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notesSlides/notesSlide3.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notesSlides/notesSlide4.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notesSlides/notesSlide6.xml" ContentType="application/vnd.openxmlformats-officedocument.presentationml.notesSlide+xml"/>
  <Override PartName="/ppt/notesSlides/notesSlide7.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notesSlides/notesSlide8.xml" ContentType="application/vnd.openxmlformats-officedocument.presentationml.notesSlide+xml"/>
  <Override PartName="/ppt/tags/tag11.xml" ContentType="application/vnd.openxmlformats-officedocument.presentationml.tags+xml"/>
  <Override PartName="/ppt/tags/tag12.xml" ContentType="application/vnd.openxmlformats-officedocument.presentationml.tags+xml"/>
  <Override PartName="/ppt/notesSlides/notesSlide9.xml" ContentType="application/vnd.openxmlformats-officedocument.presentationml.notesSlide+xml"/>
  <Override PartName="/ppt/tags/tag13.xml" ContentType="application/vnd.openxmlformats-officedocument.presentationml.tags+xml"/>
  <Override PartName="/ppt/tags/tag14.xml" ContentType="application/vnd.openxmlformats-officedocument.presentationml.tags+xml"/>
  <Override PartName="/ppt/notesSlides/notesSlide10.xml" ContentType="application/vnd.openxmlformats-officedocument.presentationml.notesSlide+xml"/>
  <Override PartName="/ppt/tags/tag15.xml" ContentType="application/vnd.openxmlformats-officedocument.presentationml.tags+xml"/>
  <Override PartName="/ppt/tags/tag16.xml" ContentType="application/vnd.openxmlformats-officedocument.presentationml.tags+xml"/>
  <Override PartName="/ppt/notesSlides/notesSlide11.xml" ContentType="application/vnd.openxmlformats-officedocument.presentationml.notesSlide+xml"/>
  <Override PartName="/ppt/tags/tag17.xml" ContentType="application/vnd.openxmlformats-officedocument.presentationml.tags+xml"/>
  <Override PartName="/ppt/tags/tag18.xml" ContentType="application/vnd.openxmlformats-officedocument.presentationml.tags+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tags/tag19.xml" ContentType="application/vnd.openxmlformats-officedocument.presentationml.tags+xml"/>
  <Override PartName="/ppt/tags/tag20.xml" ContentType="application/vnd.openxmlformats-officedocument.presentationml.tags+xml"/>
  <Override PartName="/ppt/notesSlides/notesSlide14.xml" ContentType="application/vnd.openxmlformats-officedocument.presentationml.notesSlide+xml"/>
  <Override PartName="/ppt/tags/tag21.xml" ContentType="application/vnd.openxmlformats-officedocument.presentationml.tags+xml"/>
  <Override PartName="/ppt/tags/tag22.xml" ContentType="application/vnd.openxmlformats-officedocument.presentationml.tags+xml"/>
  <Override PartName="/ppt/notesSlides/notesSlide15.xml" ContentType="application/vnd.openxmlformats-officedocument.presentationml.notesSlide+xml"/>
  <Override PartName="/ppt/tags/tag23.xml" ContentType="application/vnd.openxmlformats-officedocument.presentationml.tags+xml"/>
  <Override PartName="/ppt/tags/tag24.xml" ContentType="application/vnd.openxmlformats-officedocument.presentationml.tags+xml"/>
  <Override PartName="/ppt/notesSlides/notesSlide16.xml" ContentType="application/vnd.openxmlformats-officedocument.presentationml.notesSlide+xml"/>
  <Override PartName="/ppt/tags/tag25.xml" ContentType="application/vnd.openxmlformats-officedocument.presentationml.tags+xml"/>
  <Override PartName="/ppt/tags/tag26.xml" ContentType="application/vnd.openxmlformats-officedocument.presentationml.tags+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tags/tag27.xml" ContentType="application/vnd.openxmlformats-officedocument.presentationml.tags+xml"/>
  <Override PartName="/ppt/tags/tag28.xml" ContentType="application/vnd.openxmlformats-officedocument.presentationml.tags+xml"/>
  <Override PartName="/ppt/notesSlides/notesSlide19.xml" ContentType="application/vnd.openxmlformats-officedocument.presentationml.notesSlide+xml"/>
  <Override PartName="/ppt/tags/tag29.xml" ContentType="application/vnd.openxmlformats-officedocument.presentationml.tags+xml"/>
  <Override PartName="/ppt/tags/tag30.xml" ContentType="application/vnd.openxmlformats-officedocument.presentationml.tags+xml"/>
  <Override PartName="/ppt/notesSlides/notesSlide20.xml" ContentType="application/vnd.openxmlformats-officedocument.presentationml.notesSlide+xml"/>
  <Override PartName="/ppt/tags/tag31.xml" ContentType="application/vnd.openxmlformats-officedocument.presentationml.tags+xml"/>
  <Override PartName="/ppt/tags/tag32.xml" ContentType="application/vnd.openxmlformats-officedocument.presentationml.tags+xml"/>
  <Override PartName="/ppt/notesSlides/notesSlide21.xml" ContentType="application/vnd.openxmlformats-officedocument.presentationml.notesSlide+xml"/>
  <Override PartName="/ppt/tags/tag33.xml" ContentType="application/vnd.openxmlformats-officedocument.presentationml.tags+xml"/>
  <Override PartName="/ppt/tags/tag34.xml" ContentType="application/vnd.openxmlformats-officedocument.presentationml.tags+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9" r:id="rId2"/>
  </p:sldMasterIdLst>
  <p:notesMasterIdLst>
    <p:notesMasterId r:id="rId30"/>
  </p:notesMasterIdLst>
  <p:sldIdLst>
    <p:sldId id="295" r:id="rId3"/>
    <p:sldId id="257" r:id="rId4"/>
    <p:sldId id="296" r:id="rId5"/>
    <p:sldId id="268" r:id="rId6"/>
    <p:sldId id="266" r:id="rId7"/>
    <p:sldId id="267" r:id="rId8"/>
    <p:sldId id="269" r:id="rId9"/>
    <p:sldId id="297" r:id="rId10"/>
    <p:sldId id="270" r:id="rId11"/>
    <p:sldId id="272" r:id="rId12"/>
    <p:sldId id="273" r:id="rId13"/>
    <p:sldId id="271" r:id="rId14"/>
    <p:sldId id="282" r:id="rId15"/>
    <p:sldId id="298" r:id="rId16"/>
    <p:sldId id="274" r:id="rId17"/>
    <p:sldId id="275" r:id="rId18"/>
    <p:sldId id="277" r:id="rId19"/>
    <p:sldId id="276" r:id="rId20"/>
    <p:sldId id="299" r:id="rId21"/>
    <p:sldId id="278" r:id="rId22"/>
    <p:sldId id="280" r:id="rId23"/>
    <p:sldId id="279" r:id="rId24"/>
    <p:sldId id="281" r:id="rId25"/>
    <p:sldId id="300" r:id="rId26"/>
    <p:sldId id="304" r:id="rId27"/>
    <p:sldId id="305" r:id="rId28"/>
    <p:sldId id="306" r:id="rId29"/>
  </p:sldIdLst>
  <p:sldSz cx="12192000" cy="6858000"/>
  <p:notesSz cx="7104063" cy="10234613"/>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15971"/>
    <a:srgbClr val="615970"/>
    <a:srgbClr val="9E99A7"/>
    <a:srgbClr val="8882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4660"/>
  </p:normalViewPr>
  <p:slideViewPr>
    <p:cSldViewPr snapToGrid="0">
      <p:cViewPr varScale="1">
        <p:scale>
          <a:sx n="86" d="100"/>
          <a:sy n="86" d="100"/>
        </p:scale>
        <p:origin x="547" y="62"/>
      </p:cViewPr>
      <p:guideLst>
        <p:guide orient="horz" pos="2160"/>
        <p:guide pos="3840"/>
      </p:guideLst>
    </p:cSldViewPr>
  </p:slideViewPr>
  <p:notesTextViewPr>
    <p:cViewPr>
      <p:scale>
        <a:sx n="1" d="1"/>
        <a:sy n="1" d="1"/>
      </p:scale>
      <p:origin x="0" y="0"/>
    </p:cViewPr>
  </p:notesTextViewPr>
  <p:sorterViewPr>
    <p:cViewPr>
      <p:scale>
        <a:sx n="139" d="100"/>
        <a:sy n="139"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4024313" y="0"/>
            <a:ext cx="3078162" cy="512763"/>
          </a:xfrm>
          <a:prstGeom prst="rect">
            <a:avLst/>
          </a:prstGeom>
        </p:spPr>
        <p:txBody>
          <a:bodyPr vert="horz" lIns="91440" tIns="45720" rIns="91440" bIns="45720" rtlCol="0"/>
          <a:lstStyle>
            <a:lvl1pPr algn="r">
              <a:defRPr sz="1200"/>
            </a:lvl1pPr>
          </a:lstStyle>
          <a:p>
            <a:fld id="{824FD30E-2CED-4662-9C71-58D8F03C2C74}" type="datetimeFigureOut">
              <a:rPr lang="zh-CN" altLang="en-US" smtClean="0"/>
              <a:t>2020/6/6</a:t>
            </a:fld>
            <a:endParaRPr lang="zh-CN" altLang="en-US"/>
          </a:p>
        </p:txBody>
      </p:sp>
      <p:sp>
        <p:nvSpPr>
          <p:cNvPr id="4" name="幻灯片图像占位符 3"/>
          <p:cNvSpPr>
            <a:spLocks noGrp="1" noRot="1" noChangeAspect="1"/>
          </p:cNvSpPr>
          <p:nvPr>
            <p:ph type="sldImg" idx="2"/>
          </p:nvPr>
        </p:nvSpPr>
        <p:spPr>
          <a:xfrm>
            <a:off x="482600" y="1279525"/>
            <a:ext cx="6140450" cy="34544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711200" y="4926013"/>
            <a:ext cx="5683250" cy="4029075"/>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9721850"/>
            <a:ext cx="3078163" cy="512763"/>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4024313" y="9721850"/>
            <a:ext cx="3078162" cy="512763"/>
          </a:xfrm>
          <a:prstGeom prst="rect">
            <a:avLst/>
          </a:prstGeom>
        </p:spPr>
        <p:txBody>
          <a:bodyPr vert="horz" lIns="91440" tIns="45720" rIns="91440" bIns="45720" rtlCol="0" anchor="b"/>
          <a:lstStyle>
            <a:lvl1pPr algn="r">
              <a:defRPr sz="1200"/>
            </a:lvl1pPr>
          </a:lstStyle>
          <a:p>
            <a:fld id="{30FD7E1F-682C-4D2A-A506-5EFB69BAF2A1}" type="slidenum">
              <a:rPr lang="zh-CN" altLang="en-US" smtClean="0"/>
              <a:t>‹#›</a:t>
            </a:fld>
            <a:endParaRPr lang="zh-CN" altLang="en-US"/>
          </a:p>
        </p:txBody>
      </p:sp>
    </p:spTree>
    <p:extLst>
      <p:ext uri="{BB962C8B-B14F-4D97-AF65-F5344CB8AC3E}">
        <p14:creationId xmlns:p14="http://schemas.microsoft.com/office/powerpoint/2010/main" val="1841248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2600"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0FD7E1F-682C-4D2A-A506-5EFB69BAF2A1}" type="slidenum">
              <a:rPr lang="zh-CN" altLang="en-US" smtClean="0"/>
              <a:t>2</a:t>
            </a:fld>
            <a:endParaRPr lang="zh-CN" altLang="en-US"/>
          </a:p>
        </p:txBody>
      </p:sp>
    </p:spTree>
    <p:extLst>
      <p:ext uri="{BB962C8B-B14F-4D97-AF65-F5344CB8AC3E}">
        <p14:creationId xmlns:p14="http://schemas.microsoft.com/office/powerpoint/2010/main" val="1148729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2600"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0FD7E1F-682C-4D2A-A506-5EFB69BAF2A1}" type="slidenum">
              <a:rPr lang="zh-CN" altLang="en-US" smtClean="0"/>
              <a:t>11</a:t>
            </a:fld>
            <a:endParaRPr lang="zh-CN" altLang="en-US"/>
          </a:p>
        </p:txBody>
      </p:sp>
    </p:spTree>
    <p:extLst>
      <p:ext uri="{BB962C8B-B14F-4D97-AF65-F5344CB8AC3E}">
        <p14:creationId xmlns:p14="http://schemas.microsoft.com/office/powerpoint/2010/main" val="27886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2600"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0FD7E1F-682C-4D2A-A506-5EFB69BAF2A1}" type="slidenum">
              <a:rPr lang="zh-CN" altLang="en-US" smtClean="0"/>
              <a:t>12</a:t>
            </a:fld>
            <a:endParaRPr lang="zh-CN" altLang="en-US"/>
          </a:p>
        </p:txBody>
      </p:sp>
    </p:spTree>
    <p:extLst>
      <p:ext uri="{BB962C8B-B14F-4D97-AF65-F5344CB8AC3E}">
        <p14:creationId xmlns:p14="http://schemas.microsoft.com/office/powerpoint/2010/main" val="30179520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2600"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0FD7E1F-682C-4D2A-A506-5EFB69BAF2A1}" type="slidenum">
              <a:rPr lang="zh-CN" altLang="en-US" smtClean="0"/>
              <a:t>13</a:t>
            </a:fld>
            <a:endParaRPr lang="zh-CN" altLang="en-US"/>
          </a:p>
        </p:txBody>
      </p:sp>
    </p:spTree>
    <p:extLst>
      <p:ext uri="{BB962C8B-B14F-4D97-AF65-F5344CB8AC3E}">
        <p14:creationId xmlns:p14="http://schemas.microsoft.com/office/powerpoint/2010/main" val="34074665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2600"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0FD7E1F-682C-4D2A-A506-5EFB69BAF2A1}" type="slidenum">
              <a:rPr lang="zh-CN" altLang="en-US" smtClean="0"/>
              <a:t>14</a:t>
            </a:fld>
            <a:endParaRPr lang="zh-CN" altLang="en-US"/>
          </a:p>
        </p:txBody>
      </p:sp>
    </p:spTree>
    <p:extLst>
      <p:ext uri="{BB962C8B-B14F-4D97-AF65-F5344CB8AC3E}">
        <p14:creationId xmlns:p14="http://schemas.microsoft.com/office/powerpoint/2010/main" val="32879378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2600"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0FD7E1F-682C-4D2A-A506-5EFB69BAF2A1}" type="slidenum">
              <a:rPr lang="zh-CN" altLang="en-US" smtClean="0"/>
              <a:t>15</a:t>
            </a:fld>
            <a:endParaRPr lang="zh-CN" altLang="en-US"/>
          </a:p>
        </p:txBody>
      </p:sp>
    </p:spTree>
    <p:extLst>
      <p:ext uri="{BB962C8B-B14F-4D97-AF65-F5344CB8AC3E}">
        <p14:creationId xmlns:p14="http://schemas.microsoft.com/office/powerpoint/2010/main" val="30408184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2600"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0FD7E1F-682C-4D2A-A506-5EFB69BAF2A1}" type="slidenum">
              <a:rPr lang="zh-CN" altLang="en-US" smtClean="0"/>
              <a:t>16</a:t>
            </a:fld>
            <a:endParaRPr lang="zh-CN" altLang="en-US"/>
          </a:p>
        </p:txBody>
      </p:sp>
    </p:spTree>
    <p:extLst>
      <p:ext uri="{BB962C8B-B14F-4D97-AF65-F5344CB8AC3E}">
        <p14:creationId xmlns:p14="http://schemas.microsoft.com/office/powerpoint/2010/main" val="7949709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2600"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0FD7E1F-682C-4D2A-A506-5EFB69BAF2A1}" type="slidenum">
              <a:rPr lang="zh-CN" altLang="en-US" smtClean="0"/>
              <a:t>17</a:t>
            </a:fld>
            <a:endParaRPr lang="zh-CN" altLang="en-US"/>
          </a:p>
        </p:txBody>
      </p:sp>
    </p:spTree>
    <p:extLst>
      <p:ext uri="{BB962C8B-B14F-4D97-AF65-F5344CB8AC3E}">
        <p14:creationId xmlns:p14="http://schemas.microsoft.com/office/powerpoint/2010/main" val="37266918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2600"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0FD7E1F-682C-4D2A-A506-5EFB69BAF2A1}" type="slidenum">
              <a:rPr lang="zh-CN" altLang="en-US" smtClean="0"/>
              <a:t>18</a:t>
            </a:fld>
            <a:endParaRPr lang="zh-CN" altLang="en-US"/>
          </a:p>
        </p:txBody>
      </p:sp>
    </p:spTree>
    <p:extLst>
      <p:ext uri="{BB962C8B-B14F-4D97-AF65-F5344CB8AC3E}">
        <p14:creationId xmlns:p14="http://schemas.microsoft.com/office/powerpoint/2010/main" val="243562598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2600"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0FD7E1F-682C-4D2A-A506-5EFB69BAF2A1}" type="slidenum">
              <a:rPr lang="zh-CN" altLang="en-US" smtClean="0"/>
              <a:t>19</a:t>
            </a:fld>
            <a:endParaRPr lang="zh-CN" altLang="en-US"/>
          </a:p>
        </p:txBody>
      </p:sp>
    </p:spTree>
    <p:extLst>
      <p:ext uri="{BB962C8B-B14F-4D97-AF65-F5344CB8AC3E}">
        <p14:creationId xmlns:p14="http://schemas.microsoft.com/office/powerpoint/2010/main" val="196467888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2600"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0FD7E1F-682C-4D2A-A506-5EFB69BAF2A1}" type="slidenum">
              <a:rPr lang="zh-CN" altLang="en-US" smtClean="0"/>
              <a:t>20</a:t>
            </a:fld>
            <a:endParaRPr lang="zh-CN" altLang="en-US"/>
          </a:p>
        </p:txBody>
      </p:sp>
    </p:spTree>
    <p:extLst>
      <p:ext uri="{BB962C8B-B14F-4D97-AF65-F5344CB8AC3E}">
        <p14:creationId xmlns:p14="http://schemas.microsoft.com/office/powerpoint/2010/main" val="369919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2600"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0FD7E1F-682C-4D2A-A506-5EFB69BAF2A1}" type="slidenum">
              <a:rPr lang="zh-CN" altLang="en-US" smtClean="0"/>
              <a:t>3</a:t>
            </a:fld>
            <a:endParaRPr lang="zh-CN" altLang="en-US"/>
          </a:p>
        </p:txBody>
      </p:sp>
    </p:spTree>
    <p:extLst>
      <p:ext uri="{BB962C8B-B14F-4D97-AF65-F5344CB8AC3E}">
        <p14:creationId xmlns:p14="http://schemas.microsoft.com/office/powerpoint/2010/main" val="113591944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2600"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0FD7E1F-682C-4D2A-A506-5EFB69BAF2A1}" type="slidenum">
              <a:rPr lang="zh-CN" altLang="en-US" smtClean="0"/>
              <a:t>21</a:t>
            </a:fld>
            <a:endParaRPr lang="zh-CN" altLang="en-US"/>
          </a:p>
        </p:txBody>
      </p:sp>
    </p:spTree>
    <p:extLst>
      <p:ext uri="{BB962C8B-B14F-4D97-AF65-F5344CB8AC3E}">
        <p14:creationId xmlns:p14="http://schemas.microsoft.com/office/powerpoint/2010/main" val="268615096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2600"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0FD7E1F-682C-4D2A-A506-5EFB69BAF2A1}" type="slidenum">
              <a:rPr lang="zh-CN" altLang="en-US" smtClean="0"/>
              <a:t>22</a:t>
            </a:fld>
            <a:endParaRPr lang="zh-CN" altLang="en-US"/>
          </a:p>
        </p:txBody>
      </p:sp>
    </p:spTree>
    <p:extLst>
      <p:ext uri="{BB962C8B-B14F-4D97-AF65-F5344CB8AC3E}">
        <p14:creationId xmlns:p14="http://schemas.microsoft.com/office/powerpoint/2010/main" val="378884279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2600"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0FD7E1F-682C-4D2A-A506-5EFB69BAF2A1}" type="slidenum">
              <a:rPr lang="zh-CN" altLang="en-US" smtClean="0"/>
              <a:t>23</a:t>
            </a:fld>
            <a:endParaRPr lang="zh-CN" altLang="en-US"/>
          </a:p>
        </p:txBody>
      </p:sp>
    </p:spTree>
    <p:extLst>
      <p:ext uri="{BB962C8B-B14F-4D97-AF65-F5344CB8AC3E}">
        <p14:creationId xmlns:p14="http://schemas.microsoft.com/office/powerpoint/2010/main" val="37918736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2600"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0FD7E1F-682C-4D2A-A506-5EFB69BAF2A1}" type="slidenum">
              <a:rPr lang="zh-CN" altLang="en-US" smtClean="0"/>
              <a:t>4</a:t>
            </a:fld>
            <a:endParaRPr lang="zh-CN" altLang="en-US"/>
          </a:p>
        </p:txBody>
      </p:sp>
    </p:spTree>
    <p:extLst>
      <p:ext uri="{BB962C8B-B14F-4D97-AF65-F5344CB8AC3E}">
        <p14:creationId xmlns:p14="http://schemas.microsoft.com/office/powerpoint/2010/main" val="7983787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2600"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0FD7E1F-682C-4D2A-A506-5EFB69BAF2A1}" type="slidenum">
              <a:rPr lang="zh-CN" altLang="en-US" smtClean="0"/>
              <a:t>5</a:t>
            </a:fld>
            <a:endParaRPr lang="zh-CN" altLang="en-US"/>
          </a:p>
        </p:txBody>
      </p:sp>
    </p:spTree>
    <p:extLst>
      <p:ext uri="{BB962C8B-B14F-4D97-AF65-F5344CB8AC3E}">
        <p14:creationId xmlns:p14="http://schemas.microsoft.com/office/powerpoint/2010/main" val="1844286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2600"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0FD7E1F-682C-4D2A-A506-5EFB69BAF2A1}" type="slidenum">
              <a:rPr lang="zh-CN" altLang="en-US" smtClean="0"/>
              <a:t>6</a:t>
            </a:fld>
            <a:endParaRPr lang="zh-CN" altLang="en-US"/>
          </a:p>
        </p:txBody>
      </p:sp>
    </p:spTree>
    <p:extLst>
      <p:ext uri="{BB962C8B-B14F-4D97-AF65-F5344CB8AC3E}">
        <p14:creationId xmlns:p14="http://schemas.microsoft.com/office/powerpoint/2010/main" val="17904612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2600"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0FD7E1F-682C-4D2A-A506-5EFB69BAF2A1}" type="slidenum">
              <a:rPr lang="zh-CN" altLang="en-US" smtClean="0"/>
              <a:t>7</a:t>
            </a:fld>
            <a:endParaRPr lang="zh-CN" altLang="en-US"/>
          </a:p>
        </p:txBody>
      </p:sp>
    </p:spTree>
    <p:extLst>
      <p:ext uri="{BB962C8B-B14F-4D97-AF65-F5344CB8AC3E}">
        <p14:creationId xmlns:p14="http://schemas.microsoft.com/office/powerpoint/2010/main" val="6679106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2600"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0FD7E1F-682C-4D2A-A506-5EFB69BAF2A1}" type="slidenum">
              <a:rPr lang="zh-CN" altLang="en-US" smtClean="0"/>
              <a:t>8</a:t>
            </a:fld>
            <a:endParaRPr lang="zh-CN" altLang="en-US"/>
          </a:p>
        </p:txBody>
      </p:sp>
    </p:spTree>
    <p:extLst>
      <p:ext uri="{BB962C8B-B14F-4D97-AF65-F5344CB8AC3E}">
        <p14:creationId xmlns:p14="http://schemas.microsoft.com/office/powerpoint/2010/main" val="3069092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2600"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0FD7E1F-682C-4D2A-A506-5EFB69BAF2A1}" type="slidenum">
              <a:rPr lang="zh-CN" altLang="en-US" smtClean="0"/>
              <a:t>9</a:t>
            </a:fld>
            <a:endParaRPr lang="zh-CN" altLang="en-US"/>
          </a:p>
        </p:txBody>
      </p:sp>
    </p:spTree>
    <p:extLst>
      <p:ext uri="{BB962C8B-B14F-4D97-AF65-F5344CB8AC3E}">
        <p14:creationId xmlns:p14="http://schemas.microsoft.com/office/powerpoint/2010/main" val="20991476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482600" y="1279525"/>
            <a:ext cx="6140450" cy="34544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0FD7E1F-682C-4D2A-A506-5EFB69BAF2A1}" type="slidenum">
              <a:rPr lang="zh-CN" altLang="en-US" smtClean="0"/>
              <a:t>10</a:t>
            </a:fld>
            <a:endParaRPr lang="zh-CN" altLang="en-US"/>
          </a:p>
        </p:txBody>
      </p:sp>
    </p:spTree>
    <p:extLst>
      <p:ext uri="{BB962C8B-B14F-4D97-AF65-F5344CB8AC3E}">
        <p14:creationId xmlns:p14="http://schemas.microsoft.com/office/powerpoint/2010/main" val="13960259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a:xfrm>
            <a:off x="838200" y="6356352"/>
            <a:ext cx="2743200" cy="365125"/>
          </a:xfrm>
        </p:spPr>
        <p:txBody>
          <a:bodyPr/>
          <a:lstStyle/>
          <a:p>
            <a:fld id="{82F288E0-7875-42C4-84C8-98DBBD3BF4D2}" type="datetimeFigureOut">
              <a:rPr lang="zh-CN" altLang="en-US" smtClean="0"/>
              <a:t>2020/6/6</a:t>
            </a:fld>
            <a:endParaRPr lang="zh-CN" altLang="en-US"/>
          </a:p>
        </p:txBody>
      </p:sp>
      <p:sp>
        <p:nvSpPr>
          <p:cNvPr id="5" name="页脚占位符 4"/>
          <p:cNvSpPr>
            <a:spLocks noGrp="1"/>
          </p:cNvSpPr>
          <p:nvPr>
            <p:ph type="ftr" sz="quarter" idx="11"/>
          </p:nvPr>
        </p:nvSpPr>
        <p:spPr>
          <a:xfrm>
            <a:off x="4038600" y="6356352"/>
            <a:ext cx="4114800" cy="365125"/>
          </a:xfrm>
        </p:spPr>
        <p:txBody>
          <a:bodyPr/>
          <a:lstStyle/>
          <a:p>
            <a:endParaRPr lang="zh-CN" altLang="en-US"/>
          </a:p>
        </p:txBody>
      </p:sp>
      <p:sp>
        <p:nvSpPr>
          <p:cNvPr id="6" name="灯片编号占位符 5"/>
          <p:cNvSpPr>
            <a:spLocks noGrp="1"/>
          </p:cNvSpPr>
          <p:nvPr>
            <p:ph type="sldNum" sz="quarter" idx="12"/>
          </p:nvPr>
        </p:nvSpPr>
        <p:spPr>
          <a:xfrm>
            <a:off x="8610600" y="6356352"/>
            <a:ext cx="2743200" cy="365125"/>
          </a:xfrm>
        </p:spPr>
        <p:txBody>
          <a:bodyPr/>
          <a:lstStyle/>
          <a:p>
            <a:fld id="{7D9BB5D0-35E4-459D-AEF3-FE4D7C45CC19}"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3900" advClick="0" advTm="0">
        <p14:glitter pattern="hexagon"/>
      </p:transition>
    </mc:Choice>
    <mc:Fallback xmlns="">
      <p:transition spd="slow" advClick="0" advTm="0">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838200" y="365125"/>
            <a:ext cx="10515600" cy="58118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3" name="日期占位符 2"/>
          <p:cNvSpPr>
            <a:spLocks noGrp="1"/>
          </p:cNvSpPr>
          <p:nvPr>
            <p:ph type="dt" sz="half" idx="10"/>
          </p:nvPr>
        </p:nvSpPr>
        <p:spPr>
          <a:xfrm>
            <a:off x="838200" y="6356352"/>
            <a:ext cx="2743200" cy="365125"/>
          </a:xfrm>
        </p:spPr>
        <p:txBody>
          <a:bodyPr/>
          <a:lstStyle/>
          <a:p>
            <a:fld id="{82F288E0-7875-42C4-84C8-98DBBD3BF4D2}" type="datetimeFigureOut">
              <a:rPr lang="zh-CN" altLang="en-US" smtClean="0"/>
              <a:t>2020/6/6</a:t>
            </a:fld>
            <a:endParaRPr lang="zh-CN" altLang="en-US"/>
          </a:p>
        </p:txBody>
      </p:sp>
      <p:sp>
        <p:nvSpPr>
          <p:cNvPr id="4" name="页脚占位符 3"/>
          <p:cNvSpPr>
            <a:spLocks noGrp="1"/>
          </p:cNvSpPr>
          <p:nvPr>
            <p:ph type="ftr" sz="quarter" idx="11"/>
          </p:nvPr>
        </p:nvSpPr>
        <p:spPr>
          <a:xfrm>
            <a:off x="4038600" y="6356352"/>
            <a:ext cx="4114800" cy="365125"/>
          </a:xfrm>
        </p:spPr>
        <p:txBody>
          <a:bodyPr/>
          <a:lstStyle/>
          <a:p>
            <a:endParaRPr lang="zh-CN" altLang="en-US"/>
          </a:p>
        </p:txBody>
      </p:sp>
      <p:sp>
        <p:nvSpPr>
          <p:cNvPr id="5" name="灯片编号占位符 4"/>
          <p:cNvSpPr>
            <a:spLocks noGrp="1"/>
          </p:cNvSpPr>
          <p:nvPr>
            <p:ph type="sldNum" sz="quarter" idx="12"/>
          </p:nvPr>
        </p:nvSpPr>
        <p:spPr>
          <a:xfrm>
            <a:off x="8610600" y="6356352"/>
            <a:ext cx="2743200" cy="365125"/>
          </a:xfrm>
        </p:spPr>
        <p:txBody>
          <a:bodyPr/>
          <a:lstStyle/>
          <a:p>
            <a:fld id="{7D9BB5D0-35E4-459D-AEF3-FE4D7C45CC19}"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3900" advClick="0" advTm="0">
        <p14:glitter pattern="hexagon"/>
      </p:transition>
    </mc:Choice>
    <mc:Fallback xmlns="">
      <p:transition spd="slow" advClick="0" advTm="0">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Icon sets layout">
    <p:spTree>
      <p:nvGrpSpPr>
        <p:cNvPr id="1" name=""/>
        <p:cNvGrpSpPr/>
        <p:nvPr/>
      </p:nvGrpSpPr>
      <p:grpSpPr>
        <a:xfrm>
          <a:off x="0" y="0"/>
          <a:ext cx="0" cy="0"/>
          <a:chOff x="0" y="0"/>
          <a:chExt cx="0" cy="0"/>
        </a:xfrm>
      </p:grpSpPr>
      <p:sp>
        <p:nvSpPr>
          <p:cNvPr id="2" name="Text Placeholder 9"/>
          <p:cNvSpPr>
            <a:spLocks noGrp="1"/>
          </p:cNvSpPr>
          <p:nvPr>
            <p:ph type="body" sz="quarter" idx="10" hasCustomPrompt="1"/>
          </p:nvPr>
        </p:nvSpPr>
        <p:spPr>
          <a:xfrm>
            <a:off x="323529" y="123478"/>
            <a:ext cx="11573197" cy="724247"/>
          </a:xfrm>
          <a:prstGeom prst="rect">
            <a:avLst/>
          </a:prstGeom>
        </p:spPr>
        <p:txBody>
          <a:bodyPr anchor="ctr"/>
          <a:lstStyle>
            <a:lvl1pPr marL="0" indent="0" algn="ctr">
              <a:buNone/>
              <a:defRPr sz="5400" b="0" baseline="0">
                <a:solidFill>
                  <a:schemeClr val="tx1">
                    <a:lumMod val="85000"/>
                    <a:lumOff val="15000"/>
                  </a:schemeClr>
                </a:solidFill>
                <a:latin typeface="+mj-lt"/>
                <a:cs typeface="Arial" pitchFamily="34" charset="0"/>
              </a:defRPr>
            </a:lvl1pPr>
          </a:lstStyle>
          <a:p>
            <a:pPr lvl="0"/>
            <a:r>
              <a:rPr lang="en-US" altLang="ko-KR" dirty="0"/>
              <a:t>Icon Sets Layout</a:t>
            </a:r>
          </a:p>
        </p:txBody>
      </p:sp>
      <p:sp>
        <p:nvSpPr>
          <p:cNvPr id="3" name="Rounded Rectangle 2"/>
          <p:cNvSpPr/>
          <p:nvPr userDrawn="1"/>
        </p:nvSpPr>
        <p:spPr>
          <a:xfrm>
            <a:off x="354010" y="1131591"/>
            <a:ext cx="3560767" cy="5402561"/>
          </a:xfrm>
          <a:prstGeom prst="roundRect">
            <a:avLst>
              <a:gd name="adj" fmla="val 3968"/>
            </a:avLst>
          </a:prstGeom>
          <a:solidFill>
            <a:srgbClr val="6159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351"/>
          </a:p>
        </p:txBody>
      </p:sp>
      <p:sp>
        <p:nvSpPr>
          <p:cNvPr id="4" name="Rounded Rectangle 3"/>
          <p:cNvSpPr/>
          <p:nvPr userDrawn="1"/>
        </p:nvSpPr>
        <p:spPr>
          <a:xfrm>
            <a:off x="531933" y="1347500"/>
            <a:ext cx="153868" cy="5015200"/>
          </a:xfrm>
          <a:prstGeom prst="roundRect">
            <a:avLst>
              <a:gd name="adj" fmla="val 50000"/>
            </a:avLst>
          </a:prstGeom>
          <a:solidFill>
            <a:schemeClr val="bg1">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351">
              <a:solidFill>
                <a:schemeClr val="bg1"/>
              </a:solidFill>
            </a:endParaRPr>
          </a:p>
        </p:txBody>
      </p:sp>
      <p:sp>
        <p:nvSpPr>
          <p:cNvPr id="5" name="Half Frame 4"/>
          <p:cNvSpPr/>
          <p:nvPr userDrawn="1"/>
        </p:nvSpPr>
        <p:spPr>
          <a:xfrm rot="5400000">
            <a:off x="3057177" y="1276653"/>
            <a:ext cx="685849" cy="685148"/>
          </a:xfrm>
          <a:prstGeom prst="halfFrame">
            <a:avLst>
              <a:gd name="adj1" fmla="val 23728"/>
              <a:gd name="adj2" fmla="val 24642"/>
            </a:avLst>
          </a:prstGeom>
          <a:solidFill>
            <a:schemeClr val="bg1">
              <a:alpha val="2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351">
              <a:solidFill>
                <a:schemeClr val="tx1">
                  <a:lumMod val="85000"/>
                  <a:lumOff val="15000"/>
                </a:schemeClr>
              </a:solidFill>
            </a:endParaRPr>
          </a:p>
        </p:txBody>
      </p:sp>
      <p:sp>
        <p:nvSpPr>
          <p:cNvPr id="58" name="TextBox 57">
            <a:extLst>
              <a:ext uri="{FF2B5EF4-FFF2-40B4-BE49-F238E27FC236}">
                <a16:creationId xmlns:a16="http://schemas.microsoft.com/office/drawing/2014/main" id="{5644E8BB-F13A-4AE0-889E-633DE4143787}"/>
              </a:ext>
            </a:extLst>
          </p:cNvPr>
          <p:cNvSpPr txBox="1"/>
          <p:nvPr userDrawn="1"/>
        </p:nvSpPr>
        <p:spPr>
          <a:xfrm>
            <a:off x="711704" y="1637214"/>
            <a:ext cx="2232248" cy="523220"/>
          </a:xfrm>
          <a:prstGeom prst="rect">
            <a:avLst/>
          </a:prstGeom>
          <a:noFill/>
        </p:spPr>
        <p:txBody>
          <a:bodyPr wrap="square" rtlCol="0" anchor="ctr">
            <a:spAutoFit/>
          </a:bodyPr>
          <a:lstStyle/>
          <a:p>
            <a:r>
              <a:rPr lang="en-US" altLang="ko-KR" sz="1400" b="1" dirty="0">
                <a:solidFill>
                  <a:schemeClr val="bg1"/>
                </a:solidFill>
                <a:latin typeface="Arial" pitchFamily="34" charset="0"/>
                <a:cs typeface="Arial" pitchFamily="34" charset="0"/>
              </a:rPr>
              <a:t>You can Resize without losing quality</a:t>
            </a:r>
            <a:endParaRPr lang="ko-KR" altLang="en-US" sz="1400" b="1" dirty="0">
              <a:solidFill>
                <a:schemeClr val="bg1"/>
              </a:solidFill>
              <a:latin typeface="Arial" pitchFamily="34" charset="0"/>
              <a:cs typeface="Arial" pitchFamily="34" charset="0"/>
            </a:endParaRPr>
          </a:p>
        </p:txBody>
      </p:sp>
      <p:sp>
        <p:nvSpPr>
          <p:cNvPr id="59" name="TextBox 58">
            <a:extLst>
              <a:ext uri="{FF2B5EF4-FFF2-40B4-BE49-F238E27FC236}">
                <a16:creationId xmlns:a16="http://schemas.microsoft.com/office/drawing/2014/main" id="{F2CE2B8B-ED32-491A-95B2-D28904BC432C}"/>
              </a:ext>
            </a:extLst>
          </p:cNvPr>
          <p:cNvSpPr txBox="1"/>
          <p:nvPr userDrawn="1"/>
        </p:nvSpPr>
        <p:spPr>
          <a:xfrm>
            <a:off x="711704" y="2127463"/>
            <a:ext cx="2232248" cy="738664"/>
          </a:xfrm>
          <a:prstGeom prst="rect">
            <a:avLst/>
          </a:prstGeom>
          <a:noFill/>
        </p:spPr>
        <p:txBody>
          <a:bodyPr wrap="square" rtlCol="0" anchor="ctr">
            <a:spAutoFit/>
          </a:bodyPr>
          <a:lstStyle/>
          <a:p>
            <a:r>
              <a:rPr lang="en-US" altLang="ko-KR" sz="1400" b="1" dirty="0">
                <a:solidFill>
                  <a:schemeClr val="bg1"/>
                </a:solidFill>
                <a:latin typeface="Arial" pitchFamily="34" charset="0"/>
                <a:cs typeface="Arial" pitchFamily="34" charset="0"/>
              </a:rPr>
              <a:t>You can Change Fill Color &amp;</a:t>
            </a:r>
          </a:p>
          <a:p>
            <a:r>
              <a:rPr lang="en-US" altLang="ko-KR" sz="1400" b="1" dirty="0">
                <a:solidFill>
                  <a:schemeClr val="bg1"/>
                </a:solidFill>
                <a:latin typeface="Arial" pitchFamily="34" charset="0"/>
                <a:cs typeface="Arial" pitchFamily="34" charset="0"/>
              </a:rPr>
              <a:t>Line Color</a:t>
            </a:r>
            <a:endParaRPr lang="ko-KR" altLang="en-US" sz="1400" b="1" dirty="0">
              <a:solidFill>
                <a:schemeClr val="bg1"/>
              </a:solidFill>
              <a:latin typeface="Arial" pitchFamily="34" charset="0"/>
              <a:cs typeface="Arial" pitchFamily="34" charset="0"/>
            </a:endParaRPr>
          </a:p>
        </p:txBody>
      </p:sp>
      <p:sp>
        <p:nvSpPr>
          <p:cNvPr id="60" name="TextBox 59">
            <a:extLst>
              <a:ext uri="{FF2B5EF4-FFF2-40B4-BE49-F238E27FC236}">
                <a16:creationId xmlns:a16="http://schemas.microsoft.com/office/drawing/2014/main" id="{962A52DF-2523-4479-BFA3-B5ACE9887E1C}"/>
              </a:ext>
            </a:extLst>
          </p:cNvPr>
          <p:cNvSpPr txBox="1"/>
          <p:nvPr userDrawn="1"/>
        </p:nvSpPr>
        <p:spPr>
          <a:xfrm>
            <a:off x="721229" y="5808438"/>
            <a:ext cx="2232000" cy="307777"/>
          </a:xfrm>
          <a:prstGeom prst="rect">
            <a:avLst/>
          </a:prstGeom>
          <a:noFill/>
        </p:spPr>
        <p:txBody>
          <a:bodyPr wrap="square" rtlCol="0" anchor="ctr">
            <a:spAutoFit/>
          </a:bodyPr>
          <a:lstStyle/>
          <a:p>
            <a:r>
              <a:rPr lang="en-US" altLang="zh-CN" sz="1400" dirty="0">
                <a:solidFill>
                  <a:schemeClr val="bg1"/>
                </a:solidFill>
                <a:latin typeface="Arial" pitchFamily="34" charset="0"/>
                <a:cs typeface="Arial" pitchFamily="34" charset="0"/>
              </a:rPr>
              <a:t>www.freeppt7.com</a:t>
            </a:r>
            <a:endParaRPr lang="ko-KR" altLang="en-US" sz="1400" dirty="0">
              <a:solidFill>
                <a:schemeClr val="bg1"/>
              </a:solidFill>
              <a:latin typeface="Arial" pitchFamily="34" charset="0"/>
              <a:cs typeface="Arial" pitchFamily="34" charset="0"/>
            </a:endParaRPr>
          </a:p>
        </p:txBody>
      </p:sp>
      <p:sp>
        <p:nvSpPr>
          <p:cNvPr id="61" name="TextBox 60">
            <a:extLst>
              <a:ext uri="{FF2B5EF4-FFF2-40B4-BE49-F238E27FC236}">
                <a16:creationId xmlns:a16="http://schemas.microsoft.com/office/drawing/2014/main" id="{BAAC314F-E96A-4408-95DE-A70E9ED054AF}"/>
              </a:ext>
            </a:extLst>
          </p:cNvPr>
          <p:cNvSpPr txBox="1"/>
          <p:nvPr userDrawn="1"/>
        </p:nvSpPr>
        <p:spPr>
          <a:xfrm>
            <a:off x="721229" y="4450324"/>
            <a:ext cx="2717296" cy="1384995"/>
          </a:xfrm>
          <a:prstGeom prst="rect">
            <a:avLst/>
          </a:prstGeom>
          <a:noFill/>
        </p:spPr>
        <p:txBody>
          <a:bodyPr wrap="square" rtlCol="0" anchor="ctr">
            <a:spAutoFit/>
          </a:bodyPr>
          <a:lstStyle/>
          <a:p>
            <a:r>
              <a:rPr lang="en-US" altLang="ko-KR" sz="2800" b="1" dirty="0">
                <a:solidFill>
                  <a:schemeClr val="bg1"/>
                </a:solidFill>
                <a:latin typeface="+mn-lt"/>
                <a:ea typeface="+mn-ea"/>
                <a:cs typeface="Arial" pitchFamily="34" charset="0"/>
              </a:rPr>
              <a:t>FREE </a:t>
            </a:r>
          </a:p>
          <a:p>
            <a:r>
              <a:rPr lang="en-US" altLang="ko-KR" sz="2800" b="1" dirty="0">
                <a:solidFill>
                  <a:schemeClr val="bg1"/>
                </a:solidFill>
                <a:latin typeface="+mn-lt"/>
                <a:ea typeface="+mn-ea"/>
                <a:cs typeface="Arial" pitchFamily="34" charset="0"/>
              </a:rPr>
              <a:t>PPT TEMPLATES</a:t>
            </a:r>
          </a:p>
        </p:txBody>
      </p:sp>
    </p:spTree>
    <p:extLst>
      <p:ext uri="{BB962C8B-B14F-4D97-AF65-F5344CB8AC3E}">
        <p14:creationId xmlns:p14="http://schemas.microsoft.com/office/powerpoint/2010/main" val="30554263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a:xfrm>
            <a:off x="838200" y="6356352"/>
            <a:ext cx="2743200" cy="365125"/>
          </a:xfrm>
        </p:spPr>
        <p:txBody>
          <a:bodyPr/>
          <a:lstStyle/>
          <a:p>
            <a:fld id="{82F288E0-7875-42C4-84C8-98DBBD3BF4D2}" type="datetimeFigureOut">
              <a:rPr lang="zh-CN" altLang="en-US" smtClean="0"/>
              <a:t>2020/6/6</a:t>
            </a:fld>
            <a:endParaRPr lang="zh-CN" altLang="en-US"/>
          </a:p>
        </p:txBody>
      </p:sp>
      <p:sp>
        <p:nvSpPr>
          <p:cNvPr id="5" name="页脚占位符 4"/>
          <p:cNvSpPr>
            <a:spLocks noGrp="1"/>
          </p:cNvSpPr>
          <p:nvPr>
            <p:ph type="ftr" sz="quarter" idx="11"/>
          </p:nvPr>
        </p:nvSpPr>
        <p:spPr>
          <a:xfrm>
            <a:off x="4038600" y="6356352"/>
            <a:ext cx="4114800" cy="365125"/>
          </a:xfrm>
        </p:spPr>
        <p:txBody>
          <a:bodyPr/>
          <a:lstStyle/>
          <a:p>
            <a:endParaRPr lang="zh-CN" altLang="en-US"/>
          </a:p>
        </p:txBody>
      </p:sp>
      <p:sp>
        <p:nvSpPr>
          <p:cNvPr id="6" name="灯片编号占位符 5"/>
          <p:cNvSpPr>
            <a:spLocks noGrp="1"/>
          </p:cNvSpPr>
          <p:nvPr>
            <p:ph type="sldNum" sz="quarter" idx="12"/>
          </p:nvPr>
        </p:nvSpPr>
        <p:spPr>
          <a:xfrm>
            <a:off x="8610600" y="6356352"/>
            <a:ext cx="2743200" cy="365125"/>
          </a:xfrm>
        </p:spPr>
        <p:txBody>
          <a:bodyPr/>
          <a:lstStyle/>
          <a:p>
            <a:fld id="{7D9BB5D0-35E4-459D-AEF3-FE4D7C45CC19}"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3900" advClick="0" advTm="0">
        <p14:glitter pattern="hexagon"/>
      </p:transition>
    </mc:Choice>
    <mc:Fallback xmlns="">
      <p:transition spd="slow" advClick="0" advTm="0">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7"/>
            <a:ext cx="10515600" cy="1325563"/>
          </a:xfrm>
        </p:spPr>
        <p:txBody>
          <a:bodyPr/>
          <a:lstStyle/>
          <a:p>
            <a:r>
              <a:rPr lang="zh-CN" altLang="en-US"/>
              <a:t>单击此处编辑母版标题样式</a:t>
            </a:r>
          </a:p>
        </p:txBody>
      </p:sp>
      <p:sp>
        <p:nvSpPr>
          <p:cNvPr id="3" name="内容占位符 2"/>
          <p:cNvSpPr>
            <a:spLocks noGrp="1"/>
          </p:cNvSpPr>
          <p:nvPr>
            <p:ph idx="1"/>
          </p:nvPr>
        </p:nvSpPr>
        <p:spPr>
          <a:xfrm>
            <a:off x="838200" y="1825625"/>
            <a:ext cx="10515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838200" y="6356352"/>
            <a:ext cx="2743200" cy="365125"/>
          </a:xfrm>
        </p:spPr>
        <p:txBody>
          <a:bodyPr/>
          <a:lstStyle/>
          <a:p>
            <a:fld id="{82F288E0-7875-42C4-84C8-98DBBD3BF4D2}" type="datetimeFigureOut">
              <a:rPr lang="zh-CN" altLang="en-US" smtClean="0"/>
              <a:t>2020/6/6</a:t>
            </a:fld>
            <a:endParaRPr lang="zh-CN" altLang="en-US"/>
          </a:p>
        </p:txBody>
      </p:sp>
      <p:sp>
        <p:nvSpPr>
          <p:cNvPr id="5" name="页脚占位符 4"/>
          <p:cNvSpPr>
            <a:spLocks noGrp="1"/>
          </p:cNvSpPr>
          <p:nvPr>
            <p:ph type="ftr" sz="quarter" idx="11"/>
          </p:nvPr>
        </p:nvSpPr>
        <p:spPr>
          <a:xfrm>
            <a:off x="4038600" y="6356352"/>
            <a:ext cx="4114800" cy="365125"/>
          </a:xfrm>
        </p:spPr>
        <p:txBody>
          <a:bodyPr/>
          <a:lstStyle/>
          <a:p>
            <a:endParaRPr lang="zh-CN" altLang="en-US"/>
          </a:p>
        </p:txBody>
      </p:sp>
      <p:sp>
        <p:nvSpPr>
          <p:cNvPr id="6" name="灯片编号占位符 5"/>
          <p:cNvSpPr>
            <a:spLocks noGrp="1"/>
          </p:cNvSpPr>
          <p:nvPr>
            <p:ph type="sldNum" sz="quarter" idx="12"/>
          </p:nvPr>
        </p:nvSpPr>
        <p:spPr>
          <a:xfrm>
            <a:off x="8610600" y="6356352"/>
            <a:ext cx="2743200" cy="365125"/>
          </a:xfrm>
        </p:spPr>
        <p:txBody>
          <a:bodyPr/>
          <a:lstStyle/>
          <a:p>
            <a:fld id="{7D9BB5D0-35E4-459D-AEF3-FE4D7C45CC19}"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3900" advClick="0" advTm="0">
        <p14:glitter pattern="hexagon"/>
      </p:transition>
    </mc:Choice>
    <mc:Fallback xmlns="">
      <p:transition spd="slow" advClick="0" advTm="0">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1" y="1709740"/>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1" y="4589465"/>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a:xfrm>
            <a:off x="838200" y="6356352"/>
            <a:ext cx="2743200" cy="365125"/>
          </a:xfrm>
        </p:spPr>
        <p:txBody>
          <a:bodyPr/>
          <a:lstStyle/>
          <a:p>
            <a:fld id="{82F288E0-7875-42C4-84C8-98DBBD3BF4D2}" type="datetimeFigureOut">
              <a:rPr lang="zh-CN" altLang="en-US" smtClean="0"/>
              <a:t>2020/6/6</a:t>
            </a:fld>
            <a:endParaRPr lang="zh-CN" altLang="en-US"/>
          </a:p>
        </p:txBody>
      </p:sp>
      <p:sp>
        <p:nvSpPr>
          <p:cNvPr id="5" name="页脚占位符 4"/>
          <p:cNvSpPr>
            <a:spLocks noGrp="1"/>
          </p:cNvSpPr>
          <p:nvPr>
            <p:ph type="ftr" sz="quarter" idx="11"/>
          </p:nvPr>
        </p:nvSpPr>
        <p:spPr>
          <a:xfrm>
            <a:off x="4038600" y="6356352"/>
            <a:ext cx="4114800" cy="365125"/>
          </a:xfrm>
        </p:spPr>
        <p:txBody>
          <a:bodyPr/>
          <a:lstStyle/>
          <a:p>
            <a:endParaRPr lang="zh-CN" altLang="en-US"/>
          </a:p>
        </p:txBody>
      </p:sp>
      <p:sp>
        <p:nvSpPr>
          <p:cNvPr id="6" name="灯片编号占位符 5"/>
          <p:cNvSpPr>
            <a:spLocks noGrp="1"/>
          </p:cNvSpPr>
          <p:nvPr>
            <p:ph type="sldNum" sz="quarter" idx="12"/>
          </p:nvPr>
        </p:nvSpPr>
        <p:spPr>
          <a:xfrm>
            <a:off x="8610600" y="6356352"/>
            <a:ext cx="2743200" cy="365125"/>
          </a:xfrm>
        </p:spPr>
        <p:txBody>
          <a:bodyPr/>
          <a:lstStyle/>
          <a:p>
            <a:fld id="{7D9BB5D0-35E4-459D-AEF3-FE4D7C45CC19}"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3900" advClick="0" advTm="0">
        <p14:glitter pattern="hexagon"/>
      </p:transition>
    </mc:Choice>
    <mc:Fallback xmlns="">
      <p:transition spd="slow" advClick="0" advTm="0">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7"/>
            <a:ext cx="10515600" cy="1325563"/>
          </a:xfrm>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a:xfrm>
            <a:off x="838200" y="6356352"/>
            <a:ext cx="2743200" cy="365125"/>
          </a:xfrm>
        </p:spPr>
        <p:txBody>
          <a:bodyPr/>
          <a:lstStyle/>
          <a:p>
            <a:fld id="{82F288E0-7875-42C4-84C8-98DBBD3BF4D2}" type="datetimeFigureOut">
              <a:rPr lang="zh-CN" altLang="en-US" smtClean="0"/>
              <a:t>2020/6/6</a:t>
            </a:fld>
            <a:endParaRPr lang="zh-CN" altLang="en-US"/>
          </a:p>
        </p:txBody>
      </p:sp>
      <p:sp>
        <p:nvSpPr>
          <p:cNvPr id="6" name="页脚占位符 5"/>
          <p:cNvSpPr>
            <a:spLocks noGrp="1"/>
          </p:cNvSpPr>
          <p:nvPr>
            <p:ph type="ftr" sz="quarter" idx="11"/>
          </p:nvPr>
        </p:nvSpPr>
        <p:spPr>
          <a:xfrm>
            <a:off x="4038600" y="6356352"/>
            <a:ext cx="4114800" cy="365125"/>
          </a:xfrm>
        </p:spPr>
        <p:txBody>
          <a:bodyPr/>
          <a:lstStyle/>
          <a:p>
            <a:endParaRPr lang="zh-CN" altLang="en-US"/>
          </a:p>
        </p:txBody>
      </p:sp>
      <p:sp>
        <p:nvSpPr>
          <p:cNvPr id="7" name="灯片编号占位符 6"/>
          <p:cNvSpPr>
            <a:spLocks noGrp="1"/>
          </p:cNvSpPr>
          <p:nvPr>
            <p:ph type="sldNum" sz="quarter" idx="12"/>
          </p:nvPr>
        </p:nvSpPr>
        <p:spPr>
          <a:xfrm>
            <a:off x="8610600" y="6356352"/>
            <a:ext cx="2743200" cy="365125"/>
          </a:xfrm>
        </p:spPr>
        <p:txBody>
          <a:bodyPr/>
          <a:lstStyle/>
          <a:p>
            <a:fld id="{7D9BB5D0-35E4-459D-AEF3-FE4D7C45CC19}"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3900" advClick="0" advTm="0">
        <p14:glitter pattern="hexagon"/>
      </p:transition>
    </mc:Choice>
    <mc:Fallback xmlns="">
      <p:transition spd="slow" advClick="0" advTm="0">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7"/>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1186774" y="1778438"/>
            <a:ext cx="4873575" cy="823912"/>
          </a:xfrm>
        </p:spPr>
        <p:txBody>
          <a:bodyPr anchor="ctr" anchorCtr="0"/>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a:r>
              <a:rPr lang="zh-CN" altLang="en-US"/>
              <a:t>单击此处编辑母版文本样式</a:t>
            </a:r>
          </a:p>
        </p:txBody>
      </p:sp>
      <p:sp>
        <p:nvSpPr>
          <p:cNvPr id="4" name="内容占位符 3"/>
          <p:cNvSpPr>
            <a:spLocks noGrp="1"/>
          </p:cNvSpPr>
          <p:nvPr>
            <p:ph sz="half" idx="2"/>
          </p:nvPr>
        </p:nvSpPr>
        <p:spPr>
          <a:xfrm>
            <a:off x="1186774" y="2665379"/>
            <a:ext cx="4873575" cy="3524284"/>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256939" y="1778438"/>
            <a:ext cx="4897576" cy="823912"/>
          </a:xfrm>
        </p:spPr>
        <p:txBody>
          <a:bodyPr anchor="ctr" anchorCtr="0"/>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a:r>
              <a:rPr lang="zh-CN" altLang="en-US"/>
              <a:t>单击此处编辑母版文本样式</a:t>
            </a:r>
          </a:p>
        </p:txBody>
      </p:sp>
      <p:sp>
        <p:nvSpPr>
          <p:cNvPr id="6" name="内容占位符 5"/>
          <p:cNvSpPr>
            <a:spLocks noGrp="1"/>
          </p:cNvSpPr>
          <p:nvPr>
            <p:ph sz="quarter" idx="4"/>
          </p:nvPr>
        </p:nvSpPr>
        <p:spPr>
          <a:xfrm>
            <a:off x="6256939" y="2665379"/>
            <a:ext cx="4897576" cy="3524284"/>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a:xfrm>
            <a:off x="838200" y="6356352"/>
            <a:ext cx="2743200" cy="365125"/>
          </a:xfrm>
        </p:spPr>
        <p:txBody>
          <a:bodyPr/>
          <a:lstStyle/>
          <a:p>
            <a:fld id="{82F288E0-7875-42C4-84C8-98DBBD3BF4D2}" type="datetimeFigureOut">
              <a:rPr lang="zh-CN" altLang="en-US" smtClean="0"/>
              <a:t>2020/6/6</a:t>
            </a:fld>
            <a:endParaRPr lang="zh-CN" altLang="en-US"/>
          </a:p>
        </p:txBody>
      </p:sp>
      <p:sp>
        <p:nvSpPr>
          <p:cNvPr id="8" name="页脚占位符 7"/>
          <p:cNvSpPr>
            <a:spLocks noGrp="1"/>
          </p:cNvSpPr>
          <p:nvPr>
            <p:ph type="ftr" sz="quarter" idx="11"/>
          </p:nvPr>
        </p:nvSpPr>
        <p:spPr>
          <a:xfrm>
            <a:off x="4038600" y="6356352"/>
            <a:ext cx="4114800" cy="365125"/>
          </a:xfrm>
        </p:spPr>
        <p:txBody>
          <a:bodyPr/>
          <a:lstStyle/>
          <a:p>
            <a:endParaRPr lang="zh-CN" altLang="en-US"/>
          </a:p>
        </p:txBody>
      </p:sp>
      <p:sp>
        <p:nvSpPr>
          <p:cNvPr id="9" name="灯片编号占位符 8"/>
          <p:cNvSpPr>
            <a:spLocks noGrp="1"/>
          </p:cNvSpPr>
          <p:nvPr>
            <p:ph type="sldNum" sz="quarter" idx="12"/>
          </p:nvPr>
        </p:nvSpPr>
        <p:spPr>
          <a:xfrm>
            <a:off x="8610600" y="6356352"/>
            <a:ext cx="2743200" cy="365125"/>
          </a:xfrm>
        </p:spPr>
        <p:txBody>
          <a:bodyPr/>
          <a:lstStyle/>
          <a:p>
            <a:fld id="{7D9BB5D0-35E4-459D-AEF3-FE4D7C45CC19}"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3900" advClick="0" advTm="0">
        <p14:glitter pattern="hexagon"/>
      </p:transition>
    </mc:Choice>
    <mc:Fallback xmlns="">
      <p:transition spd="slow" advClick="0" advTm="0">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7"/>
            <a:ext cx="10515600" cy="1325563"/>
          </a:xfrm>
        </p:spPr>
        <p:txBody>
          <a:bodyPr/>
          <a:lstStyle/>
          <a:p>
            <a:r>
              <a:rPr lang="zh-CN" altLang="en-US"/>
              <a:t>单击此处编辑母版标题样式</a:t>
            </a:r>
          </a:p>
        </p:txBody>
      </p:sp>
      <p:sp>
        <p:nvSpPr>
          <p:cNvPr id="3" name="日期占位符 2"/>
          <p:cNvSpPr>
            <a:spLocks noGrp="1"/>
          </p:cNvSpPr>
          <p:nvPr>
            <p:ph type="dt" sz="half" idx="10"/>
          </p:nvPr>
        </p:nvSpPr>
        <p:spPr>
          <a:xfrm>
            <a:off x="838200" y="6356352"/>
            <a:ext cx="2743200" cy="365125"/>
          </a:xfrm>
        </p:spPr>
        <p:txBody>
          <a:bodyPr/>
          <a:lstStyle/>
          <a:p>
            <a:fld id="{82F288E0-7875-42C4-84C8-98DBBD3BF4D2}" type="datetimeFigureOut">
              <a:rPr lang="zh-CN" altLang="en-US" smtClean="0"/>
              <a:t>2020/6/6</a:t>
            </a:fld>
            <a:endParaRPr lang="zh-CN" altLang="en-US"/>
          </a:p>
        </p:txBody>
      </p:sp>
      <p:sp>
        <p:nvSpPr>
          <p:cNvPr id="4" name="页脚占位符 3"/>
          <p:cNvSpPr>
            <a:spLocks noGrp="1"/>
          </p:cNvSpPr>
          <p:nvPr>
            <p:ph type="ftr" sz="quarter" idx="11"/>
          </p:nvPr>
        </p:nvSpPr>
        <p:spPr>
          <a:xfrm>
            <a:off x="4038600" y="6356352"/>
            <a:ext cx="4114800" cy="365125"/>
          </a:xfrm>
        </p:spPr>
        <p:txBody>
          <a:bodyPr/>
          <a:lstStyle/>
          <a:p>
            <a:endParaRPr lang="zh-CN" altLang="en-US"/>
          </a:p>
        </p:txBody>
      </p:sp>
      <p:sp>
        <p:nvSpPr>
          <p:cNvPr id="5" name="灯片编号占位符 4"/>
          <p:cNvSpPr>
            <a:spLocks noGrp="1"/>
          </p:cNvSpPr>
          <p:nvPr>
            <p:ph type="sldNum" sz="quarter" idx="12"/>
          </p:nvPr>
        </p:nvSpPr>
        <p:spPr>
          <a:xfrm>
            <a:off x="8610600" y="6356352"/>
            <a:ext cx="2743200" cy="365125"/>
          </a:xfrm>
        </p:spPr>
        <p:txBody>
          <a:bodyPr/>
          <a:lstStyle/>
          <a:p>
            <a:fld id="{7D9BB5D0-35E4-459D-AEF3-FE4D7C45CC19}"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3900" advClick="0" advTm="0">
        <p14:glitter pattern="hexagon"/>
      </p:transition>
    </mc:Choice>
    <mc:Fallback xmlns="">
      <p:transition spd="slow" advClick="0" advTm="0">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838200" y="6356352"/>
            <a:ext cx="2743200" cy="365125"/>
          </a:xfrm>
        </p:spPr>
        <p:txBody>
          <a:bodyPr/>
          <a:lstStyle/>
          <a:p>
            <a:fld id="{82F288E0-7875-42C4-84C8-98DBBD3BF4D2}" type="datetimeFigureOut">
              <a:rPr lang="zh-CN" altLang="en-US" smtClean="0"/>
              <a:t>2020/6/6</a:t>
            </a:fld>
            <a:endParaRPr lang="zh-CN" altLang="en-US"/>
          </a:p>
        </p:txBody>
      </p:sp>
      <p:sp>
        <p:nvSpPr>
          <p:cNvPr id="3" name="页脚占位符 2"/>
          <p:cNvSpPr>
            <a:spLocks noGrp="1"/>
          </p:cNvSpPr>
          <p:nvPr>
            <p:ph type="ftr" sz="quarter" idx="11"/>
          </p:nvPr>
        </p:nvSpPr>
        <p:spPr>
          <a:xfrm>
            <a:off x="4038600" y="6356352"/>
            <a:ext cx="4114800" cy="365125"/>
          </a:xfrm>
        </p:spPr>
        <p:txBody>
          <a:bodyPr/>
          <a:lstStyle/>
          <a:p>
            <a:endParaRPr lang="zh-CN" altLang="en-US"/>
          </a:p>
        </p:txBody>
      </p:sp>
      <p:sp>
        <p:nvSpPr>
          <p:cNvPr id="4" name="灯片编号占位符 3"/>
          <p:cNvSpPr>
            <a:spLocks noGrp="1"/>
          </p:cNvSpPr>
          <p:nvPr>
            <p:ph type="sldNum" sz="quarter" idx="12"/>
          </p:nvPr>
        </p:nvSpPr>
        <p:spPr>
          <a:xfrm>
            <a:off x="8610600" y="6356352"/>
            <a:ext cx="2743200" cy="365125"/>
          </a:xfrm>
        </p:spPr>
        <p:txBody>
          <a:bodyPr/>
          <a:lstStyle/>
          <a:p>
            <a:fld id="{7D9BB5D0-35E4-459D-AEF3-FE4D7C45CC19}"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3900" advClick="0" advTm="0">
        <p14:glitter pattern="hexagon"/>
      </p:transition>
    </mc:Choice>
    <mc:Fallback xmlns="">
      <p:transition spd="slow" advClick="0" advTm="0">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4165349"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457201"/>
            <a:ext cx="6172200" cy="54038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4165349" cy="3811588"/>
          </a:xfrm>
        </p:spPr>
        <p:txBody>
          <a:bodyPr/>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5" name="日期占位符 4"/>
          <p:cNvSpPr>
            <a:spLocks noGrp="1"/>
          </p:cNvSpPr>
          <p:nvPr>
            <p:ph type="dt" sz="half" idx="10"/>
          </p:nvPr>
        </p:nvSpPr>
        <p:spPr>
          <a:xfrm>
            <a:off x="838200" y="6356352"/>
            <a:ext cx="2743200" cy="365125"/>
          </a:xfrm>
        </p:spPr>
        <p:txBody>
          <a:bodyPr/>
          <a:lstStyle/>
          <a:p>
            <a:fld id="{82F288E0-7875-42C4-84C8-98DBBD3BF4D2}" type="datetimeFigureOut">
              <a:rPr lang="zh-CN" altLang="en-US" smtClean="0"/>
              <a:t>2020/6/6</a:t>
            </a:fld>
            <a:endParaRPr lang="zh-CN" altLang="en-US"/>
          </a:p>
        </p:txBody>
      </p:sp>
      <p:sp>
        <p:nvSpPr>
          <p:cNvPr id="6" name="页脚占位符 5"/>
          <p:cNvSpPr>
            <a:spLocks noGrp="1"/>
          </p:cNvSpPr>
          <p:nvPr>
            <p:ph type="ftr" sz="quarter" idx="11"/>
          </p:nvPr>
        </p:nvSpPr>
        <p:spPr>
          <a:xfrm>
            <a:off x="4038600" y="6356352"/>
            <a:ext cx="4114800" cy="365125"/>
          </a:xfrm>
        </p:spPr>
        <p:txBody>
          <a:bodyPr/>
          <a:lstStyle/>
          <a:p>
            <a:endParaRPr lang="zh-CN" altLang="en-US"/>
          </a:p>
        </p:txBody>
      </p:sp>
      <p:sp>
        <p:nvSpPr>
          <p:cNvPr id="7" name="灯片编号占位符 6"/>
          <p:cNvSpPr>
            <a:spLocks noGrp="1"/>
          </p:cNvSpPr>
          <p:nvPr>
            <p:ph type="sldNum" sz="quarter" idx="12"/>
          </p:nvPr>
        </p:nvSpPr>
        <p:spPr>
          <a:xfrm>
            <a:off x="8610600" y="6356352"/>
            <a:ext cx="2743200" cy="365125"/>
          </a:xfrm>
        </p:spPr>
        <p:txBody>
          <a:bodyPr/>
          <a:lstStyle/>
          <a:p>
            <a:fld id="{7D9BB5D0-35E4-459D-AEF3-FE4D7C45CC19}"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3900" advClick="0" advTm="0">
        <p14:glitter pattern="hexagon"/>
      </p:transition>
    </mc:Choice>
    <mc:Fallback xmlns="">
      <p:transition spd="slow" advClick="0" advTm="0">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7"/>
            <a:ext cx="10515600" cy="1325563"/>
          </a:xfrm>
        </p:spPr>
        <p:txBody>
          <a:bodyPr/>
          <a:lstStyle/>
          <a:p>
            <a:r>
              <a:rPr lang="zh-CN" altLang="en-US"/>
              <a:t>单击此处编辑母版标题样式</a:t>
            </a:r>
          </a:p>
        </p:txBody>
      </p:sp>
      <p:sp>
        <p:nvSpPr>
          <p:cNvPr id="3" name="内容占位符 2"/>
          <p:cNvSpPr>
            <a:spLocks noGrp="1"/>
          </p:cNvSpPr>
          <p:nvPr>
            <p:ph idx="1"/>
          </p:nvPr>
        </p:nvSpPr>
        <p:spPr>
          <a:xfrm>
            <a:off x="838200" y="1825625"/>
            <a:ext cx="10515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838200" y="6356352"/>
            <a:ext cx="2743200" cy="365125"/>
          </a:xfrm>
        </p:spPr>
        <p:txBody>
          <a:bodyPr/>
          <a:lstStyle/>
          <a:p>
            <a:fld id="{82F288E0-7875-42C4-84C8-98DBBD3BF4D2}" type="datetimeFigureOut">
              <a:rPr lang="zh-CN" altLang="en-US" smtClean="0"/>
              <a:t>2020/6/6</a:t>
            </a:fld>
            <a:endParaRPr lang="zh-CN" altLang="en-US"/>
          </a:p>
        </p:txBody>
      </p:sp>
      <p:sp>
        <p:nvSpPr>
          <p:cNvPr id="5" name="页脚占位符 4"/>
          <p:cNvSpPr>
            <a:spLocks noGrp="1"/>
          </p:cNvSpPr>
          <p:nvPr>
            <p:ph type="ftr" sz="quarter" idx="11"/>
          </p:nvPr>
        </p:nvSpPr>
        <p:spPr>
          <a:xfrm>
            <a:off x="4038600" y="6356352"/>
            <a:ext cx="4114800" cy="365125"/>
          </a:xfrm>
        </p:spPr>
        <p:txBody>
          <a:bodyPr/>
          <a:lstStyle/>
          <a:p>
            <a:endParaRPr lang="zh-CN" altLang="en-US"/>
          </a:p>
        </p:txBody>
      </p:sp>
      <p:sp>
        <p:nvSpPr>
          <p:cNvPr id="6" name="灯片编号占位符 5"/>
          <p:cNvSpPr>
            <a:spLocks noGrp="1"/>
          </p:cNvSpPr>
          <p:nvPr>
            <p:ph type="sldNum" sz="quarter" idx="12"/>
          </p:nvPr>
        </p:nvSpPr>
        <p:spPr>
          <a:xfrm>
            <a:off x="8610600" y="6356352"/>
            <a:ext cx="2743200" cy="365125"/>
          </a:xfrm>
        </p:spPr>
        <p:txBody>
          <a:bodyPr/>
          <a:lstStyle/>
          <a:p>
            <a:fld id="{7D9BB5D0-35E4-459D-AEF3-FE4D7C45CC19}"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3900" advClick="0" advTm="0">
        <p14:glitter pattern="hexagon"/>
      </p:transition>
    </mc:Choice>
    <mc:Fallback xmlns="">
      <p:transition spd="slow" advClick="0" advTm="0">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1"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1" y="365125"/>
            <a:ext cx="77343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838200" y="6356352"/>
            <a:ext cx="2743200" cy="365125"/>
          </a:xfrm>
        </p:spPr>
        <p:txBody>
          <a:bodyPr/>
          <a:lstStyle/>
          <a:p>
            <a:fld id="{82F288E0-7875-42C4-84C8-98DBBD3BF4D2}" type="datetimeFigureOut">
              <a:rPr lang="zh-CN" altLang="en-US" smtClean="0"/>
              <a:t>2020/6/6</a:t>
            </a:fld>
            <a:endParaRPr lang="zh-CN" altLang="en-US"/>
          </a:p>
        </p:txBody>
      </p:sp>
      <p:sp>
        <p:nvSpPr>
          <p:cNvPr id="5" name="页脚占位符 4"/>
          <p:cNvSpPr>
            <a:spLocks noGrp="1"/>
          </p:cNvSpPr>
          <p:nvPr>
            <p:ph type="ftr" sz="quarter" idx="11"/>
          </p:nvPr>
        </p:nvSpPr>
        <p:spPr>
          <a:xfrm>
            <a:off x="4038600" y="6356352"/>
            <a:ext cx="4114800" cy="365125"/>
          </a:xfrm>
        </p:spPr>
        <p:txBody>
          <a:bodyPr/>
          <a:lstStyle/>
          <a:p>
            <a:endParaRPr lang="zh-CN" altLang="en-US"/>
          </a:p>
        </p:txBody>
      </p:sp>
      <p:sp>
        <p:nvSpPr>
          <p:cNvPr id="6" name="灯片编号占位符 5"/>
          <p:cNvSpPr>
            <a:spLocks noGrp="1"/>
          </p:cNvSpPr>
          <p:nvPr>
            <p:ph type="sldNum" sz="quarter" idx="12"/>
          </p:nvPr>
        </p:nvSpPr>
        <p:spPr>
          <a:xfrm>
            <a:off x="8610600" y="6356352"/>
            <a:ext cx="2743200" cy="365125"/>
          </a:xfrm>
        </p:spPr>
        <p:txBody>
          <a:bodyPr/>
          <a:lstStyle/>
          <a:p>
            <a:fld id="{7D9BB5D0-35E4-459D-AEF3-FE4D7C45CC19}"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3900" advClick="0" advTm="0">
        <p14:glitter pattern="hexagon"/>
      </p:transition>
    </mc:Choice>
    <mc:Fallback xmlns="">
      <p:transition spd="slow" advClick="0" advTm="0">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838200" y="365125"/>
            <a:ext cx="10515600" cy="58118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3" name="日期占位符 2"/>
          <p:cNvSpPr>
            <a:spLocks noGrp="1"/>
          </p:cNvSpPr>
          <p:nvPr>
            <p:ph type="dt" sz="half" idx="10"/>
          </p:nvPr>
        </p:nvSpPr>
        <p:spPr>
          <a:xfrm>
            <a:off x="838200" y="6356352"/>
            <a:ext cx="2743200" cy="365125"/>
          </a:xfrm>
        </p:spPr>
        <p:txBody>
          <a:bodyPr/>
          <a:lstStyle/>
          <a:p>
            <a:fld id="{82F288E0-7875-42C4-84C8-98DBBD3BF4D2}" type="datetimeFigureOut">
              <a:rPr lang="zh-CN" altLang="en-US" smtClean="0"/>
              <a:t>2020/6/6</a:t>
            </a:fld>
            <a:endParaRPr lang="zh-CN" altLang="en-US"/>
          </a:p>
        </p:txBody>
      </p:sp>
      <p:sp>
        <p:nvSpPr>
          <p:cNvPr id="4" name="页脚占位符 3"/>
          <p:cNvSpPr>
            <a:spLocks noGrp="1"/>
          </p:cNvSpPr>
          <p:nvPr>
            <p:ph type="ftr" sz="quarter" idx="11"/>
          </p:nvPr>
        </p:nvSpPr>
        <p:spPr>
          <a:xfrm>
            <a:off x="4038600" y="6356352"/>
            <a:ext cx="4114800" cy="365125"/>
          </a:xfrm>
        </p:spPr>
        <p:txBody>
          <a:bodyPr/>
          <a:lstStyle/>
          <a:p>
            <a:endParaRPr lang="zh-CN" altLang="en-US"/>
          </a:p>
        </p:txBody>
      </p:sp>
      <p:sp>
        <p:nvSpPr>
          <p:cNvPr id="5" name="灯片编号占位符 4"/>
          <p:cNvSpPr>
            <a:spLocks noGrp="1"/>
          </p:cNvSpPr>
          <p:nvPr>
            <p:ph type="sldNum" sz="quarter" idx="12"/>
          </p:nvPr>
        </p:nvSpPr>
        <p:spPr>
          <a:xfrm>
            <a:off x="8610600" y="6356352"/>
            <a:ext cx="2743200" cy="365125"/>
          </a:xfrm>
        </p:spPr>
        <p:txBody>
          <a:bodyPr/>
          <a:lstStyle/>
          <a:p>
            <a:fld id="{7D9BB5D0-35E4-459D-AEF3-FE4D7C45CC19}"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3900" advClick="0" advTm="0">
        <p14:glitter pattern="hexagon"/>
      </p:transition>
    </mc:Choice>
    <mc:Fallback xmlns="">
      <p:transition spd="slow" advClick="0" advTm="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1" y="1709740"/>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1" y="4589465"/>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a:xfrm>
            <a:off x="838200" y="6356352"/>
            <a:ext cx="2743200" cy="365125"/>
          </a:xfrm>
        </p:spPr>
        <p:txBody>
          <a:bodyPr/>
          <a:lstStyle/>
          <a:p>
            <a:fld id="{82F288E0-7875-42C4-84C8-98DBBD3BF4D2}" type="datetimeFigureOut">
              <a:rPr lang="zh-CN" altLang="en-US" smtClean="0"/>
              <a:t>2020/6/6</a:t>
            </a:fld>
            <a:endParaRPr lang="zh-CN" altLang="en-US"/>
          </a:p>
        </p:txBody>
      </p:sp>
      <p:sp>
        <p:nvSpPr>
          <p:cNvPr id="5" name="页脚占位符 4"/>
          <p:cNvSpPr>
            <a:spLocks noGrp="1"/>
          </p:cNvSpPr>
          <p:nvPr>
            <p:ph type="ftr" sz="quarter" idx="11"/>
          </p:nvPr>
        </p:nvSpPr>
        <p:spPr>
          <a:xfrm>
            <a:off x="4038600" y="6356352"/>
            <a:ext cx="4114800" cy="365125"/>
          </a:xfrm>
        </p:spPr>
        <p:txBody>
          <a:bodyPr/>
          <a:lstStyle/>
          <a:p>
            <a:endParaRPr lang="zh-CN" altLang="en-US"/>
          </a:p>
        </p:txBody>
      </p:sp>
      <p:sp>
        <p:nvSpPr>
          <p:cNvPr id="6" name="灯片编号占位符 5"/>
          <p:cNvSpPr>
            <a:spLocks noGrp="1"/>
          </p:cNvSpPr>
          <p:nvPr>
            <p:ph type="sldNum" sz="quarter" idx="12"/>
          </p:nvPr>
        </p:nvSpPr>
        <p:spPr>
          <a:xfrm>
            <a:off x="8610600" y="6356352"/>
            <a:ext cx="2743200" cy="365125"/>
          </a:xfrm>
        </p:spPr>
        <p:txBody>
          <a:bodyPr/>
          <a:lstStyle/>
          <a:p>
            <a:fld id="{7D9BB5D0-35E4-459D-AEF3-FE4D7C45CC19}"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3900" advClick="0" advTm="0">
        <p14:glitter pattern="hexagon"/>
      </p:transition>
    </mc:Choice>
    <mc:Fallback xmlns="">
      <p:transition spd="slow" advClick="0" advTm="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7"/>
            <a:ext cx="10515600" cy="1325563"/>
          </a:xfrm>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a:xfrm>
            <a:off x="838200" y="6356352"/>
            <a:ext cx="2743200" cy="365125"/>
          </a:xfrm>
        </p:spPr>
        <p:txBody>
          <a:bodyPr/>
          <a:lstStyle/>
          <a:p>
            <a:fld id="{82F288E0-7875-42C4-84C8-98DBBD3BF4D2}" type="datetimeFigureOut">
              <a:rPr lang="zh-CN" altLang="en-US" smtClean="0"/>
              <a:t>2020/6/6</a:t>
            </a:fld>
            <a:endParaRPr lang="zh-CN" altLang="en-US"/>
          </a:p>
        </p:txBody>
      </p:sp>
      <p:sp>
        <p:nvSpPr>
          <p:cNvPr id="6" name="页脚占位符 5"/>
          <p:cNvSpPr>
            <a:spLocks noGrp="1"/>
          </p:cNvSpPr>
          <p:nvPr>
            <p:ph type="ftr" sz="quarter" idx="11"/>
          </p:nvPr>
        </p:nvSpPr>
        <p:spPr>
          <a:xfrm>
            <a:off x="4038600" y="6356352"/>
            <a:ext cx="4114800" cy="365125"/>
          </a:xfrm>
        </p:spPr>
        <p:txBody>
          <a:bodyPr/>
          <a:lstStyle/>
          <a:p>
            <a:endParaRPr lang="zh-CN" altLang="en-US"/>
          </a:p>
        </p:txBody>
      </p:sp>
      <p:sp>
        <p:nvSpPr>
          <p:cNvPr id="7" name="灯片编号占位符 6"/>
          <p:cNvSpPr>
            <a:spLocks noGrp="1"/>
          </p:cNvSpPr>
          <p:nvPr>
            <p:ph type="sldNum" sz="quarter" idx="12"/>
          </p:nvPr>
        </p:nvSpPr>
        <p:spPr>
          <a:xfrm>
            <a:off x="8610600" y="6356352"/>
            <a:ext cx="2743200" cy="365125"/>
          </a:xfrm>
        </p:spPr>
        <p:txBody>
          <a:bodyPr/>
          <a:lstStyle/>
          <a:p>
            <a:fld id="{7D9BB5D0-35E4-459D-AEF3-FE4D7C45CC19}"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3900" advClick="0" advTm="0">
        <p14:glitter pattern="hexagon"/>
      </p:transition>
    </mc:Choice>
    <mc:Fallback xmlns="">
      <p:transition spd="slow" advClick="0" advTm="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7"/>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1186774" y="1778438"/>
            <a:ext cx="4873575" cy="823912"/>
          </a:xfrm>
        </p:spPr>
        <p:txBody>
          <a:bodyPr anchor="ctr" anchorCtr="0"/>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a:r>
              <a:rPr lang="zh-CN" altLang="en-US"/>
              <a:t>单击此处编辑母版文本样式</a:t>
            </a:r>
          </a:p>
        </p:txBody>
      </p:sp>
      <p:sp>
        <p:nvSpPr>
          <p:cNvPr id="4" name="内容占位符 3"/>
          <p:cNvSpPr>
            <a:spLocks noGrp="1"/>
          </p:cNvSpPr>
          <p:nvPr>
            <p:ph sz="half" idx="2"/>
          </p:nvPr>
        </p:nvSpPr>
        <p:spPr>
          <a:xfrm>
            <a:off x="1186774" y="2665379"/>
            <a:ext cx="4873575" cy="3524284"/>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256939" y="1778438"/>
            <a:ext cx="4897576" cy="823912"/>
          </a:xfrm>
        </p:spPr>
        <p:txBody>
          <a:bodyPr anchor="ctr" anchorCtr="0"/>
          <a:lstStyle>
            <a:lvl1pPr marL="0" indent="0">
              <a:buNone/>
              <a:defRPr sz="2800"/>
            </a:lvl1pPr>
            <a:lvl2pPr marL="457200" indent="0">
              <a:buNone/>
              <a:defRPr sz="2400"/>
            </a:lvl2pPr>
            <a:lvl3pPr marL="914400" indent="0">
              <a:buNone/>
              <a:defRPr sz="2000"/>
            </a:lvl3pPr>
            <a:lvl4pPr marL="1371600" indent="0">
              <a:buNone/>
              <a:defRPr sz="1800"/>
            </a:lvl4pPr>
            <a:lvl5pPr marL="1828800" indent="0">
              <a:buNone/>
              <a:defRPr sz="1800"/>
            </a:lvl5pPr>
            <a:lvl6pPr marL="2286000" indent="0">
              <a:buNone/>
              <a:defRPr sz="1800"/>
            </a:lvl6pPr>
            <a:lvl7pPr marL="2743200" indent="0">
              <a:buNone/>
              <a:defRPr sz="1800"/>
            </a:lvl7pPr>
            <a:lvl8pPr marL="3200400" indent="0">
              <a:buNone/>
              <a:defRPr sz="1800"/>
            </a:lvl8pPr>
            <a:lvl9pPr marL="3657600" indent="0">
              <a:buNone/>
              <a:defRPr sz="1800"/>
            </a:lvl9pPr>
          </a:lstStyle>
          <a:p>
            <a:pPr lvl="0"/>
            <a:r>
              <a:rPr lang="zh-CN" altLang="en-US"/>
              <a:t>单击此处编辑母版文本样式</a:t>
            </a:r>
          </a:p>
        </p:txBody>
      </p:sp>
      <p:sp>
        <p:nvSpPr>
          <p:cNvPr id="6" name="内容占位符 5"/>
          <p:cNvSpPr>
            <a:spLocks noGrp="1"/>
          </p:cNvSpPr>
          <p:nvPr>
            <p:ph sz="quarter" idx="4"/>
          </p:nvPr>
        </p:nvSpPr>
        <p:spPr>
          <a:xfrm>
            <a:off x="6256939" y="2665379"/>
            <a:ext cx="4897576" cy="3524284"/>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a:xfrm>
            <a:off x="838200" y="6356352"/>
            <a:ext cx="2743200" cy="365125"/>
          </a:xfrm>
        </p:spPr>
        <p:txBody>
          <a:bodyPr/>
          <a:lstStyle/>
          <a:p>
            <a:fld id="{82F288E0-7875-42C4-84C8-98DBBD3BF4D2}" type="datetimeFigureOut">
              <a:rPr lang="zh-CN" altLang="en-US" smtClean="0"/>
              <a:t>2020/6/6</a:t>
            </a:fld>
            <a:endParaRPr lang="zh-CN" altLang="en-US"/>
          </a:p>
        </p:txBody>
      </p:sp>
      <p:sp>
        <p:nvSpPr>
          <p:cNvPr id="8" name="页脚占位符 7"/>
          <p:cNvSpPr>
            <a:spLocks noGrp="1"/>
          </p:cNvSpPr>
          <p:nvPr>
            <p:ph type="ftr" sz="quarter" idx="11"/>
          </p:nvPr>
        </p:nvSpPr>
        <p:spPr>
          <a:xfrm>
            <a:off x="4038600" y="6356352"/>
            <a:ext cx="4114800" cy="365125"/>
          </a:xfrm>
        </p:spPr>
        <p:txBody>
          <a:bodyPr/>
          <a:lstStyle/>
          <a:p>
            <a:endParaRPr lang="zh-CN" altLang="en-US"/>
          </a:p>
        </p:txBody>
      </p:sp>
      <p:sp>
        <p:nvSpPr>
          <p:cNvPr id="9" name="灯片编号占位符 8"/>
          <p:cNvSpPr>
            <a:spLocks noGrp="1"/>
          </p:cNvSpPr>
          <p:nvPr>
            <p:ph type="sldNum" sz="quarter" idx="12"/>
          </p:nvPr>
        </p:nvSpPr>
        <p:spPr>
          <a:xfrm>
            <a:off x="8610600" y="6356352"/>
            <a:ext cx="2743200" cy="365125"/>
          </a:xfrm>
        </p:spPr>
        <p:txBody>
          <a:bodyPr/>
          <a:lstStyle/>
          <a:p>
            <a:fld id="{7D9BB5D0-35E4-459D-AEF3-FE4D7C45CC19}" type="slidenum">
              <a:rPr lang="zh-CN" altLang="en-US" smtClean="0"/>
              <a:t>‹#›</a:t>
            </a:fld>
            <a:endParaRPr lang="zh-CN" altLang="en-US"/>
          </a:p>
        </p:txBody>
      </p:sp>
      <p:sp>
        <p:nvSpPr>
          <p:cNvPr id="11" name="矩形 10"/>
          <p:cNvSpPr/>
          <p:nvPr userDrawn="1"/>
        </p:nvSpPr>
        <p:spPr>
          <a:xfrm>
            <a:off x="8579824" y="4621376"/>
            <a:ext cx="775136" cy="230832"/>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00" b="0" i="0" u="none" strike="noStrike" kern="0" cap="none" spc="0" normalizeH="0" baseline="0" noProof="0" dirty="0">
                <a:ln>
                  <a:noFill/>
                </a:ln>
                <a:solidFill>
                  <a:prstClr val="white"/>
                </a:solidFill>
                <a:effectLst/>
                <a:uLnTx/>
                <a:uFillTx/>
              </a:rPr>
              <a:t>PPT</a:t>
            </a:r>
            <a:r>
              <a:rPr kumimoji="0" lang="zh-CN" altLang="en-US" sz="100" b="0" i="0" u="none" strike="noStrike" kern="0" cap="none" spc="0" normalizeH="0" baseline="0" noProof="0" dirty="0">
                <a:ln>
                  <a:noFill/>
                </a:ln>
                <a:solidFill>
                  <a:prstClr val="white"/>
                </a:solidFill>
                <a:effectLst/>
                <a:uLnTx/>
                <a:uFillTx/>
              </a:rPr>
              <a:t>模板下载：</a:t>
            </a:r>
            <a:r>
              <a:rPr kumimoji="0" lang="en-US" altLang="zh-CN" sz="100" b="0" i="0" u="none" strike="noStrike" kern="0" cap="none" spc="0" normalizeH="0" baseline="0" noProof="0" dirty="0">
                <a:ln>
                  <a:noFill/>
                </a:ln>
                <a:solidFill>
                  <a:prstClr val="white"/>
                </a:solidFill>
                <a:effectLst/>
                <a:uLnTx/>
                <a:uFillTx/>
              </a:rPr>
              <a:t>www.1ppt.com/moban/          </a:t>
            </a:r>
            <a:r>
              <a:rPr kumimoji="0" lang="zh-CN" altLang="en-US" sz="100" b="0" i="0" u="none" strike="noStrike" kern="0" cap="none" spc="0" normalizeH="0" baseline="0" noProof="0" dirty="0">
                <a:ln>
                  <a:noFill/>
                </a:ln>
                <a:solidFill>
                  <a:prstClr val="white"/>
                </a:solidFill>
                <a:effectLst/>
                <a:uLnTx/>
                <a:uFillTx/>
              </a:rPr>
              <a:t>行业</a:t>
            </a:r>
            <a:r>
              <a:rPr kumimoji="0" lang="en-US" altLang="zh-CN" sz="100" b="0" i="0" u="none" strike="noStrike" kern="0" cap="none" spc="0" normalizeH="0" baseline="0" noProof="0" dirty="0">
                <a:ln>
                  <a:noFill/>
                </a:ln>
                <a:solidFill>
                  <a:prstClr val="white"/>
                </a:solidFill>
                <a:effectLst/>
                <a:uLnTx/>
                <a:uFillTx/>
              </a:rPr>
              <a:t>PPT</a:t>
            </a:r>
            <a:r>
              <a:rPr kumimoji="0" lang="zh-CN" altLang="en-US" sz="100" b="0" i="0" u="none" strike="noStrike" kern="0" cap="none" spc="0" normalizeH="0" baseline="0" noProof="0" dirty="0">
                <a:ln>
                  <a:noFill/>
                </a:ln>
                <a:solidFill>
                  <a:prstClr val="white"/>
                </a:solidFill>
                <a:effectLst/>
                <a:uLnTx/>
                <a:uFillTx/>
              </a:rPr>
              <a:t>模板：</a:t>
            </a:r>
            <a:r>
              <a:rPr kumimoji="0" lang="en-US" altLang="zh-CN" sz="100" b="0" i="0" u="none" strike="noStrike" kern="0" cap="none" spc="0" normalizeH="0" baseline="0" noProof="0" dirty="0">
                <a:ln>
                  <a:noFill/>
                </a:ln>
                <a:solidFill>
                  <a:prstClr val="white"/>
                </a:solidFill>
                <a:effectLst/>
                <a:uLnTx/>
                <a:uFillTx/>
              </a:rPr>
              <a:t>www.1ppt.com/hangye/ </a:t>
            </a:r>
          </a:p>
          <a:p>
            <a:pPr marL="0" marR="0" lvl="0" indent="0" defTabSz="914400" eaLnBrk="1" fontAlgn="auto" latinLnBrk="0" hangingPunct="1">
              <a:lnSpc>
                <a:spcPct val="100000"/>
              </a:lnSpc>
              <a:spcBef>
                <a:spcPts val="0"/>
              </a:spcBef>
              <a:spcAft>
                <a:spcPts val="0"/>
              </a:spcAft>
              <a:buClrTx/>
              <a:buSzTx/>
              <a:buFontTx/>
              <a:buNone/>
              <a:tabLst/>
              <a:defRPr/>
            </a:pPr>
            <a:r>
              <a:rPr kumimoji="0" lang="zh-CN" altLang="en-US" sz="100" b="0" i="0" u="none" strike="noStrike" kern="0" cap="none" spc="0" normalizeH="0" baseline="0" noProof="0" dirty="0">
                <a:ln>
                  <a:noFill/>
                </a:ln>
                <a:solidFill>
                  <a:prstClr val="white"/>
                </a:solidFill>
                <a:effectLst/>
                <a:uLnTx/>
                <a:uFillTx/>
              </a:rPr>
              <a:t>节日</a:t>
            </a:r>
            <a:r>
              <a:rPr kumimoji="0" lang="en-US" altLang="zh-CN" sz="100" b="0" i="0" u="none" strike="noStrike" kern="0" cap="none" spc="0" normalizeH="0" baseline="0" noProof="0" dirty="0">
                <a:ln>
                  <a:noFill/>
                </a:ln>
                <a:solidFill>
                  <a:prstClr val="white"/>
                </a:solidFill>
                <a:effectLst/>
                <a:uLnTx/>
                <a:uFillTx/>
              </a:rPr>
              <a:t>PPT</a:t>
            </a:r>
            <a:r>
              <a:rPr kumimoji="0" lang="zh-CN" altLang="en-US" sz="100" b="0" i="0" u="none" strike="noStrike" kern="0" cap="none" spc="0" normalizeH="0" baseline="0" noProof="0" dirty="0">
                <a:ln>
                  <a:noFill/>
                </a:ln>
                <a:solidFill>
                  <a:prstClr val="white"/>
                </a:solidFill>
                <a:effectLst/>
                <a:uLnTx/>
                <a:uFillTx/>
              </a:rPr>
              <a:t>模板：</a:t>
            </a:r>
            <a:r>
              <a:rPr kumimoji="0" lang="en-US" altLang="zh-CN" sz="100" b="0" i="0" u="none" strike="noStrike" kern="0" cap="none" spc="0" normalizeH="0" baseline="0" noProof="0" dirty="0">
                <a:ln>
                  <a:noFill/>
                </a:ln>
                <a:solidFill>
                  <a:prstClr val="white"/>
                </a:solidFill>
                <a:effectLst/>
                <a:uLnTx/>
                <a:uFillTx/>
              </a:rPr>
              <a:t>www.1ppt.com/jieri/          PPT</a:t>
            </a:r>
            <a:r>
              <a:rPr kumimoji="0" lang="zh-CN" altLang="en-US" sz="100" b="0" i="0" u="none" strike="noStrike" kern="0" cap="none" spc="0" normalizeH="0" baseline="0" noProof="0" dirty="0">
                <a:ln>
                  <a:noFill/>
                </a:ln>
                <a:solidFill>
                  <a:prstClr val="white"/>
                </a:solidFill>
                <a:effectLst/>
                <a:uLnTx/>
                <a:uFillTx/>
              </a:rPr>
              <a:t>素材：</a:t>
            </a:r>
            <a:r>
              <a:rPr kumimoji="0" lang="en-US" altLang="zh-CN" sz="100" b="0" i="0" u="none" strike="noStrike" kern="0" cap="none" spc="0" normalizeH="0" baseline="0" noProof="0" dirty="0">
                <a:ln>
                  <a:noFill/>
                </a:ln>
                <a:solidFill>
                  <a:prstClr val="white"/>
                </a:solidFill>
                <a:effectLst/>
                <a:uLnTx/>
                <a:uFillTx/>
              </a:rPr>
              <a:t>www.1ppt.com/sucai/</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00" b="0" i="0" u="none" strike="noStrike" kern="0" cap="none" spc="0" normalizeH="0" baseline="0" noProof="0" dirty="0">
                <a:ln>
                  <a:noFill/>
                </a:ln>
                <a:solidFill>
                  <a:prstClr val="white"/>
                </a:solidFill>
                <a:effectLst/>
                <a:uLnTx/>
                <a:uFillTx/>
              </a:rPr>
              <a:t>PPT</a:t>
            </a:r>
            <a:r>
              <a:rPr kumimoji="0" lang="zh-CN" altLang="en-US" sz="100" b="0" i="0" u="none" strike="noStrike" kern="0" cap="none" spc="0" normalizeH="0" baseline="0" noProof="0" dirty="0">
                <a:ln>
                  <a:noFill/>
                </a:ln>
                <a:solidFill>
                  <a:prstClr val="white"/>
                </a:solidFill>
                <a:effectLst/>
                <a:uLnTx/>
                <a:uFillTx/>
              </a:rPr>
              <a:t>背景图片：</a:t>
            </a:r>
            <a:r>
              <a:rPr kumimoji="0" lang="en-US" altLang="zh-CN" sz="100" b="0" i="0" u="none" strike="noStrike" kern="0" cap="none" spc="0" normalizeH="0" baseline="0" noProof="0" dirty="0">
                <a:ln>
                  <a:noFill/>
                </a:ln>
                <a:solidFill>
                  <a:prstClr val="white"/>
                </a:solidFill>
                <a:effectLst/>
                <a:uLnTx/>
                <a:uFillTx/>
              </a:rPr>
              <a:t>www.1ppt.com/beijing/        PPT</a:t>
            </a:r>
            <a:r>
              <a:rPr kumimoji="0" lang="zh-CN" altLang="en-US" sz="100" b="0" i="0" u="none" strike="noStrike" kern="0" cap="none" spc="0" normalizeH="0" baseline="0" noProof="0" dirty="0">
                <a:ln>
                  <a:noFill/>
                </a:ln>
                <a:solidFill>
                  <a:prstClr val="white"/>
                </a:solidFill>
                <a:effectLst/>
                <a:uLnTx/>
                <a:uFillTx/>
              </a:rPr>
              <a:t>图表：</a:t>
            </a:r>
            <a:r>
              <a:rPr kumimoji="0" lang="en-US" altLang="zh-CN" sz="100" b="0" i="0" u="none" strike="noStrike" kern="0" cap="none" spc="0" normalizeH="0" baseline="0" noProof="0" dirty="0">
                <a:ln>
                  <a:noFill/>
                </a:ln>
                <a:solidFill>
                  <a:prstClr val="white"/>
                </a:solidFill>
                <a:effectLst/>
                <a:uLnTx/>
                <a:uFillTx/>
              </a:rPr>
              <a:t>www.1ppt.com/tubiao/      </a:t>
            </a:r>
          </a:p>
          <a:p>
            <a:pPr marL="0" marR="0" lvl="0" indent="0" defTabSz="914400" eaLnBrk="1" fontAlgn="auto" latinLnBrk="0" hangingPunct="1">
              <a:lnSpc>
                <a:spcPct val="100000"/>
              </a:lnSpc>
              <a:spcBef>
                <a:spcPts val="0"/>
              </a:spcBef>
              <a:spcAft>
                <a:spcPts val="0"/>
              </a:spcAft>
              <a:buClrTx/>
              <a:buSzTx/>
              <a:buFontTx/>
              <a:buNone/>
              <a:tabLst/>
              <a:defRPr/>
            </a:pPr>
            <a:r>
              <a:rPr kumimoji="0" lang="zh-CN" altLang="en-US" sz="100" b="0" i="0" u="none" strike="noStrike" kern="0" cap="none" spc="0" normalizeH="0" baseline="0" noProof="0" dirty="0">
                <a:ln>
                  <a:noFill/>
                </a:ln>
                <a:solidFill>
                  <a:prstClr val="white"/>
                </a:solidFill>
                <a:effectLst/>
                <a:uLnTx/>
                <a:uFillTx/>
              </a:rPr>
              <a:t>精美</a:t>
            </a:r>
            <a:r>
              <a:rPr kumimoji="0" lang="en-US" altLang="zh-CN" sz="100" b="0" i="0" u="none" strike="noStrike" kern="0" cap="none" spc="0" normalizeH="0" baseline="0" noProof="0" dirty="0">
                <a:ln>
                  <a:noFill/>
                </a:ln>
                <a:solidFill>
                  <a:prstClr val="white"/>
                </a:solidFill>
                <a:effectLst/>
                <a:uLnTx/>
                <a:uFillTx/>
              </a:rPr>
              <a:t>PPT</a:t>
            </a:r>
            <a:r>
              <a:rPr kumimoji="0" lang="zh-CN" altLang="en-US" sz="100" b="0" i="0" u="none" strike="noStrike" kern="0" cap="none" spc="0" normalizeH="0" baseline="0" noProof="0" dirty="0">
                <a:ln>
                  <a:noFill/>
                </a:ln>
                <a:solidFill>
                  <a:prstClr val="white"/>
                </a:solidFill>
                <a:effectLst/>
                <a:uLnTx/>
                <a:uFillTx/>
              </a:rPr>
              <a:t>下载：</a:t>
            </a:r>
            <a:r>
              <a:rPr kumimoji="0" lang="en-US" altLang="zh-CN" sz="100" b="0" i="0" u="none" strike="noStrike" kern="0" cap="none" spc="0" normalizeH="0" baseline="0" noProof="0" dirty="0">
                <a:ln>
                  <a:noFill/>
                </a:ln>
                <a:solidFill>
                  <a:prstClr val="white"/>
                </a:solidFill>
                <a:effectLst/>
                <a:uLnTx/>
                <a:uFillTx/>
              </a:rPr>
              <a:t>www.1ppt.com/xiazai/         PPT</a:t>
            </a:r>
            <a:r>
              <a:rPr kumimoji="0" lang="zh-CN" altLang="en-US" sz="100" b="0" i="0" u="none" strike="noStrike" kern="0" cap="none" spc="0" normalizeH="0" baseline="0" noProof="0" dirty="0">
                <a:ln>
                  <a:noFill/>
                </a:ln>
                <a:solidFill>
                  <a:prstClr val="white"/>
                </a:solidFill>
                <a:effectLst/>
                <a:uLnTx/>
                <a:uFillTx/>
              </a:rPr>
              <a:t>教程： </a:t>
            </a:r>
            <a:r>
              <a:rPr kumimoji="0" lang="en-US" altLang="zh-CN" sz="100" b="0" i="0" u="none" strike="noStrike" kern="0" cap="none" spc="0" normalizeH="0" baseline="0" noProof="0" dirty="0">
                <a:ln>
                  <a:noFill/>
                </a:ln>
                <a:solidFill>
                  <a:prstClr val="white"/>
                </a:solidFill>
                <a:effectLst/>
                <a:uLnTx/>
                <a:uFillTx/>
              </a:rPr>
              <a:t>www.1ppt.com/powerpoint/      </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00" b="0" i="0" u="none" strike="noStrike" kern="0" cap="none" spc="0" normalizeH="0" baseline="0" noProof="0" dirty="0">
                <a:ln>
                  <a:noFill/>
                </a:ln>
                <a:solidFill>
                  <a:prstClr val="white"/>
                </a:solidFill>
                <a:effectLst/>
                <a:uLnTx/>
                <a:uFillTx/>
              </a:rPr>
              <a:t>PPT</a:t>
            </a:r>
            <a:r>
              <a:rPr kumimoji="0" lang="zh-CN" altLang="en-US" sz="100" b="0" i="0" u="none" strike="noStrike" kern="0" cap="none" spc="0" normalizeH="0" baseline="0" noProof="0" dirty="0">
                <a:ln>
                  <a:noFill/>
                </a:ln>
                <a:solidFill>
                  <a:prstClr val="white"/>
                </a:solidFill>
                <a:effectLst/>
                <a:uLnTx/>
                <a:uFillTx/>
              </a:rPr>
              <a:t>课件：</a:t>
            </a:r>
            <a:r>
              <a:rPr kumimoji="0" lang="en-US" altLang="zh-CN" sz="100" b="0" i="0" u="none" strike="noStrike" kern="0" cap="none" spc="0" normalizeH="0" baseline="0" noProof="0" dirty="0">
                <a:ln>
                  <a:noFill/>
                </a:ln>
                <a:solidFill>
                  <a:prstClr val="white"/>
                </a:solidFill>
                <a:effectLst/>
                <a:uLnTx/>
                <a:uFillTx/>
              </a:rPr>
              <a:t>www.1ppt.com/kejian/             </a:t>
            </a:r>
            <a:r>
              <a:rPr kumimoji="0" lang="zh-CN" altLang="en-US" sz="100" b="0" i="0" u="none" strike="noStrike" kern="0" cap="none" spc="0" normalizeH="0" baseline="0" noProof="0" dirty="0">
                <a:ln>
                  <a:noFill/>
                </a:ln>
                <a:solidFill>
                  <a:prstClr val="white"/>
                </a:solidFill>
                <a:effectLst/>
                <a:uLnTx/>
                <a:uFillTx/>
              </a:rPr>
              <a:t>字体下载：</a:t>
            </a:r>
            <a:r>
              <a:rPr kumimoji="0" lang="en-US" altLang="zh-CN" sz="100" b="0" i="0" u="none" strike="noStrike" kern="0" cap="none" spc="0" normalizeH="0" baseline="0" noProof="0" dirty="0">
                <a:ln>
                  <a:noFill/>
                </a:ln>
                <a:solidFill>
                  <a:prstClr val="white"/>
                </a:solidFill>
                <a:effectLst/>
                <a:uLnTx/>
                <a:uFillTx/>
              </a:rPr>
              <a:t>www.1ppt.com/ziti/</a:t>
            </a:r>
          </a:p>
          <a:p>
            <a:pPr marL="0" marR="0" lvl="0" indent="0" defTabSz="914400" eaLnBrk="1" fontAlgn="auto" latinLnBrk="0" hangingPunct="1">
              <a:lnSpc>
                <a:spcPct val="100000"/>
              </a:lnSpc>
              <a:spcBef>
                <a:spcPts val="0"/>
              </a:spcBef>
              <a:spcAft>
                <a:spcPts val="0"/>
              </a:spcAft>
              <a:buClrTx/>
              <a:buSzTx/>
              <a:buFontTx/>
              <a:buNone/>
              <a:tabLst/>
              <a:defRPr/>
            </a:pPr>
            <a:r>
              <a:rPr kumimoji="0" lang="zh-CN" altLang="en-US" sz="100" b="0" i="0" u="none" strike="noStrike" kern="0" cap="none" spc="0" normalizeH="0" baseline="0" noProof="0" dirty="0">
                <a:ln>
                  <a:noFill/>
                </a:ln>
                <a:solidFill>
                  <a:prstClr val="white"/>
                </a:solidFill>
                <a:effectLst/>
                <a:uLnTx/>
                <a:uFillTx/>
              </a:rPr>
              <a:t>工作总结</a:t>
            </a:r>
            <a:r>
              <a:rPr kumimoji="0" lang="en-US" altLang="zh-CN" sz="100" b="0" i="0" u="none" strike="noStrike" kern="0" cap="none" spc="0" normalizeH="0" baseline="0" noProof="0" dirty="0">
                <a:ln>
                  <a:noFill/>
                </a:ln>
                <a:solidFill>
                  <a:prstClr val="white"/>
                </a:solidFill>
                <a:effectLst/>
                <a:uLnTx/>
                <a:uFillTx/>
              </a:rPr>
              <a:t>PPT</a:t>
            </a:r>
            <a:r>
              <a:rPr kumimoji="0" lang="zh-CN" altLang="en-US" sz="100" b="0" i="0" u="none" strike="noStrike" kern="0" cap="none" spc="0" normalizeH="0" baseline="0" noProof="0" dirty="0">
                <a:ln>
                  <a:noFill/>
                </a:ln>
                <a:solidFill>
                  <a:prstClr val="white"/>
                </a:solidFill>
                <a:effectLst/>
                <a:uLnTx/>
                <a:uFillTx/>
              </a:rPr>
              <a:t>：</a:t>
            </a:r>
            <a:r>
              <a:rPr kumimoji="0" lang="en-US" altLang="zh-CN" sz="100" b="0" i="0" u="none" strike="noStrike" kern="0" cap="none" spc="0" normalizeH="0" baseline="0" noProof="0" dirty="0">
                <a:ln>
                  <a:noFill/>
                </a:ln>
                <a:solidFill>
                  <a:prstClr val="white"/>
                </a:solidFill>
                <a:effectLst/>
                <a:uLnTx/>
                <a:uFillTx/>
              </a:rPr>
              <a:t>www.1ppt.com/xiazai/zongjie/ </a:t>
            </a:r>
            <a:r>
              <a:rPr kumimoji="0" lang="zh-CN" altLang="en-US" sz="100" b="0" i="0" u="none" strike="noStrike" kern="0" cap="none" spc="0" normalizeH="0" baseline="0" noProof="0" dirty="0">
                <a:ln>
                  <a:noFill/>
                </a:ln>
                <a:solidFill>
                  <a:prstClr val="white"/>
                </a:solidFill>
                <a:effectLst/>
                <a:uLnTx/>
                <a:uFillTx/>
              </a:rPr>
              <a:t>工作计划：</a:t>
            </a:r>
            <a:r>
              <a:rPr kumimoji="0" lang="en-US" altLang="zh-CN" sz="100" b="0" i="0" u="none" strike="noStrike" kern="0" cap="none" spc="0" normalizeH="0" baseline="0" noProof="0" dirty="0">
                <a:ln>
                  <a:noFill/>
                </a:ln>
                <a:solidFill>
                  <a:prstClr val="white"/>
                </a:solidFill>
                <a:effectLst/>
                <a:uLnTx/>
                <a:uFillTx/>
              </a:rPr>
              <a:t>www.1ppt.com/xiazai/jihua/</a:t>
            </a:r>
          </a:p>
          <a:p>
            <a:pPr marL="0" marR="0" lvl="0" indent="0" defTabSz="914400" eaLnBrk="1" fontAlgn="auto" latinLnBrk="0" hangingPunct="1">
              <a:lnSpc>
                <a:spcPct val="100000"/>
              </a:lnSpc>
              <a:spcBef>
                <a:spcPts val="0"/>
              </a:spcBef>
              <a:spcAft>
                <a:spcPts val="0"/>
              </a:spcAft>
              <a:buClrTx/>
              <a:buSzTx/>
              <a:buFontTx/>
              <a:buNone/>
              <a:tabLst/>
              <a:defRPr/>
            </a:pPr>
            <a:r>
              <a:rPr kumimoji="0" lang="zh-CN" altLang="en-US" sz="100" b="0" i="0" u="none" strike="noStrike" kern="0" cap="none" spc="0" normalizeH="0" baseline="0" noProof="0" dirty="0">
                <a:ln>
                  <a:noFill/>
                </a:ln>
                <a:solidFill>
                  <a:prstClr val="white"/>
                </a:solidFill>
                <a:effectLst/>
                <a:uLnTx/>
                <a:uFillTx/>
              </a:rPr>
              <a:t>商务</a:t>
            </a:r>
            <a:r>
              <a:rPr kumimoji="0" lang="en-US" altLang="zh-CN" sz="100" b="0" i="0" u="none" strike="noStrike" kern="0" cap="none" spc="0" normalizeH="0" baseline="0" noProof="0" dirty="0">
                <a:ln>
                  <a:noFill/>
                </a:ln>
                <a:solidFill>
                  <a:prstClr val="white"/>
                </a:solidFill>
                <a:effectLst/>
                <a:uLnTx/>
                <a:uFillTx/>
              </a:rPr>
              <a:t>PPT</a:t>
            </a:r>
            <a:r>
              <a:rPr kumimoji="0" lang="zh-CN" altLang="en-US" sz="100" b="0" i="0" u="none" strike="noStrike" kern="0" cap="none" spc="0" normalizeH="0" baseline="0" noProof="0" dirty="0">
                <a:ln>
                  <a:noFill/>
                </a:ln>
                <a:solidFill>
                  <a:prstClr val="white"/>
                </a:solidFill>
                <a:effectLst/>
                <a:uLnTx/>
                <a:uFillTx/>
              </a:rPr>
              <a:t>模板：</a:t>
            </a:r>
            <a:r>
              <a:rPr kumimoji="0" lang="en-US" altLang="zh-CN" sz="100" b="0" i="0" u="none" strike="noStrike" kern="0" cap="none" spc="0" normalizeH="0" baseline="0" noProof="0" dirty="0">
                <a:ln>
                  <a:noFill/>
                </a:ln>
                <a:solidFill>
                  <a:prstClr val="white"/>
                </a:solidFill>
                <a:effectLst/>
                <a:uLnTx/>
                <a:uFillTx/>
              </a:rPr>
              <a:t>www.1ppt.com/moban/shangwu/  </a:t>
            </a:r>
            <a:r>
              <a:rPr kumimoji="0" lang="zh-CN" altLang="en-US" sz="100" b="0" i="0" u="none" strike="noStrike" kern="0" cap="none" spc="0" normalizeH="0" baseline="0" noProof="0" dirty="0">
                <a:ln>
                  <a:noFill/>
                </a:ln>
                <a:solidFill>
                  <a:prstClr val="white"/>
                </a:solidFill>
                <a:effectLst/>
                <a:uLnTx/>
                <a:uFillTx/>
              </a:rPr>
              <a:t>个人简历</a:t>
            </a:r>
            <a:r>
              <a:rPr kumimoji="0" lang="en-US" altLang="zh-CN" sz="100" b="0" i="0" u="none" strike="noStrike" kern="0" cap="none" spc="0" normalizeH="0" baseline="0" noProof="0" dirty="0">
                <a:ln>
                  <a:noFill/>
                </a:ln>
                <a:solidFill>
                  <a:prstClr val="white"/>
                </a:solidFill>
                <a:effectLst/>
                <a:uLnTx/>
                <a:uFillTx/>
              </a:rPr>
              <a:t>PPT</a:t>
            </a:r>
            <a:r>
              <a:rPr kumimoji="0" lang="zh-CN" altLang="en-US" sz="100" b="0" i="0" u="none" strike="noStrike" kern="0" cap="none" spc="0" normalizeH="0" baseline="0" noProof="0" dirty="0">
                <a:ln>
                  <a:noFill/>
                </a:ln>
                <a:solidFill>
                  <a:prstClr val="white"/>
                </a:solidFill>
                <a:effectLst/>
                <a:uLnTx/>
                <a:uFillTx/>
              </a:rPr>
              <a:t>：</a:t>
            </a:r>
            <a:r>
              <a:rPr kumimoji="0" lang="en-US" altLang="zh-CN" sz="100" b="0" i="0" u="none" strike="noStrike" kern="0" cap="none" spc="0" normalizeH="0" baseline="0" noProof="0" dirty="0">
                <a:ln>
                  <a:noFill/>
                </a:ln>
                <a:solidFill>
                  <a:prstClr val="white"/>
                </a:solidFill>
                <a:effectLst/>
                <a:uLnTx/>
                <a:uFillTx/>
              </a:rPr>
              <a:t>www.1ppt.com/xiazai/jianli/  </a:t>
            </a:r>
          </a:p>
          <a:p>
            <a:pPr marL="0" marR="0" lvl="0" indent="0" defTabSz="914400" eaLnBrk="1" fontAlgn="auto" latinLnBrk="0" hangingPunct="1">
              <a:lnSpc>
                <a:spcPct val="100000"/>
              </a:lnSpc>
              <a:spcBef>
                <a:spcPts val="0"/>
              </a:spcBef>
              <a:spcAft>
                <a:spcPts val="0"/>
              </a:spcAft>
              <a:buClrTx/>
              <a:buSzTx/>
              <a:buFontTx/>
              <a:buNone/>
              <a:tabLst/>
              <a:defRPr/>
            </a:pPr>
            <a:r>
              <a:rPr kumimoji="0" lang="zh-CN" altLang="en-US" sz="100" b="0" i="0" u="none" strike="noStrike" kern="0" cap="none" spc="0" normalizeH="0" baseline="0" noProof="0" dirty="0">
                <a:ln>
                  <a:noFill/>
                </a:ln>
                <a:solidFill>
                  <a:prstClr val="white"/>
                </a:solidFill>
                <a:effectLst/>
                <a:uLnTx/>
                <a:uFillTx/>
              </a:rPr>
              <a:t>毕业答辩</a:t>
            </a:r>
            <a:r>
              <a:rPr kumimoji="0" lang="en-US" altLang="zh-CN" sz="100" b="0" i="0" u="none" strike="noStrike" kern="0" cap="none" spc="0" normalizeH="0" baseline="0" noProof="0" dirty="0">
                <a:ln>
                  <a:noFill/>
                </a:ln>
                <a:solidFill>
                  <a:prstClr val="white"/>
                </a:solidFill>
                <a:effectLst/>
                <a:uLnTx/>
                <a:uFillTx/>
              </a:rPr>
              <a:t>PPT</a:t>
            </a:r>
            <a:r>
              <a:rPr kumimoji="0" lang="zh-CN" altLang="en-US" sz="100" b="0" i="0" u="none" strike="noStrike" kern="0" cap="none" spc="0" normalizeH="0" baseline="0" noProof="0" dirty="0">
                <a:ln>
                  <a:noFill/>
                </a:ln>
                <a:solidFill>
                  <a:prstClr val="white"/>
                </a:solidFill>
                <a:effectLst/>
                <a:uLnTx/>
                <a:uFillTx/>
              </a:rPr>
              <a:t>：</a:t>
            </a:r>
            <a:r>
              <a:rPr kumimoji="0" lang="en-US" altLang="zh-CN" sz="100" b="0" i="0" u="none" strike="noStrike" kern="0" cap="none" spc="0" normalizeH="0" baseline="0" noProof="0" dirty="0">
                <a:ln>
                  <a:noFill/>
                </a:ln>
                <a:solidFill>
                  <a:prstClr val="white"/>
                </a:solidFill>
                <a:effectLst/>
                <a:uLnTx/>
                <a:uFillTx/>
              </a:rPr>
              <a:t>www.1ppt.com/xiazai/dabian/  </a:t>
            </a:r>
            <a:r>
              <a:rPr kumimoji="0" lang="zh-CN" altLang="en-US" sz="100" b="0" i="0" u="none" strike="noStrike" kern="0" cap="none" spc="0" normalizeH="0" baseline="0" noProof="0" dirty="0">
                <a:ln>
                  <a:noFill/>
                </a:ln>
                <a:solidFill>
                  <a:prstClr val="white"/>
                </a:solidFill>
                <a:effectLst/>
                <a:uLnTx/>
                <a:uFillTx/>
              </a:rPr>
              <a:t>工作汇报</a:t>
            </a:r>
            <a:r>
              <a:rPr kumimoji="0" lang="en-US" altLang="zh-CN" sz="100" b="0" i="0" u="none" strike="noStrike" kern="0" cap="none" spc="0" normalizeH="0" baseline="0" noProof="0" dirty="0">
                <a:ln>
                  <a:noFill/>
                </a:ln>
                <a:solidFill>
                  <a:prstClr val="white"/>
                </a:solidFill>
                <a:effectLst/>
                <a:uLnTx/>
                <a:uFillTx/>
              </a:rPr>
              <a:t>PPT</a:t>
            </a:r>
            <a:r>
              <a:rPr kumimoji="0" lang="zh-CN" altLang="en-US" sz="100" b="0" i="0" u="none" strike="noStrike" kern="0" cap="none" spc="0" normalizeH="0" baseline="0" noProof="0" dirty="0">
                <a:ln>
                  <a:noFill/>
                </a:ln>
                <a:solidFill>
                  <a:prstClr val="white"/>
                </a:solidFill>
                <a:effectLst/>
                <a:uLnTx/>
                <a:uFillTx/>
              </a:rPr>
              <a:t>：</a:t>
            </a:r>
            <a:r>
              <a:rPr kumimoji="0" lang="en-US" altLang="zh-CN" sz="100" b="0" i="0" u="none" strike="noStrike" kern="0" cap="none" spc="0" normalizeH="0" baseline="0" noProof="0" dirty="0">
                <a:ln>
                  <a:noFill/>
                </a:ln>
                <a:solidFill>
                  <a:prstClr val="white"/>
                </a:solidFill>
                <a:effectLst/>
                <a:uLnTx/>
                <a:uFillTx/>
              </a:rPr>
              <a:t>www.1ppt.com/xiazai/huibao/    </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00" b="0" i="0" u="none" strike="noStrike" kern="0" cap="none" spc="0" normalizeH="0" baseline="0" noProof="0" dirty="0">
                <a:ln>
                  <a:noFill/>
                </a:ln>
                <a:solidFill>
                  <a:prstClr val="white"/>
                </a:solidFill>
                <a:effectLst/>
                <a:uLnTx/>
                <a:uFillTx/>
              </a:rPr>
              <a:t> </a:t>
            </a:r>
          </a:p>
        </p:txBody>
      </p:sp>
    </p:spTree>
  </p:cSld>
  <p:clrMapOvr>
    <a:masterClrMapping/>
  </p:clrMapOvr>
  <mc:AlternateContent xmlns:mc="http://schemas.openxmlformats.org/markup-compatibility/2006" xmlns:p14="http://schemas.microsoft.com/office/powerpoint/2010/main">
    <mc:Choice Requires="p14">
      <p:transition spd="slow" p14:dur="3900" advClick="0" advTm="0">
        <p14:glitter pattern="hexagon"/>
      </p:transition>
    </mc:Choice>
    <mc:Fallback xmlns="">
      <p:transition spd="slow" advClick="0" advTm="0">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7"/>
            <a:ext cx="10515600" cy="1325563"/>
          </a:xfrm>
        </p:spPr>
        <p:txBody>
          <a:bodyPr/>
          <a:lstStyle/>
          <a:p>
            <a:r>
              <a:rPr lang="zh-CN" altLang="en-US"/>
              <a:t>单击此处编辑母版标题样式</a:t>
            </a:r>
          </a:p>
        </p:txBody>
      </p:sp>
      <p:sp>
        <p:nvSpPr>
          <p:cNvPr id="3" name="日期占位符 2"/>
          <p:cNvSpPr>
            <a:spLocks noGrp="1"/>
          </p:cNvSpPr>
          <p:nvPr>
            <p:ph type="dt" sz="half" idx="10"/>
          </p:nvPr>
        </p:nvSpPr>
        <p:spPr>
          <a:xfrm>
            <a:off x="838200" y="6356352"/>
            <a:ext cx="2743200" cy="365125"/>
          </a:xfrm>
        </p:spPr>
        <p:txBody>
          <a:bodyPr/>
          <a:lstStyle/>
          <a:p>
            <a:fld id="{82F288E0-7875-42C4-84C8-98DBBD3BF4D2}" type="datetimeFigureOut">
              <a:rPr lang="zh-CN" altLang="en-US" smtClean="0"/>
              <a:t>2020/6/6</a:t>
            </a:fld>
            <a:endParaRPr lang="zh-CN" altLang="en-US"/>
          </a:p>
        </p:txBody>
      </p:sp>
      <p:sp>
        <p:nvSpPr>
          <p:cNvPr id="4" name="页脚占位符 3"/>
          <p:cNvSpPr>
            <a:spLocks noGrp="1"/>
          </p:cNvSpPr>
          <p:nvPr>
            <p:ph type="ftr" sz="quarter" idx="11"/>
          </p:nvPr>
        </p:nvSpPr>
        <p:spPr>
          <a:xfrm>
            <a:off x="4038600" y="6356352"/>
            <a:ext cx="4114800" cy="365125"/>
          </a:xfrm>
        </p:spPr>
        <p:txBody>
          <a:bodyPr/>
          <a:lstStyle/>
          <a:p>
            <a:endParaRPr lang="zh-CN" altLang="en-US"/>
          </a:p>
        </p:txBody>
      </p:sp>
      <p:sp>
        <p:nvSpPr>
          <p:cNvPr id="5" name="灯片编号占位符 4"/>
          <p:cNvSpPr>
            <a:spLocks noGrp="1"/>
          </p:cNvSpPr>
          <p:nvPr>
            <p:ph type="sldNum" sz="quarter" idx="12"/>
          </p:nvPr>
        </p:nvSpPr>
        <p:spPr>
          <a:xfrm>
            <a:off x="8610600" y="6356352"/>
            <a:ext cx="2743200" cy="365125"/>
          </a:xfrm>
        </p:spPr>
        <p:txBody>
          <a:bodyPr/>
          <a:lstStyle/>
          <a:p>
            <a:fld id="{7D9BB5D0-35E4-459D-AEF3-FE4D7C45CC19}"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3900" advClick="0" advTm="0">
        <p14:glitter pattern="hexagon"/>
      </p:transition>
    </mc:Choice>
    <mc:Fallback xmlns="">
      <p:transition spd="slow" advClick="0" advTm="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838200" y="6356352"/>
            <a:ext cx="2743200" cy="365125"/>
          </a:xfrm>
        </p:spPr>
        <p:txBody>
          <a:bodyPr/>
          <a:lstStyle/>
          <a:p>
            <a:fld id="{82F288E0-7875-42C4-84C8-98DBBD3BF4D2}" type="datetimeFigureOut">
              <a:rPr lang="zh-CN" altLang="en-US" smtClean="0"/>
              <a:t>2020/6/6</a:t>
            </a:fld>
            <a:endParaRPr lang="zh-CN" altLang="en-US"/>
          </a:p>
        </p:txBody>
      </p:sp>
      <p:sp>
        <p:nvSpPr>
          <p:cNvPr id="3" name="页脚占位符 2"/>
          <p:cNvSpPr>
            <a:spLocks noGrp="1"/>
          </p:cNvSpPr>
          <p:nvPr>
            <p:ph type="ftr" sz="quarter" idx="11"/>
          </p:nvPr>
        </p:nvSpPr>
        <p:spPr>
          <a:xfrm>
            <a:off x="4038600" y="6356352"/>
            <a:ext cx="4114800" cy="365125"/>
          </a:xfrm>
        </p:spPr>
        <p:txBody>
          <a:bodyPr/>
          <a:lstStyle/>
          <a:p>
            <a:endParaRPr lang="zh-CN" altLang="en-US"/>
          </a:p>
        </p:txBody>
      </p:sp>
      <p:sp>
        <p:nvSpPr>
          <p:cNvPr id="4" name="灯片编号占位符 3"/>
          <p:cNvSpPr>
            <a:spLocks noGrp="1"/>
          </p:cNvSpPr>
          <p:nvPr>
            <p:ph type="sldNum" sz="quarter" idx="12"/>
          </p:nvPr>
        </p:nvSpPr>
        <p:spPr>
          <a:xfrm>
            <a:off x="8610600" y="6356352"/>
            <a:ext cx="2743200" cy="365125"/>
          </a:xfrm>
        </p:spPr>
        <p:txBody>
          <a:bodyPr/>
          <a:lstStyle/>
          <a:p>
            <a:fld id="{7D9BB5D0-35E4-459D-AEF3-FE4D7C45CC19}"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3900" advClick="0" advTm="0">
        <p14:glitter pattern="hexagon"/>
      </p:transition>
    </mc:Choice>
    <mc:Fallback xmlns="">
      <p:transition spd="slow" advClick="0" advTm="0">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4165349"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457201"/>
            <a:ext cx="6172200" cy="54038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4165349" cy="3811588"/>
          </a:xfrm>
        </p:spPr>
        <p:txBody>
          <a:bodyPr/>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5" name="日期占位符 4"/>
          <p:cNvSpPr>
            <a:spLocks noGrp="1"/>
          </p:cNvSpPr>
          <p:nvPr>
            <p:ph type="dt" sz="half" idx="10"/>
          </p:nvPr>
        </p:nvSpPr>
        <p:spPr>
          <a:xfrm>
            <a:off x="838200" y="6356352"/>
            <a:ext cx="2743200" cy="365125"/>
          </a:xfrm>
        </p:spPr>
        <p:txBody>
          <a:bodyPr/>
          <a:lstStyle/>
          <a:p>
            <a:fld id="{82F288E0-7875-42C4-84C8-98DBBD3BF4D2}" type="datetimeFigureOut">
              <a:rPr lang="zh-CN" altLang="en-US" smtClean="0"/>
              <a:t>2020/6/6</a:t>
            </a:fld>
            <a:endParaRPr lang="zh-CN" altLang="en-US"/>
          </a:p>
        </p:txBody>
      </p:sp>
      <p:sp>
        <p:nvSpPr>
          <p:cNvPr id="6" name="页脚占位符 5"/>
          <p:cNvSpPr>
            <a:spLocks noGrp="1"/>
          </p:cNvSpPr>
          <p:nvPr>
            <p:ph type="ftr" sz="quarter" idx="11"/>
          </p:nvPr>
        </p:nvSpPr>
        <p:spPr>
          <a:xfrm>
            <a:off x="4038600" y="6356352"/>
            <a:ext cx="4114800" cy="365125"/>
          </a:xfrm>
        </p:spPr>
        <p:txBody>
          <a:bodyPr/>
          <a:lstStyle/>
          <a:p>
            <a:endParaRPr lang="zh-CN" altLang="en-US"/>
          </a:p>
        </p:txBody>
      </p:sp>
      <p:sp>
        <p:nvSpPr>
          <p:cNvPr id="7" name="灯片编号占位符 6"/>
          <p:cNvSpPr>
            <a:spLocks noGrp="1"/>
          </p:cNvSpPr>
          <p:nvPr>
            <p:ph type="sldNum" sz="quarter" idx="12"/>
          </p:nvPr>
        </p:nvSpPr>
        <p:spPr>
          <a:xfrm>
            <a:off x="8610600" y="6356352"/>
            <a:ext cx="2743200" cy="365125"/>
          </a:xfrm>
        </p:spPr>
        <p:txBody>
          <a:bodyPr/>
          <a:lstStyle/>
          <a:p>
            <a:fld id="{7D9BB5D0-35E4-459D-AEF3-FE4D7C45CC19}"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3900" advClick="0" advTm="0">
        <p14:glitter pattern="hexagon"/>
      </p:transition>
    </mc:Choice>
    <mc:Fallback xmlns="">
      <p:transition spd="slow" advClick="0" advTm="0">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1"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1" y="365125"/>
            <a:ext cx="77343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838200" y="6356352"/>
            <a:ext cx="2743200" cy="365125"/>
          </a:xfrm>
        </p:spPr>
        <p:txBody>
          <a:bodyPr/>
          <a:lstStyle/>
          <a:p>
            <a:fld id="{82F288E0-7875-42C4-84C8-98DBBD3BF4D2}" type="datetimeFigureOut">
              <a:rPr lang="zh-CN" altLang="en-US" smtClean="0"/>
              <a:t>2020/6/6</a:t>
            </a:fld>
            <a:endParaRPr lang="zh-CN" altLang="en-US"/>
          </a:p>
        </p:txBody>
      </p:sp>
      <p:sp>
        <p:nvSpPr>
          <p:cNvPr id="5" name="页脚占位符 4"/>
          <p:cNvSpPr>
            <a:spLocks noGrp="1"/>
          </p:cNvSpPr>
          <p:nvPr>
            <p:ph type="ftr" sz="quarter" idx="11"/>
          </p:nvPr>
        </p:nvSpPr>
        <p:spPr>
          <a:xfrm>
            <a:off x="4038600" y="6356352"/>
            <a:ext cx="4114800" cy="365125"/>
          </a:xfrm>
        </p:spPr>
        <p:txBody>
          <a:bodyPr/>
          <a:lstStyle/>
          <a:p>
            <a:endParaRPr lang="zh-CN" altLang="en-US"/>
          </a:p>
        </p:txBody>
      </p:sp>
      <p:sp>
        <p:nvSpPr>
          <p:cNvPr id="6" name="灯片编号占位符 5"/>
          <p:cNvSpPr>
            <a:spLocks noGrp="1"/>
          </p:cNvSpPr>
          <p:nvPr>
            <p:ph type="sldNum" sz="quarter" idx="12"/>
          </p:nvPr>
        </p:nvSpPr>
        <p:spPr>
          <a:xfrm>
            <a:off x="8610600" y="6356352"/>
            <a:ext cx="2743200" cy="365125"/>
          </a:xfrm>
        </p:spPr>
        <p:txBody>
          <a:bodyPr/>
          <a:lstStyle/>
          <a:p>
            <a:fld id="{7D9BB5D0-35E4-459D-AEF3-FE4D7C45CC19}"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3900" advClick="0" advTm="0">
        <p14:glitter pattern="hexagon"/>
      </p:transition>
    </mc:Choice>
    <mc:Fallback xmlns="">
      <p:transition spd="slow" advClick="0" advTm="0">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image" Target="../media/image1.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theme" Target="../theme/theme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图片 6" descr="背景+"/>
          <p:cNvPicPr>
            <a:picLocks noChangeAspect="1"/>
          </p:cNvPicPr>
          <p:nvPr userDrawn="1"/>
        </p:nvPicPr>
        <p:blipFill>
          <a:blip r:embed="rId13"/>
          <a:stretch>
            <a:fillRect/>
          </a:stretch>
        </p:blipFill>
        <p:spPr>
          <a:xfrm>
            <a:off x="-17780" y="-11430"/>
            <a:ext cx="12228195" cy="6880225"/>
          </a:xfrm>
          <a:prstGeom prst="rect">
            <a:avLst/>
          </a:prstGeom>
          <a:ln>
            <a:noFill/>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70" r:id="rId11"/>
  </p:sldLayoutIdLst>
  <mc:AlternateContent xmlns:mc="http://schemas.openxmlformats.org/markup-compatibility/2006" xmlns:p14="http://schemas.microsoft.com/office/powerpoint/2010/main">
    <mc:Choice Requires="p14">
      <p:transition spd="slow" p14:dur="3900" advClick="0" advTm="0">
        <p14:glitter pattern="hexagon"/>
      </p:transition>
    </mc:Choice>
    <mc:Fallback xmlns="">
      <p:transition spd="slow" advClick="0" advTm="0">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图片 6" descr="背景+"/>
          <p:cNvPicPr>
            <a:picLocks noChangeAspect="1"/>
          </p:cNvPicPr>
          <p:nvPr userDrawn="1"/>
        </p:nvPicPr>
        <p:blipFill>
          <a:blip r:embed="rId12"/>
          <a:stretch>
            <a:fillRect/>
          </a:stretch>
        </p:blipFill>
        <p:spPr>
          <a:xfrm>
            <a:off x="-18415" y="-29845"/>
            <a:ext cx="12228195" cy="6880225"/>
          </a:xfrm>
          <a:prstGeom prst="rect">
            <a:avLst/>
          </a:prstGeom>
          <a:ln>
            <a:noFill/>
          </a:ln>
        </p:spPr>
      </p:pic>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Lst>
  <mc:AlternateContent xmlns:mc="http://schemas.openxmlformats.org/markup-compatibility/2006" xmlns:p14="http://schemas.microsoft.com/office/powerpoint/2010/main">
    <mc:Choice Requires="p14">
      <p:transition spd="slow" p14:dur="3900" advClick="0" advTm="0">
        <p14:glitter pattern="hexagon"/>
      </p:transition>
    </mc:Choice>
    <mc:Fallback xmlns="">
      <p:transition spd="slow" advClick="0" advTm="0">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freeppt7.com/" TargetMode="External"/><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12.xml"/><Relationship Id="rId1" Type="http://schemas.openxmlformats.org/officeDocument/2006/relationships/tags" Target="../tags/tag11.xml"/><Relationship Id="rId5" Type="http://schemas.openxmlformats.org/officeDocument/2006/relationships/image" Target="../media/image7.png"/><Relationship Id="rId4"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14.xml"/><Relationship Id="rId1" Type="http://schemas.openxmlformats.org/officeDocument/2006/relationships/tags" Target="../tags/tag13.xml"/><Relationship Id="rId4"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16.xml"/><Relationship Id="rId1" Type="http://schemas.openxmlformats.org/officeDocument/2006/relationships/tags" Target="../tags/tag15.xml"/><Relationship Id="rId5" Type="http://schemas.openxmlformats.org/officeDocument/2006/relationships/image" Target="../media/image8.png"/><Relationship Id="rId4"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18.xml"/><Relationship Id="rId1" Type="http://schemas.openxmlformats.org/officeDocument/2006/relationships/tags" Target="../tags/tag17.xml"/><Relationship Id="rId4"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20.xml"/><Relationship Id="rId1" Type="http://schemas.openxmlformats.org/officeDocument/2006/relationships/tags" Target="../tags/tag19.xml"/><Relationship Id="rId4"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13.xml"/><Relationship Id="rId7" Type="http://schemas.openxmlformats.org/officeDocument/2006/relationships/image" Target="../media/image11.png"/><Relationship Id="rId2" Type="http://schemas.openxmlformats.org/officeDocument/2006/relationships/tags" Target="../tags/tag22.xml"/><Relationship Id="rId1" Type="http://schemas.openxmlformats.org/officeDocument/2006/relationships/tags" Target="../tags/tag21.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24.xml"/><Relationship Id="rId1" Type="http://schemas.openxmlformats.org/officeDocument/2006/relationships/tags" Target="../tags/tag23.xml"/><Relationship Id="rId5" Type="http://schemas.openxmlformats.org/officeDocument/2006/relationships/image" Target="../media/image12.png"/><Relationship Id="rId4"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26.xml"/><Relationship Id="rId1" Type="http://schemas.openxmlformats.org/officeDocument/2006/relationships/tags" Target="../tags/tag25.xml"/><Relationship Id="rId4" Type="http://schemas.openxmlformats.org/officeDocument/2006/relationships/notesSlide" Target="../notesSlides/notesSlide17.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28.xml"/><Relationship Id="rId1" Type="http://schemas.openxmlformats.org/officeDocument/2006/relationships/tags" Target="../tags/tag27.xml"/><Relationship Id="rId4" Type="http://schemas.openxmlformats.org/officeDocument/2006/relationships/notesSlide" Target="../notesSlides/notesSlide19.xml"/></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30.xml"/><Relationship Id="rId1" Type="http://schemas.openxmlformats.org/officeDocument/2006/relationships/tags" Target="../tags/tag29.xml"/><Relationship Id="rId4" Type="http://schemas.openxmlformats.org/officeDocument/2006/relationships/notesSlide" Target="../notesSlides/notesSlide20.xml"/></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32.xml"/><Relationship Id="rId1" Type="http://schemas.openxmlformats.org/officeDocument/2006/relationships/tags" Target="../tags/tag31.xml"/><Relationship Id="rId6" Type="http://schemas.openxmlformats.org/officeDocument/2006/relationships/image" Target="../media/image14.jpeg"/><Relationship Id="rId5" Type="http://schemas.openxmlformats.org/officeDocument/2006/relationships/image" Target="../media/image13.png"/><Relationship Id="rId4" Type="http://schemas.openxmlformats.org/officeDocument/2006/relationships/notesSlide" Target="../notesSlides/notesSlide21.xml"/></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34.xml"/><Relationship Id="rId1" Type="http://schemas.openxmlformats.org/officeDocument/2006/relationships/tags" Target="../tags/tag33.xml"/><Relationship Id="rId4" Type="http://schemas.openxmlformats.org/officeDocument/2006/relationships/notesSlide" Target="../notesSlides/notesSlide22.xml"/></Relationships>
</file>

<file path=ppt/slides/_rels/slide24.xml.rels><?xml version="1.0" encoding="UTF-8" standalone="yes"?>
<Relationships xmlns="http://schemas.openxmlformats.org/package/2006/relationships"><Relationship Id="rId3" Type="http://schemas.openxmlformats.org/officeDocument/2006/relationships/hyperlink" Target="https://www.freeppt7.com/" TargetMode="External"/><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xml"/><Relationship Id="rId1" Type="http://schemas.openxmlformats.org/officeDocument/2006/relationships/tags" Target="../tags/tag3.xml"/><Relationship Id="rId4"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6.xml"/><Relationship Id="rId1" Type="http://schemas.openxmlformats.org/officeDocument/2006/relationships/tags" Target="../tags/tag5.xml"/><Relationship Id="rId5" Type="http://schemas.openxmlformats.org/officeDocument/2006/relationships/image" Target="../media/image5.jpeg"/><Relationship Id="rId4"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8.xml"/><Relationship Id="rId1" Type="http://schemas.openxmlformats.org/officeDocument/2006/relationships/tags" Target="../tags/tag7.xml"/><Relationship Id="rId4"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tags" Target="../tags/tag10.xml"/><Relationship Id="rId1" Type="http://schemas.openxmlformats.org/officeDocument/2006/relationships/tags" Target="../tags/tag9.xml"/><Relationship Id="rId5" Type="http://schemas.openxmlformats.org/officeDocument/2006/relationships/image" Target="../media/image6.png"/><Relationship Id="rId4"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descr="C:\Users\Administrator\Desktop\2276.jpg_wh300.jpg2276.jpg_wh300"/>
          <p:cNvPicPr>
            <a:picLocks noChangeAspect="1"/>
          </p:cNvPicPr>
          <p:nvPr/>
        </p:nvPicPr>
        <p:blipFill>
          <a:blip r:embed="rId2"/>
          <a:srcRect/>
          <a:stretch>
            <a:fillRect/>
          </a:stretch>
        </p:blipFill>
        <p:spPr>
          <a:xfrm>
            <a:off x="-76834" y="1527175"/>
            <a:ext cx="6174105" cy="3804285"/>
          </a:xfrm>
          <a:custGeom>
            <a:avLst/>
            <a:gdLst>
              <a:gd name="connsiteX0" fmla="*/ 321 w 3943295"/>
              <a:gd name="connsiteY0" fmla="*/ 0 h 2311888"/>
              <a:gd name="connsiteX1" fmla="*/ 3943295 w 3943295"/>
              <a:gd name="connsiteY1" fmla="*/ 0 h 2311888"/>
              <a:gd name="connsiteX2" fmla="*/ 3227035 w 3943295"/>
              <a:gd name="connsiteY2" fmla="*/ 2311888 h 2311888"/>
              <a:gd name="connsiteX3" fmla="*/ 321 w 3943295"/>
              <a:gd name="connsiteY3" fmla="*/ 2304796 h 2311888"/>
              <a:gd name="connsiteX4" fmla="*/ 321 w 3943295"/>
              <a:gd name="connsiteY4" fmla="*/ 0 h 23118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3295" h="2311888">
                <a:moveTo>
                  <a:pt x="321" y="0"/>
                </a:moveTo>
                <a:lnTo>
                  <a:pt x="3943295" y="0"/>
                </a:lnTo>
                <a:lnTo>
                  <a:pt x="3227035" y="2311888"/>
                </a:lnTo>
                <a:lnTo>
                  <a:pt x="321" y="2304796"/>
                </a:lnTo>
                <a:cubicBezTo>
                  <a:pt x="-2044" y="1538895"/>
                  <a:pt x="9777" y="765902"/>
                  <a:pt x="321" y="0"/>
                </a:cubicBezTo>
                <a:close/>
              </a:path>
            </a:pathLst>
          </a:custGeom>
        </p:spPr>
      </p:pic>
      <p:sp>
        <p:nvSpPr>
          <p:cNvPr id="6" name="任意多边形: 形状 5"/>
          <p:cNvSpPr/>
          <p:nvPr/>
        </p:nvSpPr>
        <p:spPr>
          <a:xfrm>
            <a:off x="3776516" y="2135186"/>
            <a:ext cx="8415485" cy="2587626"/>
          </a:xfrm>
          <a:custGeom>
            <a:avLst/>
            <a:gdLst>
              <a:gd name="connsiteX0" fmla="*/ 385762 w 4895850"/>
              <a:gd name="connsiteY0" fmla="*/ 0 h 1190625"/>
              <a:gd name="connsiteX1" fmla="*/ 0 w 4895850"/>
              <a:gd name="connsiteY1" fmla="*/ 1190625 h 1190625"/>
              <a:gd name="connsiteX2" fmla="*/ 4876800 w 4895850"/>
              <a:gd name="connsiteY2" fmla="*/ 1181100 h 1190625"/>
              <a:gd name="connsiteX3" fmla="*/ 4895850 w 4895850"/>
              <a:gd name="connsiteY3" fmla="*/ 14287 h 1190625"/>
              <a:gd name="connsiteX4" fmla="*/ 385762 w 4895850"/>
              <a:gd name="connsiteY4" fmla="*/ 0 h 1190625"/>
              <a:gd name="connsiteX0-1" fmla="*/ 385762 w 4891087"/>
              <a:gd name="connsiteY0-2" fmla="*/ 0 h 1190625"/>
              <a:gd name="connsiteX1-3" fmla="*/ 0 w 4891087"/>
              <a:gd name="connsiteY1-4" fmla="*/ 1190625 h 1190625"/>
              <a:gd name="connsiteX2-5" fmla="*/ 4876800 w 4891087"/>
              <a:gd name="connsiteY2-6" fmla="*/ 1181100 h 1190625"/>
              <a:gd name="connsiteX3-7" fmla="*/ 4891087 w 4891087"/>
              <a:gd name="connsiteY3-8" fmla="*/ 23812 h 1190625"/>
              <a:gd name="connsiteX4-9" fmla="*/ 385762 w 4891087"/>
              <a:gd name="connsiteY4-10" fmla="*/ 0 h 1190625"/>
              <a:gd name="connsiteX0-11" fmla="*/ 385762 w 4891087"/>
              <a:gd name="connsiteY0-12" fmla="*/ 0 h 1190625"/>
              <a:gd name="connsiteX1-13" fmla="*/ 0 w 4891087"/>
              <a:gd name="connsiteY1-14" fmla="*/ 1190625 h 1190625"/>
              <a:gd name="connsiteX2-15" fmla="*/ 4876800 w 4891087"/>
              <a:gd name="connsiteY2-16" fmla="*/ 1181100 h 1190625"/>
              <a:gd name="connsiteX3-17" fmla="*/ 4891087 w 4891087"/>
              <a:gd name="connsiteY3-18" fmla="*/ 0 h 1190625"/>
              <a:gd name="connsiteX4-19" fmla="*/ 385762 w 4891087"/>
              <a:gd name="connsiteY4-20" fmla="*/ 0 h 1190625"/>
              <a:gd name="connsiteX0-21" fmla="*/ 385762 w 4891087"/>
              <a:gd name="connsiteY0-22" fmla="*/ 0 h 1190625"/>
              <a:gd name="connsiteX1-23" fmla="*/ 0 w 4891087"/>
              <a:gd name="connsiteY1-24" fmla="*/ 1190625 h 1190625"/>
              <a:gd name="connsiteX2-25" fmla="*/ 4889717 w 4891087"/>
              <a:gd name="connsiteY2-26" fmla="*/ 1179440 h 1190625"/>
              <a:gd name="connsiteX3-27" fmla="*/ 4891087 w 4891087"/>
              <a:gd name="connsiteY3-28" fmla="*/ 0 h 1190625"/>
              <a:gd name="connsiteX4-29" fmla="*/ 385762 w 4891087"/>
              <a:gd name="connsiteY4-30" fmla="*/ 0 h 1190625"/>
              <a:gd name="connsiteX0-31" fmla="*/ 385762 w 4891087"/>
              <a:gd name="connsiteY0-32" fmla="*/ 0 h 1190625"/>
              <a:gd name="connsiteX1-33" fmla="*/ 0 w 4891087"/>
              <a:gd name="connsiteY1-34" fmla="*/ 1190625 h 1190625"/>
              <a:gd name="connsiteX2-35" fmla="*/ 4886026 w 4891087"/>
              <a:gd name="connsiteY2-36" fmla="*/ 1189400 h 1190625"/>
              <a:gd name="connsiteX3-37" fmla="*/ 4891087 w 4891087"/>
              <a:gd name="connsiteY3-38" fmla="*/ 0 h 1190625"/>
              <a:gd name="connsiteX4-39" fmla="*/ 385762 w 4891087"/>
              <a:gd name="connsiteY4-40" fmla="*/ 0 h 1190625"/>
              <a:gd name="connsiteX0-41" fmla="*/ 385762 w 4891087"/>
              <a:gd name="connsiteY0-42" fmla="*/ 0 h 1190625"/>
              <a:gd name="connsiteX1-43" fmla="*/ 0 w 4891087"/>
              <a:gd name="connsiteY1-44" fmla="*/ 1190625 h 1190625"/>
              <a:gd name="connsiteX2-45" fmla="*/ 4889717 w 4891087"/>
              <a:gd name="connsiteY2-46" fmla="*/ 1189400 h 1190625"/>
              <a:gd name="connsiteX3-47" fmla="*/ 4891087 w 4891087"/>
              <a:gd name="connsiteY3-48" fmla="*/ 0 h 1190625"/>
              <a:gd name="connsiteX4-49" fmla="*/ 385762 w 4891087"/>
              <a:gd name="connsiteY4-50" fmla="*/ 0 h 1190625"/>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4891087" h="1190625">
                <a:moveTo>
                  <a:pt x="385762" y="0"/>
                </a:moveTo>
                <a:lnTo>
                  <a:pt x="0" y="1190625"/>
                </a:lnTo>
                <a:lnTo>
                  <a:pt x="4889717" y="1189400"/>
                </a:lnTo>
                <a:cubicBezTo>
                  <a:pt x="4890174" y="796253"/>
                  <a:pt x="4890630" y="393147"/>
                  <a:pt x="4891087" y="0"/>
                </a:cubicBezTo>
                <a:lnTo>
                  <a:pt x="385762" y="0"/>
                </a:lnTo>
                <a:close/>
              </a:path>
            </a:pathLst>
          </a:custGeom>
          <a:solidFill>
            <a:srgbClr val="6159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7"/>
          <p:cNvSpPr txBox="1"/>
          <p:nvPr/>
        </p:nvSpPr>
        <p:spPr>
          <a:xfrm>
            <a:off x="1314670" y="658075"/>
            <a:ext cx="2461847" cy="400110"/>
          </a:xfrm>
          <a:prstGeom prst="rect">
            <a:avLst/>
          </a:prstGeom>
          <a:noFill/>
        </p:spPr>
        <p:txBody>
          <a:bodyPr wrap="square" rtlCol="0">
            <a:spAutoFit/>
          </a:bodyPr>
          <a:lstStyle/>
          <a:p>
            <a:r>
              <a:rPr lang="en-US" altLang="zh-CN" sz="2000" dirty="0">
                <a:solidFill>
                  <a:srgbClr val="615970"/>
                </a:solidFill>
                <a:latin typeface="微软雅黑" panose="020B0503020204020204" charset="-122"/>
                <a:ea typeface="微软雅黑" panose="020B0503020204020204" charset="-122"/>
              </a:rPr>
              <a:t>ADD YOUR LOGO</a:t>
            </a:r>
          </a:p>
        </p:txBody>
      </p:sp>
      <p:sp>
        <p:nvSpPr>
          <p:cNvPr id="10" name="文本框 9"/>
          <p:cNvSpPr txBox="1"/>
          <p:nvPr/>
        </p:nvSpPr>
        <p:spPr>
          <a:xfrm>
            <a:off x="4487862" y="2606045"/>
            <a:ext cx="7569835" cy="800219"/>
          </a:xfrm>
          <a:prstGeom prst="rect">
            <a:avLst/>
          </a:prstGeom>
          <a:noFill/>
        </p:spPr>
        <p:txBody>
          <a:bodyPr wrap="square" rtlCol="0">
            <a:spAutoFit/>
          </a:bodyPr>
          <a:lstStyle/>
          <a:p>
            <a:r>
              <a:rPr lang="zh-CN" sz="4600" dirty="0">
                <a:solidFill>
                  <a:schemeClr val="bg1"/>
                </a:solidFill>
                <a:latin typeface="微软雅黑" panose="020B0503020204020204" charset="-122"/>
                <a:ea typeface="微软雅黑" panose="020B0503020204020204" charset="-122"/>
              </a:rPr>
              <a:t>Work plan</a:t>
            </a:r>
            <a:r>
              <a:rPr lang="en-US" altLang="zh-CN" sz="4600" dirty="0">
                <a:solidFill>
                  <a:schemeClr val="bg1"/>
                </a:solidFill>
                <a:latin typeface="微软雅黑" panose="020B0503020204020204" charset="-122"/>
                <a:ea typeface="微软雅黑" panose="020B0503020204020204" charset="-122"/>
              </a:rPr>
              <a:t> PPT </a:t>
            </a:r>
            <a:r>
              <a:rPr lang="zh-CN" altLang="en-US" sz="4600" dirty="0">
                <a:solidFill>
                  <a:schemeClr val="bg1"/>
                </a:solidFill>
                <a:latin typeface="微软雅黑" panose="020B0503020204020204" charset="-122"/>
                <a:ea typeface="微软雅黑" panose="020B0503020204020204" charset="-122"/>
              </a:rPr>
              <a:t>template</a:t>
            </a:r>
            <a:endParaRPr lang="zh-CN" sz="4600" dirty="0">
              <a:solidFill>
                <a:schemeClr val="bg1"/>
              </a:solidFill>
              <a:latin typeface="微软雅黑" panose="020B0503020204020204" charset="-122"/>
              <a:ea typeface="微软雅黑" panose="020B0503020204020204" charset="-122"/>
            </a:endParaRPr>
          </a:p>
        </p:txBody>
      </p:sp>
      <p:sp>
        <p:nvSpPr>
          <p:cNvPr id="12" name="矩形 11"/>
          <p:cNvSpPr/>
          <p:nvPr/>
        </p:nvSpPr>
        <p:spPr>
          <a:xfrm>
            <a:off x="5390336" y="3387531"/>
            <a:ext cx="5460469" cy="369332"/>
          </a:xfrm>
          <a:prstGeom prst="rect">
            <a:avLst/>
          </a:prstGeom>
        </p:spPr>
        <p:txBody>
          <a:bodyPr wrap="none">
            <a:spAutoFit/>
          </a:bodyPr>
          <a:lstStyle/>
          <a:p>
            <a:r>
              <a:rPr lang="zh-CN" altLang="en-US" dirty="0">
                <a:solidFill>
                  <a:schemeClr val="bg1"/>
                </a:solidFill>
              </a:rPr>
              <a:t>ALBUM STYLE COMMERCIAL GENERAL DEMO TEMPLATE</a:t>
            </a:r>
          </a:p>
        </p:txBody>
      </p:sp>
      <p:cxnSp>
        <p:nvCxnSpPr>
          <p:cNvPr id="14" name="直接连接符 13"/>
          <p:cNvCxnSpPr/>
          <p:nvPr/>
        </p:nvCxnSpPr>
        <p:spPr>
          <a:xfrm>
            <a:off x="4610101" y="3592356"/>
            <a:ext cx="444500" cy="0"/>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nvCxnSpPr>
        <p:spPr>
          <a:xfrm>
            <a:off x="11118675" y="3592356"/>
            <a:ext cx="444500" cy="0"/>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sp>
        <p:nvSpPr>
          <p:cNvPr id="17" name="矩形: 圆角 16"/>
          <p:cNvSpPr/>
          <p:nvPr/>
        </p:nvSpPr>
        <p:spPr>
          <a:xfrm>
            <a:off x="7257415" y="3923667"/>
            <a:ext cx="2030731" cy="447675"/>
          </a:xfrm>
          <a:prstGeom prst="roundRect">
            <a:avLst>
              <a:gd name="adj" fmla="val 0"/>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chemeClr val="bg1"/>
                </a:solidFill>
                <a:latin typeface="微软雅黑" panose="020B0503020204020204" charset="-122"/>
                <a:ea typeface="微软雅黑" panose="020B0503020204020204" charset="-122"/>
              </a:rPr>
              <a:t>Reporter: Name</a:t>
            </a:r>
          </a:p>
        </p:txBody>
      </p:sp>
      <p:cxnSp>
        <p:nvCxnSpPr>
          <p:cNvPr id="21" name="直接连接符 20"/>
          <p:cNvCxnSpPr/>
          <p:nvPr/>
        </p:nvCxnSpPr>
        <p:spPr>
          <a:xfrm flipH="1">
            <a:off x="9945303" y="298571"/>
            <a:ext cx="829995" cy="914400"/>
          </a:xfrm>
          <a:prstGeom prst="line">
            <a:avLst/>
          </a:prstGeom>
          <a:ln w="15875">
            <a:solidFill>
              <a:srgbClr val="615970"/>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flipH="1">
            <a:off x="9945303" y="942361"/>
            <a:ext cx="829995" cy="914400"/>
          </a:xfrm>
          <a:prstGeom prst="line">
            <a:avLst/>
          </a:prstGeom>
          <a:ln w="15875">
            <a:solidFill>
              <a:srgbClr val="615970"/>
            </a:solidFill>
          </a:ln>
        </p:spPr>
        <p:style>
          <a:lnRef idx="1">
            <a:schemeClr val="accent1"/>
          </a:lnRef>
          <a:fillRef idx="0">
            <a:schemeClr val="accent1"/>
          </a:fillRef>
          <a:effectRef idx="0">
            <a:schemeClr val="accent1"/>
          </a:effectRef>
          <a:fontRef idx="minor">
            <a:schemeClr val="tx1"/>
          </a:fontRef>
        </p:style>
      </p:cxnSp>
      <p:cxnSp>
        <p:nvCxnSpPr>
          <p:cNvPr id="23" name="直接连接符 22"/>
          <p:cNvCxnSpPr/>
          <p:nvPr/>
        </p:nvCxnSpPr>
        <p:spPr>
          <a:xfrm flipH="1">
            <a:off x="2946521" y="5523823"/>
            <a:ext cx="829995" cy="914400"/>
          </a:xfrm>
          <a:prstGeom prst="line">
            <a:avLst/>
          </a:prstGeom>
          <a:ln>
            <a:solidFill>
              <a:srgbClr val="615970"/>
            </a:solidFill>
          </a:ln>
        </p:spPr>
        <p:style>
          <a:lnRef idx="1">
            <a:schemeClr val="accent1"/>
          </a:lnRef>
          <a:fillRef idx="0">
            <a:schemeClr val="accent1"/>
          </a:fillRef>
          <a:effectRef idx="0">
            <a:schemeClr val="accent1"/>
          </a:effectRef>
          <a:fontRef idx="minor">
            <a:schemeClr val="tx1"/>
          </a:fontRef>
        </p:style>
      </p:cxnSp>
      <p:cxnSp>
        <p:nvCxnSpPr>
          <p:cNvPr id="24" name="直接连接符 23"/>
          <p:cNvCxnSpPr/>
          <p:nvPr/>
        </p:nvCxnSpPr>
        <p:spPr>
          <a:xfrm flipH="1">
            <a:off x="4832349" y="5024904"/>
            <a:ext cx="1263651" cy="1411210"/>
          </a:xfrm>
          <a:prstGeom prst="line">
            <a:avLst/>
          </a:prstGeom>
          <a:ln>
            <a:solidFill>
              <a:srgbClr val="615970"/>
            </a:soli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nvCxnSpPr>
        <p:spPr>
          <a:xfrm flipH="1">
            <a:off x="8854987" y="755773"/>
            <a:ext cx="432915" cy="476939"/>
          </a:xfrm>
          <a:prstGeom prst="line">
            <a:avLst/>
          </a:prstGeom>
          <a:ln w="15875">
            <a:solidFill>
              <a:srgbClr val="615970"/>
            </a:solidFill>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p:nvCxnSpPr>
        <p:spPr>
          <a:xfrm flipH="1">
            <a:off x="6687013" y="5186473"/>
            <a:ext cx="432915" cy="476939"/>
          </a:xfrm>
          <a:prstGeom prst="line">
            <a:avLst/>
          </a:prstGeom>
          <a:ln>
            <a:solidFill>
              <a:srgbClr val="615970"/>
            </a:solidFill>
          </a:ln>
        </p:spPr>
        <p:style>
          <a:lnRef idx="1">
            <a:schemeClr val="accent1"/>
          </a:lnRef>
          <a:fillRef idx="0">
            <a:schemeClr val="accent1"/>
          </a:fillRef>
          <a:effectRef idx="0">
            <a:schemeClr val="accent1"/>
          </a:effectRef>
          <a:fontRef idx="minor">
            <a:schemeClr val="tx1"/>
          </a:fontRef>
        </p:style>
      </p:cxnSp>
      <p:cxnSp>
        <p:nvCxnSpPr>
          <p:cNvPr id="32" name="直接连接符 31"/>
          <p:cNvCxnSpPr/>
          <p:nvPr/>
        </p:nvCxnSpPr>
        <p:spPr>
          <a:xfrm>
            <a:off x="1446262" y="548641"/>
            <a:ext cx="2198663" cy="0"/>
          </a:xfrm>
          <a:prstGeom prst="line">
            <a:avLst/>
          </a:prstGeom>
          <a:ln>
            <a:solidFill>
              <a:srgbClr val="615971"/>
            </a:solidFill>
          </a:ln>
        </p:spPr>
        <p:style>
          <a:lnRef idx="1">
            <a:schemeClr val="accent1"/>
          </a:lnRef>
          <a:fillRef idx="0">
            <a:schemeClr val="accent1"/>
          </a:fillRef>
          <a:effectRef idx="0">
            <a:schemeClr val="accent1"/>
          </a:effectRef>
          <a:fontRef idx="minor">
            <a:schemeClr val="tx1"/>
          </a:fontRef>
        </p:style>
      </p:cxnSp>
      <p:cxnSp>
        <p:nvCxnSpPr>
          <p:cNvPr id="34" name="直接连接符 33"/>
          <p:cNvCxnSpPr/>
          <p:nvPr/>
        </p:nvCxnSpPr>
        <p:spPr>
          <a:xfrm>
            <a:off x="1446262" y="1167618"/>
            <a:ext cx="2198663" cy="0"/>
          </a:xfrm>
          <a:prstGeom prst="line">
            <a:avLst/>
          </a:prstGeom>
          <a:ln>
            <a:solidFill>
              <a:srgbClr val="615971"/>
            </a:solidFill>
          </a:ln>
        </p:spPr>
        <p:style>
          <a:lnRef idx="1">
            <a:schemeClr val="accent1"/>
          </a:lnRef>
          <a:fillRef idx="0">
            <a:schemeClr val="accent1"/>
          </a:fillRef>
          <a:effectRef idx="0">
            <a:schemeClr val="accent1"/>
          </a:effectRef>
          <a:fontRef idx="minor">
            <a:schemeClr val="tx1"/>
          </a:fontRef>
        </p:style>
      </p:cxnSp>
      <p:sp>
        <p:nvSpPr>
          <p:cNvPr id="18" name="TextBox 28">
            <a:hlinkClick r:id="rId3"/>
            <a:extLst>
              <a:ext uri="{FF2B5EF4-FFF2-40B4-BE49-F238E27FC236}">
                <a16:creationId xmlns:a16="http://schemas.microsoft.com/office/drawing/2014/main" id="{0F4B1872-6B67-44EF-9523-A20E9F628C07}"/>
              </a:ext>
            </a:extLst>
          </p:cNvPr>
          <p:cNvSpPr txBox="1"/>
          <p:nvPr/>
        </p:nvSpPr>
        <p:spPr>
          <a:xfrm>
            <a:off x="6648229" y="6313208"/>
            <a:ext cx="5194499" cy="246221"/>
          </a:xfrm>
          <a:prstGeom prst="rect">
            <a:avLst/>
          </a:prstGeom>
          <a:noFill/>
        </p:spPr>
        <p:txBody>
          <a:bodyPr wrap="square" rtlCol="0">
            <a:spAutoFit/>
          </a:bodyPr>
          <a:lstStyle/>
          <a:p>
            <a:pPr algn="r"/>
            <a:r>
              <a:rPr lang="en-US" altLang="zh-CN" sz="1000" dirty="0">
                <a:cs typeface="Arial" pitchFamily="34" charset="0"/>
                <a:hlinkClick r:id="rId3">
                  <a:extLst>
                    <a:ext uri="{A12FA001-AC4F-418D-AE19-62706E023703}">
                      <ahyp:hlinkClr xmlns:ahyp="http://schemas.microsoft.com/office/drawing/2018/hyperlinkcolor" val="tx"/>
                    </a:ext>
                  </a:extLst>
                </a:hlinkClick>
              </a:rPr>
              <a:t>https://www.freeppt7.com</a:t>
            </a:r>
            <a:endParaRPr lang="ko-KR" altLang="en-US" sz="1000" dirty="0">
              <a:cs typeface="Arial"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3900" advClick="0" advTm="0">
        <p14:glitter pattern="hexagon"/>
      </p:transition>
    </mc:Choice>
    <mc:Fallback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5" presetClass="entr" presetSubtype="10" fill="hold" nodeType="afterEffect">
                                  <p:stCondLst>
                                    <p:cond delay="0"/>
                                  </p:stCondLst>
                                  <p:childTnLst>
                                    <p:set>
                                      <p:cBhvr>
                                        <p:cTn id="15" dur="1" fill="hold">
                                          <p:stCondLst>
                                            <p:cond delay="0"/>
                                          </p:stCondLst>
                                        </p:cTn>
                                        <p:tgtEl>
                                          <p:spTgt spid="30"/>
                                        </p:tgtEl>
                                        <p:attrNameLst>
                                          <p:attrName>style.visibility</p:attrName>
                                        </p:attrNameLst>
                                      </p:cBhvr>
                                      <p:to>
                                        <p:strVal val="visible"/>
                                      </p:to>
                                    </p:set>
                                    <p:animEffect transition="in" filter="checkerboard(across)">
                                      <p:cBhvr>
                                        <p:cTn id="16" dur="500"/>
                                        <p:tgtEl>
                                          <p:spTgt spid="30"/>
                                        </p:tgtEl>
                                      </p:cBhvr>
                                    </p:animEffect>
                                  </p:childTnLst>
                                </p:cTn>
                              </p:par>
                              <p:par>
                                <p:cTn id="17" presetID="5" presetClass="entr" presetSubtype="10" fill="hold" nodeType="withEffect">
                                  <p:stCondLst>
                                    <p:cond delay="0"/>
                                  </p:stCondLst>
                                  <p:childTnLst>
                                    <p:set>
                                      <p:cBhvr>
                                        <p:cTn id="18" dur="1" fill="hold">
                                          <p:stCondLst>
                                            <p:cond delay="0"/>
                                          </p:stCondLst>
                                        </p:cTn>
                                        <p:tgtEl>
                                          <p:spTgt spid="24"/>
                                        </p:tgtEl>
                                        <p:attrNameLst>
                                          <p:attrName>style.visibility</p:attrName>
                                        </p:attrNameLst>
                                      </p:cBhvr>
                                      <p:to>
                                        <p:strVal val="visible"/>
                                      </p:to>
                                    </p:set>
                                    <p:animEffect transition="in" filter="checkerboard(across)">
                                      <p:cBhvr>
                                        <p:cTn id="19" dur="500"/>
                                        <p:tgtEl>
                                          <p:spTgt spid="24"/>
                                        </p:tgtEl>
                                      </p:cBhvr>
                                    </p:animEffect>
                                  </p:childTnLst>
                                </p:cTn>
                              </p:par>
                              <p:par>
                                <p:cTn id="20" presetID="5" presetClass="entr" presetSubtype="10" fill="hold" nodeType="withEffect">
                                  <p:stCondLst>
                                    <p:cond delay="0"/>
                                  </p:stCondLst>
                                  <p:childTnLst>
                                    <p:set>
                                      <p:cBhvr>
                                        <p:cTn id="21" dur="1" fill="hold">
                                          <p:stCondLst>
                                            <p:cond delay="0"/>
                                          </p:stCondLst>
                                        </p:cTn>
                                        <p:tgtEl>
                                          <p:spTgt spid="23"/>
                                        </p:tgtEl>
                                        <p:attrNameLst>
                                          <p:attrName>style.visibility</p:attrName>
                                        </p:attrNameLst>
                                      </p:cBhvr>
                                      <p:to>
                                        <p:strVal val="visible"/>
                                      </p:to>
                                    </p:set>
                                    <p:animEffect transition="in" filter="checkerboard(across)">
                                      <p:cBhvr>
                                        <p:cTn id="22" dur="500"/>
                                        <p:tgtEl>
                                          <p:spTgt spid="23"/>
                                        </p:tgtEl>
                                      </p:cBhvr>
                                    </p:animEffect>
                                  </p:childTnLst>
                                </p:cTn>
                              </p:par>
                              <p:par>
                                <p:cTn id="23" presetID="5" presetClass="entr" presetSubtype="10" fill="hold" nodeType="withEffect">
                                  <p:stCondLst>
                                    <p:cond delay="0"/>
                                  </p:stCondLst>
                                  <p:childTnLst>
                                    <p:set>
                                      <p:cBhvr>
                                        <p:cTn id="24" dur="1" fill="hold">
                                          <p:stCondLst>
                                            <p:cond delay="0"/>
                                          </p:stCondLst>
                                        </p:cTn>
                                        <p:tgtEl>
                                          <p:spTgt spid="21"/>
                                        </p:tgtEl>
                                        <p:attrNameLst>
                                          <p:attrName>style.visibility</p:attrName>
                                        </p:attrNameLst>
                                      </p:cBhvr>
                                      <p:to>
                                        <p:strVal val="visible"/>
                                      </p:to>
                                    </p:set>
                                    <p:animEffect transition="in" filter="checkerboard(across)">
                                      <p:cBhvr>
                                        <p:cTn id="25" dur="500"/>
                                        <p:tgtEl>
                                          <p:spTgt spid="21"/>
                                        </p:tgtEl>
                                      </p:cBhvr>
                                    </p:animEffect>
                                  </p:childTnLst>
                                </p:cTn>
                              </p:par>
                              <p:par>
                                <p:cTn id="26" presetID="5" presetClass="entr" presetSubtype="10" fill="hold" nodeType="withEffect">
                                  <p:stCondLst>
                                    <p:cond delay="0"/>
                                  </p:stCondLst>
                                  <p:childTnLst>
                                    <p:set>
                                      <p:cBhvr>
                                        <p:cTn id="27" dur="1" fill="hold">
                                          <p:stCondLst>
                                            <p:cond delay="0"/>
                                          </p:stCondLst>
                                        </p:cTn>
                                        <p:tgtEl>
                                          <p:spTgt spid="22"/>
                                        </p:tgtEl>
                                        <p:attrNameLst>
                                          <p:attrName>style.visibility</p:attrName>
                                        </p:attrNameLst>
                                      </p:cBhvr>
                                      <p:to>
                                        <p:strVal val="visible"/>
                                      </p:to>
                                    </p:set>
                                    <p:animEffect transition="in" filter="checkerboard(across)">
                                      <p:cBhvr>
                                        <p:cTn id="28" dur="500"/>
                                        <p:tgtEl>
                                          <p:spTgt spid="22"/>
                                        </p:tgtEl>
                                      </p:cBhvr>
                                    </p:animEffect>
                                  </p:childTnLst>
                                </p:cTn>
                              </p:par>
                              <p:par>
                                <p:cTn id="29" presetID="5" presetClass="entr" presetSubtype="10" fill="hold" nodeType="withEffect">
                                  <p:stCondLst>
                                    <p:cond delay="0"/>
                                  </p:stCondLst>
                                  <p:childTnLst>
                                    <p:set>
                                      <p:cBhvr>
                                        <p:cTn id="30" dur="1" fill="hold">
                                          <p:stCondLst>
                                            <p:cond delay="0"/>
                                          </p:stCondLst>
                                        </p:cTn>
                                        <p:tgtEl>
                                          <p:spTgt spid="28"/>
                                        </p:tgtEl>
                                        <p:attrNameLst>
                                          <p:attrName>style.visibility</p:attrName>
                                        </p:attrNameLst>
                                      </p:cBhvr>
                                      <p:to>
                                        <p:strVal val="visible"/>
                                      </p:to>
                                    </p:set>
                                    <p:animEffect transition="in" filter="checkerboard(across)">
                                      <p:cBhvr>
                                        <p:cTn id="31" dur="500"/>
                                        <p:tgtEl>
                                          <p:spTgt spid="28"/>
                                        </p:tgtEl>
                                      </p:cBhvr>
                                    </p:animEffect>
                                  </p:childTnLst>
                                </p:cTn>
                              </p:par>
                            </p:childTnLst>
                          </p:cTn>
                        </p:par>
                        <p:par>
                          <p:cTn id="32" fill="hold">
                            <p:stCondLst>
                              <p:cond delay="1500"/>
                            </p:stCondLst>
                            <p:childTnLst>
                              <p:par>
                                <p:cTn id="33" presetID="55" presetClass="entr" presetSubtype="0" fill="hold" grpId="0" nodeType="afterEffect">
                                  <p:stCondLst>
                                    <p:cond delay="0"/>
                                  </p:stCondLst>
                                  <p:childTnLst>
                                    <p:set>
                                      <p:cBhvr>
                                        <p:cTn id="34" dur="1" fill="hold">
                                          <p:stCondLst>
                                            <p:cond delay="0"/>
                                          </p:stCondLst>
                                        </p:cTn>
                                        <p:tgtEl>
                                          <p:spTgt spid="10"/>
                                        </p:tgtEl>
                                        <p:attrNameLst>
                                          <p:attrName>style.visibility</p:attrName>
                                        </p:attrNameLst>
                                      </p:cBhvr>
                                      <p:to>
                                        <p:strVal val="visible"/>
                                      </p:to>
                                    </p:set>
                                    <p:anim calcmode="lin" valueType="num">
                                      <p:cBhvr>
                                        <p:cTn id="35" dur="1000" fill="hold"/>
                                        <p:tgtEl>
                                          <p:spTgt spid="10"/>
                                        </p:tgtEl>
                                        <p:attrNameLst>
                                          <p:attrName>ppt_w</p:attrName>
                                        </p:attrNameLst>
                                      </p:cBhvr>
                                      <p:tavLst>
                                        <p:tav tm="0">
                                          <p:val>
                                            <p:strVal val="#ppt_w*0.70"/>
                                          </p:val>
                                        </p:tav>
                                        <p:tav tm="100000">
                                          <p:val>
                                            <p:strVal val="#ppt_w"/>
                                          </p:val>
                                        </p:tav>
                                      </p:tavLst>
                                    </p:anim>
                                    <p:anim calcmode="lin" valueType="num">
                                      <p:cBhvr>
                                        <p:cTn id="36" dur="1000" fill="hold"/>
                                        <p:tgtEl>
                                          <p:spTgt spid="10"/>
                                        </p:tgtEl>
                                        <p:attrNameLst>
                                          <p:attrName>ppt_h</p:attrName>
                                        </p:attrNameLst>
                                      </p:cBhvr>
                                      <p:tavLst>
                                        <p:tav tm="0">
                                          <p:val>
                                            <p:strVal val="#ppt_h"/>
                                          </p:val>
                                        </p:tav>
                                        <p:tav tm="100000">
                                          <p:val>
                                            <p:strVal val="#ppt_h"/>
                                          </p:val>
                                        </p:tav>
                                      </p:tavLst>
                                    </p:anim>
                                    <p:animEffect transition="in" filter="fade">
                                      <p:cBhvr>
                                        <p:cTn id="37" dur="1000"/>
                                        <p:tgtEl>
                                          <p:spTgt spid="10"/>
                                        </p:tgtEl>
                                      </p:cBhvr>
                                    </p:animEffect>
                                  </p:childTnLst>
                                </p:cTn>
                              </p:par>
                            </p:childTnLst>
                          </p:cTn>
                        </p:par>
                        <p:par>
                          <p:cTn id="38" fill="hold">
                            <p:stCondLst>
                              <p:cond delay="2500"/>
                            </p:stCondLst>
                            <p:childTnLst>
                              <p:par>
                                <p:cTn id="39" presetID="42" presetClass="entr" presetSubtype="0" fill="hold" grpId="0" nodeType="afterEffect">
                                  <p:stCondLst>
                                    <p:cond delay="0"/>
                                  </p:stCondLst>
                                  <p:childTnLst>
                                    <p:set>
                                      <p:cBhvr>
                                        <p:cTn id="40" dur="1" fill="hold">
                                          <p:stCondLst>
                                            <p:cond delay="0"/>
                                          </p:stCondLst>
                                        </p:cTn>
                                        <p:tgtEl>
                                          <p:spTgt spid="12"/>
                                        </p:tgtEl>
                                        <p:attrNameLst>
                                          <p:attrName>style.visibility</p:attrName>
                                        </p:attrNameLst>
                                      </p:cBhvr>
                                      <p:to>
                                        <p:strVal val="visible"/>
                                      </p:to>
                                    </p:set>
                                    <p:animEffect transition="in" filter="fade">
                                      <p:cBhvr>
                                        <p:cTn id="41" dur="1000"/>
                                        <p:tgtEl>
                                          <p:spTgt spid="12"/>
                                        </p:tgtEl>
                                      </p:cBhvr>
                                    </p:animEffect>
                                    <p:anim calcmode="lin" valueType="num">
                                      <p:cBhvr>
                                        <p:cTn id="42" dur="1000" fill="hold"/>
                                        <p:tgtEl>
                                          <p:spTgt spid="12"/>
                                        </p:tgtEl>
                                        <p:attrNameLst>
                                          <p:attrName>ppt_x</p:attrName>
                                        </p:attrNameLst>
                                      </p:cBhvr>
                                      <p:tavLst>
                                        <p:tav tm="0">
                                          <p:val>
                                            <p:strVal val="#ppt_x"/>
                                          </p:val>
                                        </p:tav>
                                        <p:tav tm="100000">
                                          <p:val>
                                            <p:strVal val="#ppt_x"/>
                                          </p:val>
                                        </p:tav>
                                      </p:tavLst>
                                    </p:anim>
                                    <p:anim calcmode="lin" valueType="num">
                                      <p:cBhvr>
                                        <p:cTn id="43" dur="1000" fill="hold"/>
                                        <p:tgtEl>
                                          <p:spTgt spid="12"/>
                                        </p:tgtEl>
                                        <p:attrNameLst>
                                          <p:attrName>ppt_y</p:attrName>
                                        </p:attrNameLst>
                                      </p:cBhvr>
                                      <p:tavLst>
                                        <p:tav tm="0">
                                          <p:val>
                                            <p:strVal val="#ppt_y+.1"/>
                                          </p:val>
                                        </p:tav>
                                        <p:tav tm="100000">
                                          <p:val>
                                            <p:strVal val="#ppt_y"/>
                                          </p:val>
                                        </p:tav>
                                      </p:tavLst>
                                    </p:anim>
                                  </p:childTnLst>
                                </p:cTn>
                              </p:par>
                              <p:par>
                                <p:cTn id="44" presetID="42" presetClass="entr" presetSubtype="0" fill="hold" nodeType="withEffect">
                                  <p:stCondLst>
                                    <p:cond delay="0"/>
                                  </p:stCondLst>
                                  <p:childTnLst>
                                    <p:set>
                                      <p:cBhvr>
                                        <p:cTn id="45" dur="1" fill="hold">
                                          <p:stCondLst>
                                            <p:cond delay="0"/>
                                          </p:stCondLst>
                                        </p:cTn>
                                        <p:tgtEl>
                                          <p:spTgt spid="14"/>
                                        </p:tgtEl>
                                        <p:attrNameLst>
                                          <p:attrName>style.visibility</p:attrName>
                                        </p:attrNameLst>
                                      </p:cBhvr>
                                      <p:to>
                                        <p:strVal val="visible"/>
                                      </p:to>
                                    </p:set>
                                    <p:animEffect transition="in" filter="fade">
                                      <p:cBhvr>
                                        <p:cTn id="46" dur="1000"/>
                                        <p:tgtEl>
                                          <p:spTgt spid="14"/>
                                        </p:tgtEl>
                                      </p:cBhvr>
                                    </p:animEffect>
                                    <p:anim calcmode="lin" valueType="num">
                                      <p:cBhvr>
                                        <p:cTn id="47" dur="1000" fill="hold"/>
                                        <p:tgtEl>
                                          <p:spTgt spid="14"/>
                                        </p:tgtEl>
                                        <p:attrNameLst>
                                          <p:attrName>ppt_x</p:attrName>
                                        </p:attrNameLst>
                                      </p:cBhvr>
                                      <p:tavLst>
                                        <p:tav tm="0">
                                          <p:val>
                                            <p:strVal val="#ppt_x"/>
                                          </p:val>
                                        </p:tav>
                                        <p:tav tm="100000">
                                          <p:val>
                                            <p:strVal val="#ppt_x"/>
                                          </p:val>
                                        </p:tav>
                                      </p:tavLst>
                                    </p:anim>
                                    <p:anim calcmode="lin" valueType="num">
                                      <p:cBhvr>
                                        <p:cTn id="48" dur="1000" fill="hold"/>
                                        <p:tgtEl>
                                          <p:spTgt spid="14"/>
                                        </p:tgtEl>
                                        <p:attrNameLst>
                                          <p:attrName>ppt_y</p:attrName>
                                        </p:attrNameLst>
                                      </p:cBhvr>
                                      <p:tavLst>
                                        <p:tav tm="0">
                                          <p:val>
                                            <p:strVal val="#ppt_y+.1"/>
                                          </p:val>
                                        </p:tav>
                                        <p:tav tm="100000">
                                          <p:val>
                                            <p:strVal val="#ppt_y"/>
                                          </p:val>
                                        </p:tav>
                                      </p:tavLst>
                                    </p:anim>
                                  </p:childTnLst>
                                </p:cTn>
                              </p:par>
                              <p:par>
                                <p:cTn id="49" presetID="42" presetClass="entr" presetSubtype="0" fill="hold" nodeType="with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fade">
                                      <p:cBhvr>
                                        <p:cTn id="51" dur="1000"/>
                                        <p:tgtEl>
                                          <p:spTgt spid="15"/>
                                        </p:tgtEl>
                                      </p:cBhvr>
                                    </p:animEffect>
                                    <p:anim calcmode="lin" valueType="num">
                                      <p:cBhvr>
                                        <p:cTn id="52" dur="1000" fill="hold"/>
                                        <p:tgtEl>
                                          <p:spTgt spid="15"/>
                                        </p:tgtEl>
                                        <p:attrNameLst>
                                          <p:attrName>ppt_x</p:attrName>
                                        </p:attrNameLst>
                                      </p:cBhvr>
                                      <p:tavLst>
                                        <p:tav tm="0">
                                          <p:val>
                                            <p:strVal val="#ppt_x"/>
                                          </p:val>
                                        </p:tav>
                                        <p:tav tm="100000">
                                          <p:val>
                                            <p:strVal val="#ppt_x"/>
                                          </p:val>
                                        </p:tav>
                                      </p:tavLst>
                                    </p:anim>
                                    <p:anim calcmode="lin" valueType="num">
                                      <p:cBhvr>
                                        <p:cTn id="53" dur="1000" fill="hold"/>
                                        <p:tgtEl>
                                          <p:spTgt spid="15"/>
                                        </p:tgtEl>
                                        <p:attrNameLst>
                                          <p:attrName>ppt_y</p:attrName>
                                        </p:attrNameLst>
                                      </p:cBhvr>
                                      <p:tavLst>
                                        <p:tav tm="0">
                                          <p:val>
                                            <p:strVal val="#ppt_y+.1"/>
                                          </p:val>
                                        </p:tav>
                                        <p:tav tm="100000">
                                          <p:val>
                                            <p:strVal val="#ppt_y"/>
                                          </p:val>
                                        </p:tav>
                                      </p:tavLst>
                                    </p:anim>
                                  </p:childTnLst>
                                </p:cTn>
                              </p:par>
                            </p:childTnLst>
                          </p:cTn>
                        </p:par>
                        <p:par>
                          <p:cTn id="54" fill="hold">
                            <p:stCondLst>
                              <p:cond delay="3500"/>
                            </p:stCondLst>
                            <p:childTnLst>
                              <p:par>
                                <p:cTn id="55" presetID="5" presetClass="entr" presetSubtype="10" fill="hold" grpId="0" nodeType="afterEffect">
                                  <p:stCondLst>
                                    <p:cond delay="0"/>
                                  </p:stCondLst>
                                  <p:childTnLst>
                                    <p:set>
                                      <p:cBhvr>
                                        <p:cTn id="56" dur="1" fill="hold">
                                          <p:stCondLst>
                                            <p:cond delay="0"/>
                                          </p:stCondLst>
                                        </p:cTn>
                                        <p:tgtEl>
                                          <p:spTgt spid="17"/>
                                        </p:tgtEl>
                                        <p:attrNameLst>
                                          <p:attrName>style.visibility</p:attrName>
                                        </p:attrNameLst>
                                      </p:cBhvr>
                                      <p:to>
                                        <p:strVal val="visible"/>
                                      </p:to>
                                    </p:set>
                                    <p:animEffect transition="in" filter="checkerboard(across)">
                                      <p:cBhvr>
                                        <p:cTn id="57" dur="500"/>
                                        <p:tgtEl>
                                          <p:spTgt spid="17"/>
                                        </p:tgtEl>
                                      </p:cBhvr>
                                    </p:animEffect>
                                  </p:childTnLst>
                                </p:cTn>
                              </p:par>
                            </p:childTnLst>
                          </p:cTn>
                        </p:par>
                        <p:par>
                          <p:cTn id="58" fill="hold">
                            <p:stCondLst>
                              <p:cond delay="4000"/>
                            </p:stCondLst>
                            <p:childTnLst>
                              <p:par>
                                <p:cTn id="59" presetID="42" presetClass="entr" presetSubtype="0" fill="hold" grpId="0" nodeType="afterEffect">
                                  <p:stCondLst>
                                    <p:cond delay="0"/>
                                  </p:stCondLst>
                                  <p:childTnLst>
                                    <p:set>
                                      <p:cBhvr>
                                        <p:cTn id="60" dur="1" fill="hold">
                                          <p:stCondLst>
                                            <p:cond delay="0"/>
                                          </p:stCondLst>
                                        </p:cTn>
                                        <p:tgtEl>
                                          <p:spTgt spid="8"/>
                                        </p:tgtEl>
                                        <p:attrNameLst>
                                          <p:attrName>style.visibility</p:attrName>
                                        </p:attrNameLst>
                                      </p:cBhvr>
                                      <p:to>
                                        <p:strVal val="visible"/>
                                      </p:to>
                                    </p:set>
                                    <p:animEffect transition="in" filter="fade">
                                      <p:cBhvr>
                                        <p:cTn id="61" dur="1000"/>
                                        <p:tgtEl>
                                          <p:spTgt spid="8"/>
                                        </p:tgtEl>
                                      </p:cBhvr>
                                    </p:animEffect>
                                    <p:anim calcmode="lin" valueType="num">
                                      <p:cBhvr>
                                        <p:cTn id="62" dur="1000" fill="hold"/>
                                        <p:tgtEl>
                                          <p:spTgt spid="8"/>
                                        </p:tgtEl>
                                        <p:attrNameLst>
                                          <p:attrName>ppt_x</p:attrName>
                                        </p:attrNameLst>
                                      </p:cBhvr>
                                      <p:tavLst>
                                        <p:tav tm="0">
                                          <p:val>
                                            <p:strVal val="#ppt_x"/>
                                          </p:val>
                                        </p:tav>
                                        <p:tav tm="100000">
                                          <p:val>
                                            <p:strVal val="#ppt_x"/>
                                          </p:val>
                                        </p:tav>
                                      </p:tavLst>
                                    </p:anim>
                                    <p:anim calcmode="lin" valueType="num">
                                      <p:cBhvr>
                                        <p:cTn id="63" dur="1000" fill="hold"/>
                                        <p:tgtEl>
                                          <p:spTgt spid="8"/>
                                        </p:tgtEl>
                                        <p:attrNameLst>
                                          <p:attrName>ppt_y</p:attrName>
                                        </p:attrNameLst>
                                      </p:cBhvr>
                                      <p:tavLst>
                                        <p:tav tm="0">
                                          <p:val>
                                            <p:strVal val="#ppt_y+.1"/>
                                          </p:val>
                                        </p:tav>
                                        <p:tav tm="100000">
                                          <p:val>
                                            <p:strVal val="#ppt_y"/>
                                          </p:val>
                                        </p:tav>
                                      </p:tavLst>
                                    </p:anim>
                                  </p:childTnLst>
                                </p:cTn>
                              </p:par>
                              <p:par>
                                <p:cTn id="64" presetID="42" presetClass="entr" presetSubtype="0" fill="hold" nodeType="withEffect">
                                  <p:stCondLst>
                                    <p:cond delay="0"/>
                                  </p:stCondLst>
                                  <p:childTnLst>
                                    <p:set>
                                      <p:cBhvr>
                                        <p:cTn id="65" dur="1" fill="hold">
                                          <p:stCondLst>
                                            <p:cond delay="0"/>
                                          </p:stCondLst>
                                        </p:cTn>
                                        <p:tgtEl>
                                          <p:spTgt spid="32"/>
                                        </p:tgtEl>
                                        <p:attrNameLst>
                                          <p:attrName>style.visibility</p:attrName>
                                        </p:attrNameLst>
                                      </p:cBhvr>
                                      <p:to>
                                        <p:strVal val="visible"/>
                                      </p:to>
                                    </p:set>
                                    <p:animEffect transition="in" filter="fade">
                                      <p:cBhvr>
                                        <p:cTn id="66" dur="1000"/>
                                        <p:tgtEl>
                                          <p:spTgt spid="32"/>
                                        </p:tgtEl>
                                      </p:cBhvr>
                                    </p:animEffect>
                                    <p:anim calcmode="lin" valueType="num">
                                      <p:cBhvr>
                                        <p:cTn id="67" dur="1000" fill="hold"/>
                                        <p:tgtEl>
                                          <p:spTgt spid="32"/>
                                        </p:tgtEl>
                                        <p:attrNameLst>
                                          <p:attrName>ppt_x</p:attrName>
                                        </p:attrNameLst>
                                      </p:cBhvr>
                                      <p:tavLst>
                                        <p:tav tm="0">
                                          <p:val>
                                            <p:strVal val="#ppt_x"/>
                                          </p:val>
                                        </p:tav>
                                        <p:tav tm="100000">
                                          <p:val>
                                            <p:strVal val="#ppt_x"/>
                                          </p:val>
                                        </p:tav>
                                      </p:tavLst>
                                    </p:anim>
                                    <p:anim calcmode="lin" valueType="num">
                                      <p:cBhvr>
                                        <p:cTn id="68" dur="1000" fill="hold"/>
                                        <p:tgtEl>
                                          <p:spTgt spid="32"/>
                                        </p:tgtEl>
                                        <p:attrNameLst>
                                          <p:attrName>ppt_y</p:attrName>
                                        </p:attrNameLst>
                                      </p:cBhvr>
                                      <p:tavLst>
                                        <p:tav tm="0">
                                          <p:val>
                                            <p:strVal val="#ppt_y+.1"/>
                                          </p:val>
                                        </p:tav>
                                        <p:tav tm="100000">
                                          <p:val>
                                            <p:strVal val="#ppt_y"/>
                                          </p:val>
                                        </p:tav>
                                      </p:tavLst>
                                    </p:anim>
                                  </p:childTnLst>
                                </p:cTn>
                              </p:par>
                              <p:par>
                                <p:cTn id="69" presetID="42" presetClass="entr" presetSubtype="0" fill="hold" nodeType="withEffect">
                                  <p:stCondLst>
                                    <p:cond delay="0"/>
                                  </p:stCondLst>
                                  <p:childTnLst>
                                    <p:set>
                                      <p:cBhvr>
                                        <p:cTn id="70" dur="1" fill="hold">
                                          <p:stCondLst>
                                            <p:cond delay="0"/>
                                          </p:stCondLst>
                                        </p:cTn>
                                        <p:tgtEl>
                                          <p:spTgt spid="34"/>
                                        </p:tgtEl>
                                        <p:attrNameLst>
                                          <p:attrName>style.visibility</p:attrName>
                                        </p:attrNameLst>
                                      </p:cBhvr>
                                      <p:to>
                                        <p:strVal val="visible"/>
                                      </p:to>
                                    </p:set>
                                    <p:animEffect transition="in" filter="fade">
                                      <p:cBhvr>
                                        <p:cTn id="71" dur="1000"/>
                                        <p:tgtEl>
                                          <p:spTgt spid="34"/>
                                        </p:tgtEl>
                                      </p:cBhvr>
                                    </p:animEffect>
                                    <p:anim calcmode="lin" valueType="num">
                                      <p:cBhvr>
                                        <p:cTn id="72" dur="1000" fill="hold"/>
                                        <p:tgtEl>
                                          <p:spTgt spid="34"/>
                                        </p:tgtEl>
                                        <p:attrNameLst>
                                          <p:attrName>ppt_x</p:attrName>
                                        </p:attrNameLst>
                                      </p:cBhvr>
                                      <p:tavLst>
                                        <p:tav tm="0">
                                          <p:val>
                                            <p:strVal val="#ppt_x"/>
                                          </p:val>
                                        </p:tav>
                                        <p:tav tm="100000">
                                          <p:val>
                                            <p:strVal val="#ppt_x"/>
                                          </p:val>
                                        </p:tav>
                                      </p:tavLst>
                                    </p:anim>
                                    <p:anim calcmode="lin" valueType="num">
                                      <p:cBhvr>
                                        <p:cTn id="73"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ldLvl="0" animBg="1"/>
      <p:bldP spid="8" grpId="0"/>
      <p:bldP spid="10" grpId="0"/>
      <p:bldP spid="12" grpId="0"/>
      <p:bldP spid="17" grpId="0" bldLvl="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任意多边形 7"/>
          <p:cNvSpPr/>
          <p:nvPr userDrawn="1">
            <p:custDataLst>
              <p:tags r:id="rId1"/>
            </p:custDataLst>
          </p:nvPr>
        </p:nvSpPr>
        <p:spPr>
          <a:xfrm flipV="1">
            <a:off x="521336" y="687070"/>
            <a:ext cx="11405235" cy="76200"/>
          </a:xfrm>
          <a:custGeom>
            <a:avLst/>
            <a:gdLst>
              <a:gd name="connsiteX0" fmla="*/ 0 w 12125327"/>
              <a:gd name="connsiteY0" fmla="*/ 0 h 31282"/>
              <a:gd name="connsiteX1" fmla="*/ 12125327 w 12125327"/>
              <a:gd name="connsiteY1" fmla="*/ 0 h 31282"/>
              <a:gd name="connsiteX2" fmla="*/ 12125327 w 12125327"/>
              <a:gd name="connsiteY2" fmla="*/ 31282 h 31282"/>
              <a:gd name="connsiteX3" fmla="*/ 17139 w 12125327"/>
              <a:gd name="connsiteY3" fmla="*/ 31282 h 31282"/>
            </a:gdLst>
            <a:ahLst/>
            <a:cxnLst>
              <a:cxn ang="0">
                <a:pos x="connsiteX0" y="connsiteY0"/>
              </a:cxn>
              <a:cxn ang="0">
                <a:pos x="connsiteX1" y="connsiteY1"/>
              </a:cxn>
              <a:cxn ang="0">
                <a:pos x="connsiteX2" y="connsiteY2"/>
              </a:cxn>
              <a:cxn ang="0">
                <a:pos x="connsiteX3" y="connsiteY3"/>
              </a:cxn>
            </a:cxnLst>
            <a:rect l="l" t="t" r="r" b="b"/>
            <a:pathLst>
              <a:path w="12125327" h="31282">
                <a:moveTo>
                  <a:pt x="0" y="0"/>
                </a:moveTo>
                <a:lnTo>
                  <a:pt x="12125327" y="0"/>
                </a:lnTo>
                <a:lnTo>
                  <a:pt x="12125327" y="31282"/>
                </a:lnTo>
                <a:lnTo>
                  <a:pt x="17139" y="31282"/>
                </a:lnTo>
                <a:close/>
              </a:path>
            </a:pathLst>
          </a:custGeom>
          <a:solidFill>
            <a:srgbClr val="615970">
              <a:alpha val="9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7032" tIns="33516" rIns="67032" bIns="33516" numCol="1" spcCol="0" rtlCol="0" fromWordArt="0" anchor="ctr" anchorCtr="0" forceAA="0" compatLnSpc="1">
            <a:noAutofit/>
          </a:bodyPr>
          <a:lstStyle/>
          <a:p>
            <a:pPr algn="ctr"/>
            <a:endParaRPr lang="zh-CN" altLang="en-US" sz="1400">
              <a:latin typeface="Arial" panose="020B0604020202020204" pitchFamily="34" charset="0"/>
              <a:ea typeface="微软雅黑" panose="020B0503020204020204" charset="-122"/>
              <a:sym typeface="Arial" panose="020B0604020202020204" pitchFamily="34" charset="0"/>
            </a:endParaRPr>
          </a:p>
        </p:txBody>
      </p:sp>
      <p:sp>
        <p:nvSpPr>
          <p:cNvPr id="9" name="任意多边形 8"/>
          <p:cNvSpPr/>
          <p:nvPr userDrawn="1">
            <p:custDataLst>
              <p:tags r:id="rId2"/>
            </p:custDataLst>
          </p:nvPr>
        </p:nvSpPr>
        <p:spPr>
          <a:xfrm>
            <a:off x="-14603" y="381541"/>
            <a:ext cx="410536" cy="381886"/>
          </a:xfrm>
          <a:custGeom>
            <a:avLst/>
            <a:gdLst>
              <a:gd name="connsiteX0" fmla="*/ 284734 w 577217"/>
              <a:gd name="connsiteY0" fmla="*/ 0 h 536832"/>
              <a:gd name="connsiteX1" fmla="*/ 577217 w 577217"/>
              <a:gd name="connsiteY1" fmla="*/ 536832 h 536832"/>
              <a:gd name="connsiteX2" fmla="*/ 0 w 577217"/>
              <a:gd name="connsiteY2" fmla="*/ 536832 h 536832"/>
              <a:gd name="connsiteX3" fmla="*/ 0 w 577217"/>
              <a:gd name="connsiteY3" fmla="*/ 184 h 536832"/>
            </a:gdLst>
            <a:ahLst/>
            <a:cxnLst>
              <a:cxn ang="0">
                <a:pos x="connsiteX0" y="connsiteY0"/>
              </a:cxn>
              <a:cxn ang="0">
                <a:pos x="connsiteX1" y="connsiteY1"/>
              </a:cxn>
              <a:cxn ang="0">
                <a:pos x="connsiteX2" y="connsiteY2"/>
              </a:cxn>
              <a:cxn ang="0">
                <a:pos x="connsiteX3" y="connsiteY3"/>
              </a:cxn>
            </a:cxnLst>
            <a:rect l="l" t="t" r="r" b="b"/>
            <a:pathLst>
              <a:path w="577217" h="536832">
                <a:moveTo>
                  <a:pt x="284734" y="0"/>
                </a:moveTo>
                <a:lnTo>
                  <a:pt x="577217" y="536832"/>
                </a:lnTo>
                <a:lnTo>
                  <a:pt x="0" y="536832"/>
                </a:lnTo>
                <a:lnTo>
                  <a:pt x="0" y="184"/>
                </a:lnTo>
                <a:close/>
              </a:path>
            </a:pathLst>
          </a:custGeom>
          <a:solidFill>
            <a:srgbClr val="61597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7032" tIns="33516" rIns="67032" bIns="33516" numCol="1" spcCol="0" rtlCol="0" fromWordArt="0" anchor="ctr" anchorCtr="0" forceAA="0" compatLnSpc="1">
            <a:noAutofit/>
          </a:bodyPr>
          <a:lstStyle/>
          <a:p>
            <a:pPr algn="ctr"/>
            <a:endParaRPr lang="zh-CN" altLang="en-US" sz="1400" dirty="0">
              <a:solidFill>
                <a:srgbClr val="7EC234"/>
              </a:solidFill>
              <a:latin typeface="Arial" panose="020B0604020202020204" pitchFamily="34" charset="0"/>
              <a:ea typeface="微软雅黑" panose="020B0503020204020204" charset="-122"/>
              <a:sym typeface="Arial" panose="020B0604020202020204" pitchFamily="34" charset="0"/>
            </a:endParaRPr>
          </a:p>
        </p:txBody>
      </p:sp>
      <p:sp>
        <p:nvSpPr>
          <p:cNvPr id="26" name="Title 1"/>
          <p:cNvSpPr txBox="1"/>
          <p:nvPr/>
        </p:nvSpPr>
        <p:spPr>
          <a:xfrm>
            <a:off x="600070" y="231316"/>
            <a:ext cx="4779797" cy="379477"/>
          </a:xfrm>
          <a:prstGeom prst="rect">
            <a:avLst/>
          </a:prstGeom>
        </p:spPr>
        <p:txBody>
          <a:bodyPr lIns="0" rIns="0" anchor="ctr">
            <a:noAutofit/>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anose="020B0306030504020204" pitchFamily="34" charset="0"/>
              </a:defRPr>
            </a:lvl1pPr>
          </a:lstStyle>
          <a:p>
            <a:pPr algn="l">
              <a:defRPr/>
            </a:pPr>
            <a:r>
              <a:rPr lang="zh-CN" altLang="en-US" sz="2400" b="1" dirty="0">
                <a:solidFill>
                  <a:srgbClr val="615970"/>
                </a:solidFill>
                <a:latin typeface="微软雅黑" panose="020B0503020204020204" charset="-122"/>
                <a:ea typeface="微软雅黑" panose="020B0503020204020204" charset="-122"/>
                <a:sym typeface="+mn-ea"/>
              </a:rPr>
              <a:t>Job goal presentation</a:t>
            </a:r>
          </a:p>
        </p:txBody>
      </p:sp>
      <p:sp>
        <p:nvSpPr>
          <p:cNvPr id="3" name="圆角矩形 28"/>
          <p:cNvSpPr/>
          <p:nvPr/>
        </p:nvSpPr>
        <p:spPr>
          <a:xfrm>
            <a:off x="950078" y="4366632"/>
            <a:ext cx="4207255" cy="514632"/>
          </a:xfrm>
          <a:prstGeom prst="roundRect">
            <a:avLst>
              <a:gd name="adj" fmla="val 25274"/>
            </a:avLst>
          </a:prstGeom>
          <a:solidFill>
            <a:srgbClr val="615970"/>
          </a:solidFill>
          <a:ln>
            <a:noFill/>
          </a:ln>
        </p:spPr>
        <p:style>
          <a:lnRef idx="3">
            <a:schemeClr val="lt1"/>
          </a:lnRef>
          <a:fillRef idx="1">
            <a:schemeClr val="accent1"/>
          </a:fillRef>
          <a:effectRef idx="1">
            <a:schemeClr val="accent1"/>
          </a:effectRef>
          <a:fontRef idx="minor">
            <a:schemeClr val="lt1"/>
          </a:fontRef>
        </p:style>
        <p:txBody>
          <a:bodyPr lIns="182459" tIns="91230" rIns="182459" bIns="91230" rtlCol="0" anchor="ctr"/>
          <a:lstStyle/>
          <a:p>
            <a:pPr algn="ctr"/>
            <a:endParaRPr lang="zh-CN" altLang="en-US" sz="1600">
              <a:solidFill>
                <a:schemeClr val="tx1">
                  <a:lumMod val="75000"/>
                  <a:lumOff val="25000"/>
                </a:schemeClr>
              </a:solidFill>
            </a:endParaRPr>
          </a:p>
        </p:txBody>
      </p:sp>
      <p:sp>
        <p:nvSpPr>
          <p:cNvPr id="10" name="圆角矩形 29"/>
          <p:cNvSpPr/>
          <p:nvPr/>
        </p:nvSpPr>
        <p:spPr>
          <a:xfrm>
            <a:off x="950078" y="5164135"/>
            <a:ext cx="4207255" cy="514632"/>
          </a:xfrm>
          <a:prstGeom prst="roundRect">
            <a:avLst>
              <a:gd name="adj" fmla="val 26820"/>
            </a:avLst>
          </a:prstGeom>
          <a:solidFill>
            <a:srgbClr val="888293"/>
          </a:solidFill>
          <a:ln>
            <a:noFill/>
          </a:ln>
        </p:spPr>
        <p:style>
          <a:lnRef idx="3">
            <a:schemeClr val="lt1"/>
          </a:lnRef>
          <a:fillRef idx="1">
            <a:schemeClr val="accent1"/>
          </a:fillRef>
          <a:effectRef idx="1">
            <a:schemeClr val="accent1"/>
          </a:effectRef>
          <a:fontRef idx="minor">
            <a:schemeClr val="lt1"/>
          </a:fontRef>
        </p:style>
        <p:txBody>
          <a:bodyPr lIns="182459" tIns="91230" rIns="182459" bIns="91230" rtlCol="0" anchor="ctr"/>
          <a:lstStyle/>
          <a:p>
            <a:pPr algn="ctr"/>
            <a:endParaRPr lang="zh-CN" altLang="en-US" sz="1600">
              <a:solidFill>
                <a:schemeClr val="tx1">
                  <a:lumMod val="75000"/>
                  <a:lumOff val="25000"/>
                </a:schemeClr>
              </a:solidFill>
            </a:endParaRPr>
          </a:p>
        </p:txBody>
      </p:sp>
      <p:sp>
        <p:nvSpPr>
          <p:cNvPr id="46" name="TextBox 32"/>
          <p:cNvSpPr txBox="1"/>
          <p:nvPr/>
        </p:nvSpPr>
        <p:spPr>
          <a:xfrm>
            <a:off x="1303958" y="4496582"/>
            <a:ext cx="3853375" cy="169021"/>
          </a:xfrm>
          <a:prstGeom prst="rect">
            <a:avLst/>
          </a:prstGeom>
          <a:noFill/>
          <a:ln>
            <a:noFill/>
          </a:ln>
        </p:spPr>
        <p:style>
          <a:lnRef idx="3">
            <a:schemeClr val="lt1"/>
          </a:lnRef>
          <a:fillRef idx="1">
            <a:schemeClr val="accent1"/>
          </a:fillRef>
          <a:effectRef idx="1">
            <a:schemeClr val="accent1"/>
          </a:effectRef>
          <a:fontRef idx="minor">
            <a:schemeClr val="lt1"/>
          </a:fontRef>
        </p:style>
        <p:txBody>
          <a:bodyPr wrap="square" lIns="0" tIns="0" rIns="0" bIns="0" rtlCol="0">
            <a:spAutoFit/>
          </a:bodyPr>
          <a:lstStyle>
            <a:defPPr>
              <a:defRPr lang="zh-CN"/>
            </a:defPPr>
            <a:lvl1pPr algn="just">
              <a:lnSpc>
                <a:spcPts val="1300"/>
              </a:lnSpc>
              <a:defRPr sz="1000">
                <a:solidFill>
                  <a:schemeClr val="tx1">
                    <a:lumMod val="65000"/>
                    <a:lumOff val="35000"/>
                  </a:schemeClr>
                </a:solidFill>
                <a:latin typeface="微软雅黑" panose="020B0503020204020204" charset="-122"/>
                <a:ea typeface="微软雅黑" panose="020B0503020204020204" charset="-122"/>
              </a:defRPr>
            </a:lvl1pPr>
          </a:lstStyle>
          <a:p>
            <a:pPr>
              <a:lnSpc>
                <a:spcPct val="120000"/>
              </a:lnSpc>
            </a:pPr>
            <a:r>
              <a:rPr lang="zh-CN" altLang="en-US" dirty="0">
                <a:solidFill>
                  <a:schemeClr val="bg1"/>
                </a:solidFill>
              </a:rPr>
              <a:t>Click to enter the specific description section of this column.</a:t>
            </a:r>
            <a:endParaRPr lang="en-US" altLang="zh-CN" dirty="0">
              <a:solidFill>
                <a:schemeClr val="bg1"/>
              </a:solidFill>
            </a:endParaRPr>
          </a:p>
        </p:txBody>
      </p:sp>
      <p:sp>
        <p:nvSpPr>
          <p:cNvPr id="47" name="TextBox 33"/>
          <p:cNvSpPr txBox="1"/>
          <p:nvPr/>
        </p:nvSpPr>
        <p:spPr>
          <a:xfrm>
            <a:off x="1303957" y="5336940"/>
            <a:ext cx="3853375" cy="169021"/>
          </a:xfrm>
          <a:prstGeom prst="rect">
            <a:avLst/>
          </a:prstGeom>
          <a:noFill/>
          <a:ln>
            <a:noFill/>
          </a:ln>
        </p:spPr>
        <p:style>
          <a:lnRef idx="3">
            <a:schemeClr val="lt1"/>
          </a:lnRef>
          <a:fillRef idx="1">
            <a:schemeClr val="accent1"/>
          </a:fillRef>
          <a:effectRef idx="1">
            <a:schemeClr val="accent1"/>
          </a:effectRef>
          <a:fontRef idx="minor">
            <a:schemeClr val="lt1"/>
          </a:fontRef>
        </p:style>
        <p:txBody>
          <a:bodyPr wrap="square" lIns="0" tIns="0" rIns="0" bIns="0" rtlCol="0">
            <a:spAutoFit/>
          </a:bodyPr>
          <a:lstStyle>
            <a:defPPr>
              <a:defRPr lang="zh-CN"/>
            </a:defPPr>
            <a:lvl1pPr algn="just">
              <a:lnSpc>
                <a:spcPts val="1300"/>
              </a:lnSpc>
              <a:defRPr sz="1000">
                <a:solidFill>
                  <a:schemeClr val="tx1">
                    <a:lumMod val="65000"/>
                    <a:lumOff val="35000"/>
                  </a:schemeClr>
                </a:solidFill>
                <a:latin typeface="微软雅黑" panose="020B0503020204020204" charset="-122"/>
                <a:ea typeface="微软雅黑" panose="020B0503020204020204" charset="-122"/>
              </a:defRPr>
            </a:lvl1pPr>
          </a:lstStyle>
          <a:p>
            <a:pPr>
              <a:lnSpc>
                <a:spcPct val="120000"/>
              </a:lnSpc>
            </a:pPr>
            <a:r>
              <a:rPr lang="zh-CN" altLang="en-US" dirty="0">
                <a:solidFill>
                  <a:schemeClr val="bg1"/>
                </a:solidFill>
              </a:rPr>
              <a:t>Click to enter the specific description section of this column.</a:t>
            </a:r>
            <a:endParaRPr lang="en-US" altLang="zh-CN" dirty="0">
              <a:solidFill>
                <a:schemeClr val="bg1"/>
              </a:solidFill>
            </a:endParaRPr>
          </a:p>
        </p:txBody>
      </p:sp>
      <p:sp>
        <p:nvSpPr>
          <p:cNvPr id="4" name="TextBox 1"/>
          <p:cNvSpPr txBox="1"/>
          <p:nvPr/>
        </p:nvSpPr>
        <p:spPr>
          <a:xfrm>
            <a:off x="1089646" y="1808991"/>
            <a:ext cx="3416320" cy="1754326"/>
          </a:xfrm>
          <a:prstGeom prst="rect">
            <a:avLst/>
          </a:prstGeom>
          <a:noFill/>
        </p:spPr>
        <p:txBody>
          <a:bodyPr wrap="none" rtlCol="0">
            <a:spAutoFit/>
          </a:bodyPr>
          <a:lstStyle/>
          <a:p>
            <a:pPr algn="ctr"/>
            <a:r>
              <a:rPr lang="zh-CN" altLang="en-US" sz="3600" b="1" i="1" dirty="0">
                <a:solidFill>
                  <a:srgbClr val="615970"/>
                </a:solidFill>
                <a:latin typeface="微软雅黑" panose="020B0503020204020204" charset="-122"/>
                <a:ea typeface="微软雅黑" panose="020B0503020204020204" charset="-122"/>
                <a:cs typeface="Playfair Display SC Black" charset="0"/>
              </a:rPr>
              <a:t>Please enter your title</a:t>
            </a:r>
          </a:p>
          <a:p>
            <a:pPr algn="ctr"/>
            <a:r>
              <a:rPr lang="en-US" sz="3600" dirty="0">
                <a:solidFill>
                  <a:schemeClr val="tx1">
                    <a:lumMod val="50000"/>
                    <a:lumOff val="50000"/>
                  </a:schemeClr>
                </a:solidFill>
                <a:latin typeface="微软雅黑" panose="020B0503020204020204" charset="-122"/>
                <a:ea typeface="微软雅黑" panose="020B0503020204020204" charset="-122"/>
                <a:cs typeface="Playfair Display SC" charset="0"/>
              </a:rPr>
              <a:t>Latest</a:t>
            </a:r>
          </a:p>
          <a:p>
            <a:pPr algn="ctr"/>
            <a:r>
              <a:rPr lang="en-US" sz="3600" dirty="0">
                <a:solidFill>
                  <a:schemeClr val="tx1">
                    <a:lumMod val="50000"/>
                    <a:lumOff val="50000"/>
                  </a:schemeClr>
                </a:solidFill>
                <a:latin typeface="微软雅黑" panose="020B0503020204020204" charset="-122"/>
                <a:ea typeface="微软雅黑" panose="020B0503020204020204" charset="-122"/>
                <a:cs typeface="Playfair Display SC" charset="0"/>
              </a:rPr>
              <a:t>Works</a:t>
            </a:r>
          </a:p>
        </p:txBody>
      </p:sp>
      <p:pic>
        <p:nvPicPr>
          <p:cNvPr id="5" name="图片 4"/>
          <p:cNvPicPr>
            <a:picLocks noChangeAspect="1"/>
          </p:cNvPicPr>
          <p:nvPr/>
        </p:nvPicPr>
        <p:blipFill>
          <a:blip r:embed="rId5"/>
          <a:stretch>
            <a:fillRect/>
          </a:stretch>
        </p:blipFill>
        <p:spPr>
          <a:xfrm>
            <a:off x="5443856" y="1709420"/>
            <a:ext cx="5887085" cy="392557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3000" advClick="0" advTm="0">
        <p14:shred/>
      </p:transition>
    </mc:Choice>
    <mc:Fallback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1000"/>
                                        <p:tgtEl>
                                          <p:spTgt spid="10"/>
                                        </p:tgtEl>
                                      </p:cBhvr>
                                    </p:animEffect>
                                    <p:anim calcmode="lin" valueType="num">
                                      <p:cBhvr>
                                        <p:cTn id="13" dur="1000" fill="hold"/>
                                        <p:tgtEl>
                                          <p:spTgt spid="10"/>
                                        </p:tgtEl>
                                        <p:attrNameLst>
                                          <p:attrName>ppt_x</p:attrName>
                                        </p:attrNameLst>
                                      </p:cBhvr>
                                      <p:tavLst>
                                        <p:tav tm="0">
                                          <p:val>
                                            <p:strVal val="#ppt_x"/>
                                          </p:val>
                                        </p:tav>
                                        <p:tav tm="100000">
                                          <p:val>
                                            <p:strVal val="#ppt_x"/>
                                          </p:val>
                                        </p:tav>
                                      </p:tavLst>
                                    </p:anim>
                                    <p:anim calcmode="lin" valueType="num">
                                      <p:cBhvr>
                                        <p:cTn id="14" dur="1000" fill="hold"/>
                                        <p:tgtEl>
                                          <p:spTgt spid="10"/>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46"/>
                                        </p:tgtEl>
                                        <p:attrNameLst>
                                          <p:attrName>style.visibility</p:attrName>
                                        </p:attrNameLst>
                                      </p:cBhvr>
                                      <p:to>
                                        <p:strVal val="visible"/>
                                      </p:to>
                                    </p:set>
                                    <p:animEffect transition="in" filter="fade">
                                      <p:cBhvr>
                                        <p:cTn id="17" dur="1000"/>
                                        <p:tgtEl>
                                          <p:spTgt spid="46"/>
                                        </p:tgtEl>
                                      </p:cBhvr>
                                    </p:animEffect>
                                    <p:anim calcmode="lin" valueType="num">
                                      <p:cBhvr>
                                        <p:cTn id="18" dur="1000" fill="hold"/>
                                        <p:tgtEl>
                                          <p:spTgt spid="46"/>
                                        </p:tgtEl>
                                        <p:attrNameLst>
                                          <p:attrName>ppt_x</p:attrName>
                                        </p:attrNameLst>
                                      </p:cBhvr>
                                      <p:tavLst>
                                        <p:tav tm="0">
                                          <p:val>
                                            <p:strVal val="#ppt_x"/>
                                          </p:val>
                                        </p:tav>
                                        <p:tav tm="100000">
                                          <p:val>
                                            <p:strVal val="#ppt_x"/>
                                          </p:val>
                                        </p:tav>
                                      </p:tavLst>
                                    </p:anim>
                                    <p:anim calcmode="lin" valueType="num">
                                      <p:cBhvr>
                                        <p:cTn id="19" dur="1000" fill="hold"/>
                                        <p:tgtEl>
                                          <p:spTgt spid="46"/>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47"/>
                                        </p:tgtEl>
                                        <p:attrNameLst>
                                          <p:attrName>style.visibility</p:attrName>
                                        </p:attrNameLst>
                                      </p:cBhvr>
                                      <p:to>
                                        <p:strVal val="visible"/>
                                      </p:to>
                                    </p:set>
                                    <p:animEffect transition="in" filter="fade">
                                      <p:cBhvr>
                                        <p:cTn id="22" dur="1000"/>
                                        <p:tgtEl>
                                          <p:spTgt spid="47"/>
                                        </p:tgtEl>
                                      </p:cBhvr>
                                    </p:animEffect>
                                    <p:anim calcmode="lin" valueType="num">
                                      <p:cBhvr>
                                        <p:cTn id="23" dur="1000" fill="hold"/>
                                        <p:tgtEl>
                                          <p:spTgt spid="47"/>
                                        </p:tgtEl>
                                        <p:attrNameLst>
                                          <p:attrName>ppt_x</p:attrName>
                                        </p:attrNameLst>
                                      </p:cBhvr>
                                      <p:tavLst>
                                        <p:tav tm="0">
                                          <p:val>
                                            <p:strVal val="#ppt_x"/>
                                          </p:val>
                                        </p:tav>
                                        <p:tav tm="100000">
                                          <p:val>
                                            <p:strVal val="#ppt_x"/>
                                          </p:val>
                                        </p:tav>
                                      </p:tavLst>
                                    </p:anim>
                                    <p:anim calcmode="lin" valueType="num">
                                      <p:cBhvr>
                                        <p:cTn id="24" dur="1000" fill="hold"/>
                                        <p:tgtEl>
                                          <p:spTgt spid="47"/>
                                        </p:tgtEl>
                                        <p:attrNameLst>
                                          <p:attrName>ppt_y</p:attrName>
                                        </p:attrNameLst>
                                      </p:cBhvr>
                                      <p:tavLst>
                                        <p:tav tm="0">
                                          <p:val>
                                            <p:strVal val="#ppt_y+.1"/>
                                          </p:val>
                                        </p:tav>
                                        <p:tav tm="100000">
                                          <p:val>
                                            <p:strVal val="#ppt_y"/>
                                          </p:val>
                                        </p:tav>
                                      </p:tavLst>
                                    </p:anim>
                                  </p:childTnLst>
                                </p:cTn>
                              </p:par>
                              <p:par>
                                <p:cTn id="25" presetID="53" presetClass="entr" presetSubtype="16" fill="hold" grpId="0" nodeType="withEffect">
                                  <p:stCondLst>
                                    <p:cond delay="0"/>
                                  </p:stCondLst>
                                  <p:childTnLst>
                                    <p:set>
                                      <p:cBhvr>
                                        <p:cTn id="26" dur="1" fill="hold">
                                          <p:stCondLst>
                                            <p:cond delay="0"/>
                                          </p:stCondLst>
                                        </p:cTn>
                                        <p:tgtEl>
                                          <p:spTgt spid="4"/>
                                        </p:tgtEl>
                                        <p:attrNameLst>
                                          <p:attrName>style.visibility</p:attrName>
                                        </p:attrNameLst>
                                      </p:cBhvr>
                                      <p:to>
                                        <p:strVal val="visible"/>
                                      </p:to>
                                    </p:set>
                                    <p:anim calcmode="lin" valueType="num">
                                      <p:cBhvr>
                                        <p:cTn id="27" dur="500" fill="hold"/>
                                        <p:tgtEl>
                                          <p:spTgt spid="4"/>
                                        </p:tgtEl>
                                        <p:attrNameLst>
                                          <p:attrName>ppt_w</p:attrName>
                                        </p:attrNameLst>
                                      </p:cBhvr>
                                      <p:tavLst>
                                        <p:tav tm="0">
                                          <p:val>
                                            <p:fltVal val="0"/>
                                          </p:val>
                                        </p:tav>
                                        <p:tav tm="100000">
                                          <p:val>
                                            <p:strVal val="#ppt_w"/>
                                          </p:val>
                                        </p:tav>
                                      </p:tavLst>
                                    </p:anim>
                                    <p:anim calcmode="lin" valueType="num">
                                      <p:cBhvr>
                                        <p:cTn id="28" dur="500" fill="hold"/>
                                        <p:tgtEl>
                                          <p:spTgt spid="4"/>
                                        </p:tgtEl>
                                        <p:attrNameLst>
                                          <p:attrName>ppt_h</p:attrName>
                                        </p:attrNameLst>
                                      </p:cBhvr>
                                      <p:tavLst>
                                        <p:tav tm="0">
                                          <p:val>
                                            <p:fltVal val="0"/>
                                          </p:val>
                                        </p:tav>
                                        <p:tav tm="100000">
                                          <p:val>
                                            <p:strVal val="#ppt_h"/>
                                          </p:val>
                                        </p:tav>
                                      </p:tavLst>
                                    </p:anim>
                                    <p:animEffect transition="in" filter="fade">
                                      <p:cBhvr>
                                        <p:cTn id="29" dur="500"/>
                                        <p:tgtEl>
                                          <p:spTgt spid="4"/>
                                        </p:tgtEl>
                                      </p:cBhvr>
                                    </p:animEffect>
                                  </p:childTnLst>
                                </p:cTn>
                              </p:par>
                            </p:childTnLst>
                          </p:cTn>
                        </p:par>
                        <p:par>
                          <p:cTn id="30" fill="hold">
                            <p:stCondLst>
                              <p:cond delay="1000"/>
                            </p:stCondLst>
                            <p:childTnLst>
                              <p:par>
                                <p:cTn id="31" presetID="42" presetClass="entr" presetSubtype="0" fill="hold" nodeType="afterEffect">
                                  <p:stCondLst>
                                    <p:cond delay="0"/>
                                  </p:stCondLst>
                                  <p:childTnLst>
                                    <p:set>
                                      <p:cBhvr>
                                        <p:cTn id="32" dur="1" fill="hold">
                                          <p:stCondLst>
                                            <p:cond delay="0"/>
                                          </p:stCondLst>
                                        </p:cTn>
                                        <p:tgtEl>
                                          <p:spTgt spid="5"/>
                                        </p:tgtEl>
                                        <p:attrNameLst>
                                          <p:attrName>style.visibility</p:attrName>
                                        </p:attrNameLst>
                                      </p:cBhvr>
                                      <p:to>
                                        <p:strVal val="visible"/>
                                      </p:to>
                                    </p:set>
                                    <p:animEffect transition="in" filter="fade">
                                      <p:cBhvr>
                                        <p:cTn id="33" dur="1000"/>
                                        <p:tgtEl>
                                          <p:spTgt spid="5"/>
                                        </p:tgtEl>
                                      </p:cBhvr>
                                    </p:animEffect>
                                    <p:anim calcmode="lin" valueType="num">
                                      <p:cBhvr>
                                        <p:cTn id="34" dur="1000" fill="hold"/>
                                        <p:tgtEl>
                                          <p:spTgt spid="5"/>
                                        </p:tgtEl>
                                        <p:attrNameLst>
                                          <p:attrName>ppt_x</p:attrName>
                                        </p:attrNameLst>
                                      </p:cBhvr>
                                      <p:tavLst>
                                        <p:tav tm="0">
                                          <p:val>
                                            <p:strVal val="#ppt_x"/>
                                          </p:val>
                                        </p:tav>
                                        <p:tav tm="100000">
                                          <p:val>
                                            <p:strVal val="#ppt_x"/>
                                          </p:val>
                                        </p:tav>
                                      </p:tavLst>
                                    </p:anim>
                                    <p:anim calcmode="lin" valueType="num">
                                      <p:cBhvr>
                                        <p:cTn id="35"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P spid="10" grpId="0" bldLvl="0" animBg="1"/>
      <p:bldP spid="46" grpId="0" bldLvl="0" animBg="1"/>
      <p:bldP spid="47" grpId="0" bldLvl="0" animBg="1"/>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任意多边形 7"/>
          <p:cNvSpPr/>
          <p:nvPr userDrawn="1">
            <p:custDataLst>
              <p:tags r:id="rId1"/>
            </p:custDataLst>
          </p:nvPr>
        </p:nvSpPr>
        <p:spPr>
          <a:xfrm flipV="1">
            <a:off x="521336" y="687070"/>
            <a:ext cx="11405235" cy="76200"/>
          </a:xfrm>
          <a:custGeom>
            <a:avLst/>
            <a:gdLst>
              <a:gd name="connsiteX0" fmla="*/ 0 w 12125327"/>
              <a:gd name="connsiteY0" fmla="*/ 0 h 31282"/>
              <a:gd name="connsiteX1" fmla="*/ 12125327 w 12125327"/>
              <a:gd name="connsiteY1" fmla="*/ 0 h 31282"/>
              <a:gd name="connsiteX2" fmla="*/ 12125327 w 12125327"/>
              <a:gd name="connsiteY2" fmla="*/ 31282 h 31282"/>
              <a:gd name="connsiteX3" fmla="*/ 17139 w 12125327"/>
              <a:gd name="connsiteY3" fmla="*/ 31282 h 31282"/>
            </a:gdLst>
            <a:ahLst/>
            <a:cxnLst>
              <a:cxn ang="0">
                <a:pos x="connsiteX0" y="connsiteY0"/>
              </a:cxn>
              <a:cxn ang="0">
                <a:pos x="connsiteX1" y="connsiteY1"/>
              </a:cxn>
              <a:cxn ang="0">
                <a:pos x="connsiteX2" y="connsiteY2"/>
              </a:cxn>
              <a:cxn ang="0">
                <a:pos x="connsiteX3" y="connsiteY3"/>
              </a:cxn>
            </a:cxnLst>
            <a:rect l="l" t="t" r="r" b="b"/>
            <a:pathLst>
              <a:path w="12125327" h="31282">
                <a:moveTo>
                  <a:pt x="0" y="0"/>
                </a:moveTo>
                <a:lnTo>
                  <a:pt x="12125327" y="0"/>
                </a:lnTo>
                <a:lnTo>
                  <a:pt x="12125327" y="31282"/>
                </a:lnTo>
                <a:lnTo>
                  <a:pt x="17139" y="31282"/>
                </a:lnTo>
                <a:close/>
              </a:path>
            </a:pathLst>
          </a:custGeom>
          <a:solidFill>
            <a:srgbClr val="615970">
              <a:alpha val="9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7032" tIns="33516" rIns="67032" bIns="33516" numCol="1" spcCol="0" rtlCol="0" fromWordArt="0" anchor="ctr" anchorCtr="0" forceAA="0" compatLnSpc="1">
            <a:noAutofit/>
          </a:bodyPr>
          <a:lstStyle/>
          <a:p>
            <a:pPr algn="ctr"/>
            <a:endParaRPr lang="zh-CN" altLang="en-US" sz="1400">
              <a:latin typeface="Arial" panose="020B0604020202020204" pitchFamily="34" charset="0"/>
              <a:ea typeface="微软雅黑" panose="020B0503020204020204" charset="-122"/>
              <a:sym typeface="Arial" panose="020B0604020202020204" pitchFamily="34" charset="0"/>
            </a:endParaRPr>
          </a:p>
        </p:txBody>
      </p:sp>
      <p:sp>
        <p:nvSpPr>
          <p:cNvPr id="9" name="任意多边形 8"/>
          <p:cNvSpPr/>
          <p:nvPr userDrawn="1">
            <p:custDataLst>
              <p:tags r:id="rId2"/>
            </p:custDataLst>
          </p:nvPr>
        </p:nvSpPr>
        <p:spPr>
          <a:xfrm>
            <a:off x="-14603" y="381541"/>
            <a:ext cx="410536" cy="381886"/>
          </a:xfrm>
          <a:custGeom>
            <a:avLst/>
            <a:gdLst>
              <a:gd name="connsiteX0" fmla="*/ 284734 w 577217"/>
              <a:gd name="connsiteY0" fmla="*/ 0 h 536832"/>
              <a:gd name="connsiteX1" fmla="*/ 577217 w 577217"/>
              <a:gd name="connsiteY1" fmla="*/ 536832 h 536832"/>
              <a:gd name="connsiteX2" fmla="*/ 0 w 577217"/>
              <a:gd name="connsiteY2" fmla="*/ 536832 h 536832"/>
              <a:gd name="connsiteX3" fmla="*/ 0 w 577217"/>
              <a:gd name="connsiteY3" fmla="*/ 184 h 536832"/>
            </a:gdLst>
            <a:ahLst/>
            <a:cxnLst>
              <a:cxn ang="0">
                <a:pos x="connsiteX0" y="connsiteY0"/>
              </a:cxn>
              <a:cxn ang="0">
                <a:pos x="connsiteX1" y="connsiteY1"/>
              </a:cxn>
              <a:cxn ang="0">
                <a:pos x="connsiteX2" y="connsiteY2"/>
              </a:cxn>
              <a:cxn ang="0">
                <a:pos x="connsiteX3" y="connsiteY3"/>
              </a:cxn>
            </a:cxnLst>
            <a:rect l="l" t="t" r="r" b="b"/>
            <a:pathLst>
              <a:path w="577217" h="536832">
                <a:moveTo>
                  <a:pt x="284734" y="0"/>
                </a:moveTo>
                <a:lnTo>
                  <a:pt x="577217" y="536832"/>
                </a:lnTo>
                <a:lnTo>
                  <a:pt x="0" y="536832"/>
                </a:lnTo>
                <a:lnTo>
                  <a:pt x="0" y="184"/>
                </a:lnTo>
                <a:close/>
              </a:path>
            </a:pathLst>
          </a:custGeom>
          <a:solidFill>
            <a:srgbClr val="61597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7032" tIns="33516" rIns="67032" bIns="33516" numCol="1" spcCol="0" rtlCol="0" fromWordArt="0" anchor="ctr" anchorCtr="0" forceAA="0" compatLnSpc="1">
            <a:noAutofit/>
          </a:bodyPr>
          <a:lstStyle/>
          <a:p>
            <a:pPr algn="ctr"/>
            <a:endParaRPr lang="zh-CN" altLang="en-US" sz="1400" dirty="0">
              <a:solidFill>
                <a:srgbClr val="7EC234"/>
              </a:solidFill>
              <a:latin typeface="Arial" panose="020B0604020202020204" pitchFamily="34" charset="0"/>
              <a:ea typeface="微软雅黑" panose="020B0503020204020204" charset="-122"/>
              <a:sym typeface="Arial" panose="020B0604020202020204" pitchFamily="34" charset="0"/>
            </a:endParaRPr>
          </a:p>
        </p:txBody>
      </p:sp>
      <p:sp>
        <p:nvSpPr>
          <p:cNvPr id="26" name="Title 1"/>
          <p:cNvSpPr txBox="1"/>
          <p:nvPr/>
        </p:nvSpPr>
        <p:spPr>
          <a:xfrm>
            <a:off x="600071" y="231316"/>
            <a:ext cx="4105094" cy="379477"/>
          </a:xfrm>
          <a:prstGeom prst="rect">
            <a:avLst/>
          </a:prstGeom>
        </p:spPr>
        <p:txBody>
          <a:bodyPr lIns="0" rIns="0" anchor="ctr">
            <a:noAutofit/>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anose="020B0306030504020204" pitchFamily="34" charset="0"/>
              </a:defRPr>
            </a:lvl1pPr>
          </a:lstStyle>
          <a:p>
            <a:pPr algn="l">
              <a:defRPr/>
            </a:pPr>
            <a:r>
              <a:rPr lang="zh-CN" altLang="en-US" sz="2400" b="1" dirty="0">
                <a:solidFill>
                  <a:srgbClr val="615970"/>
                </a:solidFill>
                <a:latin typeface="微软雅黑" panose="020B0503020204020204" charset="-122"/>
                <a:ea typeface="微软雅黑" panose="020B0503020204020204" charset="-122"/>
                <a:sym typeface="+mn-ea"/>
              </a:rPr>
              <a:t>Job goal presentation</a:t>
            </a:r>
          </a:p>
        </p:txBody>
      </p:sp>
      <p:sp>
        <p:nvSpPr>
          <p:cNvPr id="18434" name="稻壳儿小白白(http://dwz.cn/Wu2UP)"/>
          <p:cNvSpPr>
            <a:spLocks noChangeArrowheads="1"/>
          </p:cNvSpPr>
          <p:nvPr/>
        </p:nvSpPr>
        <p:spPr bwMode="auto">
          <a:xfrm>
            <a:off x="1069975" y="1511300"/>
            <a:ext cx="476251" cy="3016250"/>
          </a:xfrm>
          <a:prstGeom prst="rect">
            <a:avLst/>
          </a:prstGeom>
          <a:solidFill>
            <a:srgbClr val="E3E5E7"/>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defRPr>
                <a:solidFill>
                  <a:schemeClr val="tx1"/>
                </a:solidFill>
                <a:latin typeface="Arial" panose="020B0604020202020204" pitchFamily="34" charset="0"/>
                <a:ea typeface="微软雅黑" panose="020B0503020204020204" charset="-122"/>
              </a:defRPr>
            </a:lvl1pPr>
            <a:lvl2pPr marL="742950" indent="-285750">
              <a:defRPr>
                <a:solidFill>
                  <a:schemeClr val="tx1"/>
                </a:solidFill>
                <a:latin typeface="Arial" panose="020B0604020202020204" pitchFamily="34" charset="0"/>
                <a:ea typeface="微软雅黑" panose="020B0503020204020204" charset="-122"/>
              </a:defRPr>
            </a:lvl2pPr>
            <a:lvl3pPr marL="1143000" indent="-228600">
              <a:defRPr>
                <a:solidFill>
                  <a:schemeClr val="tx1"/>
                </a:solidFill>
                <a:latin typeface="Arial" panose="020B0604020202020204" pitchFamily="34" charset="0"/>
                <a:ea typeface="微软雅黑" panose="020B0503020204020204" charset="-122"/>
              </a:defRPr>
            </a:lvl3pPr>
            <a:lvl4pPr marL="1600200" indent="-228600">
              <a:defRPr>
                <a:solidFill>
                  <a:schemeClr val="tx1"/>
                </a:solidFill>
                <a:latin typeface="Arial" panose="020B0604020202020204" pitchFamily="34" charset="0"/>
                <a:ea typeface="微软雅黑" panose="020B0503020204020204" charset="-122"/>
              </a:defRPr>
            </a:lvl4pPr>
            <a:lvl5pPr marL="2057400" indent="-228600">
              <a:defRPr>
                <a:solidFill>
                  <a:schemeClr val="tx1"/>
                </a:solidFill>
                <a:latin typeface="Arial" panose="020B0604020202020204" pitchFamily="34" charset="0"/>
                <a:ea typeface="微软雅黑" panose="020B050302020402020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9pPr>
          </a:lstStyle>
          <a:p>
            <a:pPr eaLnBrk="1" hangingPunct="1">
              <a:buFont typeface="Arial" panose="020B0604020202020204" pitchFamily="34" charset="0"/>
              <a:buNone/>
            </a:pPr>
            <a:endParaRPr lang="zh-CN" altLang="zh-CN" sz="1600">
              <a:solidFill>
                <a:srgbClr val="333F4F"/>
              </a:solidFill>
              <a:sym typeface="Arial" panose="020B0604020202020204" pitchFamily="34" charset="0"/>
            </a:endParaRPr>
          </a:p>
        </p:txBody>
      </p:sp>
      <p:sp>
        <p:nvSpPr>
          <p:cNvPr id="18435" name="稻壳儿小白白(http://dwz.cn/Wu2UP)"/>
          <p:cNvSpPr>
            <a:spLocks noChangeArrowheads="1"/>
          </p:cNvSpPr>
          <p:nvPr/>
        </p:nvSpPr>
        <p:spPr bwMode="auto">
          <a:xfrm>
            <a:off x="1954213" y="1511300"/>
            <a:ext cx="476251" cy="3016250"/>
          </a:xfrm>
          <a:prstGeom prst="rect">
            <a:avLst/>
          </a:prstGeom>
          <a:solidFill>
            <a:srgbClr val="E3E5E7"/>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defRPr>
                <a:solidFill>
                  <a:schemeClr val="tx1"/>
                </a:solidFill>
                <a:latin typeface="Arial" panose="020B0604020202020204" pitchFamily="34" charset="0"/>
                <a:ea typeface="微软雅黑" panose="020B0503020204020204" charset="-122"/>
              </a:defRPr>
            </a:lvl1pPr>
            <a:lvl2pPr marL="742950" indent="-285750">
              <a:defRPr>
                <a:solidFill>
                  <a:schemeClr val="tx1"/>
                </a:solidFill>
                <a:latin typeface="Arial" panose="020B0604020202020204" pitchFamily="34" charset="0"/>
                <a:ea typeface="微软雅黑" panose="020B0503020204020204" charset="-122"/>
              </a:defRPr>
            </a:lvl2pPr>
            <a:lvl3pPr marL="1143000" indent="-228600">
              <a:defRPr>
                <a:solidFill>
                  <a:schemeClr val="tx1"/>
                </a:solidFill>
                <a:latin typeface="Arial" panose="020B0604020202020204" pitchFamily="34" charset="0"/>
                <a:ea typeface="微软雅黑" panose="020B0503020204020204" charset="-122"/>
              </a:defRPr>
            </a:lvl3pPr>
            <a:lvl4pPr marL="1600200" indent="-228600">
              <a:defRPr>
                <a:solidFill>
                  <a:schemeClr val="tx1"/>
                </a:solidFill>
                <a:latin typeface="Arial" panose="020B0604020202020204" pitchFamily="34" charset="0"/>
                <a:ea typeface="微软雅黑" panose="020B0503020204020204" charset="-122"/>
              </a:defRPr>
            </a:lvl4pPr>
            <a:lvl5pPr marL="2057400" indent="-228600">
              <a:defRPr>
                <a:solidFill>
                  <a:schemeClr val="tx1"/>
                </a:solidFill>
                <a:latin typeface="Arial" panose="020B0604020202020204" pitchFamily="34" charset="0"/>
                <a:ea typeface="微软雅黑" panose="020B050302020402020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9pPr>
          </a:lstStyle>
          <a:p>
            <a:pPr eaLnBrk="1" hangingPunct="1">
              <a:buFont typeface="Arial" panose="020B0604020202020204" pitchFamily="34" charset="0"/>
              <a:buNone/>
            </a:pPr>
            <a:endParaRPr lang="zh-CN" altLang="zh-CN" sz="1600">
              <a:solidFill>
                <a:srgbClr val="333F4F"/>
              </a:solidFill>
              <a:sym typeface="Arial" panose="020B0604020202020204" pitchFamily="34" charset="0"/>
            </a:endParaRPr>
          </a:p>
        </p:txBody>
      </p:sp>
      <p:sp>
        <p:nvSpPr>
          <p:cNvPr id="18436" name="稻壳儿小白白(http://dwz.cn/Wu2UP)"/>
          <p:cNvSpPr>
            <a:spLocks noChangeArrowheads="1"/>
          </p:cNvSpPr>
          <p:nvPr/>
        </p:nvSpPr>
        <p:spPr bwMode="auto">
          <a:xfrm>
            <a:off x="2840037" y="1511300"/>
            <a:ext cx="476251" cy="3016250"/>
          </a:xfrm>
          <a:prstGeom prst="rect">
            <a:avLst/>
          </a:prstGeom>
          <a:solidFill>
            <a:srgbClr val="E3E5E7"/>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defRPr>
                <a:solidFill>
                  <a:schemeClr val="tx1"/>
                </a:solidFill>
                <a:latin typeface="Arial" panose="020B0604020202020204" pitchFamily="34" charset="0"/>
                <a:ea typeface="微软雅黑" panose="020B0503020204020204" charset="-122"/>
              </a:defRPr>
            </a:lvl1pPr>
            <a:lvl2pPr marL="742950" indent="-285750">
              <a:defRPr>
                <a:solidFill>
                  <a:schemeClr val="tx1"/>
                </a:solidFill>
                <a:latin typeface="Arial" panose="020B0604020202020204" pitchFamily="34" charset="0"/>
                <a:ea typeface="微软雅黑" panose="020B0503020204020204" charset="-122"/>
              </a:defRPr>
            </a:lvl2pPr>
            <a:lvl3pPr marL="1143000" indent="-228600">
              <a:defRPr>
                <a:solidFill>
                  <a:schemeClr val="tx1"/>
                </a:solidFill>
                <a:latin typeface="Arial" panose="020B0604020202020204" pitchFamily="34" charset="0"/>
                <a:ea typeface="微软雅黑" panose="020B0503020204020204" charset="-122"/>
              </a:defRPr>
            </a:lvl3pPr>
            <a:lvl4pPr marL="1600200" indent="-228600">
              <a:defRPr>
                <a:solidFill>
                  <a:schemeClr val="tx1"/>
                </a:solidFill>
                <a:latin typeface="Arial" panose="020B0604020202020204" pitchFamily="34" charset="0"/>
                <a:ea typeface="微软雅黑" panose="020B0503020204020204" charset="-122"/>
              </a:defRPr>
            </a:lvl4pPr>
            <a:lvl5pPr marL="2057400" indent="-228600">
              <a:defRPr>
                <a:solidFill>
                  <a:schemeClr val="tx1"/>
                </a:solidFill>
                <a:latin typeface="Arial" panose="020B0604020202020204" pitchFamily="34" charset="0"/>
                <a:ea typeface="微软雅黑" panose="020B050302020402020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9pPr>
          </a:lstStyle>
          <a:p>
            <a:pPr eaLnBrk="1" hangingPunct="1">
              <a:buFont typeface="Arial" panose="020B0604020202020204" pitchFamily="34" charset="0"/>
              <a:buNone/>
            </a:pPr>
            <a:endParaRPr lang="zh-CN" altLang="zh-CN" sz="1600">
              <a:solidFill>
                <a:srgbClr val="333F4F"/>
              </a:solidFill>
              <a:sym typeface="Arial" panose="020B0604020202020204" pitchFamily="34" charset="0"/>
            </a:endParaRPr>
          </a:p>
        </p:txBody>
      </p:sp>
      <p:sp>
        <p:nvSpPr>
          <p:cNvPr id="18437" name="稻壳儿小白白(http://dwz.cn/Wu2UP)"/>
          <p:cNvSpPr>
            <a:spLocks noChangeArrowheads="1"/>
          </p:cNvSpPr>
          <p:nvPr/>
        </p:nvSpPr>
        <p:spPr bwMode="auto">
          <a:xfrm>
            <a:off x="3724275" y="1511300"/>
            <a:ext cx="476251" cy="3016250"/>
          </a:xfrm>
          <a:prstGeom prst="rect">
            <a:avLst/>
          </a:prstGeom>
          <a:solidFill>
            <a:srgbClr val="E3E5E7"/>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defRPr>
                <a:solidFill>
                  <a:schemeClr val="tx1"/>
                </a:solidFill>
                <a:latin typeface="Arial" panose="020B0604020202020204" pitchFamily="34" charset="0"/>
                <a:ea typeface="微软雅黑" panose="020B0503020204020204" charset="-122"/>
              </a:defRPr>
            </a:lvl1pPr>
            <a:lvl2pPr marL="742950" indent="-285750">
              <a:defRPr>
                <a:solidFill>
                  <a:schemeClr val="tx1"/>
                </a:solidFill>
                <a:latin typeface="Arial" panose="020B0604020202020204" pitchFamily="34" charset="0"/>
                <a:ea typeface="微软雅黑" panose="020B0503020204020204" charset="-122"/>
              </a:defRPr>
            </a:lvl2pPr>
            <a:lvl3pPr marL="1143000" indent="-228600">
              <a:defRPr>
                <a:solidFill>
                  <a:schemeClr val="tx1"/>
                </a:solidFill>
                <a:latin typeface="Arial" panose="020B0604020202020204" pitchFamily="34" charset="0"/>
                <a:ea typeface="微软雅黑" panose="020B0503020204020204" charset="-122"/>
              </a:defRPr>
            </a:lvl3pPr>
            <a:lvl4pPr marL="1600200" indent="-228600">
              <a:defRPr>
                <a:solidFill>
                  <a:schemeClr val="tx1"/>
                </a:solidFill>
                <a:latin typeface="Arial" panose="020B0604020202020204" pitchFamily="34" charset="0"/>
                <a:ea typeface="微软雅黑" panose="020B0503020204020204" charset="-122"/>
              </a:defRPr>
            </a:lvl4pPr>
            <a:lvl5pPr marL="2057400" indent="-228600">
              <a:defRPr>
                <a:solidFill>
                  <a:schemeClr val="tx1"/>
                </a:solidFill>
                <a:latin typeface="Arial" panose="020B0604020202020204" pitchFamily="34" charset="0"/>
                <a:ea typeface="微软雅黑" panose="020B050302020402020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9pPr>
          </a:lstStyle>
          <a:p>
            <a:pPr eaLnBrk="1" hangingPunct="1">
              <a:buFont typeface="Arial" panose="020B0604020202020204" pitchFamily="34" charset="0"/>
              <a:buNone/>
            </a:pPr>
            <a:endParaRPr lang="zh-CN" altLang="zh-CN" sz="1600">
              <a:solidFill>
                <a:srgbClr val="333F4F"/>
              </a:solidFill>
              <a:sym typeface="Arial" panose="020B0604020202020204" pitchFamily="34" charset="0"/>
            </a:endParaRPr>
          </a:p>
        </p:txBody>
      </p:sp>
      <p:sp>
        <p:nvSpPr>
          <p:cNvPr id="18438" name="稻壳儿小白白(http://dwz.cn/Wu2UP)"/>
          <p:cNvSpPr>
            <a:spLocks noChangeArrowheads="1"/>
          </p:cNvSpPr>
          <p:nvPr/>
        </p:nvSpPr>
        <p:spPr bwMode="auto">
          <a:xfrm>
            <a:off x="4610100" y="1511300"/>
            <a:ext cx="476251" cy="3016250"/>
          </a:xfrm>
          <a:prstGeom prst="rect">
            <a:avLst/>
          </a:prstGeom>
          <a:solidFill>
            <a:srgbClr val="E3E5E7"/>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defRPr>
                <a:solidFill>
                  <a:schemeClr val="tx1"/>
                </a:solidFill>
                <a:latin typeface="Arial" panose="020B0604020202020204" pitchFamily="34" charset="0"/>
                <a:ea typeface="微软雅黑" panose="020B0503020204020204" charset="-122"/>
              </a:defRPr>
            </a:lvl1pPr>
            <a:lvl2pPr marL="742950" indent="-285750">
              <a:defRPr>
                <a:solidFill>
                  <a:schemeClr val="tx1"/>
                </a:solidFill>
                <a:latin typeface="Arial" panose="020B0604020202020204" pitchFamily="34" charset="0"/>
                <a:ea typeface="微软雅黑" panose="020B0503020204020204" charset="-122"/>
              </a:defRPr>
            </a:lvl2pPr>
            <a:lvl3pPr marL="1143000" indent="-228600">
              <a:defRPr>
                <a:solidFill>
                  <a:schemeClr val="tx1"/>
                </a:solidFill>
                <a:latin typeface="Arial" panose="020B0604020202020204" pitchFamily="34" charset="0"/>
                <a:ea typeface="微软雅黑" panose="020B0503020204020204" charset="-122"/>
              </a:defRPr>
            </a:lvl3pPr>
            <a:lvl4pPr marL="1600200" indent="-228600">
              <a:defRPr>
                <a:solidFill>
                  <a:schemeClr val="tx1"/>
                </a:solidFill>
                <a:latin typeface="Arial" panose="020B0604020202020204" pitchFamily="34" charset="0"/>
                <a:ea typeface="微软雅黑" panose="020B0503020204020204" charset="-122"/>
              </a:defRPr>
            </a:lvl4pPr>
            <a:lvl5pPr marL="2057400" indent="-228600">
              <a:defRPr>
                <a:solidFill>
                  <a:schemeClr val="tx1"/>
                </a:solidFill>
                <a:latin typeface="Arial" panose="020B0604020202020204" pitchFamily="34" charset="0"/>
                <a:ea typeface="微软雅黑" panose="020B050302020402020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9pPr>
          </a:lstStyle>
          <a:p>
            <a:pPr eaLnBrk="1" hangingPunct="1">
              <a:buFont typeface="Arial" panose="020B0604020202020204" pitchFamily="34" charset="0"/>
              <a:buNone/>
            </a:pPr>
            <a:endParaRPr lang="zh-CN" altLang="zh-CN" sz="1600">
              <a:solidFill>
                <a:srgbClr val="333F4F"/>
              </a:solidFill>
              <a:sym typeface="Arial" panose="020B0604020202020204" pitchFamily="34" charset="0"/>
            </a:endParaRPr>
          </a:p>
        </p:txBody>
      </p:sp>
      <p:sp>
        <p:nvSpPr>
          <p:cNvPr id="18439" name="稻壳儿小白白(http://dwz.cn/Wu2UP)"/>
          <p:cNvSpPr>
            <a:spLocks noChangeArrowheads="1"/>
          </p:cNvSpPr>
          <p:nvPr/>
        </p:nvSpPr>
        <p:spPr bwMode="auto">
          <a:xfrm>
            <a:off x="5494337" y="1511300"/>
            <a:ext cx="476251" cy="3016250"/>
          </a:xfrm>
          <a:prstGeom prst="rect">
            <a:avLst/>
          </a:prstGeom>
          <a:solidFill>
            <a:srgbClr val="E3E5E7"/>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defRPr>
                <a:solidFill>
                  <a:schemeClr val="tx1"/>
                </a:solidFill>
                <a:latin typeface="Arial" panose="020B0604020202020204" pitchFamily="34" charset="0"/>
                <a:ea typeface="微软雅黑" panose="020B0503020204020204" charset="-122"/>
              </a:defRPr>
            </a:lvl1pPr>
            <a:lvl2pPr marL="742950" indent="-285750">
              <a:defRPr>
                <a:solidFill>
                  <a:schemeClr val="tx1"/>
                </a:solidFill>
                <a:latin typeface="Arial" panose="020B0604020202020204" pitchFamily="34" charset="0"/>
                <a:ea typeface="微软雅黑" panose="020B0503020204020204" charset="-122"/>
              </a:defRPr>
            </a:lvl2pPr>
            <a:lvl3pPr marL="1143000" indent="-228600">
              <a:defRPr>
                <a:solidFill>
                  <a:schemeClr val="tx1"/>
                </a:solidFill>
                <a:latin typeface="Arial" panose="020B0604020202020204" pitchFamily="34" charset="0"/>
                <a:ea typeface="微软雅黑" panose="020B0503020204020204" charset="-122"/>
              </a:defRPr>
            </a:lvl3pPr>
            <a:lvl4pPr marL="1600200" indent="-228600">
              <a:defRPr>
                <a:solidFill>
                  <a:schemeClr val="tx1"/>
                </a:solidFill>
                <a:latin typeface="Arial" panose="020B0604020202020204" pitchFamily="34" charset="0"/>
                <a:ea typeface="微软雅黑" panose="020B0503020204020204" charset="-122"/>
              </a:defRPr>
            </a:lvl4pPr>
            <a:lvl5pPr marL="2057400" indent="-228600">
              <a:defRPr>
                <a:solidFill>
                  <a:schemeClr val="tx1"/>
                </a:solidFill>
                <a:latin typeface="Arial" panose="020B0604020202020204" pitchFamily="34" charset="0"/>
                <a:ea typeface="微软雅黑" panose="020B050302020402020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9pPr>
          </a:lstStyle>
          <a:p>
            <a:pPr eaLnBrk="1" hangingPunct="1">
              <a:buFont typeface="Arial" panose="020B0604020202020204" pitchFamily="34" charset="0"/>
              <a:buNone/>
            </a:pPr>
            <a:endParaRPr lang="zh-CN" altLang="zh-CN" sz="1600">
              <a:solidFill>
                <a:srgbClr val="333F4F"/>
              </a:solidFill>
              <a:sym typeface="Arial" panose="020B0604020202020204" pitchFamily="34" charset="0"/>
            </a:endParaRPr>
          </a:p>
        </p:txBody>
      </p:sp>
      <p:sp>
        <p:nvSpPr>
          <p:cNvPr id="18440" name="稻壳儿小白白(http://dwz.cn/Wu2UP)"/>
          <p:cNvSpPr>
            <a:spLocks noChangeArrowheads="1"/>
          </p:cNvSpPr>
          <p:nvPr/>
        </p:nvSpPr>
        <p:spPr bwMode="auto">
          <a:xfrm>
            <a:off x="6380163" y="1511300"/>
            <a:ext cx="476251" cy="3016250"/>
          </a:xfrm>
          <a:prstGeom prst="rect">
            <a:avLst/>
          </a:prstGeom>
          <a:solidFill>
            <a:srgbClr val="E3E5E7"/>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defRPr>
                <a:solidFill>
                  <a:schemeClr val="tx1"/>
                </a:solidFill>
                <a:latin typeface="Arial" panose="020B0604020202020204" pitchFamily="34" charset="0"/>
                <a:ea typeface="微软雅黑" panose="020B0503020204020204" charset="-122"/>
              </a:defRPr>
            </a:lvl1pPr>
            <a:lvl2pPr marL="742950" indent="-285750">
              <a:defRPr>
                <a:solidFill>
                  <a:schemeClr val="tx1"/>
                </a:solidFill>
                <a:latin typeface="Arial" panose="020B0604020202020204" pitchFamily="34" charset="0"/>
                <a:ea typeface="微软雅黑" panose="020B0503020204020204" charset="-122"/>
              </a:defRPr>
            </a:lvl2pPr>
            <a:lvl3pPr marL="1143000" indent="-228600">
              <a:defRPr>
                <a:solidFill>
                  <a:schemeClr val="tx1"/>
                </a:solidFill>
                <a:latin typeface="Arial" panose="020B0604020202020204" pitchFamily="34" charset="0"/>
                <a:ea typeface="微软雅黑" panose="020B0503020204020204" charset="-122"/>
              </a:defRPr>
            </a:lvl3pPr>
            <a:lvl4pPr marL="1600200" indent="-228600">
              <a:defRPr>
                <a:solidFill>
                  <a:schemeClr val="tx1"/>
                </a:solidFill>
                <a:latin typeface="Arial" panose="020B0604020202020204" pitchFamily="34" charset="0"/>
                <a:ea typeface="微软雅黑" panose="020B0503020204020204" charset="-122"/>
              </a:defRPr>
            </a:lvl4pPr>
            <a:lvl5pPr marL="2057400" indent="-228600">
              <a:defRPr>
                <a:solidFill>
                  <a:schemeClr val="tx1"/>
                </a:solidFill>
                <a:latin typeface="Arial" panose="020B0604020202020204" pitchFamily="34" charset="0"/>
                <a:ea typeface="微软雅黑" panose="020B050302020402020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9pPr>
          </a:lstStyle>
          <a:p>
            <a:pPr eaLnBrk="1" hangingPunct="1">
              <a:buFont typeface="Arial" panose="020B0604020202020204" pitchFamily="34" charset="0"/>
              <a:buNone/>
            </a:pPr>
            <a:endParaRPr lang="zh-CN" altLang="zh-CN" sz="1600">
              <a:solidFill>
                <a:srgbClr val="333F4F"/>
              </a:solidFill>
              <a:sym typeface="Arial" panose="020B0604020202020204" pitchFamily="34" charset="0"/>
            </a:endParaRPr>
          </a:p>
        </p:txBody>
      </p:sp>
      <p:sp>
        <p:nvSpPr>
          <p:cNvPr id="18441" name="稻壳儿小白白(http://dwz.cn/Wu2UP)"/>
          <p:cNvSpPr>
            <a:spLocks noChangeArrowheads="1"/>
          </p:cNvSpPr>
          <p:nvPr/>
        </p:nvSpPr>
        <p:spPr bwMode="auto">
          <a:xfrm>
            <a:off x="7265988" y="1511300"/>
            <a:ext cx="476251" cy="3016250"/>
          </a:xfrm>
          <a:prstGeom prst="rect">
            <a:avLst/>
          </a:prstGeom>
          <a:solidFill>
            <a:srgbClr val="E3E5E7"/>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defRPr>
                <a:solidFill>
                  <a:schemeClr val="tx1"/>
                </a:solidFill>
                <a:latin typeface="Arial" panose="020B0604020202020204" pitchFamily="34" charset="0"/>
                <a:ea typeface="微软雅黑" panose="020B0503020204020204" charset="-122"/>
              </a:defRPr>
            </a:lvl1pPr>
            <a:lvl2pPr marL="742950" indent="-285750">
              <a:defRPr>
                <a:solidFill>
                  <a:schemeClr val="tx1"/>
                </a:solidFill>
                <a:latin typeface="Arial" panose="020B0604020202020204" pitchFamily="34" charset="0"/>
                <a:ea typeface="微软雅黑" panose="020B0503020204020204" charset="-122"/>
              </a:defRPr>
            </a:lvl2pPr>
            <a:lvl3pPr marL="1143000" indent="-228600">
              <a:defRPr>
                <a:solidFill>
                  <a:schemeClr val="tx1"/>
                </a:solidFill>
                <a:latin typeface="Arial" panose="020B0604020202020204" pitchFamily="34" charset="0"/>
                <a:ea typeface="微软雅黑" panose="020B0503020204020204" charset="-122"/>
              </a:defRPr>
            </a:lvl3pPr>
            <a:lvl4pPr marL="1600200" indent="-228600">
              <a:defRPr>
                <a:solidFill>
                  <a:schemeClr val="tx1"/>
                </a:solidFill>
                <a:latin typeface="Arial" panose="020B0604020202020204" pitchFamily="34" charset="0"/>
                <a:ea typeface="微软雅黑" panose="020B0503020204020204" charset="-122"/>
              </a:defRPr>
            </a:lvl4pPr>
            <a:lvl5pPr marL="2057400" indent="-228600">
              <a:defRPr>
                <a:solidFill>
                  <a:schemeClr val="tx1"/>
                </a:solidFill>
                <a:latin typeface="Arial" panose="020B0604020202020204" pitchFamily="34" charset="0"/>
                <a:ea typeface="微软雅黑" panose="020B050302020402020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9pPr>
          </a:lstStyle>
          <a:p>
            <a:pPr eaLnBrk="1" hangingPunct="1">
              <a:buFont typeface="Arial" panose="020B0604020202020204" pitchFamily="34" charset="0"/>
              <a:buNone/>
            </a:pPr>
            <a:endParaRPr lang="zh-CN" altLang="zh-CN" sz="1600">
              <a:solidFill>
                <a:srgbClr val="333F4F"/>
              </a:solidFill>
              <a:sym typeface="Arial" panose="020B0604020202020204" pitchFamily="34" charset="0"/>
            </a:endParaRPr>
          </a:p>
        </p:txBody>
      </p:sp>
      <p:sp>
        <p:nvSpPr>
          <p:cNvPr id="18442" name="稻壳儿小白白(http://dwz.cn/Wu2UP)"/>
          <p:cNvSpPr>
            <a:spLocks noChangeArrowheads="1"/>
          </p:cNvSpPr>
          <p:nvPr/>
        </p:nvSpPr>
        <p:spPr bwMode="auto">
          <a:xfrm>
            <a:off x="8150225" y="1511300"/>
            <a:ext cx="476251" cy="3016250"/>
          </a:xfrm>
          <a:prstGeom prst="rect">
            <a:avLst/>
          </a:prstGeom>
          <a:solidFill>
            <a:srgbClr val="E3E5E7"/>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defRPr>
                <a:solidFill>
                  <a:schemeClr val="tx1"/>
                </a:solidFill>
                <a:latin typeface="Arial" panose="020B0604020202020204" pitchFamily="34" charset="0"/>
                <a:ea typeface="微软雅黑" panose="020B0503020204020204" charset="-122"/>
              </a:defRPr>
            </a:lvl1pPr>
            <a:lvl2pPr marL="742950" indent="-285750">
              <a:defRPr>
                <a:solidFill>
                  <a:schemeClr val="tx1"/>
                </a:solidFill>
                <a:latin typeface="Arial" panose="020B0604020202020204" pitchFamily="34" charset="0"/>
                <a:ea typeface="微软雅黑" panose="020B0503020204020204" charset="-122"/>
              </a:defRPr>
            </a:lvl2pPr>
            <a:lvl3pPr marL="1143000" indent="-228600">
              <a:defRPr>
                <a:solidFill>
                  <a:schemeClr val="tx1"/>
                </a:solidFill>
                <a:latin typeface="Arial" panose="020B0604020202020204" pitchFamily="34" charset="0"/>
                <a:ea typeface="微软雅黑" panose="020B0503020204020204" charset="-122"/>
              </a:defRPr>
            </a:lvl3pPr>
            <a:lvl4pPr marL="1600200" indent="-228600">
              <a:defRPr>
                <a:solidFill>
                  <a:schemeClr val="tx1"/>
                </a:solidFill>
                <a:latin typeface="Arial" panose="020B0604020202020204" pitchFamily="34" charset="0"/>
                <a:ea typeface="微软雅黑" panose="020B0503020204020204" charset="-122"/>
              </a:defRPr>
            </a:lvl4pPr>
            <a:lvl5pPr marL="2057400" indent="-228600">
              <a:defRPr>
                <a:solidFill>
                  <a:schemeClr val="tx1"/>
                </a:solidFill>
                <a:latin typeface="Arial" panose="020B0604020202020204" pitchFamily="34" charset="0"/>
                <a:ea typeface="微软雅黑" panose="020B050302020402020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9pPr>
          </a:lstStyle>
          <a:p>
            <a:pPr eaLnBrk="1" hangingPunct="1">
              <a:buFont typeface="Arial" panose="020B0604020202020204" pitchFamily="34" charset="0"/>
              <a:buNone/>
            </a:pPr>
            <a:endParaRPr lang="zh-CN" altLang="zh-CN" sz="1600">
              <a:solidFill>
                <a:srgbClr val="333F4F"/>
              </a:solidFill>
              <a:sym typeface="Arial" panose="020B0604020202020204" pitchFamily="34" charset="0"/>
            </a:endParaRPr>
          </a:p>
        </p:txBody>
      </p:sp>
      <p:sp>
        <p:nvSpPr>
          <p:cNvPr id="18443" name="稻壳儿小白白(http://dwz.cn/Wu2UP)"/>
          <p:cNvSpPr>
            <a:spLocks noChangeArrowheads="1"/>
          </p:cNvSpPr>
          <p:nvPr/>
        </p:nvSpPr>
        <p:spPr bwMode="auto">
          <a:xfrm>
            <a:off x="9036049" y="1511300"/>
            <a:ext cx="476251" cy="3016250"/>
          </a:xfrm>
          <a:prstGeom prst="rect">
            <a:avLst/>
          </a:prstGeom>
          <a:solidFill>
            <a:srgbClr val="E3E5E7"/>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defRPr>
                <a:solidFill>
                  <a:schemeClr val="tx1"/>
                </a:solidFill>
                <a:latin typeface="Arial" panose="020B0604020202020204" pitchFamily="34" charset="0"/>
                <a:ea typeface="微软雅黑" panose="020B0503020204020204" charset="-122"/>
              </a:defRPr>
            </a:lvl1pPr>
            <a:lvl2pPr marL="742950" indent="-285750">
              <a:defRPr>
                <a:solidFill>
                  <a:schemeClr val="tx1"/>
                </a:solidFill>
                <a:latin typeface="Arial" panose="020B0604020202020204" pitchFamily="34" charset="0"/>
                <a:ea typeface="微软雅黑" panose="020B0503020204020204" charset="-122"/>
              </a:defRPr>
            </a:lvl2pPr>
            <a:lvl3pPr marL="1143000" indent="-228600">
              <a:defRPr>
                <a:solidFill>
                  <a:schemeClr val="tx1"/>
                </a:solidFill>
                <a:latin typeface="Arial" panose="020B0604020202020204" pitchFamily="34" charset="0"/>
                <a:ea typeface="微软雅黑" panose="020B0503020204020204" charset="-122"/>
              </a:defRPr>
            </a:lvl3pPr>
            <a:lvl4pPr marL="1600200" indent="-228600">
              <a:defRPr>
                <a:solidFill>
                  <a:schemeClr val="tx1"/>
                </a:solidFill>
                <a:latin typeface="Arial" panose="020B0604020202020204" pitchFamily="34" charset="0"/>
                <a:ea typeface="微软雅黑" panose="020B0503020204020204" charset="-122"/>
              </a:defRPr>
            </a:lvl4pPr>
            <a:lvl5pPr marL="2057400" indent="-228600">
              <a:defRPr>
                <a:solidFill>
                  <a:schemeClr val="tx1"/>
                </a:solidFill>
                <a:latin typeface="Arial" panose="020B0604020202020204" pitchFamily="34" charset="0"/>
                <a:ea typeface="微软雅黑" panose="020B050302020402020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9pPr>
          </a:lstStyle>
          <a:p>
            <a:pPr eaLnBrk="1" hangingPunct="1">
              <a:buFont typeface="Arial" panose="020B0604020202020204" pitchFamily="34" charset="0"/>
              <a:buNone/>
            </a:pPr>
            <a:endParaRPr lang="zh-CN" altLang="zh-CN" sz="1600">
              <a:solidFill>
                <a:srgbClr val="333F4F"/>
              </a:solidFill>
              <a:sym typeface="Arial" panose="020B0604020202020204" pitchFamily="34" charset="0"/>
            </a:endParaRPr>
          </a:p>
        </p:txBody>
      </p:sp>
      <p:sp>
        <p:nvSpPr>
          <p:cNvPr id="18444" name="稻壳儿小白白(http://dwz.cn/Wu2UP)"/>
          <p:cNvSpPr>
            <a:spLocks noChangeArrowheads="1"/>
          </p:cNvSpPr>
          <p:nvPr/>
        </p:nvSpPr>
        <p:spPr bwMode="auto">
          <a:xfrm>
            <a:off x="9920288" y="1511300"/>
            <a:ext cx="476251" cy="3016250"/>
          </a:xfrm>
          <a:prstGeom prst="rect">
            <a:avLst/>
          </a:prstGeom>
          <a:solidFill>
            <a:srgbClr val="E3E5E7"/>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defRPr>
                <a:solidFill>
                  <a:schemeClr val="tx1"/>
                </a:solidFill>
                <a:latin typeface="Arial" panose="020B0604020202020204" pitchFamily="34" charset="0"/>
                <a:ea typeface="微软雅黑" panose="020B0503020204020204" charset="-122"/>
              </a:defRPr>
            </a:lvl1pPr>
            <a:lvl2pPr marL="742950" indent="-285750">
              <a:defRPr>
                <a:solidFill>
                  <a:schemeClr val="tx1"/>
                </a:solidFill>
                <a:latin typeface="Arial" panose="020B0604020202020204" pitchFamily="34" charset="0"/>
                <a:ea typeface="微软雅黑" panose="020B0503020204020204" charset="-122"/>
              </a:defRPr>
            </a:lvl2pPr>
            <a:lvl3pPr marL="1143000" indent="-228600">
              <a:defRPr>
                <a:solidFill>
                  <a:schemeClr val="tx1"/>
                </a:solidFill>
                <a:latin typeface="Arial" panose="020B0604020202020204" pitchFamily="34" charset="0"/>
                <a:ea typeface="微软雅黑" panose="020B0503020204020204" charset="-122"/>
              </a:defRPr>
            </a:lvl3pPr>
            <a:lvl4pPr marL="1600200" indent="-228600">
              <a:defRPr>
                <a:solidFill>
                  <a:schemeClr val="tx1"/>
                </a:solidFill>
                <a:latin typeface="Arial" panose="020B0604020202020204" pitchFamily="34" charset="0"/>
                <a:ea typeface="微软雅黑" panose="020B0503020204020204" charset="-122"/>
              </a:defRPr>
            </a:lvl4pPr>
            <a:lvl5pPr marL="2057400" indent="-228600">
              <a:defRPr>
                <a:solidFill>
                  <a:schemeClr val="tx1"/>
                </a:solidFill>
                <a:latin typeface="Arial" panose="020B0604020202020204" pitchFamily="34" charset="0"/>
                <a:ea typeface="微软雅黑" panose="020B050302020402020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9pPr>
          </a:lstStyle>
          <a:p>
            <a:pPr eaLnBrk="1" hangingPunct="1">
              <a:buFont typeface="Arial" panose="020B0604020202020204" pitchFamily="34" charset="0"/>
              <a:buNone/>
            </a:pPr>
            <a:endParaRPr lang="zh-CN" altLang="zh-CN" sz="1600">
              <a:solidFill>
                <a:srgbClr val="333F4F"/>
              </a:solidFill>
              <a:sym typeface="Arial" panose="020B0604020202020204" pitchFamily="34" charset="0"/>
            </a:endParaRPr>
          </a:p>
        </p:txBody>
      </p:sp>
      <p:sp>
        <p:nvSpPr>
          <p:cNvPr id="18445" name="稻壳儿小白白(http://dwz.cn/Wu2UP)"/>
          <p:cNvSpPr>
            <a:spLocks noChangeArrowheads="1"/>
          </p:cNvSpPr>
          <p:nvPr/>
        </p:nvSpPr>
        <p:spPr bwMode="auto">
          <a:xfrm>
            <a:off x="10806113" y="1511300"/>
            <a:ext cx="476251" cy="3016250"/>
          </a:xfrm>
          <a:prstGeom prst="rect">
            <a:avLst/>
          </a:prstGeom>
          <a:solidFill>
            <a:srgbClr val="E3E5E7"/>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defRPr>
                <a:solidFill>
                  <a:schemeClr val="tx1"/>
                </a:solidFill>
                <a:latin typeface="Arial" panose="020B0604020202020204" pitchFamily="34" charset="0"/>
                <a:ea typeface="微软雅黑" panose="020B0503020204020204" charset="-122"/>
              </a:defRPr>
            </a:lvl1pPr>
            <a:lvl2pPr marL="742950" indent="-285750">
              <a:defRPr>
                <a:solidFill>
                  <a:schemeClr val="tx1"/>
                </a:solidFill>
                <a:latin typeface="Arial" panose="020B0604020202020204" pitchFamily="34" charset="0"/>
                <a:ea typeface="微软雅黑" panose="020B0503020204020204" charset="-122"/>
              </a:defRPr>
            </a:lvl2pPr>
            <a:lvl3pPr marL="1143000" indent="-228600">
              <a:defRPr>
                <a:solidFill>
                  <a:schemeClr val="tx1"/>
                </a:solidFill>
                <a:latin typeface="Arial" panose="020B0604020202020204" pitchFamily="34" charset="0"/>
                <a:ea typeface="微软雅黑" panose="020B0503020204020204" charset="-122"/>
              </a:defRPr>
            </a:lvl3pPr>
            <a:lvl4pPr marL="1600200" indent="-228600">
              <a:defRPr>
                <a:solidFill>
                  <a:schemeClr val="tx1"/>
                </a:solidFill>
                <a:latin typeface="Arial" panose="020B0604020202020204" pitchFamily="34" charset="0"/>
                <a:ea typeface="微软雅黑" panose="020B0503020204020204" charset="-122"/>
              </a:defRPr>
            </a:lvl4pPr>
            <a:lvl5pPr marL="2057400" indent="-228600">
              <a:defRPr>
                <a:solidFill>
                  <a:schemeClr val="tx1"/>
                </a:solidFill>
                <a:latin typeface="Arial" panose="020B0604020202020204" pitchFamily="34" charset="0"/>
                <a:ea typeface="微软雅黑" panose="020B050302020402020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9pPr>
          </a:lstStyle>
          <a:p>
            <a:pPr eaLnBrk="1" hangingPunct="1">
              <a:buFont typeface="Arial" panose="020B0604020202020204" pitchFamily="34" charset="0"/>
              <a:buNone/>
            </a:pPr>
            <a:endParaRPr lang="zh-CN" altLang="zh-CN" sz="1600">
              <a:solidFill>
                <a:srgbClr val="333F4F"/>
              </a:solidFill>
              <a:sym typeface="Arial" panose="020B0604020202020204" pitchFamily="34" charset="0"/>
            </a:endParaRPr>
          </a:p>
        </p:txBody>
      </p:sp>
      <p:sp>
        <p:nvSpPr>
          <p:cNvPr id="18446" name="稻壳儿小白白(http://dwz.cn/Wu2UP)"/>
          <p:cNvSpPr>
            <a:spLocks noChangeArrowheads="1"/>
          </p:cNvSpPr>
          <p:nvPr/>
        </p:nvSpPr>
        <p:spPr bwMode="auto">
          <a:xfrm>
            <a:off x="1069975" y="4629150"/>
            <a:ext cx="476251" cy="476250"/>
          </a:xfrm>
          <a:prstGeom prst="rect">
            <a:avLst/>
          </a:prstGeom>
          <a:solidFill>
            <a:srgbClr val="888293">
              <a:alpha val="7800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defRPr>
                <a:solidFill>
                  <a:schemeClr val="tx1"/>
                </a:solidFill>
                <a:latin typeface="Arial" panose="020B0604020202020204" pitchFamily="34" charset="0"/>
                <a:ea typeface="微软雅黑" panose="020B0503020204020204" charset="-122"/>
              </a:defRPr>
            </a:lvl1pPr>
            <a:lvl2pPr marL="742950" indent="-285750">
              <a:defRPr>
                <a:solidFill>
                  <a:schemeClr val="tx1"/>
                </a:solidFill>
                <a:latin typeface="Arial" panose="020B0604020202020204" pitchFamily="34" charset="0"/>
                <a:ea typeface="微软雅黑" panose="020B0503020204020204" charset="-122"/>
              </a:defRPr>
            </a:lvl2pPr>
            <a:lvl3pPr marL="1143000" indent="-228600">
              <a:defRPr>
                <a:solidFill>
                  <a:schemeClr val="tx1"/>
                </a:solidFill>
                <a:latin typeface="Arial" panose="020B0604020202020204" pitchFamily="34" charset="0"/>
                <a:ea typeface="微软雅黑" panose="020B0503020204020204" charset="-122"/>
              </a:defRPr>
            </a:lvl3pPr>
            <a:lvl4pPr marL="1600200" indent="-228600">
              <a:defRPr>
                <a:solidFill>
                  <a:schemeClr val="tx1"/>
                </a:solidFill>
                <a:latin typeface="Arial" panose="020B0604020202020204" pitchFamily="34" charset="0"/>
                <a:ea typeface="微软雅黑" panose="020B0503020204020204" charset="-122"/>
              </a:defRPr>
            </a:lvl4pPr>
            <a:lvl5pPr marL="2057400" indent="-228600">
              <a:defRPr>
                <a:solidFill>
                  <a:schemeClr val="tx1"/>
                </a:solidFill>
                <a:latin typeface="Arial" panose="020B0604020202020204" pitchFamily="34" charset="0"/>
                <a:ea typeface="微软雅黑" panose="020B050302020402020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9pPr>
          </a:lstStyle>
          <a:p>
            <a:pPr eaLnBrk="1" hangingPunct="1">
              <a:buFont typeface="Arial" panose="020B0604020202020204" pitchFamily="34" charset="0"/>
              <a:buNone/>
            </a:pPr>
            <a:endParaRPr lang="zh-CN" altLang="zh-CN" sz="1600">
              <a:solidFill>
                <a:schemeClr val="bg1"/>
              </a:solidFill>
              <a:sym typeface="Arial" panose="020B0604020202020204" pitchFamily="34" charset="0"/>
            </a:endParaRPr>
          </a:p>
        </p:txBody>
      </p:sp>
      <p:sp>
        <p:nvSpPr>
          <p:cNvPr id="18447" name="稻壳儿小白白(http://dwz.cn/Wu2UP)"/>
          <p:cNvSpPr>
            <a:spLocks noChangeArrowheads="1"/>
          </p:cNvSpPr>
          <p:nvPr/>
        </p:nvSpPr>
        <p:spPr bwMode="auto">
          <a:xfrm>
            <a:off x="1954213" y="4629150"/>
            <a:ext cx="476251" cy="476250"/>
          </a:xfrm>
          <a:prstGeom prst="rect">
            <a:avLst/>
          </a:prstGeom>
          <a:solidFill>
            <a:srgbClr val="615970">
              <a:alpha val="7800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defRPr>
                <a:solidFill>
                  <a:schemeClr val="tx1"/>
                </a:solidFill>
                <a:latin typeface="Arial" panose="020B0604020202020204" pitchFamily="34" charset="0"/>
                <a:ea typeface="微软雅黑" panose="020B0503020204020204" charset="-122"/>
              </a:defRPr>
            </a:lvl1pPr>
            <a:lvl2pPr marL="742950" indent="-285750">
              <a:defRPr>
                <a:solidFill>
                  <a:schemeClr val="tx1"/>
                </a:solidFill>
                <a:latin typeface="Arial" panose="020B0604020202020204" pitchFamily="34" charset="0"/>
                <a:ea typeface="微软雅黑" panose="020B0503020204020204" charset="-122"/>
              </a:defRPr>
            </a:lvl2pPr>
            <a:lvl3pPr marL="1143000" indent="-228600">
              <a:defRPr>
                <a:solidFill>
                  <a:schemeClr val="tx1"/>
                </a:solidFill>
                <a:latin typeface="Arial" panose="020B0604020202020204" pitchFamily="34" charset="0"/>
                <a:ea typeface="微软雅黑" panose="020B0503020204020204" charset="-122"/>
              </a:defRPr>
            </a:lvl3pPr>
            <a:lvl4pPr marL="1600200" indent="-228600">
              <a:defRPr>
                <a:solidFill>
                  <a:schemeClr val="tx1"/>
                </a:solidFill>
                <a:latin typeface="Arial" panose="020B0604020202020204" pitchFamily="34" charset="0"/>
                <a:ea typeface="微软雅黑" panose="020B0503020204020204" charset="-122"/>
              </a:defRPr>
            </a:lvl4pPr>
            <a:lvl5pPr marL="2057400" indent="-228600">
              <a:defRPr>
                <a:solidFill>
                  <a:schemeClr val="tx1"/>
                </a:solidFill>
                <a:latin typeface="Arial" panose="020B0604020202020204" pitchFamily="34" charset="0"/>
                <a:ea typeface="微软雅黑" panose="020B050302020402020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9pPr>
          </a:lstStyle>
          <a:p>
            <a:pPr eaLnBrk="1" hangingPunct="1">
              <a:buFont typeface="Arial" panose="020B0604020202020204" pitchFamily="34" charset="0"/>
              <a:buNone/>
            </a:pPr>
            <a:endParaRPr lang="zh-CN" altLang="zh-CN" sz="1600">
              <a:solidFill>
                <a:schemeClr val="bg1"/>
              </a:solidFill>
              <a:sym typeface="Arial" panose="020B0604020202020204" pitchFamily="34" charset="0"/>
            </a:endParaRPr>
          </a:p>
        </p:txBody>
      </p:sp>
      <p:sp>
        <p:nvSpPr>
          <p:cNvPr id="18448" name="稻壳儿小白白(http://dwz.cn/Wu2UP)"/>
          <p:cNvSpPr>
            <a:spLocks noChangeArrowheads="1"/>
          </p:cNvSpPr>
          <p:nvPr/>
        </p:nvSpPr>
        <p:spPr bwMode="auto">
          <a:xfrm>
            <a:off x="2840037" y="4629150"/>
            <a:ext cx="476251" cy="476250"/>
          </a:xfrm>
          <a:prstGeom prst="rect">
            <a:avLst/>
          </a:prstGeom>
          <a:solidFill>
            <a:srgbClr val="888293">
              <a:alpha val="7800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defRPr>
                <a:solidFill>
                  <a:schemeClr val="tx1"/>
                </a:solidFill>
                <a:latin typeface="Arial" panose="020B0604020202020204" pitchFamily="34" charset="0"/>
                <a:ea typeface="微软雅黑" panose="020B0503020204020204" charset="-122"/>
              </a:defRPr>
            </a:lvl1pPr>
            <a:lvl2pPr marL="742950" indent="-285750">
              <a:defRPr>
                <a:solidFill>
                  <a:schemeClr val="tx1"/>
                </a:solidFill>
                <a:latin typeface="Arial" panose="020B0604020202020204" pitchFamily="34" charset="0"/>
                <a:ea typeface="微软雅黑" panose="020B0503020204020204" charset="-122"/>
              </a:defRPr>
            </a:lvl2pPr>
            <a:lvl3pPr marL="1143000" indent="-228600">
              <a:defRPr>
                <a:solidFill>
                  <a:schemeClr val="tx1"/>
                </a:solidFill>
                <a:latin typeface="Arial" panose="020B0604020202020204" pitchFamily="34" charset="0"/>
                <a:ea typeface="微软雅黑" panose="020B0503020204020204" charset="-122"/>
              </a:defRPr>
            </a:lvl3pPr>
            <a:lvl4pPr marL="1600200" indent="-228600">
              <a:defRPr>
                <a:solidFill>
                  <a:schemeClr val="tx1"/>
                </a:solidFill>
                <a:latin typeface="Arial" panose="020B0604020202020204" pitchFamily="34" charset="0"/>
                <a:ea typeface="微软雅黑" panose="020B0503020204020204" charset="-122"/>
              </a:defRPr>
            </a:lvl4pPr>
            <a:lvl5pPr marL="2057400" indent="-228600">
              <a:defRPr>
                <a:solidFill>
                  <a:schemeClr val="tx1"/>
                </a:solidFill>
                <a:latin typeface="Arial" panose="020B0604020202020204" pitchFamily="34" charset="0"/>
                <a:ea typeface="微软雅黑" panose="020B050302020402020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9pPr>
          </a:lstStyle>
          <a:p>
            <a:pPr eaLnBrk="1" hangingPunct="1">
              <a:buFont typeface="Arial" panose="020B0604020202020204" pitchFamily="34" charset="0"/>
              <a:buNone/>
            </a:pPr>
            <a:endParaRPr lang="zh-CN" altLang="zh-CN" sz="1600">
              <a:solidFill>
                <a:schemeClr val="bg1"/>
              </a:solidFill>
              <a:sym typeface="Arial" panose="020B0604020202020204" pitchFamily="34" charset="0"/>
            </a:endParaRPr>
          </a:p>
        </p:txBody>
      </p:sp>
      <p:sp>
        <p:nvSpPr>
          <p:cNvPr id="18449" name="稻壳儿小白白(http://dwz.cn/Wu2UP)"/>
          <p:cNvSpPr>
            <a:spLocks noChangeArrowheads="1"/>
          </p:cNvSpPr>
          <p:nvPr/>
        </p:nvSpPr>
        <p:spPr bwMode="auto">
          <a:xfrm>
            <a:off x="3724275" y="4629150"/>
            <a:ext cx="476251" cy="476250"/>
          </a:xfrm>
          <a:prstGeom prst="rect">
            <a:avLst/>
          </a:prstGeom>
          <a:solidFill>
            <a:srgbClr val="615970">
              <a:alpha val="7800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defRPr>
                <a:solidFill>
                  <a:schemeClr val="tx1"/>
                </a:solidFill>
                <a:latin typeface="Arial" panose="020B0604020202020204" pitchFamily="34" charset="0"/>
                <a:ea typeface="微软雅黑" panose="020B0503020204020204" charset="-122"/>
              </a:defRPr>
            </a:lvl1pPr>
            <a:lvl2pPr marL="742950" indent="-285750">
              <a:defRPr>
                <a:solidFill>
                  <a:schemeClr val="tx1"/>
                </a:solidFill>
                <a:latin typeface="Arial" panose="020B0604020202020204" pitchFamily="34" charset="0"/>
                <a:ea typeface="微软雅黑" panose="020B0503020204020204" charset="-122"/>
              </a:defRPr>
            </a:lvl2pPr>
            <a:lvl3pPr marL="1143000" indent="-228600">
              <a:defRPr>
                <a:solidFill>
                  <a:schemeClr val="tx1"/>
                </a:solidFill>
                <a:latin typeface="Arial" panose="020B0604020202020204" pitchFamily="34" charset="0"/>
                <a:ea typeface="微软雅黑" panose="020B0503020204020204" charset="-122"/>
              </a:defRPr>
            </a:lvl3pPr>
            <a:lvl4pPr marL="1600200" indent="-228600">
              <a:defRPr>
                <a:solidFill>
                  <a:schemeClr val="tx1"/>
                </a:solidFill>
                <a:latin typeface="Arial" panose="020B0604020202020204" pitchFamily="34" charset="0"/>
                <a:ea typeface="微软雅黑" panose="020B0503020204020204" charset="-122"/>
              </a:defRPr>
            </a:lvl4pPr>
            <a:lvl5pPr marL="2057400" indent="-228600">
              <a:defRPr>
                <a:solidFill>
                  <a:schemeClr val="tx1"/>
                </a:solidFill>
                <a:latin typeface="Arial" panose="020B0604020202020204" pitchFamily="34" charset="0"/>
                <a:ea typeface="微软雅黑" panose="020B050302020402020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9pPr>
          </a:lstStyle>
          <a:p>
            <a:pPr eaLnBrk="1" hangingPunct="1">
              <a:buFont typeface="Arial" panose="020B0604020202020204" pitchFamily="34" charset="0"/>
              <a:buNone/>
            </a:pPr>
            <a:endParaRPr lang="zh-CN" altLang="zh-CN" sz="1600">
              <a:solidFill>
                <a:schemeClr val="bg1"/>
              </a:solidFill>
              <a:sym typeface="Arial" panose="020B0604020202020204" pitchFamily="34" charset="0"/>
            </a:endParaRPr>
          </a:p>
        </p:txBody>
      </p:sp>
      <p:sp>
        <p:nvSpPr>
          <p:cNvPr id="18450" name="稻壳儿小白白(http://dwz.cn/Wu2UP)"/>
          <p:cNvSpPr>
            <a:spLocks noChangeArrowheads="1"/>
          </p:cNvSpPr>
          <p:nvPr/>
        </p:nvSpPr>
        <p:spPr bwMode="auto">
          <a:xfrm>
            <a:off x="4610100" y="4629150"/>
            <a:ext cx="476251" cy="476250"/>
          </a:xfrm>
          <a:prstGeom prst="rect">
            <a:avLst/>
          </a:prstGeom>
          <a:solidFill>
            <a:srgbClr val="888293">
              <a:alpha val="7800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defRPr>
                <a:solidFill>
                  <a:schemeClr val="tx1"/>
                </a:solidFill>
                <a:latin typeface="Arial" panose="020B0604020202020204" pitchFamily="34" charset="0"/>
                <a:ea typeface="微软雅黑" panose="020B0503020204020204" charset="-122"/>
              </a:defRPr>
            </a:lvl1pPr>
            <a:lvl2pPr marL="742950" indent="-285750">
              <a:defRPr>
                <a:solidFill>
                  <a:schemeClr val="tx1"/>
                </a:solidFill>
                <a:latin typeface="Arial" panose="020B0604020202020204" pitchFamily="34" charset="0"/>
                <a:ea typeface="微软雅黑" panose="020B0503020204020204" charset="-122"/>
              </a:defRPr>
            </a:lvl2pPr>
            <a:lvl3pPr marL="1143000" indent="-228600">
              <a:defRPr>
                <a:solidFill>
                  <a:schemeClr val="tx1"/>
                </a:solidFill>
                <a:latin typeface="Arial" panose="020B0604020202020204" pitchFamily="34" charset="0"/>
                <a:ea typeface="微软雅黑" panose="020B0503020204020204" charset="-122"/>
              </a:defRPr>
            </a:lvl3pPr>
            <a:lvl4pPr marL="1600200" indent="-228600">
              <a:defRPr>
                <a:solidFill>
                  <a:schemeClr val="tx1"/>
                </a:solidFill>
                <a:latin typeface="Arial" panose="020B0604020202020204" pitchFamily="34" charset="0"/>
                <a:ea typeface="微软雅黑" panose="020B0503020204020204" charset="-122"/>
              </a:defRPr>
            </a:lvl4pPr>
            <a:lvl5pPr marL="2057400" indent="-228600">
              <a:defRPr>
                <a:solidFill>
                  <a:schemeClr val="tx1"/>
                </a:solidFill>
                <a:latin typeface="Arial" panose="020B0604020202020204" pitchFamily="34" charset="0"/>
                <a:ea typeface="微软雅黑" panose="020B050302020402020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9pPr>
          </a:lstStyle>
          <a:p>
            <a:pPr eaLnBrk="1" hangingPunct="1">
              <a:buFont typeface="Arial" panose="020B0604020202020204" pitchFamily="34" charset="0"/>
              <a:buNone/>
            </a:pPr>
            <a:endParaRPr lang="zh-CN" altLang="zh-CN" sz="1600">
              <a:solidFill>
                <a:schemeClr val="bg1"/>
              </a:solidFill>
              <a:sym typeface="Arial" panose="020B0604020202020204" pitchFamily="34" charset="0"/>
            </a:endParaRPr>
          </a:p>
        </p:txBody>
      </p:sp>
      <p:sp>
        <p:nvSpPr>
          <p:cNvPr id="18451" name="稻壳儿小白白(http://dwz.cn/Wu2UP)"/>
          <p:cNvSpPr>
            <a:spLocks noChangeArrowheads="1"/>
          </p:cNvSpPr>
          <p:nvPr/>
        </p:nvSpPr>
        <p:spPr bwMode="auto">
          <a:xfrm>
            <a:off x="5494337" y="4629150"/>
            <a:ext cx="476251" cy="476250"/>
          </a:xfrm>
          <a:prstGeom prst="rect">
            <a:avLst/>
          </a:prstGeom>
          <a:solidFill>
            <a:srgbClr val="615970">
              <a:alpha val="7800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defRPr>
                <a:solidFill>
                  <a:schemeClr val="tx1"/>
                </a:solidFill>
                <a:latin typeface="Arial" panose="020B0604020202020204" pitchFamily="34" charset="0"/>
                <a:ea typeface="微软雅黑" panose="020B0503020204020204" charset="-122"/>
              </a:defRPr>
            </a:lvl1pPr>
            <a:lvl2pPr marL="742950" indent="-285750">
              <a:defRPr>
                <a:solidFill>
                  <a:schemeClr val="tx1"/>
                </a:solidFill>
                <a:latin typeface="Arial" panose="020B0604020202020204" pitchFamily="34" charset="0"/>
                <a:ea typeface="微软雅黑" panose="020B0503020204020204" charset="-122"/>
              </a:defRPr>
            </a:lvl2pPr>
            <a:lvl3pPr marL="1143000" indent="-228600">
              <a:defRPr>
                <a:solidFill>
                  <a:schemeClr val="tx1"/>
                </a:solidFill>
                <a:latin typeface="Arial" panose="020B0604020202020204" pitchFamily="34" charset="0"/>
                <a:ea typeface="微软雅黑" panose="020B0503020204020204" charset="-122"/>
              </a:defRPr>
            </a:lvl3pPr>
            <a:lvl4pPr marL="1600200" indent="-228600">
              <a:defRPr>
                <a:solidFill>
                  <a:schemeClr val="tx1"/>
                </a:solidFill>
                <a:latin typeface="Arial" panose="020B0604020202020204" pitchFamily="34" charset="0"/>
                <a:ea typeface="微软雅黑" panose="020B0503020204020204" charset="-122"/>
              </a:defRPr>
            </a:lvl4pPr>
            <a:lvl5pPr marL="2057400" indent="-228600">
              <a:defRPr>
                <a:solidFill>
                  <a:schemeClr val="tx1"/>
                </a:solidFill>
                <a:latin typeface="Arial" panose="020B0604020202020204" pitchFamily="34" charset="0"/>
                <a:ea typeface="微软雅黑" panose="020B050302020402020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9pPr>
          </a:lstStyle>
          <a:p>
            <a:pPr eaLnBrk="1" hangingPunct="1">
              <a:buFont typeface="Arial" panose="020B0604020202020204" pitchFamily="34" charset="0"/>
              <a:buNone/>
            </a:pPr>
            <a:endParaRPr lang="zh-CN" altLang="zh-CN" sz="1600">
              <a:solidFill>
                <a:schemeClr val="bg1"/>
              </a:solidFill>
              <a:sym typeface="Arial" panose="020B0604020202020204" pitchFamily="34" charset="0"/>
            </a:endParaRPr>
          </a:p>
        </p:txBody>
      </p:sp>
      <p:sp>
        <p:nvSpPr>
          <p:cNvPr id="18452" name="稻壳儿小白白(http://dwz.cn/Wu2UP)"/>
          <p:cNvSpPr>
            <a:spLocks noChangeArrowheads="1"/>
          </p:cNvSpPr>
          <p:nvPr/>
        </p:nvSpPr>
        <p:spPr bwMode="auto">
          <a:xfrm>
            <a:off x="6380163" y="4629150"/>
            <a:ext cx="476251" cy="476250"/>
          </a:xfrm>
          <a:prstGeom prst="rect">
            <a:avLst/>
          </a:prstGeom>
          <a:solidFill>
            <a:srgbClr val="888293">
              <a:alpha val="7800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defRPr>
                <a:solidFill>
                  <a:schemeClr val="tx1"/>
                </a:solidFill>
                <a:latin typeface="Arial" panose="020B0604020202020204" pitchFamily="34" charset="0"/>
                <a:ea typeface="微软雅黑" panose="020B0503020204020204" charset="-122"/>
              </a:defRPr>
            </a:lvl1pPr>
            <a:lvl2pPr marL="742950" indent="-285750">
              <a:defRPr>
                <a:solidFill>
                  <a:schemeClr val="tx1"/>
                </a:solidFill>
                <a:latin typeface="Arial" panose="020B0604020202020204" pitchFamily="34" charset="0"/>
                <a:ea typeface="微软雅黑" panose="020B0503020204020204" charset="-122"/>
              </a:defRPr>
            </a:lvl2pPr>
            <a:lvl3pPr marL="1143000" indent="-228600">
              <a:defRPr>
                <a:solidFill>
                  <a:schemeClr val="tx1"/>
                </a:solidFill>
                <a:latin typeface="Arial" panose="020B0604020202020204" pitchFamily="34" charset="0"/>
                <a:ea typeface="微软雅黑" panose="020B0503020204020204" charset="-122"/>
              </a:defRPr>
            </a:lvl3pPr>
            <a:lvl4pPr marL="1600200" indent="-228600">
              <a:defRPr>
                <a:solidFill>
                  <a:schemeClr val="tx1"/>
                </a:solidFill>
                <a:latin typeface="Arial" panose="020B0604020202020204" pitchFamily="34" charset="0"/>
                <a:ea typeface="微软雅黑" panose="020B0503020204020204" charset="-122"/>
              </a:defRPr>
            </a:lvl4pPr>
            <a:lvl5pPr marL="2057400" indent="-228600">
              <a:defRPr>
                <a:solidFill>
                  <a:schemeClr val="tx1"/>
                </a:solidFill>
                <a:latin typeface="Arial" panose="020B0604020202020204" pitchFamily="34" charset="0"/>
                <a:ea typeface="微软雅黑" panose="020B050302020402020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9pPr>
          </a:lstStyle>
          <a:p>
            <a:pPr eaLnBrk="1" hangingPunct="1">
              <a:buFont typeface="Arial" panose="020B0604020202020204" pitchFamily="34" charset="0"/>
              <a:buNone/>
            </a:pPr>
            <a:endParaRPr lang="zh-CN" altLang="zh-CN" sz="1600">
              <a:solidFill>
                <a:schemeClr val="bg1"/>
              </a:solidFill>
              <a:sym typeface="Arial" panose="020B0604020202020204" pitchFamily="34" charset="0"/>
            </a:endParaRPr>
          </a:p>
        </p:txBody>
      </p:sp>
      <p:sp>
        <p:nvSpPr>
          <p:cNvPr id="18453" name="稻壳儿小白白(http://dwz.cn/Wu2UP)"/>
          <p:cNvSpPr>
            <a:spLocks noChangeArrowheads="1"/>
          </p:cNvSpPr>
          <p:nvPr/>
        </p:nvSpPr>
        <p:spPr bwMode="auto">
          <a:xfrm>
            <a:off x="7265988" y="4629150"/>
            <a:ext cx="476251" cy="476250"/>
          </a:xfrm>
          <a:prstGeom prst="rect">
            <a:avLst/>
          </a:prstGeom>
          <a:solidFill>
            <a:srgbClr val="615970">
              <a:alpha val="7800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defRPr>
                <a:solidFill>
                  <a:schemeClr val="tx1"/>
                </a:solidFill>
                <a:latin typeface="Arial" panose="020B0604020202020204" pitchFamily="34" charset="0"/>
                <a:ea typeface="微软雅黑" panose="020B0503020204020204" charset="-122"/>
              </a:defRPr>
            </a:lvl1pPr>
            <a:lvl2pPr marL="742950" indent="-285750">
              <a:defRPr>
                <a:solidFill>
                  <a:schemeClr val="tx1"/>
                </a:solidFill>
                <a:latin typeface="Arial" panose="020B0604020202020204" pitchFamily="34" charset="0"/>
                <a:ea typeface="微软雅黑" panose="020B0503020204020204" charset="-122"/>
              </a:defRPr>
            </a:lvl2pPr>
            <a:lvl3pPr marL="1143000" indent="-228600">
              <a:defRPr>
                <a:solidFill>
                  <a:schemeClr val="tx1"/>
                </a:solidFill>
                <a:latin typeface="Arial" panose="020B0604020202020204" pitchFamily="34" charset="0"/>
                <a:ea typeface="微软雅黑" panose="020B0503020204020204" charset="-122"/>
              </a:defRPr>
            </a:lvl3pPr>
            <a:lvl4pPr marL="1600200" indent="-228600">
              <a:defRPr>
                <a:solidFill>
                  <a:schemeClr val="tx1"/>
                </a:solidFill>
                <a:latin typeface="Arial" panose="020B0604020202020204" pitchFamily="34" charset="0"/>
                <a:ea typeface="微软雅黑" panose="020B0503020204020204" charset="-122"/>
              </a:defRPr>
            </a:lvl4pPr>
            <a:lvl5pPr marL="2057400" indent="-228600">
              <a:defRPr>
                <a:solidFill>
                  <a:schemeClr val="tx1"/>
                </a:solidFill>
                <a:latin typeface="Arial" panose="020B0604020202020204" pitchFamily="34" charset="0"/>
                <a:ea typeface="微软雅黑" panose="020B050302020402020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9pPr>
          </a:lstStyle>
          <a:p>
            <a:pPr eaLnBrk="1" hangingPunct="1">
              <a:buFont typeface="Arial" panose="020B0604020202020204" pitchFamily="34" charset="0"/>
              <a:buNone/>
            </a:pPr>
            <a:endParaRPr lang="zh-CN" altLang="zh-CN" sz="1600">
              <a:solidFill>
                <a:schemeClr val="bg1"/>
              </a:solidFill>
              <a:sym typeface="Arial" panose="020B0604020202020204" pitchFamily="34" charset="0"/>
            </a:endParaRPr>
          </a:p>
        </p:txBody>
      </p:sp>
      <p:sp>
        <p:nvSpPr>
          <p:cNvPr id="18454" name="稻壳儿小白白(http://dwz.cn/Wu2UP)"/>
          <p:cNvSpPr>
            <a:spLocks noChangeArrowheads="1"/>
          </p:cNvSpPr>
          <p:nvPr/>
        </p:nvSpPr>
        <p:spPr bwMode="auto">
          <a:xfrm>
            <a:off x="8150225" y="4629150"/>
            <a:ext cx="476251" cy="476250"/>
          </a:xfrm>
          <a:prstGeom prst="rect">
            <a:avLst/>
          </a:prstGeom>
          <a:solidFill>
            <a:srgbClr val="888293">
              <a:alpha val="7800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defRPr>
                <a:solidFill>
                  <a:schemeClr val="tx1"/>
                </a:solidFill>
                <a:latin typeface="Arial" panose="020B0604020202020204" pitchFamily="34" charset="0"/>
                <a:ea typeface="微软雅黑" panose="020B0503020204020204" charset="-122"/>
              </a:defRPr>
            </a:lvl1pPr>
            <a:lvl2pPr marL="742950" indent="-285750">
              <a:defRPr>
                <a:solidFill>
                  <a:schemeClr val="tx1"/>
                </a:solidFill>
                <a:latin typeface="Arial" panose="020B0604020202020204" pitchFamily="34" charset="0"/>
                <a:ea typeface="微软雅黑" panose="020B0503020204020204" charset="-122"/>
              </a:defRPr>
            </a:lvl2pPr>
            <a:lvl3pPr marL="1143000" indent="-228600">
              <a:defRPr>
                <a:solidFill>
                  <a:schemeClr val="tx1"/>
                </a:solidFill>
                <a:latin typeface="Arial" panose="020B0604020202020204" pitchFamily="34" charset="0"/>
                <a:ea typeface="微软雅黑" panose="020B0503020204020204" charset="-122"/>
              </a:defRPr>
            </a:lvl3pPr>
            <a:lvl4pPr marL="1600200" indent="-228600">
              <a:defRPr>
                <a:solidFill>
                  <a:schemeClr val="tx1"/>
                </a:solidFill>
                <a:latin typeface="Arial" panose="020B0604020202020204" pitchFamily="34" charset="0"/>
                <a:ea typeface="微软雅黑" panose="020B0503020204020204" charset="-122"/>
              </a:defRPr>
            </a:lvl4pPr>
            <a:lvl5pPr marL="2057400" indent="-228600">
              <a:defRPr>
                <a:solidFill>
                  <a:schemeClr val="tx1"/>
                </a:solidFill>
                <a:latin typeface="Arial" panose="020B0604020202020204" pitchFamily="34" charset="0"/>
                <a:ea typeface="微软雅黑" panose="020B050302020402020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9pPr>
          </a:lstStyle>
          <a:p>
            <a:pPr eaLnBrk="1" hangingPunct="1">
              <a:buFont typeface="Arial" panose="020B0604020202020204" pitchFamily="34" charset="0"/>
              <a:buNone/>
            </a:pPr>
            <a:endParaRPr lang="zh-CN" altLang="zh-CN" sz="1600">
              <a:solidFill>
                <a:schemeClr val="bg1"/>
              </a:solidFill>
              <a:sym typeface="Arial" panose="020B0604020202020204" pitchFamily="34" charset="0"/>
            </a:endParaRPr>
          </a:p>
        </p:txBody>
      </p:sp>
      <p:sp>
        <p:nvSpPr>
          <p:cNvPr id="18455" name="稻壳儿小白白(http://dwz.cn/Wu2UP)"/>
          <p:cNvSpPr>
            <a:spLocks noChangeArrowheads="1"/>
          </p:cNvSpPr>
          <p:nvPr/>
        </p:nvSpPr>
        <p:spPr bwMode="auto">
          <a:xfrm>
            <a:off x="9036049" y="4629150"/>
            <a:ext cx="476251" cy="476250"/>
          </a:xfrm>
          <a:prstGeom prst="rect">
            <a:avLst/>
          </a:prstGeom>
          <a:solidFill>
            <a:srgbClr val="615970">
              <a:alpha val="7800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defRPr>
                <a:solidFill>
                  <a:schemeClr val="tx1"/>
                </a:solidFill>
                <a:latin typeface="Arial" panose="020B0604020202020204" pitchFamily="34" charset="0"/>
                <a:ea typeface="微软雅黑" panose="020B0503020204020204" charset="-122"/>
              </a:defRPr>
            </a:lvl1pPr>
            <a:lvl2pPr marL="742950" indent="-285750">
              <a:defRPr>
                <a:solidFill>
                  <a:schemeClr val="tx1"/>
                </a:solidFill>
                <a:latin typeface="Arial" panose="020B0604020202020204" pitchFamily="34" charset="0"/>
                <a:ea typeface="微软雅黑" panose="020B0503020204020204" charset="-122"/>
              </a:defRPr>
            </a:lvl2pPr>
            <a:lvl3pPr marL="1143000" indent="-228600">
              <a:defRPr>
                <a:solidFill>
                  <a:schemeClr val="tx1"/>
                </a:solidFill>
                <a:latin typeface="Arial" panose="020B0604020202020204" pitchFamily="34" charset="0"/>
                <a:ea typeface="微软雅黑" panose="020B0503020204020204" charset="-122"/>
              </a:defRPr>
            </a:lvl3pPr>
            <a:lvl4pPr marL="1600200" indent="-228600">
              <a:defRPr>
                <a:solidFill>
                  <a:schemeClr val="tx1"/>
                </a:solidFill>
                <a:latin typeface="Arial" panose="020B0604020202020204" pitchFamily="34" charset="0"/>
                <a:ea typeface="微软雅黑" panose="020B0503020204020204" charset="-122"/>
              </a:defRPr>
            </a:lvl4pPr>
            <a:lvl5pPr marL="2057400" indent="-228600">
              <a:defRPr>
                <a:solidFill>
                  <a:schemeClr val="tx1"/>
                </a:solidFill>
                <a:latin typeface="Arial" panose="020B0604020202020204" pitchFamily="34" charset="0"/>
                <a:ea typeface="微软雅黑" panose="020B050302020402020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9pPr>
          </a:lstStyle>
          <a:p>
            <a:pPr eaLnBrk="1" hangingPunct="1">
              <a:buFont typeface="Arial" panose="020B0604020202020204" pitchFamily="34" charset="0"/>
              <a:buNone/>
            </a:pPr>
            <a:endParaRPr lang="zh-CN" altLang="zh-CN" sz="1600">
              <a:solidFill>
                <a:schemeClr val="bg1"/>
              </a:solidFill>
              <a:sym typeface="Arial" panose="020B0604020202020204" pitchFamily="34" charset="0"/>
            </a:endParaRPr>
          </a:p>
        </p:txBody>
      </p:sp>
      <p:sp>
        <p:nvSpPr>
          <p:cNvPr id="18456" name="稻壳儿小白白(http://dwz.cn/Wu2UP)"/>
          <p:cNvSpPr>
            <a:spLocks noChangeArrowheads="1"/>
          </p:cNvSpPr>
          <p:nvPr/>
        </p:nvSpPr>
        <p:spPr bwMode="auto">
          <a:xfrm>
            <a:off x="9920288" y="4629150"/>
            <a:ext cx="476251" cy="476250"/>
          </a:xfrm>
          <a:prstGeom prst="rect">
            <a:avLst/>
          </a:prstGeom>
          <a:solidFill>
            <a:srgbClr val="888293">
              <a:alpha val="7800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defRPr>
                <a:solidFill>
                  <a:schemeClr val="tx1"/>
                </a:solidFill>
                <a:latin typeface="Arial" panose="020B0604020202020204" pitchFamily="34" charset="0"/>
                <a:ea typeface="微软雅黑" panose="020B0503020204020204" charset="-122"/>
              </a:defRPr>
            </a:lvl1pPr>
            <a:lvl2pPr marL="742950" indent="-285750">
              <a:defRPr>
                <a:solidFill>
                  <a:schemeClr val="tx1"/>
                </a:solidFill>
                <a:latin typeface="Arial" panose="020B0604020202020204" pitchFamily="34" charset="0"/>
                <a:ea typeface="微软雅黑" panose="020B0503020204020204" charset="-122"/>
              </a:defRPr>
            </a:lvl2pPr>
            <a:lvl3pPr marL="1143000" indent="-228600">
              <a:defRPr>
                <a:solidFill>
                  <a:schemeClr val="tx1"/>
                </a:solidFill>
                <a:latin typeface="Arial" panose="020B0604020202020204" pitchFamily="34" charset="0"/>
                <a:ea typeface="微软雅黑" panose="020B0503020204020204" charset="-122"/>
              </a:defRPr>
            </a:lvl3pPr>
            <a:lvl4pPr marL="1600200" indent="-228600">
              <a:defRPr>
                <a:solidFill>
                  <a:schemeClr val="tx1"/>
                </a:solidFill>
                <a:latin typeface="Arial" panose="020B0604020202020204" pitchFamily="34" charset="0"/>
                <a:ea typeface="微软雅黑" panose="020B0503020204020204" charset="-122"/>
              </a:defRPr>
            </a:lvl4pPr>
            <a:lvl5pPr marL="2057400" indent="-228600">
              <a:defRPr>
                <a:solidFill>
                  <a:schemeClr val="tx1"/>
                </a:solidFill>
                <a:latin typeface="Arial" panose="020B0604020202020204" pitchFamily="34" charset="0"/>
                <a:ea typeface="微软雅黑" panose="020B050302020402020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9pPr>
          </a:lstStyle>
          <a:p>
            <a:pPr eaLnBrk="1" hangingPunct="1">
              <a:buFont typeface="Arial" panose="020B0604020202020204" pitchFamily="34" charset="0"/>
              <a:buNone/>
            </a:pPr>
            <a:endParaRPr lang="zh-CN" altLang="zh-CN" sz="1600">
              <a:solidFill>
                <a:schemeClr val="bg1"/>
              </a:solidFill>
              <a:sym typeface="Arial" panose="020B0604020202020204" pitchFamily="34" charset="0"/>
            </a:endParaRPr>
          </a:p>
        </p:txBody>
      </p:sp>
      <p:sp>
        <p:nvSpPr>
          <p:cNvPr id="18457" name="稻壳儿小白白(http://dwz.cn/Wu2UP)"/>
          <p:cNvSpPr>
            <a:spLocks noChangeArrowheads="1"/>
          </p:cNvSpPr>
          <p:nvPr/>
        </p:nvSpPr>
        <p:spPr bwMode="auto">
          <a:xfrm>
            <a:off x="10806113" y="4629150"/>
            <a:ext cx="476251" cy="476250"/>
          </a:xfrm>
          <a:prstGeom prst="rect">
            <a:avLst/>
          </a:prstGeom>
          <a:solidFill>
            <a:srgbClr val="615970">
              <a:alpha val="7800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defRPr>
                <a:solidFill>
                  <a:schemeClr val="tx1"/>
                </a:solidFill>
                <a:latin typeface="Arial" panose="020B0604020202020204" pitchFamily="34" charset="0"/>
                <a:ea typeface="微软雅黑" panose="020B0503020204020204" charset="-122"/>
              </a:defRPr>
            </a:lvl1pPr>
            <a:lvl2pPr marL="742950" indent="-285750">
              <a:defRPr>
                <a:solidFill>
                  <a:schemeClr val="tx1"/>
                </a:solidFill>
                <a:latin typeface="Arial" panose="020B0604020202020204" pitchFamily="34" charset="0"/>
                <a:ea typeface="微软雅黑" panose="020B0503020204020204" charset="-122"/>
              </a:defRPr>
            </a:lvl2pPr>
            <a:lvl3pPr marL="1143000" indent="-228600">
              <a:defRPr>
                <a:solidFill>
                  <a:schemeClr val="tx1"/>
                </a:solidFill>
                <a:latin typeface="Arial" panose="020B0604020202020204" pitchFamily="34" charset="0"/>
                <a:ea typeface="微软雅黑" panose="020B0503020204020204" charset="-122"/>
              </a:defRPr>
            </a:lvl3pPr>
            <a:lvl4pPr marL="1600200" indent="-228600">
              <a:defRPr>
                <a:solidFill>
                  <a:schemeClr val="tx1"/>
                </a:solidFill>
                <a:latin typeface="Arial" panose="020B0604020202020204" pitchFamily="34" charset="0"/>
                <a:ea typeface="微软雅黑" panose="020B0503020204020204" charset="-122"/>
              </a:defRPr>
            </a:lvl4pPr>
            <a:lvl5pPr marL="2057400" indent="-228600">
              <a:defRPr>
                <a:solidFill>
                  <a:schemeClr val="tx1"/>
                </a:solidFill>
                <a:latin typeface="Arial" panose="020B0604020202020204" pitchFamily="34" charset="0"/>
                <a:ea typeface="微软雅黑" panose="020B050302020402020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9pPr>
          </a:lstStyle>
          <a:p>
            <a:pPr eaLnBrk="1" hangingPunct="1">
              <a:buFont typeface="Arial" panose="020B0604020202020204" pitchFamily="34" charset="0"/>
              <a:buNone/>
            </a:pPr>
            <a:endParaRPr lang="zh-CN" altLang="zh-CN" sz="1600">
              <a:solidFill>
                <a:schemeClr val="bg1"/>
              </a:solidFill>
              <a:sym typeface="Arial" panose="020B0604020202020204" pitchFamily="34" charset="0"/>
            </a:endParaRPr>
          </a:p>
        </p:txBody>
      </p:sp>
      <p:sp>
        <p:nvSpPr>
          <p:cNvPr id="18458" name="稻壳儿小白白(http://dwz.cn/Wu2UP)"/>
          <p:cNvSpPr txBox="1">
            <a:spLocks noChangeArrowheads="1"/>
          </p:cNvSpPr>
          <p:nvPr/>
        </p:nvSpPr>
        <p:spPr bwMode="auto">
          <a:xfrm>
            <a:off x="1058863" y="4713289"/>
            <a:ext cx="49371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微软雅黑" panose="020B0503020204020204" charset="-122"/>
              </a:defRPr>
            </a:lvl1pPr>
            <a:lvl2pPr marL="742950" indent="-285750">
              <a:defRPr>
                <a:solidFill>
                  <a:schemeClr val="tx1"/>
                </a:solidFill>
                <a:latin typeface="Arial" panose="020B0604020202020204" pitchFamily="34" charset="0"/>
                <a:ea typeface="微软雅黑" panose="020B0503020204020204" charset="-122"/>
              </a:defRPr>
            </a:lvl2pPr>
            <a:lvl3pPr marL="1143000" indent="-228600">
              <a:defRPr>
                <a:solidFill>
                  <a:schemeClr val="tx1"/>
                </a:solidFill>
                <a:latin typeface="Arial" panose="020B0604020202020204" pitchFamily="34" charset="0"/>
                <a:ea typeface="微软雅黑" panose="020B0503020204020204" charset="-122"/>
              </a:defRPr>
            </a:lvl3pPr>
            <a:lvl4pPr marL="1600200" indent="-228600">
              <a:defRPr>
                <a:solidFill>
                  <a:schemeClr val="tx1"/>
                </a:solidFill>
                <a:latin typeface="Arial" panose="020B0604020202020204" pitchFamily="34" charset="0"/>
                <a:ea typeface="微软雅黑" panose="020B0503020204020204" charset="-122"/>
              </a:defRPr>
            </a:lvl4pPr>
            <a:lvl5pPr marL="2057400" indent="-228600">
              <a:defRPr>
                <a:solidFill>
                  <a:schemeClr val="tx1"/>
                </a:solidFill>
                <a:latin typeface="Arial" panose="020B0604020202020204" pitchFamily="34" charset="0"/>
                <a:ea typeface="微软雅黑" panose="020B050302020402020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9pPr>
          </a:lstStyle>
          <a:p>
            <a:pPr eaLnBrk="1" hangingPunct="1">
              <a:buFont typeface="Arial" panose="020B0604020202020204" pitchFamily="34" charset="0"/>
              <a:buNone/>
            </a:pPr>
            <a:r>
              <a:rPr lang="en-US" altLang="zh-CN" sz="1400" b="1" dirty="0">
                <a:solidFill>
                  <a:schemeClr val="bg1"/>
                </a:solidFill>
                <a:sym typeface="Arial" panose="020B0604020202020204" pitchFamily="34" charset="0"/>
              </a:rPr>
              <a:t>1</a:t>
            </a:r>
            <a:endParaRPr lang="zh-CN" altLang="en-US" sz="1400" b="1" dirty="0">
              <a:solidFill>
                <a:schemeClr val="bg1"/>
              </a:solidFill>
              <a:sym typeface="Arial" panose="020B0604020202020204" pitchFamily="34" charset="0"/>
            </a:endParaRPr>
          </a:p>
        </p:txBody>
      </p:sp>
      <p:sp>
        <p:nvSpPr>
          <p:cNvPr id="18459" name="稻壳儿小白白(http://dwz.cn/Wu2UP)"/>
          <p:cNvSpPr txBox="1">
            <a:spLocks noChangeArrowheads="1"/>
          </p:cNvSpPr>
          <p:nvPr/>
        </p:nvSpPr>
        <p:spPr bwMode="auto">
          <a:xfrm>
            <a:off x="1893889" y="4708527"/>
            <a:ext cx="615951"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微软雅黑" panose="020B0503020204020204" charset="-122"/>
              </a:defRPr>
            </a:lvl1pPr>
            <a:lvl2pPr marL="742950" indent="-285750">
              <a:defRPr>
                <a:solidFill>
                  <a:schemeClr val="tx1"/>
                </a:solidFill>
                <a:latin typeface="Arial" panose="020B0604020202020204" pitchFamily="34" charset="0"/>
                <a:ea typeface="微软雅黑" panose="020B0503020204020204" charset="-122"/>
              </a:defRPr>
            </a:lvl2pPr>
            <a:lvl3pPr marL="1143000" indent="-228600">
              <a:defRPr>
                <a:solidFill>
                  <a:schemeClr val="tx1"/>
                </a:solidFill>
                <a:latin typeface="Arial" panose="020B0604020202020204" pitchFamily="34" charset="0"/>
                <a:ea typeface="微软雅黑" panose="020B0503020204020204" charset="-122"/>
              </a:defRPr>
            </a:lvl3pPr>
            <a:lvl4pPr marL="1600200" indent="-228600">
              <a:defRPr>
                <a:solidFill>
                  <a:schemeClr val="tx1"/>
                </a:solidFill>
                <a:latin typeface="Arial" panose="020B0604020202020204" pitchFamily="34" charset="0"/>
                <a:ea typeface="微软雅黑" panose="020B0503020204020204" charset="-122"/>
              </a:defRPr>
            </a:lvl4pPr>
            <a:lvl5pPr marL="2057400" indent="-228600">
              <a:defRPr>
                <a:solidFill>
                  <a:schemeClr val="tx1"/>
                </a:solidFill>
                <a:latin typeface="Arial" panose="020B0604020202020204" pitchFamily="34" charset="0"/>
                <a:ea typeface="微软雅黑" panose="020B050302020402020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9pPr>
          </a:lstStyle>
          <a:p>
            <a:pPr algn="ctr" eaLnBrk="1" hangingPunct="1">
              <a:buFont typeface="Arial" panose="020B0604020202020204" pitchFamily="34" charset="0"/>
              <a:buNone/>
            </a:pPr>
            <a:r>
              <a:rPr lang="en-US" altLang="zh-CN" sz="1400" b="1" dirty="0">
                <a:solidFill>
                  <a:schemeClr val="bg1"/>
                </a:solidFill>
                <a:sym typeface="Arial" panose="020B0604020202020204" pitchFamily="34" charset="0"/>
              </a:rPr>
              <a:t>2</a:t>
            </a:r>
            <a:endParaRPr lang="zh-CN" altLang="en-US" sz="1400" b="1" dirty="0">
              <a:solidFill>
                <a:schemeClr val="bg1"/>
              </a:solidFill>
              <a:sym typeface="Arial" panose="020B0604020202020204" pitchFamily="34" charset="0"/>
            </a:endParaRPr>
          </a:p>
        </p:txBody>
      </p:sp>
      <p:sp>
        <p:nvSpPr>
          <p:cNvPr id="18460" name="稻壳儿小白白(http://dwz.cn/Wu2UP)"/>
          <p:cNvSpPr txBox="1">
            <a:spLocks noChangeArrowheads="1"/>
          </p:cNvSpPr>
          <p:nvPr/>
        </p:nvSpPr>
        <p:spPr bwMode="auto">
          <a:xfrm>
            <a:off x="2789238" y="4708527"/>
            <a:ext cx="615951"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微软雅黑" panose="020B0503020204020204" charset="-122"/>
              </a:defRPr>
            </a:lvl1pPr>
            <a:lvl2pPr marL="742950" indent="-285750">
              <a:defRPr>
                <a:solidFill>
                  <a:schemeClr val="tx1"/>
                </a:solidFill>
                <a:latin typeface="Arial" panose="020B0604020202020204" pitchFamily="34" charset="0"/>
                <a:ea typeface="微软雅黑" panose="020B0503020204020204" charset="-122"/>
              </a:defRPr>
            </a:lvl2pPr>
            <a:lvl3pPr marL="1143000" indent="-228600">
              <a:defRPr>
                <a:solidFill>
                  <a:schemeClr val="tx1"/>
                </a:solidFill>
                <a:latin typeface="Arial" panose="020B0604020202020204" pitchFamily="34" charset="0"/>
                <a:ea typeface="微软雅黑" panose="020B0503020204020204" charset="-122"/>
              </a:defRPr>
            </a:lvl3pPr>
            <a:lvl4pPr marL="1600200" indent="-228600">
              <a:defRPr>
                <a:solidFill>
                  <a:schemeClr val="tx1"/>
                </a:solidFill>
                <a:latin typeface="Arial" panose="020B0604020202020204" pitchFamily="34" charset="0"/>
                <a:ea typeface="微软雅黑" panose="020B0503020204020204" charset="-122"/>
              </a:defRPr>
            </a:lvl4pPr>
            <a:lvl5pPr marL="2057400" indent="-228600">
              <a:defRPr>
                <a:solidFill>
                  <a:schemeClr val="tx1"/>
                </a:solidFill>
                <a:latin typeface="Arial" panose="020B0604020202020204" pitchFamily="34" charset="0"/>
                <a:ea typeface="微软雅黑" panose="020B050302020402020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9pPr>
          </a:lstStyle>
          <a:p>
            <a:pPr algn="ctr" eaLnBrk="1" hangingPunct="1">
              <a:buFont typeface="Arial" panose="020B0604020202020204" pitchFamily="34" charset="0"/>
              <a:buNone/>
            </a:pPr>
            <a:r>
              <a:rPr lang="en-US" altLang="zh-CN" sz="1400" b="1" dirty="0">
                <a:solidFill>
                  <a:schemeClr val="bg1"/>
                </a:solidFill>
                <a:sym typeface="Arial" panose="020B0604020202020204" pitchFamily="34" charset="0"/>
              </a:rPr>
              <a:t>3</a:t>
            </a:r>
            <a:endParaRPr lang="zh-CN" altLang="en-US" sz="1400" b="1" dirty="0">
              <a:solidFill>
                <a:schemeClr val="bg1"/>
              </a:solidFill>
              <a:sym typeface="Arial" panose="020B0604020202020204" pitchFamily="34" charset="0"/>
            </a:endParaRPr>
          </a:p>
        </p:txBody>
      </p:sp>
      <p:sp>
        <p:nvSpPr>
          <p:cNvPr id="18461" name="稻壳儿小白白(http://dwz.cn/Wu2UP)"/>
          <p:cNvSpPr txBox="1">
            <a:spLocks noChangeArrowheads="1"/>
          </p:cNvSpPr>
          <p:nvPr/>
        </p:nvSpPr>
        <p:spPr bwMode="auto">
          <a:xfrm>
            <a:off x="3662363" y="4708527"/>
            <a:ext cx="615951"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微软雅黑" panose="020B0503020204020204" charset="-122"/>
              </a:defRPr>
            </a:lvl1pPr>
            <a:lvl2pPr marL="742950" indent="-285750">
              <a:defRPr>
                <a:solidFill>
                  <a:schemeClr val="tx1"/>
                </a:solidFill>
                <a:latin typeface="Arial" panose="020B0604020202020204" pitchFamily="34" charset="0"/>
                <a:ea typeface="微软雅黑" panose="020B0503020204020204" charset="-122"/>
              </a:defRPr>
            </a:lvl2pPr>
            <a:lvl3pPr marL="1143000" indent="-228600">
              <a:defRPr>
                <a:solidFill>
                  <a:schemeClr val="tx1"/>
                </a:solidFill>
                <a:latin typeface="Arial" panose="020B0604020202020204" pitchFamily="34" charset="0"/>
                <a:ea typeface="微软雅黑" panose="020B0503020204020204" charset="-122"/>
              </a:defRPr>
            </a:lvl3pPr>
            <a:lvl4pPr marL="1600200" indent="-228600">
              <a:defRPr>
                <a:solidFill>
                  <a:schemeClr val="tx1"/>
                </a:solidFill>
                <a:latin typeface="Arial" panose="020B0604020202020204" pitchFamily="34" charset="0"/>
                <a:ea typeface="微软雅黑" panose="020B0503020204020204" charset="-122"/>
              </a:defRPr>
            </a:lvl4pPr>
            <a:lvl5pPr marL="2057400" indent="-228600">
              <a:defRPr>
                <a:solidFill>
                  <a:schemeClr val="tx1"/>
                </a:solidFill>
                <a:latin typeface="Arial" panose="020B0604020202020204" pitchFamily="34" charset="0"/>
                <a:ea typeface="微软雅黑" panose="020B050302020402020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9pPr>
          </a:lstStyle>
          <a:p>
            <a:pPr algn="ctr" eaLnBrk="1" hangingPunct="1">
              <a:buFont typeface="Arial" panose="020B0604020202020204" pitchFamily="34" charset="0"/>
              <a:buNone/>
            </a:pPr>
            <a:r>
              <a:rPr lang="en-US" altLang="zh-CN" sz="1400" b="1" dirty="0">
                <a:solidFill>
                  <a:schemeClr val="bg1"/>
                </a:solidFill>
                <a:sym typeface="Arial" panose="020B0604020202020204" pitchFamily="34" charset="0"/>
              </a:rPr>
              <a:t>4</a:t>
            </a:r>
            <a:endParaRPr lang="zh-CN" altLang="en-US" sz="1400" b="1" dirty="0">
              <a:solidFill>
                <a:schemeClr val="bg1"/>
              </a:solidFill>
              <a:sym typeface="Arial" panose="020B0604020202020204" pitchFamily="34" charset="0"/>
            </a:endParaRPr>
          </a:p>
        </p:txBody>
      </p:sp>
      <p:sp>
        <p:nvSpPr>
          <p:cNvPr id="18462" name="稻壳儿小白白(http://dwz.cn/Wu2UP)"/>
          <p:cNvSpPr txBox="1">
            <a:spLocks noChangeArrowheads="1"/>
          </p:cNvSpPr>
          <p:nvPr/>
        </p:nvSpPr>
        <p:spPr bwMode="auto">
          <a:xfrm>
            <a:off x="4541838" y="4708527"/>
            <a:ext cx="615951"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微软雅黑" panose="020B0503020204020204" charset="-122"/>
              </a:defRPr>
            </a:lvl1pPr>
            <a:lvl2pPr marL="742950" indent="-285750">
              <a:defRPr>
                <a:solidFill>
                  <a:schemeClr val="tx1"/>
                </a:solidFill>
                <a:latin typeface="Arial" panose="020B0604020202020204" pitchFamily="34" charset="0"/>
                <a:ea typeface="微软雅黑" panose="020B0503020204020204" charset="-122"/>
              </a:defRPr>
            </a:lvl2pPr>
            <a:lvl3pPr marL="1143000" indent="-228600">
              <a:defRPr>
                <a:solidFill>
                  <a:schemeClr val="tx1"/>
                </a:solidFill>
                <a:latin typeface="Arial" panose="020B0604020202020204" pitchFamily="34" charset="0"/>
                <a:ea typeface="微软雅黑" panose="020B0503020204020204" charset="-122"/>
              </a:defRPr>
            </a:lvl3pPr>
            <a:lvl4pPr marL="1600200" indent="-228600">
              <a:defRPr>
                <a:solidFill>
                  <a:schemeClr val="tx1"/>
                </a:solidFill>
                <a:latin typeface="Arial" panose="020B0604020202020204" pitchFamily="34" charset="0"/>
                <a:ea typeface="微软雅黑" panose="020B0503020204020204" charset="-122"/>
              </a:defRPr>
            </a:lvl4pPr>
            <a:lvl5pPr marL="2057400" indent="-228600">
              <a:defRPr>
                <a:solidFill>
                  <a:schemeClr val="tx1"/>
                </a:solidFill>
                <a:latin typeface="Arial" panose="020B0604020202020204" pitchFamily="34" charset="0"/>
                <a:ea typeface="微软雅黑" panose="020B050302020402020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9pPr>
          </a:lstStyle>
          <a:p>
            <a:pPr algn="ctr" eaLnBrk="1" hangingPunct="1">
              <a:buFont typeface="Arial" panose="020B0604020202020204" pitchFamily="34" charset="0"/>
              <a:buNone/>
            </a:pPr>
            <a:r>
              <a:rPr lang="en-US" altLang="zh-CN" sz="1400" b="1" dirty="0">
                <a:solidFill>
                  <a:schemeClr val="bg1"/>
                </a:solidFill>
                <a:sym typeface="Arial" panose="020B0604020202020204" pitchFamily="34" charset="0"/>
              </a:rPr>
              <a:t>5</a:t>
            </a:r>
            <a:endParaRPr lang="zh-CN" altLang="en-US" sz="1400" b="1" dirty="0">
              <a:solidFill>
                <a:schemeClr val="bg1"/>
              </a:solidFill>
              <a:sym typeface="Arial" panose="020B0604020202020204" pitchFamily="34" charset="0"/>
            </a:endParaRPr>
          </a:p>
        </p:txBody>
      </p:sp>
      <p:sp>
        <p:nvSpPr>
          <p:cNvPr id="18463" name="稻壳儿小白白(http://dwz.cn/Wu2UP)"/>
          <p:cNvSpPr txBox="1">
            <a:spLocks noChangeArrowheads="1"/>
          </p:cNvSpPr>
          <p:nvPr/>
        </p:nvSpPr>
        <p:spPr bwMode="auto">
          <a:xfrm>
            <a:off x="5414963" y="4708527"/>
            <a:ext cx="615951"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微软雅黑" panose="020B0503020204020204" charset="-122"/>
              </a:defRPr>
            </a:lvl1pPr>
            <a:lvl2pPr marL="742950" indent="-285750">
              <a:defRPr>
                <a:solidFill>
                  <a:schemeClr val="tx1"/>
                </a:solidFill>
                <a:latin typeface="Arial" panose="020B0604020202020204" pitchFamily="34" charset="0"/>
                <a:ea typeface="微软雅黑" panose="020B0503020204020204" charset="-122"/>
              </a:defRPr>
            </a:lvl2pPr>
            <a:lvl3pPr marL="1143000" indent="-228600">
              <a:defRPr>
                <a:solidFill>
                  <a:schemeClr val="tx1"/>
                </a:solidFill>
                <a:latin typeface="Arial" panose="020B0604020202020204" pitchFamily="34" charset="0"/>
                <a:ea typeface="微软雅黑" panose="020B0503020204020204" charset="-122"/>
              </a:defRPr>
            </a:lvl3pPr>
            <a:lvl4pPr marL="1600200" indent="-228600">
              <a:defRPr>
                <a:solidFill>
                  <a:schemeClr val="tx1"/>
                </a:solidFill>
                <a:latin typeface="Arial" panose="020B0604020202020204" pitchFamily="34" charset="0"/>
                <a:ea typeface="微软雅黑" panose="020B0503020204020204" charset="-122"/>
              </a:defRPr>
            </a:lvl4pPr>
            <a:lvl5pPr marL="2057400" indent="-228600">
              <a:defRPr>
                <a:solidFill>
                  <a:schemeClr val="tx1"/>
                </a:solidFill>
                <a:latin typeface="Arial" panose="020B0604020202020204" pitchFamily="34" charset="0"/>
                <a:ea typeface="微软雅黑" panose="020B050302020402020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9pPr>
          </a:lstStyle>
          <a:p>
            <a:pPr algn="ctr" eaLnBrk="1" hangingPunct="1">
              <a:buFont typeface="Arial" panose="020B0604020202020204" pitchFamily="34" charset="0"/>
              <a:buNone/>
            </a:pPr>
            <a:r>
              <a:rPr lang="en-US" altLang="zh-CN" sz="1400" b="1" dirty="0">
                <a:solidFill>
                  <a:schemeClr val="bg1"/>
                </a:solidFill>
                <a:sym typeface="Arial" panose="020B0604020202020204" pitchFamily="34" charset="0"/>
              </a:rPr>
              <a:t>6</a:t>
            </a:r>
            <a:endParaRPr lang="zh-CN" altLang="en-US" sz="1400" b="1" dirty="0">
              <a:solidFill>
                <a:schemeClr val="bg1"/>
              </a:solidFill>
              <a:sym typeface="Arial" panose="020B0604020202020204" pitchFamily="34" charset="0"/>
            </a:endParaRPr>
          </a:p>
        </p:txBody>
      </p:sp>
      <p:sp>
        <p:nvSpPr>
          <p:cNvPr id="18464" name="稻壳儿小白白(http://dwz.cn/Wu2UP)"/>
          <p:cNvSpPr txBox="1">
            <a:spLocks noChangeArrowheads="1"/>
          </p:cNvSpPr>
          <p:nvPr/>
        </p:nvSpPr>
        <p:spPr bwMode="auto">
          <a:xfrm>
            <a:off x="6310314" y="4708527"/>
            <a:ext cx="615951"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微软雅黑" panose="020B0503020204020204" charset="-122"/>
              </a:defRPr>
            </a:lvl1pPr>
            <a:lvl2pPr marL="742950" indent="-285750">
              <a:defRPr>
                <a:solidFill>
                  <a:schemeClr val="tx1"/>
                </a:solidFill>
                <a:latin typeface="Arial" panose="020B0604020202020204" pitchFamily="34" charset="0"/>
                <a:ea typeface="微软雅黑" panose="020B0503020204020204" charset="-122"/>
              </a:defRPr>
            </a:lvl2pPr>
            <a:lvl3pPr marL="1143000" indent="-228600">
              <a:defRPr>
                <a:solidFill>
                  <a:schemeClr val="tx1"/>
                </a:solidFill>
                <a:latin typeface="Arial" panose="020B0604020202020204" pitchFamily="34" charset="0"/>
                <a:ea typeface="微软雅黑" panose="020B0503020204020204" charset="-122"/>
              </a:defRPr>
            </a:lvl3pPr>
            <a:lvl4pPr marL="1600200" indent="-228600">
              <a:defRPr>
                <a:solidFill>
                  <a:schemeClr val="tx1"/>
                </a:solidFill>
                <a:latin typeface="Arial" panose="020B0604020202020204" pitchFamily="34" charset="0"/>
                <a:ea typeface="微软雅黑" panose="020B0503020204020204" charset="-122"/>
              </a:defRPr>
            </a:lvl4pPr>
            <a:lvl5pPr marL="2057400" indent="-228600">
              <a:defRPr>
                <a:solidFill>
                  <a:schemeClr val="tx1"/>
                </a:solidFill>
                <a:latin typeface="Arial" panose="020B0604020202020204" pitchFamily="34" charset="0"/>
                <a:ea typeface="微软雅黑" panose="020B050302020402020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9pPr>
          </a:lstStyle>
          <a:p>
            <a:pPr algn="ctr" eaLnBrk="1" hangingPunct="1">
              <a:buFont typeface="Arial" panose="020B0604020202020204" pitchFamily="34" charset="0"/>
              <a:buNone/>
            </a:pPr>
            <a:r>
              <a:rPr lang="en-US" altLang="zh-CN" sz="1400" b="1" dirty="0">
                <a:solidFill>
                  <a:schemeClr val="bg1"/>
                </a:solidFill>
                <a:sym typeface="Arial" panose="020B0604020202020204" pitchFamily="34" charset="0"/>
              </a:rPr>
              <a:t>7</a:t>
            </a:r>
            <a:endParaRPr lang="zh-CN" altLang="en-US" sz="1400" b="1" dirty="0">
              <a:solidFill>
                <a:schemeClr val="bg1"/>
              </a:solidFill>
              <a:sym typeface="Arial" panose="020B0604020202020204" pitchFamily="34" charset="0"/>
            </a:endParaRPr>
          </a:p>
        </p:txBody>
      </p:sp>
      <p:sp>
        <p:nvSpPr>
          <p:cNvPr id="18465" name="稻壳儿小白白(http://dwz.cn/Wu2UP)"/>
          <p:cNvSpPr txBox="1">
            <a:spLocks noChangeArrowheads="1"/>
          </p:cNvSpPr>
          <p:nvPr/>
        </p:nvSpPr>
        <p:spPr bwMode="auto">
          <a:xfrm>
            <a:off x="7196138" y="4708527"/>
            <a:ext cx="615951"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微软雅黑" panose="020B0503020204020204" charset="-122"/>
              </a:defRPr>
            </a:lvl1pPr>
            <a:lvl2pPr marL="742950" indent="-285750">
              <a:defRPr>
                <a:solidFill>
                  <a:schemeClr val="tx1"/>
                </a:solidFill>
                <a:latin typeface="Arial" panose="020B0604020202020204" pitchFamily="34" charset="0"/>
                <a:ea typeface="微软雅黑" panose="020B0503020204020204" charset="-122"/>
              </a:defRPr>
            </a:lvl2pPr>
            <a:lvl3pPr marL="1143000" indent="-228600">
              <a:defRPr>
                <a:solidFill>
                  <a:schemeClr val="tx1"/>
                </a:solidFill>
                <a:latin typeface="Arial" panose="020B0604020202020204" pitchFamily="34" charset="0"/>
                <a:ea typeface="微软雅黑" panose="020B0503020204020204" charset="-122"/>
              </a:defRPr>
            </a:lvl3pPr>
            <a:lvl4pPr marL="1600200" indent="-228600">
              <a:defRPr>
                <a:solidFill>
                  <a:schemeClr val="tx1"/>
                </a:solidFill>
                <a:latin typeface="Arial" panose="020B0604020202020204" pitchFamily="34" charset="0"/>
                <a:ea typeface="微软雅黑" panose="020B0503020204020204" charset="-122"/>
              </a:defRPr>
            </a:lvl4pPr>
            <a:lvl5pPr marL="2057400" indent="-228600">
              <a:defRPr>
                <a:solidFill>
                  <a:schemeClr val="tx1"/>
                </a:solidFill>
                <a:latin typeface="Arial" panose="020B0604020202020204" pitchFamily="34" charset="0"/>
                <a:ea typeface="微软雅黑" panose="020B050302020402020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9pPr>
          </a:lstStyle>
          <a:p>
            <a:pPr algn="ctr" eaLnBrk="1" hangingPunct="1">
              <a:buFont typeface="Arial" panose="020B0604020202020204" pitchFamily="34" charset="0"/>
              <a:buNone/>
            </a:pPr>
            <a:r>
              <a:rPr lang="en-US" altLang="zh-CN" sz="1400" b="1" dirty="0">
                <a:solidFill>
                  <a:schemeClr val="bg1"/>
                </a:solidFill>
                <a:sym typeface="Arial" panose="020B0604020202020204" pitchFamily="34" charset="0"/>
              </a:rPr>
              <a:t>8</a:t>
            </a:r>
            <a:endParaRPr lang="zh-CN" altLang="en-US" sz="1400" b="1" dirty="0">
              <a:solidFill>
                <a:schemeClr val="bg1"/>
              </a:solidFill>
              <a:sym typeface="Arial" panose="020B0604020202020204" pitchFamily="34" charset="0"/>
            </a:endParaRPr>
          </a:p>
        </p:txBody>
      </p:sp>
      <p:sp>
        <p:nvSpPr>
          <p:cNvPr id="18466" name="稻壳儿小白白(http://dwz.cn/Wu2UP)"/>
          <p:cNvSpPr txBox="1">
            <a:spLocks noChangeArrowheads="1"/>
          </p:cNvSpPr>
          <p:nvPr/>
        </p:nvSpPr>
        <p:spPr bwMode="auto">
          <a:xfrm>
            <a:off x="8094663" y="4708527"/>
            <a:ext cx="615951"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微软雅黑" panose="020B0503020204020204" charset="-122"/>
              </a:defRPr>
            </a:lvl1pPr>
            <a:lvl2pPr marL="742950" indent="-285750">
              <a:defRPr>
                <a:solidFill>
                  <a:schemeClr val="tx1"/>
                </a:solidFill>
                <a:latin typeface="Arial" panose="020B0604020202020204" pitchFamily="34" charset="0"/>
                <a:ea typeface="微软雅黑" panose="020B0503020204020204" charset="-122"/>
              </a:defRPr>
            </a:lvl2pPr>
            <a:lvl3pPr marL="1143000" indent="-228600">
              <a:defRPr>
                <a:solidFill>
                  <a:schemeClr val="tx1"/>
                </a:solidFill>
                <a:latin typeface="Arial" panose="020B0604020202020204" pitchFamily="34" charset="0"/>
                <a:ea typeface="微软雅黑" panose="020B0503020204020204" charset="-122"/>
              </a:defRPr>
            </a:lvl3pPr>
            <a:lvl4pPr marL="1600200" indent="-228600">
              <a:defRPr>
                <a:solidFill>
                  <a:schemeClr val="tx1"/>
                </a:solidFill>
                <a:latin typeface="Arial" panose="020B0604020202020204" pitchFamily="34" charset="0"/>
                <a:ea typeface="微软雅黑" panose="020B0503020204020204" charset="-122"/>
              </a:defRPr>
            </a:lvl4pPr>
            <a:lvl5pPr marL="2057400" indent="-228600">
              <a:defRPr>
                <a:solidFill>
                  <a:schemeClr val="tx1"/>
                </a:solidFill>
                <a:latin typeface="Arial" panose="020B0604020202020204" pitchFamily="34" charset="0"/>
                <a:ea typeface="微软雅黑" panose="020B050302020402020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9pPr>
          </a:lstStyle>
          <a:p>
            <a:pPr algn="ctr" eaLnBrk="1" hangingPunct="1">
              <a:buFont typeface="Arial" panose="020B0604020202020204" pitchFamily="34" charset="0"/>
              <a:buNone/>
            </a:pPr>
            <a:r>
              <a:rPr lang="en-US" altLang="zh-CN" sz="1400" b="1" dirty="0">
                <a:solidFill>
                  <a:schemeClr val="bg1"/>
                </a:solidFill>
                <a:sym typeface="Arial" panose="020B0604020202020204" pitchFamily="34" charset="0"/>
              </a:rPr>
              <a:t>9</a:t>
            </a:r>
            <a:endParaRPr lang="zh-CN" altLang="en-US" sz="1400" b="1" dirty="0">
              <a:solidFill>
                <a:schemeClr val="bg1"/>
              </a:solidFill>
              <a:sym typeface="Arial" panose="020B0604020202020204" pitchFamily="34" charset="0"/>
            </a:endParaRPr>
          </a:p>
        </p:txBody>
      </p:sp>
      <p:sp>
        <p:nvSpPr>
          <p:cNvPr id="18467" name="稻壳儿小白白(http://dwz.cn/Wu2UP)"/>
          <p:cNvSpPr txBox="1">
            <a:spLocks noChangeArrowheads="1"/>
          </p:cNvSpPr>
          <p:nvPr/>
        </p:nvSpPr>
        <p:spPr bwMode="auto">
          <a:xfrm>
            <a:off x="8999538" y="4708526"/>
            <a:ext cx="61595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微软雅黑" panose="020B0503020204020204" charset="-122"/>
              </a:defRPr>
            </a:lvl1pPr>
            <a:lvl2pPr marL="742950" indent="-285750">
              <a:defRPr>
                <a:solidFill>
                  <a:schemeClr val="tx1"/>
                </a:solidFill>
                <a:latin typeface="Arial" panose="020B0604020202020204" pitchFamily="34" charset="0"/>
                <a:ea typeface="微软雅黑" panose="020B0503020204020204" charset="-122"/>
              </a:defRPr>
            </a:lvl2pPr>
            <a:lvl3pPr marL="1143000" indent="-228600">
              <a:defRPr>
                <a:solidFill>
                  <a:schemeClr val="tx1"/>
                </a:solidFill>
                <a:latin typeface="Arial" panose="020B0604020202020204" pitchFamily="34" charset="0"/>
                <a:ea typeface="微软雅黑" panose="020B0503020204020204" charset="-122"/>
              </a:defRPr>
            </a:lvl3pPr>
            <a:lvl4pPr marL="1600200" indent="-228600">
              <a:defRPr>
                <a:solidFill>
                  <a:schemeClr val="tx1"/>
                </a:solidFill>
                <a:latin typeface="Arial" panose="020B0604020202020204" pitchFamily="34" charset="0"/>
                <a:ea typeface="微软雅黑" panose="020B0503020204020204" charset="-122"/>
              </a:defRPr>
            </a:lvl4pPr>
            <a:lvl5pPr marL="2057400" indent="-228600">
              <a:defRPr>
                <a:solidFill>
                  <a:schemeClr val="tx1"/>
                </a:solidFill>
                <a:latin typeface="Arial" panose="020B0604020202020204" pitchFamily="34" charset="0"/>
                <a:ea typeface="微软雅黑" panose="020B050302020402020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9pPr>
          </a:lstStyle>
          <a:p>
            <a:pPr eaLnBrk="1" hangingPunct="1">
              <a:buFont typeface="Arial" panose="020B0604020202020204" pitchFamily="34" charset="0"/>
              <a:buNone/>
            </a:pPr>
            <a:r>
              <a:rPr lang="en-US" altLang="zh-CN" sz="1400" b="1" dirty="0">
                <a:solidFill>
                  <a:schemeClr val="bg1"/>
                </a:solidFill>
                <a:sym typeface="Arial" panose="020B0604020202020204" pitchFamily="34" charset="0"/>
              </a:rPr>
              <a:t>10</a:t>
            </a:r>
            <a:endParaRPr lang="zh-CN" altLang="en-US" sz="1400" b="1" dirty="0">
              <a:solidFill>
                <a:schemeClr val="bg1"/>
              </a:solidFill>
              <a:sym typeface="Arial" panose="020B0604020202020204" pitchFamily="34" charset="0"/>
            </a:endParaRPr>
          </a:p>
        </p:txBody>
      </p:sp>
      <p:sp>
        <p:nvSpPr>
          <p:cNvPr id="18468" name="稻壳儿小白白(http://dwz.cn/Wu2UP)"/>
          <p:cNvSpPr txBox="1">
            <a:spLocks noChangeArrowheads="1"/>
          </p:cNvSpPr>
          <p:nvPr/>
        </p:nvSpPr>
        <p:spPr bwMode="auto">
          <a:xfrm>
            <a:off x="9850438" y="4708526"/>
            <a:ext cx="61595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微软雅黑" panose="020B0503020204020204" charset="-122"/>
              </a:defRPr>
            </a:lvl1pPr>
            <a:lvl2pPr marL="742950" indent="-285750">
              <a:defRPr>
                <a:solidFill>
                  <a:schemeClr val="tx1"/>
                </a:solidFill>
                <a:latin typeface="Arial" panose="020B0604020202020204" pitchFamily="34" charset="0"/>
                <a:ea typeface="微软雅黑" panose="020B0503020204020204" charset="-122"/>
              </a:defRPr>
            </a:lvl2pPr>
            <a:lvl3pPr marL="1143000" indent="-228600">
              <a:defRPr>
                <a:solidFill>
                  <a:schemeClr val="tx1"/>
                </a:solidFill>
                <a:latin typeface="Arial" panose="020B0604020202020204" pitchFamily="34" charset="0"/>
                <a:ea typeface="微软雅黑" panose="020B0503020204020204" charset="-122"/>
              </a:defRPr>
            </a:lvl3pPr>
            <a:lvl4pPr marL="1600200" indent="-228600">
              <a:defRPr>
                <a:solidFill>
                  <a:schemeClr val="tx1"/>
                </a:solidFill>
                <a:latin typeface="Arial" panose="020B0604020202020204" pitchFamily="34" charset="0"/>
                <a:ea typeface="微软雅黑" panose="020B0503020204020204" charset="-122"/>
              </a:defRPr>
            </a:lvl4pPr>
            <a:lvl5pPr marL="2057400" indent="-228600">
              <a:defRPr>
                <a:solidFill>
                  <a:schemeClr val="tx1"/>
                </a:solidFill>
                <a:latin typeface="Arial" panose="020B0604020202020204" pitchFamily="34" charset="0"/>
                <a:ea typeface="微软雅黑" panose="020B050302020402020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9pPr>
          </a:lstStyle>
          <a:p>
            <a:pPr eaLnBrk="1" hangingPunct="1">
              <a:buFont typeface="Arial" panose="020B0604020202020204" pitchFamily="34" charset="0"/>
              <a:buNone/>
            </a:pPr>
            <a:r>
              <a:rPr lang="en-US" altLang="zh-CN" sz="1400" b="1" dirty="0">
                <a:solidFill>
                  <a:schemeClr val="bg1"/>
                </a:solidFill>
                <a:sym typeface="Arial" panose="020B0604020202020204" pitchFamily="34" charset="0"/>
              </a:rPr>
              <a:t>11</a:t>
            </a:r>
            <a:endParaRPr lang="zh-CN" altLang="en-US" sz="1400" b="1" dirty="0">
              <a:solidFill>
                <a:schemeClr val="bg1"/>
              </a:solidFill>
              <a:sym typeface="Arial" panose="020B0604020202020204" pitchFamily="34" charset="0"/>
            </a:endParaRPr>
          </a:p>
        </p:txBody>
      </p:sp>
      <p:sp>
        <p:nvSpPr>
          <p:cNvPr id="18469" name="稻壳儿小白白(http://dwz.cn/Wu2UP)"/>
          <p:cNvSpPr txBox="1">
            <a:spLocks noChangeArrowheads="1"/>
          </p:cNvSpPr>
          <p:nvPr/>
        </p:nvSpPr>
        <p:spPr bwMode="auto">
          <a:xfrm>
            <a:off x="10772775" y="4708526"/>
            <a:ext cx="61595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微软雅黑" panose="020B0503020204020204" charset="-122"/>
              </a:defRPr>
            </a:lvl1pPr>
            <a:lvl2pPr marL="742950" indent="-285750">
              <a:defRPr>
                <a:solidFill>
                  <a:schemeClr val="tx1"/>
                </a:solidFill>
                <a:latin typeface="Arial" panose="020B0604020202020204" pitchFamily="34" charset="0"/>
                <a:ea typeface="微软雅黑" panose="020B0503020204020204" charset="-122"/>
              </a:defRPr>
            </a:lvl2pPr>
            <a:lvl3pPr marL="1143000" indent="-228600">
              <a:defRPr>
                <a:solidFill>
                  <a:schemeClr val="tx1"/>
                </a:solidFill>
                <a:latin typeface="Arial" panose="020B0604020202020204" pitchFamily="34" charset="0"/>
                <a:ea typeface="微软雅黑" panose="020B0503020204020204" charset="-122"/>
              </a:defRPr>
            </a:lvl3pPr>
            <a:lvl4pPr marL="1600200" indent="-228600">
              <a:defRPr>
                <a:solidFill>
                  <a:schemeClr val="tx1"/>
                </a:solidFill>
                <a:latin typeface="Arial" panose="020B0604020202020204" pitchFamily="34" charset="0"/>
                <a:ea typeface="微软雅黑" panose="020B0503020204020204" charset="-122"/>
              </a:defRPr>
            </a:lvl4pPr>
            <a:lvl5pPr marL="2057400" indent="-228600">
              <a:defRPr>
                <a:solidFill>
                  <a:schemeClr val="tx1"/>
                </a:solidFill>
                <a:latin typeface="Arial" panose="020B0604020202020204" pitchFamily="34" charset="0"/>
                <a:ea typeface="微软雅黑" panose="020B050302020402020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9pPr>
          </a:lstStyle>
          <a:p>
            <a:pPr eaLnBrk="1" hangingPunct="1">
              <a:buFont typeface="Arial" panose="020B0604020202020204" pitchFamily="34" charset="0"/>
              <a:buNone/>
            </a:pPr>
            <a:r>
              <a:rPr lang="en-US" altLang="zh-CN" sz="1400" b="1" dirty="0">
                <a:solidFill>
                  <a:schemeClr val="bg1"/>
                </a:solidFill>
                <a:sym typeface="Arial" panose="020B0604020202020204" pitchFamily="34" charset="0"/>
              </a:rPr>
              <a:t>12</a:t>
            </a:r>
            <a:endParaRPr lang="zh-CN" altLang="en-US" sz="1400" b="1" dirty="0">
              <a:solidFill>
                <a:schemeClr val="bg1"/>
              </a:solidFill>
              <a:sym typeface="Arial" panose="020B0604020202020204" pitchFamily="34" charset="0"/>
            </a:endParaRPr>
          </a:p>
        </p:txBody>
      </p:sp>
      <p:sp>
        <p:nvSpPr>
          <p:cNvPr id="18470" name="稻壳儿小白白(http://dwz.cn/Wu2UP)"/>
          <p:cNvSpPr>
            <a:spLocks noChangeArrowheads="1"/>
          </p:cNvSpPr>
          <p:nvPr/>
        </p:nvSpPr>
        <p:spPr bwMode="auto">
          <a:xfrm>
            <a:off x="1069975" y="3509645"/>
            <a:ext cx="476251" cy="1017588"/>
          </a:xfrm>
          <a:prstGeom prst="rect">
            <a:avLst/>
          </a:prstGeom>
          <a:solidFill>
            <a:srgbClr val="61597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defRPr>
                <a:solidFill>
                  <a:schemeClr val="tx1"/>
                </a:solidFill>
                <a:latin typeface="Arial" panose="020B0604020202020204" pitchFamily="34" charset="0"/>
                <a:ea typeface="微软雅黑" panose="020B0503020204020204" charset="-122"/>
              </a:defRPr>
            </a:lvl1pPr>
            <a:lvl2pPr marL="742950" indent="-285750">
              <a:defRPr>
                <a:solidFill>
                  <a:schemeClr val="tx1"/>
                </a:solidFill>
                <a:latin typeface="Arial" panose="020B0604020202020204" pitchFamily="34" charset="0"/>
                <a:ea typeface="微软雅黑" panose="020B0503020204020204" charset="-122"/>
              </a:defRPr>
            </a:lvl2pPr>
            <a:lvl3pPr marL="1143000" indent="-228600">
              <a:defRPr>
                <a:solidFill>
                  <a:schemeClr val="tx1"/>
                </a:solidFill>
                <a:latin typeface="Arial" panose="020B0604020202020204" pitchFamily="34" charset="0"/>
                <a:ea typeface="微软雅黑" panose="020B0503020204020204" charset="-122"/>
              </a:defRPr>
            </a:lvl3pPr>
            <a:lvl4pPr marL="1600200" indent="-228600">
              <a:defRPr>
                <a:solidFill>
                  <a:schemeClr val="tx1"/>
                </a:solidFill>
                <a:latin typeface="Arial" panose="020B0604020202020204" pitchFamily="34" charset="0"/>
                <a:ea typeface="微软雅黑" panose="020B0503020204020204" charset="-122"/>
              </a:defRPr>
            </a:lvl4pPr>
            <a:lvl5pPr marL="2057400" indent="-228600">
              <a:defRPr>
                <a:solidFill>
                  <a:schemeClr val="tx1"/>
                </a:solidFill>
                <a:latin typeface="Arial" panose="020B0604020202020204" pitchFamily="34" charset="0"/>
                <a:ea typeface="微软雅黑" panose="020B050302020402020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9pPr>
          </a:lstStyle>
          <a:p>
            <a:pPr eaLnBrk="1" hangingPunct="1">
              <a:buFont typeface="Arial" panose="020B0604020202020204" pitchFamily="34" charset="0"/>
              <a:buNone/>
            </a:pPr>
            <a:endParaRPr lang="zh-CN" altLang="zh-CN" sz="1600">
              <a:solidFill>
                <a:schemeClr val="bg1"/>
              </a:solidFill>
              <a:sym typeface="Arial" panose="020B0604020202020204" pitchFamily="34" charset="0"/>
            </a:endParaRPr>
          </a:p>
        </p:txBody>
      </p:sp>
      <p:sp>
        <p:nvSpPr>
          <p:cNvPr id="18471" name="稻壳儿小白白(http://dwz.cn/Wu2UP)"/>
          <p:cNvSpPr>
            <a:spLocks noChangeArrowheads="1"/>
          </p:cNvSpPr>
          <p:nvPr/>
        </p:nvSpPr>
        <p:spPr bwMode="auto">
          <a:xfrm>
            <a:off x="1970723" y="2601913"/>
            <a:ext cx="476251" cy="1943100"/>
          </a:xfrm>
          <a:prstGeom prst="rect">
            <a:avLst/>
          </a:prstGeom>
          <a:solidFill>
            <a:srgbClr val="888293"/>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defRPr>
                <a:solidFill>
                  <a:schemeClr val="tx1"/>
                </a:solidFill>
                <a:latin typeface="Arial" panose="020B0604020202020204" pitchFamily="34" charset="0"/>
                <a:ea typeface="微软雅黑" panose="020B0503020204020204" charset="-122"/>
              </a:defRPr>
            </a:lvl1pPr>
            <a:lvl2pPr marL="742950" indent="-285750">
              <a:defRPr>
                <a:solidFill>
                  <a:schemeClr val="tx1"/>
                </a:solidFill>
                <a:latin typeface="Arial" panose="020B0604020202020204" pitchFamily="34" charset="0"/>
                <a:ea typeface="微软雅黑" panose="020B0503020204020204" charset="-122"/>
              </a:defRPr>
            </a:lvl2pPr>
            <a:lvl3pPr marL="1143000" indent="-228600">
              <a:defRPr>
                <a:solidFill>
                  <a:schemeClr val="tx1"/>
                </a:solidFill>
                <a:latin typeface="Arial" panose="020B0604020202020204" pitchFamily="34" charset="0"/>
                <a:ea typeface="微软雅黑" panose="020B0503020204020204" charset="-122"/>
              </a:defRPr>
            </a:lvl3pPr>
            <a:lvl4pPr marL="1600200" indent="-228600">
              <a:defRPr>
                <a:solidFill>
                  <a:schemeClr val="tx1"/>
                </a:solidFill>
                <a:latin typeface="Arial" panose="020B0604020202020204" pitchFamily="34" charset="0"/>
                <a:ea typeface="微软雅黑" panose="020B0503020204020204" charset="-122"/>
              </a:defRPr>
            </a:lvl4pPr>
            <a:lvl5pPr marL="2057400" indent="-228600">
              <a:defRPr>
                <a:solidFill>
                  <a:schemeClr val="tx1"/>
                </a:solidFill>
                <a:latin typeface="Arial" panose="020B0604020202020204" pitchFamily="34" charset="0"/>
                <a:ea typeface="微软雅黑" panose="020B050302020402020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9pPr>
          </a:lstStyle>
          <a:p>
            <a:pPr eaLnBrk="1" hangingPunct="1">
              <a:buFont typeface="Arial" panose="020B0604020202020204" pitchFamily="34" charset="0"/>
              <a:buNone/>
            </a:pPr>
            <a:endParaRPr lang="zh-CN" altLang="zh-CN" sz="1600">
              <a:solidFill>
                <a:schemeClr val="bg1"/>
              </a:solidFill>
              <a:sym typeface="Arial" panose="020B0604020202020204" pitchFamily="34" charset="0"/>
            </a:endParaRPr>
          </a:p>
        </p:txBody>
      </p:sp>
      <p:sp>
        <p:nvSpPr>
          <p:cNvPr id="18472" name="稻壳儿小白白(http://dwz.cn/Wu2UP)"/>
          <p:cNvSpPr>
            <a:spLocks noChangeArrowheads="1"/>
          </p:cNvSpPr>
          <p:nvPr/>
        </p:nvSpPr>
        <p:spPr bwMode="auto">
          <a:xfrm>
            <a:off x="2856548" y="3527425"/>
            <a:ext cx="476251" cy="1017588"/>
          </a:xfrm>
          <a:prstGeom prst="rect">
            <a:avLst/>
          </a:prstGeom>
          <a:solidFill>
            <a:srgbClr val="61597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defRPr>
                <a:solidFill>
                  <a:schemeClr val="tx1"/>
                </a:solidFill>
                <a:latin typeface="Arial" panose="020B0604020202020204" pitchFamily="34" charset="0"/>
                <a:ea typeface="微软雅黑" panose="020B0503020204020204" charset="-122"/>
              </a:defRPr>
            </a:lvl1pPr>
            <a:lvl2pPr marL="742950" indent="-285750">
              <a:defRPr>
                <a:solidFill>
                  <a:schemeClr val="tx1"/>
                </a:solidFill>
                <a:latin typeface="Arial" panose="020B0604020202020204" pitchFamily="34" charset="0"/>
                <a:ea typeface="微软雅黑" panose="020B0503020204020204" charset="-122"/>
              </a:defRPr>
            </a:lvl2pPr>
            <a:lvl3pPr marL="1143000" indent="-228600">
              <a:defRPr>
                <a:solidFill>
                  <a:schemeClr val="tx1"/>
                </a:solidFill>
                <a:latin typeface="Arial" panose="020B0604020202020204" pitchFamily="34" charset="0"/>
                <a:ea typeface="微软雅黑" panose="020B0503020204020204" charset="-122"/>
              </a:defRPr>
            </a:lvl3pPr>
            <a:lvl4pPr marL="1600200" indent="-228600">
              <a:defRPr>
                <a:solidFill>
                  <a:schemeClr val="tx1"/>
                </a:solidFill>
                <a:latin typeface="Arial" panose="020B0604020202020204" pitchFamily="34" charset="0"/>
                <a:ea typeface="微软雅黑" panose="020B0503020204020204" charset="-122"/>
              </a:defRPr>
            </a:lvl4pPr>
            <a:lvl5pPr marL="2057400" indent="-228600">
              <a:defRPr>
                <a:solidFill>
                  <a:schemeClr val="tx1"/>
                </a:solidFill>
                <a:latin typeface="Arial" panose="020B0604020202020204" pitchFamily="34" charset="0"/>
                <a:ea typeface="微软雅黑" panose="020B050302020402020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9pPr>
          </a:lstStyle>
          <a:p>
            <a:pPr eaLnBrk="1" hangingPunct="1">
              <a:buFont typeface="Arial" panose="020B0604020202020204" pitchFamily="34" charset="0"/>
              <a:buNone/>
            </a:pPr>
            <a:endParaRPr lang="zh-CN" altLang="zh-CN" sz="1600">
              <a:solidFill>
                <a:schemeClr val="bg1"/>
              </a:solidFill>
              <a:sym typeface="Arial" panose="020B0604020202020204" pitchFamily="34" charset="0"/>
            </a:endParaRPr>
          </a:p>
        </p:txBody>
      </p:sp>
      <p:sp>
        <p:nvSpPr>
          <p:cNvPr id="18473" name="稻壳儿小白白(http://dwz.cn/Wu2UP)"/>
          <p:cNvSpPr>
            <a:spLocks noChangeArrowheads="1"/>
          </p:cNvSpPr>
          <p:nvPr/>
        </p:nvSpPr>
        <p:spPr bwMode="auto">
          <a:xfrm>
            <a:off x="3740785" y="2601913"/>
            <a:ext cx="476251" cy="1943100"/>
          </a:xfrm>
          <a:prstGeom prst="rect">
            <a:avLst/>
          </a:prstGeom>
          <a:solidFill>
            <a:srgbClr val="888293"/>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defRPr>
                <a:solidFill>
                  <a:schemeClr val="tx1"/>
                </a:solidFill>
                <a:latin typeface="Arial" panose="020B0604020202020204" pitchFamily="34" charset="0"/>
                <a:ea typeface="微软雅黑" panose="020B0503020204020204" charset="-122"/>
              </a:defRPr>
            </a:lvl1pPr>
            <a:lvl2pPr marL="742950" indent="-285750">
              <a:defRPr>
                <a:solidFill>
                  <a:schemeClr val="tx1"/>
                </a:solidFill>
                <a:latin typeface="Arial" panose="020B0604020202020204" pitchFamily="34" charset="0"/>
                <a:ea typeface="微软雅黑" panose="020B0503020204020204" charset="-122"/>
              </a:defRPr>
            </a:lvl2pPr>
            <a:lvl3pPr marL="1143000" indent="-228600">
              <a:defRPr>
                <a:solidFill>
                  <a:schemeClr val="tx1"/>
                </a:solidFill>
                <a:latin typeface="Arial" panose="020B0604020202020204" pitchFamily="34" charset="0"/>
                <a:ea typeface="微软雅黑" panose="020B0503020204020204" charset="-122"/>
              </a:defRPr>
            </a:lvl3pPr>
            <a:lvl4pPr marL="1600200" indent="-228600">
              <a:defRPr>
                <a:solidFill>
                  <a:schemeClr val="tx1"/>
                </a:solidFill>
                <a:latin typeface="Arial" panose="020B0604020202020204" pitchFamily="34" charset="0"/>
                <a:ea typeface="微软雅黑" panose="020B0503020204020204" charset="-122"/>
              </a:defRPr>
            </a:lvl4pPr>
            <a:lvl5pPr marL="2057400" indent="-228600">
              <a:defRPr>
                <a:solidFill>
                  <a:schemeClr val="tx1"/>
                </a:solidFill>
                <a:latin typeface="Arial" panose="020B0604020202020204" pitchFamily="34" charset="0"/>
                <a:ea typeface="微软雅黑" panose="020B050302020402020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9pPr>
          </a:lstStyle>
          <a:p>
            <a:pPr eaLnBrk="1" hangingPunct="1">
              <a:buFont typeface="Arial" panose="020B0604020202020204" pitchFamily="34" charset="0"/>
              <a:buNone/>
            </a:pPr>
            <a:endParaRPr lang="zh-CN" altLang="zh-CN" sz="1600">
              <a:solidFill>
                <a:schemeClr val="bg1"/>
              </a:solidFill>
              <a:sym typeface="Arial" panose="020B0604020202020204" pitchFamily="34" charset="0"/>
            </a:endParaRPr>
          </a:p>
        </p:txBody>
      </p:sp>
      <p:sp>
        <p:nvSpPr>
          <p:cNvPr id="18474" name="稻壳儿小白白(http://dwz.cn/Wu2UP)"/>
          <p:cNvSpPr>
            <a:spLocks noChangeArrowheads="1"/>
          </p:cNvSpPr>
          <p:nvPr/>
        </p:nvSpPr>
        <p:spPr bwMode="auto">
          <a:xfrm>
            <a:off x="4626609" y="3527425"/>
            <a:ext cx="476251" cy="1017588"/>
          </a:xfrm>
          <a:prstGeom prst="rect">
            <a:avLst/>
          </a:prstGeom>
          <a:solidFill>
            <a:srgbClr val="61597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defRPr>
                <a:solidFill>
                  <a:schemeClr val="tx1"/>
                </a:solidFill>
                <a:latin typeface="Arial" panose="020B0604020202020204" pitchFamily="34" charset="0"/>
                <a:ea typeface="微软雅黑" panose="020B0503020204020204" charset="-122"/>
              </a:defRPr>
            </a:lvl1pPr>
            <a:lvl2pPr marL="742950" indent="-285750">
              <a:defRPr>
                <a:solidFill>
                  <a:schemeClr val="tx1"/>
                </a:solidFill>
                <a:latin typeface="Arial" panose="020B0604020202020204" pitchFamily="34" charset="0"/>
                <a:ea typeface="微软雅黑" panose="020B0503020204020204" charset="-122"/>
              </a:defRPr>
            </a:lvl2pPr>
            <a:lvl3pPr marL="1143000" indent="-228600">
              <a:defRPr>
                <a:solidFill>
                  <a:schemeClr val="tx1"/>
                </a:solidFill>
                <a:latin typeface="Arial" panose="020B0604020202020204" pitchFamily="34" charset="0"/>
                <a:ea typeface="微软雅黑" panose="020B0503020204020204" charset="-122"/>
              </a:defRPr>
            </a:lvl3pPr>
            <a:lvl4pPr marL="1600200" indent="-228600">
              <a:defRPr>
                <a:solidFill>
                  <a:schemeClr val="tx1"/>
                </a:solidFill>
                <a:latin typeface="Arial" panose="020B0604020202020204" pitchFamily="34" charset="0"/>
                <a:ea typeface="微软雅黑" panose="020B0503020204020204" charset="-122"/>
              </a:defRPr>
            </a:lvl4pPr>
            <a:lvl5pPr marL="2057400" indent="-228600">
              <a:defRPr>
                <a:solidFill>
                  <a:schemeClr val="tx1"/>
                </a:solidFill>
                <a:latin typeface="Arial" panose="020B0604020202020204" pitchFamily="34" charset="0"/>
                <a:ea typeface="微软雅黑" panose="020B050302020402020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9pPr>
          </a:lstStyle>
          <a:p>
            <a:pPr eaLnBrk="1" hangingPunct="1">
              <a:buFont typeface="Arial" panose="020B0604020202020204" pitchFamily="34" charset="0"/>
              <a:buNone/>
            </a:pPr>
            <a:endParaRPr lang="zh-CN" altLang="zh-CN" sz="1600">
              <a:solidFill>
                <a:schemeClr val="bg1"/>
              </a:solidFill>
              <a:sym typeface="Arial" panose="020B0604020202020204" pitchFamily="34" charset="0"/>
            </a:endParaRPr>
          </a:p>
        </p:txBody>
      </p:sp>
      <p:sp>
        <p:nvSpPr>
          <p:cNvPr id="18475" name="稻壳儿小白白(http://dwz.cn/Wu2UP)"/>
          <p:cNvSpPr>
            <a:spLocks noChangeArrowheads="1"/>
          </p:cNvSpPr>
          <p:nvPr/>
        </p:nvSpPr>
        <p:spPr bwMode="auto">
          <a:xfrm>
            <a:off x="5508943" y="2601913"/>
            <a:ext cx="476251" cy="1943100"/>
          </a:xfrm>
          <a:prstGeom prst="rect">
            <a:avLst/>
          </a:prstGeom>
          <a:solidFill>
            <a:srgbClr val="888293"/>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defRPr>
                <a:solidFill>
                  <a:schemeClr val="tx1"/>
                </a:solidFill>
                <a:latin typeface="Arial" panose="020B0604020202020204" pitchFamily="34" charset="0"/>
                <a:ea typeface="微软雅黑" panose="020B0503020204020204" charset="-122"/>
              </a:defRPr>
            </a:lvl1pPr>
            <a:lvl2pPr marL="742950" indent="-285750">
              <a:defRPr>
                <a:solidFill>
                  <a:schemeClr val="tx1"/>
                </a:solidFill>
                <a:latin typeface="Arial" panose="020B0604020202020204" pitchFamily="34" charset="0"/>
                <a:ea typeface="微软雅黑" panose="020B0503020204020204" charset="-122"/>
              </a:defRPr>
            </a:lvl2pPr>
            <a:lvl3pPr marL="1143000" indent="-228600">
              <a:defRPr>
                <a:solidFill>
                  <a:schemeClr val="tx1"/>
                </a:solidFill>
                <a:latin typeface="Arial" panose="020B0604020202020204" pitchFamily="34" charset="0"/>
                <a:ea typeface="微软雅黑" panose="020B0503020204020204" charset="-122"/>
              </a:defRPr>
            </a:lvl3pPr>
            <a:lvl4pPr marL="1600200" indent="-228600">
              <a:defRPr>
                <a:solidFill>
                  <a:schemeClr val="tx1"/>
                </a:solidFill>
                <a:latin typeface="Arial" panose="020B0604020202020204" pitchFamily="34" charset="0"/>
                <a:ea typeface="微软雅黑" panose="020B0503020204020204" charset="-122"/>
              </a:defRPr>
            </a:lvl4pPr>
            <a:lvl5pPr marL="2057400" indent="-228600">
              <a:defRPr>
                <a:solidFill>
                  <a:schemeClr val="tx1"/>
                </a:solidFill>
                <a:latin typeface="Arial" panose="020B0604020202020204" pitchFamily="34" charset="0"/>
                <a:ea typeface="微软雅黑" panose="020B050302020402020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9pPr>
          </a:lstStyle>
          <a:p>
            <a:pPr eaLnBrk="1" hangingPunct="1">
              <a:buFont typeface="Arial" panose="020B0604020202020204" pitchFamily="34" charset="0"/>
              <a:buNone/>
            </a:pPr>
            <a:endParaRPr lang="zh-CN" altLang="zh-CN" sz="1600">
              <a:solidFill>
                <a:schemeClr val="bg1"/>
              </a:solidFill>
              <a:sym typeface="Arial" panose="020B0604020202020204" pitchFamily="34" charset="0"/>
            </a:endParaRPr>
          </a:p>
        </p:txBody>
      </p:sp>
      <p:sp>
        <p:nvSpPr>
          <p:cNvPr id="18476" name="稻壳儿小白白(http://dwz.cn/Wu2UP)"/>
          <p:cNvSpPr>
            <a:spLocks noChangeArrowheads="1"/>
          </p:cNvSpPr>
          <p:nvPr/>
        </p:nvSpPr>
        <p:spPr bwMode="auto">
          <a:xfrm>
            <a:off x="6394768" y="2798763"/>
            <a:ext cx="476251" cy="1746250"/>
          </a:xfrm>
          <a:prstGeom prst="rect">
            <a:avLst/>
          </a:prstGeom>
          <a:solidFill>
            <a:srgbClr val="61597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defRPr>
                <a:solidFill>
                  <a:schemeClr val="tx1"/>
                </a:solidFill>
                <a:latin typeface="Arial" panose="020B0604020202020204" pitchFamily="34" charset="0"/>
                <a:ea typeface="微软雅黑" panose="020B0503020204020204" charset="-122"/>
              </a:defRPr>
            </a:lvl1pPr>
            <a:lvl2pPr marL="742950" indent="-285750">
              <a:defRPr>
                <a:solidFill>
                  <a:schemeClr val="tx1"/>
                </a:solidFill>
                <a:latin typeface="Arial" panose="020B0604020202020204" pitchFamily="34" charset="0"/>
                <a:ea typeface="微软雅黑" panose="020B0503020204020204" charset="-122"/>
              </a:defRPr>
            </a:lvl2pPr>
            <a:lvl3pPr marL="1143000" indent="-228600">
              <a:defRPr>
                <a:solidFill>
                  <a:schemeClr val="tx1"/>
                </a:solidFill>
                <a:latin typeface="Arial" panose="020B0604020202020204" pitchFamily="34" charset="0"/>
                <a:ea typeface="微软雅黑" panose="020B0503020204020204" charset="-122"/>
              </a:defRPr>
            </a:lvl3pPr>
            <a:lvl4pPr marL="1600200" indent="-228600">
              <a:defRPr>
                <a:solidFill>
                  <a:schemeClr val="tx1"/>
                </a:solidFill>
                <a:latin typeface="Arial" panose="020B0604020202020204" pitchFamily="34" charset="0"/>
                <a:ea typeface="微软雅黑" panose="020B0503020204020204" charset="-122"/>
              </a:defRPr>
            </a:lvl4pPr>
            <a:lvl5pPr marL="2057400" indent="-228600">
              <a:defRPr>
                <a:solidFill>
                  <a:schemeClr val="tx1"/>
                </a:solidFill>
                <a:latin typeface="Arial" panose="020B0604020202020204" pitchFamily="34" charset="0"/>
                <a:ea typeface="微软雅黑" panose="020B050302020402020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9pPr>
          </a:lstStyle>
          <a:p>
            <a:pPr eaLnBrk="1" hangingPunct="1">
              <a:buFont typeface="Arial" panose="020B0604020202020204" pitchFamily="34" charset="0"/>
              <a:buNone/>
            </a:pPr>
            <a:endParaRPr lang="zh-CN" altLang="zh-CN" sz="1600">
              <a:solidFill>
                <a:schemeClr val="bg1"/>
              </a:solidFill>
              <a:sym typeface="Arial" panose="020B0604020202020204" pitchFamily="34" charset="0"/>
            </a:endParaRPr>
          </a:p>
        </p:txBody>
      </p:sp>
      <p:sp>
        <p:nvSpPr>
          <p:cNvPr id="18477" name="稻壳儿小白白(http://dwz.cn/Wu2UP)"/>
          <p:cNvSpPr>
            <a:spLocks noChangeArrowheads="1"/>
          </p:cNvSpPr>
          <p:nvPr/>
        </p:nvSpPr>
        <p:spPr bwMode="auto">
          <a:xfrm>
            <a:off x="7280593" y="2032002"/>
            <a:ext cx="476251" cy="2513013"/>
          </a:xfrm>
          <a:prstGeom prst="rect">
            <a:avLst/>
          </a:prstGeom>
          <a:solidFill>
            <a:srgbClr val="888293"/>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defRPr>
                <a:solidFill>
                  <a:schemeClr val="tx1"/>
                </a:solidFill>
                <a:latin typeface="Arial" panose="020B0604020202020204" pitchFamily="34" charset="0"/>
                <a:ea typeface="微软雅黑" panose="020B0503020204020204" charset="-122"/>
              </a:defRPr>
            </a:lvl1pPr>
            <a:lvl2pPr marL="742950" indent="-285750">
              <a:defRPr>
                <a:solidFill>
                  <a:schemeClr val="tx1"/>
                </a:solidFill>
                <a:latin typeface="Arial" panose="020B0604020202020204" pitchFamily="34" charset="0"/>
                <a:ea typeface="微软雅黑" panose="020B0503020204020204" charset="-122"/>
              </a:defRPr>
            </a:lvl2pPr>
            <a:lvl3pPr marL="1143000" indent="-228600">
              <a:defRPr>
                <a:solidFill>
                  <a:schemeClr val="tx1"/>
                </a:solidFill>
                <a:latin typeface="Arial" panose="020B0604020202020204" pitchFamily="34" charset="0"/>
                <a:ea typeface="微软雅黑" panose="020B0503020204020204" charset="-122"/>
              </a:defRPr>
            </a:lvl3pPr>
            <a:lvl4pPr marL="1600200" indent="-228600">
              <a:defRPr>
                <a:solidFill>
                  <a:schemeClr val="tx1"/>
                </a:solidFill>
                <a:latin typeface="Arial" panose="020B0604020202020204" pitchFamily="34" charset="0"/>
                <a:ea typeface="微软雅黑" panose="020B0503020204020204" charset="-122"/>
              </a:defRPr>
            </a:lvl4pPr>
            <a:lvl5pPr marL="2057400" indent="-228600">
              <a:defRPr>
                <a:solidFill>
                  <a:schemeClr val="tx1"/>
                </a:solidFill>
                <a:latin typeface="Arial" panose="020B0604020202020204" pitchFamily="34" charset="0"/>
                <a:ea typeface="微软雅黑" panose="020B050302020402020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9pPr>
          </a:lstStyle>
          <a:p>
            <a:pPr eaLnBrk="1" hangingPunct="1">
              <a:buFont typeface="Arial" panose="020B0604020202020204" pitchFamily="34" charset="0"/>
              <a:buNone/>
            </a:pPr>
            <a:endParaRPr lang="zh-CN" altLang="zh-CN" sz="1600">
              <a:solidFill>
                <a:schemeClr val="bg1"/>
              </a:solidFill>
              <a:sym typeface="Arial" panose="020B0604020202020204" pitchFamily="34" charset="0"/>
            </a:endParaRPr>
          </a:p>
        </p:txBody>
      </p:sp>
      <p:sp>
        <p:nvSpPr>
          <p:cNvPr id="18478" name="稻壳儿小白白(http://dwz.cn/Wu2UP)"/>
          <p:cNvSpPr>
            <a:spLocks noChangeArrowheads="1"/>
          </p:cNvSpPr>
          <p:nvPr/>
        </p:nvSpPr>
        <p:spPr bwMode="auto">
          <a:xfrm>
            <a:off x="8164829" y="2601913"/>
            <a:ext cx="476251" cy="1943100"/>
          </a:xfrm>
          <a:prstGeom prst="rect">
            <a:avLst/>
          </a:prstGeom>
          <a:solidFill>
            <a:srgbClr val="61597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defRPr>
                <a:solidFill>
                  <a:schemeClr val="tx1"/>
                </a:solidFill>
                <a:latin typeface="Arial" panose="020B0604020202020204" pitchFamily="34" charset="0"/>
                <a:ea typeface="微软雅黑" panose="020B0503020204020204" charset="-122"/>
              </a:defRPr>
            </a:lvl1pPr>
            <a:lvl2pPr marL="742950" indent="-285750">
              <a:defRPr>
                <a:solidFill>
                  <a:schemeClr val="tx1"/>
                </a:solidFill>
                <a:latin typeface="Arial" panose="020B0604020202020204" pitchFamily="34" charset="0"/>
                <a:ea typeface="微软雅黑" panose="020B0503020204020204" charset="-122"/>
              </a:defRPr>
            </a:lvl2pPr>
            <a:lvl3pPr marL="1143000" indent="-228600">
              <a:defRPr>
                <a:solidFill>
                  <a:schemeClr val="tx1"/>
                </a:solidFill>
                <a:latin typeface="Arial" panose="020B0604020202020204" pitchFamily="34" charset="0"/>
                <a:ea typeface="微软雅黑" panose="020B0503020204020204" charset="-122"/>
              </a:defRPr>
            </a:lvl3pPr>
            <a:lvl4pPr marL="1600200" indent="-228600">
              <a:defRPr>
                <a:solidFill>
                  <a:schemeClr val="tx1"/>
                </a:solidFill>
                <a:latin typeface="Arial" panose="020B0604020202020204" pitchFamily="34" charset="0"/>
                <a:ea typeface="微软雅黑" panose="020B0503020204020204" charset="-122"/>
              </a:defRPr>
            </a:lvl4pPr>
            <a:lvl5pPr marL="2057400" indent="-228600">
              <a:defRPr>
                <a:solidFill>
                  <a:schemeClr val="tx1"/>
                </a:solidFill>
                <a:latin typeface="Arial" panose="020B0604020202020204" pitchFamily="34" charset="0"/>
                <a:ea typeface="微软雅黑" panose="020B050302020402020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9pPr>
          </a:lstStyle>
          <a:p>
            <a:pPr eaLnBrk="1" hangingPunct="1">
              <a:buFont typeface="Arial" panose="020B0604020202020204" pitchFamily="34" charset="0"/>
              <a:buNone/>
            </a:pPr>
            <a:endParaRPr lang="zh-CN" altLang="zh-CN" sz="1600">
              <a:solidFill>
                <a:schemeClr val="bg1"/>
              </a:solidFill>
              <a:sym typeface="Arial" panose="020B0604020202020204" pitchFamily="34" charset="0"/>
            </a:endParaRPr>
          </a:p>
        </p:txBody>
      </p:sp>
      <p:sp>
        <p:nvSpPr>
          <p:cNvPr id="18479" name="稻壳儿小白白(http://dwz.cn/Wu2UP)"/>
          <p:cNvSpPr>
            <a:spLocks noChangeArrowheads="1"/>
          </p:cNvSpPr>
          <p:nvPr/>
        </p:nvSpPr>
        <p:spPr bwMode="auto">
          <a:xfrm>
            <a:off x="9036049" y="3527425"/>
            <a:ext cx="476251" cy="1017588"/>
          </a:xfrm>
          <a:prstGeom prst="rect">
            <a:avLst/>
          </a:prstGeom>
          <a:solidFill>
            <a:srgbClr val="888293"/>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defRPr>
                <a:solidFill>
                  <a:schemeClr val="tx1"/>
                </a:solidFill>
                <a:latin typeface="Arial" panose="020B0604020202020204" pitchFamily="34" charset="0"/>
                <a:ea typeface="微软雅黑" panose="020B0503020204020204" charset="-122"/>
              </a:defRPr>
            </a:lvl1pPr>
            <a:lvl2pPr marL="742950" indent="-285750">
              <a:defRPr>
                <a:solidFill>
                  <a:schemeClr val="tx1"/>
                </a:solidFill>
                <a:latin typeface="Arial" panose="020B0604020202020204" pitchFamily="34" charset="0"/>
                <a:ea typeface="微软雅黑" panose="020B0503020204020204" charset="-122"/>
              </a:defRPr>
            </a:lvl2pPr>
            <a:lvl3pPr marL="1143000" indent="-228600">
              <a:defRPr>
                <a:solidFill>
                  <a:schemeClr val="tx1"/>
                </a:solidFill>
                <a:latin typeface="Arial" panose="020B0604020202020204" pitchFamily="34" charset="0"/>
                <a:ea typeface="微软雅黑" panose="020B0503020204020204" charset="-122"/>
              </a:defRPr>
            </a:lvl3pPr>
            <a:lvl4pPr marL="1600200" indent="-228600">
              <a:defRPr>
                <a:solidFill>
                  <a:schemeClr val="tx1"/>
                </a:solidFill>
                <a:latin typeface="Arial" panose="020B0604020202020204" pitchFamily="34" charset="0"/>
                <a:ea typeface="微软雅黑" panose="020B0503020204020204" charset="-122"/>
              </a:defRPr>
            </a:lvl4pPr>
            <a:lvl5pPr marL="2057400" indent="-228600">
              <a:defRPr>
                <a:solidFill>
                  <a:schemeClr val="tx1"/>
                </a:solidFill>
                <a:latin typeface="Arial" panose="020B0604020202020204" pitchFamily="34" charset="0"/>
                <a:ea typeface="微软雅黑" panose="020B050302020402020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9pPr>
          </a:lstStyle>
          <a:p>
            <a:pPr eaLnBrk="1" hangingPunct="1">
              <a:buFont typeface="Arial" panose="020B0604020202020204" pitchFamily="34" charset="0"/>
              <a:buNone/>
            </a:pPr>
            <a:endParaRPr lang="zh-CN" altLang="zh-CN" sz="1600">
              <a:solidFill>
                <a:schemeClr val="bg1"/>
              </a:solidFill>
              <a:sym typeface="Arial" panose="020B0604020202020204" pitchFamily="34" charset="0"/>
            </a:endParaRPr>
          </a:p>
        </p:txBody>
      </p:sp>
      <p:sp>
        <p:nvSpPr>
          <p:cNvPr id="18480" name="稻壳儿小白白(http://dwz.cn/Wu2UP)"/>
          <p:cNvSpPr>
            <a:spLocks noChangeArrowheads="1"/>
          </p:cNvSpPr>
          <p:nvPr/>
        </p:nvSpPr>
        <p:spPr bwMode="auto">
          <a:xfrm>
            <a:off x="9920288" y="2601913"/>
            <a:ext cx="476251" cy="1943100"/>
          </a:xfrm>
          <a:prstGeom prst="rect">
            <a:avLst/>
          </a:prstGeom>
          <a:solidFill>
            <a:srgbClr val="61597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defRPr>
                <a:solidFill>
                  <a:schemeClr val="tx1"/>
                </a:solidFill>
                <a:latin typeface="Arial" panose="020B0604020202020204" pitchFamily="34" charset="0"/>
                <a:ea typeface="微软雅黑" panose="020B0503020204020204" charset="-122"/>
              </a:defRPr>
            </a:lvl1pPr>
            <a:lvl2pPr marL="742950" indent="-285750">
              <a:defRPr>
                <a:solidFill>
                  <a:schemeClr val="tx1"/>
                </a:solidFill>
                <a:latin typeface="Arial" panose="020B0604020202020204" pitchFamily="34" charset="0"/>
                <a:ea typeface="微软雅黑" panose="020B0503020204020204" charset="-122"/>
              </a:defRPr>
            </a:lvl2pPr>
            <a:lvl3pPr marL="1143000" indent="-228600">
              <a:defRPr>
                <a:solidFill>
                  <a:schemeClr val="tx1"/>
                </a:solidFill>
                <a:latin typeface="Arial" panose="020B0604020202020204" pitchFamily="34" charset="0"/>
                <a:ea typeface="微软雅黑" panose="020B0503020204020204" charset="-122"/>
              </a:defRPr>
            </a:lvl3pPr>
            <a:lvl4pPr marL="1600200" indent="-228600">
              <a:defRPr>
                <a:solidFill>
                  <a:schemeClr val="tx1"/>
                </a:solidFill>
                <a:latin typeface="Arial" panose="020B0604020202020204" pitchFamily="34" charset="0"/>
                <a:ea typeface="微软雅黑" panose="020B0503020204020204" charset="-122"/>
              </a:defRPr>
            </a:lvl4pPr>
            <a:lvl5pPr marL="2057400" indent="-228600">
              <a:defRPr>
                <a:solidFill>
                  <a:schemeClr val="tx1"/>
                </a:solidFill>
                <a:latin typeface="Arial" panose="020B0604020202020204" pitchFamily="34" charset="0"/>
                <a:ea typeface="微软雅黑" panose="020B050302020402020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9pPr>
          </a:lstStyle>
          <a:p>
            <a:pPr eaLnBrk="1" hangingPunct="1">
              <a:buFont typeface="Arial" panose="020B0604020202020204" pitchFamily="34" charset="0"/>
              <a:buNone/>
            </a:pPr>
            <a:endParaRPr lang="zh-CN" altLang="zh-CN" sz="1600">
              <a:solidFill>
                <a:schemeClr val="bg1"/>
              </a:solidFill>
              <a:sym typeface="Arial" panose="020B0604020202020204" pitchFamily="34" charset="0"/>
            </a:endParaRPr>
          </a:p>
        </p:txBody>
      </p:sp>
      <p:sp>
        <p:nvSpPr>
          <p:cNvPr id="18481" name="稻壳儿小白白(http://dwz.cn/Wu2UP)"/>
          <p:cNvSpPr>
            <a:spLocks noChangeArrowheads="1"/>
          </p:cNvSpPr>
          <p:nvPr/>
        </p:nvSpPr>
        <p:spPr bwMode="auto">
          <a:xfrm>
            <a:off x="10806113" y="3527425"/>
            <a:ext cx="476251" cy="1017588"/>
          </a:xfrm>
          <a:prstGeom prst="rect">
            <a:avLst/>
          </a:prstGeom>
          <a:solidFill>
            <a:srgbClr val="888293"/>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defRPr>
                <a:solidFill>
                  <a:schemeClr val="tx1"/>
                </a:solidFill>
                <a:latin typeface="Arial" panose="020B0604020202020204" pitchFamily="34" charset="0"/>
                <a:ea typeface="微软雅黑" panose="020B0503020204020204" charset="-122"/>
              </a:defRPr>
            </a:lvl1pPr>
            <a:lvl2pPr marL="742950" indent="-285750">
              <a:defRPr>
                <a:solidFill>
                  <a:schemeClr val="tx1"/>
                </a:solidFill>
                <a:latin typeface="Arial" panose="020B0604020202020204" pitchFamily="34" charset="0"/>
                <a:ea typeface="微软雅黑" panose="020B0503020204020204" charset="-122"/>
              </a:defRPr>
            </a:lvl2pPr>
            <a:lvl3pPr marL="1143000" indent="-228600">
              <a:defRPr>
                <a:solidFill>
                  <a:schemeClr val="tx1"/>
                </a:solidFill>
                <a:latin typeface="Arial" panose="020B0604020202020204" pitchFamily="34" charset="0"/>
                <a:ea typeface="微软雅黑" panose="020B0503020204020204" charset="-122"/>
              </a:defRPr>
            </a:lvl3pPr>
            <a:lvl4pPr marL="1600200" indent="-228600">
              <a:defRPr>
                <a:solidFill>
                  <a:schemeClr val="tx1"/>
                </a:solidFill>
                <a:latin typeface="Arial" panose="020B0604020202020204" pitchFamily="34" charset="0"/>
                <a:ea typeface="微软雅黑" panose="020B0503020204020204" charset="-122"/>
              </a:defRPr>
            </a:lvl4pPr>
            <a:lvl5pPr marL="2057400" indent="-228600">
              <a:defRPr>
                <a:solidFill>
                  <a:schemeClr val="tx1"/>
                </a:solidFill>
                <a:latin typeface="Arial" panose="020B0604020202020204" pitchFamily="34" charset="0"/>
                <a:ea typeface="微软雅黑" panose="020B0503020204020204"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9pPr>
          </a:lstStyle>
          <a:p>
            <a:pPr eaLnBrk="1" hangingPunct="1">
              <a:buFont typeface="Arial" panose="020B0604020202020204" pitchFamily="34" charset="0"/>
              <a:buNone/>
            </a:pPr>
            <a:endParaRPr lang="zh-CN" altLang="zh-CN" sz="1600">
              <a:solidFill>
                <a:schemeClr val="bg1"/>
              </a:solidFill>
              <a:sym typeface="Arial" panose="020B0604020202020204" pitchFamily="34" charset="0"/>
            </a:endParaRPr>
          </a:p>
        </p:txBody>
      </p:sp>
      <p:sp>
        <p:nvSpPr>
          <p:cNvPr id="18482" name="稻壳儿小白白(http://dwz.cn/Wu2UP)"/>
          <p:cNvSpPr txBox="1">
            <a:spLocks noChangeArrowheads="1"/>
          </p:cNvSpPr>
          <p:nvPr/>
        </p:nvSpPr>
        <p:spPr bwMode="auto">
          <a:xfrm>
            <a:off x="1272225" y="5737545"/>
            <a:ext cx="9902825"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216025">
              <a:defRPr>
                <a:solidFill>
                  <a:schemeClr val="tx1"/>
                </a:solidFill>
                <a:latin typeface="Arial" panose="020B0604020202020204" pitchFamily="34" charset="0"/>
                <a:ea typeface="微软雅黑" panose="020B0503020204020204" charset="-122"/>
              </a:defRPr>
            </a:lvl1pPr>
            <a:lvl2pPr marL="742950" indent="-285750" defTabSz="1216025">
              <a:defRPr>
                <a:solidFill>
                  <a:schemeClr val="tx1"/>
                </a:solidFill>
                <a:latin typeface="Arial" panose="020B0604020202020204" pitchFamily="34" charset="0"/>
                <a:ea typeface="微软雅黑" panose="020B0503020204020204" charset="-122"/>
              </a:defRPr>
            </a:lvl2pPr>
            <a:lvl3pPr marL="1143000" indent="-228600" defTabSz="1216025">
              <a:defRPr>
                <a:solidFill>
                  <a:schemeClr val="tx1"/>
                </a:solidFill>
                <a:latin typeface="Arial" panose="020B0604020202020204" pitchFamily="34" charset="0"/>
                <a:ea typeface="微软雅黑" panose="020B0503020204020204" charset="-122"/>
              </a:defRPr>
            </a:lvl3pPr>
            <a:lvl4pPr marL="1600200" indent="-228600" defTabSz="1216025">
              <a:defRPr>
                <a:solidFill>
                  <a:schemeClr val="tx1"/>
                </a:solidFill>
                <a:latin typeface="Arial" panose="020B0604020202020204" pitchFamily="34" charset="0"/>
                <a:ea typeface="微软雅黑" panose="020B0503020204020204" charset="-122"/>
              </a:defRPr>
            </a:lvl4pPr>
            <a:lvl5pPr marL="2057400" indent="-228600" defTabSz="1216025">
              <a:defRPr>
                <a:solidFill>
                  <a:schemeClr val="tx1"/>
                </a:solidFill>
                <a:latin typeface="Arial" panose="020B0604020202020204" pitchFamily="34" charset="0"/>
                <a:ea typeface="微软雅黑" panose="020B0503020204020204" charset="-122"/>
              </a:defRPr>
            </a:lvl5pPr>
            <a:lvl6pPr marL="2514600" indent="-228600" defTabSz="1216025"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6pPr>
            <a:lvl7pPr marL="2971800" indent="-228600" defTabSz="1216025"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7pPr>
            <a:lvl8pPr marL="3429000" indent="-228600" defTabSz="1216025"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8pPr>
            <a:lvl9pPr marL="3886200" indent="-228600" defTabSz="1216025"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9pPr>
          </a:lstStyle>
          <a:p>
            <a:pPr eaLnBrk="1" hangingPunct="1">
              <a:lnSpc>
                <a:spcPct val="120000"/>
              </a:lnSpc>
              <a:spcBef>
                <a:spcPct val="20000"/>
              </a:spcBef>
              <a:buFont typeface="Arial" panose="020B0604020202020204" pitchFamily="34" charset="0"/>
              <a:buNone/>
            </a:pPr>
            <a:r>
              <a:rPr lang="zh-CN" altLang="en-US" sz="1200">
                <a:solidFill>
                  <a:srgbClr val="333F4F"/>
                </a:solidFill>
                <a:sym typeface="Arial" panose="020B0604020202020204" pitchFamily="34" charset="0"/>
              </a:rPr>
              <a:t>Click here to edit what you want, and it is recommended that you use Microsoft Yadark font for presentation, and that all graphic lines and their corresponding materials in this template are freely edited, color-changing, and replaced.</a:t>
            </a:r>
            <a:endParaRPr lang="en-US" altLang="zh-CN" sz="1200">
              <a:solidFill>
                <a:srgbClr val="333F4F"/>
              </a:solidFill>
              <a:sym typeface="Arial" panose="020B0604020202020204" pitchFamily="34" charset="0"/>
            </a:endParaRPr>
          </a:p>
        </p:txBody>
      </p:sp>
      <p:sp>
        <p:nvSpPr>
          <p:cNvPr id="18483" name="稻壳儿小白白(http://dwz.cn/Wu2UP)"/>
          <p:cNvSpPr txBox="1">
            <a:spLocks noChangeArrowheads="1"/>
          </p:cNvSpPr>
          <p:nvPr/>
        </p:nvSpPr>
        <p:spPr bwMode="auto">
          <a:xfrm>
            <a:off x="900114" y="5286377"/>
            <a:ext cx="2151063" cy="337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1216025">
              <a:defRPr>
                <a:solidFill>
                  <a:schemeClr val="tx1"/>
                </a:solidFill>
                <a:latin typeface="Arial" panose="020B0604020202020204" pitchFamily="34" charset="0"/>
                <a:ea typeface="微软雅黑" panose="020B0503020204020204" charset="-122"/>
              </a:defRPr>
            </a:lvl1pPr>
            <a:lvl2pPr marL="742950" indent="-285750" defTabSz="1216025">
              <a:defRPr>
                <a:solidFill>
                  <a:schemeClr val="tx1"/>
                </a:solidFill>
                <a:latin typeface="Arial" panose="020B0604020202020204" pitchFamily="34" charset="0"/>
                <a:ea typeface="微软雅黑" panose="020B0503020204020204" charset="-122"/>
              </a:defRPr>
            </a:lvl2pPr>
            <a:lvl3pPr marL="1143000" indent="-228600" defTabSz="1216025">
              <a:defRPr>
                <a:solidFill>
                  <a:schemeClr val="tx1"/>
                </a:solidFill>
                <a:latin typeface="Arial" panose="020B0604020202020204" pitchFamily="34" charset="0"/>
                <a:ea typeface="微软雅黑" panose="020B0503020204020204" charset="-122"/>
              </a:defRPr>
            </a:lvl3pPr>
            <a:lvl4pPr marL="1600200" indent="-228600" defTabSz="1216025">
              <a:defRPr>
                <a:solidFill>
                  <a:schemeClr val="tx1"/>
                </a:solidFill>
                <a:latin typeface="Arial" panose="020B0604020202020204" pitchFamily="34" charset="0"/>
                <a:ea typeface="微软雅黑" panose="020B0503020204020204" charset="-122"/>
              </a:defRPr>
            </a:lvl4pPr>
            <a:lvl5pPr marL="2057400" indent="-228600" defTabSz="1216025">
              <a:defRPr>
                <a:solidFill>
                  <a:schemeClr val="tx1"/>
                </a:solidFill>
                <a:latin typeface="Arial" panose="020B0604020202020204" pitchFamily="34" charset="0"/>
                <a:ea typeface="微软雅黑" panose="020B0503020204020204" charset="-122"/>
              </a:defRPr>
            </a:lvl5pPr>
            <a:lvl6pPr marL="2514600" indent="-228600" defTabSz="1216025"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6pPr>
            <a:lvl7pPr marL="2971800" indent="-228600" defTabSz="1216025"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7pPr>
            <a:lvl8pPr marL="3429000" indent="-228600" defTabSz="1216025"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8pPr>
            <a:lvl9pPr marL="3886200" indent="-228600" defTabSz="1216025" eaLnBrk="0" fontAlgn="base" hangingPunct="0">
              <a:spcBef>
                <a:spcPct val="0"/>
              </a:spcBef>
              <a:spcAft>
                <a:spcPct val="0"/>
              </a:spcAft>
              <a:defRPr>
                <a:solidFill>
                  <a:schemeClr val="tx1"/>
                </a:solidFill>
                <a:latin typeface="Arial" panose="020B0604020202020204" pitchFamily="34" charset="0"/>
                <a:ea typeface="微软雅黑" panose="020B0503020204020204" charset="-122"/>
              </a:defRPr>
            </a:lvl9pPr>
          </a:lstStyle>
          <a:p>
            <a:pPr algn="ctr"/>
            <a:r>
              <a:rPr lang="zh-CN" altLang="en-US" sz="1600" b="1" kern="900" dirty="0">
                <a:solidFill>
                  <a:srgbClr val="615970"/>
                </a:solidFill>
                <a:latin typeface="微软雅黑" panose="020B0503020204020204" charset="-122"/>
                <a:cs typeface="+mn-ea"/>
                <a:sym typeface="+mn-lt"/>
              </a:rPr>
              <a:t>Title text presets</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Click="0" advTm="0">
        <p15:prstTrans prst="prestige"/>
      </p:transition>
    </mc:Choice>
    <mc:Fallback xmlns:p14="http://schemas.microsoft.com/office/powerpoint/2010/main" xmlns:a14="http://schemas.microsoft.com/office/drawing/2010/main"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5" presetClass="entr" presetSubtype="0" fill="hold" grpId="0" nodeType="afterEffect">
                                  <p:stCondLst>
                                    <p:cond delay="0"/>
                                  </p:stCondLst>
                                  <p:childTnLst>
                                    <p:set>
                                      <p:cBhvr>
                                        <p:cTn id="6" dur="1" fill="hold">
                                          <p:stCondLst>
                                            <p:cond delay="0"/>
                                          </p:stCondLst>
                                        </p:cTn>
                                        <p:tgtEl>
                                          <p:spTgt spid="18434"/>
                                        </p:tgtEl>
                                        <p:attrNameLst>
                                          <p:attrName>style.visibility</p:attrName>
                                        </p:attrNameLst>
                                      </p:cBhvr>
                                      <p:to>
                                        <p:strVal val="visible"/>
                                      </p:to>
                                    </p:set>
                                    <p:anim calcmode="lin" valueType="num">
                                      <p:cBhvr>
                                        <p:cTn id="7" dur="500" decel="50000" fill="hold">
                                          <p:stCondLst>
                                            <p:cond delay="0"/>
                                          </p:stCondLst>
                                        </p:cTn>
                                        <p:tgtEl>
                                          <p:spTgt spid="18434"/>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18434"/>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18434"/>
                                        </p:tgtEl>
                                        <p:attrNameLst>
                                          <p:attrName>ppt_w</p:attrName>
                                        </p:attrNameLst>
                                      </p:cBhvr>
                                      <p:tavLst>
                                        <p:tav tm="0">
                                          <p:val>
                                            <p:strVal val="#ppt_w*.05"/>
                                          </p:val>
                                        </p:tav>
                                        <p:tav tm="100000">
                                          <p:val>
                                            <p:strVal val="#ppt_w"/>
                                          </p:val>
                                        </p:tav>
                                      </p:tavLst>
                                    </p:anim>
                                    <p:anim calcmode="lin" valueType="num">
                                      <p:cBhvr>
                                        <p:cTn id="10" dur="1000" fill="hold"/>
                                        <p:tgtEl>
                                          <p:spTgt spid="18434"/>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18434"/>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18434"/>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18434"/>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18434"/>
                                        </p:tgtEl>
                                      </p:cBhvr>
                                    </p:animEffect>
                                  </p:childTnLst>
                                </p:cTn>
                              </p:par>
                              <p:par>
                                <p:cTn id="15" presetID="25" presetClass="entr" presetSubtype="0" fill="hold" grpId="0" nodeType="withEffect">
                                  <p:stCondLst>
                                    <p:cond delay="0"/>
                                  </p:stCondLst>
                                  <p:childTnLst>
                                    <p:set>
                                      <p:cBhvr>
                                        <p:cTn id="16" dur="1" fill="hold">
                                          <p:stCondLst>
                                            <p:cond delay="0"/>
                                          </p:stCondLst>
                                        </p:cTn>
                                        <p:tgtEl>
                                          <p:spTgt spid="18435"/>
                                        </p:tgtEl>
                                        <p:attrNameLst>
                                          <p:attrName>style.visibility</p:attrName>
                                        </p:attrNameLst>
                                      </p:cBhvr>
                                      <p:to>
                                        <p:strVal val="visible"/>
                                      </p:to>
                                    </p:set>
                                    <p:anim calcmode="lin" valueType="num">
                                      <p:cBhvr>
                                        <p:cTn id="17" dur="500" decel="50000" fill="hold">
                                          <p:stCondLst>
                                            <p:cond delay="0"/>
                                          </p:stCondLst>
                                        </p:cTn>
                                        <p:tgtEl>
                                          <p:spTgt spid="18435"/>
                                        </p:tgtEl>
                                        <p:attrNameLst>
                                          <p:attrName>style.rotation</p:attrName>
                                        </p:attrNameLst>
                                      </p:cBhvr>
                                      <p:tavLst>
                                        <p:tav tm="0">
                                          <p:val>
                                            <p:fltVal val="-90"/>
                                          </p:val>
                                        </p:tav>
                                        <p:tav tm="100000">
                                          <p:val>
                                            <p:fltVal val="0"/>
                                          </p:val>
                                        </p:tav>
                                      </p:tavLst>
                                    </p:anim>
                                    <p:anim calcmode="lin" valueType="num">
                                      <p:cBhvr>
                                        <p:cTn id="18" dur="500" decel="50000" fill="hold">
                                          <p:stCondLst>
                                            <p:cond delay="0"/>
                                          </p:stCondLst>
                                        </p:cTn>
                                        <p:tgtEl>
                                          <p:spTgt spid="18435"/>
                                        </p:tgtEl>
                                        <p:attrNameLst>
                                          <p:attrName>ppt_w</p:attrName>
                                        </p:attrNameLst>
                                      </p:cBhvr>
                                      <p:tavLst>
                                        <p:tav tm="0">
                                          <p:val>
                                            <p:strVal val="#ppt_w"/>
                                          </p:val>
                                        </p:tav>
                                        <p:tav tm="100000">
                                          <p:val>
                                            <p:strVal val="#ppt_w*.05"/>
                                          </p:val>
                                        </p:tav>
                                      </p:tavLst>
                                    </p:anim>
                                    <p:anim calcmode="lin" valueType="num">
                                      <p:cBhvr>
                                        <p:cTn id="19" dur="500" accel="50000" fill="hold">
                                          <p:stCondLst>
                                            <p:cond delay="500"/>
                                          </p:stCondLst>
                                        </p:cTn>
                                        <p:tgtEl>
                                          <p:spTgt spid="18435"/>
                                        </p:tgtEl>
                                        <p:attrNameLst>
                                          <p:attrName>ppt_w</p:attrName>
                                        </p:attrNameLst>
                                      </p:cBhvr>
                                      <p:tavLst>
                                        <p:tav tm="0">
                                          <p:val>
                                            <p:strVal val="#ppt_w*.05"/>
                                          </p:val>
                                        </p:tav>
                                        <p:tav tm="100000">
                                          <p:val>
                                            <p:strVal val="#ppt_w"/>
                                          </p:val>
                                        </p:tav>
                                      </p:tavLst>
                                    </p:anim>
                                    <p:anim calcmode="lin" valueType="num">
                                      <p:cBhvr>
                                        <p:cTn id="20" dur="1000" fill="hold"/>
                                        <p:tgtEl>
                                          <p:spTgt spid="18435"/>
                                        </p:tgtEl>
                                        <p:attrNameLst>
                                          <p:attrName>ppt_h</p:attrName>
                                        </p:attrNameLst>
                                      </p:cBhvr>
                                      <p:tavLst>
                                        <p:tav tm="0">
                                          <p:val>
                                            <p:strVal val="#ppt_h"/>
                                          </p:val>
                                        </p:tav>
                                        <p:tav tm="100000">
                                          <p:val>
                                            <p:strVal val="#ppt_h"/>
                                          </p:val>
                                        </p:tav>
                                      </p:tavLst>
                                    </p:anim>
                                    <p:anim calcmode="lin" valueType="num">
                                      <p:cBhvr>
                                        <p:cTn id="21" dur="500" decel="50000" fill="hold">
                                          <p:stCondLst>
                                            <p:cond delay="0"/>
                                          </p:stCondLst>
                                        </p:cTn>
                                        <p:tgtEl>
                                          <p:spTgt spid="18435"/>
                                        </p:tgtEl>
                                        <p:attrNameLst>
                                          <p:attrName>ppt_x</p:attrName>
                                        </p:attrNameLst>
                                      </p:cBhvr>
                                      <p:tavLst>
                                        <p:tav tm="0">
                                          <p:val>
                                            <p:strVal val="#ppt_x+.4"/>
                                          </p:val>
                                        </p:tav>
                                        <p:tav tm="100000">
                                          <p:val>
                                            <p:strVal val="#ppt_x"/>
                                          </p:val>
                                        </p:tav>
                                      </p:tavLst>
                                    </p:anim>
                                    <p:anim calcmode="lin" valueType="num">
                                      <p:cBhvr>
                                        <p:cTn id="22" dur="500" decel="50000" fill="hold">
                                          <p:stCondLst>
                                            <p:cond delay="0"/>
                                          </p:stCondLst>
                                        </p:cTn>
                                        <p:tgtEl>
                                          <p:spTgt spid="18435"/>
                                        </p:tgtEl>
                                        <p:attrNameLst>
                                          <p:attrName>ppt_y</p:attrName>
                                        </p:attrNameLst>
                                      </p:cBhvr>
                                      <p:tavLst>
                                        <p:tav tm="0">
                                          <p:val>
                                            <p:strVal val="#ppt_y-.2"/>
                                          </p:val>
                                        </p:tav>
                                        <p:tav tm="100000">
                                          <p:val>
                                            <p:strVal val="#ppt_y+.1"/>
                                          </p:val>
                                        </p:tav>
                                      </p:tavLst>
                                    </p:anim>
                                    <p:anim calcmode="lin" valueType="num">
                                      <p:cBhvr>
                                        <p:cTn id="23" dur="500" accel="50000" fill="hold">
                                          <p:stCondLst>
                                            <p:cond delay="500"/>
                                          </p:stCondLst>
                                        </p:cTn>
                                        <p:tgtEl>
                                          <p:spTgt spid="18435"/>
                                        </p:tgtEl>
                                        <p:attrNameLst>
                                          <p:attrName>ppt_y</p:attrName>
                                        </p:attrNameLst>
                                      </p:cBhvr>
                                      <p:tavLst>
                                        <p:tav tm="0">
                                          <p:val>
                                            <p:strVal val="#ppt_y+.1"/>
                                          </p:val>
                                        </p:tav>
                                        <p:tav tm="100000">
                                          <p:val>
                                            <p:strVal val="#ppt_y"/>
                                          </p:val>
                                        </p:tav>
                                      </p:tavLst>
                                    </p:anim>
                                    <p:animEffect transition="in" filter="fade">
                                      <p:cBhvr>
                                        <p:cTn id="24" dur="1000" decel="50000">
                                          <p:stCondLst>
                                            <p:cond delay="0"/>
                                          </p:stCondLst>
                                        </p:cTn>
                                        <p:tgtEl>
                                          <p:spTgt spid="18435"/>
                                        </p:tgtEl>
                                      </p:cBhvr>
                                    </p:animEffect>
                                  </p:childTnLst>
                                </p:cTn>
                              </p:par>
                              <p:par>
                                <p:cTn id="25" presetID="25" presetClass="entr" presetSubtype="0" fill="hold" grpId="0" nodeType="withEffect">
                                  <p:stCondLst>
                                    <p:cond delay="0"/>
                                  </p:stCondLst>
                                  <p:childTnLst>
                                    <p:set>
                                      <p:cBhvr>
                                        <p:cTn id="26" dur="1" fill="hold">
                                          <p:stCondLst>
                                            <p:cond delay="0"/>
                                          </p:stCondLst>
                                        </p:cTn>
                                        <p:tgtEl>
                                          <p:spTgt spid="18436"/>
                                        </p:tgtEl>
                                        <p:attrNameLst>
                                          <p:attrName>style.visibility</p:attrName>
                                        </p:attrNameLst>
                                      </p:cBhvr>
                                      <p:to>
                                        <p:strVal val="visible"/>
                                      </p:to>
                                    </p:set>
                                    <p:anim calcmode="lin" valueType="num">
                                      <p:cBhvr>
                                        <p:cTn id="27" dur="500" decel="50000" fill="hold">
                                          <p:stCondLst>
                                            <p:cond delay="0"/>
                                          </p:stCondLst>
                                        </p:cTn>
                                        <p:tgtEl>
                                          <p:spTgt spid="18436"/>
                                        </p:tgtEl>
                                        <p:attrNameLst>
                                          <p:attrName>style.rotation</p:attrName>
                                        </p:attrNameLst>
                                      </p:cBhvr>
                                      <p:tavLst>
                                        <p:tav tm="0">
                                          <p:val>
                                            <p:fltVal val="-90"/>
                                          </p:val>
                                        </p:tav>
                                        <p:tav tm="100000">
                                          <p:val>
                                            <p:fltVal val="0"/>
                                          </p:val>
                                        </p:tav>
                                      </p:tavLst>
                                    </p:anim>
                                    <p:anim calcmode="lin" valueType="num">
                                      <p:cBhvr>
                                        <p:cTn id="28" dur="500" decel="50000" fill="hold">
                                          <p:stCondLst>
                                            <p:cond delay="0"/>
                                          </p:stCondLst>
                                        </p:cTn>
                                        <p:tgtEl>
                                          <p:spTgt spid="18436"/>
                                        </p:tgtEl>
                                        <p:attrNameLst>
                                          <p:attrName>ppt_w</p:attrName>
                                        </p:attrNameLst>
                                      </p:cBhvr>
                                      <p:tavLst>
                                        <p:tav tm="0">
                                          <p:val>
                                            <p:strVal val="#ppt_w"/>
                                          </p:val>
                                        </p:tav>
                                        <p:tav tm="100000">
                                          <p:val>
                                            <p:strVal val="#ppt_w*.05"/>
                                          </p:val>
                                        </p:tav>
                                      </p:tavLst>
                                    </p:anim>
                                    <p:anim calcmode="lin" valueType="num">
                                      <p:cBhvr>
                                        <p:cTn id="29" dur="500" accel="50000" fill="hold">
                                          <p:stCondLst>
                                            <p:cond delay="500"/>
                                          </p:stCondLst>
                                        </p:cTn>
                                        <p:tgtEl>
                                          <p:spTgt spid="18436"/>
                                        </p:tgtEl>
                                        <p:attrNameLst>
                                          <p:attrName>ppt_w</p:attrName>
                                        </p:attrNameLst>
                                      </p:cBhvr>
                                      <p:tavLst>
                                        <p:tav tm="0">
                                          <p:val>
                                            <p:strVal val="#ppt_w*.05"/>
                                          </p:val>
                                        </p:tav>
                                        <p:tav tm="100000">
                                          <p:val>
                                            <p:strVal val="#ppt_w"/>
                                          </p:val>
                                        </p:tav>
                                      </p:tavLst>
                                    </p:anim>
                                    <p:anim calcmode="lin" valueType="num">
                                      <p:cBhvr>
                                        <p:cTn id="30" dur="1000" fill="hold"/>
                                        <p:tgtEl>
                                          <p:spTgt spid="18436"/>
                                        </p:tgtEl>
                                        <p:attrNameLst>
                                          <p:attrName>ppt_h</p:attrName>
                                        </p:attrNameLst>
                                      </p:cBhvr>
                                      <p:tavLst>
                                        <p:tav tm="0">
                                          <p:val>
                                            <p:strVal val="#ppt_h"/>
                                          </p:val>
                                        </p:tav>
                                        <p:tav tm="100000">
                                          <p:val>
                                            <p:strVal val="#ppt_h"/>
                                          </p:val>
                                        </p:tav>
                                      </p:tavLst>
                                    </p:anim>
                                    <p:anim calcmode="lin" valueType="num">
                                      <p:cBhvr>
                                        <p:cTn id="31" dur="500" decel="50000" fill="hold">
                                          <p:stCondLst>
                                            <p:cond delay="0"/>
                                          </p:stCondLst>
                                        </p:cTn>
                                        <p:tgtEl>
                                          <p:spTgt spid="18436"/>
                                        </p:tgtEl>
                                        <p:attrNameLst>
                                          <p:attrName>ppt_x</p:attrName>
                                        </p:attrNameLst>
                                      </p:cBhvr>
                                      <p:tavLst>
                                        <p:tav tm="0">
                                          <p:val>
                                            <p:strVal val="#ppt_x+.4"/>
                                          </p:val>
                                        </p:tav>
                                        <p:tav tm="100000">
                                          <p:val>
                                            <p:strVal val="#ppt_x"/>
                                          </p:val>
                                        </p:tav>
                                      </p:tavLst>
                                    </p:anim>
                                    <p:anim calcmode="lin" valueType="num">
                                      <p:cBhvr>
                                        <p:cTn id="32" dur="500" decel="50000" fill="hold">
                                          <p:stCondLst>
                                            <p:cond delay="0"/>
                                          </p:stCondLst>
                                        </p:cTn>
                                        <p:tgtEl>
                                          <p:spTgt spid="18436"/>
                                        </p:tgtEl>
                                        <p:attrNameLst>
                                          <p:attrName>ppt_y</p:attrName>
                                        </p:attrNameLst>
                                      </p:cBhvr>
                                      <p:tavLst>
                                        <p:tav tm="0">
                                          <p:val>
                                            <p:strVal val="#ppt_y-.2"/>
                                          </p:val>
                                        </p:tav>
                                        <p:tav tm="100000">
                                          <p:val>
                                            <p:strVal val="#ppt_y+.1"/>
                                          </p:val>
                                        </p:tav>
                                      </p:tavLst>
                                    </p:anim>
                                    <p:anim calcmode="lin" valueType="num">
                                      <p:cBhvr>
                                        <p:cTn id="33" dur="500" accel="50000" fill="hold">
                                          <p:stCondLst>
                                            <p:cond delay="500"/>
                                          </p:stCondLst>
                                        </p:cTn>
                                        <p:tgtEl>
                                          <p:spTgt spid="18436"/>
                                        </p:tgtEl>
                                        <p:attrNameLst>
                                          <p:attrName>ppt_y</p:attrName>
                                        </p:attrNameLst>
                                      </p:cBhvr>
                                      <p:tavLst>
                                        <p:tav tm="0">
                                          <p:val>
                                            <p:strVal val="#ppt_y+.1"/>
                                          </p:val>
                                        </p:tav>
                                        <p:tav tm="100000">
                                          <p:val>
                                            <p:strVal val="#ppt_y"/>
                                          </p:val>
                                        </p:tav>
                                      </p:tavLst>
                                    </p:anim>
                                    <p:animEffect transition="in" filter="fade">
                                      <p:cBhvr>
                                        <p:cTn id="34" dur="1000" decel="50000">
                                          <p:stCondLst>
                                            <p:cond delay="0"/>
                                          </p:stCondLst>
                                        </p:cTn>
                                        <p:tgtEl>
                                          <p:spTgt spid="18436"/>
                                        </p:tgtEl>
                                      </p:cBhvr>
                                    </p:animEffect>
                                  </p:childTnLst>
                                </p:cTn>
                              </p:par>
                              <p:par>
                                <p:cTn id="35" presetID="25" presetClass="entr" presetSubtype="0" fill="hold" grpId="0" nodeType="withEffect">
                                  <p:stCondLst>
                                    <p:cond delay="0"/>
                                  </p:stCondLst>
                                  <p:childTnLst>
                                    <p:set>
                                      <p:cBhvr>
                                        <p:cTn id="36" dur="1" fill="hold">
                                          <p:stCondLst>
                                            <p:cond delay="0"/>
                                          </p:stCondLst>
                                        </p:cTn>
                                        <p:tgtEl>
                                          <p:spTgt spid="18437"/>
                                        </p:tgtEl>
                                        <p:attrNameLst>
                                          <p:attrName>style.visibility</p:attrName>
                                        </p:attrNameLst>
                                      </p:cBhvr>
                                      <p:to>
                                        <p:strVal val="visible"/>
                                      </p:to>
                                    </p:set>
                                    <p:anim calcmode="lin" valueType="num">
                                      <p:cBhvr>
                                        <p:cTn id="37" dur="500" decel="50000" fill="hold">
                                          <p:stCondLst>
                                            <p:cond delay="0"/>
                                          </p:stCondLst>
                                        </p:cTn>
                                        <p:tgtEl>
                                          <p:spTgt spid="18437"/>
                                        </p:tgtEl>
                                        <p:attrNameLst>
                                          <p:attrName>style.rotation</p:attrName>
                                        </p:attrNameLst>
                                      </p:cBhvr>
                                      <p:tavLst>
                                        <p:tav tm="0">
                                          <p:val>
                                            <p:fltVal val="-90"/>
                                          </p:val>
                                        </p:tav>
                                        <p:tav tm="100000">
                                          <p:val>
                                            <p:fltVal val="0"/>
                                          </p:val>
                                        </p:tav>
                                      </p:tavLst>
                                    </p:anim>
                                    <p:anim calcmode="lin" valueType="num">
                                      <p:cBhvr>
                                        <p:cTn id="38" dur="500" decel="50000" fill="hold">
                                          <p:stCondLst>
                                            <p:cond delay="0"/>
                                          </p:stCondLst>
                                        </p:cTn>
                                        <p:tgtEl>
                                          <p:spTgt spid="18437"/>
                                        </p:tgtEl>
                                        <p:attrNameLst>
                                          <p:attrName>ppt_w</p:attrName>
                                        </p:attrNameLst>
                                      </p:cBhvr>
                                      <p:tavLst>
                                        <p:tav tm="0">
                                          <p:val>
                                            <p:strVal val="#ppt_w"/>
                                          </p:val>
                                        </p:tav>
                                        <p:tav tm="100000">
                                          <p:val>
                                            <p:strVal val="#ppt_w*.05"/>
                                          </p:val>
                                        </p:tav>
                                      </p:tavLst>
                                    </p:anim>
                                    <p:anim calcmode="lin" valueType="num">
                                      <p:cBhvr>
                                        <p:cTn id="39" dur="500" accel="50000" fill="hold">
                                          <p:stCondLst>
                                            <p:cond delay="500"/>
                                          </p:stCondLst>
                                        </p:cTn>
                                        <p:tgtEl>
                                          <p:spTgt spid="18437"/>
                                        </p:tgtEl>
                                        <p:attrNameLst>
                                          <p:attrName>ppt_w</p:attrName>
                                        </p:attrNameLst>
                                      </p:cBhvr>
                                      <p:tavLst>
                                        <p:tav tm="0">
                                          <p:val>
                                            <p:strVal val="#ppt_w*.05"/>
                                          </p:val>
                                        </p:tav>
                                        <p:tav tm="100000">
                                          <p:val>
                                            <p:strVal val="#ppt_w"/>
                                          </p:val>
                                        </p:tav>
                                      </p:tavLst>
                                    </p:anim>
                                    <p:anim calcmode="lin" valueType="num">
                                      <p:cBhvr>
                                        <p:cTn id="40" dur="1000" fill="hold"/>
                                        <p:tgtEl>
                                          <p:spTgt spid="18437"/>
                                        </p:tgtEl>
                                        <p:attrNameLst>
                                          <p:attrName>ppt_h</p:attrName>
                                        </p:attrNameLst>
                                      </p:cBhvr>
                                      <p:tavLst>
                                        <p:tav tm="0">
                                          <p:val>
                                            <p:strVal val="#ppt_h"/>
                                          </p:val>
                                        </p:tav>
                                        <p:tav tm="100000">
                                          <p:val>
                                            <p:strVal val="#ppt_h"/>
                                          </p:val>
                                        </p:tav>
                                      </p:tavLst>
                                    </p:anim>
                                    <p:anim calcmode="lin" valueType="num">
                                      <p:cBhvr>
                                        <p:cTn id="41" dur="500" decel="50000" fill="hold">
                                          <p:stCondLst>
                                            <p:cond delay="0"/>
                                          </p:stCondLst>
                                        </p:cTn>
                                        <p:tgtEl>
                                          <p:spTgt spid="18437"/>
                                        </p:tgtEl>
                                        <p:attrNameLst>
                                          <p:attrName>ppt_x</p:attrName>
                                        </p:attrNameLst>
                                      </p:cBhvr>
                                      <p:tavLst>
                                        <p:tav tm="0">
                                          <p:val>
                                            <p:strVal val="#ppt_x+.4"/>
                                          </p:val>
                                        </p:tav>
                                        <p:tav tm="100000">
                                          <p:val>
                                            <p:strVal val="#ppt_x"/>
                                          </p:val>
                                        </p:tav>
                                      </p:tavLst>
                                    </p:anim>
                                    <p:anim calcmode="lin" valueType="num">
                                      <p:cBhvr>
                                        <p:cTn id="42" dur="500" decel="50000" fill="hold">
                                          <p:stCondLst>
                                            <p:cond delay="0"/>
                                          </p:stCondLst>
                                        </p:cTn>
                                        <p:tgtEl>
                                          <p:spTgt spid="18437"/>
                                        </p:tgtEl>
                                        <p:attrNameLst>
                                          <p:attrName>ppt_y</p:attrName>
                                        </p:attrNameLst>
                                      </p:cBhvr>
                                      <p:tavLst>
                                        <p:tav tm="0">
                                          <p:val>
                                            <p:strVal val="#ppt_y-.2"/>
                                          </p:val>
                                        </p:tav>
                                        <p:tav tm="100000">
                                          <p:val>
                                            <p:strVal val="#ppt_y+.1"/>
                                          </p:val>
                                        </p:tav>
                                      </p:tavLst>
                                    </p:anim>
                                    <p:anim calcmode="lin" valueType="num">
                                      <p:cBhvr>
                                        <p:cTn id="43" dur="500" accel="50000" fill="hold">
                                          <p:stCondLst>
                                            <p:cond delay="500"/>
                                          </p:stCondLst>
                                        </p:cTn>
                                        <p:tgtEl>
                                          <p:spTgt spid="18437"/>
                                        </p:tgtEl>
                                        <p:attrNameLst>
                                          <p:attrName>ppt_y</p:attrName>
                                        </p:attrNameLst>
                                      </p:cBhvr>
                                      <p:tavLst>
                                        <p:tav tm="0">
                                          <p:val>
                                            <p:strVal val="#ppt_y+.1"/>
                                          </p:val>
                                        </p:tav>
                                        <p:tav tm="100000">
                                          <p:val>
                                            <p:strVal val="#ppt_y"/>
                                          </p:val>
                                        </p:tav>
                                      </p:tavLst>
                                    </p:anim>
                                    <p:animEffect transition="in" filter="fade">
                                      <p:cBhvr>
                                        <p:cTn id="44" dur="1000" decel="50000">
                                          <p:stCondLst>
                                            <p:cond delay="0"/>
                                          </p:stCondLst>
                                        </p:cTn>
                                        <p:tgtEl>
                                          <p:spTgt spid="18437"/>
                                        </p:tgtEl>
                                      </p:cBhvr>
                                    </p:animEffect>
                                  </p:childTnLst>
                                </p:cTn>
                              </p:par>
                              <p:par>
                                <p:cTn id="45" presetID="25" presetClass="entr" presetSubtype="0" fill="hold" grpId="0" nodeType="withEffect">
                                  <p:stCondLst>
                                    <p:cond delay="0"/>
                                  </p:stCondLst>
                                  <p:childTnLst>
                                    <p:set>
                                      <p:cBhvr>
                                        <p:cTn id="46" dur="1" fill="hold">
                                          <p:stCondLst>
                                            <p:cond delay="0"/>
                                          </p:stCondLst>
                                        </p:cTn>
                                        <p:tgtEl>
                                          <p:spTgt spid="18438"/>
                                        </p:tgtEl>
                                        <p:attrNameLst>
                                          <p:attrName>style.visibility</p:attrName>
                                        </p:attrNameLst>
                                      </p:cBhvr>
                                      <p:to>
                                        <p:strVal val="visible"/>
                                      </p:to>
                                    </p:set>
                                    <p:anim calcmode="lin" valueType="num">
                                      <p:cBhvr>
                                        <p:cTn id="47" dur="500" decel="50000" fill="hold">
                                          <p:stCondLst>
                                            <p:cond delay="0"/>
                                          </p:stCondLst>
                                        </p:cTn>
                                        <p:tgtEl>
                                          <p:spTgt spid="18438"/>
                                        </p:tgtEl>
                                        <p:attrNameLst>
                                          <p:attrName>style.rotation</p:attrName>
                                        </p:attrNameLst>
                                      </p:cBhvr>
                                      <p:tavLst>
                                        <p:tav tm="0">
                                          <p:val>
                                            <p:fltVal val="-90"/>
                                          </p:val>
                                        </p:tav>
                                        <p:tav tm="100000">
                                          <p:val>
                                            <p:fltVal val="0"/>
                                          </p:val>
                                        </p:tav>
                                      </p:tavLst>
                                    </p:anim>
                                    <p:anim calcmode="lin" valueType="num">
                                      <p:cBhvr>
                                        <p:cTn id="48" dur="500" decel="50000" fill="hold">
                                          <p:stCondLst>
                                            <p:cond delay="0"/>
                                          </p:stCondLst>
                                        </p:cTn>
                                        <p:tgtEl>
                                          <p:spTgt spid="18438"/>
                                        </p:tgtEl>
                                        <p:attrNameLst>
                                          <p:attrName>ppt_w</p:attrName>
                                        </p:attrNameLst>
                                      </p:cBhvr>
                                      <p:tavLst>
                                        <p:tav tm="0">
                                          <p:val>
                                            <p:strVal val="#ppt_w"/>
                                          </p:val>
                                        </p:tav>
                                        <p:tav tm="100000">
                                          <p:val>
                                            <p:strVal val="#ppt_w*.05"/>
                                          </p:val>
                                        </p:tav>
                                      </p:tavLst>
                                    </p:anim>
                                    <p:anim calcmode="lin" valueType="num">
                                      <p:cBhvr>
                                        <p:cTn id="49" dur="500" accel="50000" fill="hold">
                                          <p:stCondLst>
                                            <p:cond delay="500"/>
                                          </p:stCondLst>
                                        </p:cTn>
                                        <p:tgtEl>
                                          <p:spTgt spid="18438"/>
                                        </p:tgtEl>
                                        <p:attrNameLst>
                                          <p:attrName>ppt_w</p:attrName>
                                        </p:attrNameLst>
                                      </p:cBhvr>
                                      <p:tavLst>
                                        <p:tav tm="0">
                                          <p:val>
                                            <p:strVal val="#ppt_w*.05"/>
                                          </p:val>
                                        </p:tav>
                                        <p:tav tm="100000">
                                          <p:val>
                                            <p:strVal val="#ppt_w"/>
                                          </p:val>
                                        </p:tav>
                                      </p:tavLst>
                                    </p:anim>
                                    <p:anim calcmode="lin" valueType="num">
                                      <p:cBhvr>
                                        <p:cTn id="50" dur="1000" fill="hold"/>
                                        <p:tgtEl>
                                          <p:spTgt spid="18438"/>
                                        </p:tgtEl>
                                        <p:attrNameLst>
                                          <p:attrName>ppt_h</p:attrName>
                                        </p:attrNameLst>
                                      </p:cBhvr>
                                      <p:tavLst>
                                        <p:tav tm="0">
                                          <p:val>
                                            <p:strVal val="#ppt_h"/>
                                          </p:val>
                                        </p:tav>
                                        <p:tav tm="100000">
                                          <p:val>
                                            <p:strVal val="#ppt_h"/>
                                          </p:val>
                                        </p:tav>
                                      </p:tavLst>
                                    </p:anim>
                                    <p:anim calcmode="lin" valueType="num">
                                      <p:cBhvr>
                                        <p:cTn id="51" dur="500" decel="50000" fill="hold">
                                          <p:stCondLst>
                                            <p:cond delay="0"/>
                                          </p:stCondLst>
                                        </p:cTn>
                                        <p:tgtEl>
                                          <p:spTgt spid="18438"/>
                                        </p:tgtEl>
                                        <p:attrNameLst>
                                          <p:attrName>ppt_x</p:attrName>
                                        </p:attrNameLst>
                                      </p:cBhvr>
                                      <p:tavLst>
                                        <p:tav tm="0">
                                          <p:val>
                                            <p:strVal val="#ppt_x+.4"/>
                                          </p:val>
                                        </p:tav>
                                        <p:tav tm="100000">
                                          <p:val>
                                            <p:strVal val="#ppt_x"/>
                                          </p:val>
                                        </p:tav>
                                      </p:tavLst>
                                    </p:anim>
                                    <p:anim calcmode="lin" valueType="num">
                                      <p:cBhvr>
                                        <p:cTn id="52" dur="500" decel="50000" fill="hold">
                                          <p:stCondLst>
                                            <p:cond delay="0"/>
                                          </p:stCondLst>
                                        </p:cTn>
                                        <p:tgtEl>
                                          <p:spTgt spid="18438"/>
                                        </p:tgtEl>
                                        <p:attrNameLst>
                                          <p:attrName>ppt_y</p:attrName>
                                        </p:attrNameLst>
                                      </p:cBhvr>
                                      <p:tavLst>
                                        <p:tav tm="0">
                                          <p:val>
                                            <p:strVal val="#ppt_y-.2"/>
                                          </p:val>
                                        </p:tav>
                                        <p:tav tm="100000">
                                          <p:val>
                                            <p:strVal val="#ppt_y+.1"/>
                                          </p:val>
                                        </p:tav>
                                      </p:tavLst>
                                    </p:anim>
                                    <p:anim calcmode="lin" valueType="num">
                                      <p:cBhvr>
                                        <p:cTn id="53" dur="500" accel="50000" fill="hold">
                                          <p:stCondLst>
                                            <p:cond delay="500"/>
                                          </p:stCondLst>
                                        </p:cTn>
                                        <p:tgtEl>
                                          <p:spTgt spid="18438"/>
                                        </p:tgtEl>
                                        <p:attrNameLst>
                                          <p:attrName>ppt_y</p:attrName>
                                        </p:attrNameLst>
                                      </p:cBhvr>
                                      <p:tavLst>
                                        <p:tav tm="0">
                                          <p:val>
                                            <p:strVal val="#ppt_y+.1"/>
                                          </p:val>
                                        </p:tav>
                                        <p:tav tm="100000">
                                          <p:val>
                                            <p:strVal val="#ppt_y"/>
                                          </p:val>
                                        </p:tav>
                                      </p:tavLst>
                                    </p:anim>
                                    <p:animEffect transition="in" filter="fade">
                                      <p:cBhvr>
                                        <p:cTn id="54" dur="1000" decel="50000">
                                          <p:stCondLst>
                                            <p:cond delay="0"/>
                                          </p:stCondLst>
                                        </p:cTn>
                                        <p:tgtEl>
                                          <p:spTgt spid="18438"/>
                                        </p:tgtEl>
                                      </p:cBhvr>
                                    </p:animEffect>
                                  </p:childTnLst>
                                </p:cTn>
                              </p:par>
                              <p:par>
                                <p:cTn id="55" presetID="25" presetClass="entr" presetSubtype="0" fill="hold" grpId="0" nodeType="withEffect">
                                  <p:stCondLst>
                                    <p:cond delay="0"/>
                                  </p:stCondLst>
                                  <p:childTnLst>
                                    <p:set>
                                      <p:cBhvr>
                                        <p:cTn id="56" dur="1" fill="hold">
                                          <p:stCondLst>
                                            <p:cond delay="0"/>
                                          </p:stCondLst>
                                        </p:cTn>
                                        <p:tgtEl>
                                          <p:spTgt spid="18439"/>
                                        </p:tgtEl>
                                        <p:attrNameLst>
                                          <p:attrName>style.visibility</p:attrName>
                                        </p:attrNameLst>
                                      </p:cBhvr>
                                      <p:to>
                                        <p:strVal val="visible"/>
                                      </p:to>
                                    </p:set>
                                    <p:anim calcmode="lin" valueType="num">
                                      <p:cBhvr>
                                        <p:cTn id="57" dur="500" decel="50000" fill="hold">
                                          <p:stCondLst>
                                            <p:cond delay="0"/>
                                          </p:stCondLst>
                                        </p:cTn>
                                        <p:tgtEl>
                                          <p:spTgt spid="18439"/>
                                        </p:tgtEl>
                                        <p:attrNameLst>
                                          <p:attrName>style.rotation</p:attrName>
                                        </p:attrNameLst>
                                      </p:cBhvr>
                                      <p:tavLst>
                                        <p:tav tm="0">
                                          <p:val>
                                            <p:fltVal val="-90"/>
                                          </p:val>
                                        </p:tav>
                                        <p:tav tm="100000">
                                          <p:val>
                                            <p:fltVal val="0"/>
                                          </p:val>
                                        </p:tav>
                                      </p:tavLst>
                                    </p:anim>
                                    <p:anim calcmode="lin" valueType="num">
                                      <p:cBhvr>
                                        <p:cTn id="58" dur="500" decel="50000" fill="hold">
                                          <p:stCondLst>
                                            <p:cond delay="0"/>
                                          </p:stCondLst>
                                        </p:cTn>
                                        <p:tgtEl>
                                          <p:spTgt spid="18439"/>
                                        </p:tgtEl>
                                        <p:attrNameLst>
                                          <p:attrName>ppt_w</p:attrName>
                                        </p:attrNameLst>
                                      </p:cBhvr>
                                      <p:tavLst>
                                        <p:tav tm="0">
                                          <p:val>
                                            <p:strVal val="#ppt_w"/>
                                          </p:val>
                                        </p:tav>
                                        <p:tav tm="100000">
                                          <p:val>
                                            <p:strVal val="#ppt_w*.05"/>
                                          </p:val>
                                        </p:tav>
                                      </p:tavLst>
                                    </p:anim>
                                    <p:anim calcmode="lin" valueType="num">
                                      <p:cBhvr>
                                        <p:cTn id="59" dur="500" accel="50000" fill="hold">
                                          <p:stCondLst>
                                            <p:cond delay="500"/>
                                          </p:stCondLst>
                                        </p:cTn>
                                        <p:tgtEl>
                                          <p:spTgt spid="18439"/>
                                        </p:tgtEl>
                                        <p:attrNameLst>
                                          <p:attrName>ppt_w</p:attrName>
                                        </p:attrNameLst>
                                      </p:cBhvr>
                                      <p:tavLst>
                                        <p:tav tm="0">
                                          <p:val>
                                            <p:strVal val="#ppt_w*.05"/>
                                          </p:val>
                                        </p:tav>
                                        <p:tav tm="100000">
                                          <p:val>
                                            <p:strVal val="#ppt_w"/>
                                          </p:val>
                                        </p:tav>
                                      </p:tavLst>
                                    </p:anim>
                                    <p:anim calcmode="lin" valueType="num">
                                      <p:cBhvr>
                                        <p:cTn id="60" dur="1000" fill="hold"/>
                                        <p:tgtEl>
                                          <p:spTgt spid="18439"/>
                                        </p:tgtEl>
                                        <p:attrNameLst>
                                          <p:attrName>ppt_h</p:attrName>
                                        </p:attrNameLst>
                                      </p:cBhvr>
                                      <p:tavLst>
                                        <p:tav tm="0">
                                          <p:val>
                                            <p:strVal val="#ppt_h"/>
                                          </p:val>
                                        </p:tav>
                                        <p:tav tm="100000">
                                          <p:val>
                                            <p:strVal val="#ppt_h"/>
                                          </p:val>
                                        </p:tav>
                                      </p:tavLst>
                                    </p:anim>
                                    <p:anim calcmode="lin" valueType="num">
                                      <p:cBhvr>
                                        <p:cTn id="61" dur="500" decel="50000" fill="hold">
                                          <p:stCondLst>
                                            <p:cond delay="0"/>
                                          </p:stCondLst>
                                        </p:cTn>
                                        <p:tgtEl>
                                          <p:spTgt spid="18439"/>
                                        </p:tgtEl>
                                        <p:attrNameLst>
                                          <p:attrName>ppt_x</p:attrName>
                                        </p:attrNameLst>
                                      </p:cBhvr>
                                      <p:tavLst>
                                        <p:tav tm="0">
                                          <p:val>
                                            <p:strVal val="#ppt_x+.4"/>
                                          </p:val>
                                        </p:tav>
                                        <p:tav tm="100000">
                                          <p:val>
                                            <p:strVal val="#ppt_x"/>
                                          </p:val>
                                        </p:tav>
                                      </p:tavLst>
                                    </p:anim>
                                    <p:anim calcmode="lin" valueType="num">
                                      <p:cBhvr>
                                        <p:cTn id="62" dur="500" decel="50000" fill="hold">
                                          <p:stCondLst>
                                            <p:cond delay="0"/>
                                          </p:stCondLst>
                                        </p:cTn>
                                        <p:tgtEl>
                                          <p:spTgt spid="18439"/>
                                        </p:tgtEl>
                                        <p:attrNameLst>
                                          <p:attrName>ppt_y</p:attrName>
                                        </p:attrNameLst>
                                      </p:cBhvr>
                                      <p:tavLst>
                                        <p:tav tm="0">
                                          <p:val>
                                            <p:strVal val="#ppt_y-.2"/>
                                          </p:val>
                                        </p:tav>
                                        <p:tav tm="100000">
                                          <p:val>
                                            <p:strVal val="#ppt_y+.1"/>
                                          </p:val>
                                        </p:tav>
                                      </p:tavLst>
                                    </p:anim>
                                    <p:anim calcmode="lin" valueType="num">
                                      <p:cBhvr>
                                        <p:cTn id="63" dur="500" accel="50000" fill="hold">
                                          <p:stCondLst>
                                            <p:cond delay="500"/>
                                          </p:stCondLst>
                                        </p:cTn>
                                        <p:tgtEl>
                                          <p:spTgt spid="18439"/>
                                        </p:tgtEl>
                                        <p:attrNameLst>
                                          <p:attrName>ppt_y</p:attrName>
                                        </p:attrNameLst>
                                      </p:cBhvr>
                                      <p:tavLst>
                                        <p:tav tm="0">
                                          <p:val>
                                            <p:strVal val="#ppt_y+.1"/>
                                          </p:val>
                                        </p:tav>
                                        <p:tav tm="100000">
                                          <p:val>
                                            <p:strVal val="#ppt_y"/>
                                          </p:val>
                                        </p:tav>
                                      </p:tavLst>
                                    </p:anim>
                                    <p:animEffect transition="in" filter="fade">
                                      <p:cBhvr>
                                        <p:cTn id="64" dur="1000" decel="50000">
                                          <p:stCondLst>
                                            <p:cond delay="0"/>
                                          </p:stCondLst>
                                        </p:cTn>
                                        <p:tgtEl>
                                          <p:spTgt spid="18439"/>
                                        </p:tgtEl>
                                      </p:cBhvr>
                                    </p:animEffect>
                                  </p:childTnLst>
                                </p:cTn>
                              </p:par>
                              <p:par>
                                <p:cTn id="65" presetID="25" presetClass="entr" presetSubtype="0" fill="hold" grpId="0" nodeType="withEffect">
                                  <p:stCondLst>
                                    <p:cond delay="0"/>
                                  </p:stCondLst>
                                  <p:childTnLst>
                                    <p:set>
                                      <p:cBhvr>
                                        <p:cTn id="66" dur="1" fill="hold">
                                          <p:stCondLst>
                                            <p:cond delay="0"/>
                                          </p:stCondLst>
                                        </p:cTn>
                                        <p:tgtEl>
                                          <p:spTgt spid="18440"/>
                                        </p:tgtEl>
                                        <p:attrNameLst>
                                          <p:attrName>style.visibility</p:attrName>
                                        </p:attrNameLst>
                                      </p:cBhvr>
                                      <p:to>
                                        <p:strVal val="visible"/>
                                      </p:to>
                                    </p:set>
                                    <p:anim calcmode="lin" valueType="num">
                                      <p:cBhvr>
                                        <p:cTn id="67" dur="500" decel="50000" fill="hold">
                                          <p:stCondLst>
                                            <p:cond delay="0"/>
                                          </p:stCondLst>
                                        </p:cTn>
                                        <p:tgtEl>
                                          <p:spTgt spid="18440"/>
                                        </p:tgtEl>
                                        <p:attrNameLst>
                                          <p:attrName>style.rotation</p:attrName>
                                        </p:attrNameLst>
                                      </p:cBhvr>
                                      <p:tavLst>
                                        <p:tav tm="0">
                                          <p:val>
                                            <p:fltVal val="-90"/>
                                          </p:val>
                                        </p:tav>
                                        <p:tav tm="100000">
                                          <p:val>
                                            <p:fltVal val="0"/>
                                          </p:val>
                                        </p:tav>
                                      </p:tavLst>
                                    </p:anim>
                                    <p:anim calcmode="lin" valueType="num">
                                      <p:cBhvr>
                                        <p:cTn id="68" dur="500" decel="50000" fill="hold">
                                          <p:stCondLst>
                                            <p:cond delay="0"/>
                                          </p:stCondLst>
                                        </p:cTn>
                                        <p:tgtEl>
                                          <p:spTgt spid="18440"/>
                                        </p:tgtEl>
                                        <p:attrNameLst>
                                          <p:attrName>ppt_w</p:attrName>
                                        </p:attrNameLst>
                                      </p:cBhvr>
                                      <p:tavLst>
                                        <p:tav tm="0">
                                          <p:val>
                                            <p:strVal val="#ppt_w"/>
                                          </p:val>
                                        </p:tav>
                                        <p:tav tm="100000">
                                          <p:val>
                                            <p:strVal val="#ppt_w*.05"/>
                                          </p:val>
                                        </p:tav>
                                      </p:tavLst>
                                    </p:anim>
                                    <p:anim calcmode="lin" valueType="num">
                                      <p:cBhvr>
                                        <p:cTn id="69" dur="500" accel="50000" fill="hold">
                                          <p:stCondLst>
                                            <p:cond delay="500"/>
                                          </p:stCondLst>
                                        </p:cTn>
                                        <p:tgtEl>
                                          <p:spTgt spid="18440"/>
                                        </p:tgtEl>
                                        <p:attrNameLst>
                                          <p:attrName>ppt_w</p:attrName>
                                        </p:attrNameLst>
                                      </p:cBhvr>
                                      <p:tavLst>
                                        <p:tav tm="0">
                                          <p:val>
                                            <p:strVal val="#ppt_w*.05"/>
                                          </p:val>
                                        </p:tav>
                                        <p:tav tm="100000">
                                          <p:val>
                                            <p:strVal val="#ppt_w"/>
                                          </p:val>
                                        </p:tav>
                                      </p:tavLst>
                                    </p:anim>
                                    <p:anim calcmode="lin" valueType="num">
                                      <p:cBhvr>
                                        <p:cTn id="70" dur="1000" fill="hold"/>
                                        <p:tgtEl>
                                          <p:spTgt spid="18440"/>
                                        </p:tgtEl>
                                        <p:attrNameLst>
                                          <p:attrName>ppt_h</p:attrName>
                                        </p:attrNameLst>
                                      </p:cBhvr>
                                      <p:tavLst>
                                        <p:tav tm="0">
                                          <p:val>
                                            <p:strVal val="#ppt_h"/>
                                          </p:val>
                                        </p:tav>
                                        <p:tav tm="100000">
                                          <p:val>
                                            <p:strVal val="#ppt_h"/>
                                          </p:val>
                                        </p:tav>
                                      </p:tavLst>
                                    </p:anim>
                                    <p:anim calcmode="lin" valueType="num">
                                      <p:cBhvr>
                                        <p:cTn id="71" dur="500" decel="50000" fill="hold">
                                          <p:stCondLst>
                                            <p:cond delay="0"/>
                                          </p:stCondLst>
                                        </p:cTn>
                                        <p:tgtEl>
                                          <p:spTgt spid="18440"/>
                                        </p:tgtEl>
                                        <p:attrNameLst>
                                          <p:attrName>ppt_x</p:attrName>
                                        </p:attrNameLst>
                                      </p:cBhvr>
                                      <p:tavLst>
                                        <p:tav tm="0">
                                          <p:val>
                                            <p:strVal val="#ppt_x+.4"/>
                                          </p:val>
                                        </p:tav>
                                        <p:tav tm="100000">
                                          <p:val>
                                            <p:strVal val="#ppt_x"/>
                                          </p:val>
                                        </p:tav>
                                      </p:tavLst>
                                    </p:anim>
                                    <p:anim calcmode="lin" valueType="num">
                                      <p:cBhvr>
                                        <p:cTn id="72" dur="500" decel="50000" fill="hold">
                                          <p:stCondLst>
                                            <p:cond delay="0"/>
                                          </p:stCondLst>
                                        </p:cTn>
                                        <p:tgtEl>
                                          <p:spTgt spid="18440"/>
                                        </p:tgtEl>
                                        <p:attrNameLst>
                                          <p:attrName>ppt_y</p:attrName>
                                        </p:attrNameLst>
                                      </p:cBhvr>
                                      <p:tavLst>
                                        <p:tav tm="0">
                                          <p:val>
                                            <p:strVal val="#ppt_y-.2"/>
                                          </p:val>
                                        </p:tav>
                                        <p:tav tm="100000">
                                          <p:val>
                                            <p:strVal val="#ppt_y+.1"/>
                                          </p:val>
                                        </p:tav>
                                      </p:tavLst>
                                    </p:anim>
                                    <p:anim calcmode="lin" valueType="num">
                                      <p:cBhvr>
                                        <p:cTn id="73" dur="500" accel="50000" fill="hold">
                                          <p:stCondLst>
                                            <p:cond delay="500"/>
                                          </p:stCondLst>
                                        </p:cTn>
                                        <p:tgtEl>
                                          <p:spTgt spid="18440"/>
                                        </p:tgtEl>
                                        <p:attrNameLst>
                                          <p:attrName>ppt_y</p:attrName>
                                        </p:attrNameLst>
                                      </p:cBhvr>
                                      <p:tavLst>
                                        <p:tav tm="0">
                                          <p:val>
                                            <p:strVal val="#ppt_y+.1"/>
                                          </p:val>
                                        </p:tav>
                                        <p:tav tm="100000">
                                          <p:val>
                                            <p:strVal val="#ppt_y"/>
                                          </p:val>
                                        </p:tav>
                                      </p:tavLst>
                                    </p:anim>
                                    <p:animEffect transition="in" filter="fade">
                                      <p:cBhvr>
                                        <p:cTn id="74" dur="1000" decel="50000">
                                          <p:stCondLst>
                                            <p:cond delay="0"/>
                                          </p:stCondLst>
                                        </p:cTn>
                                        <p:tgtEl>
                                          <p:spTgt spid="18440"/>
                                        </p:tgtEl>
                                      </p:cBhvr>
                                    </p:animEffect>
                                  </p:childTnLst>
                                </p:cTn>
                              </p:par>
                              <p:par>
                                <p:cTn id="75" presetID="25" presetClass="entr" presetSubtype="0" fill="hold" grpId="0" nodeType="withEffect">
                                  <p:stCondLst>
                                    <p:cond delay="0"/>
                                  </p:stCondLst>
                                  <p:childTnLst>
                                    <p:set>
                                      <p:cBhvr>
                                        <p:cTn id="76" dur="1" fill="hold">
                                          <p:stCondLst>
                                            <p:cond delay="0"/>
                                          </p:stCondLst>
                                        </p:cTn>
                                        <p:tgtEl>
                                          <p:spTgt spid="18441"/>
                                        </p:tgtEl>
                                        <p:attrNameLst>
                                          <p:attrName>style.visibility</p:attrName>
                                        </p:attrNameLst>
                                      </p:cBhvr>
                                      <p:to>
                                        <p:strVal val="visible"/>
                                      </p:to>
                                    </p:set>
                                    <p:anim calcmode="lin" valueType="num">
                                      <p:cBhvr>
                                        <p:cTn id="77" dur="500" decel="50000" fill="hold">
                                          <p:stCondLst>
                                            <p:cond delay="0"/>
                                          </p:stCondLst>
                                        </p:cTn>
                                        <p:tgtEl>
                                          <p:spTgt spid="18441"/>
                                        </p:tgtEl>
                                        <p:attrNameLst>
                                          <p:attrName>style.rotation</p:attrName>
                                        </p:attrNameLst>
                                      </p:cBhvr>
                                      <p:tavLst>
                                        <p:tav tm="0">
                                          <p:val>
                                            <p:fltVal val="-90"/>
                                          </p:val>
                                        </p:tav>
                                        <p:tav tm="100000">
                                          <p:val>
                                            <p:fltVal val="0"/>
                                          </p:val>
                                        </p:tav>
                                      </p:tavLst>
                                    </p:anim>
                                    <p:anim calcmode="lin" valueType="num">
                                      <p:cBhvr>
                                        <p:cTn id="78" dur="500" decel="50000" fill="hold">
                                          <p:stCondLst>
                                            <p:cond delay="0"/>
                                          </p:stCondLst>
                                        </p:cTn>
                                        <p:tgtEl>
                                          <p:spTgt spid="18441"/>
                                        </p:tgtEl>
                                        <p:attrNameLst>
                                          <p:attrName>ppt_w</p:attrName>
                                        </p:attrNameLst>
                                      </p:cBhvr>
                                      <p:tavLst>
                                        <p:tav tm="0">
                                          <p:val>
                                            <p:strVal val="#ppt_w"/>
                                          </p:val>
                                        </p:tav>
                                        <p:tav tm="100000">
                                          <p:val>
                                            <p:strVal val="#ppt_w*.05"/>
                                          </p:val>
                                        </p:tav>
                                      </p:tavLst>
                                    </p:anim>
                                    <p:anim calcmode="lin" valueType="num">
                                      <p:cBhvr>
                                        <p:cTn id="79" dur="500" accel="50000" fill="hold">
                                          <p:stCondLst>
                                            <p:cond delay="500"/>
                                          </p:stCondLst>
                                        </p:cTn>
                                        <p:tgtEl>
                                          <p:spTgt spid="18441"/>
                                        </p:tgtEl>
                                        <p:attrNameLst>
                                          <p:attrName>ppt_w</p:attrName>
                                        </p:attrNameLst>
                                      </p:cBhvr>
                                      <p:tavLst>
                                        <p:tav tm="0">
                                          <p:val>
                                            <p:strVal val="#ppt_w*.05"/>
                                          </p:val>
                                        </p:tav>
                                        <p:tav tm="100000">
                                          <p:val>
                                            <p:strVal val="#ppt_w"/>
                                          </p:val>
                                        </p:tav>
                                      </p:tavLst>
                                    </p:anim>
                                    <p:anim calcmode="lin" valueType="num">
                                      <p:cBhvr>
                                        <p:cTn id="80" dur="1000" fill="hold"/>
                                        <p:tgtEl>
                                          <p:spTgt spid="18441"/>
                                        </p:tgtEl>
                                        <p:attrNameLst>
                                          <p:attrName>ppt_h</p:attrName>
                                        </p:attrNameLst>
                                      </p:cBhvr>
                                      <p:tavLst>
                                        <p:tav tm="0">
                                          <p:val>
                                            <p:strVal val="#ppt_h"/>
                                          </p:val>
                                        </p:tav>
                                        <p:tav tm="100000">
                                          <p:val>
                                            <p:strVal val="#ppt_h"/>
                                          </p:val>
                                        </p:tav>
                                      </p:tavLst>
                                    </p:anim>
                                    <p:anim calcmode="lin" valueType="num">
                                      <p:cBhvr>
                                        <p:cTn id="81" dur="500" decel="50000" fill="hold">
                                          <p:stCondLst>
                                            <p:cond delay="0"/>
                                          </p:stCondLst>
                                        </p:cTn>
                                        <p:tgtEl>
                                          <p:spTgt spid="18441"/>
                                        </p:tgtEl>
                                        <p:attrNameLst>
                                          <p:attrName>ppt_x</p:attrName>
                                        </p:attrNameLst>
                                      </p:cBhvr>
                                      <p:tavLst>
                                        <p:tav tm="0">
                                          <p:val>
                                            <p:strVal val="#ppt_x+.4"/>
                                          </p:val>
                                        </p:tav>
                                        <p:tav tm="100000">
                                          <p:val>
                                            <p:strVal val="#ppt_x"/>
                                          </p:val>
                                        </p:tav>
                                      </p:tavLst>
                                    </p:anim>
                                    <p:anim calcmode="lin" valueType="num">
                                      <p:cBhvr>
                                        <p:cTn id="82" dur="500" decel="50000" fill="hold">
                                          <p:stCondLst>
                                            <p:cond delay="0"/>
                                          </p:stCondLst>
                                        </p:cTn>
                                        <p:tgtEl>
                                          <p:spTgt spid="18441"/>
                                        </p:tgtEl>
                                        <p:attrNameLst>
                                          <p:attrName>ppt_y</p:attrName>
                                        </p:attrNameLst>
                                      </p:cBhvr>
                                      <p:tavLst>
                                        <p:tav tm="0">
                                          <p:val>
                                            <p:strVal val="#ppt_y-.2"/>
                                          </p:val>
                                        </p:tav>
                                        <p:tav tm="100000">
                                          <p:val>
                                            <p:strVal val="#ppt_y+.1"/>
                                          </p:val>
                                        </p:tav>
                                      </p:tavLst>
                                    </p:anim>
                                    <p:anim calcmode="lin" valueType="num">
                                      <p:cBhvr>
                                        <p:cTn id="83" dur="500" accel="50000" fill="hold">
                                          <p:stCondLst>
                                            <p:cond delay="500"/>
                                          </p:stCondLst>
                                        </p:cTn>
                                        <p:tgtEl>
                                          <p:spTgt spid="18441"/>
                                        </p:tgtEl>
                                        <p:attrNameLst>
                                          <p:attrName>ppt_y</p:attrName>
                                        </p:attrNameLst>
                                      </p:cBhvr>
                                      <p:tavLst>
                                        <p:tav tm="0">
                                          <p:val>
                                            <p:strVal val="#ppt_y+.1"/>
                                          </p:val>
                                        </p:tav>
                                        <p:tav tm="100000">
                                          <p:val>
                                            <p:strVal val="#ppt_y"/>
                                          </p:val>
                                        </p:tav>
                                      </p:tavLst>
                                    </p:anim>
                                    <p:animEffect transition="in" filter="fade">
                                      <p:cBhvr>
                                        <p:cTn id="84" dur="1000" decel="50000">
                                          <p:stCondLst>
                                            <p:cond delay="0"/>
                                          </p:stCondLst>
                                        </p:cTn>
                                        <p:tgtEl>
                                          <p:spTgt spid="18441"/>
                                        </p:tgtEl>
                                      </p:cBhvr>
                                    </p:animEffect>
                                  </p:childTnLst>
                                </p:cTn>
                              </p:par>
                              <p:par>
                                <p:cTn id="85" presetID="25" presetClass="entr" presetSubtype="0" fill="hold" grpId="0" nodeType="withEffect">
                                  <p:stCondLst>
                                    <p:cond delay="0"/>
                                  </p:stCondLst>
                                  <p:childTnLst>
                                    <p:set>
                                      <p:cBhvr>
                                        <p:cTn id="86" dur="1" fill="hold">
                                          <p:stCondLst>
                                            <p:cond delay="0"/>
                                          </p:stCondLst>
                                        </p:cTn>
                                        <p:tgtEl>
                                          <p:spTgt spid="18442"/>
                                        </p:tgtEl>
                                        <p:attrNameLst>
                                          <p:attrName>style.visibility</p:attrName>
                                        </p:attrNameLst>
                                      </p:cBhvr>
                                      <p:to>
                                        <p:strVal val="visible"/>
                                      </p:to>
                                    </p:set>
                                    <p:anim calcmode="lin" valueType="num">
                                      <p:cBhvr>
                                        <p:cTn id="87" dur="500" decel="50000" fill="hold">
                                          <p:stCondLst>
                                            <p:cond delay="0"/>
                                          </p:stCondLst>
                                        </p:cTn>
                                        <p:tgtEl>
                                          <p:spTgt spid="18442"/>
                                        </p:tgtEl>
                                        <p:attrNameLst>
                                          <p:attrName>style.rotation</p:attrName>
                                        </p:attrNameLst>
                                      </p:cBhvr>
                                      <p:tavLst>
                                        <p:tav tm="0">
                                          <p:val>
                                            <p:fltVal val="-90"/>
                                          </p:val>
                                        </p:tav>
                                        <p:tav tm="100000">
                                          <p:val>
                                            <p:fltVal val="0"/>
                                          </p:val>
                                        </p:tav>
                                      </p:tavLst>
                                    </p:anim>
                                    <p:anim calcmode="lin" valueType="num">
                                      <p:cBhvr>
                                        <p:cTn id="88" dur="500" decel="50000" fill="hold">
                                          <p:stCondLst>
                                            <p:cond delay="0"/>
                                          </p:stCondLst>
                                        </p:cTn>
                                        <p:tgtEl>
                                          <p:spTgt spid="18442"/>
                                        </p:tgtEl>
                                        <p:attrNameLst>
                                          <p:attrName>ppt_w</p:attrName>
                                        </p:attrNameLst>
                                      </p:cBhvr>
                                      <p:tavLst>
                                        <p:tav tm="0">
                                          <p:val>
                                            <p:strVal val="#ppt_w"/>
                                          </p:val>
                                        </p:tav>
                                        <p:tav tm="100000">
                                          <p:val>
                                            <p:strVal val="#ppt_w*.05"/>
                                          </p:val>
                                        </p:tav>
                                      </p:tavLst>
                                    </p:anim>
                                    <p:anim calcmode="lin" valueType="num">
                                      <p:cBhvr>
                                        <p:cTn id="89" dur="500" accel="50000" fill="hold">
                                          <p:stCondLst>
                                            <p:cond delay="500"/>
                                          </p:stCondLst>
                                        </p:cTn>
                                        <p:tgtEl>
                                          <p:spTgt spid="18442"/>
                                        </p:tgtEl>
                                        <p:attrNameLst>
                                          <p:attrName>ppt_w</p:attrName>
                                        </p:attrNameLst>
                                      </p:cBhvr>
                                      <p:tavLst>
                                        <p:tav tm="0">
                                          <p:val>
                                            <p:strVal val="#ppt_w*.05"/>
                                          </p:val>
                                        </p:tav>
                                        <p:tav tm="100000">
                                          <p:val>
                                            <p:strVal val="#ppt_w"/>
                                          </p:val>
                                        </p:tav>
                                      </p:tavLst>
                                    </p:anim>
                                    <p:anim calcmode="lin" valueType="num">
                                      <p:cBhvr>
                                        <p:cTn id="90" dur="1000" fill="hold"/>
                                        <p:tgtEl>
                                          <p:spTgt spid="18442"/>
                                        </p:tgtEl>
                                        <p:attrNameLst>
                                          <p:attrName>ppt_h</p:attrName>
                                        </p:attrNameLst>
                                      </p:cBhvr>
                                      <p:tavLst>
                                        <p:tav tm="0">
                                          <p:val>
                                            <p:strVal val="#ppt_h"/>
                                          </p:val>
                                        </p:tav>
                                        <p:tav tm="100000">
                                          <p:val>
                                            <p:strVal val="#ppt_h"/>
                                          </p:val>
                                        </p:tav>
                                      </p:tavLst>
                                    </p:anim>
                                    <p:anim calcmode="lin" valueType="num">
                                      <p:cBhvr>
                                        <p:cTn id="91" dur="500" decel="50000" fill="hold">
                                          <p:stCondLst>
                                            <p:cond delay="0"/>
                                          </p:stCondLst>
                                        </p:cTn>
                                        <p:tgtEl>
                                          <p:spTgt spid="18442"/>
                                        </p:tgtEl>
                                        <p:attrNameLst>
                                          <p:attrName>ppt_x</p:attrName>
                                        </p:attrNameLst>
                                      </p:cBhvr>
                                      <p:tavLst>
                                        <p:tav tm="0">
                                          <p:val>
                                            <p:strVal val="#ppt_x+.4"/>
                                          </p:val>
                                        </p:tav>
                                        <p:tav tm="100000">
                                          <p:val>
                                            <p:strVal val="#ppt_x"/>
                                          </p:val>
                                        </p:tav>
                                      </p:tavLst>
                                    </p:anim>
                                    <p:anim calcmode="lin" valueType="num">
                                      <p:cBhvr>
                                        <p:cTn id="92" dur="500" decel="50000" fill="hold">
                                          <p:stCondLst>
                                            <p:cond delay="0"/>
                                          </p:stCondLst>
                                        </p:cTn>
                                        <p:tgtEl>
                                          <p:spTgt spid="18442"/>
                                        </p:tgtEl>
                                        <p:attrNameLst>
                                          <p:attrName>ppt_y</p:attrName>
                                        </p:attrNameLst>
                                      </p:cBhvr>
                                      <p:tavLst>
                                        <p:tav tm="0">
                                          <p:val>
                                            <p:strVal val="#ppt_y-.2"/>
                                          </p:val>
                                        </p:tav>
                                        <p:tav tm="100000">
                                          <p:val>
                                            <p:strVal val="#ppt_y+.1"/>
                                          </p:val>
                                        </p:tav>
                                      </p:tavLst>
                                    </p:anim>
                                    <p:anim calcmode="lin" valueType="num">
                                      <p:cBhvr>
                                        <p:cTn id="93" dur="500" accel="50000" fill="hold">
                                          <p:stCondLst>
                                            <p:cond delay="500"/>
                                          </p:stCondLst>
                                        </p:cTn>
                                        <p:tgtEl>
                                          <p:spTgt spid="18442"/>
                                        </p:tgtEl>
                                        <p:attrNameLst>
                                          <p:attrName>ppt_y</p:attrName>
                                        </p:attrNameLst>
                                      </p:cBhvr>
                                      <p:tavLst>
                                        <p:tav tm="0">
                                          <p:val>
                                            <p:strVal val="#ppt_y+.1"/>
                                          </p:val>
                                        </p:tav>
                                        <p:tav tm="100000">
                                          <p:val>
                                            <p:strVal val="#ppt_y"/>
                                          </p:val>
                                        </p:tav>
                                      </p:tavLst>
                                    </p:anim>
                                    <p:animEffect transition="in" filter="fade">
                                      <p:cBhvr>
                                        <p:cTn id="94" dur="1000" decel="50000">
                                          <p:stCondLst>
                                            <p:cond delay="0"/>
                                          </p:stCondLst>
                                        </p:cTn>
                                        <p:tgtEl>
                                          <p:spTgt spid="18442"/>
                                        </p:tgtEl>
                                      </p:cBhvr>
                                    </p:animEffect>
                                  </p:childTnLst>
                                </p:cTn>
                              </p:par>
                              <p:par>
                                <p:cTn id="95" presetID="25" presetClass="entr" presetSubtype="0" fill="hold" grpId="0" nodeType="withEffect">
                                  <p:stCondLst>
                                    <p:cond delay="0"/>
                                  </p:stCondLst>
                                  <p:childTnLst>
                                    <p:set>
                                      <p:cBhvr>
                                        <p:cTn id="96" dur="1" fill="hold">
                                          <p:stCondLst>
                                            <p:cond delay="0"/>
                                          </p:stCondLst>
                                        </p:cTn>
                                        <p:tgtEl>
                                          <p:spTgt spid="18443"/>
                                        </p:tgtEl>
                                        <p:attrNameLst>
                                          <p:attrName>style.visibility</p:attrName>
                                        </p:attrNameLst>
                                      </p:cBhvr>
                                      <p:to>
                                        <p:strVal val="visible"/>
                                      </p:to>
                                    </p:set>
                                    <p:anim calcmode="lin" valueType="num">
                                      <p:cBhvr>
                                        <p:cTn id="97" dur="500" decel="50000" fill="hold">
                                          <p:stCondLst>
                                            <p:cond delay="0"/>
                                          </p:stCondLst>
                                        </p:cTn>
                                        <p:tgtEl>
                                          <p:spTgt spid="18443"/>
                                        </p:tgtEl>
                                        <p:attrNameLst>
                                          <p:attrName>style.rotation</p:attrName>
                                        </p:attrNameLst>
                                      </p:cBhvr>
                                      <p:tavLst>
                                        <p:tav tm="0">
                                          <p:val>
                                            <p:fltVal val="-90"/>
                                          </p:val>
                                        </p:tav>
                                        <p:tav tm="100000">
                                          <p:val>
                                            <p:fltVal val="0"/>
                                          </p:val>
                                        </p:tav>
                                      </p:tavLst>
                                    </p:anim>
                                    <p:anim calcmode="lin" valueType="num">
                                      <p:cBhvr>
                                        <p:cTn id="98" dur="500" decel="50000" fill="hold">
                                          <p:stCondLst>
                                            <p:cond delay="0"/>
                                          </p:stCondLst>
                                        </p:cTn>
                                        <p:tgtEl>
                                          <p:spTgt spid="18443"/>
                                        </p:tgtEl>
                                        <p:attrNameLst>
                                          <p:attrName>ppt_w</p:attrName>
                                        </p:attrNameLst>
                                      </p:cBhvr>
                                      <p:tavLst>
                                        <p:tav tm="0">
                                          <p:val>
                                            <p:strVal val="#ppt_w"/>
                                          </p:val>
                                        </p:tav>
                                        <p:tav tm="100000">
                                          <p:val>
                                            <p:strVal val="#ppt_w*.05"/>
                                          </p:val>
                                        </p:tav>
                                      </p:tavLst>
                                    </p:anim>
                                    <p:anim calcmode="lin" valueType="num">
                                      <p:cBhvr>
                                        <p:cTn id="99" dur="500" accel="50000" fill="hold">
                                          <p:stCondLst>
                                            <p:cond delay="500"/>
                                          </p:stCondLst>
                                        </p:cTn>
                                        <p:tgtEl>
                                          <p:spTgt spid="18443"/>
                                        </p:tgtEl>
                                        <p:attrNameLst>
                                          <p:attrName>ppt_w</p:attrName>
                                        </p:attrNameLst>
                                      </p:cBhvr>
                                      <p:tavLst>
                                        <p:tav tm="0">
                                          <p:val>
                                            <p:strVal val="#ppt_w*.05"/>
                                          </p:val>
                                        </p:tav>
                                        <p:tav tm="100000">
                                          <p:val>
                                            <p:strVal val="#ppt_w"/>
                                          </p:val>
                                        </p:tav>
                                      </p:tavLst>
                                    </p:anim>
                                    <p:anim calcmode="lin" valueType="num">
                                      <p:cBhvr>
                                        <p:cTn id="100" dur="1000" fill="hold"/>
                                        <p:tgtEl>
                                          <p:spTgt spid="18443"/>
                                        </p:tgtEl>
                                        <p:attrNameLst>
                                          <p:attrName>ppt_h</p:attrName>
                                        </p:attrNameLst>
                                      </p:cBhvr>
                                      <p:tavLst>
                                        <p:tav tm="0">
                                          <p:val>
                                            <p:strVal val="#ppt_h"/>
                                          </p:val>
                                        </p:tav>
                                        <p:tav tm="100000">
                                          <p:val>
                                            <p:strVal val="#ppt_h"/>
                                          </p:val>
                                        </p:tav>
                                      </p:tavLst>
                                    </p:anim>
                                    <p:anim calcmode="lin" valueType="num">
                                      <p:cBhvr>
                                        <p:cTn id="101" dur="500" decel="50000" fill="hold">
                                          <p:stCondLst>
                                            <p:cond delay="0"/>
                                          </p:stCondLst>
                                        </p:cTn>
                                        <p:tgtEl>
                                          <p:spTgt spid="18443"/>
                                        </p:tgtEl>
                                        <p:attrNameLst>
                                          <p:attrName>ppt_x</p:attrName>
                                        </p:attrNameLst>
                                      </p:cBhvr>
                                      <p:tavLst>
                                        <p:tav tm="0">
                                          <p:val>
                                            <p:strVal val="#ppt_x+.4"/>
                                          </p:val>
                                        </p:tav>
                                        <p:tav tm="100000">
                                          <p:val>
                                            <p:strVal val="#ppt_x"/>
                                          </p:val>
                                        </p:tav>
                                      </p:tavLst>
                                    </p:anim>
                                    <p:anim calcmode="lin" valueType="num">
                                      <p:cBhvr>
                                        <p:cTn id="102" dur="500" decel="50000" fill="hold">
                                          <p:stCondLst>
                                            <p:cond delay="0"/>
                                          </p:stCondLst>
                                        </p:cTn>
                                        <p:tgtEl>
                                          <p:spTgt spid="18443"/>
                                        </p:tgtEl>
                                        <p:attrNameLst>
                                          <p:attrName>ppt_y</p:attrName>
                                        </p:attrNameLst>
                                      </p:cBhvr>
                                      <p:tavLst>
                                        <p:tav tm="0">
                                          <p:val>
                                            <p:strVal val="#ppt_y-.2"/>
                                          </p:val>
                                        </p:tav>
                                        <p:tav tm="100000">
                                          <p:val>
                                            <p:strVal val="#ppt_y+.1"/>
                                          </p:val>
                                        </p:tav>
                                      </p:tavLst>
                                    </p:anim>
                                    <p:anim calcmode="lin" valueType="num">
                                      <p:cBhvr>
                                        <p:cTn id="103" dur="500" accel="50000" fill="hold">
                                          <p:stCondLst>
                                            <p:cond delay="500"/>
                                          </p:stCondLst>
                                        </p:cTn>
                                        <p:tgtEl>
                                          <p:spTgt spid="18443"/>
                                        </p:tgtEl>
                                        <p:attrNameLst>
                                          <p:attrName>ppt_y</p:attrName>
                                        </p:attrNameLst>
                                      </p:cBhvr>
                                      <p:tavLst>
                                        <p:tav tm="0">
                                          <p:val>
                                            <p:strVal val="#ppt_y+.1"/>
                                          </p:val>
                                        </p:tav>
                                        <p:tav tm="100000">
                                          <p:val>
                                            <p:strVal val="#ppt_y"/>
                                          </p:val>
                                        </p:tav>
                                      </p:tavLst>
                                    </p:anim>
                                    <p:animEffect transition="in" filter="fade">
                                      <p:cBhvr>
                                        <p:cTn id="104" dur="1000" decel="50000">
                                          <p:stCondLst>
                                            <p:cond delay="0"/>
                                          </p:stCondLst>
                                        </p:cTn>
                                        <p:tgtEl>
                                          <p:spTgt spid="18443"/>
                                        </p:tgtEl>
                                      </p:cBhvr>
                                    </p:animEffect>
                                  </p:childTnLst>
                                </p:cTn>
                              </p:par>
                              <p:par>
                                <p:cTn id="105" presetID="25" presetClass="entr" presetSubtype="0" fill="hold" grpId="0" nodeType="withEffect">
                                  <p:stCondLst>
                                    <p:cond delay="0"/>
                                  </p:stCondLst>
                                  <p:childTnLst>
                                    <p:set>
                                      <p:cBhvr>
                                        <p:cTn id="106" dur="1" fill="hold">
                                          <p:stCondLst>
                                            <p:cond delay="0"/>
                                          </p:stCondLst>
                                        </p:cTn>
                                        <p:tgtEl>
                                          <p:spTgt spid="18444"/>
                                        </p:tgtEl>
                                        <p:attrNameLst>
                                          <p:attrName>style.visibility</p:attrName>
                                        </p:attrNameLst>
                                      </p:cBhvr>
                                      <p:to>
                                        <p:strVal val="visible"/>
                                      </p:to>
                                    </p:set>
                                    <p:anim calcmode="lin" valueType="num">
                                      <p:cBhvr>
                                        <p:cTn id="107" dur="500" decel="50000" fill="hold">
                                          <p:stCondLst>
                                            <p:cond delay="0"/>
                                          </p:stCondLst>
                                        </p:cTn>
                                        <p:tgtEl>
                                          <p:spTgt spid="18444"/>
                                        </p:tgtEl>
                                        <p:attrNameLst>
                                          <p:attrName>style.rotation</p:attrName>
                                        </p:attrNameLst>
                                      </p:cBhvr>
                                      <p:tavLst>
                                        <p:tav tm="0">
                                          <p:val>
                                            <p:fltVal val="-90"/>
                                          </p:val>
                                        </p:tav>
                                        <p:tav tm="100000">
                                          <p:val>
                                            <p:fltVal val="0"/>
                                          </p:val>
                                        </p:tav>
                                      </p:tavLst>
                                    </p:anim>
                                    <p:anim calcmode="lin" valueType="num">
                                      <p:cBhvr>
                                        <p:cTn id="108" dur="500" decel="50000" fill="hold">
                                          <p:stCondLst>
                                            <p:cond delay="0"/>
                                          </p:stCondLst>
                                        </p:cTn>
                                        <p:tgtEl>
                                          <p:spTgt spid="18444"/>
                                        </p:tgtEl>
                                        <p:attrNameLst>
                                          <p:attrName>ppt_w</p:attrName>
                                        </p:attrNameLst>
                                      </p:cBhvr>
                                      <p:tavLst>
                                        <p:tav tm="0">
                                          <p:val>
                                            <p:strVal val="#ppt_w"/>
                                          </p:val>
                                        </p:tav>
                                        <p:tav tm="100000">
                                          <p:val>
                                            <p:strVal val="#ppt_w*.05"/>
                                          </p:val>
                                        </p:tav>
                                      </p:tavLst>
                                    </p:anim>
                                    <p:anim calcmode="lin" valueType="num">
                                      <p:cBhvr>
                                        <p:cTn id="109" dur="500" accel="50000" fill="hold">
                                          <p:stCondLst>
                                            <p:cond delay="500"/>
                                          </p:stCondLst>
                                        </p:cTn>
                                        <p:tgtEl>
                                          <p:spTgt spid="18444"/>
                                        </p:tgtEl>
                                        <p:attrNameLst>
                                          <p:attrName>ppt_w</p:attrName>
                                        </p:attrNameLst>
                                      </p:cBhvr>
                                      <p:tavLst>
                                        <p:tav tm="0">
                                          <p:val>
                                            <p:strVal val="#ppt_w*.05"/>
                                          </p:val>
                                        </p:tav>
                                        <p:tav tm="100000">
                                          <p:val>
                                            <p:strVal val="#ppt_w"/>
                                          </p:val>
                                        </p:tav>
                                      </p:tavLst>
                                    </p:anim>
                                    <p:anim calcmode="lin" valueType="num">
                                      <p:cBhvr>
                                        <p:cTn id="110" dur="1000" fill="hold"/>
                                        <p:tgtEl>
                                          <p:spTgt spid="18444"/>
                                        </p:tgtEl>
                                        <p:attrNameLst>
                                          <p:attrName>ppt_h</p:attrName>
                                        </p:attrNameLst>
                                      </p:cBhvr>
                                      <p:tavLst>
                                        <p:tav tm="0">
                                          <p:val>
                                            <p:strVal val="#ppt_h"/>
                                          </p:val>
                                        </p:tav>
                                        <p:tav tm="100000">
                                          <p:val>
                                            <p:strVal val="#ppt_h"/>
                                          </p:val>
                                        </p:tav>
                                      </p:tavLst>
                                    </p:anim>
                                    <p:anim calcmode="lin" valueType="num">
                                      <p:cBhvr>
                                        <p:cTn id="111" dur="500" decel="50000" fill="hold">
                                          <p:stCondLst>
                                            <p:cond delay="0"/>
                                          </p:stCondLst>
                                        </p:cTn>
                                        <p:tgtEl>
                                          <p:spTgt spid="18444"/>
                                        </p:tgtEl>
                                        <p:attrNameLst>
                                          <p:attrName>ppt_x</p:attrName>
                                        </p:attrNameLst>
                                      </p:cBhvr>
                                      <p:tavLst>
                                        <p:tav tm="0">
                                          <p:val>
                                            <p:strVal val="#ppt_x+.4"/>
                                          </p:val>
                                        </p:tav>
                                        <p:tav tm="100000">
                                          <p:val>
                                            <p:strVal val="#ppt_x"/>
                                          </p:val>
                                        </p:tav>
                                      </p:tavLst>
                                    </p:anim>
                                    <p:anim calcmode="lin" valueType="num">
                                      <p:cBhvr>
                                        <p:cTn id="112" dur="500" decel="50000" fill="hold">
                                          <p:stCondLst>
                                            <p:cond delay="0"/>
                                          </p:stCondLst>
                                        </p:cTn>
                                        <p:tgtEl>
                                          <p:spTgt spid="18444"/>
                                        </p:tgtEl>
                                        <p:attrNameLst>
                                          <p:attrName>ppt_y</p:attrName>
                                        </p:attrNameLst>
                                      </p:cBhvr>
                                      <p:tavLst>
                                        <p:tav tm="0">
                                          <p:val>
                                            <p:strVal val="#ppt_y-.2"/>
                                          </p:val>
                                        </p:tav>
                                        <p:tav tm="100000">
                                          <p:val>
                                            <p:strVal val="#ppt_y+.1"/>
                                          </p:val>
                                        </p:tav>
                                      </p:tavLst>
                                    </p:anim>
                                    <p:anim calcmode="lin" valueType="num">
                                      <p:cBhvr>
                                        <p:cTn id="113" dur="500" accel="50000" fill="hold">
                                          <p:stCondLst>
                                            <p:cond delay="500"/>
                                          </p:stCondLst>
                                        </p:cTn>
                                        <p:tgtEl>
                                          <p:spTgt spid="18444"/>
                                        </p:tgtEl>
                                        <p:attrNameLst>
                                          <p:attrName>ppt_y</p:attrName>
                                        </p:attrNameLst>
                                      </p:cBhvr>
                                      <p:tavLst>
                                        <p:tav tm="0">
                                          <p:val>
                                            <p:strVal val="#ppt_y+.1"/>
                                          </p:val>
                                        </p:tav>
                                        <p:tav tm="100000">
                                          <p:val>
                                            <p:strVal val="#ppt_y"/>
                                          </p:val>
                                        </p:tav>
                                      </p:tavLst>
                                    </p:anim>
                                    <p:animEffect transition="in" filter="fade">
                                      <p:cBhvr>
                                        <p:cTn id="114" dur="1000" decel="50000">
                                          <p:stCondLst>
                                            <p:cond delay="0"/>
                                          </p:stCondLst>
                                        </p:cTn>
                                        <p:tgtEl>
                                          <p:spTgt spid="18444"/>
                                        </p:tgtEl>
                                      </p:cBhvr>
                                    </p:animEffect>
                                  </p:childTnLst>
                                </p:cTn>
                              </p:par>
                              <p:par>
                                <p:cTn id="115" presetID="25" presetClass="entr" presetSubtype="0" fill="hold" grpId="0" nodeType="withEffect">
                                  <p:stCondLst>
                                    <p:cond delay="0"/>
                                  </p:stCondLst>
                                  <p:childTnLst>
                                    <p:set>
                                      <p:cBhvr>
                                        <p:cTn id="116" dur="1" fill="hold">
                                          <p:stCondLst>
                                            <p:cond delay="0"/>
                                          </p:stCondLst>
                                        </p:cTn>
                                        <p:tgtEl>
                                          <p:spTgt spid="18445"/>
                                        </p:tgtEl>
                                        <p:attrNameLst>
                                          <p:attrName>style.visibility</p:attrName>
                                        </p:attrNameLst>
                                      </p:cBhvr>
                                      <p:to>
                                        <p:strVal val="visible"/>
                                      </p:to>
                                    </p:set>
                                    <p:anim calcmode="lin" valueType="num">
                                      <p:cBhvr>
                                        <p:cTn id="117" dur="500" decel="50000" fill="hold">
                                          <p:stCondLst>
                                            <p:cond delay="0"/>
                                          </p:stCondLst>
                                        </p:cTn>
                                        <p:tgtEl>
                                          <p:spTgt spid="18445"/>
                                        </p:tgtEl>
                                        <p:attrNameLst>
                                          <p:attrName>style.rotation</p:attrName>
                                        </p:attrNameLst>
                                      </p:cBhvr>
                                      <p:tavLst>
                                        <p:tav tm="0">
                                          <p:val>
                                            <p:fltVal val="-90"/>
                                          </p:val>
                                        </p:tav>
                                        <p:tav tm="100000">
                                          <p:val>
                                            <p:fltVal val="0"/>
                                          </p:val>
                                        </p:tav>
                                      </p:tavLst>
                                    </p:anim>
                                    <p:anim calcmode="lin" valueType="num">
                                      <p:cBhvr>
                                        <p:cTn id="118" dur="500" decel="50000" fill="hold">
                                          <p:stCondLst>
                                            <p:cond delay="0"/>
                                          </p:stCondLst>
                                        </p:cTn>
                                        <p:tgtEl>
                                          <p:spTgt spid="18445"/>
                                        </p:tgtEl>
                                        <p:attrNameLst>
                                          <p:attrName>ppt_w</p:attrName>
                                        </p:attrNameLst>
                                      </p:cBhvr>
                                      <p:tavLst>
                                        <p:tav tm="0">
                                          <p:val>
                                            <p:strVal val="#ppt_w"/>
                                          </p:val>
                                        </p:tav>
                                        <p:tav tm="100000">
                                          <p:val>
                                            <p:strVal val="#ppt_w*.05"/>
                                          </p:val>
                                        </p:tav>
                                      </p:tavLst>
                                    </p:anim>
                                    <p:anim calcmode="lin" valueType="num">
                                      <p:cBhvr>
                                        <p:cTn id="119" dur="500" accel="50000" fill="hold">
                                          <p:stCondLst>
                                            <p:cond delay="500"/>
                                          </p:stCondLst>
                                        </p:cTn>
                                        <p:tgtEl>
                                          <p:spTgt spid="18445"/>
                                        </p:tgtEl>
                                        <p:attrNameLst>
                                          <p:attrName>ppt_w</p:attrName>
                                        </p:attrNameLst>
                                      </p:cBhvr>
                                      <p:tavLst>
                                        <p:tav tm="0">
                                          <p:val>
                                            <p:strVal val="#ppt_w*.05"/>
                                          </p:val>
                                        </p:tav>
                                        <p:tav tm="100000">
                                          <p:val>
                                            <p:strVal val="#ppt_w"/>
                                          </p:val>
                                        </p:tav>
                                      </p:tavLst>
                                    </p:anim>
                                    <p:anim calcmode="lin" valueType="num">
                                      <p:cBhvr>
                                        <p:cTn id="120" dur="1000" fill="hold"/>
                                        <p:tgtEl>
                                          <p:spTgt spid="18445"/>
                                        </p:tgtEl>
                                        <p:attrNameLst>
                                          <p:attrName>ppt_h</p:attrName>
                                        </p:attrNameLst>
                                      </p:cBhvr>
                                      <p:tavLst>
                                        <p:tav tm="0">
                                          <p:val>
                                            <p:strVal val="#ppt_h"/>
                                          </p:val>
                                        </p:tav>
                                        <p:tav tm="100000">
                                          <p:val>
                                            <p:strVal val="#ppt_h"/>
                                          </p:val>
                                        </p:tav>
                                      </p:tavLst>
                                    </p:anim>
                                    <p:anim calcmode="lin" valueType="num">
                                      <p:cBhvr>
                                        <p:cTn id="121" dur="500" decel="50000" fill="hold">
                                          <p:stCondLst>
                                            <p:cond delay="0"/>
                                          </p:stCondLst>
                                        </p:cTn>
                                        <p:tgtEl>
                                          <p:spTgt spid="18445"/>
                                        </p:tgtEl>
                                        <p:attrNameLst>
                                          <p:attrName>ppt_x</p:attrName>
                                        </p:attrNameLst>
                                      </p:cBhvr>
                                      <p:tavLst>
                                        <p:tav tm="0">
                                          <p:val>
                                            <p:strVal val="#ppt_x+.4"/>
                                          </p:val>
                                        </p:tav>
                                        <p:tav tm="100000">
                                          <p:val>
                                            <p:strVal val="#ppt_x"/>
                                          </p:val>
                                        </p:tav>
                                      </p:tavLst>
                                    </p:anim>
                                    <p:anim calcmode="lin" valueType="num">
                                      <p:cBhvr>
                                        <p:cTn id="122" dur="500" decel="50000" fill="hold">
                                          <p:stCondLst>
                                            <p:cond delay="0"/>
                                          </p:stCondLst>
                                        </p:cTn>
                                        <p:tgtEl>
                                          <p:spTgt spid="18445"/>
                                        </p:tgtEl>
                                        <p:attrNameLst>
                                          <p:attrName>ppt_y</p:attrName>
                                        </p:attrNameLst>
                                      </p:cBhvr>
                                      <p:tavLst>
                                        <p:tav tm="0">
                                          <p:val>
                                            <p:strVal val="#ppt_y-.2"/>
                                          </p:val>
                                        </p:tav>
                                        <p:tav tm="100000">
                                          <p:val>
                                            <p:strVal val="#ppt_y+.1"/>
                                          </p:val>
                                        </p:tav>
                                      </p:tavLst>
                                    </p:anim>
                                    <p:anim calcmode="lin" valueType="num">
                                      <p:cBhvr>
                                        <p:cTn id="123" dur="500" accel="50000" fill="hold">
                                          <p:stCondLst>
                                            <p:cond delay="500"/>
                                          </p:stCondLst>
                                        </p:cTn>
                                        <p:tgtEl>
                                          <p:spTgt spid="18445"/>
                                        </p:tgtEl>
                                        <p:attrNameLst>
                                          <p:attrName>ppt_y</p:attrName>
                                        </p:attrNameLst>
                                      </p:cBhvr>
                                      <p:tavLst>
                                        <p:tav tm="0">
                                          <p:val>
                                            <p:strVal val="#ppt_y+.1"/>
                                          </p:val>
                                        </p:tav>
                                        <p:tav tm="100000">
                                          <p:val>
                                            <p:strVal val="#ppt_y"/>
                                          </p:val>
                                        </p:tav>
                                      </p:tavLst>
                                    </p:anim>
                                    <p:animEffect transition="in" filter="fade">
                                      <p:cBhvr>
                                        <p:cTn id="124" dur="1000" decel="50000">
                                          <p:stCondLst>
                                            <p:cond delay="0"/>
                                          </p:stCondLst>
                                        </p:cTn>
                                        <p:tgtEl>
                                          <p:spTgt spid="18445"/>
                                        </p:tgtEl>
                                      </p:cBhvr>
                                    </p:animEffect>
                                  </p:childTnLst>
                                </p:cTn>
                              </p:par>
                              <p:par>
                                <p:cTn id="125" presetID="25" presetClass="entr" presetSubtype="0" fill="hold" grpId="0" nodeType="withEffect">
                                  <p:stCondLst>
                                    <p:cond delay="0"/>
                                  </p:stCondLst>
                                  <p:childTnLst>
                                    <p:set>
                                      <p:cBhvr>
                                        <p:cTn id="126" dur="1" fill="hold">
                                          <p:stCondLst>
                                            <p:cond delay="0"/>
                                          </p:stCondLst>
                                        </p:cTn>
                                        <p:tgtEl>
                                          <p:spTgt spid="18446"/>
                                        </p:tgtEl>
                                        <p:attrNameLst>
                                          <p:attrName>style.visibility</p:attrName>
                                        </p:attrNameLst>
                                      </p:cBhvr>
                                      <p:to>
                                        <p:strVal val="visible"/>
                                      </p:to>
                                    </p:set>
                                    <p:anim calcmode="lin" valueType="num">
                                      <p:cBhvr>
                                        <p:cTn id="127" dur="500" decel="50000" fill="hold">
                                          <p:stCondLst>
                                            <p:cond delay="0"/>
                                          </p:stCondLst>
                                        </p:cTn>
                                        <p:tgtEl>
                                          <p:spTgt spid="18446"/>
                                        </p:tgtEl>
                                        <p:attrNameLst>
                                          <p:attrName>style.rotation</p:attrName>
                                        </p:attrNameLst>
                                      </p:cBhvr>
                                      <p:tavLst>
                                        <p:tav tm="0">
                                          <p:val>
                                            <p:fltVal val="-90"/>
                                          </p:val>
                                        </p:tav>
                                        <p:tav tm="100000">
                                          <p:val>
                                            <p:fltVal val="0"/>
                                          </p:val>
                                        </p:tav>
                                      </p:tavLst>
                                    </p:anim>
                                    <p:anim calcmode="lin" valueType="num">
                                      <p:cBhvr>
                                        <p:cTn id="128" dur="500" decel="50000" fill="hold">
                                          <p:stCondLst>
                                            <p:cond delay="0"/>
                                          </p:stCondLst>
                                        </p:cTn>
                                        <p:tgtEl>
                                          <p:spTgt spid="18446"/>
                                        </p:tgtEl>
                                        <p:attrNameLst>
                                          <p:attrName>ppt_w</p:attrName>
                                        </p:attrNameLst>
                                      </p:cBhvr>
                                      <p:tavLst>
                                        <p:tav tm="0">
                                          <p:val>
                                            <p:strVal val="#ppt_w"/>
                                          </p:val>
                                        </p:tav>
                                        <p:tav tm="100000">
                                          <p:val>
                                            <p:strVal val="#ppt_w*.05"/>
                                          </p:val>
                                        </p:tav>
                                      </p:tavLst>
                                    </p:anim>
                                    <p:anim calcmode="lin" valueType="num">
                                      <p:cBhvr>
                                        <p:cTn id="129" dur="500" accel="50000" fill="hold">
                                          <p:stCondLst>
                                            <p:cond delay="500"/>
                                          </p:stCondLst>
                                        </p:cTn>
                                        <p:tgtEl>
                                          <p:spTgt spid="18446"/>
                                        </p:tgtEl>
                                        <p:attrNameLst>
                                          <p:attrName>ppt_w</p:attrName>
                                        </p:attrNameLst>
                                      </p:cBhvr>
                                      <p:tavLst>
                                        <p:tav tm="0">
                                          <p:val>
                                            <p:strVal val="#ppt_w*.05"/>
                                          </p:val>
                                        </p:tav>
                                        <p:tav tm="100000">
                                          <p:val>
                                            <p:strVal val="#ppt_w"/>
                                          </p:val>
                                        </p:tav>
                                      </p:tavLst>
                                    </p:anim>
                                    <p:anim calcmode="lin" valueType="num">
                                      <p:cBhvr>
                                        <p:cTn id="130" dur="1000" fill="hold"/>
                                        <p:tgtEl>
                                          <p:spTgt spid="18446"/>
                                        </p:tgtEl>
                                        <p:attrNameLst>
                                          <p:attrName>ppt_h</p:attrName>
                                        </p:attrNameLst>
                                      </p:cBhvr>
                                      <p:tavLst>
                                        <p:tav tm="0">
                                          <p:val>
                                            <p:strVal val="#ppt_h"/>
                                          </p:val>
                                        </p:tav>
                                        <p:tav tm="100000">
                                          <p:val>
                                            <p:strVal val="#ppt_h"/>
                                          </p:val>
                                        </p:tav>
                                      </p:tavLst>
                                    </p:anim>
                                    <p:anim calcmode="lin" valueType="num">
                                      <p:cBhvr>
                                        <p:cTn id="131" dur="500" decel="50000" fill="hold">
                                          <p:stCondLst>
                                            <p:cond delay="0"/>
                                          </p:stCondLst>
                                        </p:cTn>
                                        <p:tgtEl>
                                          <p:spTgt spid="18446"/>
                                        </p:tgtEl>
                                        <p:attrNameLst>
                                          <p:attrName>ppt_x</p:attrName>
                                        </p:attrNameLst>
                                      </p:cBhvr>
                                      <p:tavLst>
                                        <p:tav tm="0">
                                          <p:val>
                                            <p:strVal val="#ppt_x+.4"/>
                                          </p:val>
                                        </p:tav>
                                        <p:tav tm="100000">
                                          <p:val>
                                            <p:strVal val="#ppt_x"/>
                                          </p:val>
                                        </p:tav>
                                      </p:tavLst>
                                    </p:anim>
                                    <p:anim calcmode="lin" valueType="num">
                                      <p:cBhvr>
                                        <p:cTn id="132" dur="500" decel="50000" fill="hold">
                                          <p:stCondLst>
                                            <p:cond delay="0"/>
                                          </p:stCondLst>
                                        </p:cTn>
                                        <p:tgtEl>
                                          <p:spTgt spid="18446"/>
                                        </p:tgtEl>
                                        <p:attrNameLst>
                                          <p:attrName>ppt_y</p:attrName>
                                        </p:attrNameLst>
                                      </p:cBhvr>
                                      <p:tavLst>
                                        <p:tav tm="0">
                                          <p:val>
                                            <p:strVal val="#ppt_y-.2"/>
                                          </p:val>
                                        </p:tav>
                                        <p:tav tm="100000">
                                          <p:val>
                                            <p:strVal val="#ppt_y+.1"/>
                                          </p:val>
                                        </p:tav>
                                      </p:tavLst>
                                    </p:anim>
                                    <p:anim calcmode="lin" valueType="num">
                                      <p:cBhvr>
                                        <p:cTn id="133" dur="500" accel="50000" fill="hold">
                                          <p:stCondLst>
                                            <p:cond delay="500"/>
                                          </p:stCondLst>
                                        </p:cTn>
                                        <p:tgtEl>
                                          <p:spTgt spid="18446"/>
                                        </p:tgtEl>
                                        <p:attrNameLst>
                                          <p:attrName>ppt_y</p:attrName>
                                        </p:attrNameLst>
                                      </p:cBhvr>
                                      <p:tavLst>
                                        <p:tav tm="0">
                                          <p:val>
                                            <p:strVal val="#ppt_y+.1"/>
                                          </p:val>
                                        </p:tav>
                                        <p:tav tm="100000">
                                          <p:val>
                                            <p:strVal val="#ppt_y"/>
                                          </p:val>
                                        </p:tav>
                                      </p:tavLst>
                                    </p:anim>
                                    <p:animEffect transition="in" filter="fade">
                                      <p:cBhvr>
                                        <p:cTn id="134" dur="1000" decel="50000">
                                          <p:stCondLst>
                                            <p:cond delay="0"/>
                                          </p:stCondLst>
                                        </p:cTn>
                                        <p:tgtEl>
                                          <p:spTgt spid="18446"/>
                                        </p:tgtEl>
                                      </p:cBhvr>
                                    </p:animEffect>
                                  </p:childTnLst>
                                </p:cTn>
                              </p:par>
                              <p:par>
                                <p:cTn id="135" presetID="25" presetClass="entr" presetSubtype="0" fill="hold" grpId="0" nodeType="withEffect">
                                  <p:stCondLst>
                                    <p:cond delay="0"/>
                                  </p:stCondLst>
                                  <p:childTnLst>
                                    <p:set>
                                      <p:cBhvr>
                                        <p:cTn id="136" dur="1" fill="hold">
                                          <p:stCondLst>
                                            <p:cond delay="0"/>
                                          </p:stCondLst>
                                        </p:cTn>
                                        <p:tgtEl>
                                          <p:spTgt spid="18447"/>
                                        </p:tgtEl>
                                        <p:attrNameLst>
                                          <p:attrName>style.visibility</p:attrName>
                                        </p:attrNameLst>
                                      </p:cBhvr>
                                      <p:to>
                                        <p:strVal val="visible"/>
                                      </p:to>
                                    </p:set>
                                    <p:anim calcmode="lin" valueType="num">
                                      <p:cBhvr>
                                        <p:cTn id="137" dur="500" decel="50000" fill="hold">
                                          <p:stCondLst>
                                            <p:cond delay="0"/>
                                          </p:stCondLst>
                                        </p:cTn>
                                        <p:tgtEl>
                                          <p:spTgt spid="18447"/>
                                        </p:tgtEl>
                                        <p:attrNameLst>
                                          <p:attrName>style.rotation</p:attrName>
                                        </p:attrNameLst>
                                      </p:cBhvr>
                                      <p:tavLst>
                                        <p:tav tm="0">
                                          <p:val>
                                            <p:fltVal val="-90"/>
                                          </p:val>
                                        </p:tav>
                                        <p:tav tm="100000">
                                          <p:val>
                                            <p:fltVal val="0"/>
                                          </p:val>
                                        </p:tav>
                                      </p:tavLst>
                                    </p:anim>
                                    <p:anim calcmode="lin" valueType="num">
                                      <p:cBhvr>
                                        <p:cTn id="138" dur="500" decel="50000" fill="hold">
                                          <p:stCondLst>
                                            <p:cond delay="0"/>
                                          </p:stCondLst>
                                        </p:cTn>
                                        <p:tgtEl>
                                          <p:spTgt spid="18447"/>
                                        </p:tgtEl>
                                        <p:attrNameLst>
                                          <p:attrName>ppt_w</p:attrName>
                                        </p:attrNameLst>
                                      </p:cBhvr>
                                      <p:tavLst>
                                        <p:tav tm="0">
                                          <p:val>
                                            <p:strVal val="#ppt_w"/>
                                          </p:val>
                                        </p:tav>
                                        <p:tav tm="100000">
                                          <p:val>
                                            <p:strVal val="#ppt_w*.05"/>
                                          </p:val>
                                        </p:tav>
                                      </p:tavLst>
                                    </p:anim>
                                    <p:anim calcmode="lin" valueType="num">
                                      <p:cBhvr>
                                        <p:cTn id="139" dur="500" accel="50000" fill="hold">
                                          <p:stCondLst>
                                            <p:cond delay="500"/>
                                          </p:stCondLst>
                                        </p:cTn>
                                        <p:tgtEl>
                                          <p:spTgt spid="18447"/>
                                        </p:tgtEl>
                                        <p:attrNameLst>
                                          <p:attrName>ppt_w</p:attrName>
                                        </p:attrNameLst>
                                      </p:cBhvr>
                                      <p:tavLst>
                                        <p:tav tm="0">
                                          <p:val>
                                            <p:strVal val="#ppt_w*.05"/>
                                          </p:val>
                                        </p:tav>
                                        <p:tav tm="100000">
                                          <p:val>
                                            <p:strVal val="#ppt_w"/>
                                          </p:val>
                                        </p:tav>
                                      </p:tavLst>
                                    </p:anim>
                                    <p:anim calcmode="lin" valueType="num">
                                      <p:cBhvr>
                                        <p:cTn id="140" dur="1000" fill="hold"/>
                                        <p:tgtEl>
                                          <p:spTgt spid="18447"/>
                                        </p:tgtEl>
                                        <p:attrNameLst>
                                          <p:attrName>ppt_h</p:attrName>
                                        </p:attrNameLst>
                                      </p:cBhvr>
                                      <p:tavLst>
                                        <p:tav tm="0">
                                          <p:val>
                                            <p:strVal val="#ppt_h"/>
                                          </p:val>
                                        </p:tav>
                                        <p:tav tm="100000">
                                          <p:val>
                                            <p:strVal val="#ppt_h"/>
                                          </p:val>
                                        </p:tav>
                                      </p:tavLst>
                                    </p:anim>
                                    <p:anim calcmode="lin" valueType="num">
                                      <p:cBhvr>
                                        <p:cTn id="141" dur="500" decel="50000" fill="hold">
                                          <p:stCondLst>
                                            <p:cond delay="0"/>
                                          </p:stCondLst>
                                        </p:cTn>
                                        <p:tgtEl>
                                          <p:spTgt spid="18447"/>
                                        </p:tgtEl>
                                        <p:attrNameLst>
                                          <p:attrName>ppt_x</p:attrName>
                                        </p:attrNameLst>
                                      </p:cBhvr>
                                      <p:tavLst>
                                        <p:tav tm="0">
                                          <p:val>
                                            <p:strVal val="#ppt_x+.4"/>
                                          </p:val>
                                        </p:tav>
                                        <p:tav tm="100000">
                                          <p:val>
                                            <p:strVal val="#ppt_x"/>
                                          </p:val>
                                        </p:tav>
                                      </p:tavLst>
                                    </p:anim>
                                    <p:anim calcmode="lin" valueType="num">
                                      <p:cBhvr>
                                        <p:cTn id="142" dur="500" decel="50000" fill="hold">
                                          <p:stCondLst>
                                            <p:cond delay="0"/>
                                          </p:stCondLst>
                                        </p:cTn>
                                        <p:tgtEl>
                                          <p:spTgt spid="18447"/>
                                        </p:tgtEl>
                                        <p:attrNameLst>
                                          <p:attrName>ppt_y</p:attrName>
                                        </p:attrNameLst>
                                      </p:cBhvr>
                                      <p:tavLst>
                                        <p:tav tm="0">
                                          <p:val>
                                            <p:strVal val="#ppt_y-.2"/>
                                          </p:val>
                                        </p:tav>
                                        <p:tav tm="100000">
                                          <p:val>
                                            <p:strVal val="#ppt_y+.1"/>
                                          </p:val>
                                        </p:tav>
                                      </p:tavLst>
                                    </p:anim>
                                    <p:anim calcmode="lin" valueType="num">
                                      <p:cBhvr>
                                        <p:cTn id="143" dur="500" accel="50000" fill="hold">
                                          <p:stCondLst>
                                            <p:cond delay="500"/>
                                          </p:stCondLst>
                                        </p:cTn>
                                        <p:tgtEl>
                                          <p:spTgt spid="18447"/>
                                        </p:tgtEl>
                                        <p:attrNameLst>
                                          <p:attrName>ppt_y</p:attrName>
                                        </p:attrNameLst>
                                      </p:cBhvr>
                                      <p:tavLst>
                                        <p:tav tm="0">
                                          <p:val>
                                            <p:strVal val="#ppt_y+.1"/>
                                          </p:val>
                                        </p:tav>
                                        <p:tav tm="100000">
                                          <p:val>
                                            <p:strVal val="#ppt_y"/>
                                          </p:val>
                                        </p:tav>
                                      </p:tavLst>
                                    </p:anim>
                                    <p:animEffect transition="in" filter="fade">
                                      <p:cBhvr>
                                        <p:cTn id="144" dur="1000" decel="50000">
                                          <p:stCondLst>
                                            <p:cond delay="0"/>
                                          </p:stCondLst>
                                        </p:cTn>
                                        <p:tgtEl>
                                          <p:spTgt spid="18447"/>
                                        </p:tgtEl>
                                      </p:cBhvr>
                                    </p:animEffect>
                                  </p:childTnLst>
                                </p:cTn>
                              </p:par>
                              <p:par>
                                <p:cTn id="145" presetID="25" presetClass="entr" presetSubtype="0" fill="hold" grpId="0" nodeType="withEffect">
                                  <p:stCondLst>
                                    <p:cond delay="0"/>
                                  </p:stCondLst>
                                  <p:childTnLst>
                                    <p:set>
                                      <p:cBhvr>
                                        <p:cTn id="146" dur="1" fill="hold">
                                          <p:stCondLst>
                                            <p:cond delay="0"/>
                                          </p:stCondLst>
                                        </p:cTn>
                                        <p:tgtEl>
                                          <p:spTgt spid="18448"/>
                                        </p:tgtEl>
                                        <p:attrNameLst>
                                          <p:attrName>style.visibility</p:attrName>
                                        </p:attrNameLst>
                                      </p:cBhvr>
                                      <p:to>
                                        <p:strVal val="visible"/>
                                      </p:to>
                                    </p:set>
                                    <p:anim calcmode="lin" valueType="num">
                                      <p:cBhvr>
                                        <p:cTn id="147" dur="500" decel="50000" fill="hold">
                                          <p:stCondLst>
                                            <p:cond delay="0"/>
                                          </p:stCondLst>
                                        </p:cTn>
                                        <p:tgtEl>
                                          <p:spTgt spid="18448"/>
                                        </p:tgtEl>
                                        <p:attrNameLst>
                                          <p:attrName>style.rotation</p:attrName>
                                        </p:attrNameLst>
                                      </p:cBhvr>
                                      <p:tavLst>
                                        <p:tav tm="0">
                                          <p:val>
                                            <p:fltVal val="-90"/>
                                          </p:val>
                                        </p:tav>
                                        <p:tav tm="100000">
                                          <p:val>
                                            <p:fltVal val="0"/>
                                          </p:val>
                                        </p:tav>
                                      </p:tavLst>
                                    </p:anim>
                                    <p:anim calcmode="lin" valueType="num">
                                      <p:cBhvr>
                                        <p:cTn id="148" dur="500" decel="50000" fill="hold">
                                          <p:stCondLst>
                                            <p:cond delay="0"/>
                                          </p:stCondLst>
                                        </p:cTn>
                                        <p:tgtEl>
                                          <p:spTgt spid="18448"/>
                                        </p:tgtEl>
                                        <p:attrNameLst>
                                          <p:attrName>ppt_w</p:attrName>
                                        </p:attrNameLst>
                                      </p:cBhvr>
                                      <p:tavLst>
                                        <p:tav tm="0">
                                          <p:val>
                                            <p:strVal val="#ppt_w"/>
                                          </p:val>
                                        </p:tav>
                                        <p:tav tm="100000">
                                          <p:val>
                                            <p:strVal val="#ppt_w*.05"/>
                                          </p:val>
                                        </p:tav>
                                      </p:tavLst>
                                    </p:anim>
                                    <p:anim calcmode="lin" valueType="num">
                                      <p:cBhvr>
                                        <p:cTn id="149" dur="500" accel="50000" fill="hold">
                                          <p:stCondLst>
                                            <p:cond delay="500"/>
                                          </p:stCondLst>
                                        </p:cTn>
                                        <p:tgtEl>
                                          <p:spTgt spid="18448"/>
                                        </p:tgtEl>
                                        <p:attrNameLst>
                                          <p:attrName>ppt_w</p:attrName>
                                        </p:attrNameLst>
                                      </p:cBhvr>
                                      <p:tavLst>
                                        <p:tav tm="0">
                                          <p:val>
                                            <p:strVal val="#ppt_w*.05"/>
                                          </p:val>
                                        </p:tav>
                                        <p:tav tm="100000">
                                          <p:val>
                                            <p:strVal val="#ppt_w"/>
                                          </p:val>
                                        </p:tav>
                                      </p:tavLst>
                                    </p:anim>
                                    <p:anim calcmode="lin" valueType="num">
                                      <p:cBhvr>
                                        <p:cTn id="150" dur="1000" fill="hold"/>
                                        <p:tgtEl>
                                          <p:spTgt spid="18448"/>
                                        </p:tgtEl>
                                        <p:attrNameLst>
                                          <p:attrName>ppt_h</p:attrName>
                                        </p:attrNameLst>
                                      </p:cBhvr>
                                      <p:tavLst>
                                        <p:tav tm="0">
                                          <p:val>
                                            <p:strVal val="#ppt_h"/>
                                          </p:val>
                                        </p:tav>
                                        <p:tav tm="100000">
                                          <p:val>
                                            <p:strVal val="#ppt_h"/>
                                          </p:val>
                                        </p:tav>
                                      </p:tavLst>
                                    </p:anim>
                                    <p:anim calcmode="lin" valueType="num">
                                      <p:cBhvr>
                                        <p:cTn id="151" dur="500" decel="50000" fill="hold">
                                          <p:stCondLst>
                                            <p:cond delay="0"/>
                                          </p:stCondLst>
                                        </p:cTn>
                                        <p:tgtEl>
                                          <p:spTgt spid="18448"/>
                                        </p:tgtEl>
                                        <p:attrNameLst>
                                          <p:attrName>ppt_x</p:attrName>
                                        </p:attrNameLst>
                                      </p:cBhvr>
                                      <p:tavLst>
                                        <p:tav tm="0">
                                          <p:val>
                                            <p:strVal val="#ppt_x+.4"/>
                                          </p:val>
                                        </p:tav>
                                        <p:tav tm="100000">
                                          <p:val>
                                            <p:strVal val="#ppt_x"/>
                                          </p:val>
                                        </p:tav>
                                      </p:tavLst>
                                    </p:anim>
                                    <p:anim calcmode="lin" valueType="num">
                                      <p:cBhvr>
                                        <p:cTn id="152" dur="500" decel="50000" fill="hold">
                                          <p:stCondLst>
                                            <p:cond delay="0"/>
                                          </p:stCondLst>
                                        </p:cTn>
                                        <p:tgtEl>
                                          <p:spTgt spid="18448"/>
                                        </p:tgtEl>
                                        <p:attrNameLst>
                                          <p:attrName>ppt_y</p:attrName>
                                        </p:attrNameLst>
                                      </p:cBhvr>
                                      <p:tavLst>
                                        <p:tav tm="0">
                                          <p:val>
                                            <p:strVal val="#ppt_y-.2"/>
                                          </p:val>
                                        </p:tav>
                                        <p:tav tm="100000">
                                          <p:val>
                                            <p:strVal val="#ppt_y+.1"/>
                                          </p:val>
                                        </p:tav>
                                      </p:tavLst>
                                    </p:anim>
                                    <p:anim calcmode="lin" valueType="num">
                                      <p:cBhvr>
                                        <p:cTn id="153" dur="500" accel="50000" fill="hold">
                                          <p:stCondLst>
                                            <p:cond delay="500"/>
                                          </p:stCondLst>
                                        </p:cTn>
                                        <p:tgtEl>
                                          <p:spTgt spid="18448"/>
                                        </p:tgtEl>
                                        <p:attrNameLst>
                                          <p:attrName>ppt_y</p:attrName>
                                        </p:attrNameLst>
                                      </p:cBhvr>
                                      <p:tavLst>
                                        <p:tav tm="0">
                                          <p:val>
                                            <p:strVal val="#ppt_y+.1"/>
                                          </p:val>
                                        </p:tav>
                                        <p:tav tm="100000">
                                          <p:val>
                                            <p:strVal val="#ppt_y"/>
                                          </p:val>
                                        </p:tav>
                                      </p:tavLst>
                                    </p:anim>
                                    <p:animEffect transition="in" filter="fade">
                                      <p:cBhvr>
                                        <p:cTn id="154" dur="1000" decel="50000">
                                          <p:stCondLst>
                                            <p:cond delay="0"/>
                                          </p:stCondLst>
                                        </p:cTn>
                                        <p:tgtEl>
                                          <p:spTgt spid="18448"/>
                                        </p:tgtEl>
                                      </p:cBhvr>
                                    </p:animEffect>
                                  </p:childTnLst>
                                </p:cTn>
                              </p:par>
                              <p:par>
                                <p:cTn id="155" presetID="25" presetClass="entr" presetSubtype="0" fill="hold" grpId="0" nodeType="withEffect">
                                  <p:stCondLst>
                                    <p:cond delay="0"/>
                                  </p:stCondLst>
                                  <p:childTnLst>
                                    <p:set>
                                      <p:cBhvr>
                                        <p:cTn id="156" dur="1" fill="hold">
                                          <p:stCondLst>
                                            <p:cond delay="0"/>
                                          </p:stCondLst>
                                        </p:cTn>
                                        <p:tgtEl>
                                          <p:spTgt spid="18449"/>
                                        </p:tgtEl>
                                        <p:attrNameLst>
                                          <p:attrName>style.visibility</p:attrName>
                                        </p:attrNameLst>
                                      </p:cBhvr>
                                      <p:to>
                                        <p:strVal val="visible"/>
                                      </p:to>
                                    </p:set>
                                    <p:anim calcmode="lin" valueType="num">
                                      <p:cBhvr>
                                        <p:cTn id="157" dur="500" decel="50000" fill="hold">
                                          <p:stCondLst>
                                            <p:cond delay="0"/>
                                          </p:stCondLst>
                                        </p:cTn>
                                        <p:tgtEl>
                                          <p:spTgt spid="18449"/>
                                        </p:tgtEl>
                                        <p:attrNameLst>
                                          <p:attrName>style.rotation</p:attrName>
                                        </p:attrNameLst>
                                      </p:cBhvr>
                                      <p:tavLst>
                                        <p:tav tm="0">
                                          <p:val>
                                            <p:fltVal val="-90"/>
                                          </p:val>
                                        </p:tav>
                                        <p:tav tm="100000">
                                          <p:val>
                                            <p:fltVal val="0"/>
                                          </p:val>
                                        </p:tav>
                                      </p:tavLst>
                                    </p:anim>
                                    <p:anim calcmode="lin" valueType="num">
                                      <p:cBhvr>
                                        <p:cTn id="158" dur="500" decel="50000" fill="hold">
                                          <p:stCondLst>
                                            <p:cond delay="0"/>
                                          </p:stCondLst>
                                        </p:cTn>
                                        <p:tgtEl>
                                          <p:spTgt spid="18449"/>
                                        </p:tgtEl>
                                        <p:attrNameLst>
                                          <p:attrName>ppt_w</p:attrName>
                                        </p:attrNameLst>
                                      </p:cBhvr>
                                      <p:tavLst>
                                        <p:tav tm="0">
                                          <p:val>
                                            <p:strVal val="#ppt_w"/>
                                          </p:val>
                                        </p:tav>
                                        <p:tav tm="100000">
                                          <p:val>
                                            <p:strVal val="#ppt_w*.05"/>
                                          </p:val>
                                        </p:tav>
                                      </p:tavLst>
                                    </p:anim>
                                    <p:anim calcmode="lin" valueType="num">
                                      <p:cBhvr>
                                        <p:cTn id="159" dur="500" accel="50000" fill="hold">
                                          <p:stCondLst>
                                            <p:cond delay="500"/>
                                          </p:stCondLst>
                                        </p:cTn>
                                        <p:tgtEl>
                                          <p:spTgt spid="18449"/>
                                        </p:tgtEl>
                                        <p:attrNameLst>
                                          <p:attrName>ppt_w</p:attrName>
                                        </p:attrNameLst>
                                      </p:cBhvr>
                                      <p:tavLst>
                                        <p:tav tm="0">
                                          <p:val>
                                            <p:strVal val="#ppt_w*.05"/>
                                          </p:val>
                                        </p:tav>
                                        <p:tav tm="100000">
                                          <p:val>
                                            <p:strVal val="#ppt_w"/>
                                          </p:val>
                                        </p:tav>
                                      </p:tavLst>
                                    </p:anim>
                                    <p:anim calcmode="lin" valueType="num">
                                      <p:cBhvr>
                                        <p:cTn id="160" dur="1000" fill="hold"/>
                                        <p:tgtEl>
                                          <p:spTgt spid="18449"/>
                                        </p:tgtEl>
                                        <p:attrNameLst>
                                          <p:attrName>ppt_h</p:attrName>
                                        </p:attrNameLst>
                                      </p:cBhvr>
                                      <p:tavLst>
                                        <p:tav tm="0">
                                          <p:val>
                                            <p:strVal val="#ppt_h"/>
                                          </p:val>
                                        </p:tav>
                                        <p:tav tm="100000">
                                          <p:val>
                                            <p:strVal val="#ppt_h"/>
                                          </p:val>
                                        </p:tav>
                                      </p:tavLst>
                                    </p:anim>
                                    <p:anim calcmode="lin" valueType="num">
                                      <p:cBhvr>
                                        <p:cTn id="161" dur="500" decel="50000" fill="hold">
                                          <p:stCondLst>
                                            <p:cond delay="0"/>
                                          </p:stCondLst>
                                        </p:cTn>
                                        <p:tgtEl>
                                          <p:spTgt spid="18449"/>
                                        </p:tgtEl>
                                        <p:attrNameLst>
                                          <p:attrName>ppt_x</p:attrName>
                                        </p:attrNameLst>
                                      </p:cBhvr>
                                      <p:tavLst>
                                        <p:tav tm="0">
                                          <p:val>
                                            <p:strVal val="#ppt_x+.4"/>
                                          </p:val>
                                        </p:tav>
                                        <p:tav tm="100000">
                                          <p:val>
                                            <p:strVal val="#ppt_x"/>
                                          </p:val>
                                        </p:tav>
                                      </p:tavLst>
                                    </p:anim>
                                    <p:anim calcmode="lin" valueType="num">
                                      <p:cBhvr>
                                        <p:cTn id="162" dur="500" decel="50000" fill="hold">
                                          <p:stCondLst>
                                            <p:cond delay="0"/>
                                          </p:stCondLst>
                                        </p:cTn>
                                        <p:tgtEl>
                                          <p:spTgt spid="18449"/>
                                        </p:tgtEl>
                                        <p:attrNameLst>
                                          <p:attrName>ppt_y</p:attrName>
                                        </p:attrNameLst>
                                      </p:cBhvr>
                                      <p:tavLst>
                                        <p:tav tm="0">
                                          <p:val>
                                            <p:strVal val="#ppt_y-.2"/>
                                          </p:val>
                                        </p:tav>
                                        <p:tav tm="100000">
                                          <p:val>
                                            <p:strVal val="#ppt_y+.1"/>
                                          </p:val>
                                        </p:tav>
                                      </p:tavLst>
                                    </p:anim>
                                    <p:anim calcmode="lin" valueType="num">
                                      <p:cBhvr>
                                        <p:cTn id="163" dur="500" accel="50000" fill="hold">
                                          <p:stCondLst>
                                            <p:cond delay="500"/>
                                          </p:stCondLst>
                                        </p:cTn>
                                        <p:tgtEl>
                                          <p:spTgt spid="18449"/>
                                        </p:tgtEl>
                                        <p:attrNameLst>
                                          <p:attrName>ppt_y</p:attrName>
                                        </p:attrNameLst>
                                      </p:cBhvr>
                                      <p:tavLst>
                                        <p:tav tm="0">
                                          <p:val>
                                            <p:strVal val="#ppt_y+.1"/>
                                          </p:val>
                                        </p:tav>
                                        <p:tav tm="100000">
                                          <p:val>
                                            <p:strVal val="#ppt_y"/>
                                          </p:val>
                                        </p:tav>
                                      </p:tavLst>
                                    </p:anim>
                                    <p:animEffect transition="in" filter="fade">
                                      <p:cBhvr>
                                        <p:cTn id="164" dur="1000" decel="50000">
                                          <p:stCondLst>
                                            <p:cond delay="0"/>
                                          </p:stCondLst>
                                        </p:cTn>
                                        <p:tgtEl>
                                          <p:spTgt spid="18449"/>
                                        </p:tgtEl>
                                      </p:cBhvr>
                                    </p:animEffect>
                                  </p:childTnLst>
                                </p:cTn>
                              </p:par>
                              <p:par>
                                <p:cTn id="165" presetID="25" presetClass="entr" presetSubtype="0" fill="hold" grpId="0" nodeType="withEffect">
                                  <p:stCondLst>
                                    <p:cond delay="0"/>
                                  </p:stCondLst>
                                  <p:childTnLst>
                                    <p:set>
                                      <p:cBhvr>
                                        <p:cTn id="166" dur="1" fill="hold">
                                          <p:stCondLst>
                                            <p:cond delay="0"/>
                                          </p:stCondLst>
                                        </p:cTn>
                                        <p:tgtEl>
                                          <p:spTgt spid="18450"/>
                                        </p:tgtEl>
                                        <p:attrNameLst>
                                          <p:attrName>style.visibility</p:attrName>
                                        </p:attrNameLst>
                                      </p:cBhvr>
                                      <p:to>
                                        <p:strVal val="visible"/>
                                      </p:to>
                                    </p:set>
                                    <p:anim calcmode="lin" valueType="num">
                                      <p:cBhvr>
                                        <p:cTn id="167" dur="500" decel="50000" fill="hold">
                                          <p:stCondLst>
                                            <p:cond delay="0"/>
                                          </p:stCondLst>
                                        </p:cTn>
                                        <p:tgtEl>
                                          <p:spTgt spid="18450"/>
                                        </p:tgtEl>
                                        <p:attrNameLst>
                                          <p:attrName>style.rotation</p:attrName>
                                        </p:attrNameLst>
                                      </p:cBhvr>
                                      <p:tavLst>
                                        <p:tav tm="0">
                                          <p:val>
                                            <p:fltVal val="-90"/>
                                          </p:val>
                                        </p:tav>
                                        <p:tav tm="100000">
                                          <p:val>
                                            <p:fltVal val="0"/>
                                          </p:val>
                                        </p:tav>
                                      </p:tavLst>
                                    </p:anim>
                                    <p:anim calcmode="lin" valueType="num">
                                      <p:cBhvr>
                                        <p:cTn id="168" dur="500" decel="50000" fill="hold">
                                          <p:stCondLst>
                                            <p:cond delay="0"/>
                                          </p:stCondLst>
                                        </p:cTn>
                                        <p:tgtEl>
                                          <p:spTgt spid="18450"/>
                                        </p:tgtEl>
                                        <p:attrNameLst>
                                          <p:attrName>ppt_w</p:attrName>
                                        </p:attrNameLst>
                                      </p:cBhvr>
                                      <p:tavLst>
                                        <p:tav tm="0">
                                          <p:val>
                                            <p:strVal val="#ppt_w"/>
                                          </p:val>
                                        </p:tav>
                                        <p:tav tm="100000">
                                          <p:val>
                                            <p:strVal val="#ppt_w*.05"/>
                                          </p:val>
                                        </p:tav>
                                      </p:tavLst>
                                    </p:anim>
                                    <p:anim calcmode="lin" valueType="num">
                                      <p:cBhvr>
                                        <p:cTn id="169" dur="500" accel="50000" fill="hold">
                                          <p:stCondLst>
                                            <p:cond delay="500"/>
                                          </p:stCondLst>
                                        </p:cTn>
                                        <p:tgtEl>
                                          <p:spTgt spid="18450"/>
                                        </p:tgtEl>
                                        <p:attrNameLst>
                                          <p:attrName>ppt_w</p:attrName>
                                        </p:attrNameLst>
                                      </p:cBhvr>
                                      <p:tavLst>
                                        <p:tav tm="0">
                                          <p:val>
                                            <p:strVal val="#ppt_w*.05"/>
                                          </p:val>
                                        </p:tav>
                                        <p:tav tm="100000">
                                          <p:val>
                                            <p:strVal val="#ppt_w"/>
                                          </p:val>
                                        </p:tav>
                                      </p:tavLst>
                                    </p:anim>
                                    <p:anim calcmode="lin" valueType="num">
                                      <p:cBhvr>
                                        <p:cTn id="170" dur="1000" fill="hold"/>
                                        <p:tgtEl>
                                          <p:spTgt spid="18450"/>
                                        </p:tgtEl>
                                        <p:attrNameLst>
                                          <p:attrName>ppt_h</p:attrName>
                                        </p:attrNameLst>
                                      </p:cBhvr>
                                      <p:tavLst>
                                        <p:tav tm="0">
                                          <p:val>
                                            <p:strVal val="#ppt_h"/>
                                          </p:val>
                                        </p:tav>
                                        <p:tav tm="100000">
                                          <p:val>
                                            <p:strVal val="#ppt_h"/>
                                          </p:val>
                                        </p:tav>
                                      </p:tavLst>
                                    </p:anim>
                                    <p:anim calcmode="lin" valueType="num">
                                      <p:cBhvr>
                                        <p:cTn id="171" dur="500" decel="50000" fill="hold">
                                          <p:stCondLst>
                                            <p:cond delay="0"/>
                                          </p:stCondLst>
                                        </p:cTn>
                                        <p:tgtEl>
                                          <p:spTgt spid="18450"/>
                                        </p:tgtEl>
                                        <p:attrNameLst>
                                          <p:attrName>ppt_x</p:attrName>
                                        </p:attrNameLst>
                                      </p:cBhvr>
                                      <p:tavLst>
                                        <p:tav tm="0">
                                          <p:val>
                                            <p:strVal val="#ppt_x+.4"/>
                                          </p:val>
                                        </p:tav>
                                        <p:tav tm="100000">
                                          <p:val>
                                            <p:strVal val="#ppt_x"/>
                                          </p:val>
                                        </p:tav>
                                      </p:tavLst>
                                    </p:anim>
                                    <p:anim calcmode="lin" valueType="num">
                                      <p:cBhvr>
                                        <p:cTn id="172" dur="500" decel="50000" fill="hold">
                                          <p:stCondLst>
                                            <p:cond delay="0"/>
                                          </p:stCondLst>
                                        </p:cTn>
                                        <p:tgtEl>
                                          <p:spTgt spid="18450"/>
                                        </p:tgtEl>
                                        <p:attrNameLst>
                                          <p:attrName>ppt_y</p:attrName>
                                        </p:attrNameLst>
                                      </p:cBhvr>
                                      <p:tavLst>
                                        <p:tav tm="0">
                                          <p:val>
                                            <p:strVal val="#ppt_y-.2"/>
                                          </p:val>
                                        </p:tav>
                                        <p:tav tm="100000">
                                          <p:val>
                                            <p:strVal val="#ppt_y+.1"/>
                                          </p:val>
                                        </p:tav>
                                      </p:tavLst>
                                    </p:anim>
                                    <p:anim calcmode="lin" valueType="num">
                                      <p:cBhvr>
                                        <p:cTn id="173" dur="500" accel="50000" fill="hold">
                                          <p:stCondLst>
                                            <p:cond delay="500"/>
                                          </p:stCondLst>
                                        </p:cTn>
                                        <p:tgtEl>
                                          <p:spTgt spid="18450"/>
                                        </p:tgtEl>
                                        <p:attrNameLst>
                                          <p:attrName>ppt_y</p:attrName>
                                        </p:attrNameLst>
                                      </p:cBhvr>
                                      <p:tavLst>
                                        <p:tav tm="0">
                                          <p:val>
                                            <p:strVal val="#ppt_y+.1"/>
                                          </p:val>
                                        </p:tav>
                                        <p:tav tm="100000">
                                          <p:val>
                                            <p:strVal val="#ppt_y"/>
                                          </p:val>
                                        </p:tav>
                                      </p:tavLst>
                                    </p:anim>
                                    <p:animEffect transition="in" filter="fade">
                                      <p:cBhvr>
                                        <p:cTn id="174" dur="1000" decel="50000">
                                          <p:stCondLst>
                                            <p:cond delay="0"/>
                                          </p:stCondLst>
                                        </p:cTn>
                                        <p:tgtEl>
                                          <p:spTgt spid="18450"/>
                                        </p:tgtEl>
                                      </p:cBhvr>
                                    </p:animEffect>
                                  </p:childTnLst>
                                </p:cTn>
                              </p:par>
                              <p:par>
                                <p:cTn id="175" presetID="25" presetClass="entr" presetSubtype="0" fill="hold" grpId="0" nodeType="withEffect">
                                  <p:stCondLst>
                                    <p:cond delay="0"/>
                                  </p:stCondLst>
                                  <p:childTnLst>
                                    <p:set>
                                      <p:cBhvr>
                                        <p:cTn id="176" dur="1" fill="hold">
                                          <p:stCondLst>
                                            <p:cond delay="0"/>
                                          </p:stCondLst>
                                        </p:cTn>
                                        <p:tgtEl>
                                          <p:spTgt spid="18451"/>
                                        </p:tgtEl>
                                        <p:attrNameLst>
                                          <p:attrName>style.visibility</p:attrName>
                                        </p:attrNameLst>
                                      </p:cBhvr>
                                      <p:to>
                                        <p:strVal val="visible"/>
                                      </p:to>
                                    </p:set>
                                    <p:anim calcmode="lin" valueType="num">
                                      <p:cBhvr>
                                        <p:cTn id="177" dur="500" decel="50000" fill="hold">
                                          <p:stCondLst>
                                            <p:cond delay="0"/>
                                          </p:stCondLst>
                                        </p:cTn>
                                        <p:tgtEl>
                                          <p:spTgt spid="18451"/>
                                        </p:tgtEl>
                                        <p:attrNameLst>
                                          <p:attrName>style.rotation</p:attrName>
                                        </p:attrNameLst>
                                      </p:cBhvr>
                                      <p:tavLst>
                                        <p:tav tm="0">
                                          <p:val>
                                            <p:fltVal val="-90"/>
                                          </p:val>
                                        </p:tav>
                                        <p:tav tm="100000">
                                          <p:val>
                                            <p:fltVal val="0"/>
                                          </p:val>
                                        </p:tav>
                                      </p:tavLst>
                                    </p:anim>
                                    <p:anim calcmode="lin" valueType="num">
                                      <p:cBhvr>
                                        <p:cTn id="178" dur="500" decel="50000" fill="hold">
                                          <p:stCondLst>
                                            <p:cond delay="0"/>
                                          </p:stCondLst>
                                        </p:cTn>
                                        <p:tgtEl>
                                          <p:spTgt spid="18451"/>
                                        </p:tgtEl>
                                        <p:attrNameLst>
                                          <p:attrName>ppt_w</p:attrName>
                                        </p:attrNameLst>
                                      </p:cBhvr>
                                      <p:tavLst>
                                        <p:tav tm="0">
                                          <p:val>
                                            <p:strVal val="#ppt_w"/>
                                          </p:val>
                                        </p:tav>
                                        <p:tav tm="100000">
                                          <p:val>
                                            <p:strVal val="#ppt_w*.05"/>
                                          </p:val>
                                        </p:tav>
                                      </p:tavLst>
                                    </p:anim>
                                    <p:anim calcmode="lin" valueType="num">
                                      <p:cBhvr>
                                        <p:cTn id="179" dur="500" accel="50000" fill="hold">
                                          <p:stCondLst>
                                            <p:cond delay="500"/>
                                          </p:stCondLst>
                                        </p:cTn>
                                        <p:tgtEl>
                                          <p:spTgt spid="18451"/>
                                        </p:tgtEl>
                                        <p:attrNameLst>
                                          <p:attrName>ppt_w</p:attrName>
                                        </p:attrNameLst>
                                      </p:cBhvr>
                                      <p:tavLst>
                                        <p:tav tm="0">
                                          <p:val>
                                            <p:strVal val="#ppt_w*.05"/>
                                          </p:val>
                                        </p:tav>
                                        <p:tav tm="100000">
                                          <p:val>
                                            <p:strVal val="#ppt_w"/>
                                          </p:val>
                                        </p:tav>
                                      </p:tavLst>
                                    </p:anim>
                                    <p:anim calcmode="lin" valueType="num">
                                      <p:cBhvr>
                                        <p:cTn id="180" dur="1000" fill="hold"/>
                                        <p:tgtEl>
                                          <p:spTgt spid="18451"/>
                                        </p:tgtEl>
                                        <p:attrNameLst>
                                          <p:attrName>ppt_h</p:attrName>
                                        </p:attrNameLst>
                                      </p:cBhvr>
                                      <p:tavLst>
                                        <p:tav tm="0">
                                          <p:val>
                                            <p:strVal val="#ppt_h"/>
                                          </p:val>
                                        </p:tav>
                                        <p:tav tm="100000">
                                          <p:val>
                                            <p:strVal val="#ppt_h"/>
                                          </p:val>
                                        </p:tav>
                                      </p:tavLst>
                                    </p:anim>
                                    <p:anim calcmode="lin" valueType="num">
                                      <p:cBhvr>
                                        <p:cTn id="181" dur="500" decel="50000" fill="hold">
                                          <p:stCondLst>
                                            <p:cond delay="0"/>
                                          </p:stCondLst>
                                        </p:cTn>
                                        <p:tgtEl>
                                          <p:spTgt spid="18451"/>
                                        </p:tgtEl>
                                        <p:attrNameLst>
                                          <p:attrName>ppt_x</p:attrName>
                                        </p:attrNameLst>
                                      </p:cBhvr>
                                      <p:tavLst>
                                        <p:tav tm="0">
                                          <p:val>
                                            <p:strVal val="#ppt_x+.4"/>
                                          </p:val>
                                        </p:tav>
                                        <p:tav tm="100000">
                                          <p:val>
                                            <p:strVal val="#ppt_x"/>
                                          </p:val>
                                        </p:tav>
                                      </p:tavLst>
                                    </p:anim>
                                    <p:anim calcmode="lin" valueType="num">
                                      <p:cBhvr>
                                        <p:cTn id="182" dur="500" decel="50000" fill="hold">
                                          <p:stCondLst>
                                            <p:cond delay="0"/>
                                          </p:stCondLst>
                                        </p:cTn>
                                        <p:tgtEl>
                                          <p:spTgt spid="18451"/>
                                        </p:tgtEl>
                                        <p:attrNameLst>
                                          <p:attrName>ppt_y</p:attrName>
                                        </p:attrNameLst>
                                      </p:cBhvr>
                                      <p:tavLst>
                                        <p:tav tm="0">
                                          <p:val>
                                            <p:strVal val="#ppt_y-.2"/>
                                          </p:val>
                                        </p:tav>
                                        <p:tav tm="100000">
                                          <p:val>
                                            <p:strVal val="#ppt_y+.1"/>
                                          </p:val>
                                        </p:tav>
                                      </p:tavLst>
                                    </p:anim>
                                    <p:anim calcmode="lin" valueType="num">
                                      <p:cBhvr>
                                        <p:cTn id="183" dur="500" accel="50000" fill="hold">
                                          <p:stCondLst>
                                            <p:cond delay="500"/>
                                          </p:stCondLst>
                                        </p:cTn>
                                        <p:tgtEl>
                                          <p:spTgt spid="18451"/>
                                        </p:tgtEl>
                                        <p:attrNameLst>
                                          <p:attrName>ppt_y</p:attrName>
                                        </p:attrNameLst>
                                      </p:cBhvr>
                                      <p:tavLst>
                                        <p:tav tm="0">
                                          <p:val>
                                            <p:strVal val="#ppt_y+.1"/>
                                          </p:val>
                                        </p:tav>
                                        <p:tav tm="100000">
                                          <p:val>
                                            <p:strVal val="#ppt_y"/>
                                          </p:val>
                                        </p:tav>
                                      </p:tavLst>
                                    </p:anim>
                                    <p:animEffect transition="in" filter="fade">
                                      <p:cBhvr>
                                        <p:cTn id="184" dur="1000" decel="50000">
                                          <p:stCondLst>
                                            <p:cond delay="0"/>
                                          </p:stCondLst>
                                        </p:cTn>
                                        <p:tgtEl>
                                          <p:spTgt spid="18451"/>
                                        </p:tgtEl>
                                      </p:cBhvr>
                                    </p:animEffect>
                                  </p:childTnLst>
                                </p:cTn>
                              </p:par>
                              <p:par>
                                <p:cTn id="185" presetID="25" presetClass="entr" presetSubtype="0" fill="hold" grpId="0" nodeType="withEffect">
                                  <p:stCondLst>
                                    <p:cond delay="0"/>
                                  </p:stCondLst>
                                  <p:childTnLst>
                                    <p:set>
                                      <p:cBhvr>
                                        <p:cTn id="186" dur="1" fill="hold">
                                          <p:stCondLst>
                                            <p:cond delay="0"/>
                                          </p:stCondLst>
                                        </p:cTn>
                                        <p:tgtEl>
                                          <p:spTgt spid="18452"/>
                                        </p:tgtEl>
                                        <p:attrNameLst>
                                          <p:attrName>style.visibility</p:attrName>
                                        </p:attrNameLst>
                                      </p:cBhvr>
                                      <p:to>
                                        <p:strVal val="visible"/>
                                      </p:to>
                                    </p:set>
                                    <p:anim calcmode="lin" valueType="num">
                                      <p:cBhvr>
                                        <p:cTn id="187" dur="500" decel="50000" fill="hold">
                                          <p:stCondLst>
                                            <p:cond delay="0"/>
                                          </p:stCondLst>
                                        </p:cTn>
                                        <p:tgtEl>
                                          <p:spTgt spid="18452"/>
                                        </p:tgtEl>
                                        <p:attrNameLst>
                                          <p:attrName>style.rotation</p:attrName>
                                        </p:attrNameLst>
                                      </p:cBhvr>
                                      <p:tavLst>
                                        <p:tav tm="0">
                                          <p:val>
                                            <p:fltVal val="-90"/>
                                          </p:val>
                                        </p:tav>
                                        <p:tav tm="100000">
                                          <p:val>
                                            <p:fltVal val="0"/>
                                          </p:val>
                                        </p:tav>
                                      </p:tavLst>
                                    </p:anim>
                                    <p:anim calcmode="lin" valueType="num">
                                      <p:cBhvr>
                                        <p:cTn id="188" dur="500" decel="50000" fill="hold">
                                          <p:stCondLst>
                                            <p:cond delay="0"/>
                                          </p:stCondLst>
                                        </p:cTn>
                                        <p:tgtEl>
                                          <p:spTgt spid="18452"/>
                                        </p:tgtEl>
                                        <p:attrNameLst>
                                          <p:attrName>ppt_w</p:attrName>
                                        </p:attrNameLst>
                                      </p:cBhvr>
                                      <p:tavLst>
                                        <p:tav tm="0">
                                          <p:val>
                                            <p:strVal val="#ppt_w"/>
                                          </p:val>
                                        </p:tav>
                                        <p:tav tm="100000">
                                          <p:val>
                                            <p:strVal val="#ppt_w*.05"/>
                                          </p:val>
                                        </p:tav>
                                      </p:tavLst>
                                    </p:anim>
                                    <p:anim calcmode="lin" valueType="num">
                                      <p:cBhvr>
                                        <p:cTn id="189" dur="500" accel="50000" fill="hold">
                                          <p:stCondLst>
                                            <p:cond delay="500"/>
                                          </p:stCondLst>
                                        </p:cTn>
                                        <p:tgtEl>
                                          <p:spTgt spid="18452"/>
                                        </p:tgtEl>
                                        <p:attrNameLst>
                                          <p:attrName>ppt_w</p:attrName>
                                        </p:attrNameLst>
                                      </p:cBhvr>
                                      <p:tavLst>
                                        <p:tav tm="0">
                                          <p:val>
                                            <p:strVal val="#ppt_w*.05"/>
                                          </p:val>
                                        </p:tav>
                                        <p:tav tm="100000">
                                          <p:val>
                                            <p:strVal val="#ppt_w"/>
                                          </p:val>
                                        </p:tav>
                                      </p:tavLst>
                                    </p:anim>
                                    <p:anim calcmode="lin" valueType="num">
                                      <p:cBhvr>
                                        <p:cTn id="190" dur="1000" fill="hold"/>
                                        <p:tgtEl>
                                          <p:spTgt spid="18452"/>
                                        </p:tgtEl>
                                        <p:attrNameLst>
                                          <p:attrName>ppt_h</p:attrName>
                                        </p:attrNameLst>
                                      </p:cBhvr>
                                      <p:tavLst>
                                        <p:tav tm="0">
                                          <p:val>
                                            <p:strVal val="#ppt_h"/>
                                          </p:val>
                                        </p:tav>
                                        <p:tav tm="100000">
                                          <p:val>
                                            <p:strVal val="#ppt_h"/>
                                          </p:val>
                                        </p:tav>
                                      </p:tavLst>
                                    </p:anim>
                                    <p:anim calcmode="lin" valueType="num">
                                      <p:cBhvr>
                                        <p:cTn id="191" dur="500" decel="50000" fill="hold">
                                          <p:stCondLst>
                                            <p:cond delay="0"/>
                                          </p:stCondLst>
                                        </p:cTn>
                                        <p:tgtEl>
                                          <p:spTgt spid="18452"/>
                                        </p:tgtEl>
                                        <p:attrNameLst>
                                          <p:attrName>ppt_x</p:attrName>
                                        </p:attrNameLst>
                                      </p:cBhvr>
                                      <p:tavLst>
                                        <p:tav tm="0">
                                          <p:val>
                                            <p:strVal val="#ppt_x+.4"/>
                                          </p:val>
                                        </p:tav>
                                        <p:tav tm="100000">
                                          <p:val>
                                            <p:strVal val="#ppt_x"/>
                                          </p:val>
                                        </p:tav>
                                      </p:tavLst>
                                    </p:anim>
                                    <p:anim calcmode="lin" valueType="num">
                                      <p:cBhvr>
                                        <p:cTn id="192" dur="500" decel="50000" fill="hold">
                                          <p:stCondLst>
                                            <p:cond delay="0"/>
                                          </p:stCondLst>
                                        </p:cTn>
                                        <p:tgtEl>
                                          <p:spTgt spid="18452"/>
                                        </p:tgtEl>
                                        <p:attrNameLst>
                                          <p:attrName>ppt_y</p:attrName>
                                        </p:attrNameLst>
                                      </p:cBhvr>
                                      <p:tavLst>
                                        <p:tav tm="0">
                                          <p:val>
                                            <p:strVal val="#ppt_y-.2"/>
                                          </p:val>
                                        </p:tav>
                                        <p:tav tm="100000">
                                          <p:val>
                                            <p:strVal val="#ppt_y+.1"/>
                                          </p:val>
                                        </p:tav>
                                      </p:tavLst>
                                    </p:anim>
                                    <p:anim calcmode="lin" valueType="num">
                                      <p:cBhvr>
                                        <p:cTn id="193" dur="500" accel="50000" fill="hold">
                                          <p:stCondLst>
                                            <p:cond delay="500"/>
                                          </p:stCondLst>
                                        </p:cTn>
                                        <p:tgtEl>
                                          <p:spTgt spid="18452"/>
                                        </p:tgtEl>
                                        <p:attrNameLst>
                                          <p:attrName>ppt_y</p:attrName>
                                        </p:attrNameLst>
                                      </p:cBhvr>
                                      <p:tavLst>
                                        <p:tav tm="0">
                                          <p:val>
                                            <p:strVal val="#ppt_y+.1"/>
                                          </p:val>
                                        </p:tav>
                                        <p:tav tm="100000">
                                          <p:val>
                                            <p:strVal val="#ppt_y"/>
                                          </p:val>
                                        </p:tav>
                                      </p:tavLst>
                                    </p:anim>
                                    <p:animEffect transition="in" filter="fade">
                                      <p:cBhvr>
                                        <p:cTn id="194" dur="1000" decel="50000">
                                          <p:stCondLst>
                                            <p:cond delay="0"/>
                                          </p:stCondLst>
                                        </p:cTn>
                                        <p:tgtEl>
                                          <p:spTgt spid="18452"/>
                                        </p:tgtEl>
                                      </p:cBhvr>
                                    </p:animEffect>
                                  </p:childTnLst>
                                </p:cTn>
                              </p:par>
                              <p:par>
                                <p:cTn id="195" presetID="25" presetClass="entr" presetSubtype="0" fill="hold" grpId="0" nodeType="withEffect">
                                  <p:stCondLst>
                                    <p:cond delay="0"/>
                                  </p:stCondLst>
                                  <p:childTnLst>
                                    <p:set>
                                      <p:cBhvr>
                                        <p:cTn id="196" dur="1" fill="hold">
                                          <p:stCondLst>
                                            <p:cond delay="0"/>
                                          </p:stCondLst>
                                        </p:cTn>
                                        <p:tgtEl>
                                          <p:spTgt spid="18453"/>
                                        </p:tgtEl>
                                        <p:attrNameLst>
                                          <p:attrName>style.visibility</p:attrName>
                                        </p:attrNameLst>
                                      </p:cBhvr>
                                      <p:to>
                                        <p:strVal val="visible"/>
                                      </p:to>
                                    </p:set>
                                    <p:anim calcmode="lin" valueType="num">
                                      <p:cBhvr>
                                        <p:cTn id="197" dur="500" decel="50000" fill="hold">
                                          <p:stCondLst>
                                            <p:cond delay="0"/>
                                          </p:stCondLst>
                                        </p:cTn>
                                        <p:tgtEl>
                                          <p:spTgt spid="18453"/>
                                        </p:tgtEl>
                                        <p:attrNameLst>
                                          <p:attrName>style.rotation</p:attrName>
                                        </p:attrNameLst>
                                      </p:cBhvr>
                                      <p:tavLst>
                                        <p:tav tm="0">
                                          <p:val>
                                            <p:fltVal val="-90"/>
                                          </p:val>
                                        </p:tav>
                                        <p:tav tm="100000">
                                          <p:val>
                                            <p:fltVal val="0"/>
                                          </p:val>
                                        </p:tav>
                                      </p:tavLst>
                                    </p:anim>
                                    <p:anim calcmode="lin" valueType="num">
                                      <p:cBhvr>
                                        <p:cTn id="198" dur="500" decel="50000" fill="hold">
                                          <p:stCondLst>
                                            <p:cond delay="0"/>
                                          </p:stCondLst>
                                        </p:cTn>
                                        <p:tgtEl>
                                          <p:spTgt spid="18453"/>
                                        </p:tgtEl>
                                        <p:attrNameLst>
                                          <p:attrName>ppt_w</p:attrName>
                                        </p:attrNameLst>
                                      </p:cBhvr>
                                      <p:tavLst>
                                        <p:tav tm="0">
                                          <p:val>
                                            <p:strVal val="#ppt_w"/>
                                          </p:val>
                                        </p:tav>
                                        <p:tav tm="100000">
                                          <p:val>
                                            <p:strVal val="#ppt_w*.05"/>
                                          </p:val>
                                        </p:tav>
                                      </p:tavLst>
                                    </p:anim>
                                    <p:anim calcmode="lin" valueType="num">
                                      <p:cBhvr>
                                        <p:cTn id="199" dur="500" accel="50000" fill="hold">
                                          <p:stCondLst>
                                            <p:cond delay="500"/>
                                          </p:stCondLst>
                                        </p:cTn>
                                        <p:tgtEl>
                                          <p:spTgt spid="18453"/>
                                        </p:tgtEl>
                                        <p:attrNameLst>
                                          <p:attrName>ppt_w</p:attrName>
                                        </p:attrNameLst>
                                      </p:cBhvr>
                                      <p:tavLst>
                                        <p:tav tm="0">
                                          <p:val>
                                            <p:strVal val="#ppt_w*.05"/>
                                          </p:val>
                                        </p:tav>
                                        <p:tav tm="100000">
                                          <p:val>
                                            <p:strVal val="#ppt_w"/>
                                          </p:val>
                                        </p:tav>
                                      </p:tavLst>
                                    </p:anim>
                                    <p:anim calcmode="lin" valueType="num">
                                      <p:cBhvr>
                                        <p:cTn id="200" dur="1000" fill="hold"/>
                                        <p:tgtEl>
                                          <p:spTgt spid="18453"/>
                                        </p:tgtEl>
                                        <p:attrNameLst>
                                          <p:attrName>ppt_h</p:attrName>
                                        </p:attrNameLst>
                                      </p:cBhvr>
                                      <p:tavLst>
                                        <p:tav tm="0">
                                          <p:val>
                                            <p:strVal val="#ppt_h"/>
                                          </p:val>
                                        </p:tav>
                                        <p:tav tm="100000">
                                          <p:val>
                                            <p:strVal val="#ppt_h"/>
                                          </p:val>
                                        </p:tav>
                                      </p:tavLst>
                                    </p:anim>
                                    <p:anim calcmode="lin" valueType="num">
                                      <p:cBhvr>
                                        <p:cTn id="201" dur="500" decel="50000" fill="hold">
                                          <p:stCondLst>
                                            <p:cond delay="0"/>
                                          </p:stCondLst>
                                        </p:cTn>
                                        <p:tgtEl>
                                          <p:spTgt spid="18453"/>
                                        </p:tgtEl>
                                        <p:attrNameLst>
                                          <p:attrName>ppt_x</p:attrName>
                                        </p:attrNameLst>
                                      </p:cBhvr>
                                      <p:tavLst>
                                        <p:tav tm="0">
                                          <p:val>
                                            <p:strVal val="#ppt_x+.4"/>
                                          </p:val>
                                        </p:tav>
                                        <p:tav tm="100000">
                                          <p:val>
                                            <p:strVal val="#ppt_x"/>
                                          </p:val>
                                        </p:tav>
                                      </p:tavLst>
                                    </p:anim>
                                    <p:anim calcmode="lin" valueType="num">
                                      <p:cBhvr>
                                        <p:cTn id="202" dur="500" decel="50000" fill="hold">
                                          <p:stCondLst>
                                            <p:cond delay="0"/>
                                          </p:stCondLst>
                                        </p:cTn>
                                        <p:tgtEl>
                                          <p:spTgt spid="18453"/>
                                        </p:tgtEl>
                                        <p:attrNameLst>
                                          <p:attrName>ppt_y</p:attrName>
                                        </p:attrNameLst>
                                      </p:cBhvr>
                                      <p:tavLst>
                                        <p:tav tm="0">
                                          <p:val>
                                            <p:strVal val="#ppt_y-.2"/>
                                          </p:val>
                                        </p:tav>
                                        <p:tav tm="100000">
                                          <p:val>
                                            <p:strVal val="#ppt_y+.1"/>
                                          </p:val>
                                        </p:tav>
                                      </p:tavLst>
                                    </p:anim>
                                    <p:anim calcmode="lin" valueType="num">
                                      <p:cBhvr>
                                        <p:cTn id="203" dur="500" accel="50000" fill="hold">
                                          <p:stCondLst>
                                            <p:cond delay="500"/>
                                          </p:stCondLst>
                                        </p:cTn>
                                        <p:tgtEl>
                                          <p:spTgt spid="18453"/>
                                        </p:tgtEl>
                                        <p:attrNameLst>
                                          <p:attrName>ppt_y</p:attrName>
                                        </p:attrNameLst>
                                      </p:cBhvr>
                                      <p:tavLst>
                                        <p:tav tm="0">
                                          <p:val>
                                            <p:strVal val="#ppt_y+.1"/>
                                          </p:val>
                                        </p:tav>
                                        <p:tav tm="100000">
                                          <p:val>
                                            <p:strVal val="#ppt_y"/>
                                          </p:val>
                                        </p:tav>
                                      </p:tavLst>
                                    </p:anim>
                                    <p:animEffect transition="in" filter="fade">
                                      <p:cBhvr>
                                        <p:cTn id="204" dur="1000" decel="50000">
                                          <p:stCondLst>
                                            <p:cond delay="0"/>
                                          </p:stCondLst>
                                        </p:cTn>
                                        <p:tgtEl>
                                          <p:spTgt spid="18453"/>
                                        </p:tgtEl>
                                      </p:cBhvr>
                                    </p:animEffect>
                                  </p:childTnLst>
                                </p:cTn>
                              </p:par>
                              <p:par>
                                <p:cTn id="205" presetID="25" presetClass="entr" presetSubtype="0" fill="hold" grpId="0" nodeType="withEffect">
                                  <p:stCondLst>
                                    <p:cond delay="0"/>
                                  </p:stCondLst>
                                  <p:childTnLst>
                                    <p:set>
                                      <p:cBhvr>
                                        <p:cTn id="206" dur="1" fill="hold">
                                          <p:stCondLst>
                                            <p:cond delay="0"/>
                                          </p:stCondLst>
                                        </p:cTn>
                                        <p:tgtEl>
                                          <p:spTgt spid="18454"/>
                                        </p:tgtEl>
                                        <p:attrNameLst>
                                          <p:attrName>style.visibility</p:attrName>
                                        </p:attrNameLst>
                                      </p:cBhvr>
                                      <p:to>
                                        <p:strVal val="visible"/>
                                      </p:to>
                                    </p:set>
                                    <p:anim calcmode="lin" valueType="num">
                                      <p:cBhvr>
                                        <p:cTn id="207" dur="500" decel="50000" fill="hold">
                                          <p:stCondLst>
                                            <p:cond delay="0"/>
                                          </p:stCondLst>
                                        </p:cTn>
                                        <p:tgtEl>
                                          <p:spTgt spid="18454"/>
                                        </p:tgtEl>
                                        <p:attrNameLst>
                                          <p:attrName>style.rotation</p:attrName>
                                        </p:attrNameLst>
                                      </p:cBhvr>
                                      <p:tavLst>
                                        <p:tav tm="0">
                                          <p:val>
                                            <p:fltVal val="-90"/>
                                          </p:val>
                                        </p:tav>
                                        <p:tav tm="100000">
                                          <p:val>
                                            <p:fltVal val="0"/>
                                          </p:val>
                                        </p:tav>
                                      </p:tavLst>
                                    </p:anim>
                                    <p:anim calcmode="lin" valueType="num">
                                      <p:cBhvr>
                                        <p:cTn id="208" dur="500" decel="50000" fill="hold">
                                          <p:stCondLst>
                                            <p:cond delay="0"/>
                                          </p:stCondLst>
                                        </p:cTn>
                                        <p:tgtEl>
                                          <p:spTgt spid="18454"/>
                                        </p:tgtEl>
                                        <p:attrNameLst>
                                          <p:attrName>ppt_w</p:attrName>
                                        </p:attrNameLst>
                                      </p:cBhvr>
                                      <p:tavLst>
                                        <p:tav tm="0">
                                          <p:val>
                                            <p:strVal val="#ppt_w"/>
                                          </p:val>
                                        </p:tav>
                                        <p:tav tm="100000">
                                          <p:val>
                                            <p:strVal val="#ppt_w*.05"/>
                                          </p:val>
                                        </p:tav>
                                      </p:tavLst>
                                    </p:anim>
                                    <p:anim calcmode="lin" valueType="num">
                                      <p:cBhvr>
                                        <p:cTn id="209" dur="500" accel="50000" fill="hold">
                                          <p:stCondLst>
                                            <p:cond delay="500"/>
                                          </p:stCondLst>
                                        </p:cTn>
                                        <p:tgtEl>
                                          <p:spTgt spid="18454"/>
                                        </p:tgtEl>
                                        <p:attrNameLst>
                                          <p:attrName>ppt_w</p:attrName>
                                        </p:attrNameLst>
                                      </p:cBhvr>
                                      <p:tavLst>
                                        <p:tav tm="0">
                                          <p:val>
                                            <p:strVal val="#ppt_w*.05"/>
                                          </p:val>
                                        </p:tav>
                                        <p:tav tm="100000">
                                          <p:val>
                                            <p:strVal val="#ppt_w"/>
                                          </p:val>
                                        </p:tav>
                                      </p:tavLst>
                                    </p:anim>
                                    <p:anim calcmode="lin" valueType="num">
                                      <p:cBhvr>
                                        <p:cTn id="210" dur="1000" fill="hold"/>
                                        <p:tgtEl>
                                          <p:spTgt spid="18454"/>
                                        </p:tgtEl>
                                        <p:attrNameLst>
                                          <p:attrName>ppt_h</p:attrName>
                                        </p:attrNameLst>
                                      </p:cBhvr>
                                      <p:tavLst>
                                        <p:tav tm="0">
                                          <p:val>
                                            <p:strVal val="#ppt_h"/>
                                          </p:val>
                                        </p:tav>
                                        <p:tav tm="100000">
                                          <p:val>
                                            <p:strVal val="#ppt_h"/>
                                          </p:val>
                                        </p:tav>
                                      </p:tavLst>
                                    </p:anim>
                                    <p:anim calcmode="lin" valueType="num">
                                      <p:cBhvr>
                                        <p:cTn id="211" dur="500" decel="50000" fill="hold">
                                          <p:stCondLst>
                                            <p:cond delay="0"/>
                                          </p:stCondLst>
                                        </p:cTn>
                                        <p:tgtEl>
                                          <p:spTgt spid="18454"/>
                                        </p:tgtEl>
                                        <p:attrNameLst>
                                          <p:attrName>ppt_x</p:attrName>
                                        </p:attrNameLst>
                                      </p:cBhvr>
                                      <p:tavLst>
                                        <p:tav tm="0">
                                          <p:val>
                                            <p:strVal val="#ppt_x+.4"/>
                                          </p:val>
                                        </p:tav>
                                        <p:tav tm="100000">
                                          <p:val>
                                            <p:strVal val="#ppt_x"/>
                                          </p:val>
                                        </p:tav>
                                      </p:tavLst>
                                    </p:anim>
                                    <p:anim calcmode="lin" valueType="num">
                                      <p:cBhvr>
                                        <p:cTn id="212" dur="500" decel="50000" fill="hold">
                                          <p:stCondLst>
                                            <p:cond delay="0"/>
                                          </p:stCondLst>
                                        </p:cTn>
                                        <p:tgtEl>
                                          <p:spTgt spid="18454"/>
                                        </p:tgtEl>
                                        <p:attrNameLst>
                                          <p:attrName>ppt_y</p:attrName>
                                        </p:attrNameLst>
                                      </p:cBhvr>
                                      <p:tavLst>
                                        <p:tav tm="0">
                                          <p:val>
                                            <p:strVal val="#ppt_y-.2"/>
                                          </p:val>
                                        </p:tav>
                                        <p:tav tm="100000">
                                          <p:val>
                                            <p:strVal val="#ppt_y+.1"/>
                                          </p:val>
                                        </p:tav>
                                      </p:tavLst>
                                    </p:anim>
                                    <p:anim calcmode="lin" valueType="num">
                                      <p:cBhvr>
                                        <p:cTn id="213" dur="500" accel="50000" fill="hold">
                                          <p:stCondLst>
                                            <p:cond delay="500"/>
                                          </p:stCondLst>
                                        </p:cTn>
                                        <p:tgtEl>
                                          <p:spTgt spid="18454"/>
                                        </p:tgtEl>
                                        <p:attrNameLst>
                                          <p:attrName>ppt_y</p:attrName>
                                        </p:attrNameLst>
                                      </p:cBhvr>
                                      <p:tavLst>
                                        <p:tav tm="0">
                                          <p:val>
                                            <p:strVal val="#ppt_y+.1"/>
                                          </p:val>
                                        </p:tav>
                                        <p:tav tm="100000">
                                          <p:val>
                                            <p:strVal val="#ppt_y"/>
                                          </p:val>
                                        </p:tav>
                                      </p:tavLst>
                                    </p:anim>
                                    <p:animEffect transition="in" filter="fade">
                                      <p:cBhvr>
                                        <p:cTn id="214" dur="1000" decel="50000">
                                          <p:stCondLst>
                                            <p:cond delay="0"/>
                                          </p:stCondLst>
                                        </p:cTn>
                                        <p:tgtEl>
                                          <p:spTgt spid="18454"/>
                                        </p:tgtEl>
                                      </p:cBhvr>
                                    </p:animEffect>
                                  </p:childTnLst>
                                </p:cTn>
                              </p:par>
                              <p:par>
                                <p:cTn id="215" presetID="25" presetClass="entr" presetSubtype="0" fill="hold" grpId="0" nodeType="withEffect">
                                  <p:stCondLst>
                                    <p:cond delay="0"/>
                                  </p:stCondLst>
                                  <p:childTnLst>
                                    <p:set>
                                      <p:cBhvr>
                                        <p:cTn id="216" dur="1" fill="hold">
                                          <p:stCondLst>
                                            <p:cond delay="0"/>
                                          </p:stCondLst>
                                        </p:cTn>
                                        <p:tgtEl>
                                          <p:spTgt spid="18455"/>
                                        </p:tgtEl>
                                        <p:attrNameLst>
                                          <p:attrName>style.visibility</p:attrName>
                                        </p:attrNameLst>
                                      </p:cBhvr>
                                      <p:to>
                                        <p:strVal val="visible"/>
                                      </p:to>
                                    </p:set>
                                    <p:anim calcmode="lin" valueType="num">
                                      <p:cBhvr>
                                        <p:cTn id="217" dur="500" decel="50000" fill="hold">
                                          <p:stCondLst>
                                            <p:cond delay="0"/>
                                          </p:stCondLst>
                                        </p:cTn>
                                        <p:tgtEl>
                                          <p:spTgt spid="18455"/>
                                        </p:tgtEl>
                                        <p:attrNameLst>
                                          <p:attrName>style.rotation</p:attrName>
                                        </p:attrNameLst>
                                      </p:cBhvr>
                                      <p:tavLst>
                                        <p:tav tm="0">
                                          <p:val>
                                            <p:fltVal val="-90"/>
                                          </p:val>
                                        </p:tav>
                                        <p:tav tm="100000">
                                          <p:val>
                                            <p:fltVal val="0"/>
                                          </p:val>
                                        </p:tav>
                                      </p:tavLst>
                                    </p:anim>
                                    <p:anim calcmode="lin" valueType="num">
                                      <p:cBhvr>
                                        <p:cTn id="218" dur="500" decel="50000" fill="hold">
                                          <p:stCondLst>
                                            <p:cond delay="0"/>
                                          </p:stCondLst>
                                        </p:cTn>
                                        <p:tgtEl>
                                          <p:spTgt spid="18455"/>
                                        </p:tgtEl>
                                        <p:attrNameLst>
                                          <p:attrName>ppt_w</p:attrName>
                                        </p:attrNameLst>
                                      </p:cBhvr>
                                      <p:tavLst>
                                        <p:tav tm="0">
                                          <p:val>
                                            <p:strVal val="#ppt_w"/>
                                          </p:val>
                                        </p:tav>
                                        <p:tav tm="100000">
                                          <p:val>
                                            <p:strVal val="#ppt_w*.05"/>
                                          </p:val>
                                        </p:tav>
                                      </p:tavLst>
                                    </p:anim>
                                    <p:anim calcmode="lin" valueType="num">
                                      <p:cBhvr>
                                        <p:cTn id="219" dur="500" accel="50000" fill="hold">
                                          <p:stCondLst>
                                            <p:cond delay="500"/>
                                          </p:stCondLst>
                                        </p:cTn>
                                        <p:tgtEl>
                                          <p:spTgt spid="18455"/>
                                        </p:tgtEl>
                                        <p:attrNameLst>
                                          <p:attrName>ppt_w</p:attrName>
                                        </p:attrNameLst>
                                      </p:cBhvr>
                                      <p:tavLst>
                                        <p:tav tm="0">
                                          <p:val>
                                            <p:strVal val="#ppt_w*.05"/>
                                          </p:val>
                                        </p:tav>
                                        <p:tav tm="100000">
                                          <p:val>
                                            <p:strVal val="#ppt_w"/>
                                          </p:val>
                                        </p:tav>
                                      </p:tavLst>
                                    </p:anim>
                                    <p:anim calcmode="lin" valueType="num">
                                      <p:cBhvr>
                                        <p:cTn id="220" dur="1000" fill="hold"/>
                                        <p:tgtEl>
                                          <p:spTgt spid="18455"/>
                                        </p:tgtEl>
                                        <p:attrNameLst>
                                          <p:attrName>ppt_h</p:attrName>
                                        </p:attrNameLst>
                                      </p:cBhvr>
                                      <p:tavLst>
                                        <p:tav tm="0">
                                          <p:val>
                                            <p:strVal val="#ppt_h"/>
                                          </p:val>
                                        </p:tav>
                                        <p:tav tm="100000">
                                          <p:val>
                                            <p:strVal val="#ppt_h"/>
                                          </p:val>
                                        </p:tav>
                                      </p:tavLst>
                                    </p:anim>
                                    <p:anim calcmode="lin" valueType="num">
                                      <p:cBhvr>
                                        <p:cTn id="221" dur="500" decel="50000" fill="hold">
                                          <p:stCondLst>
                                            <p:cond delay="0"/>
                                          </p:stCondLst>
                                        </p:cTn>
                                        <p:tgtEl>
                                          <p:spTgt spid="18455"/>
                                        </p:tgtEl>
                                        <p:attrNameLst>
                                          <p:attrName>ppt_x</p:attrName>
                                        </p:attrNameLst>
                                      </p:cBhvr>
                                      <p:tavLst>
                                        <p:tav tm="0">
                                          <p:val>
                                            <p:strVal val="#ppt_x+.4"/>
                                          </p:val>
                                        </p:tav>
                                        <p:tav tm="100000">
                                          <p:val>
                                            <p:strVal val="#ppt_x"/>
                                          </p:val>
                                        </p:tav>
                                      </p:tavLst>
                                    </p:anim>
                                    <p:anim calcmode="lin" valueType="num">
                                      <p:cBhvr>
                                        <p:cTn id="222" dur="500" decel="50000" fill="hold">
                                          <p:stCondLst>
                                            <p:cond delay="0"/>
                                          </p:stCondLst>
                                        </p:cTn>
                                        <p:tgtEl>
                                          <p:spTgt spid="18455"/>
                                        </p:tgtEl>
                                        <p:attrNameLst>
                                          <p:attrName>ppt_y</p:attrName>
                                        </p:attrNameLst>
                                      </p:cBhvr>
                                      <p:tavLst>
                                        <p:tav tm="0">
                                          <p:val>
                                            <p:strVal val="#ppt_y-.2"/>
                                          </p:val>
                                        </p:tav>
                                        <p:tav tm="100000">
                                          <p:val>
                                            <p:strVal val="#ppt_y+.1"/>
                                          </p:val>
                                        </p:tav>
                                      </p:tavLst>
                                    </p:anim>
                                    <p:anim calcmode="lin" valueType="num">
                                      <p:cBhvr>
                                        <p:cTn id="223" dur="500" accel="50000" fill="hold">
                                          <p:stCondLst>
                                            <p:cond delay="500"/>
                                          </p:stCondLst>
                                        </p:cTn>
                                        <p:tgtEl>
                                          <p:spTgt spid="18455"/>
                                        </p:tgtEl>
                                        <p:attrNameLst>
                                          <p:attrName>ppt_y</p:attrName>
                                        </p:attrNameLst>
                                      </p:cBhvr>
                                      <p:tavLst>
                                        <p:tav tm="0">
                                          <p:val>
                                            <p:strVal val="#ppt_y+.1"/>
                                          </p:val>
                                        </p:tav>
                                        <p:tav tm="100000">
                                          <p:val>
                                            <p:strVal val="#ppt_y"/>
                                          </p:val>
                                        </p:tav>
                                      </p:tavLst>
                                    </p:anim>
                                    <p:animEffect transition="in" filter="fade">
                                      <p:cBhvr>
                                        <p:cTn id="224" dur="1000" decel="50000">
                                          <p:stCondLst>
                                            <p:cond delay="0"/>
                                          </p:stCondLst>
                                        </p:cTn>
                                        <p:tgtEl>
                                          <p:spTgt spid="18455"/>
                                        </p:tgtEl>
                                      </p:cBhvr>
                                    </p:animEffect>
                                  </p:childTnLst>
                                </p:cTn>
                              </p:par>
                              <p:par>
                                <p:cTn id="225" presetID="25" presetClass="entr" presetSubtype="0" fill="hold" grpId="0" nodeType="withEffect">
                                  <p:stCondLst>
                                    <p:cond delay="0"/>
                                  </p:stCondLst>
                                  <p:childTnLst>
                                    <p:set>
                                      <p:cBhvr>
                                        <p:cTn id="226" dur="1" fill="hold">
                                          <p:stCondLst>
                                            <p:cond delay="0"/>
                                          </p:stCondLst>
                                        </p:cTn>
                                        <p:tgtEl>
                                          <p:spTgt spid="18456"/>
                                        </p:tgtEl>
                                        <p:attrNameLst>
                                          <p:attrName>style.visibility</p:attrName>
                                        </p:attrNameLst>
                                      </p:cBhvr>
                                      <p:to>
                                        <p:strVal val="visible"/>
                                      </p:to>
                                    </p:set>
                                    <p:anim calcmode="lin" valueType="num">
                                      <p:cBhvr>
                                        <p:cTn id="227" dur="500" decel="50000" fill="hold">
                                          <p:stCondLst>
                                            <p:cond delay="0"/>
                                          </p:stCondLst>
                                        </p:cTn>
                                        <p:tgtEl>
                                          <p:spTgt spid="18456"/>
                                        </p:tgtEl>
                                        <p:attrNameLst>
                                          <p:attrName>style.rotation</p:attrName>
                                        </p:attrNameLst>
                                      </p:cBhvr>
                                      <p:tavLst>
                                        <p:tav tm="0">
                                          <p:val>
                                            <p:fltVal val="-90"/>
                                          </p:val>
                                        </p:tav>
                                        <p:tav tm="100000">
                                          <p:val>
                                            <p:fltVal val="0"/>
                                          </p:val>
                                        </p:tav>
                                      </p:tavLst>
                                    </p:anim>
                                    <p:anim calcmode="lin" valueType="num">
                                      <p:cBhvr>
                                        <p:cTn id="228" dur="500" decel="50000" fill="hold">
                                          <p:stCondLst>
                                            <p:cond delay="0"/>
                                          </p:stCondLst>
                                        </p:cTn>
                                        <p:tgtEl>
                                          <p:spTgt spid="18456"/>
                                        </p:tgtEl>
                                        <p:attrNameLst>
                                          <p:attrName>ppt_w</p:attrName>
                                        </p:attrNameLst>
                                      </p:cBhvr>
                                      <p:tavLst>
                                        <p:tav tm="0">
                                          <p:val>
                                            <p:strVal val="#ppt_w"/>
                                          </p:val>
                                        </p:tav>
                                        <p:tav tm="100000">
                                          <p:val>
                                            <p:strVal val="#ppt_w*.05"/>
                                          </p:val>
                                        </p:tav>
                                      </p:tavLst>
                                    </p:anim>
                                    <p:anim calcmode="lin" valueType="num">
                                      <p:cBhvr>
                                        <p:cTn id="229" dur="500" accel="50000" fill="hold">
                                          <p:stCondLst>
                                            <p:cond delay="500"/>
                                          </p:stCondLst>
                                        </p:cTn>
                                        <p:tgtEl>
                                          <p:spTgt spid="18456"/>
                                        </p:tgtEl>
                                        <p:attrNameLst>
                                          <p:attrName>ppt_w</p:attrName>
                                        </p:attrNameLst>
                                      </p:cBhvr>
                                      <p:tavLst>
                                        <p:tav tm="0">
                                          <p:val>
                                            <p:strVal val="#ppt_w*.05"/>
                                          </p:val>
                                        </p:tav>
                                        <p:tav tm="100000">
                                          <p:val>
                                            <p:strVal val="#ppt_w"/>
                                          </p:val>
                                        </p:tav>
                                      </p:tavLst>
                                    </p:anim>
                                    <p:anim calcmode="lin" valueType="num">
                                      <p:cBhvr>
                                        <p:cTn id="230" dur="1000" fill="hold"/>
                                        <p:tgtEl>
                                          <p:spTgt spid="18456"/>
                                        </p:tgtEl>
                                        <p:attrNameLst>
                                          <p:attrName>ppt_h</p:attrName>
                                        </p:attrNameLst>
                                      </p:cBhvr>
                                      <p:tavLst>
                                        <p:tav tm="0">
                                          <p:val>
                                            <p:strVal val="#ppt_h"/>
                                          </p:val>
                                        </p:tav>
                                        <p:tav tm="100000">
                                          <p:val>
                                            <p:strVal val="#ppt_h"/>
                                          </p:val>
                                        </p:tav>
                                      </p:tavLst>
                                    </p:anim>
                                    <p:anim calcmode="lin" valueType="num">
                                      <p:cBhvr>
                                        <p:cTn id="231" dur="500" decel="50000" fill="hold">
                                          <p:stCondLst>
                                            <p:cond delay="0"/>
                                          </p:stCondLst>
                                        </p:cTn>
                                        <p:tgtEl>
                                          <p:spTgt spid="18456"/>
                                        </p:tgtEl>
                                        <p:attrNameLst>
                                          <p:attrName>ppt_x</p:attrName>
                                        </p:attrNameLst>
                                      </p:cBhvr>
                                      <p:tavLst>
                                        <p:tav tm="0">
                                          <p:val>
                                            <p:strVal val="#ppt_x+.4"/>
                                          </p:val>
                                        </p:tav>
                                        <p:tav tm="100000">
                                          <p:val>
                                            <p:strVal val="#ppt_x"/>
                                          </p:val>
                                        </p:tav>
                                      </p:tavLst>
                                    </p:anim>
                                    <p:anim calcmode="lin" valueType="num">
                                      <p:cBhvr>
                                        <p:cTn id="232" dur="500" decel="50000" fill="hold">
                                          <p:stCondLst>
                                            <p:cond delay="0"/>
                                          </p:stCondLst>
                                        </p:cTn>
                                        <p:tgtEl>
                                          <p:spTgt spid="18456"/>
                                        </p:tgtEl>
                                        <p:attrNameLst>
                                          <p:attrName>ppt_y</p:attrName>
                                        </p:attrNameLst>
                                      </p:cBhvr>
                                      <p:tavLst>
                                        <p:tav tm="0">
                                          <p:val>
                                            <p:strVal val="#ppt_y-.2"/>
                                          </p:val>
                                        </p:tav>
                                        <p:tav tm="100000">
                                          <p:val>
                                            <p:strVal val="#ppt_y+.1"/>
                                          </p:val>
                                        </p:tav>
                                      </p:tavLst>
                                    </p:anim>
                                    <p:anim calcmode="lin" valueType="num">
                                      <p:cBhvr>
                                        <p:cTn id="233" dur="500" accel="50000" fill="hold">
                                          <p:stCondLst>
                                            <p:cond delay="500"/>
                                          </p:stCondLst>
                                        </p:cTn>
                                        <p:tgtEl>
                                          <p:spTgt spid="18456"/>
                                        </p:tgtEl>
                                        <p:attrNameLst>
                                          <p:attrName>ppt_y</p:attrName>
                                        </p:attrNameLst>
                                      </p:cBhvr>
                                      <p:tavLst>
                                        <p:tav tm="0">
                                          <p:val>
                                            <p:strVal val="#ppt_y+.1"/>
                                          </p:val>
                                        </p:tav>
                                        <p:tav tm="100000">
                                          <p:val>
                                            <p:strVal val="#ppt_y"/>
                                          </p:val>
                                        </p:tav>
                                      </p:tavLst>
                                    </p:anim>
                                    <p:animEffect transition="in" filter="fade">
                                      <p:cBhvr>
                                        <p:cTn id="234" dur="1000" decel="50000">
                                          <p:stCondLst>
                                            <p:cond delay="0"/>
                                          </p:stCondLst>
                                        </p:cTn>
                                        <p:tgtEl>
                                          <p:spTgt spid="18456"/>
                                        </p:tgtEl>
                                      </p:cBhvr>
                                    </p:animEffect>
                                  </p:childTnLst>
                                </p:cTn>
                              </p:par>
                              <p:par>
                                <p:cTn id="235" presetID="25" presetClass="entr" presetSubtype="0" fill="hold" grpId="0" nodeType="withEffect">
                                  <p:stCondLst>
                                    <p:cond delay="0"/>
                                  </p:stCondLst>
                                  <p:childTnLst>
                                    <p:set>
                                      <p:cBhvr>
                                        <p:cTn id="236" dur="1" fill="hold">
                                          <p:stCondLst>
                                            <p:cond delay="0"/>
                                          </p:stCondLst>
                                        </p:cTn>
                                        <p:tgtEl>
                                          <p:spTgt spid="18457"/>
                                        </p:tgtEl>
                                        <p:attrNameLst>
                                          <p:attrName>style.visibility</p:attrName>
                                        </p:attrNameLst>
                                      </p:cBhvr>
                                      <p:to>
                                        <p:strVal val="visible"/>
                                      </p:to>
                                    </p:set>
                                    <p:anim calcmode="lin" valueType="num">
                                      <p:cBhvr>
                                        <p:cTn id="237" dur="500" decel="50000" fill="hold">
                                          <p:stCondLst>
                                            <p:cond delay="0"/>
                                          </p:stCondLst>
                                        </p:cTn>
                                        <p:tgtEl>
                                          <p:spTgt spid="18457"/>
                                        </p:tgtEl>
                                        <p:attrNameLst>
                                          <p:attrName>style.rotation</p:attrName>
                                        </p:attrNameLst>
                                      </p:cBhvr>
                                      <p:tavLst>
                                        <p:tav tm="0">
                                          <p:val>
                                            <p:fltVal val="-90"/>
                                          </p:val>
                                        </p:tav>
                                        <p:tav tm="100000">
                                          <p:val>
                                            <p:fltVal val="0"/>
                                          </p:val>
                                        </p:tav>
                                      </p:tavLst>
                                    </p:anim>
                                    <p:anim calcmode="lin" valueType="num">
                                      <p:cBhvr>
                                        <p:cTn id="238" dur="500" decel="50000" fill="hold">
                                          <p:stCondLst>
                                            <p:cond delay="0"/>
                                          </p:stCondLst>
                                        </p:cTn>
                                        <p:tgtEl>
                                          <p:spTgt spid="18457"/>
                                        </p:tgtEl>
                                        <p:attrNameLst>
                                          <p:attrName>ppt_w</p:attrName>
                                        </p:attrNameLst>
                                      </p:cBhvr>
                                      <p:tavLst>
                                        <p:tav tm="0">
                                          <p:val>
                                            <p:strVal val="#ppt_w"/>
                                          </p:val>
                                        </p:tav>
                                        <p:tav tm="100000">
                                          <p:val>
                                            <p:strVal val="#ppt_w*.05"/>
                                          </p:val>
                                        </p:tav>
                                      </p:tavLst>
                                    </p:anim>
                                    <p:anim calcmode="lin" valueType="num">
                                      <p:cBhvr>
                                        <p:cTn id="239" dur="500" accel="50000" fill="hold">
                                          <p:stCondLst>
                                            <p:cond delay="500"/>
                                          </p:stCondLst>
                                        </p:cTn>
                                        <p:tgtEl>
                                          <p:spTgt spid="18457"/>
                                        </p:tgtEl>
                                        <p:attrNameLst>
                                          <p:attrName>ppt_w</p:attrName>
                                        </p:attrNameLst>
                                      </p:cBhvr>
                                      <p:tavLst>
                                        <p:tav tm="0">
                                          <p:val>
                                            <p:strVal val="#ppt_w*.05"/>
                                          </p:val>
                                        </p:tav>
                                        <p:tav tm="100000">
                                          <p:val>
                                            <p:strVal val="#ppt_w"/>
                                          </p:val>
                                        </p:tav>
                                      </p:tavLst>
                                    </p:anim>
                                    <p:anim calcmode="lin" valueType="num">
                                      <p:cBhvr>
                                        <p:cTn id="240" dur="1000" fill="hold"/>
                                        <p:tgtEl>
                                          <p:spTgt spid="18457"/>
                                        </p:tgtEl>
                                        <p:attrNameLst>
                                          <p:attrName>ppt_h</p:attrName>
                                        </p:attrNameLst>
                                      </p:cBhvr>
                                      <p:tavLst>
                                        <p:tav tm="0">
                                          <p:val>
                                            <p:strVal val="#ppt_h"/>
                                          </p:val>
                                        </p:tav>
                                        <p:tav tm="100000">
                                          <p:val>
                                            <p:strVal val="#ppt_h"/>
                                          </p:val>
                                        </p:tav>
                                      </p:tavLst>
                                    </p:anim>
                                    <p:anim calcmode="lin" valueType="num">
                                      <p:cBhvr>
                                        <p:cTn id="241" dur="500" decel="50000" fill="hold">
                                          <p:stCondLst>
                                            <p:cond delay="0"/>
                                          </p:stCondLst>
                                        </p:cTn>
                                        <p:tgtEl>
                                          <p:spTgt spid="18457"/>
                                        </p:tgtEl>
                                        <p:attrNameLst>
                                          <p:attrName>ppt_x</p:attrName>
                                        </p:attrNameLst>
                                      </p:cBhvr>
                                      <p:tavLst>
                                        <p:tav tm="0">
                                          <p:val>
                                            <p:strVal val="#ppt_x+.4"/>
                                          </p:val>
                                        </p:tav>
                                        <p:tav tm="100000">
                                          <p:val>
                                            <p:strVal val="#ppt_x"/>
                                          </p:val>
                                        </p:tav>
                                      </p:tavLst>
                                    </p:anim>
                                    <p:anim calcmode="lin" valueType="num">
                                      <p:cBhvr>
                                        <p:cTn id="242" dur="500" decel="50000" fill="hold">
                                          <p:stCondLst>
                                            <p:cond delay="0"/>
                                          </p:stCondLst>
                                        </p:cTn>
                                        <p:tgtEl>
                                          <p:spTgt spid="18457"/>
                                        </p:tgtEl>
                                        <p:attrNameLst>
                                          <p:attrName>ppt_y</p:attrName>
                                        </p:attrNameLst>
                                      </p:cBhvr>
                                      <p:tavLst>
                                        <p:tav tm="0">
                                          <p:val>
                                            <p:strVal val="#ppt_y-.2"/>
                                          </p:val>
                                        </p:tav>
                                        <p:tav tm="100000">
                                          <p:val>
                                            <p:strVal val="#ppt_y+.1"/>
                                          </p:val>
                                        </p:tav>
                                      </p:tavLst>
                                    </p:anim>
                                    <p:anim calcmode="lin" valueType="num">
                                      <p:cBhvr>
                                        <p:cTn id="243" dur="500" accel="50000" fill="hold">
                                          <p:stCondLst>
                                            <p:cond delay="500"/>
                                          </p:stCondLst>
                                        </p:cTn>
                                        <p:tgtEl>
                                          <p:spTgt spid="18457"/>
                                        </p:tgtEl>
                                        <p:attrNameLst>
                                          <p:attrName>ppt_y</p:attrName>
                                        </p:attrNameLst>
                                      </p:cBhvr>
                                      <p:tavLst>
                                        <p:tav tm="0">
                                          <p:val>
                                            <p:strVal val="#ppt_y+.1"/>
                                          </p:val>
                                        </p:tav>
                                        <p:tav tm="100000">
                                          <p:val>
                                            <p:strVal val="#ppt_y"/>
                                          </p:val>
                                        </p:tav>
                                      </p:tavLst>
                                    </p:anim>
                                    <p:animEffect transition="in" filter="fade">
                                      <p:cBhvr>
                                        <p:cTn id="244" dur="1000" decel="50000">
                                          <p:stCondLst>
                                            <p:cond delay="0"/>
                                          </p:stCondLst>
                                        </p:cTn>
                                        <p:tgtEl>
                                          <p:spTgt spid="18457"/>
                                        </p:tgtEl>
                                      </p:cBhvr>
                                    </p:animEffect>
                                  </p:childTnLst>
                                </p:cTn>
                              </p:par>
                              <p:par>
                                <p:cTn id="245" presetID="25" presetClass="entr" presetSubtype="0" fill="hold" grpId="0" nodeType="withEffect">
                                  <p:stCondLst>
                                    <p:cond delay="0"/>
                                  </p:stCondLst>
                                  <p:childTnLst>
                                    <p:set>
                                      <p:cBhvr>
                                        <p:cTn id="246" dur="1" fill="hold">
                                          <p:stCondLst>
                                            <p:cond delay="0"/>
                                          </p:stCondLst>
                                        </p:cTn>
                                        <p:tgtEl>
                                          <p:spTgt spid="18458"/>
                                        </p:tgtEl>
                                        <p:attrNameLst>
                                          <p:attrName>style.visibility</p:attrName>
                                        </p:attrNameLst>
                                      </p:cBhvr>
                                      <p:to>
                                        <p:strVal val="visible"/>
                                      </p:to>
                                    </p:set>
                                    <p:anim calcmode="lin" valueType="num">
                                      <p:cBhvr>
                                        <p:cTn id="247" dur="500" decel="50000" fill="hold">
                                          <p:stCondLst>
                                            <p:cond delay="0"/>
                                          </p:stCondLst>
                                        </p:cTn>
                                        <p:tgtEl>
                                          <p:spTgt spid="18458"/>
                                        </p:tgtEl>
                                        <p:attrNameLst>
                                          <p:attrName>style.rotation</p:attrName>
                                        </p:attrNameLst>
                                      </p:cBhvr>
                                      <p:tavLst>
                                        <p:tav tm="0">
                                          <p:val>
                                            <p:fltVal val="-90"/>
                                          </p:val>
                                        </p:tav>
                                        <p:tav tm="100000">
                                          <p:val>
                                            <p:fltVal val="0"/>
                                          </p:val>
                                        </p:tav>
                                      </p:tavLst>
                                    </p:anim>
                                    <p:anim calcmode="lin" valueType="num">
                                      <p:cBhvr>
                                        <p:cTn id="248" dur="500" decel="50000" fill="hold">
                                          <p:stCondLst>
                                            <p:cond delay="0"/>
                                          </p:stCondLst>
                                        </p:cTn>
                                        <p:tgtEl>
                                          <p:spTgt spid="18458"/>
                                        </p:tgtEl>
                                        <p:attrNameLst>
                                          <p:attrName>ppt_w</p:attrName>
                                        </p:attrNameLst>
                                      </p:cBhvr>
                                      <p:tavLst>
                                        <p:tav tm="0">
                                          <p:val>
                                            <p:strVal val="#ppt_w"/>
                                          </p:val>
                                        </p:tav>
                                        <p:tav tm="100000">
                                          <p:val>
                                            <p:strVal val="#ppt_w*.05"/>
                                          </p:val>
                                        </p:tav>
                                      </p:tavLst>
                                    </p:anim>
                                    <p:anim calcmode="lin" valueType="num">
                                      <p:cBhvr>
                                        <p:cTn id="249" dur="500" accel="50000" fill="hold">
                                          <p:stCondLst>
                                            <p:cond delay="500"/>
                                          </p:stCondLst>
                                        </p:cTn>
                                        <p:tgtEl>
                                          <p:spTgt spid="18458"/>
                                        </p:tgtEl>
                                        <p:attrNameLst>
                                          <p:attrName>ppt_w</p:attrName>
                                        </p:attrNameLst>
                                      </p:cBhvr>
                                      <p:tavLst>
                                        <p:tav tm="0">
                                          <p:val>
                                            <p:strVal val="#ppt_w*.05"/>
                                          </p:val>
                                        </p:tav>
                                        <p:tav tm="100000">
                                          <p:val>
                                            <p:strVal val="#ppt_w"/>
                                          </p:val>
                                        </p:tav>
                                      </p:tavLst>
                                    </p:anim>
                                    <p:anim calcmode="lin" valueType="num">
                                      <p:cBhvr>
                                        <p:cTn id="250" dur="1000" fill="hold"/>
                                        <p:tgtEl>
                                          <p:spTgt spid="18458"/>
                                        </p:tgtEl>
                                        <p:attrNameLst>
                                          <p:attrName>ppt_h</p:attrName>
                                        </p:attrNameLst>
                                      </p:cBhvr>
                                      <p:tavLst>
                                        <p:tav tm="0">
                                          <p:val>
                                            <p:strVal val="#ppt_h"/>
                                          </p:val>
                                        </p:tav>
                                        <p:tav tm="100000">
                                          <p:val>
                                            <p:strVal val="#ppt_h"/>
                                          </p:val>
                                        </p:tav>
                                      </p:tavLst>
                                    </p:anim>
                                    <p:anim calcmode="lin" valueType="num">
                                      <p:cBhvr>
                                        <p:cTn id="251" dur="500" decel="50000" fill="hold">
                                          <p:stCondLst>
                                            <p:cond delay="0"/>
                                          </p:stCondLst>
                                        </p:cTn>
                                        <p:tgtEl>
                                          <p:spTgt spid="18458"/>
                                        </p:tgtEl>
                                        <p:attrNameLst>
                                          <p:attrName>ppt_x</p:attrName>
                                        </p:attrNameLst>
                                      </p:cBhvr>
                                      <p:tavLst>
                                        <p:tav tm="0">
                                          <p:val>
                                            <p:strVal val="#ppt_x+.4"/>
                                          </p:val>
                                        </p:tav>
                                        <p:tav tm="100000">
                                          <p:val>
                                            <p:strVal val="#ppt_x"/>
                                          </p:val>
                                        </p:tav>
                                      </p:tavLst>
                                    </p:anim>
                                    <p:anim calcmode="lin" valueType="num">
                                      <p:cBhvr>
                                        <p:cTn id="252" dur="500" decel="50000" fill="hold">
                                          <p:stCondLst>
                                            <p:cond delay="0"/>
                                          </p:stCondLst>
                                        </p:cTn>
                                        <p:tgtEl>
                                          <p:spTgt spid="18458"/>
                                        </p:tgtEl>
                                        <p:attrNameLst>
                                          <p:attrName>ppt_y</p:attrName>
                                        </p:attrNameLst>
                                      </p:cBhvr>
                                      <p:tavLst>
                                        <p:tav tm="0">
                                          <p:val>
                                            <p:strVal val="#ppt_y-.2"/>
                                          </p:val>
                                        </p:tav>
                                        <p:tav tm="100000">
                                          <p:val>
                                            <p:strVal val="#ppt_y+.1"/>
                                          </p:val>
                                        </p:tav>
                                      </p:tavLst>
                                    </p:anim>
                                    <p:anim calcmode="lin" valueType="num">
                                      <p:cBhvr>
                                        <p:cTn id="253" dur="500" accel="50000" fill="hold">
                                          <p:stCondLst>
                                            <p:cond delay="500"/>
                                          </p:stCondLst>
                                        </p:cTn>
                                        <p:tgtEl>
                                          <p:spTgt spid="18458"/>
                                        </p:tgtEl>
                                        <p:attrNameLst>
                                          <p:attrName>ppt_y</p:attrName>
                                        </p:attrNameLst>
                                      </p:cBhvr>
                                      <p:tavLst>
                                        <p:tav tm="0">
                                          <p:val>
                                            <p:strVal val="#ppt_y+.1"/>
                                          </p:val>
                                        </p:tav>
                                        <p:tav tm="100000">
                                          <p:val>
                                            <p:strVal val="#ppt_y"/>
                                          </p:val>
                                        </p:tav>
                                      </p:tavLst>
                                    </p:anim>
                                    <p:animEffect transition="in" filter="fade">
                                      <p:cBhvr>
                                        <p:cTn id="254" dur="1000" decel="50000">
                                          <p:stCondLst>
                                            <p:cond delay="0"/>
                                          </p:stCondLst>
                                        </p:cTn>
                                        <p:tgtEl>
                                          <p:spTgt spid="18458"/>
                                        </p:tgtEl>
                                      </p:cBhvr>
                                    </p:animEffect>
                                  </p:childTnLst>
                                </p:cTn>
                              </p:par>
                              <p:par>
                                <p:cTn id="255" presetID="25" presetClass="entr" presetSubtype="0" fill="hold" grpId="0" nodeType="withEffect">
                                  <p:stCondLst>
                                    <p:cond delay="0"/>
                                  </p:stCondLst>
                                  <p:childTnLst>
                                    <p:set>
                                      <p:cBhvr>
                                        <p:cTn id="256" dur="1" fill="hold">
                                          <p:stCondLst>
                                            <p:cond delay="0"/>
                                          </p:stCondLst>
                                        </p:cTn>
                                        <p:tgtEl>
                                          <p:spTgt spid="18459"/>
                                        </p:tgtEl>
                                        <p:attrNameLst>
                                          <p:attrName>style.visibility</p:attrName>
                                        </p:attrNameLst>
                                      </p:cBhvr>
                                      <p:to>
                                        <p:strVal val="visible"/>
                                      </p:to>
                                    </p:set>
                                    <p:anim calcmode="lin" valueType="num">
                                      <p:cBhvr>
                                        <p:cTn id="257" dur="500" decel="50000" fill="hold">
                                          <p:stCondLst>
                                            <p:cond delay="0"/>
                                          </p:stCondLst>
                                        </p:cTn>
                                        <p:tgtEl>
                                          <p:spTgt spid="18459"/>
                                        </p:tgtEl>
                                        <p:attrNameLst>
                                          <p:attrName>style.rotation</p:attrName>
                                        </p:attrNameLst>
                                      </p:cBhvr>
                                      <p:tavLst>
                                        <p:tav tm="0">
                                          <p:val>
                                            <p:fltVal val="-90"/>
                                          </p:val>
                                        </p:tav>
                                        <p:tav tm="100000">
                                          <p:val>
                                            <p:fltVal val="0"/>
                                          </p:val>
                                        </p:tav>
                                      </p:tavLst>
                                    </p:anim>
                                    <p:anim calcmode="lin" valueType="num">
                                      <p:cBhvr>
                                        <p:cTn id="258" dur="500" decel="50000" fill="hold">
                                          <p:stCondLst>
                                            <p:cond delay="0"/>
                                          </p:stCondLst>
                                        </p:cTn>
                                        <p:tgtEl>
                                          <p:spTgt spid="18459"/>
                                        </p:tgtEl>
                                        <p:attrNameLst>
                                          <p:attrName>ppt_w</p:attrName>
                                        </p:attrNameLst>
                                      </p:cBhvr>
                                      <p:tavLst>
                                        <p:tav tm="0">
                                          <p:val>
                                            <p:strVal val="#ppt_w"/>
                                          </p:val>
                                        </p:tav>
                                        <p:tav tm="100000">
                                          <p:val>
                                            <p:strVal val="#ppt_w*.05"/>
                                          </p:val>
                                        </p:tav>
                                      </p:tavLst>
                                    </p:anim>
                                    <p:anim calcmode="lin" valueType="num">
                                      <p:cBhvr>
                                        <p:cTn id="259" dur="500" accel="50000" fill="hold">
                                          <p:stCondLst>
                                            <p:cond delay="500"/>
                                          </p:stCondLst>
                                        </p:cTn>
                                        <p:tgtEl>
                                          <p:spTgt spid="18459"/>
                                        </p:tgtEl>
                                        <p:attrNameLst>
                                          <p:attrName>ppt_w</p:attrName>
                                        </p:attrNameLst>
                                      </p:cBhvr>
                                      <p:tavLst>
                                        <p:tav tm="0">
                                          <p:val>
                                            <p:strVal val="#ppt_w*.05"/>
                                          </p:val>
                                        </p:tav>
                                        <p:tav tm="100000">
                                          <p:val>
                                            <p:strVal val="#ppt_w"/>
                                          </p:val>
                                        </p:tav>
                                      </p:tavLst>
                                    </p:anim>
                                    <p:anim calcmode="lin" valueType="num">
                                      <p:cBhvr>
                                        <p:cTn id="260" dur="1000" fill="hold"/>
                                        <p:tgtEl>
                                          <p:spTgt spid="18459"/>
                                        </p:tgtEl>
                                        <p:attrNameLst>
                                          <p:attrName>ppt_h</p:attrName>
                                        </p:attrNameLst>
                                      </p:cBhvr>
                                      <p:tavLst>
                                        <p:tav tm="0">
                                          <p:val>
                                            <p:strVal val="#ppt_h"/>
                                          </p:val>
                                        </p:tav>
                                        <p:tav tm="100000">
                                          <p:val>
                                            <p:strVal val="#ppt_h"/>
                                          </p:val>
                                        </p:tav>
                                      </p:tavLst>
                                    </p:anim>
                                    <p:anim calcmode="lin" valueType="num">
                                      <p:cBhvr>
                                        <p:cTn id="261" dur="500" decel="50000" fill="hold">
                                          <p:stCondLst>
                                            <p:cond delay="0"/>
                                          </p:stCondLst>
                                        </p:cTn>
                                        <p:tgtEl>
                                          <p:spTgt spid="18459"/>
                                        </p:tgtEl>
                                        <p:attrNameLst>
                                          <p:attrName>ppt_x</p:attrName>
                                        </p:attrNameLst>
                                      </p:cBhvr>
                                      <p:tavLst>
                                        <p:tav tm="0">
                                          <p:val>
                                            <p:strVal val="#ppt_x+.4"/>
                                          </p:val>
                                        </p:tav>
                                        <p:tav tm="100000">
                                          <p:val>
                                            <p:strVal val="#ppt_x"/>
                                          </p:val>
                                        </p:tav>
                                      </p:tavLst>
                                    </p:anim>
                                    <p:anim calcmode="lin" valueType="num">
                                      <p:cBhvr>
                                        <p:cTn id="262" dur="500" decel="50000" fill="hold">
                                          <p:stCondLst>
                                            <p:cond delay="0"/>
                                          </p:stCondLst>
                                        </p:cTn>
                                        <p:tgtEl>
                                          <p:spTgt spid="18459"/>
                                        </p:tgtEl>
                                        <p:attrNameLst>
                                          <p:attrName>ppt_y</p:attrName>
                                        </p:attrNameLst>
                                      </p:cBhvr>
                                      <p:tavLst>
                                        <p:tav tm="0">
                                          <p:val>
                                            <p:strVal val="#ppt_y-.2"/>
                                          </p:val>
                                        </p:tav>
                                        <p:tav tm="100000">
                                          <p:val>
                                            <p:strVal val="#ppt_y+.1"/>
                                          </p:val>
                                        </p:tav>
                                      </p:tavLst>
                                    </p:anim>
                                    <p:anim calcmode="lin" valueType="num">
                                      <p:cBhvr>
                                        <p:cTn id="263" dur="500" accel="50000" fill="hold">
                                          <p:stCondLst>
                                            <p:cond delay="500"/>
                                          </p:stCondLst>
                                        </p:cTn>
                                        <p:tgtEl>
                                          <p:spTgt spid="18459"/>
                                        </p:tgtEl>
                                        <p:attrNameLst>
                                          <p:attrName>ppt_y</p:attrName>
                                        </p:attrNameLst>
                                      </p:cBhvr>
                                      <p:tavLst>
                                        <p:tav tm="0">
                                          <p:val>
                                            <p:strVal val="#ppt_y+.1"/>
                                          </p:val>
                                        </p:tav>
                                        <p:tav tm="100000">
                                          <p:val>
                                            <p:strVal val="#ppt_y"/>
                                          </p:val>
                                        </p:tav>
                                      </p:tavLst>
                                    </p:anim>
                                    <p:animEffect transition="in" filter="fade">
                                      <p:cBhvr>
                                        <p:cTn id="264" dur="1000" decel="50000">
                                          <p:stCondLst>
                                            <p:cond delay="0"/>
                                          </p:stCondLst>
                                        </p:cTn>
                                        <p:tgtEl>
                                          <p:spTgt spid="18459"/>
                                        </p:tgtEl>
                                      </p:cBhvr>
                                    </p:animEffect>
                                  </p:childTnLst>
                                </p:cTn>
                              </p:par>
                              <p:par>
                                <p:cTn id="265" presetID="25" presetClass="entr" presetSubtype="0" fill="hold" grpId="0" nodeType="withEffect">
                                  <p:stCondLst>
                                    <p:cond delay="0"/>
                                  </p:stCondLst>
                                  <p:childTnLst>
                                    <p:set>
                                      <p:cBhvr>
                                        <p:cTn id="266" dur="1" fill="hold">
                                          <p:stCondLst>
                                            <p:cond delay="0"/>
                                          </p:stCondLst>
                                        </p:cTn>
                                        <p:tgtEl>
                                          <p:spTgt spid="18460"/>
                                        </p:tgtEl>
                                        <p:attrNameLst>
                                          <p:attrName>style.visibility</p:attrName>
                                        </p:attrNameLst>
                                      </p:cBhvr>
                                      <p:to>
                                        <p:strVal val="visible"/>
                                      </p:to>
                                    </p:set>
                                    <p:anim calcmode="lin" valueType="num">
                                      <p:cBhvr>
                                        <p:cTn id="267" dur="500" decel="50000" fill="hold">
                                          <p:stCondLst>
                                            <p:cond delay="0"/>
                                          </p:stCondLst>
                                        </p:cTn>
                                        <p:tgtEl>
                                          <p:spTgt spid="18460"/>
                                        </p:tgtEl>
                                        <p:attrNameLst>
                                          <p:attrName>style.rotation</p:attrName>
                                        </p:attrNameLst>
                                      </p:cBhvr>
                                      <p:tavLst>
                                        <p:tav tm="0">
                                          <p:val>
                                            <p:fltVal val="-90"/>
                                          </p:val>
                                        </p:tav>
                                        <p:tav tm="100000">
                                          <p:val>
                                            <p:fltVal val="0"/>
                                          </p:val>
                                        </p:tav>
                                      </p:tavLst>
                                    </p:anim>
                                    <p:anim calcmode="lin" valueType="num">
                                      <p:cBhvr>
                                        <p:cTn id="268" dur="500" decel="50000" fill="hold">
                                          <p:stCondLst>
                                            <p:cond delay="0"/>
                                          </p:stCondLst>
                                        </p:cTn>
                                        <p:tgtEl>
                                          <p:spTgt spid="18460"/>
                                        </p:tgtEl>
                                        <p:attrNameLst>
                                          <p:attrName>ppt_w</p:attrName>
                                        </p:attrNameLst>
                                      </p:cBhvr>
                                      <p:tavLst>
                                        <p:tav tm="0">
                                          <p:val>
                                            <p:strVal val="#ppt_w"/>
                                          </p:val>
                                        </p:tav>
                                        <p:tav tm="100000">
                                          <p:val>
                                            <p:strVal val="#ppt_w*.05"/>
                                          </p:val>
                                        </p:tav>
                                      </p:tavLst>
                                    </p:anim>
                                    <p:anim calcmode="lin" valueType="num">
                                      <p:cBhvr>
                                        <p:cTn id="269" dur="500" accel="50000" fill="hold">
                                          <p:stCondLst>
                                            <p:cond delay="500"/>
                                          </p:stCondLst>
                                        </p:cTn>
                                        <p:tgtEl>
                                          <p:spTgt spid="18460"/>
                                        </p:tgtEl>
                                        <p:attrNameLst>
                                          <p:attrName>ppt_w</p:attrName>
                                        </p:attrNameLst>
                                      </p:cBhvr>
                                      <p:tavLst>
                                        <p:tav tm="0">
                                          <p:val>
                                            <p:strVal val="#ppt_w*.05"/>
                                          </p:val>
                                        </p:tav>
                                        <p:tav tm="100000">
                                          <p:val>
                                            <p:strVal val="#ppt_w"/>
                                          </p:val>
                                        </p:tav>
                                      </p:tavLst>
                                    </p:anim>
                                    <p:anim calcmode="lin" valueType="num">
                                      <p:cBhvr>
                                        <p:cTn id="270" dur="1000" fill="hold"/>
                                        <p:tgtEl>
                                          <p:spTgt spid="18460"/>
                                        </p:tgtEl>
                                        <p:attrNameLst>
                                          <p:attrName>ppt_h</p:attrName>
                                        </p:attrNameLst>
                                      </p:cBhvr>
                                      <p:tavLst>
                                        <p:tav tm="0">
                                          <p:val>
                                            <p:strVal val="#ppt_h"/>
                                          </p:val>
                                        </p:tav>
                                        <p:tav tm="100000">
                                          <p:val>
                                            <p:strVal val="#ppt_h"/>
                                          </p:val>
                                        </p:tav>
                                      </p:tavLst>
                                    </p:anim>
                                    <p:anim calcmode="lin" valueType="num">
                                      <p:cBhvr>
                                        <p:cTn id="271" dur="500" decel="50000" fill="hold">
                                          <p:stCondLst>
                                            <p:cond delay="0"/>
                                          </p:stCondLst>
                                        </p:cTn>
                                        <p:tgtEl>
                                          <p:spTgt spid="18460"/>
                                        </p:tgtEl>
                                        <p:attrNameLst>
                                          <p:attrName>ppt_x</p:attrName>
                                        </p:attrNameLst>
                                      </p:cBhvr>
                                      <p:tavLst>
                                        <p:tav tm="0">
                                          <p:val>
                                            <p:strVal val="#ppt_x+.4"/>
                                          </p:val>
                                        </p:tav>
                                        <p:tav tm="100000">
                                          <p:val>
                                            <p:strVal val="#ppt_x"/>
                                          </p:val>
                                        </p:tav>
                                      </p:tavLst>
                                    </p:anim>
                                    <p:anim calcmode="lin" valueType="num">
                                      <p:cBhvr>
                                        <p:cTn id="272" dur="500" decel="50000" fill="hold">
                                          <p:stCondLst>
                                            <p:cond delay="0"/>
                                          </p:stCondLst>
                                        </p:cTn>
                                        <p:tgtEl>
                                          <p:spTgt spid="18460"/>
                                        </p:tgtEl>
                                        <p:attrNameLst>
                                          <p:attrName>ppt_y</p:attrName>
                                        </p:attrNameLst>
                                      </p:cBhvr>
                                      <p:tavLst>
                                        <p:tav tm="0">
                                          <p:val>
                                            <p:strVal val="#ppt_y-.2"/>
                                          </p:val>
                                        </p:tav>
                                        <p:tav tm="100000">
                                          <p:val>
                                            <p:strVal val="#ppt_y+.1"/>
                                          </p:val>
                                        </p:tav>
                                      </p:tavLst>
                                    </p:anim>
                                    <p:anim calcmode="lin" valueType="num">
                                      <p:cBhvr>
                                        <p:cTn id="273" dur="500" accel="50000" fill="hold">
                                          <p:stCondLst>
                                            <p:cond delay="500"/>
                                          </p:stCondLst>
                                        </p:cTn>
                                        <p:tgtEl>
                                          <p:spTgt spid="18460"/>
                                        </p:tgtEl>
                                        <p:attrNameLst>
                                          <p:attrName>ppt_y</p:attrName>
                                        </p:attrNameLst>
                                      </p:cBhvr>
                                      <p:tavLst>
                                        <p:tav tm="0">
                                          <p:val>
                                            <p:strVal val="#ppt_y+.1"/>
                                          </p:val>
                                        </p:tav>
                                        <p:tav tm="100000">
                                          <p:val>
                                            <p:strVal val="#ppt_y"/>
                                          </p:val>
                                        </p:tav>
                                      </p:tavLst>
                                    </p:anim>
                                    <p:animEffect transition="in" filter="fade">
                                      <p:cBhvr>
                                        <p:cTn id="274" dur="1000" decel="50000">
                                          <p:stCondLst>
                                            <p:cond delay="0"/>
                                          </p:stCondLst>
                                        </p:cTn>
                                        <p:tgtEl>
                                          <p:spTgt spid="18460"/>
                                        </p:tgtEl>
                                      </p:cBhvr>
                                    </p:animEffect>
                                  </p:childTnLst>
                                </p:cTn>
                              </p:par>
                              <p:par>
                                <p:cTn id="275" presetID="25" presetClass="entr" presetSubtype="0" fill="hold" grpId="0" nodeType="withEffect">
                                  <p:stCondLst>
                                    <p:cond delay="0"/>
                                  </p:stCondLst>
                                  <p:childTnLst>
                                    <p:set>
                                      <p:cBhvr>
                                        <p:cTn id="276" dur="1" fill="hold">
                                          <p:stCondLst>
                                            <p:cond delay="0"/>
                                          </p:stCondLst>
                                        </p:cTn>
                                        <p:tgtEl>
                                          <p:spTgt spid="18461"/>
                                        </p:tgtEl>
                                        <p:attrNameLst>
                                          <p:attrName>style.visibility</p:attrName>
                                        </p:attrNameLst>
                                      </p:cBhvr>
                                      <p:to>
                                        <p:strVal val="visible"/>
                                      </p:to>
                                    </p:set>
                                    <p:anim calcmode="lin" valueType="num">
                                      <p:cBhvr>
                                        <p:cTn id="277" dur="500" decel="50000" fill="hold">
                                          <p:stCondLst>
                                            <p:cond delay="0"/>
                                          </p:stCondLst>
                                        </p:cTn>
                                        <p:tgtEl>
                                          <p:spTgt spid="18461"/>
                                        </p:tgtEl>
                                        <p:attrNameLst>
                                          <p:attrName>style.rotation</p:attrName>
                                        </p:attrNameLst>
                                      </p:cBhvr>
                                      <p:tavLst>
                                        <p:tav tm="0">
                                          <p:val>
                                            <p:fltVal val="-90"/>
                                          </p:val>
                                        </p:tav>
                                        <p:tav tm="100000">
                                          <p:val>
                                            <p:fltVal val="0"/>
                                          </p:val>
                                        </p:tav>
                                      </p:tavLst>
                                    </p:anim>
                                    <p:anim calcmode="lin" valueType="num">
                                      <p:cBhvr>
                                        <p:cTn id="278" dur="500" decel="50000" fill="hold">
                                          <p:stCondLst>
                                            <p:cond delay="0"/>
                                          </p:stCondLst>
                                        </p:cTn>
                                        <p:tgtEl>
                                          <p:spTgt spid="18461"/>
                                        </p:tgtEl>
                                        <p:attrNameLst>
                                          <p:attrName>ppt_w</p:attrName>
                                        </p:attrNameLst>
                                      </p:cBhvr>
                                      <p:tavLst>
                                        <p:tav tm="0">
                                          <p:val>
                                            <p:strVal val="#ppt_w"/>
                                          </p:val>
                                        </p:tav>
                                        <p:tav tm="100000">
                                          <p:val>
                                            <p:strVal val="#ppt_w*.05"/>
                                          </p:val>
                                        </p:tav>
                                      </p:tavLst>
                                    </p:anim>
                                    <p:anim calcmode="lin" valueType="num">
                                      <p:cBhvr>
                                        <p:cTn id="279" dur="500" accel="50000" fill="hold">
                                          <p:stCondLst>
                                            <p:cond delay="500"/>
                                          </p:stCondLst>
                                        </p:cTn>
                                        <p:tgtEl>
                                          <p:spTgt spid="18461"/>
                                        </p:tgtEl>
                                        <p:attrNameLst>
                                          <p:attrName>ppt_w</p:attrName>
                                        </p:attrNameLst>
                                      </p:cBhvr>
                                      <p:tavLst>
                                        <p:tav tm="0">
                                          <p:val>
                                            <p:strVal val="#ppt_w*.05"/>
                                          </p:val>
                                        </p:tav>
                                        <p:tav tm="100000">
                                          <p:val>
                                            <p:strVal val="#ppt_w"/>
                                          </p:val>
                                        </p:tav>
                                      </p:tavLst>
                                    </p:anim>
                                    <p:anim calcmode="lin" valueType="num">
                                      <p:cBhvr>
                                        <p:cTn id="280" dur="1000" fill="hold"/>
                                        <p:tgtEl>
                                          <p:spTgt spid="18461"/>
                                        </p:tgtEl>
                                        <p:attrNameLst>
                                          <p:attrName>ppt_h</p:attrName>
                                        </p:attrNameLst>
                                      </p:cBhvr>
                                      <p:tavLst>
                                        <p:tav tm="0">
                                          <p:val>
                                            <p:strVal val="#ppt_h"/>
                                          </p:val>
                                        </p:tav>
                                        <p:tav tm="100000">
                                          <p:val>
                                            <p:strVal val="#ppt_h"/>
                                          </p:val>
                                        </p:tav>
                                      </p:tavLst>
                                    </p:anim>
                                    <p:anim calcmode="lin" valueType="num">
                                      <p:cBhvr>
                                        <p:cTn id="281" dur="500" decel="50000" fill="hold">
                                          <p:stCondLst>
                                            <p:cond delay="0"/>
                                          </p:stCondLst>
                                        </p:cTn>
                                        <p:tgtEl>
                                          <p:spTgt spid="18461"/>
                                        </p:tgtEl>
                                        <p:attrNameLst>
                                          <p:attrName>ppt_x</p:attrName>
                                        </p:attrNameLst>
                                      </p:cBhvr>
                                      <p:tavLst>
                                        <p:tav tm="0">
                                          <p:val>
                                            <p:strVal val="#ppt_x+.4"/>
                                          </p:val>
                                        </p:tav>
                                        <p:tav tm="100000">
                                          <p:val>
                                            <p:strVal val="#ppt_x"/>
                                          </p:val>
                                        </p:tav>
                                      </p:tavLst>
                                    </p:anim>
                                    <p:anim calcmode="lin" valueType="num">
                                      <p:cBhvr>
                                        <p:cTn id="282" dur="500" decel="50000" fill="hold">
                                          <p:stCondLst>
                                            <p:cond delay="0"/>
                                          </p:stCondLst>
                                        </p:cTn>
                                        <p:tgtEl>
                                          <p:spTgt spid="18461"/>
                                        </p:tgtEl>
                                        <p:attrNameLst>
                                          <p:attrName>ppt_y</p:attrName>
                                        </p:attrNameLst>
                                      </p:cBhvr>
                                      <p:tavLst>
                                        <p:tav tm="0">
                                          <p:val>
                                            <p:strVal val="#ppt_y-.2"/>
                                          </p:val>
                                        </p:tav>
                                        <p:tav tm="100000">
                                          <p:val>
                                            <p:strVal val="#ppt_y+.1"/>
                                          </p:val>
                                        </p:tav>
                                      </p:tavLst>
                                    </p:anim>
                                    <p:anim calcmode="lin" valueType="num">
                                      <p:cBhvr>
                                        <p:cTn id="283" dur="500" accel="50000" fill="hold">
                                          <p:stCondLst>
                                            <p:cond delay="500"/>
                                          </p:stCondLst>
                                        </p:cTn>
                                        <p:tgtEl>
                                          <p:spTgt spid="18461"/>
                                        </p:tgtEl>
                                        <p:attrNameLst>
                                          <p:attrName>ppt_y</p:attrName>
                                        </p:attrNameLst>
                                      </p:cBhvr>
                                      <p:tavLst>
                                        <p:tav tm="0">
                                          <p:val>
                                            <p:strVal val="#ppt_y+.1"/>
                                          </p:val>
                                        </p:tav>
                                        <p:tav tm="100000">
                                          <p:val>
                                            <p:strVal val="#ppt_y"/>
                                          </p:val>
                                        </p:tav>
                                      </p:tavLst>
                                    </p:anim>
                                    <p:animEffect transition="in" filter="fade">
                                      <p:cBhvr>
                                        <p:cTn id="284" dur="1000" decel="50000">
                                          <p:stCondLst>
                                            <p:cond delay="0"/>
                                          </p:stCondLst>
                                        </p:cTn>
                                        <p:tgtEl>
                                          <p:spTgt spid="18461"/>
                                        </p:tgtEl>
                                      </p:cBhvr>
                                    </p:animEffect>
                                  </p:childTnLst>
                                </p:cTn>
                              </p:par>
                              <p:par>
                                <p:cTn id="285" presetID="25" presetClass="entr" presetSubtype="0" fill="hold" grpId="0" nodeType="withEffect">
                                  <p:stCondLst>
                                    <p:cond delay="0"/>
                                  </p:stCondLst>
                                  <p:childTnLst>
                                    <p:set>
                                      <p:cBhvr>
                                        <p:cTn id="286" dur="1" fill="hold">
                                          <p:stCondLst>
                                            <p:cond delay="0"/>
                                          </p:stCondLst>
                                        </p:cTn>
                                        <p:tgtEl>
                                          <p:spTgt spid="18462"/>
                                        </p:tgtEl>
                                        <p:attrNameLst>
                                          <p:attrName>style.visibility</p:attrName>
                                        </p:attrNameLst>
                                      </p:cBhvr>
                                      <p:to>
                                        <p:strVal val="visible"/>
                                      </p:to>
                                    </p:set>
                                    <p:anim calcmode="lin" valueType="num">
                                      <p:cBhvr>
                                        <p:cTn id="287" dur="500" decel="50000" fill="hold">
                                          <p:stCondLst>
                                            <p:cond delay="0"/>
                                          </p:stCondLst>
                                        </p:cTn>
                                        <p:tgtEl>
                                          <p:spTgt spid="18462"/>
                                        </p:tgtEl>
                                        <p:attrNameLst>
                                          <p:attrName>style.rotation</p:attrName>
                                        </p:attrNameLst>
                                      </p:cBhvr>
                                      <p:tavLst>
                                        <p:tav tm="0">
                                          <p:val>
                                            <p:fltVal val="-90"/>
                                          </p:val>
                                        </p:tav>
                                        <p:tav tm="100000">
                                          <p:val>
                                            <p:fltVal val="0"/>
                                          </p:val>
                                        </p:tav>
                                      </p:tavLst>
                                    </p:anim>
                                    <p:anim calcmode="lin" valueType="num">
                                      <p:cBhvr>
                                        <p:cTn id="288" dur="500" decel="50000" fill="hold">
                                          <p:stCondLst>
                                            <p:cond delay="0"/>
                                          </p:stCondLst>
                                        </p:cTn>
                                        <p:tgtEl>
                                          <p:spTgt spid="18462"/>
                                        </p:tgtEl>
                                        <p:attrNameLst>
                                          <p:attrName>ppt_w</p:attrName>
                                        </p:attrNameLst>
                                      </p:cBhvr>
                                      <p:tavLst>
                                        <p:tav tm="0">
                                          <p:val>
                                            <p:strVal val="#ppt_w"/>
                                          </p:val>
                                        </p:tav>
                                        <p:tav tm="100000">
                                          <p:val>
                                            <p:strVal val="#ppt_w*.05"/>
                                          </p:val>
                                        </p:tav>
                                      </p:tavLst>
                                    </p:anim>
                                    <p:anim calcmode="lin" valueType="num">
                                      <p:cBhvr>
                                        <p:cTn id="289" dur="500" accel="50000" fill="hold">
                                          <p:stCondLst>
                                            <p:cond delay="500"/>
                                          </p:stCondLst>
                                        </p:cTn>
                                        <p:tgtEl>
                                          <p:spTgt spid="18462"/>
                                        </p:tgtEl>
                                        <p:attrNameLst>
                                          <p:attrName>ppt_w</p:attrName>
                                        </p:attrNameLst>
                                      </p:cBhvr>
                                      <p:tavLst>
                                        <p:tav tm="0">
                                          <p:val>
                                            <p:strVal val="#ppt_w*.05"/>
                                          </p:val>
                                        </p:tav>
                                        <p:tav tm="100000">
                                          <p:val>
                                            <p:strVal val="#ppt_w"/>
                                          </p:val>
                                        </p:tav>
                                      </p:tavLst>
                                    </p:anim>
                                    <p:anim calcmode="lin" valueType="num">
                                      <p:cBhvr>
                                        <p:cTn id="290" dur="1000" fill="hold"/>
                                        <p:tgtEl>
                                          <p:spTgt spid="18462"/>
                                        </p:tgtEl>
                                        <p:attrNameLst>
                                          <p:attrName>ppt_h</p:attrName>
                                        </p:attrNameLst>
                                      </p:cBhvr>
                                      <p:tavLst>
                                        <p:tav tm="0">
                                          <p:val>
                                            <p:strVal val="#ppt_h"/>
                                          </p:val>
                                        </p:tav>
                                        <p:tav tm="100000">
                                          <p:val>
                                            <p:strVal val="#ppt_h"/>
                                          </p:val>
                                        </p:tav>
                                      </p:tavLst>
                                    </p:anim>
                                    <p:anim calcmode="lin" valueType="num">
                                      <p:cBhvr>
                                        <p:cTn id="291" dur="500" decel="50000" fill="hold">
                                          <p:stCondLst>
                                            <p:cond delay="0"/>
                                          </p:stCondLst>
                                        </p:cTn>
                                        <p:tgtEl>
                                          <p:spTgt spid="18462"/>
                                        </p:tgtEl>
                                        <p:attrNameLst>
                                          <p:attrName>ppt_x</p:attrName>
                                        </p:attrNameLst>
                                      </p:cBhvr>
                                      <p:tavLst>
                                        <p:tav tm="0">
                                          <p:val>
                                            <p:strVal val="#ppt_x+.4"/>
                                          </p:val>
                                        </p:tav>
                                        <p:tav tm="100000">
                                          <p:val>
                                            <p:strVal val="#ppt_x"/>
                                          </p:val>
                                        </p:tav>
                                      </p:tavLst>
                                    </p:anim>
                                    <p:anim calcmode="lin" valueType="num">
                                      <p:cBhvr>
                                        <p:cTn id="292" dur="500" decel="50000" fill="hold">
                                          <p:stCondLst>
                                            <p:cond delay="0"/>
                                          </p:stCondLst>
                                        </p:cTn>
                                        <p:tgtEl>
                                          <p:spTgt spid="18462"/>
                                        </p:tgtEl>
                                        <p:attrNameLst>
                                          <p:attrName>ppt_y</p:attrName>
                                        </p:attrNameLst>
                                      </p:cBhvr>
                                      <p:tavLst>
                                        <p:tav tm="0">
                                          <p:val>
                                            <p:strVal val="#ppt_y-.2"/>
                                          </p:val>
                                        </p:tav>
                                        <p:tav tm="100000">
                                          <p:val>
                                            <p:strVal val="#ppt_y+.1"/>
                                          </p:val>
                                        </p:tav>
                                      </p:tavLst>
                                    </p:anim>
                                    <p:anim calcmode="lin" valueType="num">
                                      <p:cBhvr>
                                        <p:cTn id="293" dur="500" accel="50000" fill="hold">
                                          <p:stCondLst>
                                            <p:cond delay="500"/>
                                          </p:stCondLst>
                                        </p:cTn>
                                        <p:tgtEl>
                                          <p:spTgt spid="18462"/>
                                        </p:tgtEl>
                                        <p:attrNameLst>
                                          <p:attrName>ppt_y</p:attrName>
                                        </p:attrNameLst>
                                      </p:cBhvr>
                                      <p:tavLst>
                                        <p:tav tm="0">
                                          <p:val>
                                            <p:strVal val="#ppt_y+.1"/>
                                          </p:val>
                                        </p:tav>
                                        <p:tav tm="100000">
                                          <p:val>
                                            <p:strVal val="#ppt_y"/>
                                          </p:val>
                                        </p:tav>
                                      </p:tavLst>
                                    </p:anim>
                                    <p:animEffect transition="in" filter="fade">
                                      <p:cBhvr>
                                        <p:cTn id="294" dur="1000" decel="50000">
                                          <p:stCondLst>
                                            <p:cond delay="0"/>
                                          </p:stCondLst>
                                        </p:cTn>
                                        <p:tgtEl>
                                          <p:spTgt spid="18462"/>
                                        </p:tgtEl>
                                      </p:cBhvr>
                                    </p:animEffect>
                                  </p:childTnLst>
                                </p:cTn>
                              </p:par>
                              <p:par>
                                <p:cTn id="295" presetID="25" presetClass="entr" presetSubtype="0" fill="hold" grpId="0" nodeType="withEffect">
                                  <p:stCondLst>
                                    <p:cond delay="0"/>
                                  </p:stCondLst>
                                  <p:childTnLst>
                                    <p:set>
                                      <p:cBhvr>
                                        <p:cTn id="296" dur="1" fill="hold">
                                          <p:stCondLst>
                                            <p:cond delay="0"/>
                                          </p:stCondLst>
                                        </p:cTn>
                                        <p:tgtEl>
                                          <p:spTgt spid="18463"/>
                                        </p:tgtEl>
                                        <p:attrNameLst>
                                          <p:attrName>style.visibility</p:attrName>
                                        </p:attrNameLst>
                                      </p:cBhvr>
                                      <p:to>
                                        <p:strVal val="visible"/>
                                      </p:to>
                                    </p:set>
                                    <p:anim calcmode="lin" valueType="num">
                                      <p:cBhvr>
                                        <p:cTn id="297" dur="500" decel="50000" fill="hold">
                                          <p:stCondLst>
                                            <p:cond delay="0"/>
                                          </p:stCondLst>
                                        </p:cTn>
                                        <p:tgtEl>
                                          <p:spTgt spid="18463"/>
                                        </p:tgtEl>
                                        <p:attrNameLst>
                                          <p:attrName>style.rotation</p:attrName>
                                        </p:attrNameLst>
                                      </p:cBhvr>
                                      <p:tavLst>
                                        <p:tav tm="0">
                                          <p:val>
                                            <p:fltVal val="-90"/>
                                          </p:val>
                                        </p:tav>
                                        <p:tav tm="100000">
                                          <p:val>
                                            <p:fltVal val="0"/>
                                          </p:val>
                                        </p:tav>
                                      </p:tavLst>
                                    </p:anim>
                                    <p:anim calcmode="lin" valueType="num">
                                      <p:cBhvr>
                                        <p:cTn id="298" dur="500" decel="50000" fill="hold">
                                          <p:stCondLst>
                                            <p:cond delay="0"/>
                                          </p:stCondLst>
                                        </p:cTn>
                                        <p:tgtEl>
                                          <p:spTgt spid="18463"/>
                                        </p:tgtEl>
                                        <p:attrNameLst>
                                          <p:attrName>ppt_w</p:attrName>
                                        </p:attrNameLst>
                                      </p:cBhvr>
                                      <p:tavLst>
                                        <p:tav tm="0">
                                          <p:val>
                                            <p:strVal val="#ppt_w"/>
                                          </p:val>
                                        </p:tav>
                                        <p:tav tm="100000">
                                          <p:val>
                                            <p:strVal val="#ppt_w*.05"/>
                                          </p:val>
                                        </p:tav>
                                      </p:tavLst>
                                    </p:anim>
                                    <p:anim calcmode="lin" valueType="num">
                                      <p:cBhvr>
                                        <p:cTn id="299" dur="500" accel="50000" fill="hold">
                                          <p:stCondLst>
                                            <p:cond delay="500"/>
                                          </p:stCondLst>
                                        </p:cTn>
                                        <p:tgtEl>
                                          <p:spTgt spid="18463"/>
                                        </p:tgtEl>
                                        <p:attrNameLst>
                                          <p:attrName>ppt_w</p:attrName>
                                        </p:attrNameLst>
                                      </p:cBhvr>
                                      <p:tavLst>
                                        <p:tav tm="0">
                                          <p:val>
                                            <p:strVal val="#ppt_w*.05"/>
                                          </p:val>
                                        </p:tav>
                                        <p:tav tm="100000">
                                          <p:val>
                                            <p:strVal val="#ppt_w"/>
                                          </p:val>
                                        </p:tav>
                                      </p:tavLst>
                                    </p:anim>
                                    <p:anim calcmode="lin" valueType="num">
                                      <p:cBhvr>
                                        <p:cTn id="300" dur="1000" fill="hold"/>
                                        <p:tgtEl>
                                          <p:spTgt spid="18463"/>
                                        </p:tgtEl>
                                        <p:attrNameLst>
                                          <p:attrName>ppt_h</p:attrName>
                                        </p:attrNameLst>
                                      </p:cBhvr>
                                      <p:tavLst>
                                        <p:tav tm="0">
                                          <p:val>
                                            <p:strVal val="#ppt_h"/>
                                          </p:val>
                                        </p:tav>
                                        <p:tav tm="100000">
                                          <p:val>
                                            <p:strVal val="#ppt_h"/>
                                          </p:val>
                                        </p:tav>
                                      </p:tavLst>
                                    </p:anim>
                                    <p:anim calcmode="lin" valueType="num">
                                      <p:cBhvr>
                                        <p:cTn id="301" dur="500" decel="50000" fill="hold">
                                          <p:stCondLst>
                                            <p:cond delay="0"/>
                                          </p:stCondLst>
                                        </p:cTn>
                                        <p:tgtEl>
                                          <p:spTgt spid="18463"/>
                                        </p:tgtEl>
                                        <p:attrNameLst>
                                          <p:attrName>ppt_x</p:attrName>
                                        </p:attrNameLst>
                                      </p:cBhvr>
                                      <p:tavLst>
                                        <p:tav tm="0">
                                          <p:val>
                                            <p:strVal val="#ppt_x+.4"/>
                                          </p:val>
                                        </p:tav>
                                        <p:tav tm="100000">
                                          <p:val>
                                            <p:strVal val="#ppt_x"/>
                                          </p:val>
                                        </p:tav>
                                      </p:tavLst>
                                    </p:anim>
                                    <p:anim calcmode="lin" valueType="num">
                                      <p:cBhvr>
                                        <p:cTn id="302" dur="500" decel="50000" fill="hold">
                                          <p:stCondLst>
                                            <p:cond delay="0"/>
                                          </p:stCondLst>
                                        </p:cTn>
                                        <p:tgtEl>
                                          <p:spTgt spid="18463"/>
                                        </p:tgtEl>
                                        <p:attrNameLst>
                                          <p:attrName>ppt_y</p:attrName>
                                        </p:attrNameLst>
                                      </p:cBhvr>
                                      <p:tavLst>
                                        <p:tav tm="0">
                                          <p:val>
                                            <p:strVal val="#ppt_y-.2"/>
                                          </p:val>
                                        </p:tav>
                                        <p:tav tm="100000">
                                          <p:val>
                                            <p:strVal val="#ppt_y+.1"/>
                                          </p:val>
                                        </p:tav>
                                      </p:tavLst>
                                    </p:anim>
                                    <p:anim calcmode="lin" valueType="num">
                                      <p:cBhvr>
                                        <p:cTn id="303" dur="500" accel="50000" fill="hold">
                                          <p:stCondLst>
                                            <p:cond delay="500"/>
                                          </p:stCondLst>
                                        </p:cTn>
                                        <p:tgtEl>
                                          <p:spTgt spid="18463"/>
                                        </p:tgtEl>
                                        <p:attrNameLst>
                                          <p:attrName>ppt_y</p:attrName>
                                        </p:attrNameLst>
                                      </p:cBhvr>
                                      <p:tavLst>
                                        <p:tav tm="0">
                                          <p:val>
                                            <p:strVal val="#ppt_y+.1"/>
                                          </p:val>
                                        </p:tav>
                                        <p:tav tm="100000">
                                          <p:val>
                                            <p:strVal val="#ppt_y"/>
                                          </p:val>
                                        </p:tav>
                                      </p:tavLst>
                                    </p:anim>
                                    <p:animEffect transition="in" filter="fade">
                                      <p:cBhvr>
                                        <p:cTn id="304" dur="1000" decel="50000">
                                          <p:stCondLst>
                                            <p:cond delay="0"/>
                                          </p:stCondLst>
                                        </p:cTn>
                                        <p:tgtEl>
                                          <p:spTgt spid="18463"/>
                                        </p:tgtEl>
                                      </p:cBhvr>
                                    </p:animEffect>
                                  </p:childTnLst>
                                </p:cTn>
                              </p:par>
                              <p:par>
                                <p:cTn id="305" presetID="25" presetClass="entr" presetSubtype="0" fill="hold" grpId="0" nodeType="withEffect">
                                  <p:stCondLst>
                                    <p:cond delay="0"/>
                                  </p:stCondLst>
                                  <p:childTnLst>
                                    <p:set>
                                      <p:cBhvr>
                                        <p:cTn id="306" dur="1" fill="hold">
                                          <p:stCondLst>
                                            <p:cond delay="0"/>
                                          </p:stCondLst>
                                        </p:cTn>
                                        <p:tgtEl>
                                          <p:spTgt spid="18464"/>
                                        </p:tgtEl>
                                        <p:attrNameLst>
                                          <p:attrName>style.visibility</p:attrName>
                                        </p:attrNameLst>
                                      </p:cBhvr>
                                      <p:to>
                                        <p:strVal val="visible"/>
                                      </p:to>
                                    </p:set>
                                    <p:anim calcmode="lin" valueType="num">
                                      <p:cBhvr>
                                        <p:cTn id="307" dur="500" decel="50000" fill="hold">
                                          <p:stCondLst>
                                            <p:cond delay="0"/>
                                          </p:stCondLst>
                                        </p:cTn>
                                        <p:tgtEl>
                                          <p:spTgt spid="18464"/>
                                        </p:tgtEl>
                                        <p:attrNameLst>
                                          <p:attrName>style.rotation</p:attrName>
                                        </p:attrNameLst>
                                      </p:cBhvr>
                                      <p:tavLst>
                                        <p:tav tm="0">
                                          <p:val>
                                            <p:fltVal val="-90"/>
                                          </p:val>
                                        </p:tav>
                                        <p:tav tm="100000">
                                          <p:val>
                                            <p:fltVal val="0"/>
                                          </p:val>
                                        </p:tav>
                                      </p:tavLst>
                                    </p:anim>
                                    <p:anim calcmode="lin" valueType="num">
                                      <p:cBhvr>
                                        <p:cTn id="308" dur="500" decel="50000" fill="hold">
                                          <p:stCondLst>
                                            <p:cond delay="0"/>
                                          </p:stCondLst>
                                        </p:cTn>
                                        <p:tgtEl>
                                          <p:spTgt spid="18464"/>
                                        </p:tgtEl>
                                        <p:attrNameLst>
                                          <p:attrName>ppt_w</p:attrName>
                                        </p:attrNameLst>
                                      </p:cBhvr>
                                      <p:tavLst>
                                        <p:tav tm="0">
                                          <p:val>
                                            <p:strVal val="#ppt_w"/>
                                          </p:val>
                                        </p:tav>
                                        <p:tav tm="100000">
                                          <p:val>
                                            <p:strVal val="#ppt_w*.05"/>
                                          </p:val>
                                        </p:tav>
                                      </p:tavLst>
                                    </p:anim>
                                    <p:anim calcmode="lin" valueType="num">
                                      <p:cBhvr>
                                        <p:cTn id="309" dur="500" accel="50000" fill="hold">
                                          <p:stCondLst>
                                            <p:cond delay="500"/>
                                          </p:stCondLst>
                                        </p:cTn>
                                        <p:tgtEl>
                                          <p:spTgt spid="18464"/>
                                        </p:tgtEl>
                                        <p:attrNameLst>
                                          <p:attrName>ppt_w</p:attrName>
                                        </p:attrNameLst>
                                      </p:cBhvr>
                                      <p:tavLst>
                                        <p:tav tm="0">
                                          <p:val>
                                            <p:strVal val="#ppt_w*.05"/>
                                          </p:val>
                                        </p:tav>
                                        <p:tav tm="100000">
                                          <p:val>
                                            <p:strVal val="#ppt_w"/>
                                          </p:val>
                                        </p:tav>
                                      </p:tavLst>
                                    </p:anim>
                                    <p:anim calcmode="lin" valueType="num">
                                      <p:cBhvr>
                                        <p:cTn id="310" dur="1000" fill="hold"/>
                                        <p:tgtEl>
                                          <p:spTgt spid="18464"/>
                                        </p:tgtEl>
                                        <p:attrNameLst>
                                          <p:attrName>ppt_h</p:attrName>
                                        </p:attrNameLst>
                                      </p:cBhvr>
                                      <p:tavLst>
                                        <p:tav tm="0">
                                          <p:val>
                                            <p:strVal val="#ppt_h"/>
                                          </p:val>
                                        </p:tav>
                                        <p:tav tm="100000">
                                          <p:val>
                                            <p:strVal val="#ppt_h"/>
                                          </p:val>
                                        </p:tav>
                                      </p:tavLst>
                                    </p:anim>
                                    <p:anim calcmode="lin" valueType="num">
                                      <p:cBhvr>
                                        <p:cTn id="311" dur="500" decel="50000" fill="hold">
                                          <p:stCondLst>
                                            <p:cond delay="0"/>
                                          </p:stCondLst>
                                        </p:cTn>
                                        <p:tgtEl>
                                          <p:spTgt spid="18464"/>
                                        </p:tgtEl>
                                        <p:attrNameLst>
                                          <p:attrName>ppt_x</p:attrName>
                                        </p:attrNameLst>
                                      </p:cBhvr>
                                      <p:tavLst>
                                        <p:tav tm="0">
                                          <p:val>
                                            <p:strVal val="#ppt_x+.4"/>
                                          </p:val>
                                        </p:tav>
                                        <p:tav tm="100000">
                                          <p:val>
                                            <p:strVal val="#ppt_x"/>
                                          </p:val>
                                        </p:tav>
                                      </p:tavLst>
                                    </p:anim>
                                    <p:anim calcmode="lin" valueType="num">
                                      <p:cBhvr>
                                        <p:cTn id="312" dur="500" decel="50000" fill="hold">
                                          <p:stCondLst>
                                            <p:cond delay="0"/>
                                          </p:stCondLst>
                                        </p:cTn>
                                        <p:tgtEl>
                                          <p:spTgt spid="18464"/>
                                        </p:tgtEl>
                                        <p:attrNameLst>
                                          <p:attrName>ppt_y</p:attrName>
                                        </p:attrNameLst>
                                      </p:cBhvr>
                                      <p:tavLst>
                                        <p:tav tm="0">
                                          <p:val>
                                            <p:strVal val="#ppt_y-.2"/>
                                          </p:val>
                                        </p:tav>
                                        <p:tav tm="100000">
                                          <p:val>
                                            <p:strVal val="#ppt_y+.1"/>
                                          </p:val>
                                        </p:tav>
                                      </p:tavLst>
                                    </p:anim>
                                    <p:anim calcmode="lin" valueType="num">
                                      <p:cBhvr>
                                        <p:cTn id="313" dur="500" accel="50000" fill="hold">
                                          <p:stCondLst>
                                            <p:cond delay="500"/>
                                          </p:stCondLst>
                                        </p:cTn>
                                        <p:tgtEl>
                                          <p:spTgt spid="18464"/>
                                        </p:tgtEl>
                                        <p:attrNameLst>
                                          <p:attrName>ppt_y</p:attrName>
                                        </p:attrNameLst>
                                      </p:cBhvr>
                                      <p:tavLst>
                                        <p:tav tm="0">
                                          <p:val>
                                            <p:strVal val="#ppt_y+.1"/>
                                          </p:val>
                                        </p:tav>
                                        <p:tav tm="100000">
                                          <p:val>
                                            <p:strVal val="#ppt_y"/>
                                          </p:val>
                                        </p:tav>
                                      </p:tavLst>
                                    </p:anim>
                                    <p:animEffect transition="in" filter="fade">
                                      <p:cBhvr>
                                        <p:cTn id="314" dur="1000" decel="50000">
                                          <p:stCondLst>
                                            <p:cond delay="0"/>
                                          </p:stCondLst>
                                        </p:cTn>
                                        <p:tgtEl>
                                          <p:spTgt spid="18464"/>
                                        </p:tgtEl>
                                      </p:cBhvr>
                                    </p:animEffect>
                                  </p:childTnLst>
                                </p:cTn>
                              </p:par>
                              <p:par>
                                <p:cTn id="315" presetID="25" presetClass="entr" presetSubtype="0" fill="hold" grpId="0" nodeType="withEffect">
                                  <p:stCondLst>
                                    <p:cond delay="0"/>
                                  </p:stCondLst>
                                  <p:childTnLst>
                                    <p:set>
                                      <p:cBhvr>
                                        <p:cTn id="316" dur="1" fill="hold">
                                          <p:stCondLst>
                                            <p:cond delay="0"/>
                                          </p:stCondLst>
                                        </p:cTn>
                                        <p:tgtEl>
                                          <p:spTgt spid="18465"/>
                                        </p:tgtEl>
                                        <p:attrNameLst>
                                          <p:attrName>style.visibility</p:attrName>
                                        </p:attrNameLst>
                                      </p:cBhvr>
                                      <p:to>
                                        <p:strVal val="visible"/>
                                      </p:to>
                                    </p:set>
                                    <p:anim calcmode="lin" valueType="num">
                                      <p:cBhvr>
                                        <p:cTn id="317" dur="500" decel="50000" fill="hold">
                                          <p:stCondLst>
                                            <p:cond delay="0"/>
                                          </p:stCondLst>
                                        </p:cTn>
                                        <p:tgtEl>
                                          <p:spTgt spid="18465"/>
                                        </p:tgtEl>
                                        <p:attrNameLst>
                                          <p:attrName>style.rotation</p:attrName>
                                        </p:attrNameLst>
                                      </p:cBhvr>
                                      <p:tavLst>
                                        <p:tav tm="0">
                                          <p:val>
                                            <p:fltVal val="-90"/>
                                          </p:val>
                                        </p:tav>
                                        <p:tav tm="100000">
                                          <p:val>
                                            <p:fltVal val="0"/>
                                          </p:val>
                                        </p:tav>
                                      </p:tavLst>
                                    </p:anim>
                                    <p:anim calcmode="lin" valueType="num">
                                      <p:cBhvr>
                                        <p:cTn id="318" dur="500" decel="50000" fill="hold">
                                          <p:stCondLst>
                                            <p:cond delay="0"/>
                                          </p:stCondLst>
                                        </p:cTn>
                                        <p:tgtEl>
                                          <p:spTgt spid="18465"/>
                                        </p:tgtEl>
                                        <p:attrNameLst>
                                          <p:attrName>ppt_w</p:attrName>
                                        </p:attrNameLst>
                                      </p:cBhvr>
                                      <p:tavLst>
                                        <p:tav tm="0">
                                          <p:val>
                                            <p:strVal val="#ppt_w"/>
                                          </p:val>
                                        </p:tav>
                                        <p:tav tm="100000">
                                          <p:val>
                                            <p:strVal val="#ppt_w*.05"/>
                                          </p:val>
                                        </p:tav>
                                      </p:tavLst>
                                    </p:anim>
                                    <p:anim calcmode="lin" valueType="num">
                                      <p:cBhvr>
                                        <p:cTn id="319" dur="500" accel="50000" fill="hold">
                                          <p:stCondLst>
                                            <p:cond delay="500"/>
                                          </p:stCondLst>
                                        </p:cTn>
                                        <p:tgtEl>
                                          <p:spTgt spid="18465"/>
                                        </p:tgtEl>
                                        <p:attrNameLst>
                                          <p:attrName>ppt_w</p:attrName>
                                        </p:attrNameLst>
                                      </p:cBhvr>
                                      <p:tavLst>
                                        <p:tav tm="0">
                                          <p:val>
                                            <p:strVal val="#ppt_w*.05"/>
                                          </p:val>
                                        </p:tav>
                                        <p:tav tm="100000">
                                          <p:val>
                                            <p:strVal val="#ppt_w"/>
                                          </p:val>
                                        </p:tav>
                                      </p:tavLst>
                                    </p:anim>
                                    <p:anim calcmode="lin" valueType="num">
                                      <p:cBhvr>
                                        <p:cTn id="320" dur="1000" fill="hold"/>
                                        <p:tgtEl>
                                          <p:spTgt spid="18465"/>
                                        </p:tgtEl>
                                        <p:attrNameLst>
                                          <p:attrName>ppt_h</p:attrName>
                                        </p:attrNameLst>
                                      </p:cBhvr>
                                      <p:tavLst>
                                        <p:tav tm="0">
                                          <p:val>
                                            <p:strVal val="#ppt_h"/>
                                          </p:val>
                                        </p:tav>
                                        <p:tav tm="100000">
                                          <p:val>
                                            <p:strVal val="#ppt_h"/>
                                          </p:val>
                                        </p:tav>
                                      </p:tavLst>
                                    </p:anim>
                                    <p:anim calcmode="lin" valueType="num">
                                      <p:cBhvr>
                                        <p:cTn id="321" dur="500" decel="50000" fill="hold">
                                          <p:stCondLst>
                                            <p:cond delay="0"/>
                                          </p:stCondLst>
                                        </p:cTn>
                                        <p:tgtEl>
                                          <p:spTgt spid="18465"/>
                                        </p:tgtEl>
                                        <p:attrNameLst>
                                          <p:attrName>ppt_x</p:attrName>
                                        </p:attrNameLst>
                                      </p:cBhvr>
                                      <p:tavLst>
                                        <p:tav tm="0">
                                          <p:val>
                                            <p:strVal val="#ppt_x+.4"/>
                                          </p:val>
                                        </p:tav>
                                        <p:tav tm="100000">
                                          <p:val>
                                            <p:strVal val="#ppt_x"/>
                                          </p:val>
                                        </p:tav>
                                      </p:tavLst>
                                    </p:anim>
                                    <p:anim calcmode="lin" valueType="num">
                                      <p:cBhvr>
                                        <p:cTn id="322" dur="500" decel="50000" fill="hold">
                                          <p:stCondLst>
                                            <p:cond delay="0"/>
                                          </p:stCondLst>
                                        </p:cTn>
                                        <p:tgtEl>
                                          <p:spTgt spid="18465"/>
                                        </p:tgtEl>
                                        <p:attrNameLst>
                                          <p:attrName>ppt_y</p:attrName>
                                        </p:attrNameLst>
                                      </p:cBhvr>
                                      <p:tavLst>
                                        <p:tav tm="0">
                                          <p:val>
                                            <p:strVal val="#ppt_y-.2"/>
                                          </p:val>
                                        </p:tav>
                                        <p:tav tm="100000">
                                          <p:val>
                                            <p:strVal val="#ppt_y+.1"/>
                                          </p:val>
                                        </p:tav>
                                      </p:tavLst>
                                    </p:anim>
                                    <p:anim calcmode="lin" valueType="num">
                                      <p:cBhvr>
                                        <p:cTn id="323" dur="500" accel="50000" fill="hold">
                                          <p:stCondLst>
                                            <p:cond delay="500"/>
                                          </p:stCondLst>
                                        </p:cTn>
                                        <p:tgtEl>
                                          <p:spTgt spid="18465"/>
                                        </p:tgtEl>
                                        <p:attrNameLst>
                                          <p:attrName>ppt_y</p:attrName>
                                        </p:attrNameLst>
                                      </p:cBhvr>
                                      <p:tavLst>
                                        <p:tav tm="0">
                                          <p:val>
                                            <p:strVal val="#ppt_y+.1"/>
                                          </p:val>
                                        </p:tav>
                                        <p:tav tm="100000">
                                          <p:val>
                                            <p:strVal val="#ppt_y"/>
                                          </p:val>
                                        </p:tav>
                                      </p:tavLst>
                                    </p:anim>
                                    <p:animEffect transition="in" filter="fade">
                                      <p:cBhvr>
                                        <p:cTn id="324" dur="1000" decel="50000">
                                          <p:stCondLst>
                                            <p:cond delay="0"/>
                                          </p:stCondLst>
                                        </p:cTn>
                                        <p:tgtEl>
                                          <p:spTgt spid="18465"/>
                                        </p:tgtEl>
                                      </p:cBhvr>
                                    </p:animEffect>
                                  </p:childTnLst>
                                </p:cTn>
                              </p:par>
                              <p:par>
                                <p:cTn id="325" presetID="25" presetClass="entr" presetSubtype="0" fill="hold" grpId="0" nodeType="withEffect">
                                  <p:stCondLst>
                                    <p:cond delay="0"/>
                                  </p:stCondLst>
                                  <p:childTnLst>
                                    <p:set>
                                      <p:cBhvr>
                                        <p:cTn id="326" dur="1" fill="hold">
                                          <p:stCondLst>
                                            <p:cond delay="0"/>
                                          </p:stCondLst>
                                        </p:cTn>
                                        <p:tgtEl>
                                          <p:spTgt spid="18466"/>
                                        </p:tgtEl>
                                        <p:attrNameLst>
                                          <p:attrName>style.visibility</p:attrName>
                                        </p:attrNameLst>
                                      </p:cBhvr>
                                      <p:to>
                                        <p:strVal val="visible"/>
                                      </p:to>
                                    </p:set>
                                    <p:anim calcmode="lin" valueType="num">
                                      <p:cBhvr>
                                        <p:cTn id="327" dur="500" decel="50000" fill="hold">
                                          <p:stCondLst>
                                            <p:cond delay="0"/>
                                          </p:stCondLst>
                                        </p:cTn>
                                        <p:tgtEl>
                                          <p:spTgt spid="18466"/>
                                        </p:tgtEl>
                                        <p:attrNameLst>
                                          <p:attrName>style.rotation</p:attrName>
                                        </p:attrNameLst>
                                      </p:cBhvr>
                                      <p:tavLst>
                                        <p:tav tm="0">
                                          <p:val>
                                            <p:fltVal val="-90"/>
                                          </p:val>
                                        </p:tav>
                                        <p:tav tm="100000">
                                          <p:val>
                                            <p:fltVal val="0"/>
                                          </p:val>
                                        </p:tav>
                                      </p:tavLst>
                                    </p:anim>
                                    <p:anim calcmode="lin" valueType="num">
                                      <p:cBhvr>
                                        <p:cTn id="328" dur="500" decel="50000" fill="hold">
                                          <p:stCondLst>
                                            <p:cond delay="0"/>
                                          </p:stCondLst>
                                        </p:cTn>
                                        <p:tgtEl>
                                          <p:spTgt spid="18466"/>
                                        </p:tgtEl>
                                        <p:attrNameLst>
                                          <p:attrName>ppt_w</p:attrName>
                                        </p:attrNameLst>
                                      </p:cBhvr>
                                      <p:tavLst>
                                        <p:tav tm="0">
                                          <p:val>
                                            <p:strVal val="#ppt_w"/>
                                          </p:val>
                                        </p:tav>
                                        <p:tav tm="100000">
                                          <p:val>
                                            <p:strVal val="#ppt_w*.05"/>
                                          </p:val>
                                        </p:tav>
                                      </p:tavLst>
                                    </p:anim>
                                    <p:anim calcmode="lin" valueType="num">
                                      <p:cBhvr>
                                        <p:cTn id="329" dur="500" accel="50000" fill="hold">
                                          <p:stCondLst>
                                            <p:cond delay="500"/>
                                          </p:stCondLst>
                                        </p:cTn>
                                        <p:tgtEl>
                                          <p:spTgt spid="18466"/>
                                        </p:tgtEl>
                                        <p:attrNameLst>
                                          <p:attrName>ppt_w</p:attrName>
                                        </p:attrNameLst>
                                      </p:cBhvr>
                                      <p:tavLst>
                                        <p:tav tm="0">
                                          <p:val>
                                            <p:strVal val="#ppt_w*.05"/>
                                          </p:val>
                                        </p:tav>
                                        <p:tav tm="100000">
                                          <p:val>
                                            <p:strVal val="#ppt_w"/>
                                          </p:val>
                                        </p:tav>
                                      </p:tavLst>
                                    </p:anim>
                                    <p:anim calcmode="lin" valueType="num">
                                      <p:cBhvr>
                                        <p:cTn id="330" dur="1000" fill="hold"/>
                                        <p:tgtEl>
                                          <p:spTgt spid="18466"/>
                                        </p:tgtEl>
                                        <p:attrNameLst>
                                          <p:attrName>ppt_h</p:attrName>
                                        </p:attrNameLst>
                                      </p:cBhvr>
                                      <p:tavLst>
                                        <p:tav tm="0">
                                          <p:val>
                                            <p:strVal val="#ppt_h"/>
                                          </p:val>
                                        </p:tav>
                                        <p:tav tm="100000">
                                          <p:val>
                                            <p:strVal val="#ppt_h"/>
                                          </p:val>
                                        </p:tav>
                                      </p:tavLst>
                                    </p:anim>
                                    <p:anim calcmode="lin" valueType="num">
                                      <p:cBhvr>
                                        <p:cTn id="331" dur="500" decel="50000" fill="hold">
                                          <p:stCondLst>
                                            <p:cond delay="0"/>
                                          </p:stCondLst>
                                        </p:cTn>
                                        <p:tgtEl>
                                          <p:spTgt spid="18466"/>
                                        </p:tgtEl>
                                        <p:attrNameLst>
                                          <p:attrName>ppt_x</p:attrName>
                                        </p:attrNameLst>
                                      </p:cBhvr>
                                      <p:tavLst>
                                        <p:tav tm="0">
                                          <p:val>
                                            <p:strVal val="#ppt_x+.4"/>
                                          </p:val>
                                        </p:tav>
                                        <p:tav tm="100000">
                                          <p:val>
                                            <p:strVal val="#ppt_x"/>
                                          </p:val>
                                        </p:tav>
                                      </p:tavLst>
                                    </p:anim>
                                    <p:anim calcmode="lin" valueType="num">
                                      <p:cBhvr>
                                        <p:cTn id="332" dur="500" decel="50000" fill="hold">
                                          <p:stCondLst>
                                            <p:cond delay="0"/>
                                          </p:stCondLst>
                                        </p:cTn>
                                        <p:tgtEl>
                                          <p:spTgt spid="18466"/>
                                        </p:tgtEl>
                                        <p:attrNameLst>
                                          <p:attrName>ppt_y</p:attrName>
                                        </p:attrNameLst>
                                      </p:cBhvr>
                                      <p:tavLst>
                                        <p:tav tm="0">
                                          <p:val>
                                            <p:strVal val="#ppt_y-.2"/>
                                          </p:val>
                                        </p:tav>
                                        <p:tav tm="100000">
                                          <p:val>
                                            <p:strVal val="#ppt_y+.1"/>
                                          </p:val>
                                        </p:tav>
                                      </p:tavLst>
                                    </p:anim>
                                    <p:anim calcmode="lin" valueType="num">
                                      <p:cBhvr>
                                        <p:cTn id="333" dur="500" accel="50000" fill="hold">
                                          <p:stCondLst>
                                            <p:cond delay="500"/>
                                          </p:stCondLst>
                                        </p:cTn>
                                        <p:tgtEl>
                                          <p:spTgt spid="18466"/>
                                        </p:tgtEl>
                                        <p:attrNameLst>
                                          <p:attrName>ppt_y</p:attrName>
                                        </p:attrNameLst>
                                      </p:cBhvr>
                                      <p:tavLst>
                                        <p:tav tm="0">
                                          <p:val>
                                            <p:strVal val="#ppt_y+.1"/>
                                          </p:val>
                                        </p:tav>
                                        <p:tav tm="100000">
                                          <p:val>
                                            <p:strVal val="#ppt_y"/>
                                          </p:val>
                                        </p:tav>
                                      </p:tavLst>
                                    </p:anim>
                                    <p:animEffect transition="in" filter="fade">
                                      <p:cBhvr>
                                        <p:cTn id="334" dur="1000" decel="50000">
                                          <p:stCondLst>
                                            <p:cond delay="0"/>
                                          </p:stCondLst>
                                        </p:cTn>
                                        <p:tgtEl>
                                          <p:spTgt spid="18466"/>
                                        </p:tgtEl>
                                      </p:cBhvr>
                                    </p:animEffect>
                                  </p:childTnLst>
                                </p:cTn>
                              </p:par>
                              <p:par>
                                <p:cTn id="335" presetID="25" presetClass="entr" presetSubtype="0" fill="hold" grpId="0" nodeType="withEffect">
                                  <p:stCondLst>
                                    <p:cond delay="0"/>
                                  </p:stCondLst>
                                  <p:childTnLst>
                                    <p:set>
                                      <p:cBhvr>
                                        <p:cTn id="336" dur="1" fill="hold">
                                          <p:stCondLst>
                                            <p:cond delay="0"/>
                                          </p:stCondLst>
                                        </p:cTn>
                                        <p:tgtEl>
                                          <p:spTgt spid="18467"/>
                                        </p:tgtEl>
                                        <p:attrNameLst>
                                          <p:attrName>style.visibility</p:attrName>
                                        </p:attrNameLst>
                                      </p:cBhvr>
                                      <p:to>
                                        <p:strVal val="visible"/>
                                      </p:to>
                                    </p:set>
                                    <p:anim calcmode="lin" valueType="num">
                                      <p:cBhvr>
                                        <p:cTn id="337" dur="500" decel="50000" fill="hold">
                                          <p:stCondLst>
                                            <p:cond delay="0"/>
                                          </p:stCondLst>
                                        </p:cTn>
                                        <p:tgtEl>
                                          <p:spTgt spid="18467"/>
                                        </p:tgtEl>
                                        <p:attrNameLst>
                                          <p:attrName>style.rotation</p:attrName>
                                        </p:attrNameLst>
                                      </p:cBhvr>
                                      <p:tavLst>
                                        <p:tav tm="0">
                                          <p:val>
                                            <p:fltVal val="-90"/>
                                          </p:val>
                                        </p:tav>
                                        <p:tav tm="100000">
                                          <p:val>
                                            <p:fltVal val="0"/>
                                          </p:val>
                                        </p:tav>
                                      </p:tavLst>
                                    </p:anim>
                                    <p:anim calcmode="lin" valueType="num">
                                      <p:cBhvr>
                                        <p:cTn id="338" dur="500" decel="50000" fill="hold">
                                          <p:stCondLst>
                                            <p:cond delay="0"/>
                                          </p:stCondLst>
                                        </p:cTn>
                                        <p:tgtEl>
                                          <p:spTgt spid="18467"/>
                                        </p:tgtEl>
                                        <p:attrNameLst>
                                          <p:attrName>ppt_w</p:attrName>
                                        </p:attrNameLst>
                                      </p:cBhvr>
                                      <p:tavLst>
                                        <p:tav tm="0">
                                          <p:val>
                                            <p:strVal val="#ppt_w"/>
                                          </p:val>
                                        </p:tav>
                                        <p:tav tm="100000">
                                          <p:val>
                                            <p:strVal val="#ppt_w*.05"/>
                                          </p:val>
                                        </p:tav>
                                      </p:tavLst>
                                    </p:anim>
                                    <p:anim calcmode="lin" valueType="num">
                                      <p:cBhvr>
                                        <p:cTn id="339" dur="500" accel="50000" fill="hold">
                                          <p:stCondLst>
                                            <p:cond delay="500"/>
                                          </p:stCondLst>
                                        </p:cTn>
                                        <p:tgtEl>
                                          <p:spTgt spid="18467"/>
                                        </p:tgtEl>
                                        <p:attrNameLst>
                                          <p:attrName>ppt_w</p:attrName>
                                        </p:attrNameLst>
                                      </p:cBhvr>
                                      <p:tavLst>
                                        <p:tav tm="0">
                                          <p:val>
                                            <p:strVal val="#ppt_w*.05"/>
                                          </p:val>
                                        </p:tav>
                                        <p:tav tm="100000">
                                          <p:val>
                                            <p:strVal val="#ppt_w"/>
                                          </p:val>
                                        </p:tav>
                                      </p:tavLst>
                                    </p:anim>
                                    <p:anim calcmode="lin" valueType="num">
                                      <p:cBhvr>
                                        <p:cTn id="340" dur="1000" fill="hold"/>
                                        <p:tgtEl>
                                          <p:spTgt spid="18467"/>
                                        </p:tgtEl>
                                        <p:attrNameLst>
                                          <p:attrName>ppt_h</p:attrName>
                                        </p:attrNameLst>
                                      </p:cBhvr>
                                      <p:tavLst>
                                        <p:tav tm="0">
                                          <p:val>
                                            <p:strVal val="#ppt_h"/>
                                          </p:val>
                                        </p:tav>
                                        <p:tav tm="100000">
                                          <p:val>
                                            <p:strVal val="#ppt_h"/>
                                          </p:val>
                                        </p:tav>
                                      </p:tavLst>
                                    </p:anim>
                                    <p:anim calcmode="lin" valueType="num">
                                      <p:cBhvr>
                                        <p:cTn id="341" dur="500" decel="50000" fill="hold">
                                          <p:stCondLst>
                                            <p:cond delay="0"/>
                                          </p:stCondLst>
                                        </p:cTn>
                                        <p:tgtEl>
                                          <p:spTgt spid="18467"/>
                                        </p:tgtEl>
                                        <p:attrNameLst>
                                          <p:attrName>ppt_x</p:attrName>
                                        </p:attrNameLst>
                                      </p:cBhvr>
                                      <p:tavLst>
                                        <p:tav tm="0">
                                          <p:val>
                                            <p:strVal val="#ppt_x+.4"/>
                                          </p:val>
                                        </p:tav>
                                        <p:tav tm="100000">
                                          <p:val>
                                            <p:strVal val="#ppt_x"/>
                                          </p:val>
                                        </p:tav>
                                      </p:tavLst>
                                    </p:anim>
                                    <p:anim calcmode="lin" valueType="num">
                                      <p:cBhvr>
                                        <p:cTn id="342" dur="500" decel="50000" fill="hold">
                                          <p:stCondLst>
                                            <p:cond delay="0"/>
                                          </p:stCondLst>
                                        </p:cTn>
                                        <p:tgtEl>
                                          <p:spTgt spid="18467"/>
                                        </p:tgtEl>
                                        <p:attrNameLst>
                                          <p:attrName>ppt_y</p:attrName>
                                        </p:attrNameLst>
                                      </p:cBhvr>
                                      <p:tavLst>
                                        <p:tav tm="0">
                                          <p:val>
                                            <p:strVal val="#ppt_y-.2"/>
                                          </p:val>
                                        </p:tav>
                                        <p:tav tm="100000">
                                          <p:val>
                                            <p:strVal val="#ppt_y+.1"/>
                                          </p:val>
                                        </p:tav>
                                      </p:tavLst>
                                    </p:anim>
                                    <p:anim calcmode="lin" valueType="num">
                                      <p:cBhvr>
                                        <p:cTn id="343" dur="500" accel="50000" fill="hold">
                                          <p:stCondLst>
                                            <p:cond delay="500"/>
                                          </p:stCondLst>
                                        </p:cTn>
                                        <p:tgtEl>
                                          <p:spTgt spid="18467"/>
                                        </p:tgtEl>
                                        <p:attrNameLst>
                                          <p:attrName>ppt_y</p:attrName>
                                        </p:attrNameLst>
                                      </p:cBhvr>
                                      <p:tavLst>
                                        <p:tav tm="0">
                                          <p:val>
                                            <p:strVal val="#ppt_y+.1"/>
                                          </p:val>
                                        </p:tav>
                                        <p:tav tm="100000">
                                          <p:val>
                                            <p:strVal val="#ppt_y"/>
                                          </p:val>
                                        </p:tav>
                                      </p:tavLst>
                                    </p:anim>
                                    <p:animEffect transition="in" filter="fade">
                                      <p:cBhvr>
                                        <p:cTn id="344" dur="1000" decel="50000">
                                          <p:stCondLst>
                                            <p:cond delay="0"/>
                                          </p:stCondLst>
                                        </p:cTn>
                                        <p:tgtEl>
                                          <p:spTgt spid="18467"/>
                                        </p:tgtEl>
                                      </p:cBhvr>
                                    </p:animEffect>
                                  </p:childTnLst>
                                </p:cTn>
                              </p:par>
                              <p:par>
                                <p:cTn id="345" presetID="25" presetClass="entr" presetSubtype="0" fill="hold" grpId="0" nodeType="withEffect">
                                  <p:stCondLst>
                                    <p:cond delay="0"/>
                                  </p:stCondLst>
                                  <p:childTnLst>
                                    <p:set>
                                      <p:cBhvr>
                                        <p:cTn id="346" dur="1" fill="hold">
                                          <p:stCondLst>
                                            <p:cond delay="0"/>
                                          </p:stCondLst>
                                        </p:cTn>
                                        <p:tgtEl>
                                          <p:spTgt spid="18468"/>
                                        </p:tgtEl>
                                        <p:attrNameLst>
                                          <p:attrName>style.visibility</p:attrName>
                                        </p:attrNameLst>
                                      </p:cBhvr>
                                      <p:to>
                                        <p:strVal val="visible"/>
                                      </p:to>
                                    </p:set>
                                    <p:anim calcmode="lin" valueType="num">
                                      <p:cBhvr>
                                        <p:cTn id="347" dur="500" decel="50000" fill="hold">
                                          <p:stCondLst>
                                            <p:cond delay="0"/>
                                          </p:stCondLst>
                                        </p:cTn>
                                        <p:tgtEl>
                                          <p:spTgt spid="18468"/>
                                        </p:tgtEl>
                                        <p:attrNameLst>
                                          <p:attrName>style.rotation</p:attrName>
                                        </p:attrNameLst>
                                      </p:cBhvr>
                                      <p:tavLst>
                                        <p:tav tm="0">
                                          <p:val>
                                            <p:fltVal val="-90"/>
                                          </p:val>
                                        </p:tav>
                                        <p:tav tm="100000">
                                          <p:val>
                                            <p:fltVal val="0"/>
                                          </p:val>
                                        </p:tav>
                                      </p:tavLst>
                                    </p:anim>
                                    <p:anim calcmode="lin" valueType="num">
                                      <p:cBhvr>
                                        <p:cTn id="348" dur="500" decel="50000" fill="hold">
                                          <p:stCondLst>
                                            <p:cond delay="0"/>
                                          </p:stCondLst>
                                        </p:cTn>
                                        <p:tgtEl>
                                          <p:spTgt spid="18468"/>
                                        </p:tgtEl>
                                        <p:attrNameLst>
                                          <p:attrName>ppt_w</p:attrName>
                                        </p:attrNameLst>
                                      </p:cBhvr>
                                      <p:tavLst>
                                        <p:tav tm="0">
                                          <p:val>
                                            <p:strVal val="#ppt_w"/>
                                          </p:val>
                                        </p:tav>
                                        <p:tav tm="100000">
                                          <p:val>
                                            <p:strVal val="#ppt_w*.05"/>
                                          </p:val>
                                        </p:tav>
                                      </p:tavLst>
                                    </p:anim>
                                    <p:anim calcmode="lin" valueType="num">
                                      <p:cBhvr>
                                        <p:cTn id="349" dur="500" accel="50000" fill="hold">
                                          <p:stCondLst>
                                            <p:cond delay="500"/>
                                          </p:stCondLst>
                                        </p:cTn>
                                        <p:tgtEl>
                                          <p:spTgt spid="18468"/>
                                        </p:tgtEl>
                                        <p:attrNameLst>
                                          <p:attrName>ppt_w</p:attrName>
                                        </p:attrNameLst>
                                      </p:cBhvr>
                                      <p:tavLst>
                                        <p:tav tm="0">
                                          <p:val>
                                            <p:strVal val="#ppt_w*.05"/>
                                          </p:val>
                                        </p:tav>
                                        <p:tav tm="100000">
                                          <p:val>
                                            <p:strVal val="#ppt_w"/>
                                          </p:val>
                                        </p:tav>
                                      </p:tavLst>
                                    </p:anim>
                                    <p:anim calcmode="lin" valueType="num">
                                      <p:cBhvr>
                                        <p:cTn id="350" dur="1000" fill="hold"/>
                                        <p:tgtEl>
                                          <p:spTgt spid="18468"/>
                                        </p:tgtEl>
                                        <p:attrNameLst>
                                          <p:attrName>ppt_h</p:attrName>
                                        </p:attrNameLst>
                                      </p:cBhvr>
                                      <p:tavLst>
                                        <p:tav tm="0">
                                          <p:val>
                                            <p:strVal val="#ppt_h"/>
                                          </p:val>
                                        </p:tav>
                                        <p:tav tm="100000">
                                          <p:val>
                                            <p:strVal val="#ppt_h"/>
                                          </p:val>
                                        </p:tav>
                                      </p:tavLst>
                                    </p:anim>
                                    <p:anim calcmode="lin" valueType="num">
                                      <p:cBhvr>
                                        <p:cTn id="351" dur="500" decel="50000" fill="hold">
                                          <p:stCondLst>
                                            <p:cond delay="0"/>
                                          </p:stCondLst>
                                        </p:cTn>
                                        <p:tgtEl>
                                          <p:spTgt spid="18468"/>
                                        </p:tgtEl>
                                        <p:attrNameLst>
                                          <p:attrName>ppt_x</p:attrName>
                                        </p:attrNameLst>
                                      </p:cBhvr>
                                      <p:tavLst>
                                        <p:tav tm="0">
                                          <p:val>
                                            <p:strVal val="#ppt_x+.4"/>
                                          </p:val>
                                        </p:tav>
                                        <p:tav tm="100000">
                                          <p:val>
                                            <p:strVal val="#ppt_x"/>
                                          </p:val>
                                        </p:tav>
                                      </p:tavLst>
                                    </p:anim>
                                    <p:anim calcmode="lin" valueType="num">
                                      <p:cBhvr>
                                        <p:cTn id="352" dur="500" decel="50000" fill="hold">
                                          <p:stCondLst>
                                            <p:cond delay="0"/>
                                          </p:stCondLst>
                                        </p:cTn>
                                        <p:tgtEl>
                                          <p:spTgt spid="18468"/>
                                        </p:tgtEl>
                                        <p:attrNameLst>
                                          <p:attrName>ppt_y</p:attrName>
                                        </p:attrNameLst>
                                      </p:cBhvr>
                                      <p:tavLst>
                                        <p:tav tm="0">
                                          <p:val>
                                            <p:strVal val="#ppt_y-.2"/>
                                          </p:val>
                                        </p:tav>
                                        <p:tav tm="100000">
                                          <p:val>
                                            <p:strVal val="#ppt_y+.1"/>
                                          </p:val>
                                        </p:tav>
                                      </p:tavLst>
                                    </p:anim>
                                    <p:anim calcmode="lin" valueType="num">
                                      <p:cBhvr>
                                        <p:cTn id="353" dur="500" accel="50000" fill="hold">
                                          <p:stCondLst>
                                            <p:cond delay="500"/>
                                          </p:stCondLst>
                                        </p:cTn>
                                        <p:tgtEl>
                                          <p:spTgt spid="18468"/>
                                        </p:tgtEl>
                                        <p:attrNameLst>
                                          <p:attrName>ppt_y</p:attrName>
                                        </p:attrNameLst>
                                      </p:cBhvr>
                                      <p:tavLst>
                                        <p:tav tm="0">
                                          <p:val>
                                            <p:strVal val="#ppt_y+.1"/>
                                          </p:val>
                                        </p:tav>
                                        <p:tav tm="100000">
                                          <p:val>
                                            <p:strVal val="#ppt_y"/>
                                          </p:val>
                                        </p:tav>
                                      </p:tavLst>
                                    </p:anim>
                                    <p:animEffect transition="in" filter="fade">
                                      <p:cBhvr>
                                        <p:cTn id="354" dur="1000" decel="50000">
                                          <p:stCondLst>
                                            <p:cond delay="0"/>
                                          </p:stCondLst>
                                        </p:cTn>
                                        <p:tgtEl>
                                          <p:spTgt spid="18468"/>
                                        </p:tgtEl>
                                      </p:cBhvr>
                                    </p:animEffect>
                                  </p:childTnLst>
                                </p:cTn>
                              </p:par>
                              <p:par>
                                <p:cTn id="355" presetID="25" presetClass="entr" presetSubtype="0" fill="hold" grpId="0" nodeType="withEffect">
                                  <p:stCondLst>
                                    <p:cond delay="0"/>
                                  </p:stCondLst>
                                  <p:childTnLst>
                                    <p:set>
                                      <p:cBhvr>
                                        <p:cTn id="356" dur="1" fill="hold">
                                          <p:stCondLst>
                                            <p:cond delay="0"/>
                                          </p:stCondLst>
                                        </p:cTn>
                                        <p:tgtEl>
                                          <p:spTgt spid="18469"/>
                                        </p:tgtEl>
                                        <p:attrNameLst>
                                          <p:attrName>style.visibility</p:attrName>
                                        </p:attrNameLst>
                                      </p:cBhvr>
                                      <p:to>
                                        <p:strVal val="visible"/>
                                      </p:to>
                                    </p:set>
                                    <p:anim calcmode="lin" valueType="num">
                                      <p:cBhvr>
                                        <p:cTn id="357" dur="500" decel="50000" fill="hold">
                                          <p:stCondLst>
                                            <p:cond delay="0"/>
                                          </p:stCondLst>
                                        </p:cTn>
                                        <p:tgtEl>
                                          <p:spTgt spid="18469"/>
                                        </p:tgtEl>
                                        <p:attrNameLst>
                                          <p:attrName>style.rotation</p:attrName>
                                        </p:attrNameLst>
                                      </p:cBhvr>
                                      <p:tavLst>
                                        <p:tav tm="0">
                                          <p:val>
                                            <p:fltVal val="-90"/>
                                          </p:val>
                                        </p:tav>
                                        <p:tav tm="100000">
                                          <p:val>
                                            <p:fltVal val="0"/>
                                          </p:val>
                                        </p:tav>
                                      </p:tavLst>
                                    </p:anim>
                                    <p:anim calcmode="lin" valueType="num">
                                      <p:cBhvr>
                                        <p:cTn id="358" dur="500" decel="50000" fill="hold">
                                          <p:stCondLst>
                                            <p:cond delay="0"/>
                                          </p:stCondLst>
                                        </p:cTn>
                                        <p:tgtEl>
                                          <p:spTgt spid="18469"/>
                                        </p:tgtEl>
                                        <p:attrNameLst>
                                          <p:attrName>ppt_w</p:attrName>
                                        </p:attrNameLst>
                                      </p:cBhvr>
                                      <p:tavLst>
                                        <p:tav tm="0">
                                          <p:val>
                                            <p:strVal val="#ppt_w"/>
                                          </p:val>
                                        </p:tav>
                                        <p:tav tm="100000">
                                          <p:val>
                                            <p:strVal val="#ppt_w*.05"/>
                                          </p:val>
                                        </p:tav>
                                      </p:tavLst>
                                    </p:anim>
                                    <p:anim calcmode="lin" valueType="num">
                                      <p:cBhvr>
                                        <p:cTn id="359" dur="500" accel="50000" fill="hold">
                                          <p:stCondLst>
                                            <p:cond delay="500"/>
                                          </p:stCondLst>
                                        </p:cTn>
                                        <p:tgtEl>
                                          <p:spTgt spid="18469"/>
                                        </p:tgtEl>
                                        <p:attrNameLst>
                                          <p:attrName>ppt_w</p:attrName>
                                        </p:attrNameLst>
                                      </p:cBhvr>
                                      <p:tavLst>
                                        <p:tav tm="0">
                                          <p:val>
                                            <p:strVal val="#ppt_w*.05"/>
                                          </p:val>
                                        </p:tav>
                                        <p:tav tm="100000">
                                          <p:val>
                                            <p:strVal val="#ppt_w"/>
                                          </p:val>
                                        </p:tav>
                                      </p:tavLst>
                                    </p:anim>
                                    <p:anim calcmode="lin" valueType="num">
                                      <p:cBhvr>
                                        <p:cTn id="360" dur="1000" fill="hold"/>
                                        <p:tgtEl>
                                          <p:spTgt spid="18469"/>
                                        </p:tgtEl>
                                        <p:attrNameLst>
                                          <p:attrName>ppt_h</p:attrName>
                                        </p:attrNameLst>
                                      </p:cBhvr>
                                      <p:tavLst>
                                        <p:tav tm="0">
                                          <p:val>
                                            <p:strVal val="#ppt_h"/>
                                          </p:val>
                                        </p:tav>
                                        <p:tav tm="100000">
                                          <p:val>
                                            <p:strVal val="#ppt_h"/>
                                          </p:val>
                                        </p:tav>
                                      </p:tavLst>
                                    </p:anim>
                                    <p:anim calcmode="lin" valueType="num">
                                      <p:cBhvr>
                                        <p:cTn id="361" dur="500" decel="50000" fill="hold">
                                          <p:stCondLst>
                                            <p:cond delay="0"/>
                                          </p:stCondLst>
                                        </p:cTn>
                                        <p:tgtEl>
                                          <p:spTgt spid="18469"/>
                                        </p:tgtEl>
                                        <p:attrNameLst>
                                          <p:attrName>ppt_x</p:attrName>
                                        </p:attrNameLst>
                                      </p:cBhvr>
                                      <p:tavLst>
                                        <p:tav tm="0">
                                          <p:val>
                                            <p:strVal val="#ppt_x+.4"/>
                                          </p:val>
                                        </p:tav>
                                        <p:tav tm="100000">
                                          <p:val>
                                            <p:strVal val="#ppt_x"/>
                                          </p:val>
                                        </p:tav>
                                      </p:tavLst>
                                    </p:anim>
                                    <p:anim calcmode="lin" valueType="num">
                                      <p:cBhvr>
                                        <p:cTn id="362" dur="500" decel="50000" fill="hold">
                                          <p:stCondLst>
                                            <p:cond delay="0"/>
                                          </p:stCondLst>
                                        </p:cTn>
                                        <p:tgtEl>
                                          <p:spTgt spid="18469"/>
                                        </p:tgtEl>
                                        <p:attrNameLst>
                                          <p:attrName>ppt_y</p:attrName>
                                        </p:attrNameLst>
                                      </p:cBhvr>
                                      <p:tavLst>
                                        <p:tav tm="0">
                                          <p:val>
                                            <p:strVal val="#ppt_y-.2"/>
                                          </p:val>
                                        </p:tav>
                                        <p:tav tm="100000">
                                          <p:val>
                                            <p:strVal val="#ppt_y+.1"/>
                                          </p:val>
                                        </p:tav>
                                      </p:tavLst>
                                    </p:anim>
                                    <p:anim calcmode="lin" valueType="num">
                                      <p:cBhvr>
                                        <p:cTn id="363" dur="500" accel="50000" fill="hold">
                                          <p:stCondLst>
                                            <p:cond delay="500"/>
                                          </p:stCondLst>
                                        </p:cTn>
                                        <p:tgtEl>
                                          <p:spTgt spid="18469"/>
                                        </p:tgtEl>
                                        <p:attrNameLst>
                                          <p:attrName>ppt_y</p:attrName>
                                        </p:attrNameLst>
                                      </p:cBhvr>
                                      <p:tavLst>
                                        <p:tav tm="0">
                                          <p:val>
                                            <p:strVal val="#ppt_y+.1"/>
                                          </p:val>
                                        </p:tav>
                                        <p:tav tm="100000">
                                          <p:val>
                                            <p:strVal val="#ppt_y"/>
                                          </p:val>
                                        </p:tav>
                                      </p:tavLst>
                                    </p:anim>
                                    <p:animEffect transition="in" filter="fade">
                                      <p:cBhvr>
                                        <p:cTn id="364" dur="1000" decel="50000">
                                          <p:stCondLst>
                                            <p:cond delay="0"/>
                                          </p:stCondLst>
                                        </p:cTn>
                                        <p:tgtEl>
                                          <p:spTgt spid="18469"/>
                                        </p:tgtEl>
                                      </p:cBhvr>
                                    </p:animEffect>
                                  </p:childTnLst>
                                </p:cTn>
                              </p:par>
                              <p:par>
                                <p:cTn id="365" presetID="25" presetClass="entr" presetSubtype="0" fill="hold" grpId="0" nodeType="withEffect">
                                  <p:stCondLst>
                                    <p:cond delay="0"/>
                                  </p:stCondLst>
                                  <p:childTnLst>
                                    <p:set>
                                      <p:cBhvr>
                                        <p:cTn id="366" dur="1" fill="hold">
                                          <p:stCondLst>
                                            <p:cond delay="0"/>
                                          </p:stCondLst>
                                        </p:cTn>
                                        <p:tgtEl>
                                          <p:spTgt spid="18470"/>
                                        </p:tgtEl>
                                        <p:attrNameLst>
                                          <p:attrName>style.visibility</p:attrName>
                                        </p:attrNameLst>
                                      </p:cBhvr>
                                      <p:to>
                                        <p:strVal val="visible"/>
                                      </p:to>
                                    </p:set>
                                    <p:anim calcmode="lin" valueType="num">
                                      <p:cBhvr>
                                        <p:cTn id="367" dur="500" decel="50000" fill="hold">
                                          <p:stCondLst>
                                            <p:cond delay="0"/>
                                          </p:stCondLst>
                                        </p:cTn>
                                        <p:tgtEl>
                                          <p:spTgt spid="18470"/>
                                        </p:tgtEl>
                                        <p:attrNameLst>
                                          <p:attrName>style.rotation</p:attrName>
                                        </p:attrNameLst>
                                      </p:cBhvr>
                                      <p:tavLst>
                                        <p:tav tm="0">
                                          <p:val>
                                            <p:fltVal val="-90"/>
                                          </p:val>
                                        </p:tav>
                                        <p:tav tm="100000">
                                          <p:val>
                                            <p:fltVal val="0"/>
                                          </p:val>
                                        </p:tav>
                                      </p:tavLst>
                                    </p:anim>
                                    <p:anim calcmode="lin" valueType="num">
                                      <p:cBhvr>
                                        <p:cTn id="368" dur="500" decel="50000" fill="hold">
                                          <p:stCondLst>
                                            <p:cond delay="0"/>
                                          </p:stCondLst>
                                        </p:cTn>
                                        <p:tgtEl>
                                          <p:spTgt spid="18470"/>
                                        </p:tgtEl>
                                        <p:attrNameLst>
                                          <p:attrName>ppt_w</p:attrName>
                                        </p:attrNameLst>
                                      </p:cBhvr>
                                      <p:tavLst>
                                        <p:tav tm="0">
                                          <p:val>
                                            <p:strVal val="#ppt_w"/>
                                          </p:val>
                                        </p:tav>
                                        <p:tav tm="100000">
                                          <p:val>
                                            <p:strVal val="#ppt_w*.05"/>
                                          </p:val>
                                        </p:tav>
                                      </p:tavLst>
                                    </p:anim>
                                    <p:anim calcmode="lin" valueType="num">
                                      <p:cBhvr>
                                        <p:cTn id="369" dur="500" accel="50000" fill="hold">
                                          <p:stCondLst>
                                            <p:cond delay="500"/>
                                          </p:stCondLst>
                                        </p:cTn>
                                        <p:tgtEl>
                                          <p:spTgt spid="18470"/>
                                        </p:tgtEl>
                                        <p:attrNameLst>
                                          <p:attrName>ppt_w</p:attrName>
                                        </p:attrNameLst>
                                      </p:cBhvr>
                                      <p:tavLst>
                                        <p:tav tm="0">
                                          <p:val>
                                            <p:strVal val="#ppt_w*.05"/>
                                          </p:val>
                                        </p:tav>
                                        <p:tav tm="100000">
                                          <p:val>
                                            <p:strVal val="#ppt_w"/>
                                          </p:val>
                                        </p:tav>
                                      </p:tavLst>
                                    </p:anim>
                                    <p:anim calcmode="lin" valueType="num">
                                      <p:cBhvr>
                                        <p:cTn id="370" dur="1000" fill="hold"/>
                                        <p:tgtEl>
                                          <p:spTgt spid="18470"/>
                                        </p:tgtEl>
                                        <p:attrNameLst>
                                          <p:attrName>ppt_h</p:attrName>
                                        </p:attrNameLst>
                                      </p:cBhvr>
                                      <p:tavLst>
                                        <p:tav tm="0">
                                          <p:val>
                                            <p:strVal val="#ppt_h"/>
                                          </p:val>
                                        </p:tav>
                                        <p:tav tm="100000">
                                          <p:val>
                                            <p:strVal val="#ppt_h"/>
                                          </p:val>
                                        </p:tav>
                                      </p:tavLst>
                                    </p:anim>
                                    <p:anim calcmode="lin" valueType="num">
                                      <p:cBhvr>
                                        <p:cTn id="371" dur="500" decel="50000" fill="hold">
                                          <p:stCondLst>
                                            <p:cond delay="0"/>
                                          </p:stCondLst>
                                        </p:cTn>
                                        <p:tgtEl>
                                          <p:spTgt spid="18470"/>
                                        </p:tgtEl>
                                        <p:attrNameLst>
                                          <p:attrName>ppt_x</p:attrName>
                                        </p:attrNameLst>
                                      </p:cBhvr>
                                      <p:tavLst>
                                        <p:tav tm="0">
                                          <p:val>
                                            <p:strVal val="#ppt_x+.4"/>
                                          </p:val>
                                        </p:tav>
                                        <p:tav tm="100000">
                                          <p:val>
                                            <p:strVal val="#ppt_x"/>
                                          </p:val>
                                        </p:tav>
                                      </p:tavLst>
                                    </p:anim>
                                    <p:anim calcmode="lin" valueType="num">
                                      <p:cBhvr>
                                        <p:cTn id="372" dur="500" decel="50000" fill="hold">
                                          <p:stCondLst>
                                            <p:cond delay="0"/>
                                          </p:stCondLst>
                                        </p:cTn>
                                        <p:tgtEl>
                                          <p:spTgt spid="18470"/>
                                        </p:tgtEl>
                                        <p:attrNameLst>
                                          <p:attrName>ppt_y</p:attrName>
                                        </p:attrNameLst>
                                      </p:cBhvr>
                                      <p:tavLst>
                                        <p:tav tm="0">
                                          <p:val>
                                            <p:strVal val="#ppt_y-.2"/>
                                          </p:val>
                                        </p:tav>
                                        <p:tav tm="100000">
                                          <p:val>
                                            <p:strVal val="#ppt_y+.1"/>
                                          </p:val>
                                        </p:tav>
                                      </p:tavLst>
                                    </p:anim>
                                    <p:anim calcmode="lin" valueType="num">
                                      <p:cBhvr>
                                        <p:cTn id="373" dur="500" accel="50000" fill="hold">
                                          <p:stCondLst>
                                            <p:cond delay="500"/>
                                          </p:stCondLst>
                                        </p:cTn>
                                        <p:tgtEl>
                                          <p:spTgt spid="18470"/>
                                        </p:tgtEl>
                                        <p:attrNameLst>
                                          <p:attrName>ppt_y</p:attrName>
                                        </p:attrNameLst>
                                      </p:cBhvr>
                                      <p:tavLst>
                                        <p:tav tm="0">
                                          <p:val>
                                            <p:strVal val="#ppt_y+.1"/>
                                          </p:val>
                                        </p:tav>
                                        <p:tav tm="100000">
                                          <p:val>
                                            <p:strVal val="#ppt_y"/>
                                          </p:val>
                                        </p:tav>
                                      </p:tavLst>
                                    </p:anim>
                                    <p:animEffect transition="in" filter="fade">
                                      <p:cBhvr>
                                        <p:cTn id="374" dur="1000" decel="50000">
                                          <p:stCondLst>
                                            <p:cond delay="0"/>
                                          </p:stCondLst>
                                        </p:cTn>
                                        <p:tgtEl>
                                          <p:spTgt spid="18470"/>
                                        </p:tgtEl>
                                      </p:cBhvr>
                                    </p:animEffect>
                                  </p:childTnLst>
                                </p:cTn>
                              </p:par>
                              <p:par>
                                <p:cTn id="375" presetID="25" presetClass="entr" presetSubtype="0" fill="hold" grpId="0" nodeType="withEffect">
                                  <p:stCondLst>
                                    <p:cond delay="0"/>
                                  </p:stCondLst>
                                  <p:childTnLst>
                                    <p:set>
                                      <p:cBhvr>
                                        <p:cTn id="376" dur="1" fill="hold">
                                          <p:stCondLst>
                                            <p:cond delay="0"/>
                                          </p:stCondLst>
                                        </p:cTn>
                                        <p:tgtEl>
                                          <p:spTgt spid="18471"/>
                                        </p:tgtEl>
                                        <p:attrNameLst>
                                          <p:attrName>style.visibility</p:attrName>
                                        </p:attrNameLst>
                                      </p:cBhvr>
                                      <p:to>
                                        <p:strVal val="visible"/>
                                      </p:to>
                                    </p:set>
                                    <p:anim calcmode="lin" valueType="num">
                                      <p:cBhvr>
                                        <p:cTn id="377" dur="500" decel="50000" fill="hold">
                                          <p:stCondLst>
                                            <p:cond delay="0"/>
                                          </p:stCondLst>
                                        </p:cTn>
                                        <p:tgtEl>
                                          <p:spTgt spid="18471"/>
                                        </p:tgtEl>
                                        <p:attrNameLst>
                                          <p:attrName>style.rotation</p:attrName>
                                        </p:attrNameLst>
                                      </p:cBhvr>
                                      <p:tavLst>
                                        <p:tav tm="0">
                                          <p:val>
                                            <p:fltVal val="-90"/>
                                          </p:val>
                                        </p:tav>
                                        <p:tav tm="100000">
                                          <p:val>
                                            <p:fltVal val="0"/>
                                          </p:val>
                                        </p:tav>
                                      </p:tavLst>
                                    </p:anim>
                                    <p:anim calcmode="lin" valueType="num">
                                      <p:cBhvr>
                                        <p:cTn id="378" dur="500" decel="50000" fill="hold">
                                          <p:stCondLst>
                                            <p:cond delay="0"/>
                                          </p:stCondLst>
                                        </p:cTn>
                                        <p:tgtEl>
                                          <p:spTgt spid="18471"/>
                                        </p:tgtEl>
                                        <p:attrNameLst>
                                          <p:attrName>ppt_w</p:attrName>
                                        </p:attrNameLst>
                                      </p:cBhvr>
                                      <p:tavLst>
                                        <p:tav tm="0">
                                          <p:val>
                                            <p:strVal val="#ppt_w"/>
                                          </p:val>
                                        </p:tav>
                                        <p:tav tm="100000">
                                          <p:val>
                                            <p:strVal val="#ppt_w*.05"/>
                                          </p:val>
                                        </p:tav>
                                      </p:tavLst>
                                    </p:anim>
                                    <p:anim calcmode="lin" valueType="num">
                                      <p:cBhvr>
                                        <p:cTn id="379" dur="500" accel="50000" fill="hold">
                                          <p:stCondLst>
                                            <p:cond delay="500"/>
                                          </p:stCondLst>
                                        </p:cTn>
                                        <p:tgtEl>
                                          <p:spTgt spid="18471"/>
                                        </p:tgtEl>
                                        <p:attrNameLst>
                                          <p:attrName>ppt_w</p:attrName>
                                        </p:attrNameLst>
                                      </p:cBhvr>
                                      <p:tavLst>
                                        <p:tav tm="0">
                                          <p:val>
                                            <p:strVal val="#ppt_w*.05"/>
                                          </p:val>
                                        </p:tav>
                                        <p:tav tm="100000">
                                          <p:val>
                                            <p:strVal val="#ppt_w"/>
                                          </p:val>
                                        </p:tav>
                                      </p:tavLst>
                                    </p:anim>
                                    <p:anim calcmode="lin" valueType="num">
                                      <p:cBhvr>
                                        <p:cTn id="380" dur="1000" fill="hold"/>
                                        <p:tgtEl>
                                          <p:spTgt spid="18471"/>
                                        </p:tgtEl>
                                        <p:attrNameLst>
                                          <p:attrName>ppt_h</p:attrName>
                                        </p:attrNameLst>
                                      </p:cBhvr>
                                      <p:tavLst>
                                        <p:tav tm="0">
                                          <p:val>
                                            <p:strVal val="#ppt_h"/>
                                          </p:val>
                                        </p:tav>
                                        <p:tav tm="100000">
                                          <p:val>
                                            <p:strVal val="#ppt_h"/>
                                          </p:val>
                                        </p:tav>
                                      </p:tavLst>
                                    </p:anim>
                                    <p:anim calcmode="lin" valueType="num">
                                      <p:cBhvr>
                                        <p:cTn id="381" dur="500" decel="50000" fill="hold">
                                          <p:stCondLst>
                                            <p:cond delay="0"/>
                                          </p:stCondLst>
                                        </p:cTn>
                                        <p:tgtEl>
                                          <p:spTgt spid="18471"/>
                                        </p:tgtEl>
                                        <p:attrNameLst>
                                          <p:attrName>ppt_x</p:attrName>
                                        </p:attrNameLst>
                                      </p:cBhvr>
                                      <p:tavLst>
                                        <p:tav tm="0">
                                          <p:val>
                                            <p:strVal val="#ppt_x+.4"/>
                                          </p:val>
                                        </p:tav>
                                        <p:tav tm="100000">
                                          <p:val>
                                            <p:strVal val="#ppt_x"/>
                                          </p:val>
                                        </p:tav>
                                      </p:tavLst>
                                    </p:anim>
                                    <p:anim calcmode="lin" valueType="num">
                                      <p:cBhvr>
                                        <p:cTn id="382" dur="500" decel="50000" fill="hold">
                                          <p:stCondLst>
                                            <p:cond delay="0"/>
                                          </p:stCondLst>
                                        </p:cTn>
                                        <p:tgtEl>
                                          <p:spTgt spid="18471"/>
                                        </p:tgtEl>
                                        <p:attrNameLst>
                                          <p:attrName>ppt_y</p:attrName>
                                        </p:attrNameLst>
                                      </p:cBhvr>
                                      <p:tavLst>
                                        <p:tav tm="0">
                                          <p:val>
                                            <p:strVal val="#ppt_y-.2"/>
                                          </p:val>
                                        </p:tav>
                                        <p:tav tm="100000">
                                          <p:val>
                                            <p:strVal val="#ppt_y+.1"/>
                                          </p:val>
                                        </p:tav>
                                      </p:tavLst>
                                    </p:anim>
                                    <p:anim calcmode="lin" valueType="num">
                                      <p:cBhvr>
                                        <p:cTn id="383" dur="500" accel="50000" fill="hold">
                                          <p:stCondLst>
                                            <p:cond delay="500"/>
                                          </p:stCondLst>
                                        </p:cTn>
                                        <p:tgtEl>
                                          <p:spTgt spid="18471"/>
                                        </p:tgtEl>
                                        <p:attrNameLst>
                                          <p:attrName>ppt_y</p:attrName>
                                        </p:attrNameLst>
                                      </p:cBhvr>
                                      <p:tavLst>
                                        <p:tav tm="0">
                                          <p:val>
                                            <p:strVal val="#ppt_y+.1"/>
                                          </p:val>
                                        </p:tav>
                                        <p:tav tm="100000">
                                          <p:val>
                                            <p:strVal val="#ppt_y"/>
                                          </p:val>
                                        </p:tav>
                                      </p:tavLst>
                                    </p:anim>
                                    <p:animEffect transition="in" filter="fade">
                                      <p:cBhvr>
                                        <p:cTn id="384" dur="1000" decel="50000">
                                          <p:stCondLst>
                                            <p:cond delay="0"/>
                                          </p:stCondLst>
                                        </p:cTn>
                                        <p:tgtEl>
                                          <p:spTgt spid="18471"/>
                                        </p:tgtEl>
                                      </p:cBhvr>
                                    </p:animEffect>
                                  </p:childTnLst>
                                </p:cTn>
                              </p:par>
                              <p:par>
                                <p:cTn id="385" presetID="25" presetClass="entr" presetSubtype="0" fill="hold" grpId="0" nodeType="withEffect">
                                  <p:stCondLst>
                                    <p:cond delay="0"/>
                                  </p:stCondLst>
                                  <p:childTnLst>
                                    <p:set>
                                      <p:cBhvr>
                                        <p:cTn id="386" dur="1" fill="hold">
                                          <p:stCondLst>
                                            <p:cond delay="0"/>
                                          </p:stCondLst>
                                        </p:cTn>
                                        <p:tgtEl>
                                          <p:spTgt spid="18472"/>
                                        </p:tgtEl>
                                        <p:attrNameLst>
                                          <p:attrName>style.visibility</p:attrName>
                                        </p:attrNameLst>
                                      </p:cBhvr>
                                      <p:to>
                                        <p:strVal val="visible"/>
                                      </p:to>
                                    </p:set>
                                    <p:anim calcmode="lin" valueType="num">
                                      <p:cBhvr>
                                        <p:cTn id="387" dur="500" decel="50000" fill="hold">
                                          <p:stCondLst>
                                            <p:cond delay="0"/>
                                          </p:stCondLst>
                                        </p:cTn>
                                        <p:tgtEl>
                                          <p:spTgt spid="18472"/>
                                        </p:tgtEl>
                                        <p:attrNameLst>
                                          <p:attrName>style.rotation</p:attrName>
                                        </p:attrNameLst>
                                      </p:cBhvr>
                                      <p:tavLst>
                                        <p:tav tm="0">
                                          <p:val>
                                            <p:fltVal val="-90"/>
                                          </p:val>
                                        </p:tav>
                                        <p:tav tm="100000">
                                          <p:val>
                                            <p:fltVal val="0"/>
                                          </p:val>
                                        </p:tav>
                                      </p:tavLst>
                                    </p:anim>
                                    <p:anim calcmode="lin" valueType="num">
                                      <p:cBhvr>
                                        <p:cTn id="388" dur="500" decel="50000" fill="hold">
                                          <p:stCondLst>
                                            <p:cond delay="0"/>
                                          </p:stCondLst>
                                        </p:cTn>
                                        <p:tgtEl>
                                          <p:spTgt spid="18472"/>
                                        </p:tgtEl>
                                        <p:attrNameLst>
                                          <p:attrName>ppt_w</p:attrName>
                                        </p:attrNameLst>
                                      </p:cBhvr>
                                      <p:tavLst>
                                        <p:tav tm="0">
                                          <p:val>
                                            <p:strVal val="#ppt_w"/>
                                          </p:val>
                                        </p:tav>
                                        <p:tav tm="100000">
                                          <p:val>
                                            <p:strVal val="#ppt_w*.05"/>
                                          </p:val>
                                        </p:tav>
                                      </p:tavLst>
                                    </p:anim>
                                    <p:anim calcmode="lin" valueType="num">
                                      <p:cBhvr>
                                        <p:cTn id="389" dur="500" accel="50000" fill="hold">
                                          <p:stCondLst>
                                            <p:cond delay="500"/>
                                          </p:stCondLst>
                                        </p:cTn>
                                        <p:tgtEl>
                                          <p:spTgt spid="18472"/>
                                        </p:tgtEl>
                                        <p:attrNameLst>
                                          <p:attrName>ppt_w</p:attrName>
                                        </p:attrNameLst>
                                      </p:cBhvr>
                                      <p:tavLst>
                                        <p:tav tm="0">
                                          <p:val>
                                            <p:strVal val="#ppt_w*.05"/>
                                          </p:val>
                                        </p:tav>
                                        <p:tav tm="100000">
                                          <p:val>
                                            <p:strVal val="#ppt_w"/>
                                          </p:val>
                                        </p:tav>
                                      </p:tavLst>
                                    </p:anim>
                                    <p:anim calcmode="lin" valueType="num">
                                      <p:cBhvr>
                                        <p:cTn id="390" dur="1000" fill="hold"/>
                                        <p:tgtEl>
                                          <p:spTgt spid="18472"/>
                                        </p:tgtEl>
                                        <p:attrNameLst>
                                          <p:attrName>ppt_h</p:attrName>
                                        </p:attrNameLst>
                                      </p:cBhvr>
                                      <p:tavLst>
                                        <p:tav tm="0">
                                          <p:val>
                                            <p:strVal val="#ppt_h"/>
                                          </p:val>
                                        </p:tav>
                                        <p:tav tm="100000">
                                          <p:val>
                                            <p:strVal val="#ppt_h"/>
                                          </p:val>
                                        </p:tav>
                                      </p:tavLst>
                                    </p:anim>
                                    <p:anim calcmode="lin" valueType="num">
                                      <p:cBhvr>
                                        <p:cTn id="391" dur="500" decel="50000" fill="hold">
                                          <p:stCondLst>
                                            <p:cond delay="0"/>
                                          </p:stCondLst>
                                        </p:cTn>
                                        <p:tgtEl>
                                          <p:spTgt spid="18472"/>
                                        </p:tgtEl>
                                        <p:attrNameLst>
                                          <p:attrName>ppt_x</p:attrName>
                                        </p:attrNameLst>
                                      </p:cBhvr>
                                      <p:tavLst>
                                        <p:tav tm="0">
                                          <p:val>
                                            <p:strVal val="#ppt_x+.4"/>
                                          </p:val>
                                        </p:tav>
                                        <p:tav tm="100000">
                                          <p:val>
                                            <p:strVal val="#ppt_x"/>
                                          </p:val>
                                        </p:tav>
                                      </p:tavLst>
                                    </p:anim>
                                    <p:anim calcmode="lin" valueType="num">
                                      <p:cBhvr>
                                        <p:cTn id="392" dur="500" decel="50000" fill="hold">
                                          <p:stCondLst>
                                            <p:cond delay="0"/>
                                          </p:stCondLst>
                                        </p:cTn>
                                        <p:tgtEl>
                                          <p:spTgt spid="18472"/>
                                        </p:tgtEl>
                                        <p:attrNameLst>
                                          <p:attrName>ppt_y</p:attrName>
                                        </p:attrNameLst>
                                      </p:cBhvr>
                                      <p:tavLst>
                                        <p:tav tm="0">
                                          <p:val>
                                            <p:strVal val="#ppt_y-.2"/>
                                          </p:val>
                                        </p:tav>
                                        <p:tav tm="100000">
                                          <p:val>
                                            <p:strVal val="#ppt_y+.1"/>
                                          </p:val>
                                        </p:tav>
                                      </p:tavLst>
                                    </p:anim>
                                    <p:anim calcmode="lin" valueType="num">
                                      <p:cBhvr>
                                        <p:cTn id="393" dur="500" accel="50000" fill="hold">
                                          <p:stCondLst>
                                            <p:cond delay="500"/>
                                          </p:stCondLst>
                                        </p:cTn>
                                        <p:tgtEl>
                                          <p:spTgt spid="18472"/>
                                        </p:tgtEl>
                                        <p:attrNameLst>
                                          <p:attrName>ppt_y</p:attrName>
                                        </p:attrNameLst>
                                      </p:cBhvr>
                                      <p:tavLst>
                                        <p:tav tm="0">
                                          <p:val>
                                            <p:strVal val="#ppt_y+.1"/>
                                          </p:val>
                                        </p:tav>
                                        <p:tav tm="100000">
                                          <p:val>
                                            <p:strVal val="#ppt_y"/>
                                          </p:val>
                                        </p:tav>
                                      </p:tavLst>
                                    </p:anim>
                                    <p:animEffect transition="in" filter="fade">
                                      <p:cBhvr>
                                        <p:cTn id="394" dur="1000" decel="50000">
                                          <p:stCondLst>
                                            <p:cond delay="0"/>
                                          </p:stCondLst>
                                        </p:cTn>
                                        <p:tgtEl>
                                          <p:spTgt spid="18472"/>
                                        </p:tgtEl>
                                      </p:cBhvr>
                                    </p:animEffect>
                                  </p:childTnLst>
                                </p:cTn>
                              </p:par>
                              <p:par>
                                <p:cTn id="395" presetID="25" presetClass="entr" presetSubtype="0" fill="hold" grpId="0" nodeType="withEffect">
                                  <p:stCondLst>
                                    <p:cond delay="0"/>
                                  </p:stCondLst>
                                  <p:childTnLst>
                                    <p:set>
                                      <p:cBhvr>
                                        <p:cTn id="396" dur="1" fill="hold">
                                          <p:stCondLst>
                                            <p:cond delay="0"/>
                                          </p:stCondLst>
                                        </p:cTn>
                                        <p:tgtEl>
                                          <p:spTgt spid="18473"/>
                                        </p:tgtEl>
                                        <p:attrNameLst>
                                          <p:attrName>style.visibility</p:attrName>
                                        </p:attrNameLst>
                                      </p:cBhvr>
                                      <p:to>
                                        <p:strVal val="visible"/>
                                      </p:to>
                                    </p:set>
                                    <p:anim calcmode="lin" valueType="num">
                                      <p:cBhvr>
                                        <p:cTn id="397" dur="500" decel="50000" fill="hold">
                                          <p:stCondLst>
                                            <p:cond delay="0"/>
                                          </p:stCondLst>
                                        </p:cTn>
                                        <p:tgtEl>
                                          <p:spTgt spid="18473"/>
                                        </p:tgtEl>
                                        <p:attrNameLst>
                                          <p:attrName>style.rotation</p:attrName>
                                        </p:attrNameLst>
                                      </p:cBhvr>
                                      <p:tavLst>
                                        <p:tav tm="0">
                                          <p:val>
                                            <p:fltVal val="-90"/>
                                          </p:val>
                                        </p:tav>
                                        <p:tav tm="100000">
                                          <p:val>
                                            <p:fltVal val="0"/>
                                          </p:val>
                                        </p:tav>
                                      </p:tavLst>
                                    </p:anim>
                                    <p:anim calcmode="lin" valueType="num">
                                      <p:cBhvr>
                                        <p:cTn id="398" dur="500" decel="50000" fill="hold">
                                          <p:stCondLst>
                                            <p:cond delay="0"/>
                                          </p:stCondLst>
                                        </p:cTn>
                                        <p:tgtEl>
                                          <p:spTgt spid="18473"/>
                                        </p:tgtEl>
                                        <p:attrNameLst>
                                          <p:attrName>ppt_w</p:attrName>
                                        </p:attrNameLst>
                                      </p:cBhvr>
                                      <p:tavLst>
                                        <p:tav tm="0">
                                          <p:val>
                                            <p:strVal val="#ppt_w"/>
                                          </p:val>
                                        </p:tav>
                                        <p:tav tm="100000">
                                          <p:val>
                                            <p:strVal val="#ppt_w*.05"/>
                                          </p:val>
                                        </p:tav>
                                      </p:tavLst>
                                    </p:anim>
                                    <p:anim calcmode="lin" valueType="num">
                                      <p:cBhvr>
                                        <p:cTn id="399" dur="500" accel="50000" fill="hold">
                                          <p:stCondLst>
                                            <p:cond delay="500"/>
                                          </p:stCondLst>
                                        </p:cTn>
                                        <p:tgtEl>
                                          <p:spTgt spid="18473"/>
                                        </p:tgtEl>
                                        <p:attrNameLst>
                                          <p:attrName>ppt_w</p:attrName>
                                        </p:attrNameLst>
                                      </p:cBhvr>
                                      <p:tavLst>
                                        <p:tav tm="0">
                                          <p:val>
                                            <p:strVal val="#ppt_w*.05"/>
                                          </p:val>
                                        </p:tav>
                                        <p:tav tm="100000">
                                          <p:val>
                                            <p:strVal val="#ppt_w"/>
                                          </p:val>
                                        </p:tav>
                                      </p:tavLst>
                                    </p:anim>
                                    <p:anim calcmode="lin" valueType="num">
                                      <p:cBhvr>
                                        <p:cTn id="400" dur="1000" fill="hold"/>
                                        <p:tgtEl>
                                          <p:spTgt spid="18473"/>
                                        </p:tgtEl>
                                        <p:attrNameLst>
                                          <p:attrName>ppt_h</p:attrName>
                                        </p:attrNameLst>
                                      </p:cBhvr>
                                      <p:tavLst>
                                        <p:tav tm="0">
                                          <p:val>
                                            <p:strVal val="#ppt_h"/>
                                          </p:val>
                                        </p:tav>
                                        <p:tav tm="100000">
                                          <p:val>
                                            <p:strVal val="#ppt_h"/>
                                          </p:val>
                                        </p:tav>
                                      </p:tavLst>
                                    </p:anim>
                                    <p:anim calcmode="lin" valueType="num">
                                      <p:cBhvr>
                                        <p:cTn id="401" dur="500" decel="50000" fill="hold">
                                          <p:stCondLst>
                                            <p:cond delay="0"/>
                                          </p:stCondLst>
                                        </p:cTn>
                                        <p:tgtEl>
                                          <p:spTgt spid="18473"/>
                                        </p:tgtEl>
                                        <p:attrNameLst>
                                          <p:attrName>ppt_x</p:attrName>
                                        </p:attrNameLst>
                                      </p:cBhvr>
                                      <p:tavLst>
                                        <p:tav tm="0">
                                          <p:val>
                                            <p:strVal val="#ppt_x+.4"/>
                                          </p:val>
                                        </p:tav>
                                        <p:tav tm="100000">
                                          <p:val>
                                            <p:strVal val="#ppt_x"/>
                                          </p:val>
                                        </p:tav>
                                      </p:tavLst>
                                    </p:anim>
                                    <p:anim calcmode="lin" valueType="num">
                                      <p:cBhvr>
                                        <p:cTn id="402" dur="500" decel="50000" fill="hold">
                                          <p:stCondLst>
                                            <p:cond delay="0"/>
                                          </p:stCondLst>
                                        </p:cTn>
                                        <p:tgtEl>
                                          <p:spTgt spid="18473"/>
                                        </p:tgtEl>
                                        <p:attrNameLst>
                                          <p:attrName>ppt_y</p:attrName>
                                        </p:attrNameLst>
                                      </p:cBhvr>
                                      <p:tavLst>
                                        <p:tav tm="0">
                                          <p:val>
                                            <p:strVal val="#ppt_y-.2"/>
                                          </p:val>
                                        </p:tav>
                                        <p:tav tm="100000">
                                          <p:val>
                                            <p:strVal val="#ppt_y+.1"/>
                                          </p:val>
                                        </p:tav>
                                      </p:tavLst>
                                    </p:anim>
                                    <p:anim calcmode="lin" valueType="num">
                                      <p:cBhvr>
                                        <p:cTn id="403" dur="500" accel="50000" fill="hold">
                                          <p:stCondLst>
                                            <p:cond delay="500"/>
                                          </p:stCondLst>
                                        </p:cTn>
                                        <p:tgtEl>
                                          <p:spTgt spid="18473"/>
                                        </p:tgtEl>
                                        <p:attrNameLst>
                                          <p:attrName>ppt_y</p:attrName>
                                        </p:attrNameLst>
                                      </p:cBhvr>
                                      <p:tavLst>
                                        <p:tav tm="0">
                                          <p:val>
                                            <p:strVal val="#ppt_y+.1"/>
                                          </p:val>
                                        </p:tav>
                                        <p:tav tm="100000">
                                          <p:val>
                                            <p:strVal val="#ppt_y"/>
                                          </p:val>
                                        </p:tav>
                                      </p:tavLst>
                                    </p:anim>
                                    <p:animEffect transition="in" filter="fade">
                                      <p:cBhvr>
                                        <p:cTn id="404" dur="1000" decel="50000">
                                          <p:stCondLst>
                                            <p:cond delay="0"/>
                                          </p:stCondLst>
                                        </p:cTn>
                                        <p:tgtEl>
                                          <p:spTgt spid="18473"/>
                                        </p:tgtEl>
                                      </p:cBhvr>
                                    </p:animEffect>
                                  </p:childTnLst>
                                </p:cTn>
                              </p:par>
                              <p:par>
                                <p:cTn id="405" presetID="25" presetClass="entr" presetSubtype="0" fill="hold" grpId="0" nodeType="withEffect">
                                  <p:stCondLst>
                                    <p:cond delay="0"/>
                                  </p:stCondLst>
                                  <p:childTnLst>
                                    <p:set>
                                      <p:cBhvr>
                                        <p:cTn id="406" dur="1" fill="hold">
                                          <p:stCondLst>
                                            <p:cond delay="0"/>
                                          </p:stCondLst>
                                        </p:cTn>
                                        <p:tgtEl>
                                          <p:spTgt spid="18474"/>
                                        </p:tgtEl>
                                        <p:attrNameLst>
                                          <p:attrName>style.visibility</p:attrName>
                                        </p:attrNameLst>
                                      </p:cBhvr>
                                      <p:to>
                                        <p:strVal val="visible"/>
                                      </p:to>
                                    </p:set>
                                    <p:anim calcmode="lin" valueType="num">
                                      <p:cBhvr>
                                        <p:cTn id="407" dur="500" decel="50000" fill="hold">
                                          <p:stCondLst>
                                            <p:cond delay="0"/>
                                          </p:stCondLst>
                                        </p:cTn>
                                        <p:tgtEl>
                                          <p:spTgt spid="18474"/>
                                        </p:tgtEl>
                                        <p:attrNameLst>
                                          <p:attrName>style.rotation</p:attrName>
                                        </p:attrNameLst>
                                      </p:cBhvr>
                                      <p:tavLst>
                                        <p:tav tm="0">
                                          <p:val>
                                            <p:fltVal val="-90"/>
                                          </p:val>
                                        </p:tav>
                                        <p:tav tm="100000">
                                          <p:val>
                                            <p:fltVal val="0"/>
                                          </p:val>
                                        </p:tav>
                                      </p:tavLst>
                                    </p:anim>
                                    <p:anim calcmode="lin" valueType="num">
                                      <p:cBhvr>
                                        <p:cTn id="408" dur="500" decel="50000" fill="hold">
                                          <p:stCondLst>
                                            <p:cond delay="0"/>
                                          </p:stCondLst>
                                        </p:cTn>
                                        <p:tgtEl>
                                          <p:spTgt spid="18474"/>
                                        </p:tgtEl>
                                        <p:attrNameLst>
                                          <p:attrName>ppt_w</p:attrName>
                                        </p:attrNameLst>
                                      </p:cBhvr>
                                      <p:tavLst>
                                        <p:tav tm="0">
                                          <p:val>
                                            <p:strVal val="#ppt_w"/>
                                          </p:val>
                                        </p:tav>
                                        <p:tav tm="100000">
                                          <p:val>
                                            <p:strVal val="#ppt_w*.05"/>
                                          </p:val>
                                        </p:tav>
                                      </p:tavLst>
                                    </p:anim>
                                    <p:anim calcmode="lin" valueType="num">
                                      <p:cBhvr>
                                        <p:cTn id="409" dur="500" accel="50000" fill="hold">
                                          <p:stCondLst>
                                            <p:cond delay="500"/>
                                          </p:stCondLst>
                                        </p:cTn>
                                        <p:tgtEl>
                                          <p:spTgt spid="18474"/>
                                        </p:tgtEl>
                                        <p:attrNameLst>
                                          <p:attrName>ppt_w</p:attrName>
                                        </p:attrNameLst>
                                      </p:cBhvr>
                                      <p:tavLst>
                                        <p:tav tm="0">
                                          <p:val>
                                            <p:strVal val="#ppt_w*.05"/>
                                          </p:val>
                                        </p:tav>
                                        <p:tav tm="100000">
                                          <p:val>
                                            <p:strVal val="#ppt_w"/>
                                          </p:val>
                                        </p:tav>
                                      </p:tavLst>
                                    </p:anim>
                                    <p:anim calcmode="lin" valueType="num">
                                      <p:cBhvr>
                                        <p:cTn id="410" dur="1000" fill="hold"/>
                                        <p:tgtEl>
                                          <p:spTgt spid="18474"/>
                                        </p:tgtEl>
                                        <p:attrNameLst>
                                          <p:attrName>ppt_h</p:attrName>
                                        </p:attrNameLst>
                                      </p:cBhvr>
                                      <p:tavLst>
                                        <p:tav tm="0">
                                          <p:val>
                                            <p:strVal val="#ppt_h"/>
                                          </p:val>
                                        </p:tav>
                                        <p:tav tm="100000">
                                          <p:val>
                                            <p:strVal val="#ppt_h"/>
                                          </p:val>
                                        </p:tav>
                                      </p:tavLst>
                                    </p:anim>
                                    <p:anim calcmode="lin" valueType="num">
                                      <p:cBhvr>
                                        <p:cTn id="411" dur="500" decel="50000" fill="hold">
                                          <p:stCondLst>
                                            <p:cond delay="0"/>
                                          </p:stCondLst>
                                        </p:cTn>
                                        <p:tgtEl>
                                          <p:spTgt spid="18474"/>
                                        </p:tgtEl>
                                        <p:attrNameLst>
                                          <p:attrName>ppt_x</p:attrName>
                                        </p:attrNameLst>
                                      </p:cBhvr>
                                      <p:tavLst>
                                        <p:tav tm="0">
                                          <p:val>
                                            <p:strVal val="#ppt_x+.4"/>
                                          </p:val>
                                        </p:tav>
                                        <p:tav tm="100000">
                                          <p:val>
                                            <p:strVal val="#ppt_x"/>
                                          </p:val>
                                        </p:tav>
                                      </p:tavLst>
                                    </p:anim>
                                    <p:anim calcmode="lin" valueType="num">
                                      <p:cBhvr>
                                        <p:cTn id="412" dur="500" decel="50000" fill="hold">
                                          <p:stCondLst>
                                            <p:cond delay="0"/>
                                          </p:stCondLst>
                                        </p:cTn>
                                        <p:tgtEl>
                                          <p:spTgt spid="18474"/>
                                        </p:tgtEl>
                                        <p:attrNameLst>
                                          <p:attrName>ppt_y</p:attrName>
                                        </p:attrNameLst>
                                      </p:cBhvr>
                                      <p:tavLst>
                                        <p:tav tm="0">
                                          <p:val>
                                            <p:strVal val="#ppt_y-.2"/>
                                          </p:val>
                                        </p:tav>
                                        <p:tav tm="100000">
                                          <p:val>
                                            <p:strVal val="#ppt_y+.1"/>
                                          </p:val>
                                        </p:tav>
                                      </p:tavLst>
                                    </p:anim>
                                    <p:anim calcmode="lin" valueType="num">
                                      <p:cBhvr>
                                        <p:cTn id="413" dur="500" accel="50000" fill="hold">
                                          <p:stCondLst>
                                            <p:cond delay="500"/>
                                          </p:stCondLst>
                                        </p:cTn>
                                        <p:tgtEl>
                                          <p:spTgt spid="18474"/>
                                        </p:tgtEl>
                                        <p:attrNameLst>
                                          <p:attrName>ppt_y</p:attrName>
                                        </p:attrNameLst>
                                      </p:cBhvr>
                                      <p:tavLst>
                                        <p:tav tm="0">
                                          <p:val>
                                            <p:strVal val="#ppt_y+.1"/>
                                          </p:val>
                                        </p:tav>
                                        <p:tav tm="100000">
                                          <p:val>
                                            <p:strVal val="#ppt_y"/>
                                          </p:val>
                                        </p:tav>
                                      </p:tavLst>
                                    </p:anim>
                                    <p:animEffect transition="in" filter="fade">
                                      <p:cBhvr>
                                        <p:cTn id="414" dur="1000" decel="50000">
                                          <p:stCondLst>
                                            <p:cond delay="0"/>
                                          </p:stCondLst>
                                        </p:cTn>
                                        <p:tgtEl>
                                          <p:spTgt spid="18474"/>
                                        </p:tgtEl>
                                      </p:cBhvr>
                                    </p:animEffect>
                                  </p:childTnLst>
                                </p:cTn>
                              </p:par>
                              <p:par>
                                <p:cTn id="415" presetID="25" presetClass="entr" presetSubtype="0" fill="hold" grpId="0" nodeType="withEffect">
                                  <p:stCondLst>
                                    <p:cond delay="0"/>
                                  </p:stCondLst>
                                  <p:childTnLst>
                                    <p:set>
                                      <p:cBhvr>
                                        <p:cTn id="416" dur="1" fill="hold">
                                          <p:stCondLst>
                                            <p:cond delay="0"/>
                                          </p:stCondLst>
                                        </p:cTn>
                                        <p:tgtEl>
                                          <p:spTgt spid="18475"/>
                                        </p:tgtEl>
                                        <p:attrNameLst>
                                          <p:attrName>style.visibility</p:attrName>
                                        </p:attrNameLst>
                                      </p:cBhvr>
                                      <p:to>
                                        <p:strVal val="visible"/>
                                      </p:to>
                                    </p:set>
                                    <p:anim calcmode="lin" valueType="num">
                                      <p:cBhvr>
                                        <p:cTn id="417" dur="500" decel="50000" fill="hold">
                                          <p:stCondLst>
                                            <p:cond delay="0"/>
                                          </p:stCondLst>
                                        </p:cTn>
                                        <p:tgtEl>
                                          <p:spTgt spid="18475"/>
                                        </p:tgtEl>
                                        <p:attrNameLst>
                                          <p:attrName>style.rotation</p:attrName>
                                        </p:attrNameLst>
                                      </p:cBhvr>
                                      <p:tavLst>
                                        <p:tav tm="0">
                                          <p:val>
                                            <p:fltVal val="-90"/>
                                          </p:val>
                                        </p:tav>
                                        <p:tav tm="100000">
                                          <p:val>
                                            <p:fltVal val="0"/>
                                          </p:val>
                                        </p:tav>
                                      </p:tavLst>
                                    </p:anim>
                                    <p:anim calcmode="lin" valueType="num">
                                      <p:cBhvr>
                                        <p:cTn id="418" dur="500" decel="50000" fill="hold">
                                          <p:stCondLst>
                                            <p:cond delay="0"/>
                                          </p:stCondLst>
                                        </p:cTn>
                                        <p:tgtEl>
                                          <p:spTgt spid="18475"/>
                                        </p:tgtEl>
                                        <p:attrNameLst>
                                          <p:attrName>ppt_w</p:attrName>
                                        </p:attrNameLst>
                                      </p:cBhvr>
                                      <p:tavLst>
                                        <p:tav tm="0">
                                          <p:val>
                                            <p:strVal val="#ppt_w"/>
                                          </p:val>
                                        </p:tav>
                                        <p:tav tm="100000">
                                          <p:val>
                                            <p:strVal val="#ppt_w*.05"/>
                                          </p:val>
                                        </p:tav>
                                      </p:tavLst>
                                    </p:anim>
                                    <p:anim calcmode="lin" valueType="num">
                                      <p:cBhvr>
                                        <p:cTn id="419" dur="500" accel="50000" fill="hold">
                                          <p:stCondLst>
                                            <p:cond delay="500"/>
                                          </p:stCondLst>
                                        </p:cTn>
                                        <p:tgtEl>
                                          <p:spTgt spid="18475"/>
                                        </p:tgtEl>
                                        <p:attrNameLst>
                                          <p:attrName>ppt_w</p:attrName>
                                        </p:attrNameLst>
                                      </p:cBhvr>
                                      <p:tavLst>
                                        <p:tav tm="0">
                                          <p:val>
                                            <p:strVal val="#ppt_w*.05"/>
                                          </p:val>
                                        </p:tav>
                                        <p:tav tm="100000">
                                          <p:val>
                                            <p:strVal val="#ppt_w"/>
                                          </p:val>
                                        </p:tav>
                                      </p:tavLst>
                                    </p:anim>
                                    <p:anim calcmode="lin" valueType="num">
                                      <p:cBhvr>
                                        <p:cTn id="420" dur="1000" fill="hold"/>
                                        <p:tgtEl>
                                          <p:spTgt spid="18475"/>
                                        </p:tgtEl>
                                        <p:attrNameLst>
                                          <p:attrName>ppt_h</p:attrName>
                                        </p:attrNameLst>
                                      </p:cBhvr>
                                      <p:tavLst>
                                        <p:tav tm="0">
                                          <p:val>
                                            <p:strVal val="#ppt_h"/>
                                          </p:val>
                                        </p:tav>
                                        <p:tav tm="100000">
                                          <p:val>
                                            <p:strVal val="#ppt_h"/>
                                          </p:val>
                                        </p:tav>
                                      </p:tavLst>
                                    </p:anim>
                                    <p:anim calcmode="lin" valueType="num">
                                      <p:cBhvr>
                                        <p:cTn id="421" dur="500" decel="50000" fill="hold">
                                          <p:stCondLst>
                                            <p:cond delay="0"/>
                                          </p:stCondLst>
                                        </p:cTn>
                                        <p:tgtEl>
                                          <p:spTgt spid="18475"/>
                                        </p:tgtEl>
                                        <p:attrNameLst>
                                          <p:attrName>ppt_x</p:attrName>
                                        </p:attrNameLst>
                                      </p:cBhvr>
                                      <p:tavLst>
                                        <p:tav tm="0">
                                          <p:val>
                                            <p:strVal val="#ppt_x+.4"/>
                                          </p:val>
                                        </p:tav>
                                        <p:tav tm="100000">
                                          <p:val>
                                            <p:strVal val="#ppt_x"/>
                                          </p:val>
                                        </p:tav>
                                      </p:tavLst>
                                    </p:anim>
                                    <p:anim calcmode="lin" valueType="num">
                                      <p:cBhvr>
                                        <p:cTn id="422" dur="500" decel="50000" fill="hold">
                                          <p:stCondLst>
                                            <p:cond delay="0"/>
                                          </p:stCondLst>
                                        </p:cTn>
                                        <p:tgtEl>
                                          <p:spTgt spid="18475"/>
                                        </p:tgtEl>
                                        <p:attrNameLst>
                                          <p:attrName>ppt_y</p:attrName>
                                        </p:attrNameLst>
                                      </p:cBhvr>
                                      <p:tavLst>
                                        <p:tav tm="0">
                                          <p:val>
                                            <p:strVal val="#ppt_y-.2"/>
                                          </p:val>
                                        </p:tav>
                                        <p:tav tm="100000">
                                          <p:val>
                                            <p:strVal val="#ppt_y+.1"/>
                                          </p:val>
                                        </p:tav>
                                      </p:tavLst>
                                    </p:anim>
                                    <p:anim calcmode="lin" valueType="num">
                                      <p:cBhvr>
                                        <p:cTn id="423" dur="500" accel="50000" fill="hold">
                                          <p:stCondLst>
                                            <p:cond delay="500"/>
                                          </p:stCondLst>
                                        </p:cTn>
                                        <p:tgtEl>
                                          <p:spTgt spid="18475"/>
                                        </p:tgtEl>
                                        <p:attrNameLst>
                                          <p:attrName>ppt_y</p:attrName>
                                        </p:attrNameLst>
                                      </p:cBhvr>
                                      <p:tavLst>
                                        <p:tav tm="0">
                                          <p:val>
                                            <p:strVal val="#ppt_y+.1"/>
                                          </p:val>
                                        </p:tav>
                                        <p:tav tm="100000">
                                          <p:val>
                                            <p:strVal val="#ppt_y"/>
                                          </p:val>
                                        </p:tav>
                                      </p:tavLst>
                                    </p:anim>
                                    <p:animEffect transition="in" filter="fade">
                                      <p:cBhvr>
                                        <p:cTn id="424" dur="1000" decel="50000">
                                          <p:stCondLst>
                                            <p:cond delay="0"/>
                                          </p:stCondLst>
                                        </p:cTn>
                                        <p:tgtEl>
                                          <p:spTgt spid="18475"/>
                                        </p:tgtEl>
                                      </p:cBhvr>
                                    </p:animEffect>
                                  </p:childTnLst>
                                </p:cTn>
                              </p:par>
                              <p:par>
                                <p:cTn id="425" presetID="25" presetClass="entr" presetSubtype="0" fill="hold" grpId="0" nodeType="withEffect">
                                  <p:stCondLst>
                                    <p:cond delay="0"/>
                                  </p:stCondLst>
                                  <p:childTnLst>
                                    <p:set>
                                      <p:cBhvr>
                                        <p:cTn id="426" dur="1" fill="hold">
                                          <p:stCondLst>
                                            <p:cond delay="0"/>
                                          </p:stCondLst>
                                        </p:cTn>
                                        <p:tgtEl>
                                          <p:spTgt spid="18476"/>
                                        </p:tgtEl>
                                        <p:attrNameLst>
                                          <p:attrName>style.visibility</p:attrName>
                                        </p:attrNameLst>
                                      </p:cBhvr>
                                      <p:to>
                                        <p:strVal val="visible"/>
                                      </p:to>
                                    </p:set>
                                    <p:anim calcmode="lin" valueType="num">
                                      <p:cBhvr>
                                        <p:cTn id="427" dur="500" decel="50000" fill="hold">
                                          <p:stCondLst>
                                            <p:cond delay="0"/>
                                          </p:stCondLst>
                                        </p:cTn>
                                        <p:tgtEl>
                                          <p:spTgt spid="18476"/>
                                        </p:tgtEl>
                                        <p:attrNameLst>
                                          <p:attrName>style.rotation</p:attrName>
                                        </p:attrNameLst>
                                      </p:cBhvr>
                                      <p:tavLst>
                                        <p:tav tm="0">
                                          <p:val>
                                            <p:fltVal val="-90"/>
                                          </p:val>
                                        </p:tav>
                                        <p:tav tm="100000">
                                          <p:val>
                                            <p:fltVal val="0"/>
                                          </p:val>
                                        </p:tav>
                                      </p:tavLst>
                                    </p:anim>
                                    <p:anim calcmode="lin" valueType="num">
                                      <p:cBhvr>
                                        <p:cTn id="428" dur="500" decel="50000" fill="hold">
                                          <p:stCondLst>
                                            <p:cond delay="0"/>
                                          </p:stCondLst>
                                        </p:cTn>
                                        <p:tgtEl>
                                          <p:spTgt spid="18476"/>
                                        </p:tgtEl>
                                        <p:attrNameLst>
                                          <p:attrName>ppt_w</p:attrName>
                                        </p:attrNameLst>
                                      </p:cBhvr>
                                      <p:tavLst>
                                        <p:tav tm="0">
                                          <p:val>
                                            <p:strVal val="#ppt_w"/>
                                          </p:val>
                                        </p:tav>
                                        <p:tav tm="100000">
                                          <p:val>
                                            <p:strVal val="#ppt_w*.05"/>
                                          </p:val>
                                        </p:tav>
                                      </p:tavLst>
                                    </p:anim>
                                    <p:anim calcmode="lin" valueType="num">
                                      <p:cBhvr>
                                        <p:cTn id="429" dur="500" accel="50000" fill="hold">
                                          <p:stCondLst>
                                            <p:cond delay="500"/>
                                          </p:stCondLst>
                                        </p:cTn>
                                        <p:tgtEl>
                                          <p:spTgt spid="18476"/>
                                        </p:tgtEl>
                                        <p:attrNameLst>
                                          <p:attrName>ppt_w</p:attrName>
                                        </p:attrNameLst>
                                      </p:cBhvr>
                                      <p:tavLst>
                                        <p:tav tm="0">
                                          <p:val>
                                            <p:strVal val="#ppt_w*.05"/>
                                          </p:val>
                                        </p:tav>
                                        <p:tav tm="100000">
                                          <p:val>
                                            <p:strVal val="#ppt_w"/>
                                          </p:val>
                                        </p:tav>
                                      </p:tavLst>
                                    </p:anim>
                                    <p:anim calcmode="lin" valueType="num">
                                      <p:cBhvr>
                                        <p:cTn id="430" dur="1000" fill="hold"/>
                                        <p:tgtEl>
                                          <p:spTgt spid="18476"/>
                                        </p:tgtEl>
                                        <p:attrNameLst>
                                          <p:attrName>ppt_h</p:attrName>
                                        </p:attrNameLst>
                                      </p:cBhvr>
                                      <p:tavLst>
                                        <p:tav tm="0">
                                          <p:val>
                                            <p:strVal val="#ppt_h"/>
                                          </p:val>
                                        </p:tav>
                                        <p:tav tm="100000">
                                          <p:val>
                                            <p:strVal val="#ppt_h"/>
                                          </p:val>
                                        </p:tav>
                                      </p:tavLst>
                                    </p:anim>
                                    <p:anim calcmode="lin" valueType="num">
                                      <p:cBhvr>
                                        <p:cTn id="431" dur="500" decel="50000" fill="hold">
                                          <p:stCondLst>
                                            <p:cond delay="0"/>
                                          </p:stCondLst>
                                        </p:cTn>
                                        <p:tgtEl>
                                          <p:spTgt spid="18476"/>
                                        </p:tgtEl>
                                        <p:attrNameLst>
                                          <p:attrName>ppt_x</p:attrName>
                                        </p:attrNameLst>
                                      </p:cBhvr>
                                      <p:tavLst>
                                        <p:tav tm="0">
                                          <p:val>
                                            <p:strVal val="#ppt_x+.4"/>
                                          </p:val>
                                        </p:tav>
                                        <p:tav tm="100000">
                                          <p:val>
                                            <p:strVal val="#ppt_x"/>
                                          </p:val>
                                        </p:tav>
                                      </p:tavLst>
                                    </p:anim>
                                    <p:anim calcmode="lin" valueType="num">
                                      <p:cBhvr>
                                        <p:cTn id="432" dur="500" decel="50000" fill="hold">
                                          <p:stCondLst>
                                            <p:cond delay="0"/>
                                          </p:stCondLst>
                                        </p:cTn>
                                        <p:tgtEl>
                                          <p:spTgt spid="18476"/>
                                        </p:tgtEl>
                                        <p:attrNameLst>
                                          <p:attrName>ppt_y</p:attrName>
                                        </p:attrNameLst>
                                      </p:cBhvr>
                                      <p:tavLst>
                                        <p:tav tm="0">
                                          <p:val>
                                            <p:strVal val="#ppt_y-.2"/>
                                          </p:val>
                                        </p:tav>
                                        <p:tav tm="100000">
                                          <p:val>
                                            <p:strVal val="#ppt_y+.1"/>
                                          </p:val>
                                        </p:tav>
                                      </p:tavLst>
                                    </p:anim>
                                    <p:anim calcmode="lin" valueType="num">
                                      <p:cBhvr>
                                        <p:cTn id="433" dur="500" accel="50000" fill="hold">
                                          <p:stCondLst>
                                            <p:cond delay="500"/>
                                          </p:stCondLst>
                                        </p:cTn>
                                        <p:tgtEl>
                                          <p:spTgt spid="18476"/>
                                        </p:tgtEl>
                                        <p:attrNameLst>
                                          <p:attrName>ppt_y</p:attrName>
                                        </p:attrNameLst>
                                      </p:cBhvr>
                                      <p:tavLst>
                                        <p:tav tm="0">
                                          <p:val>
                                            <p:strVal val="#ppt_y+.1"/>
                                          </p:val>
                                        </p:tav>
                                        <p:tav tm="100000">
                                          <p:val>
                                            <p:strVal val="#ppt_y"/>
                                          </p:val>
                                        </p:tav>
                                      </p:tavLst>
                                    </p:anim>
                                    <p:animEffect transition="in" filter="fade">
                                      <p:cBhvr>
                                        <p:cTn id="434" dur="1000" decel="50000">
                                          <p:stCondLst>
                                            <p:cond delay="0"/>
                                          </p:stCondLst>
                                        </p:cTn>
                                        <p:tgtEl>
                                          <p:spTgt spid="18476"/>
                                        </p:tgtEl>
                                      </p:cBhvr>
                                    </p:animEffect>
                                  </p:childTnLst>
                                </p:cTn>
                              </p:par>
                              <p:par>
                                <p:cTn id="435" presetID="25" presetClass="entr" presetSubtype="0" fill="hold" grpId="0" nodeType="withEffect">
                                  <p:stCondLst>
                                    <p:cond delay="0"/>
                                  </p:stCondLst>
                                  <p:childTnLst>
                                    <p:set>
                                      <p:cBhvr>
                                        <p:cTn id="436" dur="1" fill="hold">
                                          <p:stCondLst>
                                            <p:cond delay="0"/>
                                          </p:stCondLst>
                                        </p:cTn>
                                        <p:tgtEl>
                                          <p:spTgt spid="18477"/>
                                        </p:tgtEl>
                                        <p:attrNameLst>
                                          <p:attrName>style.visibility</p:attrName>
                                        </p:attrNameLst>
                                      </p:cBhvr>
                                      <p:to>
                                        <p:strVal val="visible"/>
                                      </p:to>
                                    </p:set>
                                    <p:anim calcmode="lin" valueType="num">
                                      <p:cBhvr>
                                        <p:cTn id="437" dur="500" decel="50000" fill="hold">
                                          <p:stCondLst>
                                            <p:cond delay="0"/>
                                          </p:stCondLst>
                                        </p:cTn>
                                        <p:tgtEl>
                                          <p:spTgt spid="18477"/>
                                        </p:tgtEl>
                                        <p:attrNameLst>
                                          <p:attrName>style.rotation</p:attrName>
                                        </p:attrNameLst>
                                      </p:cBhvr>
                                      <p:tavLst>
                                        <p:tav tm="0">
                                          <p:val>
                                            <p:fltVal val="-90"/>
                                          </p:val>
                                        </p:tav>
                                        <p:tav tm="100000">
                                          <p:val>
                                            <p:fltVal val="0"/>
                                          </p:val>
                                        </p:tav>
                                      </p:tavLst>
                                    </p:anim>
                                    <p:anim calcmode="lin" valueType="num">
                                      <p:cBhvr>
                                        <p:cTn id="438" dur="500" decel="50000" fill="hold">
                                          <p:stCondLst>
                                            <p:cond delay="0"/>
                                          </p:stCondLst>
                                        </p:cTn>
                                        <p:tgtEl>
                                          <p:spTgt spid="18477"/>
                                        </p:tgtEl>
                                        <p:attrNameLst>
                                          <p:attrName>ppt_w</p:attrName>
                                        </p:attrNameLst>
                                      </p:cBhvr>
                                      <p:tavLst>
                                        <p:tav tm="0">
                                          <p:val>
                                            <p:strVal val="#ppt_w"/>
                                          </p:val>
                                        </p:tav>
                                        <p:tav tm="100000">
                                          <p:val>
                                            <p:strVal val="#ppt_w*.05"/>
                                          </p:val>
                                        </p:tav>
                                      </p:tavLst>
                                    </p:anim>
                                    <p:anim calcmode="lin" valueType="num">
                                      <p:cBhvr>
                                        <p:cTn id="439" dur="500" accel="50000" fill="hold">
                                          <p:stCondLst>
                                            <p:cond delay="500"/>
                                          </p:stCondLst>
                                        </p:cTn>
                                        <p:tgtEl>
                                          <p:spTgt spid="18477"/>
                                        </p:tgtEl>
                                        <p:attrNameLst>
                                          <p:attrName>ppt_w</p:attrName>
                                        </p:attrNameLst>
                                      </p:cBhvr>
                                      <p:tavLst>
                                        <p:tav tm="0">
                                          <p:val>
                                            <p:strVal val="#ppt_w*.05"/>
                                          </p:val>
                                        </p:tav>
                                        <p:tav tm="100000">
                                          <p:val>
                                            <p:strVal val="#ppt_w"/>
                                          </p:val>
                                        </p:tav>
                                      </p:tavLst>
                                    </p:anim>
                                    <p:anim calcmode="lin" valueType="num">
                                      <p:cBhvr>
                                        <p:cTn id="440" dur="1000" fill="hold"/>
                                        <p:tgtEl>
                                          <p:spTgt spid="18477"/>
                                        </p:tgtEl>
                                        <p:attrNameLst>
                                          <p:attrName>ppt_h</p:attrName>
                                        </p:attrNameLst>
                                      </p:cBhvr>
                                      <p:tavLst>
                                        <p:tav tm="0">
                                          <p:val>
                                            <p:strVal val="#ppt_h"/>
                                          </p:val>
                                        </p:tav>
                                        <p:tav tm="100000">
                                          <p:val>
                                            <p:strVal val="#ppt_h"/>
                                          </p:val>
                                        </p:tav>
                                      </p:tavLst>
                                    </p:anim>
                                    <p:anim calcmode="lin" valueType="num">
                                      <p:cBhvr>
                                        <p:cTn id="441" dur="500" decel="50000" fill="hold">
                                          <p:stCondLst>
                                            <p:cond delay="0"/>
                                          </p:stCondLst>
                                        </p:cTn>
                                        <p:tgtEl>
                                          <p:spTgt spid="18477"/>
                                        </p:tgtEl>
                                        <p:attrNameLst>
                                          <p:attrName>ppt_x</p:attrName>
                                        </p:attrNameLst>
                                      </p:cBhvr>
                                      <p:tavLst>
                                        <p:tav tm="0">
                                          <p:val>
                                            <p:strVal val="#ppt_x+.4"/>
                                          </p:val>
                                        </p:tav>
                                        <p:tav tm="100000">
                                          <p:val>
                                            <p:strVal val="#ppt_x"/>
                                          </p:val>
                                        </p:tav>
                                      </p:tavLst>
                                    </p:anim>
                                    <p:anim calcmode="lin" valueType="num">
                                      <p:cBhvr>
                                        <p:cTn id="442" dur="500" decel="50000" fill="hold">
                                          <p:stCondLst>
                                            <p:cond delay="0"/>
                                          </p:stCondLst>
                                        </p:cTn>
                                        <p:tgtEl>
                                          <p:spTgt spid="18477"/>
                                        </p:tgtEl>
                                        <p:attrNameLst>
                                          <p:attrName>ppt_y</p:attrName>
                                        </p:attrNameLst>
                                      </p:cBhvr>
                                      <p:tavLst>
                                        <p:tav tm="0">
                                          <p:val>
                                            <p:strVal val="#ppt_y-.2"/>
                                          </p:val>
                                        </p:tav>
                                        <p:tav tm="100000">
                                          <p:val>
                                            <p:strVal val="#ppt_y+.1"/>
                                          </p:val>
                                        </p:tav>
                                      </p:tavLst>
                                    </p:anim>
                                    <p:anim calcmode="lin" valueType="num">
                                      <p:cBhvr>
                                        <p:cTn id="443" dur="500" accel="50000" fill="hold">
                                          <p:stCondLst>
                                            <p:cond delay="500"/>
                                          </p:stCondLst>
                                        </p:cTn>
                                        <p:tgtEl>
                                          <p:spTgt spid="18477"/>
                                        </p:tgtEl>
                                        <p:attrNameLst>
                                          <p:attrName>ppt_y</p:attrName>
                                        </p:attrNameLst>
                                      </p:cBhvr>
                                      <p:tavLst>
                                        <p:tav tm="0">
                                          <p:val>
                                            <p:strVal val="#ppt_y+.1"/>
                                          </p:val>
                                        </p:tav>
                                        <p:tav tm="100000">
                                          <p:val>
                                            <p:strVal val="#ppt_y"/>
                                          </p:val>
                                        </p:tav>
                                      </p:tavLst>
                                    </p:anim>
                                    <p:animEffect transition="in" filter="fade">
                                      <p:cBhvr>
                                        <p:cTn id="444" dur="1000" decel="50000">
                                          <p:stCondLst>
                                            <p:cond delay="0"/>
                                          </p:stCondLst>
                                        </p:cTn>
                                        <p:tgtEl>
                                          <p:spTgt spid="18477"/>
                                        </p:tgtEl>
                                      </p:cBhvr>
                                    </p:animEffect>
                                  </p:childTnLst>
                                </p:cTn>
                              </p:par>
                              <p:par>
                                <p:cTn id="445" presetID="25" presetClass="entr" presetSubtype="0" fill="hold" grpId="0" nodeType="withEffect">
                                  <p:stCondLst>
                                    <p:cond delay="0"/>
                                  </p:stCondLst>
                                  <p:childTnLst>
                                    <p:set>
                                      <p:cBhvr>
                                        <p:cTn id="446" dur="1" fill="hold">
                                          <p:stCondLst>
                                            <p:cond delay="0"/>
                                          </p:stCondLst>
                                        </p:cTn>
                                        <p:tgtEl>
                                          <p:spTgt spid="18478"/>
                                        </p:tgtEl>
                                        <p:attrNameLst>
                                          <p:attrName>style.visibility</p:attrName>
                                        </p:attrNameLst>
                                      </p:cBhvr>
                                      <p:to>
                                        <p:strVal val="visible"/>
                                      </p:to>
                                    </p:set>
                                    <p:anim calcmode="lin" valueType="num">
                                      <p:cBhvr>
                                        <p:cTn id="447" dur="500" decel="50000" fill="hold">
                                          <p:stCondLst>
                                            <p:cond delay="0"/>
                                          </p:stCondLst>
                                        </p:cTn>
                                        <p:tgtEl>
                                          <p:spTgt spid="18478"/>
                                        </p:tgtEl>
                                        <p:attrNameLst>
                                          <p:attrName>style.rotation</p:attrName>
                                        </p:attrNameLst>
                                      </p:cBhvr>
                                      <p:tavLst>
                                        <p:tav tm="0">
                                          <p:val>
                                            <p:fltVal val="-90"/>
                                          </p:val>
                                        </p:tav>
                                        <p:tav tm="100000">
                                          <p:val>
                                            <p:fltVal val="0"/>
                                          </p:val>
                                        </p:tav>
                                      </p:tavLst>
                                    </p:anim>
                                    <p:anim calcmode="lin" valueType="num">
                                      <p:cBhvr>
                                        <p:cTn id="448" dur="500" decel="50000" fill="hold">
                                          <p:stCondLst>
                                            <p:cond delay="0"/>
                                          </p:stCondLst>
                                        </p:cTn>
                                        <p:tgtEl>
                                          <p:spTgt spid="18478"/>
                                        </p:tgtEl>
                                        <p:attrNameLst>
                                          <p:attrName>ppt_w</p:attrName>
                                        </p:attrNameLst>
                                      </p:cBhvr>
                                      <p:tavLst>
                                        <p:tav tm="0">
                                          <p:val>
                                            <p:strVal val="#ppt_w"/>
                                          </p:val>
                                        </p:tav>
                                        <p:tav tm="100000">
                                          <p:val>
                                            <p:strVal val="#ppt_w*.05"/>
                                          </p:val>
                                        </p:tav>
                                      </p:tavLst>
                                    </p:anim>
                                    <p:anim calcmode="lin" valueType="num">
                                      <p:cBhvr>
                                        <p:cTn id="449" dur="500" accel="50000" fill="hold">
                                          <p:stCondLst>
                                            <p:cond delay="500"/>
                                          </p:stCondLst>
                                        </p:cTn>
                                        <p:tgtEl>
                                          <p:spTgt spid="18478"/>
                                        </p:tgtEl>
                                        <p:attrNameLst>
                                          <p:attrName>ppt_w</p:attrName>
                                        </p:attrNameLst>
                                      </p:cBhvr>
                                      <p:tavLst>
                                        <p:tav tm="0">
                                          <p:val>
                                            <p:strVal val="#ppt_w*.05"/>
                                          </p:val>
                                        </p:tav>
                                        <p:tav tm="100000">
                                          <p:val>
                                            <p:strVal val="#ppt_w"/>
                                          </p:val>
                                        </p:tav>
                                      </p:tavLst>
                                    </p:anim>
                                    <p:anim calcmode="lin" valueType="num">
                                      <p:cBhvr>
                                        <p:cTn id="450" dur="1000" fill="hold"/>
                                        <p:tgtEl>
                                          <p:spTgt spid="18478"/>
                                        </p:tgtEl>
                                        <p:attrNameLst>
                                          <p:attrName>ppt_h</p:attrName>
                                        </p:attrNameLst>
                                      </p:cBhvr>
                                      <p:tavLst>
                                        <p:tav tm="0">
                                          <p:val>
                                            <p:strVal val="#ppt_h"/>
                                          </p:val>
                                        </p:tav>
                                        <p:tav tm="100000">
                                          <p:val>
                                            <p:strVal val="#ppt_h"/>
                                          </p:val>
                                        </p:tav>
                                      </p:tavLst>
                                    </p:anim>
                                    <p:anim calcmode="lin" valueType="num">
                                      <p:cBhvr>
                                        <p:cTn id="451" dur="500" decel="50000" fill="hold">
                                          <p:stCondLst>
                                            <p:cond delay="0"/>
                                          </p:stCondLst>
                                        </p:cTn>
                                        <p:tgtEl>
                                          <p:spTgt spid="18478"/>
                                        </p:tgtEl>
                                        <p:attrNameLst>
                                          <p:attrName>ppt_x</p:attrName>
                                        </p:attrNameLst>
                                      </p:cBhvr>
                                      <p:tavLst>
                                        <p:tav tm="0">
                                          <p:val>
                                            <p:strVal val="#ppt_x+.4"/>
                                          </p:val>
                                        </p:tav>
                                        <p:tav tm="100000">
                                          <p:val>
                                            <p:strVal val="#ppt_x"/>
                                          </p:val>
                                        </p:tav>
                                      </p:tavLst>
                                    </p:anim>
                                    <p:anim calcmode="lin" valueType="num">
                                      <p:cBhvr>
                                        <p:cTn id="452" dur="500" decel="50000" fill="hold">
                                          <p:stCondLst>
                                            <p:cond delay="0"/>
                                          </p:stCondLst>
                                        </p:cTn>
                                        <p:tgtEl>
                                          <p:spTgt spid="18478"/>
                                        </p:tgtEl>
                                        <p:attrNameLst>
                                          <p:attrName>ppt_y</p:attrName>
                                        </p:attrNameLst>
                                      </p:cBhvr>
                                      <p:tavLst>
                                        <p:tav tm="0">
                                          <p:val>
                                            <p:strVal val="#ppt_y-.2"/>
                                          </p:val>
                                        </p:tav>
                                        <p:tav tm="100000">
                                          <p:val>
                                            <p:strVal val="#ppt_y+.1"/>
                                          </p:val>
                                        </p:tav>
                                      </p:tavLst>
                                    </p:anim>
                                    <p:anim calcmode="lin" valueType="num">
                                      <p:cBhvr>
                                        <p:cTn id="453" dur="500" accel="50000" fill="hold">
                                          <p:stCondLst>
                                            <p:cond delay="500"/>
                                          </p:stCondLst>
                                        </p:cTn>
                                        <p:tgtEl>
                                          <p:spTgt spid="18478"/>
                                        </p:tgtEl>
                                        <p:attrNameLst>
                                          <p:attrName>ppt_y</p:attrName>
                                        </p:attrNameLst>
                                      </p:cBhvr>
                                      <p:tavLst>
                                        <p:tav tm="0">
                                          <p:val>
                                            <p:strVal val="#ppt_y+.1"/>
                                          </p:val>
                                        </p:tav>
                                        <p:tav tm="100000">
                                          <p:val>
                                            <p:strVal val="#ppt_y"/>
                                          </p:val>
                                        </p:tav>
                                      </p:tavLst>
                                    </p:anim>
                                    <p:animEffect transition="in" filter="fade">
                                      <p:cBhvr>
                                        <p:cTn id="454" dur="1000" decel="50000">
                                          <p:stCondLst>
                                            <p:cond delay="0"/>
                                          </p:stCondLst>
                                        </p:cTn>
                                        <p:tgtEl>
                                          <p:spTgt spid="18478"/>
                                        </p:tgtEl>
                                      </p:cBhvr>
                                    </p:animEffect>
                                  </p:childTnLst>
                                </p:cTn>
                              </p:par>
                              <p:par>
                                <p:cTn id="455" presetID="25" presetClass="entr" presetSubtype="0" fill="hold" grpId="0" nodeType="withEffect">
                                  <p:stCondLst>
                                    <p:cond delay="0"/>
                                  </p:stCondLst>
                                  <p:childTnLst>
                                    <p:set>
                                      <p:cBhvr>
                                        <p:cTn id="456" dur="1" fill="hold">
                                          <p:stCondLst>
                                            <p:cond delay="0"/>
                                          </p:stCondLst>
                                        </p:cTn>
                                        <p:tgtEl>
                                          <p:spTgt spid="18479"/>
                                        </p:tgtEl>
                                        <p:attrNameLst>
                                          <p:attrName>style.visibility</p:attrName>
                                        </p:attrNameLst>
                                      </p:cBhvr>
                                      <p:to>
                                        <p:strVal val="visible"/>
                                      </p:to>
                                    </p:set>
                                    <p:anim calcmode="lin" valueType="num">
                                      <p:cBhvr>
                                        <p:cTn id="457" dur="500" decel="50000" fill="hold">
                                          <p:stCondLst>
                                            <p:cond delay="0"/>
                                          </p:stCondLst>
                                        </p:cTn>
                                        <p:tgtEl>
                                          <p:spTgt spid="18479"/>
                                        </p:tgtEl>
                                        <p:attrNameLst>
                                          <p:attrName>style.rotation</p:attrName>
                                        </p:attrNameLst>
                                      </p:cBhvr>
                                      <p:tavLst>
                                        <p:tav tm="0">
                                          <p:val>
                                            <p:fltVal val="-90"/>
                                          </p:val>
                                        </p:tav>
                                        <p:tav tm="100000">
                                          <p:val>
                                            <p:fltVal val="0"/>
                                          </p:val>
                                        </p:tav>
                                      </p:tavLst>
                                    </p:anim>
                                    <p:anim calcmode="lin" valueType="num">
                                      <p:cBhvr>
                                        <p:cTn id="458" dur="500" decel="50000" fill="hold">
                                          <p:stCondLst>
                                            <p:cond delay="0"/>
                                          </p:stCondLst>
                                        </p:cTn>
                                        <p:tgtEl>
                                          <p:spTgt spid="18479"/>
                                        </p:tgtEl>
                                        <p:attrNameLst>
                                          <p:attrName>ppt_w</p:attrName>
                                        </p:attrNameLst>
                                      </p:cBhvr>
                                      <p:tavLst>
                                        <p:tav tm="0">
                                          <p:val>
                                            <p:strVal val="#ppt_w"/>
                                          </p:val>
                                        </p:tav>
                                        <p:tav tm="100000">
                                          <p:val>
                                            <p:strVal val="#ppt_w*.05"/>
                                          </p:val>
                                        </p:tav>
                                      </p:tavLst>
                                    </p:anim>
                                    <p:anim calcmode="lin" valueType="num">
                                      <p:cBhvr>
                                        <p:cTn id="459" dur="500" accel="50000" fill="hold">
                                          <p:stCondLst>
                                            <p:cond delay="500"/>
                                          </p:stCondLst>
                                        </p:cTn>
                                        <p:tgtEl>
                                          <p:spTgt spid="18479"/>
                                        </p:tgtEl>
                                        <p:attrNameLst>
                                          <p:attrName>ppt_w</p:attrName>
                                        </p:attrNameLst>
                                      </p:cBhvr>
                                      <p:tavLst>
                                        <p:tav tm="0">
                                          <p:val>
                                            <p:strVal val="#ppt_w*.05"/>
                                          </p:val>
                                        </p:tav>
                                        <p:tav tm="100000">
                                          <p:val>
                                            <p:strVal val="#ppt_w"/>
                                          </p:val>
                                        </p:tav>
                                      </p:tavLst>
                                    </p:anim>
                                    <p:anim calcmode="lin" valueType="num">
                                      <p:cBhvr>
                                        <p:cTn id="460" dur="1000" fill="hold"/>
                                        <p:tgtEl>
                                          <p:spTgt spid="18479"/>
                                        </p:tgtEl>
                                        <p:attrNameLst>
                                          <p:attrName>ppt_h</p:attrName>
                                        </p:attrNameLst>
                                      </p:cBhvr>
                                      <p:tavLst>
                                        <p:tav tm="0">
                                          <p:val>
                                            <p:strVal val="#ppt_h"/>
                                          </p:val>
                                        </p:tav>
                                        <p:tav tm="100000">
                                          <p:val>
                                            <p:strVal val="#ppt_h"/>
                                          </p:val>
                                        </p:tav>
                                      </p:tavLst>
                                    </p:anim>
                                    <p:anim calcmode="lin" valueType="num">
                                      <p:cBhvr>
                                        <p:cTn id="461" dur="500" decel="50000" fill="hold">
                                          <p:stCondLst>
                                            <p:cond delay="0"/>
                                          </p:stCondLst>
                                        </p:cTn>
                                        <p:tgtEl>
                                          <p:spTgt spid="18479"/>
                                        </p:tgtEl>
                                        <p:attrNameLst>
                                          <p:attrName>ppt_x</p:attrName>
                                        </p:attrNameLst>
                                      </p:cBhvr>
                                      <p:tavLst>
                                        <p:tav tm="0">
                                          <p:val>
                                            <p:strVal val="#ppt_x+.4"/>
                                          </p:val>
                                        </p:tav>
                                        <p:tav tm="100000">
                                          <p:val>
                                            <p:strVal val="#ppt_x"/>
                                          </p:val>
                                        </p:tav>
                                      </p:tavLst>
                                    </p:anim>
                                    <p:anim calcmode="lin" valueType="num">
                                      <p:cBhvr>
                                        <p:cTn id="462" dur="500" decel="50000" fill="hold">
                                          <p:stCondLst>
                                            <p:cond delay="0"/>
                                          </p:stCondLst>
                                        </p:cTn>
                                        <p:tgtEl>
                                          <p:spTgt spid="18479"/>
                                        </p:tgtEl>
                                        <p:attrNameLst>
                                          <p:attrName>ppt_y</p:attrName>
                                        </p:attrNameLst>
                                      </p:cBhvr>
                                      <p:tavLst>
                                        <p:tav tm="0">
                                          <p:val>
                                            <p:strVal val="#ppt_y-.2"/>
                                          </p:val>
                                        </p:tav>
                                        <p:tav tm="100000">
                                          <p:val>
                                            <p:strVal val="#ppt_y+.1"/>
                                          </p:val>
                                        </p:tav>
                                      </p:tavLst>
                                    </p:anim>
                                    <p:anim calcmode="lin" valueType="num">
                                      <p:cBhvr>
                                        <p:cTn id="463" dur="500" accel="50000" fill="hold">
                                          <p:stCondLst>
                                            <p:cond delay="500"/>
                                          </p:stCondLst>
                                        </p:cTn>
                                        <p:tgtEl>
                                          <p:spTgt spid="18479"/>
                                        </p:tgtEl>
                                        <p:attrNameLst>
                                          <p:attrName>ppt_y</p:attrName>
                                        </p:attrNameLst>
                                      </p:cBhvr>
                                      <p:tavLst>
                                        <p:tav tm="0">
                                          <p:val>
                                            <p:strVal val="#ppt_y+.1"/>
                                          </p:val>
                                        </p:tav>
                                        <p:tav tm="100000">
                                          <p:val>
                                            <p:strVal val="#ppt_y"/>
                                          </p:val>
                                        </p:tav>
                                      </p:tavLst>
                                    </p:anim>
                                    <p:animEffect transition="in" filter="fade">
                                      <p:cBhvr>
                                        <p:cTn id="464" dur="1000" decel="50000">
                                          <p:stCondLst>
                                            <p:cond delay="0"/>
                                          </p:stCondLst>
                                        </p:cTn>
                                        <p:tgtEl>
                                          <p:spTgt spid="18479"/>
                                        </p:tgtEl>
                                      </p:cBhvr>
                                    </p:animEffect>
                                  </p:childTnLst>
                                </p:cTn>
                              </p:par>
                              <p:par>
                                <p:cTn id="465" presetID="25" presetClass="entr" presetSubtype="0" fill="hold" grpId="0" nodeType="withEffect">
                                  <p:stCondLst>
                                    <p:cond delay="0"/>
                                  </p:stCondLst>
                                  <p:childTnLst>
                                    <p:set>
                                      <p:cBhvr>
                                        <p:cTn id="466" dur="1" fill="hold">
                                          <p:stCondLst>
                                            <p:cond delay="0"/>
                                          </p:stCondLst>
                                        </p:cTn>
                                        <p:tgtEl>
                                          <p:spTgt spid="18480"/>
                                        </p:tgtEl>
                                        <p:attrNameLst>
                                          <p:attrName>style.visibility</p:attrName>
                                        </p:attrNameLst>
                                      </p:cBhvr>
                                      <p:to>
                                        <p:strVal val="visible"/>
                                      </p:to>
                                    </p:set>
                                    <p:anim calcmode="lin" valueType="num">
                                      <p:cBhvr>
                                        <p:cTn id="467" dur="500" decel="50000" fill="hold">
                                          <p:stCondLst>
                                            <p:cond delay="0"/>
                                          </p:stCondLst>
                                        </p:cTn>
                                        <p:tgtEl>
                                          <p:spTgt spid="18480"/>
                                        </p:tgtEl>
                                        <p:attrNameLst>
                                          <p:attrName>style.rotation</p:attrName>
                                        </p:attrNameLst>
                                      </p:cBhvr>
                                      <p:tavLst>
                                        <p:tav tm="0">
                                          <p:val>
                                            <p:fltVal val="-90"/>
                                          </p:val>
                                        </p:tav>
                                        <p:tav tm="100000">
                                          <p:val>
                                            <p:fltVal val="0"/>
                                          </p:val>
                                        </p:tav>
                                      </p:tavLst>
                                    </p:anim>
                                    <p:anim calcmode="lin" valueType="num">
                                      <p:cBhvr>
                                        <p:cTn id="468" dur="500" decel="50000" fill="hold">
                                          <p:stCondLst>
                                            <p:cond delay="0"/>
                                          </p:stCondLst>
                                        </p:cTn>
                                        <p:tgtEl>
                                          <p:spTgt spid="18480"/>
                                        </p:tgtEl>
                                        <p:attrNameLst>
                                          <p:attrName>ppt_w</p:attrName>
                                        </p:attrNameLst>
                                      </p:cBhvr>
                                      <p:tavLst>
                                        <p:tav tm="0">
                                          <p:val>
                                            <p:strVal val="#ppt_w"/>
                                          </p:val>
                                        </p:tav>
                                        <p:tav tm="100000">
                                          <p:val>
                                            <p:strVal val="#ppt_w*.05"/>
                                          </p:val>
                                        </p:tav>
                                      </p:tavLst>
                                    </p:anim>
                                    <p:anim calcmode="lin" valueType="num">
                                      <p:cBhvr>
                                        <p:cTn id="469" dur="500" accel="50000" fill="hold">
                                          <p:stCondLst>
                                            <p:cond delay="500"/>
                                          </p:stCondLst>
                                        </p:cTn>
                                        <p:tgtEl>
                                          <p:spTgt spid="18480"/>
                                        </p:tgtEl>
                                        <p:attrNameLst>
                                          <p:attrName>ppt_w</p:attrName>
                                        </p:attrNameLst>
                                      </p:cBhvr>
                                      <p:tavLst>
                                        <p:tav tm="0">
                                          <p:val>
                                            <p:strVal val="#ppt_w*.05"/>
                                          </p:val>
                                        </p:tav>
                                        <p:tav tm="100000">
                                          <p:val>
                                            <p:strVal val="#ppt_w"/>
                                          </p:val>
                                        </p:tav>
                                      </p:tavLst>
                                    </p:anim>
                                    <p:anim calcmode="lin" valueType="num">
                                      <p:cBhvr>
                                        <p:cTn id="470" dur="1000" fill="hold"/>
                                        <p:tgtEl>
                                          <p:spTgt spid="18480"/>
                                        </p:tgtEl>
                                        <p:attrNameLst>
                                          <p:attrName>ppt_h</p:attrName>
                                        </p:attrNameLst>
                                      </p:cBhvr>
                                      <p:tavLst>
                                        <p:tav tm="0">
                                          <p:val>
                                            <p:strVal val="#ppt_h"/>
                                          </p:val>
                                        </p:tav>
                                        <p:tav tm="100000">
                                          <p:val>
                                            <p:strVal val="#ppt_h"/>
                                          </p:val>
                                        </p:tav>
                                      </p:tavLst>
                                    </p:anim>
                                    <p:anim calcmode="lin" valueType="num">
                                      <p:cBhvr>
                                        <p:cTn id="471" dur="500" decel="50000" fill="hold">
                                          <p:stCondLst>
                                            <p:cond delay="0"/>
                                          </p:stCondLst>
                                        </p:cTn>
                                        <p:tgtEl>
                                          <p:spTgt spid="18480"/>
                                        </p:tgtEl>
                                        <p:attrNameLst>
                                          <p:attrName>ppt_x</p:attrName>
                                        </p:attrNameLst>
                                      </p:cBhvr>
                                      <p:tavLst>
                                        <p:tav tm="0">
                                          <p:val>
                                            <p:strVal val="#ppt_x+.4"/>
                                          </p:val>
                                        </p:tav>
                                        <p:tav tm="100000">
                                          <p:val>
                                            <p:strVal val="#ppt_x"/>
                                          </p:val>
                                        </p:tav>
                                      </p:tavLst>
                                    </p:anim>
                                    <p:anim calcmode="lin" valueType="num">
                                      <p:cBhvr>
                                        <p:cTn id="472" dur="500" decel="50000" fill="hold">
                                          <p:stCondLst>
                                            <p:cond delay="0"/>
                                          </p:stCondLst>
                                        </p:cTn>
                                        <p:tgtEl>
                                          <p:spTgt spid="18480"/>
                                        </p:tgtEl>
                                        <p:attrNameLst>
                                          <p:attrName>ppt_y</p:attrName>
                                        </p:attrNameLst>
                                      </p:cBhvr>
                                      <p:tavLst>
                                        <p:tav tm="0">
                                          <p:val>
                                            <p:strVal val="#ppt_y-.2"/>
                                          </p:val>
                                        </p:tav>
                                        <p:tav tm="100000">
                                          <p:val>
                                            <p:strVal val="#ppt_y+.1"/>
                                          </p:val>
                                        </p:tav>
                                      </p:tavLst>
                                    </p:anim>
                                    <p:anim calcmode="lin" valueType="num">
                                      <p:cBhvr>
                                        <p:cTn id="473" dur="500" accel="50000" fill="hold">
                                          <p:stCondLst>
                                            <p:cond delay="500"/>
                                          </p:stCondLst>
                                        </p:cTn>
                                        <p:tgtEl>
                                          <p:spTgt spid="18480"/>
                                        </p:tgtEl>
                                        <p:attrNameLst>
                                          <p:attrName>ppt_y</p:attrName>
                                        </p:attrNameLst>
                                      </p:cBhvr>
                                      <p:tavLst>
                                        <p:tav tm="0">
                                          <p:val>
                                            <p:strVal val="#ppt_y+.1"/>
                                          </p:val>
                                        </p:tav>
                                        <p:tav tm="100000">
                                          <p:val>
                                            <p:strVal val="#ppt_y"/>
                                          </p:val>
                                        </p:tav>
                                      </p:tavLst>
                                    </p:anim>
                                    <p:animEffect transition="in" filter="fade">
                                      <p:cBhvr>
                                        <p:cTn id="474" dur="1000" decel="50000">
                                          <p:stCondLst>
                                            <p:cond delay="0"/>
                                          </p:stCondLst>
                                        </p:cTn>
                                        <p:tgtEl>
                                          <p:spTgt spid="18480"/>
                                        </p:tgtEl>
                                      </p:cBhvr>
                                    </p:animEffect>
                                  </p:childTnLst>
                                </p:cTn>
                              </p:par>
                              <p:par>
                                <p:cTn id="475" presetID="25" presetClass="entr" presetSubtype="0" fill="hold" grpId="0" nodeType="withEffect">
                                  <p:stCondLst>
                                    <p:cond delay="0"/>
                                  </p:stCondLst>
                                  <p:childTnLst>
                                    <p:set>
                                      <p:cBhvr>
                                        <p:cTn id="476" dur="1" fill="hold">
                                          <p:stCondLst>
                                            <p:cond delay="0"/>
                                          </p:stCondLst>
                                        </p:cTn>
                                        <p:tgtEl>
                                          <p:spTgt spid="18481"/>
                                        </p:tgtEl>
                                        <p:attrNameLst>
                                          <p:attrName>style.visibility</p:attrName>
                                        </p:attrNameLst>
                                      </p:cBhvr>
                                      <p:to>
                                        <p:strVal val="visible"/>
                                      </p:to>
                                    </p:set>
                                    <p:anim calcmode="lin" valueType="num">
                                      <p:cBhvr>
                                        <p:cTn id="477" dur="500" decel="50000" fill="hold">
                                          <p:stCondLst>
                                            <p:cond delay="0"/>
                                          </p:stCondLst>
                                        </p:cTn>
                                        <p:tgtEl>
                                          <p:spTgt spid="18481"/>
                                        </p:tgtEl>
                                        <p:attrNameLst>
                                          <p:attrName>style.rotation</p:attrName>
                                        </p:attrNameLst>
                                      </p:cBhvr>
                                      <p:tavLst>
                                        <p:tav tm="0">
                                          <p:val>
                                            <p:fltVal val="-90"/>
                                          </p:val>
                                        </p:tav>
                                        <p:tav tm="100000">
                                          <p:val>
                                            <p:fltVal val="0"/>
                                          </p:val>
                                        </p:tav>
                                      </p:tavLst>
                                    </p:anim>
                                    <p:anim calcmode="lin" valueType="num">
                                      <p:cBhvr>
                                        <p:cTn id="478" dur="500" decel="50000" fill="hold">
                                          <p:stCondLst>
                                            <p:cond delay="0"/>
                                          </p:stCondLst>
                                        </p:cTn>
                                        <p:tgtEl>
                                          <p:spTgt spid="18481"/>
                                        </p:tgtEl>
                                        <p:attrNameLst>
                                          <p:attrName>ppt_w</p:attrName>
                                        </p:attrNameLst>
                                      </p:cBhvr>
                                      <p:tavLst>
                                        <p:tav tm="0">
                                          <p:val>
                                            <p:strVal val="#ppt_w"/>
                                          </p:val>
                                        </p:tav>
                                        <p:tav tm="100000">
                                          <p:val>
                                            <p:strVal val="#ppt_w*.05"/>
                                          </p:val>
                                        </p:tav>
                                      </p:tavLst>
                                    </p:anim>
                                    <p:anim calcmode="lin" valueType="num">
                                      <p:cBhvr>
                                        <p:cTn id="479" dur="500" accel="50000" fill="hold">
                                          <p:stCondLst>
                                            <p:cond delay="500"/>
                                          </p:stCondLst>
                                        </p:cTn>
                                        <p:tgtEl>
                                          <p:spTgt spid="18481"/>
                                        </p:tgtEl>
                                        <p:attrNameLst>
                                          <p:attrName>ppt_w</p:attrName>
                                        </p:attrNameLst>
                                      </p:cBhvr>
                                      <p:tavLst>
                                        <p:tav tm="0">
                                          <p:val>
                                            <p:strVal val="#ppt_w*.05"/>
                                          </p:val>
                                        </p:tav>
                                        <p:tav tm="100000">
                                          <p:val>
                                            <p:strVal val="#ppt_w"/>
                                          </p:val>
                                        </p:tav>
                                      </p:tavLst>
                                    </p:anim>
                                    <p:anim calcmode="lin" valueType="num">
                                      <p:cBhvr>
                                        <p:cTn id="480" dur="1000" fill="hold"/>
                                        <p:tgtEl>
                                          <p:spTgt spid="18481"/>
                                        </p:tgtEl>
                                        <p:attrNameLst>
                                          <p:attrName>ppt_h</p:attrName>
                                        </p:attrNameLst>
                                      </p:cBhvr>
                                      <p:tavLst>
                                        <p:tav tm="0">
                                          <p:val>
                                            <p:strVal val="#ppt_h"/>
                                          </p:val>
                                        </p:tav>
                                        <p:tav tm="100000">
                                          <p:val>
                                            <p:strVal val="#ppt_h"/>
                                          </p:val>
                                        </p:tav>
                                      </p:tavLst>
                                    </p:anim>
                                    <p:anim calcmode="lin" valueType="num">
                                      <p:cBhvr>
                                        <p:cTn id="481" dur="500" decel="50000" fill="hold">
                                          <p:stCondLst>
                                            <p:cond delay="0"/>
                                          </p:stCondLst>
                                        </p:cTn>
                                        <p:tgtEl>
                                          <p:spTgt spid="18481"/>
                                        </p:tgtEl>
                                        <p:attrNameLst>
                                          <p:attrName>ppt_x</p:attrName>
                                        </p:attrNameLst>
                                      </p:cBhvr>
                                      <p:tavLst>
                                        <p:tav tm="0">
                                          <p:val>
                                            <p:strVal val="#ppt_x+.4"/>
                                          </p:val>
                                        </p:tav>
                                        <p:tav tm="100000">
                                          <p:val>
                                            <p:strVal val="#ppt_x"/>
                                          </p:val>
                                        </p:tav>
                                      </p:tavLst>
                                    </p:anim>
                                    <p:anim calcmode="lin" valueType="num">
                                      <p:cBhvr>
                                        <p:cTn id="482" dur="500" decel="50000" fill="hold">
                                          <p:stCondLst>
                                            <p:cond delay="0"/>
                                          </p:stCondLst>
                                        </p:cTn>
                                        <p:tgtEl>
                                          <p:spTgt spid="18481"/>
                                        </p:tgtEl>
                                        <p:attrNameLst>
                                          <p:attrName>ppt_y</p:attrName>
                                        </p:attrNameLst>
                                      </p:cBhvr>
                                      <p:tavLst>
                                        <p:tav tm="0">
                                          <p:val>
                                            <p:strVal val="#ppt_y-.2"/>
                                          </p:val>
                                        </p:tav>
                                        <p:tav tm="100000">
                                          <p:val>
                                            <p:strVal val="#ppt_y+.1"/>
                                          </p:val>
                                        </p:tav>
                                      </p:tavLst>
                                    </p:anim>
                                    <p:anim calcmode="lin" valueType="num">
                                      <p:cBhvr>
                                        <p:cTn id="483" dur="500" accel="50000" fill="hold">
                                          <p:stCondLst>
                                            <p:cond delay="500"/>
                                          </p:stCondLst>
                                        </p:cTn>
                                        <p:tgtEl>
                                          <p:spTgt spid="18481"/>
                                        </p:tgtEl>
                                        <p:attrNameLst>
                                          <p:attrName>ppt_y</p:attrName>
                                        </p:attrNameLst>
                                      </p:cBhvr>
                                      <p:tavLst>
                                        <p:tav tm="0">
                                          <p:val>
                                            <p:strVal val="#ppt_y+.1"/>
                                          </p:val>
                                        </p:tav>
                                        <p:tav tm="100000">
                                          <p:val>
                                            <p:strVal val="#ppt_y"/>
                                          </p:val>
                                        </p:tav>
                                      </p:tavLst>
                                    </p:anim>
                                    <p:animEffect transition="in" filter="fade">
                                      <p:cBhvr>
                                        <p:cTn id="484" dur="1000" decel="50000">
                                          <p:stCondLst>
                                            <p:cond delay="0"/>
                                          </p:stCondLst>
                                        </p:cTn>
                                        <p:tgtEl>
                                          <p:spTgt spid="18481"/>
                                        </p:tgtEl>
                                      </p:cBhvr>
                                    </p:animEffect>
                                  </p:childTnLst>
                                </p:cTn>
                              </p:par>
                            </p:childTnLst>
                          </p:cTn>
                        </p:par>
                        <p:par>
                          <p:cTn id="485" fill="hold">
                            <p:stCondLst>
                              <p:cond delay="1000"/>
                            </p:stCondLst>
                            <p:childTnLst>
                              <p:par>
                                <p:cTn id="486" presetID="31" presetClass="entr" presetSubtype="0" fill="hold" grpId="0" nodeType="afterEffect">
                                  <p:stCondLst>
                                    <p:cond delay="0"/>
                                  </p:stCondLst>
                                  <p:childTnLst>
                                    <p:set>
                                      <p:cBhvr>
                                        <p:cTn id="487" dur="1" fill="hold">
                                          <p:stCondLst>
                                            <p:cond delay="0"/>
                                          </p:stCondLst>
                                        </p:cTn>
                                        <p:tgtEl>
                                          <p:spTgt spid="18482"/>
                                        </p:tgtEl>
                                        <p:attrNameLst>
                                          <p:attrName>style.visibility</p:attrName>
                                        </p:attrNameLst>
                                      </p:cBhvr>
                                      <p:to>
                                        <p:strVal val="visible"/>
                                      </p:to>
                                    </p:set>
                                    <p:anim calcmode="lin" valueType="num">
                                      <p:cBhvr>
                                        <p:cTn id="488" dur="500" fill="hold"/>
                                        <p:tgtEl>
                                          <p:spTgt spid="18482"/>
                                        </p:tgtEl>
                                        <p:attrNameLst>
                                          <p:attrName>ppt_w</p:attrName>
                                        </p:attrNameLst>
                                      </p:cBhvr>
                                      <p:tavLst>
                                        <p:tav tm="0">
                                          <p:val>
                                            <p:fltVal val="0"/>
                                          </p:val>
                                        </p:tav>
                                        <p:tav tm="100000">
                                          <p:val>
                                            <p:strVal val="#ppt_w"/>
                                          </p:val>
                                        </p:tav>
                                      </p:tavLst>
                                    </p:anim>
                                    <p:anim calcmode="lin" valueType="num">
                                      <p:cBhvr>
                                        <p:cTn id="489" dur="500" fill="hold"/>
                                        <p:tgtEl>
                                          <p:spTgt spid="18482"/>
                                        </p:tgtEl>
                                        <p:attrNameLst>
                                          <p:attrName>ppt_h</p:attrName>
                                        </p:attrNameLst>
                                      </p:cBhvr>
                                      <p:tavLst>
                                        <p:tav tm="0">
                                          <p:val>
                                            <p:fltVal val="0"/>
                                          </p:val>
                                        </p:tav>
                                        <p:tav tm="100000">
                                          <p:val>
                                            <p:strVal val="#ppt_h"/>
                                          </p:val>
                                        </p:tav>
                                      </p:tavLst>
                                    </p:anim>
                                    <p:anim calcmode="lin" valueType="num">
                                      <p:cBhvr>
                                        <p:cTn id="490" dur="500" fill="hold"/>
                                        <p:tgtEl>
                                          <p:spTgt spid="18482"/>
                                        </p:tgtEl>
                                        <p:attrNameLst>
                                          <p:attrName>style.rotation</p:attrName>
                                        </p:attrNameLst>
                                      </p:cBhvr>
                                      <p:tavLst>
                                        <p:tav tm="0">
                                          <p:val>
                                            <p:fltVal val="90"/>
                                          </p:val>
                                        </p:tav>
                                        <p:tav tm="100000">
                                          <p:val>
                                            <p:fltVal val="0"/>
                                          </p:val>
                                        </p:tav>
                                      </p:tavLst>
                                    </p:anim>
                                    <p:animEffect transition="in" filter="fade">
                                      <p:cBhvr>
                                        <p:cTn id="491" dur="500"/>
                                        <p:tgtEl>
                                          <p:spTgt spid="18482"/>
                                        </p:tgtEl>
                                      </p:cBhvr>
                                    </p:animEffect>
                                  </p:childTnLst>
                                </p:cTn>
                              </p:par>
                              <p:par>
                                <p:cTn id="492" presetID="31" presetClass="entr" presetSubtype="0" fill="hold" grpId="0" nodeType="withEffect">
                                  <p:stCondLst>
                                    <p:cond delay="0"/>
                                  </p:stCondLst>
                                  <p:childTnLst>
                                    <p:set>
                                      <p:cBhvr>
                                        <p:cTn id="493" dur="1" fill="hold">
                                          <p:stCondLst>
                                            <p:cond delay="0"/>
                                          </p:stCondLst>
                                        </p:cTn>
                                        <p:tgtEl>
                                          <p:spTgt spid="18483"/>
                                        </p:tgtEl>
                                        <p:attrNameLst>
                                          <p:attrName>style.visibility</p:attrName>
                                        </p:attrNameLst>
                                      </p:cBhvr>
                                      <p:to>
                                        <p:strVal val="visible"/>
                                      </p:to>
                                    </p:set>
                                    <p:anim calcmode="lin" valueType="num">
                                      <p:cBhvr>
                                        <p:cTn id="494" dur="500" fill="hold"/>
                                        <p:tgtEl>
                                          <p:spTgt spid="18483"/>
                                        </p:tgtEl>
                                        <p:attrNameLst>
                                          <p:attrName>ppt_w</p:attrName>
                                        </p:attrNameLst>
                                      </p:cBhvr>
                                      <p:tavLst>
                                        <p:tav tm="0">
                                          <p:val>
                                            <p:fltVal val="0"/>
                                          </p:val>
                                        </p:tav>
                                        <p:tav tm="100000">
                                          <p:val>
                                            <p:strVal val="#ppt_w"/>
                                          </p:val>
                                        </p:tav>
                                      </p:tavLst>
                                    </p:anim>
                                    <p:anim calcmode="lin" valueType="num">
                                      <p:cBhvr>
                                        <p:cTn id="495" dur="500" fill="hold"/>
                                        <p:tgtEl>
                                          <p:spTgt spid="18483"/>
                                        </p:tgtEl>
                                        <p:attrNameLst>
                                          <p:attrName>ppt_h</p:attrName>
                                        </p:attrNameLst>
                                      </p:cBhvr>
                                      <p:tavLst>
                                        <p:tav tm="0">
                                          <p:val>
                                            <p:fltVal val="0"/>
                                          </p:val>
                                        </p:tav>
                                        <p:tav tm="100000">
                                          <p:val>
                                            <p:strVal val="#ppt_h"/>
                                          </p:val>
                                        </p:tav>
                                      </p:tavLst>
                                    </p:anim>
                                    <p:anim calcmode="lin" valueType="num">
                                      <p:cBhvr>
                                        <p:cTn id="496" dur="500" fill="hold"/>
                                        <p:tgtEl>
                                          <p:spTgt spid="18483"/>
                                        </p:tgtEl>
                                        <p:attrNameLst>
                                          <p:attrName>style.rotation</p:attrName>
                                        </p:attrNameLst>
                                      </p:cBhvr>
                                      <p:tavLst>
                                        <p:tav tm="0">
                                          <p:val>
                                            <p:fltVal val="90"/>
                                          </p:val>
                                        </p:tav>
                                        <p:tav tm="100000">
                                          <p:val>
                                            <p:fltVal val="0"/>
                                          </p:val>
                                        </p:tav>
                                      </p:tavLst>
                                    </p:anim>
                                    <p:animEffect transition="in" filter="fade">
                                      <p:cBhvr>
                                        <p:cTn id="497" dur="500"/>
                                        <p:tgtEl>
                                          <p:spTgt spid="184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bldLvl="0" animBg="1"/>
      <p:bldP spid="18435" grpId="0" bldLvl="0" animBg="1"/>
      <p:bldP spid="18436" grpId="0" bldLvl="0" animBg="1"/>
      <p:bldP spid="18437" grpId="0" bldLvl="0" animBg="1"/>
      <p:bldP spid="18438" grpId="0" bldLvl="0" animBg="1"/>
      <p:bldP spid="18439" grpId="0" bldLvl="0" animBg="1"/>
      <p:bldP spid="18440" grpId="0" bldLvl="0" animBg="1"/>
      <p:bldP spid="18441" grpId="0" bldLvl="0" animBg="1"/>
      <p:bldP spid="18442" grpId="0" bldLvl="0" animBg="1"/>
      <p:bldP spid="18443" grpId="0" bldLvl="0" animBg="1"/>
      <p:bldP spid="18444" grpId="0" bldLvl="0" animBg="1"/>
      <p:bldP spid="18445" grpId="0" bldLvl="0" animBg="1"/>
      <p:bldP spid="18446" grpId="0" bldLvl="0" animBg="1"/>
      <p:bldP spid="18447" grpId="0" bldLvl="0" animBg="1"/>
      <p:bldP spid="18448" grpId="0" bldLvl="0" animBg="1"/>
      <p:bldP spid="18449" grpId="0" bldLvl="0" animBg="1"/>
      <p:bldP spid="18450" grpId="0" bldLvl="0" animBg="1"/>
      <p:bldP spid="18451" grpId="0" bldLvl="0" animBg="1"/>
      <p:bldP spid="18452" grpId="0" bldLvl="0" animBg="1"/>
      <p:bldP spid="18453" grpId="0" bldLvl="0" animBg="1"/>
      <p:bldP spid="18454" grpId="0" bldLvl="0" animBg="1"/>
      <p:bldP spid="18455" grpId="0" bldLvl="0" animBg="1"/>
      <p:bldP spid="18456" grpId="0" bldLvl="0" animBg="1"/>
      <p:bldP spid="18457" grpId="0" bldLvl="0" animBg="1"/>
      <p:bldP spid="18458" grpId="0"/>
      <p:bldP spid="18459" grpId="0"/>
      <p:bldP spid="18460" grpId="0"/>
      <p:bldP spid="18461" grpId="0"/>
      <p:bldP spid="18462" grpId="0"/>
      <p:bldP spid="18463" grpId="0"/>
      <p:bldP spid="18464" grpId="0"/>
      <p:bldP spid="18465" grpId="0"/>
      <p:bldP spid="18466" grpId="0"/>
      <p:bldP spid="18467" grpId="0"/>
      <p:bldP spid="18468" grpId="0"/>
      <p:bldP spid="18469" grpId="0"/>
      <p:bldP spid="18470" grpId="0" bldLvl="0" animBg="1"/>
      <p:bldP spid="18471" grpId="0" bldLvl="0" animBg="1"/>
      <p:bldP spid="18472" grpId="0" bldLvl="0" animBg="1"/>
      <p:bldP spid="18473" grpId="0" bldLvl="0" animBg="1"/>
      <p:bldP spid="18474" grpId="0" bldLvl="0" animBg="1"/>
      <p:bldP spid="18475" grpId="0" bldLvl="0" animBg="1"/>
      <p:bldP spid="18476" grpId="0" bldLvl="0" animBg="1"/>
      <p:bldP spid="18477" grpId="0" bldLvl="0" animBg="1"/>
      <p:bldP spid="18478" grpId="0" bldLvl="0" animBg="1"/>
      <p:bldP spid="18479" grpId="0" bldLvl="0" animBg="1"/>
      <p:bldP spid="18480" grpId="0" bldLvl="0" animBg="1"/>
      <p:bldP spid="18481" grpId="0" bldLvl="0" animBg="1"/>
      <p:bldP spid="18482" grpId="0"/>
      <p:bldP spid="1848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任意多边形 7"/>
          <p:cNvSpPr/>
          <p:nvPr userDrawn="1">
            <p:custDataLst>
              <p:tags r:id="rId1"/>
            </p:custDataLst>
          </p:nvPr>
        </p:nvSpPr>
        <p:spPr>
          <a:xfrm flipV="1">
            <a:off x="521336" y="687070"/>
            <a:ext cx="11405235" cy="76200"/>
          </a:xfrm>
          <a:custGeom>
            <a:avLst/>
            <a:gdLst>
              <a:gd name="connsiteX0" fmla="*/ 0 w 12125327"/>
              <a:gd name="connsiteY0" fmla="*/ 0 h 31282"/>
              <a:gd name="connsiteX1" fmla="*/ 12125327 w 12125327"/>
              <a:gd name="connsiteY1" fmla="*/ 0 h 31282"/>
              <a:gd name="connsiteX2" fmla="*/ 12125327 w 12125327"/>
              <a:gd name="connsiteY2" fmla="*/ 31282 h 31282"/>
              <a:gd name="connsiteX3" fmla="*/ 17139 w 12125327"/>
              <a:gd name="connsiteY3" fmla="*/ 31282 h 31282"/>
            </a:gdLst>
            <a:ahLst/>
            <a:cxnLst>
              <a:cxn ang="0">
                <a:pos x="connsiteX0" y="connsiteY0"/>
              </a:cxn>
              <a:cxn ang="0">
                <a:pos x="connsiteX1" y="connsiteY1"/>
              </a:cxn>
              <a:cxn ang="0">
                <a:pos x="connsiteX2" y="connsiteY2"/>
              </a:cxn>
              <a:cxn ang="0">
                <a:pos x="connsiteX3" y="connsiteY3"/>
              </a:cxn>
            </a:cxnLst>
            <a:rect l="l" t="t" r="r" b="b"/>
            <a:pathLst>
              <a:path w="12125327" h="31282">
                <a:moveTo>
                  <a:pt x="0" y="0"/>
                </a:moveTo>
                <a:lnTo>
                  <a:pt x="12125327" y="0"/>
                </a:lnTo>
                <a:lnTo>
                  <a:pt x="12125327" y="31282"/>
                </a:lnTo>
                <a:lnTo>
                  <a:pt x="17139" y="31282"/>
                </a:lnTo>
                <a:close/>
              </a:path>
            </a:pathLst>
          </a:custGeom>
          <a:solidFill>
            <a:schemeClr val="tx1">
              <a:lumMod val="65000"/>
              <a:lumOff val="35000"/>
              <a:alpha val="9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7032" tIns="33516" rIns="67032" bIns="33516" numCol="1" spcCol="0" rtlCol="0" fromWordArt="0" anchor="ctr" anchorCtr="0" forceAA="0" compatLnSpc="1">
            <a:noAutofit/>
          </a:bodyPr>
          <a:lstStyle/>
          <a:p>
            <a:pPr algn="ctr"/>
            <a:endParaRPr lang="zh-CN" altLang="en-US" sz="1400">
              <a:latin typeface="Arial" panose="020B0604020202020204" pitchFamily="34" charset="0"/>
              <a:ea typeface="微软雅黑" panose="020B0503020204020204" charset="-122"/>
              <a:sym typeface="Arial" panose="020B0604020202020204" pitchFamily="34" charset="0"/>
            </a:endParaRPr>
          </a:p>
        </p:txBody>
      </p:sp>
      <p:sp>
        <p:nvSpPr>
          <p:cNvPr id="9" name="任意多边形 8"/>
          <p:cNvSpPr/>
          <p:nvPr userDrawn="1">
            <p:custDataLst>
              <p:tags r:id="rId2"/>
            </p:custDataLst>
          </p:nvPr>
        </p:nvSpPr>
        <p:spPr>
          <a:xfrm>
            <a:off x="-14603" y="381541"/>
            <a:ext cx="410536" cy="381886"/>
          </a:xfrm>
          <a:custGeom>
            <a:avLst/>
            <a:gdLst>
              <a:gd name="connsiteX0" fmla="*/ 284734 w 577217"/>
              <a:gd name="connsiteY0" fmla="*/ 0 h 536832"/>
              <a:gd name="connsiteX1" fmla="*/ 577217 w 577217"/>
              <a:gd name="connsiteY1" fmla="*/ 536832 h 536832"/>
              <a:gd name="connsiteX2" fmla="*/ 0 w 577217"/>
              <a:gd name="connsiteY2" fmla="*/ 536832 h 536832"/>
              <a:gd name="connsiteX3" fmla="*/ 0 w 577217"/>
              <a:gd name="connsiteY3" fmla="*/ 184 h 536832"/>
            </a:gdLst>
            <a:ahLst/>
            <a:cxnLst>
              <a:cxn ang="0">
                <a:pos x="connsiteX0" y="connsiteY0"/>
              </a:cxn>
              <a:cxn ang="0">
                <a:pos x="connsiteX1" y="connsiteY1"/>
              </a:cxn>
              <a:cxn ang="0">
                <a:pos x="connsiteX2" y="connsiteY2"/>
              </a:cxn>
              <a:cxn ang="0">
                <a:pos x="connsiteX3" y="connsiteY3"/>
              </a:cxn>
            </a:cxnLst>
            <a:rect l="l" t="t" r="r" b="b"/>
            <a:pathLst>
              <a:path w="577217" h="536832">
                <a:moveTo>
                  <a:pt x="284734" y="0"/>
                </a:moveTo>
                <a:lnTo>
                  <a:pt x="577217" y="536832"/>
                </a:lnTo>
                <a:lnTo>
                  <a:pt x="0" y="536832"/>
                </a:lnTo>
                <a:lnTo>
                  <a:pt x="0" y="184"/>
                </a:lnTo>
                <a:close/>
              </a:path>
            </a:pathLst>
          </a:cu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7032" tIns="33516" rIns="67032" bIns="33516" numCol="1" spcCol="0" rtlCol="0" fromWordArt="0" anchor="ctr" anchorCtr="0" forceAA="0" compatLnSpc="1">
            <a:noAutofit/>
          </a:bodyPr>
          <a:lstStyle/>
          <a:p>
            <a:pPr algn="ctr"/>
            <a:endParaRPr lang="zh-CN" altLang="en-US" sz="1400" dirty="0">
              <a:solidFill>
                <a:srgbClr val="7EC234"/>
              </a:solidFill>
              <a:latin typeface="Arial" panose="020B0604020202020204" pitchFamily="34" charset="0"/>
              <a:ea typeface="微软雅黑" panose="020B0503020204020204" charset="-122"/>
              <a:sym typeface="Arial" panose="020B0604020202020204" pitchFamily="34" charset="0"/>
            </a:endParaRPr>
          </a:p>
        </p:txBody>
      </p:sp>
      <p:sp>
        <p:nvSpPr>
          <p:cNvPr id="26" name="Title 1"/>
          <p:cNvSpPr txBox="1"/>
          <p:nvPr/>
        </p:nvSpPr>
        <p:spPr>
          <a:xfrm>
            <a:off x="600071" y="231316"/>
            <a:ext cx="3838764" cy="379477"/>
          </a:xfrm>
          <a:prstGeom prst="rect">
            <a:avLst/>
          </a:prstGeom>
        </p:spPr>
        <p:txBody>
          <a:bodyPr lIns="0" rIns="0" anchor="ctr">
            <a:noAutofit/>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anose="020B0306030504020204" pitchFamily="34" charset="0"/>
              </a:defRPr>
            </a:lvl1pPr>
          </a:lstStyle>
          <a:p>
            <a:pPr algn="l">
              <a:defRPr/>
            </a:pPr>
            <a:r>
              <a:rPr lang="zh-CN" altLang="en-US" sz="2400" b="1" dirty="0">
                <a:solidFill>
                  <a:srgbClr val="615970"/>
                </a:solidFill>
                <a:latin typeface="微软雅黑" panose="020B0503020204020204" charset="-122"/>
                <a:ea typeface="微软雅黑" panose="020B0503020204020204" charset="-122"/>
                <a:sym typeface="+mn-ea"/>
              </a:rPr>
              <a:t>Job goal presentation</a:t>
            </a:r>
          </a:p>
        </p:txBody>
      </p:sp>
      <p:sp>
        <p:nvSpPr>
          <p:cNvPr id="3" name="Oval 6"/>
          <p:cNvSpPr>
            <a:spLocks noChangeArrowheads="1"/>
          </p:cNvSpPr>
          <p:nvPr/>
        </p:nvSpPr>
        <p:spPr bwMode="auto">
          <a:xfrm rot="2700000">
            <a:off x="8653525" y="2192107"/>
            <a:ext cx="1419364" cy="1421732"/>
          </a:xfrm>
          <a:prstGeom prst="rect">
            <a:avLst/>
          </a:prstGeom>
          <a:solidFill>
            <a:srgbClr val="888293"/>
          </a:solidFill>
          <a:ln>
            <a:noFill/>
          </a:ln>
        </p:spPr>
        <p:txBody>
          <a:bodyPr vert="horz" wrap="square" lIns="91440" tIns="45720" rIns="91440" bIns="45720" numCol="1" anchor="t" anchorCtr="0" compatLnSpc="1"/>
          <a:lstStyle/>
          <a:p>
            <a:endParaRPr lang="zh-CN" altLang="en-US"/>
          </a:p>
        </p:txBody>
      </p:sp>
      <p:sp>
        <p:nvSpPr>
          <p:cNvPr id="4" name="Oval 7"/>
          <p:cNvSpPr>
            <a:spLocks noChangeArrowheads="1"/>
          </p:cNvSpPr>
          <p:nvPr/>
        </p:nvSpPr>
        <p:spPr bwMode="auto">
          <a:xfrm rot="2700000">
            <a:off x="2350125" y="2192107"/>
            <a:ext cx="1419364" cy="1421732"/>
          </a:xfrm>
          <a:prstGeom prst="rect">
            <a:avLst/>
          </a:prstGeom>
          <a:solidFill>
            <a:srgbClr val="9E99A7"/>
          </a:solidFill>
          <a:ln>
            <a:noFill/>
          </a:ln>
        </p:spPr>
        <p:txBody>
          <a:bodyPr vert="horz" wrap="square" lIns="91440" tIns="45720" rIns="91440" bIns="45720" numCol="1" anchor="t" anchorCtr="0" compatLnSpc="1"/>
          <a:lstStyle/>
          <a:p>
            <a:endParaRPr lang="zh-CN" altLang="en-US"/>
          </a:p>
        </p:txBody>
      </p:sp>
      <p:sp>
        <p:nvSpPr>
          <p:cNvPr id="5" name="Freeform 9"/>
          <p:cNvSpPr>
            <a:spLocks noEditPoints="1"/>
          </p:cNvSpPr>
          <p:nvPr/>
        </p:nvSpPr>
        <p:spPr bwMode="auto">
          <a:xfrm rot="2700000">
            <a:off x="2037346" y="1879327"/>
            <a:ext cx="2044927" cy="2047295"/>
          </a:xfrm>
          <a:prstGeom prst="rect">
            <a:avLst/>
          </a:prstGeom>
          <a:noFill/>
          <a:ln w="28575">
            <a:solidFill>
              <a:srgbClr val="888293"/>
            </a:solidFill>
          </a:ln>
        </p:spPr>
        <p:txBody>
          <a:bodyPr vert="horz" wrap="square" lIns="91440" tIns="45720" rIns="91440" bIns="45720" numCol="1" anchor="t" anchorCtr="0" compatLnSpc="1"/>
          <a:lstStyle/>
          <a:p>
            <a:endParaRPr lang="zh-CN" altLang="en-US"/>
          </a:p>
        </p:txBody>
      </p:sp>
      <p:sp>
        <p:nvSpPr>
          <p:cNvPr id="6" name="Freeform 13"/>
          <p:cNvSpPr>
            <a:spLocks noEditPoints="1"/>
          </p:cNvSpPr>
          <p:nvPr/>
        </p:nvSpPr>
        <p:spPr bwMode="auto">
          <a:xfrm>
            <a:off x="2612751" y="2516343"/>
            <a:ext cx="862091" cy="851371"/>
          </a:xfrm>
          <a:custGeom>
            <a:avLst/>
            <a:gdLst>
              <a:gd name="T0" fmla="*/ 909 w 1006"/>
              <a:gd name="T1" fmla="*/ 858 h 995"/>
              <a:gd name="T2" fmla="*/ 805 w 1006"/>
              <a:gd name="T3" fmla="*/ 858 h 995"/>
              <a:gd name="T4" fmla="*/ 969 w 1006"/>
              <a:gd name="T5" fmla="*/ 97 h 995"/>
              <a:gd name="T6" fmla="*/ 834 w 1006"/>
              <a:gd name="T7" fmla="*/ 0 h 995"/>
              <a:gd name="T8" fmla="*/ 472 w 1006"/>
              <a:gd name="T9" fmla="*/ 323 h 995"/>
              <a:gd name="T10" fmla="*/ 421 w 1006"/>
              <a:gd name="T11" fmla="*/ 397 h 995"/>
              <a:gd name="T12" fmla="*/ 376 w 1006"/>
              <a:gd name="T13" fmla="*/ 419 h 995"/>
              <a:gd name="T14" fmla="*/ 381 w 1006"/>
              <a:gd name="T15" fmla="*/ 556 h 995"/>
              <a:gd name="T16" fmla="*/ 89 w 1006"/>
              <a:gd name="T17" fmla="*/ 810 h 995"/>
              <a:gd name="T18" fmla="*/ 57 w 1006"/>
              <a:gd name="T19" fmla="*/ 995 h 995"/>
              <a:gd name="T20" fmla="*/ 208 w 1006"/>
              <a:gd name="T21" fmla="*/ 844 h 995"/>
              <a:gd name="T22" fmla="*/ 445 w 1006"/>
              <a:gd name="T23" fmla="*/ 621 h 995"/>
              <a:gd name="T24" fmla="*/ 578 w 1006"/>
              <a:gd name="T25" fmla="*/ 621 h 995"/>
              <a:gd name="T26" fmla="*/ 616 w 1006"/>
              <a:gd name="T27" fmla="*/ 537 h 995"/>
              <a:gd name="T28" fmla="*/ 674 w 1006"/>
              <a:gd name="T29" fmla="*/ 525 h 995"/>
              <a:gd name="T30" fmla="*/ 969 w 1006"/>
              <a:gd name="T31" fmla="*/ 97 h 995"/>
              <a:gd name="T32" fmla="*/ 392 w 1006"/>
              <a:gd name="T33" fmla="*/ 325 h 995"/>
              <a:gd name="T34" fmla="*/ 404 w 1006"/>
              <a:gd name="T35" fmla="*/ 312 h 995"/>
              <a:gd name="T36" fmla="*/ 436 w 1006"/>
              <a:gd name="T37" fmla="*/ 281 h 995"/>
              <a:gd name="T38" fmla="*/ 215 w 1006"/>
              <a:gd name="T39" fmla="*/ 1 h 995"/>
              <a:gd name="T40" fmla="*/ 280 w 1006"/>
              <a:gd name="T41" fmla="*/ 160 h 995"/>
              <a:gd name="T42" fmla="*/ 21 w 1006"/>
              <a:gd name="T43" fmla="*/ 195 h 995"/>
              <a:gd name="T44" fmla="*/ 232 w 1006"/>
              <a:gd name="T45" fmla="*/ 447 h 995"/>
              <a:gd name="T46" fmla="*/ 303 w 1006"/>
              <a:gd name="T47" fmla="*/ 433 h 995"/>
              <a:gd name="T48" fmla="*/ 363 w 1006"/>
              <a:gd name="T49" fmla="*/ 354 h 995"/>
              <a:gd name="T50" fmla="*/ 672 w 1006"/>
              <a:gd name="T51" fmla="*/ 606 h 995"/>
              <a:gd name="T52" fmla="*/ 617 w 1006"/>
              <a:gd name="T53" fmla="*/ 660 h 995"/>
              <a:gd name="T54" fmla="*/ 741 w 1006"/>
              <a:gd name="T55" fmla="*/ 871 h 995"/>
              <a:gd name="T56" fmla="*/ 869 w 1006"/>
              <a:gd name="T57" fmla="*/ 995 h 995"/>
              <a:gd name="T58" fmla="*/ 980 w 1006"/>
              <a:gd name="T59" fmla="*/ 825 h 995"/>
              <a:gd name="T60" fmla="*/ 702 w 1006"/>
              <a:gd name="T61" fmla="*/ 576 h 995"/>
              <a:gd name="T62" fmla="*/ 658 w 1006"/>
              <a:gd name="T63" fmla="*/ 579 h 9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006" h="995">
                <a:moveTo>
                  <a:pt x="857" y="806"/>
                </a:moveTo>
                <a:cubicBezTo>
                  <a:pt x="886" y="806"/>
                  <a:pt x="909" y="829"/>
                  <a:pt x="909" y="858"/>
                </a:cubicBezTo>
                <a:cubicBezTo>
                  <a:pt x="909" y="887"/>
                  <a:pt x="886" y="910"/>
                  <a:pt x="857" y="910"/>
                </a:cubicBezTo>
                <a:cubicBezTo>
                  <a:pt x="828" y="910"/>
                  <a:pt x="805" y="887"/>
                  <a:pt x="805" y="858"/>
                </a:cubicBezTo>
                <a:cubicBezTo>
                  <a:pt x="805" y="829"/>
                  <a:pt x="828" y="806"/>
                  <a:pt x="857" y="806"/>
                </a:cubicBezTo>
                <a:close/>
                <a:moveTo>
                  <a:pt x="969" y="97"/>
                </a:moveTo>
                <a:lnTo>
                  <a:pt x="900" y="28"/>
                </a:lnTo>
                <a:cubicBezTo>
                  <a:pt x="882" y="9"/>
                  <a:pt x="858" y="0"/>
                  <a:pt x="834" y="0"/>
                </a:cubicBezTo>
                <a:cubicBezTo>
                  <a:pt x="810" y="0"/>
                  <a:pt x="786" y="9"/>
                  <a:pt x="767" y="28"/>
                </a:cubicBezTo>
                <a:lnTo>
                  <a:pt x="472" y="323"/>
                </a:lnTo>
                <a:cubicBezTo>
                  <a:pt x="481" y="340"/>
                  <a:pt x="475" y="367"/>
                  <a:pt x="460" y="381"/>
                </a:cubicBezTo>
                <a:cubicBezTo>
                  <a:pt x="451" y="391"/>
                  <a:pt x="435" y="397"/>
                  <a:pt x="421" y="397"/>
                </a:cubicBezTo>
                <a:cubicBezTo>
                  <a:pt x="414" y="397"/>
                  <a:pt x="408" y="396"/>
                  <a:pt x="402" y="393"/>
                </a:cubicBezTo>
                <a:lnTo>
                  <a:pt x="376" y="419"/>
                </a:lnTo>
                <a:cubicBezTo>
                  <a:pt x="340" y="455"/>
                  <a:pt x="340" y="515"/>
                  <a:pt x="376" y="552"/>
                </a:cubicBezTo>
                <a:lnTo>
                  <a:pt x="381" y="556"/>
                </a:lnTo>
                <a:lnTo>
                  <a:pt x="151" y="787"/>
                </a:lnTo>
                <a:lnTo>
                  <a:pt x="89" y="810"/>
                </a:lnTo>
                <a:lnTo>
                  <a:pt x="0" y="938"/>
                </a:lnTo>
                <a:lnTo>
                  <a:pt x="57" y="995"/>
                </a:lnTo>
                <a:lnTo>
                  <a:pt x="185" y="906"/>
                </a:lnTo>
                <a:lnTo>
                  <a:pt x="208" y="844"/>
                </a:lnTo>
                <a:lnTo>
                  <a:pt x="439" y="614"/>
                </a:lnTo>
                <a:lnTo>
                  <a:pt x="445" y="621"/>
                </a:lnTo>
                <a:cubicBezTo>
                  <a:pt x="464" y="639"/>
                  <a:pt x="488" y="648"/>
                  <a:pt x="512" y="648"/>
                </a:cubicBezTo>
                <a:cubicBezTo>
                  <a:pt x="536" y="648"/>
                  <a:pt x="560" y="639"/>
                  <a:pt x="578" y="621"/>
                </a:cubicBezTo>
                <a:lnTo>
                  <a:pt x="604" y="595"/>
                </a:lnTo>
                <a:cubicBezTo>
                  <a:pt x="596" y="577"/>
                  <a:pt x="602" y="551"/>
                  <a:pt x="616" y="537"/>
                </a:cubicBezTo>
                <a:cubicBezTo>
                  <a:pt x="626" y="527"/>
                  <a:pt x="642" y="521"/>
                  <a:pt x="656" y="521"/>
                </a:cubicBezTo>
                <a:cubicBezTo>
                  <a:pt x="662" y="521"/>
                  <a:pt x="669" y="522"/>
                  <a:pt x="674" y="525"/>
                </a:cubicBezTo>
                <a:lnTo>
                  <a:pt x="969" y="230"/>
                </a:lnTo>
                <a:cubicBezTo>
                  <a:pt x="1006" y="193"/>
                  <a:pt x="1006" y="133"/>
                  <a:pt x="969" y="97"/>
                </a:cubicBezTo>
                <a:close/>
                <a:moveTo>
                  <a:pt x="363" y="354"/>
                </a:moveTo>
                <a:lnTo>
                  <a:pt x="392" y="325"/>
                </a:lnTo>
                <a:lnTo>
                  <a:pt x="418" y="338"/>
                </a:lnTo>
                <a:lnTo>
                  <a:pt x="404" y="312"/>
                </a:lnTo>
                <a:lnTo>
                  <a:pt x="433" y="284"/>
                </a:lnTo>
                <a:lnTo>
                  <a:pt x="436" y="281"/>
                </a:lnTo>
                <a:cubicBezTo>
                  <a:pt x="442" y="264"/>
                  <a:pt x="446" y="248"/>
                  <a:pt x="446" y="233"/>
                </a:cubicBezTo>
                <a:cubicBezTo>
                  <a:pt x="446" y="115"/>
                  <a:pt x="333" y="0"/>
                  <a:pt x="215" y="1"/>
                </a:cubicBezTo>
                <a:cubicBezTo>
                  <a:pt x="214" y="1"/>
                  <a:pt x="201" y="15"/>
                  <a:pt x="193" y="22"/>
                </a:cubicBezTo>
                <a:cubicBezTo>
                  <a:pt x="288" y="117"/>
                  <a:pt x="280" y="102"/>
                  <a:pt x="280" y="160"/>
                </a:cubicBezTo>
                <a:cubicBezTo>
                  <a:pt x="280" y="207"/>
                  <a:pt x="205" y="282"/>
                  <a:pt x="159" y="282"/>
                </a:cubicBezTo>
                <a:cubicBezTo>
                  <a:pt x="99" y="282"/>
                  <a:pt x="118" y="291"/>
                  <a:pt x="21" y="195"/>
                </a:cubicBezTo>
                <a:cubicBezTo>
                  <a:pt x="14" y="202"/>
                  <a:pt x="0" y="215"/>
                  <a:pt x="0" y="216"/>
                </a:cubicBezTo>
                <a:cubicBezTo>
                  <a:pt x="2" y="334"/>
                  <a:pt x="113" y="447"/>
                  <a:pt x="232" y="447"/>
                </a:cubicBezTo>
                <a:cubicBezTo>
                  <a:pt x="253" y="447"/>
                  <a:pt x="276" y="440"/>
                  <a:pt x="299" y="429"/>
                </a:cubicBezTo>
                <a:lnTo>
                  <a:pt x="303" y="433"/>
                </a:lnTo>
                <a:cubicBezTo>
                  <a:pt x="310" y="414"/>
                  <a:pt x="322" y="395"/>
                  <a:pt x="337" y="380"/>
                </a:cubicBezTo>
                <a:lnTo>
                  <a:pt x="363" y="354"/>
                </a:lnTo>
                <a:close/>
                <a:moveTo>
                  <a:pt x="658" y="579"/>
                </a:moveTo>
                <a:lnTo>
                  <a:pt x="672" y="606"/>
                </a:lnTo>
                <a:lnTo>
                  <a:pt x="644" y="634"/>
                </a:lnTo>
                <a:lnTo>
                  <a:pt x="617" y="660"/>
                </a:lnTo>
                <a:cubicBezTo>
                  <a:pt x="602" y="675"/>
                  <a:pt x="584" y="687"/>
                  <a:pt x="564" y="694"/>
                </a:cubicBezTo>
                <a:lnTo>
                  <a:pt x="741" y="871"/>
                </a:lnTo>
                <a:lnTo>
                  <a:pt x="824" y="983"/>
                </a:lnTo>
                <a:lnTo>
                  <a:pt x="869" y="995"/>
                </a:lnTo>
                <a:lnTo>
                  <a:pt x="992" y="871"/>
                </a:lnTo>
                <a:lnTo>
                  <a:pt x="980" y="825"/>
                </a:lnTo>
                <a:lnTo>
                  <a:pt x="869" y="743"/>
                </a:lnTo>
                <a:lnTo>
                  <a:pt x="702" y="576"/>
                </a:lnTo>
                <a:lnTo>
                  <a:pt x="685" y="592"/>
                </a:lnTo>
                <a:lnTo>
                  <a:pt x="658" y="579"/>
                </a:lnTo>
                <a:close/>
              </a:path>
            </a:pathLst>
          </a:custGeom>
          <a:solidFill>
            <a:schemeClr val="bg1"/>
          </a:solidFill>
          <a:ln>
            <a:noFill/>
          </a:ln>
        </p:spPr>
        <p:txBody>
          <a:bodyPr vert="horz" wrap="square" lIns="68571" tIns="34285" rIns="68571" bIns="34285"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chemeClr val="bg2">
                  <a:lumMod val="25000"/>
                </a:schemeClr>
              </a:solidFill>
              <a:effectLst/>
              <a:uLnTx/>
              <a:uFillTx/>
            </a:endParaRPr>
          </a:p>
        </p:txBody>
      </p:sp>
      <p:grpSp>
        <p:nvGrpSpPr>
          <p:cNvPr id="7" name="组合 11"/>
          <p:cNvGrpSpPr/>
          <p:nvPr/>
        </p:nvGrpSpPr>
        <p:grpSpPr>
          <a:xfrm>
            <a:off x="8888105" y="2481758"/>
            <a:ext cx="950203" cy="881859"/>
            <a:chOff x="5928340" y="670992"/>
            <a:chExt cx="506444" cy="470018"/>
          </a:xfrm>
          <a:solidFill>
            <a:schemeClr val="bg1"/>
          </a:solidFill>
        </p:grpSpPr>
        <p:sp>
          <p:nvSpPr>
            <p:cNvPr id="10" name="Freeform 36"/>
            <p:cNvSpPr>
              <a:spLocks noEditPoints="1"/>
            </p:cNvSpPr>
            <p:nvPr/>
          </p:nvSpPr>
          <p:spPr bwMode="auto">
            <a:xfrm>
              <a:off x="5993909" y="670992"/>
              <a:ext cx="241151" cy="160240"/>
            </a:xfrm>
            <a:custGeom>
              <a:avLst/>
              <a:gdLst>
                <a:gd name="T0" fmla="*/ 133 w 372"/>
                <a:gd name="T1" fmla="*/ 185 h 247"/>
                <a:gd name="T2" fmla="*/ 118 w 372"/>
                <a:gd name="T3" fmla="*/ 152 h 247"/>
                <a:gd name="T4" fmla="*/ 136 w 372"/>
                <a:gd name="T5" fmla="*/ 115 h 247"/>
                <a:gd name="T6" fmla="*/ 180 w 372"/>
                <a:gd name="T7" fmla="*/ 100 h 247"/>
                <a:gd name="T8" fmla="*/ 180 w 372"/>
                <a:gd name="T9" fmla="*/ 84 h 247"/>
                <a:gd name="T10" fmla="*/ 205 w 372"/>
                <a:gd name="T11" fmla="*/ 84 h 247"/>
                <a:gd name="T12" fmla="*/ 205 w 372"/>
                <a:gd name="T13" fmla="*/ 99 h 247"/>
                <a:gd name="T14" fmla="*/ 246 w 372"/>
                <a:gd name="T15" fmla="*/ 114 h 247"/>
                <a:gd name="T16" fmla="*/ 263 w 372"/>
                <a:gd name="T17" fmla="*/ 152 h 247"/>
                <a:gd name="T18" fmla="*/ 221 w 372"/>
                <a:gd name="T19" fmla="*/ 152 h 247"/>
                <a:gd name="T20" fmla="*/ 215 w 372"/>
                <a:gd name="T21" fmla="*/ 136 h 247"/>
                <a:gd name="T22" fmla="*/ 167 w 372"/>
                <a:gd name="T23" fmla="*/ 134 h 247"/>
                <a:gd name="T24" fmla="*/ 167 w 372"/>
                <a:gd name="T25" fmla="*/ 156 h 247"/>
                <a:gd name="T26" fmla="*/ 217 w 372"/>
                <a:gd name="T27" fmla="*/ 171 h 247"/>
                <a:gd name="T28" fmla="*/ 251 w 372"/>
                <a:gd name="T29" fmla="*/ 188 h 247"/>
                <a:gd name="T30" fmla="*/ 266 w 372"/>
                <a:gd name="T31" fmla="*/ 223 h 247"/>
                <a:gd name="T32" fmla="*/ 265 w 372"/>
                <a:gd name="T33" fmla="*/ 234 h 247"/>
                <a:gd name="T34" fmla="*/ 259 w 372"/>
                <a:gd name="T35" fmla="*/ 246 h 247"/>
                <a:gd name="T36" fmla="*/ 222 w 372"/>
                <a:gd name="T37" fmla="*/ 230 h 247"/>
                <a:gd name="T38" fmla="*/ 217 w 372"/>
                <a:gd name="T39" fmla="*/ 217 h 247"/>
                <a:gd name="T40" fmla="*/ 133 w 372"/>
                <a:gd name="T41" fmla="*/ 185 h 247"/>
                <a:gd name="T42" fmla="*/ 191 w 372"/>
                <a:gd name="T43" fmla="*/ 39 h 247"/>
                <a:gd name="T44" fmla="*/ 83 w 372"/>
                <a:gd name="T45" fmla="*/ 83 h 247"/>
                <a:gd name="T46" fmla="*/ 39 w 372"/>
                <a:gd name="T47" fmla="*/ 191 h 247"/>
                <a:gd name="T48" fmla="*/ 44 w 372"/>
                <a:gd name="T49" fmla="*/ 231 h 247"/>
                <a:gd name="T50" fmla="*/ 9 w 372"/>
                <a:gd name="T51" fmla="*/ 247 h 247"/>
                <a:gd name="T52" fmla="*/ 0 w 372"/>
                <a:gd name="T53" fmla="*/ 191 h 247"/>
                <a:gd name="T54" fmla="*/ 56 w 372"/>
                <a:gd name="T55" fmla="*/ 56 h 247"/>
                <a:gd name="T56" fmla="*/ 191 w 372"/>
                <a:gd name="T57" fmla="*/ 0 h 247"/>
                <a:gd name="T58" fmla="*/ 326 w 372"/>
                <a:gd name="T59" fmla="*/ 56 h 247"/>
                <a:gd name="T60" fmla="*/ 372 w 372"/>
                <a:gd name="T61" fmla="*/ 132 h 247"/>
                <a:gd name="T62" fmla="*/ 339 w 372"/>
                <a:gd name="T63" fmla="*/ 152 h 247"/>
                <a:gd name="T64" fmla="*/ 299 w 372"/>
                <a:gd name="T65" fmla="*/ 83 h 247"/>
                <a:gd name="T66" fmla="*/ 191 w 372"/>
                <a:gd name="T67" fmla="*/ 39 h 2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72" h="247">
                  <a:moveTo>
                    <a:pt x="133" y="185"/>
                  </a:moveTo>
                  <a:cubicBezTo>
                    <a:pt x="123" y="177"/>
                    <a:pt x="118" y="166"/>
                    <a:pt x="118" y="152"/>
                  </a:cubicBezTo>
                  <a:cubicBezTo>
                    <a:pt x="118" y="136"/>
                    <a:pt x="124" y="124"/>
                    <a:pt x="136" y="115"/>
                  </a:cubicBezTo>
                  <a:cubicBezTo>
                    <a:pt x="147" y="105"/>
                    <a:pt x="160" y="100"/>
                    <a:pt x="180" y="100"/>
                  </a:cubicBezTo>
                  <a:cubicBezTo>
                    <a:pt x="180" y="84"/>
                    <a:pt x="180" y="84"/>
                    <a:pt x="180" y="84"/>
                  </a:cubicBezTo>
                  <a:cubicBezTo>
                    <a:pt x="205" y="84"/>
                    <a:pt x="205" y="84"/>
                    <a:pt x="205" y="84"/>
                  </a:cubicBezTo>
                  <a:cubicBezTo>
                    <a:pt x="205" y="99"/>
                    <a:pt x="205" y="99"/>
                    <a:pt x="205" y="99"/>
                  </a:cubicBezTo>
                  <a:cubicBezTo>
                    <a:pt x="224" y="100"/>
                    <a:pt x="235" y="104"/>
                    <a:pt x="246" y="114"/>
                  </a:cubicBezTo>
                  <a:cubicBezTo>
                    <a:pt x="257" y="123"/>
                    <a:pt x="262" y="136"/>
                    <a:pt x="263" y="152"/>
                  </a:cubicBezTo>
                  <a:cubicBezTo>
                    <a:pt x="221" y="152"/>
                    <a:pt x="221" y="152"/>
                    <a:pt x="221" y="152"/>
                  </a:cubicBezTo>
                  <a:cubicBezTo>
                    <a:pt x="220" y="145"/>
                    <a:pt x="218" y="140"/>
                    <a:pt x="215" y="136"/>
                  </a:cubicBezTo>
                  <a:cubicBezTo>
                    <a:pt x="208" y="128"/>
                    <a:pt x="176" y="128"/>
                    <a:pt x="167" y="134"/>
                  </a:cubicBezTo>
                  <a:cubicBezTo>
                    <a:pt x="161" y="139"/>
                    <a:pt x="160" y="151"/>
                    <a:pt x="167" y="156"/>
                  </a:cubicBezTo>
                  <a:cubicBezTo>
                    <a:pt x="175" y="162"/>
                    <a:pt x="205" y="167"/>
                    <a:pt x="217" y="171"/>
                  </a:cubicBezTo>
                  <a:cubicBezTo>
                    <a:pt x="232" y="176"/>
                    <a:pt x="244" y="181"/>
                    <a:pt x="251" y="188"/>
                  </a:cubicBezTo>
                  <a:cubicBezTo>
                    <a:pt x="261" y="197"/>
                    <a:pt x="266" y="208"/>
                    <a:pt x="266" y="223"/>
                  </a:cubicBezTo>
                  <a:cubicBezTo>
                    <a:pt x="266" y="227"/>
                    <a:pt x="266" y="231"/>
                    <a:pt x="265" y="234"/>
                  </a:cubicBezTo>
                  <a:cubicBezTo>
                    <a:pt x="263" y="238"/>
                    <a:pt x="261" y="242"/>
                    <a:pt x="259" y="246"/>
                  </a:cubicBezTo>
                  <a:cubicBezTo>
                    <a:pt x="247" y="240"/>
                    <a:pt x="235" y="235"/>
                    <a:pt x="222" y="230"/>
                  </a:cubicBezTo>
                  <a:cubicBezTo>
                    <a:pt x="223" y="225"/>
                    <a:pt x="221" y="220"/>
                    <a:pt x="217" y="217"/>
                  </a:cubicBezTo>
                  <a:cubicBezTo>
                    <a:pt x="200" y="204"/>
                    <a:pt x="158" y="207"/>
                    <a:pt x="133" y="185"/>
                  </a:cubicBezTo>
                  <a:close/>
                  <a:moveTo>
                    <a:pt x="191" y="39"/>
                  </a:moveTo>
                  <a:cubicBezTo>
                    <a:pt x="149" y="39"/>
                    <a:pt x="111" y="56"/>
                    <a:pt x="83" y="83"/>
                  </a:cubicBezTo>
                  <a:cubicBezTo>
                    <a:pt x="56" y="111"/>
                    <a:pt x="39" y="149"/>
                    <a:pt x="39" y="191"/>
                  </a:cubicBezTo>
                  <a:cubicBezTo>
                    <a:pt x="39" y="205"/>
                    <a:pt x="40" y="219"/>
                    <a:pt x="44" y="231"/>
                  </a:cubicBezTo>
                  <a:cubicBezTo>
                    <a:pt x="32" y="236"/>
                    <a:pt x="20" y="241"/>
                    <a:pt x="9" y="247"/>
                  </a:cubicBezTo>
                  <a:cubicBezTo>
                    <a:pt x="3" y="229"/>
                    <a:pt x="0" y="210"/>
                    <a:pt x="0" y="191"/>
                  </a:cubicBezTo>
                  <a:cubicBezTo>
                    <a:pt x="0" y="138"/>
                    <a:pt x="22" y="91"/>
                    <a:pt x="56" y="56"/>
                  </a:cubicBezTo>
                  <a:cubicBezTo>
                    <a:pt x="91" y="22"/>
                    <a:pt x="138" y="0"/>
                    <a:pt x="191" y="0"/>
                  </a:cubicBezTo>
                  <a:cubicBezTo>
                    <a:pt x="244" y="0"/>
                    <a:pt x="291" y="22"/>
                    <a:pt x="326" y="56"/>
                  </a:cubicBezTo>
                  <a:cubicBezTo>
                    <a:pt x="347" y="77"/>
                    <a:pt x="363" y="103"/>
                    <a:pt x="372" y="132"/>
                  </a:cubicBezTo>
                  <a:cubicBezTo>
                    <a:pt x="361" y="138"/>
                    <a:pt x="349" y="145"/>
                    <a:pt x="339" y="152"/>
                  </a:cubicBezTo>
                  <a:cubicBezTo>
                    <a:pt x="332" y="126"/>
                    <a:pt x="318" y="102"/>
                    <a:pt x="299" y="83"/>
                  </a:cubicBezTo>
                  <a:cubicBezTo>
                    <a:pt x="271" y="56"/>
                    <a:pt x="233" y="39"/>
                    <a:pt x="191" y="3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9" tIns="34295" rIns="68589" bIns="34295" numCol="1" anchor="t" anchorCtr="0" compatLnSpc="1"/>
            <a:lstStyle/>
            <a:p>
              <a:endParaRPr lang="zh-CN" altLang="en-US">
                <a:solidFill>
                  <a:schemeClr val="bg2">
                    <a:lumMod val="25000"/>
                  </a:schemeClr>
                </a:solidFill>
              </a:endParaRPr>
            </a:p>
          </p:txBody>
        </p:sp>
        <p:sp>
          <p:nvSpPr>
            <p:cNvPr id="11" name="Freeform 37"/>
            <p:cNvSpPr>
              <a:spLocks noEditPoints="1"/>
            </p:cNvSpPr>
            <p:nvPr/>
          </p:nvSpPr>
          <p:spPr bwMode="auto">
            <a:xfrm>
              <a:off x="6183208" y="766203"/>
              <a:ext cx="251576" cy="263409"/>
            </a:xfrm>
            <a:custGeom>
              <a:avLst/>
              <a:gdLst>
                <a:gd name="T0" fmla="*/ 41 w 388"/>
                <a:gd name="T1" fmla="*/ 59 h 406"/>
                <a:gd name="T2" fmla="*/ 185 w 388"/>
                <a:gd name="T3" fmla="*/ 0 h 406"/>
                <a:gd name="T4" fmla="*/ 329 w 388"/>
                <a:gd name="T5" fmla="*/ 59 h 406"/>
                <a:gd name="T6" fmla="*/ 388 w 388"/>
                <a:gd name="T7" fmla="*/ 203 h 406"/>
                <a:gd name="T8" fmla="*/ 329 w 388"/>
                <a:gd name="T9" fmla="*/ 347 h 406"/>
                <a:gd name="T10" fmla="*/ 185 w 388"/>
                <a:gd name="T11" fmla="*/ 406 h 406"/>
                <a:gd name="T12" fmla="*/ 111 w 388"/>
                <a:gd name="T13" fmla="*/ 393 h 406"/>
                <a:gd name="T14" fmla="*/ 116 w 388"/>
                <a:gd name="T15" fmla="*/ 342 h 406"/>
                <a:gd name="T16" fmla="*/ 36 w 388"/>
                <a:gd name="T17" fmla="*/ 149 h 406"/>
                <a:gd name="T18" fmla="*/ 0 w 388"/>
                <a:gd name="T19" fmla="*/ 119 h 406"/>
                <a:gd name="T20" fmla="*/ 41 w 388"/>
                <a:gd name="T21" fmla="*/ 59 h 406"/>
                <a:gd name="T22" fmla="*/ 123 w 388"/>
                <a:gd name="T23" fmla="*/ 197 h 406"/>
                <a:gd name="T24" fmla="*/ 107 w 388"/>
                <a:gd name="T25" fmla="*/ 161 h 406"/>
                <a:gd name="T26" fmla="*/ 126 w 388"/>
                <a:gd name="T27" fmla="*/ 121 h 406"/>
                <a:gd name="T28" fmla="*/ 173 w 388"/>
                <a:gd name="T29" fmla="*/ 105 h 406"/>
                <a:gd name="T30" fmla="*/ 173 w 388"/>
                <a:gd name="T31" fmla="*/ 88 h 406"/>
                <a:gd name="T32" fmla="*/ 200 w 388"/>
                <a:gd name="T33" fmla="*/ 88 h 406"/>
                <a:gd name="T34" fmla="*/ 200 w 388"/>
                <a:gd name="T35" fmla="*/ 104 h 406"/>
                <a:gd name="T36" fmla="*/ 244 w 388"/>
                <a:gd name="T37" fmla="*/ 120 h 406"/>
                <a:gd name="T38" fmla="*/ 262 w 388"/>
                <a:gd name="T39" fmla="*/ 161 h 406"/>
                <a:gd name="T40" fmla="*/ 217 w 388"/>
                <a:gd name="T41" fmla="*/ 161 h 406"/>
                <a:gd name="T42" fmla="*/ 211 w 388"/>
                <a:gd name="T43" fmla="*/ 144 h 406"/>
                <a:gd name="T44" fmla="*/ 160 w 388"/>
                <a:gd name="T45" fmla="*/ 142 h 406"/>
                <a:gd name="T46" fmla="*/ 159 w 388"/>
                <a:gd name="T47" fmla="*/ 165 h 406"/>
                <a:gd name="T48" fmla="*/ 213 w 388"/>
                <a:gd name="T49" fmla="*/ 181 h 406"/>
                <a:gd name="T50" fmla="*/ 250 w 388"/>
                <a:gd name="T51" fmla="*/ 200 h 406"/>
                <a:gd name="T52" fmla="*/ 265 w 388"/>
                <a:gd name="T53" fmla="*/ 237 h 406"/>
                <a:gd name="T54" fmla="*/ 248 w 388"/>
                <a:gd name="T55" fmla="*/ 279 h 406"/>
                <a:gd name="T56" fmla="*/ 198 w 388"/>
                <a:gd name="T57" fmla="*/ 296 h 406"/>
                <a:gd name="T58" fmla="*/ 198 w 388"/>
                <a:gd name="T59" fmla="*/ 318 h 406"/>
                <a:gd name="T60" fmla="*/ 172 w 388"/>
                <a:gd name="T61" fmla="*/ 318 h 406"/>
                <a:gd name="T62" fmla="*/ 172 w 388"/>
                <a:gd name="T63" fmla="*/ 296 h 406"/>
                <a:gd name="T64" fmla="*/ 123 w 388"/>
                <a:gd name="T65" fmla="*/ 279 h 406"/>
                <a:gd name="T66" fmla="*/ 105 w 388"/>
                <a:gd name="T67" fmla="*/ 233 h 406"/>
                <a:gd name="T68" fmla="*/ 152 w 388"/>
                <a:gd name="T69" fmla="*/ 233 h 406"/>
                <a:gd name="T70" fmla="*/ 158 w 388"/>
                <a:gd name="T71" fmla="*/ 254 h 406"/>
                <a:gd name="T72" fmla="*/ 212 w 388"/>
                <a:gd name="T73" fmla="*/ 256 h 406"/>
                <a:gd name="T74" fmla="*/ 213 w 388"/>
                <a:gd name="T75" fmla="*/ 231 h 406"/>
                <a:gd name="T76" fmla="*/ 123 w 388"/>
                <a:gd name="T77" fmla="*/ 197 h 4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388" h="406">
                  <a:moveTo>
                    <a:pt x="41" y="59"/>
                  </a:moveTo>
                  <a:cubicBezTo>
                    <a:pt x="78" y="22"/>
                    <a:pt x="129" y="0"/>
                    <a:pt x="185" y="0"/>
                  </a:cubicBezTo>
                  <a:cubicBezTo>
                    <a:pt x="241" y="0"/>
                    <a:pt x="292" y="22"/>
                    <a:pt x="329" y="59"/>
                  </a:cubicBezTo>
                  <a:cubicBezTo>
                    <a:pt x="366" y="96"/>
                    <a:pt x="388" y="147"/>
                    <a:pt x="388" y="203"/>
                  </a:cubicBezTo>
                  <a:cubicBezTo>
                    <a:pt x="388" y="259"/>
                    <a:pt x="366" y="310"/>
                    <a:pt x="329" y="347"/>
                  </a:cubicBezTo>
                  <a:cubicBezTo>
                    <a:pt x="292" y="384"/>
                    <a:pt x="241" y="406"/>
                    <a:pt x="185" y="406"/>
                  </a:cubicBezTo>
                  <a:cubicBezTo>
                    <a:pt x="159" y="406"/>
                    <a:pt x="134" y="401"/>
                    <a:pt x="111" y="393"/>
                  </a:cubicBezTo>
                  <a:cubicBezTo>
                    <a:pt x="114" y="376"/>
                    <a:pt x="116" y="359"/>
                    <a:pt x="116" y="342"/>
                  </a:cubicBezTo>
                  <a:cubicBezTo>
                    <a:pt x="116" y="270"/>
                    <a:pt x="87" y="200"/>
                    <a:pt x="36" y="149"/>
                  </a:cubicBezTo>
                  <a:cubicBezTo>
                    <a:pt x="25" y="138"/>
                    <a:pt x="13" y="128"/>
                    <a:pt x="0" y="119"/>
                  </a:cubicBezTo>
                  <a:cubicBezTo>
                    <a:pt x="10" y="96"/>
                    <a:pt x="24" y="76"/>
                    <a:pt x="41" y="59"/>
                  </a:cubicBezTo>
                  <a:close/>
                  <a:moveTo>
                    <a:pt x="123" y="197"/>
                  </a:moveTo>
                  <a:cubicBezTo>
                    <a:pt x="112" y="188"/>
                    <a:pt x="107" y="176"/>
                    <a:pt x="107" y="161"/>
                  </a:cubicBezTo>
                  <a:cubicBezTo>
                    <a:pt x="107" y="144"/>
                    <a:pt x="113" y="131"/>
                    <a:pt x="126" y="121"/>
                  </a:cubicBezTo>
                  <a:cubicBezTo>
                    <a:pt x="138" y="111"/>
                    <a:pt x="152" y="105"/>
                    <a:pt x="173" y="105"/>
                  </a:cubicBezTo>
                  <a:cubicBezTo>
                    <a:pt x="173" y="88"/>
                    <a:pt x="173" y="88"/>
                    <a:pt x="173" y="88"/>
                  </a:cubicBezTo>
                  <a:cubicBezTo>
                    <a:pt x="200" y="88"/>
                    <a:pt x="200" y="88"/>
                    <a:pt x="200" y="88"/>
                  </a:cubicBezTo>
                  <a:cubicBezTo>
                    <a:pt x="200" y="104"/>
                    <a:pt x="200" y="104"/>
                    <a:pt x="200" y="104"/>
                  </a:cubicBezTo>
                  <a:cubicBezTo>
                    <a:pt x="220" y="105"/>
                    <a:pt x="233" y="110"/>
                    <a:pt x="244" y="120"/>
                  </a:cubicBezTo>
                  <a:cubicBezTo>
                    <a:pt x="255" y="130"/>
                    <a:pt x="261" y="143"/>
                    <a:pt x="262" y="161"/>
                  </a:cubicBezTo>
                  <a:cubicBezTo>
                    <a:pt x="217" y="161"/>
                    <a:pt x="217" y="161"/>
                    <a:pt x="217" y="161"/>
                  </a:cubicBezTo>
                  <a:cubicBezTo>
                    <a:pt x="216" y="154"/>
                    <a:pt x="214" y="148"/>
                    <a:pt x="211" y="144"/>
                  </a:cubicBezTo>
                  <a:cubicBezTo>
                    <a:pt x="203" y="135"/>
                    <a:pt x="168" y="135"/>
                    <a:pt x="160" y="142"/>
                  </a:cubicBezTo>
                  <a:cubicBezTo>
                    <a:pt x="152" y="147"/>
                    <a:pt x="152" y="160"/>
                    <a:pt x="159" y="165"/>
                  </a:cubicBezTo>
                  <a:cubicBezTo>
                    <a:pt x="168" y="172"/>
                    <a:pt x="200" y="177"/>
                    <a:pt x="213" y="181"/>
                  </a:cubicBezTo>
                  <a:cubicBezTo>
                    <a:pt x="229" y="186"/>
                    <a:pt x="242" y="193"/>
                    <a:pt x="250" y="200"/>
                  </a:cubicBezTo>
                  <a:cubicBezTo>
                    <a:pt x="260" y="209"/>
                    <a:pt x="265" y="221"/>
                    <a:pt x="265" y="237"/>
                  </a:cubicBezTo>
                  <a:cubicBezTo>
                    <a:pt x="265" y="256"/>
                    <a:pt x="260" y="270"/>
                    <a:pt x="248" y="279"/>
                  </a:cubicBezTo>
                  <a:cubicBezTo>
                    <a:pt x="236" y="289"/>
                    <a:pt x="222" y="295"/>
                    <a:pt x="198" y="296"/>
                  </a:cubicBezTo>
                  <a:cubicBezTo>
                    <a:pt x="198" y="318"/>
                    <a:pt x="198" y="318"/>
                    <a:pt x="198" y="318"/>
                  </a:cubicBezTo>
                  <a:cubicBezTo>
                    <a:pt x="172" y="318"/>
                    <a:pt x="172" y="318"/>
                    <a:pt x="172" y="318"/>
                  </a:cubicBezTo>
                  <a:cubicBezTo>
                    <a:pt x="172" y="296"/>
                    <a:pt x="172" y="296"/>
                    <a:pt x="172" y="296"/>
                  </a:cubicBezTo>
                  <a:cubicBezTo>
                    <a:pt x="150" y="295"/>
                    <a:pt x="136" y="290"/>
                    <a:pt x="123" y="279"/>
                  </a:cubicBezTo>
                  <a:cubicBezTo>
                    <a:pt x="111" y="268"/>
                    <a:pt x="105" y="252"/>
                    <a:pt x="105" y="233"/>
                  </a:cubicBezTo>
                  <a:cubicBezTo>
                    <a:pt x="152" y="233"/>
                    <a:pt x="152" y="233"/>
                    <a:pt x="152" y="233"/>
                  </a:cubicBezTo>
                  <a:cubicBezTo>
                    <a:pt x="153" y="243"/>
                    <a:pt x="155" y="250"/>
                    <a:pt x="158" y="254"/>
                  </a:cubicBezTo>
                  <a:cubicBezTo>
                    <a:pt x="167" y="265"/>
                    <a:pt x="203" y="263"/>
                    <a:pt x="212" y="256"/>
                  </a:cubicBezTo>
                  <a:cubicBezTo>
                    <a:pt x="220" y="251"/>
                    <a:pt x="221" y="237"/>
                    <a:pt x="213" y="231"/>
                  </a:cubicBezTo>
                  <a:cubicBezTo>
                    <a:pt x="195" y="216"/>
                    <a:pt x="150" y="220"/>
                    <a:pt x="123" y="19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9" tIns="34295" rIns="68589" bIns="34295" numCol="1" anchor="t" anchorCtr="0" compatLnSpc="1"/>
            <a:lstStyle/>
            <a:p>
              <a:endParaRPr lang="zh-CN" altLang="en-US">
                <a:solidFill>
                  <a:schemeClr val="bg2">
                    <a:lumMod val="25000"/>
                  </a:schemeClr>
                </a:solidFill>
              </a:endParaRPr>
            </a:p>
          </p:txBody>
        </p:sp>
        <p:sp>
          <p:nvSpPr>
            <p:cNvPr id="12" name="Freeform 38"/>
            <p:cNvSpPr>
              <a:spLocks noEditPoints="1"/>
            </p:cNvSpPr>
            <p:nvPr/>
          </p:nvSpPr>
          <p:spPr bwMode="auto">
            <a:xfrm>
              <a:off x="5928340" y="836444"/>
              <a:ext cx="304799" cy="304566"/>
            </a:xfrm>
            <a:custGeom>
              <a:avLst/>
              <a:gdLst>
                <a:gd name="T0" fmla="*/ 235 w 470"/>
                <a:gd name="T1" fmla="*/ 57 h 470"/>
                <a:gd name="T2" fmla="*/ 109 w 470"/>
                <a:gd name="T3" fmla="*/ 109 h 470"/>
                <a:gd name="T4" fmla="*/ 57 w 470"/>
                <a:gd name="T5" fmla="*/ 235 h 470"/>
                <a:gd name="T6" fmla="*/ 109 w 470"/>
                <a:gd name="T7" fmla="*/ 361 h 470"/>
                <a:gd name="T8" fmla="*/ 235 w 470"/>
                <a:gd name="T9" fmla="*/ 413 h 470"/>
                <a:gd name="T10" fmla="*/ 361 w 470"/>
                <a:gd name="T11" fmla="*/ 361 h 470"/>
                <a:gd name="T12" fmla="*/ 413 w 470"/>
                <a:gd name="T13" fmla="*/ 235 h 470"/>
                <a:gd name="T14" fmla="*/ 361 w 470"/>
                <a:gd name="T15" fmla="*/ 109 h 470"/>
                <a:gd name="T16" fmla="*/ 235 w 470"/>
                <a:gd name="T17" fmla="*/ 57 h 470"/>
                <a:gd name="T18" fmla="*/ 170 w 470"/>
                <a:gd name="T19" fmla="*/ 228 h 470"/>
                <a:gd name="T20" fmla="*/ 154 w 470"/>
                <a:gd name="T21" fmla="*/ 191 h 470"/>
                <a:gd name="T22" fmla="*/ 173 w 470"/>
                <a:gd name="T23" fmla="*/ 149 h 470"/>
                <a:gd name="T24" fmla="*/ 222 w 470"/>
                <a:gd name="T25" fmla="*/ 132 h 470"/>
                <a:gd name="T26" fmla="*/ 222 w 470"/>
                <a:gd name="T27" fmla="*/ 114 h 470"/>
                <a:gd name="T28" fmla="*/ 251 w 470"/>
                <a:gd name="T29" fmla="*/ 114 h 470"/>
                <a:gd name="T30" fmla="*/ 251 w 470"/>
                <a:gd name="T31" fmla="*/ 132 h 470"/>
                <a:gd name="T32" fmla="*/ 296 w 470"/>
                <a:gd name="T33" fmla="*/ 148 h 470"/>
                <a:gd name="T34" fmla="*/ 314 w 470"/>
                <a:gd name="T35" fmla="*/ 190 h 470"/>
                <a:gd name="T36" fmla="*/ 267 w 470"/>
                <a:gd name="T37" fmla="*/ 190 h 470"/>
                <a:gd name="T38" fmla="*/ 262 w 470"/>
                <a:gd name="T39" fmla="*/ 173 h 470"/>
                <a:gd name="T40" fmla="*/ 208 w 470"/>
                <a:gd name="T41" fmla="*/ 171 h 470"/>
                <a:gd name="T42" fmla="*/ 208 w 470"/>
                <a:gd name="T43" fmla="*/ 196 h 470"/>
                <a:gd name="T44" fmla="*/ 264 w 470"/>
                <a:gd name="T45" fmla="*/ 212 h 470"/>
                <a:gd name="T46" fmla="*/ 302 w 470"/>
                <a:gd name="T47" fmla="*/ 231 h 470"/>
                <a:gd name="T48" fmla="*/ 318 w 470"/>
                <a:gd name="T49" fmla="*/ 271 h 470"/>
                <a:gd name="T50" fmla="*/ 300 w 470"/>
                <a:gd name="T51" fmla="*/ 314 h 470"/>
                <a:gd name="T52" fmla="*/ 248 w 470"/>
                <a:gd name="T53" fmla="*/ 333 h 470"/>
                <a:gd name="T54" fmla="*/ 248 w 470"/>
                <a:gd name="T55" fmla="*/ 355 h 470"/>
                <a:gd name="T56" fmla="*/ 219 w 470"/>
                <a:gd name="T57" fmla="*/ 355 h 470"/>
                <a:gd name="T58" fmla="*/ 219 w 470"/>
                <a:gd name="T59" fmla="*/ 333 h 470"/>
                <a:gd name="T60" fmla="*/ 171 w 470"/>
                <a:gd name="T61" fmla="*/ 313 h 470"/>
                <a:gd name="T62" fmla="*/ 151 w 470"/>
                <a:gd name="T63" fmla="*/ 266 h 470"/>
                <a:gd name="T64" fmla="*/ 201 w 470"/>
                <a:gd name="T65" fmla="*/ 266 h 470"/>
                <a:gd name="T66" fmla="*/ 207 w 470"/>
                <a:gd name="T67" fmla="*/ 288 h 470"/>
                <a:gd name="T68" fmla="*/ 263 w 470"/>
                <a:gd name="T69" fmla="*/ 290 h 470"/>
                <a:gd name="T70" fmla="*/ 264 w 470"/>
                <a:gd name="T71" fmla="*/ 264 h 470"/>
                <a:gd name="T72" fmla="*/ 170 w 470"/>
                <a:gd name="T73" fmla="*/ 228 h 470"/>
                <a:gd name="T74" fmla="*/ 69 w 470"/>
                <a:gd name="T75" fmla="*/ 69 h 470"/>
                <a:gd name="T76" fmla="*/ 235 w 470"/>
                <a:gd name="T77" fmla="*/ 0 h 470"/>
                <a:gd name="T78" fmla="*/ 401 w 470"/>
                <a:gd name="T79" fmla="*/ 69 h 470"/>
                <a:gd name="T80" fmla="*/ 470 w 470"/>
                <a:gd name="T81" fmla="*/ 235 h 470"/>
                <a:gd name="T82" fmla="*/ 401 w 470"/>
                <a:gd name="T83" fmla="*/ 401 h 470"/>
                <a:gd name="T84" fmla="*/ 235 w 470"/>
                <a:gd name="T85" fmla="*/ 470 h 470"/>
                <a:gd name="T86" fmla="*/ 69 w 470"/>
                <a:gd name="T87" fmla="*/ 401 h 470"/>
                <a:gd name="T88" fmla="*/ 0 w 470"/>
                <a:gd name="T89" fmla="*/ 235 h 470"/>
                <a:gd name="T90" fmla="*/ 69 w 470"/>
                <a:gd name="T91" fmla="*/ 69 h 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70" h="470">
                  <a:moveTo>
                    <a:pt x="235" y="57"/>
                  </a:moveTo>
                  <a:cubicBezTo>
                    <a:pt x="186" y="57"/>
                    <a:pt x="141" y="77"/>
                    <a:pt x="109" y="109"/>
                  </a:cubicBezTo>
                  <a:cubicBezTo>
                    <a:pt x="77" y="141"/>
                    <a:pt x="57" y="186"/>
                    <a:pt x="57" y="235"/>
                  </a:cubicBezTo>
                  <a:cubicBezTo>
                    <a:pt x="57" y="284"/>
                    <a:pt x="77" y="328"/>
                    <a:pt x="109" y="361"/>
                  </a:cubicBezTo>
                  <a:cubicBezTo>
                    <a:pt x="141" y="393"/>
                    <a:pt x="186" y="413"/>
                    <a:pt x="235" y="413"/>
                  </a:cubicBezTo>
                  <a:cubicBezTo>
                    <a:pt x="284" y="413"/>
                    <a:pt x="328" y="393"/>
                    <a:pt x="361" y="361"/>
                  </a:cubicBezTo>
                  <a:cubicBezTo>
                    <a:pt x="393" y="328"/>
                    <a:pt x="413" y="284"/>
                    <a:pt x="413" y="235"/>
                  </a:cubicBezTo>
                  <a:cubicBezTo>
                    <a:pt x="413" y="186"/>
                    <a:pt x="393" y="141"/>
                    <a:pt x="361" y="109"/>
                  </a:cubicBezTo>
                  <a:cubicBezTo>
                    <a:pt x="328" y="77"/>
                    <a:pt x="284" y="57"/>
                    <a:pt x="235" y="57"/>
                  </a:cubicBezTo>
                  <a:close/>
                  <a:moveTo>
                    <a:pt x="170" y="228"/>
                  </a:moveTo>
                  <a:cubicBezTo>
                    <a:pt x="159" y="219"/>
                    <a:pt x="154" y="207"/>
                    <a:pt x="154" y="191"/>
                  </a:cubicBezTo>
                  <a:cubicBezTo>
                    <a:pt x="154" y="174"/>
                    <a:pt x="160" y="160"/>
                    <a:pt x="173" y="149"/>
                  </a:cubicBezTo>
                  <a:cubicBezTo>
                    <a:pt x="186" y="139"/>
                    <a:pt x="200" y="133"/>
                    <a:pt x="222" y="132"/>
                  </a:cubicBezTo>
                  <a:cubicBezTo>
                    <a:pt x="222" y="114"/>
                    <a:pt x="222" y="114"/>
                    <a:pt x="222" y="114"/>
                  </a:cubicBezTo>
                  <a:cubicBezTo>
                    <a:pt x="251" y="114"/>
                    <a:pt x="251" y="114"/>
                    <a:pt x="251" y="114"/>
                  </a:cubicBezTo>
                  <a:cubicBezTo>
                    <a:pt x="251" y="132"/>
                    <a:pt x="251" y="132"/>
                    <a:pt x="251" y="132"/>
                  </a:cubicBezTo>
                  <a:cubicBezTo>
                    <a:pt x="272" y="133"/>
                    <a:pt x="284" y="138"/>
                    <a:pt x="296" y="148"/>
                  </a:cubicBezTo>
                  <a:cubicBezTo>
                    <a:pt x="308" y="158"/>
                    <a:pt x="313" y="172"/>
                    <a:pt x="314" y="190"/>
                  </a:cubicBezTo>
                  <a:cubicBezTo>
                    <a:pt x="267" y="190"/>
                    <a:pt x="267" y="190"/>
                    <a:pt x="267" y="190"/>
                  </a:cubicBezTo>
                  <a:cubicBezTo>
                    <a:pt x="266" y="182"/>
                    <a:pt x="265" y="177"/>
                    <a:pt x="262" y="173"/>
                  </a:cubicBezTo>
                  <a:cubicBezTo>
                    <a:pt x="254" y="164"/>
                    <a:pt x="218" y="164"/>
                    <a:pt x="208" y="171"/>
                  </a:cubicBezTo>
                  <a:cubicBezTo>
                    <a:pt x="201" y="177"/>
                    <a:pt x="200" y="190"/>
                    <a:pt x="208" y="196"/>
                  </a:cubicBezTo>
                  <a:cubicBezTo>
                    <a:pt x="217" y="203"/>
                    <a:pt x="250" y="208"/>
                    <a:pt x="264" y="212"/>
                  </a:cubicBezTo>
                  <a:cubicBezTo>
                    <a:pt x="281" y="218"/>
                    <a:pt x="294" y="224"/>
                    <a:pt x="302" y="231"/>
                  </a:cubicBezTo>
                  <a:cubicBezTo>
                    <a:pt x="313" y="241"/>
                    <a:pt x="318" y="254"/>
                    <a:pt x="318" y="271"/>
                  </a:cubicBezTo>
                  <a:cubicBezTo>
                    <a:pt x="319" y="290"/>
                    <a:pt x="312" y="304"/>
                    <a:pt x="300" y="314"/>
                  </a:cubicBezTo>
                  <a:cubicBezTo>
                    <a:pt x="288" y="325"/>
                    <a:pt x="272" y="332"/>
                    <a:pt x="248" y="333"/>
                  </a:cubicBezTo>
                  <a:cubicBezTo>
                    <a:pt x="248" y="355"/>
                    <a:pt x="248" y="355"/>
                    <a:pt x="248" y="355"/>
                  </a:cubicBezTo>
                  <a:cubicBezTo>
                    <a:pt x="219" y="355"/>
                    <a:pt x="219" y="355"/>
                    <a:pt x="219" y="355"/>
                  </a:cubicBezTo>
                  <a:cubicBezTo>
                    <a:pt x="219" y="333"/>
                    <a:pt x="219" y="333"/>
                    <a:pt x="219" y="333"/>
                  </a:cubicBezTo>
                  <a:cubicBezTo>
                    <a:pt x="196" y="333"/>
                    <a:pt x="183" y="325"/>
                    <a:pt x="171" y="313"/>
                  </a:cubicBezTo>
                  <a:cubicBezTo>
                    <a:pt x="158" y="302"/>
                    <a:pt x="151" y="286"/>
                    <a:pt x="151" y="266"/>
                  </a:cubicBezTo>
                  <a:cubicBezTo>
                    <a:pt x="201" y="266"/>
                    <a:pt x="201" y="266"/>
                    <a:pt x="201" y="266"/>
                  </a:cubicBezTo>
                  <a:cubicBezTo>
                    <a:pt x="202" y="276"/>
                    <a:pt x="204" y="283"/>
                    <a:pt x="207" y="288"/>
                  </a:cubicBezTo>
                  <a:cubicBezTo>
                    <a:pt x="216" y="299"/>
                    <a:pt x="254" y="297"/>
                    <a:pt x="263" y="290"/>
                  </a:cubicBezTo>
                  <a:cubicBezTo>
                    <a:pt x="272" y="284"/>
                    <a:pt x="272" y="271"/>
                    <a:pt x="264" y="264"/>
                  </a:cubicBezTo>
                  <a:cubicBezTo>
                    <a:pt x="245" y="249"/>
                    <a:pt x="198" y="252"/>
                    <a:pt x="170" y="228"/>
                  </a:cubicBezTo>
                  <a:close/>
                  <a:moveTo>
                    <a:pt x="69" y="69"/>
                  </a:moveTo>
                  <a:cubicBezTo>
                    <a:pt x="111" y="26"/>
                    <a:pt x="170" y="0"/>
                    <a:pt x="235" y="0"/>
                  </a:cubicBezTo>
                  <a:cubicBezTo>
                    <a:pt x="300" y="0"/>
                    <a:pt x="359" y="26"/>
                    <a:pt x="401" y="69"/>
                  </a:cubicBezTo>
                  <a:cubicBezTo>
                    <a:pt x="444" y="111"/>
                    <a:pt x="470" y="170"/>
                    <a:pt x="470" y="235"/>
                  </a:cubicBezTo>
                  <a:cubicBezTo>
                    <a:pt x="470" y="300"/>
                    <a:pt x="444" y="359"/>
                    <a:pt x="401" y="401"/>
                  </a:cubicBezTo>
                  <a:cubicBezTo>
                    <a:pt x="359" y="444"/>
                    <a:pt x="300" y="470"/>
                    <a:pt x="235" y="470"/>
                  </a:cubicBezTo>
                  <a:cubicBezTo>
                    <a:pt x="170" y="470"/>
                    <a:pt x="111" y="444"/>
                    <a:pt x="69" y="401"/>
                  </a:cubicBezTo>
                  <a:cubicBezTo>
                    <a:pt x="26" y="359"/>
                    <a:pt x="0" y="300"/>
                    <a:pt x="0" y="235"/>
                  </a:cubicBezTo>
                  <a:cubicBezTo>
                    <a:pt x="0" y="170"/>
                    <a:pt x="26" y="111"/>
                    <a:pt x="69" y="6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9" tIns="34295" rIns="68589" bIns="34295" numCol="1" anchor="t" anchorCtr="0" compatLnSpc="1"/>
            <a:lstStyle/>
            <a:p>
              <a:endParaRPr lang="zh-CN" altLang="en-US">
                <a:solidFill>
                  <a:schemeClr val="bg2">
                    <a:lumMod val="25000"/>
                  </a:schemeClr>
                </a:solidFill>
              </a:endParaRPr>
            </a:p>
          </p:txBody>
        </p:sp>
      </p:grpSp>
      <p:sp>
        <p:nvSpPr>
          <p:cNvPr id="17" name="Freeform 9"/>
          <p:cNvSpPr>
            <a:spLocks noEditPoints="1"/>
          </p:cNvSpPr>
          <p:nvPr/>
        </p:nvSpPr>
        <p:spPr bwMode="auto">
          <a:xfrm rot="2700000">
            <a:off x="5189018" y="1879327"/>
            <a:ext cx="2044927" cy="2047295"/>
          </a:xfrm>
          <a:prstGeom prst="rect">
            <a:avLst/>
          </a:prstGeom>
          <a:noFill/>
          <a:ln w="28575">
            <a:solidFill>
              <a:srgbClr val="888293"/>
            </a:solidFill>
          </a:ln>
        </p:spPr>
        <p:txBody>
          <a:bodyPr vert="horz" wrap="square" lIns="91440" tIns="45720" rIns="91440" bIns="45720" numCol="1" anchor="t" anchorCtr="0" compatLnSpc="1"/>
          <a:lstStyle/>
          <a:p>
            <a:endParaRPr lang="zh-CN" altLang="en-US"/>
          </a:p>
        </p:txBody>
      </p:sp>
      <p:sp>
        <p:nvSpPr>
          <p:cNvPr id="18" name="Freeform 9"/>
          <p:cNvSpPr>
            <a:spLocks noEditPoints="1"/>
          </p:cNvSpPr>
          <p:nvPr/>
        </p:nvSpPr>
        <p:spPr bwMode="auto">
          <a:xfrm rot="2700000">
            <a:off x="8340691" y="1879327"/>
            <a:ext cx="2044927" cy="2047295"/>
          </a:xfrm>
          <a:prstGeom prst="rect">
            <a:avLst/>
          </a:prstGeom>
          <a:noFill/>
          <a:ln w="28575">
            <a:solidFill>
              <a:srgbClr val="888293"/>
            </a:solidFill>
          </a:ln>
        </p:spPr>
        <p:txBody>
          <a:bodyPr vert="horz" wrap="square" lIns="91440" tIns="45720" rIns="91440" bIns="45720" numCol="1" anchor="t" anchorCtr="0" compatLnSpc="1"/>
          <a:lstStyle/>
          <a:p>
            <a:endParaRPr lang="zh-CN" altLang="en-US"/>
          </a:p>
        </p:txBody>
      </p:sp>
      <p:pic>
        <p:nvPicPr>
          <p:cNvPr id="13" name="图片 12"/>
          <p:cNvPicPr>
            <a:picLocks noChangeAspect="1"/>
          </p:cNvPicPr>
          <p:nvPr/>
        </p:nvPicPr>
        <p:blipFill>
          <a:blip r:embed="rId5"/>
          <a:stretch>
            <a:fillRect/>
          </a:stretch>
        </p:blipFill>
        <p:spPr>
          <a:xfrm>
            <a:off x="5206366" y="1898017"/>
            <a:ext cx="2009775" cy="2009775"/>
          </a:xfrm>
          <a:prstGeom prst="rect">
            <a:avLst/>
          </a:prstGeom>
        </p:spPr>
      </p:pic>
      <p:grpSp>
        <p:nvGrpSpPr>
          <p:cNvPr id="14" name="组合 13"/>
          <p:cNvGrpSpPr/>
          <p:nvPr/>
        </p:nvGrpSpPr>
        <p:grpSpPr>
          <a:xfrm>
            <a:off x="2083435" y="4643757"/>
            <a:ext cx="1981200" cy="711835"/>
            <a:chOff x="2408" y="3190"/>
            <a:chExt cx="3120" cy="1121"/>
          </a:xfrm>
        </p:grpSpPr>
        <p:sp>
          <p:nvSpPr>
            <p:cNvPr id="42" name="TextBox 45"/>
            <p:cNvSpPr txBox="1"/>
            <p:nvPr/>
          </p:nvSpPr>
          <p:spPr>
            <a:xfrm>
              <a:off x="2408" y="3190"/>
              <a:ext cx="3120" cy="663"/>
            </a:xfrm>
            <a:prstGeom prst="rect">
              <a:avLst/>
            </a:prstGeom>
          </p:spPr>
          <p:txBody>
            <a:bodyPr vert="horz" wrap="none" lIns="0" tIns="0" rIns="0" bIns="0" anchor="b" anchorCtr="1">
              <a:normAutofit/>
            </a:bodyPr>
            <a:lstStyle/>
            <a:p>
              <a:pPr algn="ctr"/>
              <a:r>
                <a:rPr lang="zh-CN" altLang="en-US" sz="2000" b="1" kern="900" dirty="0">
                  <a:solidFill>
                    <a:schemeClr val="tx1">
                      <a:lumMod val="50000"/>
                      <a:lumOff val="50000"/>
                    </a:schemeClr>
                  </a:solidFill>
                  <a:latin typeface="微软雅黑" panose="020B0503020204020204" charset="-122"/>
                  <a:ea typeface="微软雅黑" panose="020B0503020204020204" charset="-122"/>
                  <a:cs typeface="+mn-ea"/>
                  <a:sym typeface="+mn-lt"/>
                </a:rPr>
                <a:t>Title text presets</a:t>
              </a:r>
            </a:p>
          </p:txBody>
        </p:sp>
        <p:sp>
          <p:nvSpPr>
            <p:cNvPr id="43" name="TextBox 46"/>
            <p:cNvSpPr txBox="1"/>
            <p:nvPr/>
          </p:nvSpPr>
          <p:spPr>
            <a:xfrm>
              <a:off x="2408" y="3853"/>
              <a:ext cx="2977" cy="459"/>
            </a:xfrm>
            <a:prstGeom prst="rect">
              <a:avLst/>
            </a:prstGeom>
          </p:spPr>
          <p:txBody>
            <a:bodyPr vert="horz" wrap="square" lIns="0" tIns="0" rIns="0" bIns="0" anchor="t" anchorCtr="1">
              <a:noAutofit/>
            </a:bodyPr>
            <a:lstStyle/>
            <a:p>
              <a:pPr lvl="0" algn="ctr">
                <a:lnSpc>
                  <a:spcPct val="120000"/>
                </a:lnSpc>
              </a:pPr>
              <a:r>
                <a:rPr lang="zh-CN" altLang="en-US" sz="1200">
                  <a:solidFill>
                    <a:schemeClr val="dk1">
                      <a:lumMod val="100000"/>
                    </a:schemeClr>
                  </a:solidFill>
                  <a:latin typeface="微软雅黑" panose="020B0503020204020204" charset="-122"/>
                  <a:ea typeface="微软雅黑" panose="020B0503020204020204" charset="-122"/>
                  <a:cs typeface="+mn-ea"/>
                  <a:sym typeface="+mn-lt"/>
                </a:rPr>
                <a:t>This section is displayed as a text layout</a:t>
              </a:r>
              <a:br>
                <a:rPr lang="zh-CN" altLang="en-US" sz="1200">
                  <a:solidFill>
                    <a:schemeClr val="dk1">
                      <a:lumMod val="100000"/>
                    </a:schemeClr>
                  </a:solidFill>
                  <a:latin typeface="微软雅黑" panose="020B0503020204020204" charset="-122"/>
                  <a:ea typeface="微软雅黑" panose="020B0503020204020204" charset="-122"/>
                  <a:cs typeface="+mn-ea"/>
                  <a:sym typeface="+mn-lt"/>
                </a:rPr>
              </a:br>
              <a:r>
                <a:rPr lang="zh-CN" altLang="en-US" sz="1200">
                  <a:solidFill>
                    <a:schemeClr val="dk1">
                      <a:lumMod val="100000"/>
                    </a:schemeClr>
                  </a:solidFill>
                  <a:latin typeface="微软雅黑" panose="020B0503020204020204" charset="-122"/>
                  <a:ea typeface="微软雅黑" panose="020B0503020204020204" charset="-122"/>
                  <a:cs typeface="+mn-ea"/>
                  <a:sym typeface="+mn-lt"/>
                </a:rPr>
                <a:t>(Theme font is recommended)</a:t>
              </a:r>
            </a:p>
          </p:txBody>
        </p:sp>
      </p:grpSp>
      <p:grpSp>
        <p:nvGrpSpPr>
          <p:cNvPr id="15" name="组合 14"/>
          <p:cNvGrpSpPr/>
          <p:nvPr/>
        </p:nvGrpSpPr>
        <p:grpSpPr>
          <a:xfrm>
            <a:off x="5234940" y="4643757"/>
            <a:ext cx="1981200" cy="711835"/>
            <a:chOff x="2408" y="3190"/>
            <a:chExt cx="3120" cy="1121"/>
          </a:xfrm>
        </p:grpSpPr>
        <p:sp>
          <p:nvSpPr>
            <p:cNvPr id="16" name="TextBox 45"/>
            <p:cNvSpPr txBox="1"/>
            <p:nvPr/>
          </p:nvSpPr>
          <p:spPr>
            <a:xfrm>
              <a:off x="2408" y="3190"/>
              <a:ext cx="3120" cy="663"/>
            </a:xfrm>
            <a:prstGeom prst="rect">
              <a:avLst/>
            </a:prstGeom>
          </p:spPr>
          <p:txBody>
            <a:bodyPr vert="horz" wrap="none" lIns="0" tIns="0" rIns="0" bIns="0" anchor="b" anchorCtr="1">
              <a:normAutofit/>
            </a:bodyPr>
            <a:lstStyle/>
            <a:p>
              <a:pPr algn="ctr"/>
              <a:r>
                <a:rPr lang="zh-CN" altLang="en-US" sz="2000" b="1" kern="900" dirty="0">
                  <a:solidFill>
                    <a:schemeClr val="tx1">
                      <a:lumMod val="50000"/>
                      <a:lumOff val="50000"/>
                    </a:schemeClr>
                  </a:solidFill>
                  <a:latin typeface="微软雅黑" panose="020B0503020204020204" charset="-122"/>
                  <a:ea typeface="微软雅黑" panose="020B0503020204020204" charset="-122"/>
                  <a:cs typeface="+mn-ea"/>
                  <a:sym typeface="+mn-lt"/>
                </a:rPr>
                <a:t>Title text presets</a:t>
              </a:r>
            </a:p>
          </p:txBody>
        </p:sp>
        <p:sp>
          <p:nvSpPr>
            <p:cNvPr id="19" name="TextBox 46"/>
            <p:cNvSpPr txBox="1"/>
            <p:nvPr/>
          </p:nvSpPr>
          <p:spPr>
            <a:xfrm>
              <a:off x="2408" y="3853"/>
              <a:ext cx="2977" cy="459"/>
            </a:xfrm>
            <a:prstGeom prst="rect">
              <a:avLst/>
            </a:prstGeom>
          </p:spPr>
          <p:txBody>
            <a:bodyPr vert="horz" wrap="square" lIns="0" tIns="0" rIns="0" bIns="0" anchor="t" anchorCtr="1">
              <a:noAutofit/>
            </a:bodyPr>
            <a:lstStyle/>
            <a:p>
              <a:pPr lvl="0" algn="ctr">
                <a:lnSpc>
                  <a:spcPct val="120000"/>
                </a:lnSpc>
              </a:pPr>
              <a:r>
                <a:rPr lang="zh-CN" altLang="en-US" sz="1200">
                  <a:solidFill>
                    <a:schemeClr val="dk1">
                      <a:lumMod val="100000"/>
                    </a:schemeClr>
                  </a:solidFill>
                  <a:latin typeface="微软雅黑" panose="020B0503020204020204" charset="-122"/>
                  <a:ea typeface="微软雅黑" panose="020B0503020204020204" charset="-122"/>
                  <a:cs typeface="+mn-ea"/>
                  <a:sym typeface="+mn-lt"/>
                </a:rPr>
                <a:t>This section is displayed as a text layout</a:t>
              </a:r>
              <a:br>
                <a:rPr lang="zh-CN" altLang="en-US" sz="1200">
                  <a:solidFill>
                    <a:schemeClr val="dk1">
                      <a:lumMod val="100000"/>
                    </a:schemeClr>
                  </a:solidFill>
                  <a:latin typeface="微软雅黑" panose="020B0503020204020204" charset="-122"/>
                  <a:ea typeface="微软雅黑" panose="020B0503020204020204" charset="-122"/>
                  <a:cs typeface="+mn-ea"/>
                  <a:sym typeface="+mn-lt"/>
                </a:rPr>
              </a:br>
              <a:r>
                <a:rPr lang="zh-CN" altLang="en-US" sz="1200">
                  <a:solidFill>
                    <a:schemeClr val="dk1">
                      <a:lumMod val="100000"/>
                    </a:schemeClr>
                  </a:solidFill>
                  <a:latin typeface="微软雅黑" panose="020B0503020204020204" charset="-122"/>
                  <a:ea typeface="微软雅黑" panose="020B0503020204020204" charset="-122"/>
                  <a:cs typeface="+mn-ea"/>
                  <a:sym typeface="+mn-lt"/>
                </a:rPr>
                <a:t>(Theme font is recommended)</a:t>
              </a:r>
            </a:p>
          </p:txBody>
        </p:sp>
      </p:grpSp>
      <p:grpSp>
        <p:nvGrpSpPr>
          <p:cNvPr id="20" name="组合 19"/>
          <p:cNvGrpSpPr/>
          <p:nvPr/>
        </p:nvGrpSpPr>
        <p:grpSpPr>
          <a:xfrm>
            <a:off x="8247380" y="4643757"/>
            <a:ext cx="1981200" cy="711835"/>
            <a:chOff x="2408" y="3190"/>
            <a:chExt cx="3120" cy="1121"/>
          </a:xfrm>
        </p:grpSpPr>
        <p:sp>
          <p:nvSpPr>
            <p:cNvPr id="21" name="TextBox 45"/>
            <p:cNvSpPr txBox="1"/>
            <p:nvPr/>
          </p:nvSpPr>
          <p:spPr>
            <a:xfrm>
              <a:off x="2408" y="3190"/>
              <a:ext cx="3120" cy="663"/>
            </a:xfrm>
            <a:prstGeom prst="rect">
              <a:avLst/>
            </a:prstGeom>
          </p:spPr>
          <p:txBody>
            <a:bodyPr vert="horz" wrap="none" lIns="0" tIns="0" rIns="0" bIns="0" anchor="b" anchorCtr="1">
              <a:normAutofit/>
            </a:bodyPr>
            <a:lstStyle/>
            <a:p>
              <a:pPr algn="ctr"/>
              <a:r>
                <a:rPr lang="zh-CN" altLang="en-US" sz="2000" b="1" kern="900" dirty="0">
                  <a:solidFill>
                    <a:schemeClr val="tx1">
                      <a:lumMod val="50000"/>
                      <a:lumOff val="50000"/>
                    </a:schemeClr>
                  </a:solidFill>
                  <a:latin typeface="微软雅黑" panose="020B0503020204020204" charset="-122"/>
                  <a:ea typeface="微软雅黑" panose="020B0503020204020204" charset="-122"/>
                  <a:cs typeface="+mn-ea"/>
                  <a:sym typeface="+mn-lt"/>
                </a:rPr>
                <a:t>Title text presets</a:t>
              </a:r>
            </a:p>
          </p:txBody>
        </p:sp>
        <p:sp>
          <p:nvSpPr>
            <p:cNvPr id="22" name="TextBox 46"/>
            <p:cNvSpPr txBox="1"/>
            <p:nvPr/>
          </p:nvSpPr>
          <p:spPr>
            <a:xfrm>
              <a:off x="2408" y="3853"/>
              <a:ext cx="2977" cy="459"/>
            </a:xfrm>
            <a:prstGeom prst="rect">
              <a:avLst/>
            </a:prstGeom>
          </p:spPr>
          <p:txBody>
            <a:bodyPr vert="horz" wrap="square" lIns="0" tIns="0" rIns="0" bIns="0" anchor="t" anchorCtr="1">
              <a:noAutofit/>
            </a:bodyPr>
            <a:lstStyle/>
            <a:p>
              <a:pPr lvl="0" algn="ctr">
                <a:lnSpc>
                  <a:spcPct val="120000"/>
                </a:lnSpc>
              </a:pPr>
              <a:r>
                <a:rPr lang="zh-CN" altLang="en-US" sz="1200">
                  <a:solidFill>
                    <a:schemeClr val="dk1">
                      <a:lumMod val="100000"/>
                    </a:schemeClr>
                  </a:solidFill>
                  <a:latin typeface="微软雅黑" panose="020B0503020204020204" charset="-122"/>
                  <a:ea typeface="微软雅黑" panose="020B0503020204020204" charset="-122"/>
                  <a:cs typeface="+mn-ea"/>
                  <a:sym typeface="+mn-lt"/>
                </a:rPr>
                <a:t>This section is displayed as a text layout</a:t>
              </a:r>
              <a:br>
                <a:rPr lang="zh-CN" altLang="en-US" sz="1200">
                  <a:solidFill>
                    <a:schemeClr val="dk1">
                      <a:lumMod val="100000"/>
                    </a:schemeClr>
                  </a:solidFill>
                  <a:latin typeface="微软雅黑" panose="020B0503020204020204" charset="-122"/>
                  <a:ea typeface="微软雅黑" panose="020B0503020204020204" charset="-122"/>
                  <a:cs typeface="+mn-ea"/>
                  <a:sym typeface="+mn-lt"/>
                </a:rPr>
              </a:br>
              <a:r>
                <a:rPr lang="zh-CN" altLang="en-US" sz="1200">
                  <a:solidFill>
                    <a:schemeClr val="dk1">
                      <a:lumMod val="100000"/>
                    </a:schemeClr>
                  </a:solidFill>
                  <a:latin typeface="微软雅黑" panose="020B0503020204020204" charset="-122"/>
                  <a:ea typeface="微软雅黑" panose="020B0503020204020204" charset="-122"/>
                  <a:cs typeface="+mn-ea"/>
                  <a:sym typeface="+mn-lt"/>
                </a:rPr>
                <a:t>(Theme font is recommended)</a:t>
              </a:r>
            </a:p>
          </p:txBody>
        </p:sp>
      </p:grpSp>
    </p:spTree>
  </p:cSld>
  <p:clrMapOvr>
    <a:masterClrMapping/>
  </p:clrMapOvr>
  <p:transition spd="slow" advClick="0" advTm="0">
    <p:comb/>
  </p:transition>
  <p:timing>
    <p:tnLst>
      <p:par>
        <p:cTn id="1" dur="indefinite" restart="never" fill="hold"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1000"/>
                                        <p:tgtEl>
                                          <p:spTgt spid="5"/>
                                        </p:tgtEl>
                                      </p:cBhvr>
                                    </p:animEffect>
                                    <p:anim calcmode="lin" valueType="num">
                                      <p:cBhvr>
                                        <p:cTn id="18" dur="1000" fill="hold"/>
                                        <p:tgtEl>
                                          <p:spTgt spid="5"/>
                                        </p:tgtEl>
                                        <p:attrNameLst>
                                          <p:attrName>ppt_x</p:attrName>
                                        </p:attrNameLst>
                                      </p:cBhvr>
                                      <p:tavLst>
                                        <p:tav tm="0">
                                          <p:val>
                                            <p:strVal val="#ppt_x"/>
                                          </p:val>
                                        </p:tav>
                                        <p:tav tm="100000">
                                          <p:val>
                                            <p:strVal val="#ppt_x"/>
                                          </p:val>
                                        </p:tav>
                                      </p:tavLst>
                                    </p:anim>
                                    <p:anim calcmode="lin" valueType="num">
                                      <p:cBhvr>
                                        <p:cTn id="19" dur="1000" fill="hold"/>
                                        <p:tgtEl>
                                          <p:spTgt spid="5"/>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1000"/>
                                        <p:tgtEl>
                                          <p:spTgt spid="6"/>
                                        </p:tgtEl>
                                      </p:cBhvr>
                                    </p:animEffect>
                                    <p:anim calcmode="lin" valueType="num">
                                      <p:cBhvr>
                                        <p:cTn id="23" dur="1000" fill="hold"/>
                                        <p:tgtEl>
                                          <p:spTgt spid="6"/>
                                        </p:tgtEl>
                                        <p:attrNameLst>
                                          <p:attrName>ppt_x</p:attrName>
                                        </p:attrNameLst>
                                      </p:cBhvr>
                                      <p:tavLst>
                                        <p:tav tm="0">
                                          <p:val>
                                            <p:strVal val="#ppt_x"/>
                                          </p:val>
                                        </p:tav>
                                        <p:tav tm="100000">
                                          <p:val>
                                            <p:strVal val="#ppt_x"/>
                                          </p:val>
                                        </p:tav>
                                      </p:tavLst>
                                    </p:anim>
                                    <p:anim calcmode="lin" valueType="num">
                                      <p:cBhvr>
                                        <p:cTn id="24" dur="1000" fill="hold"/>
                                        <p:tgtEl>
                                          <p:spTgt spid="6"/>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1000"/>
                                        <p:tgtEl>
                                          <p:spTgt spid="7"/>
                                        </p:tgtEl>
                                      </p:cBhvr>
                                    </p:animEffect>
                                    <p:anim calcmode="lin" valueType="num">
                                      <p:cBhvr>
                                        <p:cTn id="28" dur="1000" fill="hold"/>
                                        <p:tgtEl>
                                          <p:spTgt spid="7"/>
                                        </p:tgtEl>
                                        <p:attrNameLst>
                                          <p:attrName>ppt_x</p:attrName>
                                        </p:attrNameLst>
                                      </p:cBhvr>
                                      <p:tavLst>
                                        <p:tav tm="0">
                                          <p:val>
                                            <p:strVal val="#ppt_x"/>
                                          </p:val>
                                        </p:tav>
                                        <p:tav tm="100000">
                                          <p:val>
                                            <p:strVal val="#ppt_x"/>
                                          </p:val>
                                        </p:tav>
                                      </p:tavLst>
                                    </p:anim>
                                    <p:anim calcmode="lin" valueType="num">
                                      <p:cBhvr>
                                        <p:cTn id="29" dur="1000" fill="hold"/>
                                        <p:tgtEl>
                                          <p:spTgt spid="7"/>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fade">
                                      <p:cBhvr>
                                        <p:cTn id="32" dur="1000"/>
                                        <p:tgtEl>
                                          <p:spTgt spid="17"/>
                                        </p:tgtEl>
                                      </p:cBhvr>
                                    </p:animEffect>
                                    <p:anim calcmode="lin" valueType="num">
                                      <p:cBhvr>
                                        <p:cTn id="33" dur="1000" fill="hold"/>
                                        <p:tgtEl>
                                          <p:spTgt spid="17"/>
                                        </p:tgtEl>
                                        <p:attrNameLst>
                                          <p:attrName>ppt_x</p:attrName>
                                        </p:attrNameLst>
                                      </p:cBhvr>
                                      <p:tavLst>
                                        <p:tav tm="0">
                                          <p:val>
                                            <p:strVal val="#ppt_x"/>
                                          </p:val>
                                        </p:tav>
                                        <p:tav tm="100000">
                                          <p:val>
                                            <p:strVal val="#ppt_x"/>
                                          </p:val>
                                        </p:tav>
                                      </p:tavLst>
                                    </p:anim>
                                    <p:anim calcmode="lin" valueType="num">
                                      <p:cBhvr>
                                        <p:cTn id="34" dur="1000" fill="hold"/>
                                        <p:tgtEl>
                                          <p:spTgt spid="17"/>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18"/>
                                        </p:tgtEl>
                                        <p:attrNameLst>
                                          <p:attrName>style.visibility</p:attrName>
                                        </p:attrNameLst>
                                      </p:cBhvr>
                                      <p:to>
                                        <p:strVal val="visible"/>
                                      </p:to>
                                    </p:set>
                                    <p:animEffect transition="in" filter="fade">
                                      <p:cBhvr>
                                        <p:cTn id="37" dur="1000"/>
                                        <p:tgtEl>
                                          <p:spTgt spid="18"/>
                                        </p:tgtEl>
                                      </p:cBhvr>
                                    </p:animEffect>
                                    <p:anim calcmode="lin" valueType="num">
                                      <p:cBhvr>
                                        <p:cTn id="38" dur="1000" fill="hold"/>
                                        <p:tgtEl>
                                          <p:spTgt spid="18"/>
                                        </p:tgtEl>
                                        <p:attrNameLst>
                                          <p:attrName>ppt_x</p:attrName>
                                        </p:attrNameLst>
                                      </p:cBhvr>
                                      <p:tavLst>
                                        <p:tav tm="0">
                                          <p:val>
                                            <p:strVal val="#ppt_x"/>
                                          </p:val>
                                        </p:tav>
                                        <p:tav tm="100000">
                                          <p:val>
                                            <p:strVal val="#ppt_x"/>
                                          </p:val>
                                        </p:tav>
                                      </p:tavLst>
                                    </p:anim>
                                    <p:anim calcmode="lin" valueType="num">
                                      <p:cBhvr>
                                        <p:cTn id="39" dur="1000" fill="hold"/>
                                        <p:tgtEl>
                                          <p:spTgt spid="18"/>
                                        </p:tgtEl>
                                        <p:attrNameLst>
                                          <p:attrName>ppt_y</p:attrName>
                                        </p:attrNameLst>
                                      </p:cBhvr>
                                      <p:tavLst>
                                        <p:tav tm="0">
                                          <p:val>
                                            <p:strVal val="#ppt_y+.1"/>
                                          </p:val>
                                        </p:tav>
                                        <p:tav tm="100000">
                                          <p:val>
                                            <p:strVal val="#ppt_y"/>
                                          </p:val>
                                        </p:tav>
                                      </p:tavLst>
                                    </p:anim>
                                  </p:childTnLst>
                                </p:cTn>
                              </p:par>
                              <p:par>
                                <p:cTn id="40" presetID="42" presetClass="entr" presetSubtype="0" fill="hold" nodeType="with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fade">
                                      <p:cBhvr>
                                        <p:cTn id="42" dur="1000"/>
                                        <p:tgtEl>
                                          <p:spTgt spid="13"/>
                                        </p:tgtEl>
                                      </p:cBhvr>
                                    </p:animEffect>
                                    <p:anim calcmode="lin" valueType="num">
                                      <p:cBhvr>
                                        <p:cTn id="43" dur="1000" fill="hold"/>
                                        <p:tgtEl>
                                          <p:spTgt spid="13"/>
                                        </p:tgtEl>
                                        <p:attrNameLst>
                                          <p:attrName>ppt_x</p:attrName>
                                        </p:attrNameLst>
                                      </p:cBhvr>
                                      <p:tavLst>
                                        <p:tav tm="0">
                                          <p:val>
                                            <p:strVal val="#ppt_x"/>
                                          </p:val>
                                        </p:tav>
                                        <p:tav tm="100000">
                                          <p:val>
                                            <p:strVal val="#ppt_x"/>
                                          </p:val>
                                        </p:tav>
                                      </p:tavLst>
                                    </p:anim>
                                    <p:anim calcmode="lin" valueType="num">
                                      <p:cBhvr>
                                        <p:cTn id="44" dur="1000" fill="hold"/>
                                        <p:tgtEl>
                                          <p:spTgt spid="13"/>
                                        </p:tgtEl>
                                        <p:attrNameLst>
                                          <p:attrName>ppt_y</p:attrName>
                                        </p:attrNameLst>
                                      </p:cBhvr>
                                      <p:tavLst>
                                        <p:tav tm="0">
                                          <p:val>
                                            <p:strVal val="#ppt_y+.1"/>
                                          </p:val>
                                        </p:tav>
                                        <p:tav tm="100000">
                                          <p:val>
                                            <p:strVal val="#ppt_y"/>
                                          </p:val>
                                        </p:tav>
                                      </p:tavLst>
                                    </p:anim>
                                  </p:childTnLst>
                                </p:cTn>
                              </p:par>
                            </p:childTnLst>
                          </p:cTn>
                        </p:par>
                        <p:par>
                          <p:cTn id="45" fill="hold">
                            <p:stCondLst>
                              <p:cond delay="1000"/>
                            </p:stCondLst>
                            <p:childTnLst>
                              <p:par>
                                <p:cTn id="46" presetID="5" presetClass="entr" presetSubtype="10" fill="hold" nodeType="afterEffect">
                                  <p:stCondLst>
                                    <p:cond delay="0"/>
                                  </p:stCondLst>
                                  <p:childTnLst>
                                    <p:set>
                                      <p:cBhvr>
                                        <p:cTn id="47" dur="1" fill="hold">
                                          <p:stCondLst>
                                            <p:cond delay="0"/>
                                          </p:stCondLst>
                                        </p:cTn>
                                        <p:tgtEl>
                                          <p:spTgt spid="14"/>
                                        </p:tgtEl>
                                        <p:attrNameLst>
                                          <p:attrName>style.visibility</p:attrName>
                                        </p:attrNameLst>
                                      </p:cBhvr>
                                      <p:to>
                                        <p:strVal val="visible"/>
                                      </p:to>
                                    </p:set>
                                    <p:animEffect transition="in" filter="checkerboard(across)">
                                      <p:cBhvr>
                                        <p:cTn id="48" dur="500"/>
                                        <p:tgtEl>
                                          <p:spTgt spid="14"/>
                                        </p:tgtEl>
                                      </p:cBhvr>
                                    </p:animEffect>
                                  </p:childTnLst>
                                </p:cTn>
                              </p:par>
                            </p:childTnLst>
                          </p:cTn>
                        </p:par>
                        <p:par>
                          <p:cTn id="49" fill="hold">
                            <p:stCondLst>
                              <p:cond delay="1500"/>
                            </p:stCondLst>
                            <p:childTnLst>
                              <p:par>
                                <p:cTn id="50" presetID="5" presetClass="entr" presetSubtype="10" fill="hold" nodeType="afterEffect">
                                  <p:stCondLst>
                                    <p:cond delay="0"/>
                                  </p:stCondLst>
                                  <p:childTnLst>
                                    <p:set>
                                      <p:cBhvr>
                                        <p:cTn id="51" dur="1" fill="hold">
                                          <p:stCondLst>
                                            <p:cond delay="0"/>
                                          </p:stCondLst>
                                        </p:cTn>
                                        <p:tgtEl>
                                          <p:spTgt spid="15"/>
                                        </p:tgtEl>
                                        <p:attrNameLst>
                                          <p:attrName>style.visibility</p:attrName>
                                        </p:attrNameLst>
                                      </p:cBhvr>
                                      <p:to>
                                        <p:strVal val="visible"/>
                                      </p:to>
                                    </p:set>
                                    <p:animEffect transition="in" filter="checkerboard(across)">
                                      <p:cBhvr>
                                        <p:cTn id="52" dur="500"/>
                                        <p:tgtEl>
                                          <p:spTgt spid="15"/>
                                        </p:tgtEl>
                                      </p:cBhvr>
                                    </p:animEffect>
                                  </p:childTnLst>
                                </p:cTn>
                              </p:par>
                            </p:childTnLst>
                          </p:cTn>
                        </p:par>
                        <p:par>
                          <p:cTn id="53" fill="hold">
                            <p:stCondLst>
                              <p:cond delay="2000"/>
                            </p:stCondLst>
                            <p:childTnLst>
                              <p:par>
                                <p:cTn id="54" presetID="5" presetClass="entr" presetSubtype="10" fill="hold" nodeType="afterEffect">
                                  <p:stCondLst>
                                    <p:cond delay="0"/>
                                  </p:stCondLst>
                                  <p:childTnLst>
                                    <p:set>
                                      <p:cBhvr>
                                        <p:cTn id="55" dur="1" fill="hold">
                                          <p:stCondLst>
                                            <p:cond delay="0"/>
                                          </p:stCondLst>
                                        </p:cTn>
                                        <p:tgtEl>
                                          <p:spTgt spid="20"/>
                                        </p:tgtEl>
                                        <p:attrNameLst>
                                          <p:attrName>style.visibility</p:attrName>
                                        </p:attrNameLst>
                                      </p:cBhvr>
                                      <p:to>
                                        <p:strVal val="visible"/>
                                      </p:to>
                                    </p:set>
                                    <p:animEffect transition="in" filter="checkerboard(across)">
                                      <p:cBhvr>
                                        <p:cTn id="56"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P spid="4" grpId="0" bldLvl="0" animBg="1"/>
      <p:bldP spid="5" grpId="0" bldLvl="0" animBg="1"/>
      <p:bldP spid="6" grpId="0" bldLvl="0" animBg="1"/>
      <p:bldP spid="17" grpId="0" bldLvl="0" animBg="1"/>
      <p:bldP spid="18" grpId="0" bldLvl="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任意多边形 7"/>
          <p:cNvSpPr/>
          <p:nvPr userDrawn="1">
            <p:custDataLst>
              <p:tags r:id="rId1"/>
            </p:custDataLst>
          </p:nvPr>
        </p:nvSpPr>
        <p:spPr>
          <a:xfrm flipV="1">
            <a:off x="521336" y="687070"/>
            <a:ext cx="11405235" cy="76200"/>
          </a:xfrm>
          <a:custGeom>
            <a:avLst/>
            <a:gdLst>
              <a:gd name="connsiteX0" fmla="*/ 0 w 12125327"/>
              <a:gd name="connsiteY0" fmla="*/ 0 h 31282"/>
              <a:gd name="connsiteX1" fmla="*/ 12125327 w 12125327"/>
              <a:gd name="connsiteY1" fmla="*/ 0 h 31282"/>
              <a:gd name="connsiteX2" fmla="*/ 12125327 w 12125327"/>
              <a:gd name="connsiteY2" fmla="*/ 31282 h 31282"/>
              <a:gd name="connsiteX3" fmla="*/ 17139 w 12125327"/>
              <a:gd name="connsiteY3" fmla="*/ 31282 h 31282"/>
            </a:gdLst>
            <a:ahLst/>
            <a:cxnLst>
              <a:cxn ang="0">
                <a:pos x="connsiteX0" y="connsiteY0"/>
              </a:cxn>
              <a:cxn ang="0">
                <a:pos x="connsiteX1" y="connsiteY1"/>
              </a:cxn>
              <a:cxn ang="0">
                <a:pos x="connsiteX2" y="connsiteY2"/>
              </a:cxn>
              <a:cxn ang="0">
                <a:pos x="connsiteX3" y="connsiteY3"/>
              </a:cxn>
            </a:cxnLst>
            <a:rect l="l" t="t" r="r" b="b"/>
            <a:pathLst>
              <a:path w="12125327" h="31282">
                <a:moveTo>
                  <a:pt x="0" y="0"/>
                </a:moveTo>
                <a:lnTo>
                  <a:pt x="12125327" y="0"/>
                </a:lnTo>
                <a:lnTo>
                  <a:pt x="12125327" y="31282"/>
                </a:lnTo>
                <a:lnTo>
                  <a:pt x="17139" y="31282"/>
                </a:lnTo>
                <a:close/>
              </a:path>
            </a:pathLst>
          </a:custGeom>
          <a:solidFill>
            <a:srgbClr val="615970">
              <a:alpha val="9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7032" tIns="33516" rIns="67032" bIns="33516" numCol="1" spcCol="0" rtlCol="0" fromWordArt="0" anchor="ctr" anchorCtr="0" forceAA="0" compatLnSpc="1">
            <a:noAutofit/>
          </a:bodyPr>
          <a:lstStyle/>
          <a:p>
            <a:pPr algn="ctr"/>
            <a:endParaRPr lang="zh-CN" altLang="en-US" sz="1400">
              <a:latin typeface="Arial" panose="020B0604020202020204" pitchFamily="34" charset="0"/>
              <a:ea typeface="微软雅黑" panose="020B0503020204020204" charset="-122"/>
              <a:sym typeface="Arial" panose="020B0604020202020204" pitchFamily="34" charset="0"/>
            </a:endParaRPr>
          </a:p>
        </p:txBody>
      </p:sp>
      <p:sp>
        <p:nvSpPr>
          <p:cNvPr id="9" name="任意多边形 8"/>
          <p:cNvSpPr/>
          <p:nvPr userDrawn="1">
            <p:custDataLst>
              <p:tags r:id="rId2"/>
            </p:custDataLst>
          </p:nvPr>
        </p:nvSpPr>
        <p:spPr>
          <a:xfrm>
            <a:off x="-14603" y="381541"/>
            <a:ext cx="410536" cy="381886"/>
          </a:xfrm>
          <a:custGeom>
            <a:avLst/>
            <a:gdLst>
              <a:gd name="connsiteX0" fmla="*/ 284734 w 577217"/>
              <a:gd name="connsiteY0" fmla="*/ 0 h 536832"/>
              <a:gd name="connsiteX1" fmla="*/ 577217 w 577217"/>
              <a:gd name="connsiteY1" fmla="*/ 536832 h 536832"/>
              <a:gd name="connsiteX2" fmla="*/ 0 w 577217"/>
              <a:gd name="connsiteY2" fmla="*/ 536832 h 536832"/>
              <a:gd name="connsiteX3" fmla="*/ 0 w 577217"/>
              <a:gd name="connsiteY3" fmla="*/ 184 h 536832"/>
            </a:gdLst>
            <a:ahLst/>
            <a:cxnLst>
              <a:cxn ang="0">
                <a:pos x="connsiteX0" y="connsiteY0"/>
              </a:cxn>
              <a:cxn ang="0">
                <a:pos x="connsiteX1" y="connsiteY1"/>
              </a:cxn>
              <a:cxn ang="0">
                <a:pos x="connsiteX2" y="connsiteY2"/>
              </a:cxn>
              <a:cxn ang="0">
                <a:pos x="connsiteX3" y="connsiteY3"/>
              </a:cxn>
            </a:cxnLst>
            <a:rect l="l" t="t" r="r" b="b"/>
            <a:pathLst>
              <a:path w="577217" h="536832">
                <a:moveTo>
                  <a:pt x="284734" y="0"/>
                </a:moveTo>
                <a:lnTo>
                  <a:pt x="577217" y="536832"/>
                </a:lnTo>
                <a:lnTo>
                  <a:pt x="0" y="536832"/>
                </a:lnTo>
                <a:lnTo>
                  <a:pt x="0" y="184"/>
                </a:lnTo>
                <a:close/>
              </a:path>
            </a:pathLst>
          </a:custGeom>
          <a:solidFill>
            <a:srgbClr val="61597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7032" tIns="33516" rIns="67032" bIns="33516" numCol="1" spcCol="0" rtlCol="0" fromWordArt="0" anchor="ctr" anchorCtr="0" forceAA="0" compatLnSpc="1">
            <a:noAutofit/>
          </a:bodyPr>
          <a:lstStyle/>
          <a:p>
            <a:pPr algn="ctr"/>
            <a:endParaRPr lang="zh-CN" altLang="en-US" sz="1400" dirty="0">
              <a:solidFill>
                <a:srgbClr val="7EC234"/>
              </a:solidFill>
              <a:latin typeface="Arial" panose="020B0604020202020204" pitchFamily="34" charset="0"/>
              <a:ea typeface="微软雅黑" panose="020B0503020204020204" charset="-122"/>
              <a:sym typeface="Arial" panose="020B0604020202020204" pitchFamily="34" charset="0"/>
            </a:endParaRPr>
          </a:p>
        </p:txBody>
      </p:sp>
      <p:sp>
        <p:nvSpPr>
          <p:cNvPr id="26" name="Title 1"/>
          <p:cNvSpPr txBox="1"/>
          <p:nvPr/>
        </p:nvSpPr>
        <p:spPr>
          <a:xfrm>
            <a:off x="600071" y="231316"/>
            <a:ext cx="4371424" cy="379477"/>
          </a:xfrm>
          <a:prstGeom prst="rect">
            <a:avLst/>
          </a:prstGeom>
        </p:spPr>
        <p:txBody>
          <a:bodyPr lIns="0" rIns="0" anchor="ctr">
            <a:noAutofit/>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anose="020B0306030504020204" pitchFamily="34" charset="0"/>
              </a:defRPr>
            </a:lvl1pPr>
          </a:lstStyle>
          <a:p>
            <a:pPr algn="l">
              <a:defRPr/>
            </a:pPr>
            <a:r>
              <a:rPr lang="zh-CN" altLang="en-US" sz="2400" b="1" dirty="0">
                <a:solidFill>
                  <a:srgbClr val="615970"/>
                </a:solidFill>
                <a:latin typeface="微软雅黑" panose="020B0503020204020204" charset="-122"/>
                <a:ea typeface="微软雅黑" panose="020B0503020204020204" charset="-122"/>
                <a:sym typeface="+mn-ea"/>
              </a:rPr>
              <a:t>Job goal presentation</a:t>
            </a:r>
          </a:p>
        </p:txBody>
      </p:sp>
      <p:grpSp>
        <p:nvGrpSpPr>
          <p:cNvPr id="2" name="Group 70"/>
          <p:cNvGrpSpPr/>
          <p:nvPr/>
        </p:nvGrpSpPr>
        <p:grpSpPr>
          <a:xfrm>
            <a:off x="1" y="2199337"/>
            <a:ext cx="4025609" cy="3331119"/>
            <a:chOff x="262396" y="1733961"/>
            <a:chExt cx="1256433" cy="2269279"/>
          </a:xfrm>
        </p:grpSpPr>
        <p:sp>
          <p:nvSpPr>
            <p:cNvPr id="3" name="Rectangle 64"/>
            <p:cNvSpPr/>
            <p:nvPr/>
          </p:nvSpPr>
          <p:spPr>
            <a:xfrm>
              <a:off x="262396" y="1733961"/>
              <a:ext cx="1256433" cy="567320"/>
            </a:xfrm>
            <a:prstGeom prst="rect">
              <a:avLst/>
            </a:prstGeom>
            <a:solidFill>
              <a:srgbClr val="6159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555" dirty="0"/>
            </a:p>
          </p:txBody>
        </p:sp>
        <p:sp>
          <p:nvSpPr>
            <p:cNvPr id="4" name="Rectangle 65"/>
            <p:cNvSpPr/>
            <p:nvPr/>
          </p:nvSpPr>
          <p:spPr>
            <a:xfrm>
              <a:off x="262396" y="2301281"/>
              <a:ext cx="1256433" cy="567320"/>
            </a:xfrm>
            <a:prstGeom prst="rect">
              <a:avLst/>
            </a:prstGeom>
            <a:solidFill>
              <a:srgbClr val="8882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555" dirty="0"/>
            </a:p>
          </p:txBody>
        </p:sp>
        <p:sp>
          <p:nvSpPr>
            <p:cNvPr id="5" name="Rectangle 66"/>
            <p:cNvSpPr/>
            <p:nvPr/>
          </p:nvSpPr>
          <p:spPr>
            <a:xfrm>
              <a:off x="262396" y="2868601"/>
              <a:ext cx="1256433" cy="567320"/>
            </a:xfrm>
            <a:prstGeom prst="rect">
              <a:avLst/>
            </a:prstGeom>
            <a:solidFill>
              <a:srgbClr val="6159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555" dirty="0"/>
            </a:p>
          </p:txBody>
        </p:sp>
        <p:sp>
          <p:nvSpPr>
            <p:cNvPr id="6" name="Rectangle 69"/>
            <p:cNvSpPr/>
            <p:nvPr/>
          </p:nvSpPr>
          <p:spPr>
            <a:xfrm>
              <a:off x="262396" y="3435920"/>
              <a:ext cx="1256433" cy="567320"/>
            </a:xfrm>
            <a:prstGeom prst="rect">
              <a:avLst/>
            </a:prstGeom>
            <a:solidFill>
              <a:srgbClr val="8882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555" dirty="0"/>
            </a:p>
          </p:txBody>
        </p:sp>
      </p:grpSp>
      <p:grpSp>
        <p:nvGrpSpPr>
          <p:cNvPr id="7" name="Group 119"/>
          <p:cNvGrpSpPr/>
          <p:nvPr/>
        </p:nvGrpSpPr>
        <p:grpSpPr>
          <a:xfrm>
            <a:off x="4014419" y="2199336"/>
            <a:ext cx="2325276" cy="3331120"/>
            <a:chOff x="2993744" y="1682239"/>
            <a:chExt cx="1576437" cy="2269279"/>
          </a:xfrm>
        </p:grpSpPr>
        <p:sp>
          <p:nvSpPr>
            <p:cNvPr id="10" name="Rectangle 72"/>
            <p:cNvSpPr/>
            <p:nvPr/>
          </p:nvSpPr>
          <p:spPr>
            <a:xfrm>
              <a:off x="2993744" y="1682239"/>
              <a:ext cx="1576436" cy="567320"/>
            </a:xfrm>
            <a:prstGeom prst="homePlate">
              <a:avLst/>
            </a:prstGeom>
            <a:solidFill>
              <a:srgbClr val="6159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555" dirty="0"/>
            </a:p>
          </p:txBody>
        </p:sp>
        <p:sp>
          <p:nvSpPr>
            <p:cNvPr id="11" name="Rectangle 74"/>
            <p:cNvSpPr/>
            <p:nvPr/>
          </p:nvSpPr>
          <p:spPr>
            <a:xfrm>
              <a:off x="2993745" y="2249559"/>
              <a:ext cx="1576436" cy="567320"/>
            </a:xfrm>
            <a:prstGeom prst="homePlate">
              <a:avLst/>
            </a:prstGeom>
            <a:solidFill>
              <a:srgbClr val="8882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555" dirty="0"/>
            </a:p>
          </p:txBody>
        </p:sp>
        <p:sp>
          <p:nvSpPr>
            <p:cNvPr id="12" name="Rectangle 77"/>
            <p:cNvSpPr/>
            <p:nvPr/>
          </p:nvSpPr>
          <p:spPr>
            <a:xfrm>
              <a:off x="2993745" y="2816879"/>
              <a:ext cx="1576436" cy="567320"/>
            </a:xfrm>
            <a:prstGeom prst="homePlate">
              <a:avLst/>
            </a:prstGeom>
            <a:solidFill>
              <a:srgbClr val="6159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555" dirty="0"/>
            </a:p>
          </p:txBody>
        </p:sp>
        <p:sp>
          <p:nvSpPr>
            <p:cNvPr id="13" name="Rectangle 78"/>
            <p:cNvSpPr/>
            <p:nvPr/>
          </p:nvSpPr>
          <p:spPr>
            <a:xfrm>
              <a:off x="2993745" y="3384198"/>
              <a:ext cx="1576436" cy="567320"/>
            </a:xfrm>
            <a:prstGeom prst="homePlate">
              <a:avLst/>
            </a:prstGeom>
            <a:solidFill>
              <a:srgbClr val="8882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555" dirty="0"/>
            </a:p>
          </p:txBody>
        </p:sp>
      </p:grpSp>
      <p:grpSp>
        <p:nvGrpSpPr>
          <p:cNvPr id="14" name="Group 80"/>
          <p:cNvGrpSpPr/>
          <p:nvPr/>
        </p:nvGrpSpPr>
        <p:grpSpPr>
          <a:xfrm>
            <a:off x="1860939" y="1560132"/>
            <a:ext cx="2165060" cy="4575013"/>
            <a:chOff x="1518829" y="1246789"/>
            <a:chExt cx="1474916" cy="3116663"/>
          </a:xfrm>
        </p:grpSpPr>
        <p:grpSp>
          <p:nvGrpSpPr>
            <p:cNvPr id="15" name="Group 29"/>
            <p:cNvGrpSpPr/>
            <p:nvPr/>
          </p:nvGrpSpPr>
          <p:grpSpPr>
            <a:xfrm>
              <a:off x="1518829" y="1246789"/>
              <a:ext cx="1474916" cy="3116663"/>
              <a:chOff x="3189614" y="1562392"/>
              <a:chExt cx="1474916" cy="3116662"/>
            </a:xfrm>
            <a:effectLst/>
          </p:grpSpPr>
          <p:sp>
            <p:nvSpPr>
              <p:cNvPr id="18" name="Freeform 86"/>
              <p:cNvSpPr/>
              <p:nvPr/>
            </p:nvSpPr>
            <p:spPr>
              <a:xfrm>
                <a:off x="3205386" y="1579715"/>
                <a:ext cx="1459144" cy="3099339"/>
              </a:xfrm>
              <a:custGeom>
                <a:avLst/>
                <a:gdLst>
                  <a:gd name="connsiteX0" fmla="*/ 0 w 1459144"/>
                  <a:gd name="connsiteY0" fmla="*/ 176060 h 3099339"/>
                  <a:gd name="connsiteX1" fmla="*/ 51567 w 1459144"/>
                  <a:gd name="connsiteY1" fmla="*/ 51567 h 3099339"/>
                  <a:gd name="connsiteX2" fmla="*/ 176060 w 1459144"/>
                  <a:gd name="connsiteY2" fmla="*/ 0 h 3099339"/>
                  <a:gd name="connsiteX3" fmla="*/ 1283084 w 1459144"/>
                  <a:gd name="connsiteY3" fmla="*/ 0 h 3099339"/>
                  <a:gd name="connsiteX4" fmla="*/ 1407577 w 1459144"/>
                  <a:gd name="connsiteY4" fmla="*/ 51567 h 3099339"/>
                  <a:gd name="connsiteX5" fmla="*/ 1459144 w 1459144"/>
                  <a:gd name="connsiteY5" fmla="*/ 176060 h 3099339"/>
                  <a:gd name="connsiteX6" fmla="*/ 1459144 w 1459144"/>
                  <a:gd name="connsiteY6" fmla="*/ 2923279 h 3099339"/>
                  <a:gd name="connsiteX7" fmla="*/ 1407577 w 1459144"/>
                  <a:gd name="connsiteY7" fmla="*/ 3047772 h 3099339"/>
                  <a:gd name="connsiteX8" fmla="*/ 1283084 w 1459144"/>
                  <a:gd name="connsiteY8" fmla="*/ 3099339 h 3099339"/>
                  <a:gd name="connsiteX9" fmla="*/ 176060 w 1459144"/>
                  <a:gd name="connsiteY9" fmla="*/ 3099339 h 3099339"/>
                  <a:gd name="connsiteX10" fmla="*/ 51567 w 1459144"/>
                  <a:gd name="connsiteY10" fmla="*/ 3047772 h 3099339"/>
                  <a:gd name="connsiteX11" fmla="*/ 0 w 1459144"/>
                  <a:gd name="connsiteY11" fmla="*/ 2923279 h 3099339"/>
                  <a:gd name="connsiteX12" fmla="*/ 0 w 1459144"/>
                  <a:gd name="connsiteY12" fmla="*/ 176060 h 30993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459144" h="3099339">
                    <a:moveTo>
                      <a:pt x="0" y="176060"/>
                    </a:moveTo>
                    <a:cubicBezTo>
                      <a:pt x="0" y="129366"/>
                      <a:pt x="18549" y="84584"/>
                      <a:pt x="51567" y="51567"/>
                    </a:cubicBezTo>
                    <a:cubicBezTo>
                      <a:pt x="84585" y="18549"/>
                      <a:pt x="129366" y="0"/>
                      <a:pt x="176060" y="0"/>
                    </a:cubicBezTo>
                    <a:lnTo>
                      <a:pt x="1283084" y="0"/>
                    </a:lnTo>
                    <a:cubicBezTo>
                      <a:pt x="1329778" y="0"/>
                      <a:pt x="1374560" y="18549"/>
                      <a:pt x="1407577" y="51567"/>
                    </a:cubicBezTo>
                    <a:cubicBezTo>
                      <a:pt x="1440595" y="84585"/>
                      <a:pt x="1459144" y="129366"/>
                      <a:pt x="1459144" y="176060"/>
                    </a:cubicBezTo>
                    <a:lnTo>
                      <a:pt x="1459144" y="2923279"/>
                    </a:lnTo>
                    <a:cubicBezTo>
                      <a:pt x="1459144" y="2969973"/>
                      <a:pt x="1440595" y="3014755"/>
                      <a:pt x="1407577" y="3047772"/>
                    </a:cubicBezTo>
                    <a:cubicBezTo>
                      <a:pt x="1374559" y="3080790"/>
                      <a:pt x="1329778" y="3099339"/>
                      <a:pt x="1283084" y="3099339"/>
                    </a:cubicBezTo>
                    <a:lnTo>
                      <a:pt x="176060" y="3099339"/>
                    </a:lnTo>
                    <a:cubicBezTo>
                      <a:pt x="129366" y="3099339"/>
                      <a:pt x="84584" y="3080790"/>
                      <a:pt x="51567" y="3047772"/>
                    </a:cubicBezTo>
                    <a:cubicBezTo>
                      <a:pt x="18549" y="3014754"/>
                      <a:pt x="0" y="2969973"/>
                      <a:pt x="0" y="2923279"/>
                    </a:cubicBezTo>
                    <a:lnTo>
                      <a:pt x="0" y="176060"/>
                    </a:lnTo>
                    <a:close/>
                  </a:path>
                </a:pathLst>
              </a:custGeom>
              <a:solidFill>
                <a:schemeClr val="tx1">
                  <a:lumMod val="75000"/>
                  <a:lumOff val="2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555" dirty="0"/>
              </a:p>
            </p:txBody>
          </p:sp>
          <p:grpSp>
            <p:nvGrpSpPr>
              <p:cNvPr id="19" name="Group 20"/>
              <p:cNvGrpSpPr/>
              <p:nvPr/>
            </p:nvGrpSpPr>
            <p:grpSpPr>
              <a:xfrm>
                <a:off x="3189614" y="1991493"/>
                <a:ext cx="23662" cy="645898"/>
                <a:chOff x="3392428" y="1951545"/>
                <a:chExt cx="27432" cy="735419"/>
              </a:xfrm>
            </p:grpSpPr>
            <p:sp>
              <p:nvSpPr>
                <p:cNvPr id="25" name="Rectangle 108"/>
                <p:cNvSpPr/>
                <p:nvPr/>
              </p:nvSpPr>
              <p:spPr>
                <a:xfrm>
                  <a:off x="3392428" y="1951545"/>
                  <a:ext cx="18288" cy="172821"/>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555" dirty="0"/>
                </a:p>
              </p:txBody>
            </p:sp>
            <p:sp>
              <p:nvSpPr>
                <p:cNvPr id="16" name="Rectangle 117"/>
                <p:cNvSpPr/>
                <p:nvPr/>
              </p:nvSpPr>
              <p:spPr>
                <a:xfrm>
                  <a:off x="3401572" y="2289545"/>
                  <a:ext cx="18288" cy="118872"/>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555" dirty="0"/>
                </a:p>
              </p:txBody>
            </p:sp>
            <p:sp>
              <p:nvSpPr>
                <p:cNvPr id="27" name="Rectangle 118"/>
                <p:cNvSpPr/>
                <p:nvPr/>
              </p:nvSpPr>
              <p:spPr>
                <a:xfrm>
                  <a:off x="3401572" y="2568092"/>
                  <a:ext cx="18288" cy="118872"/>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555" dirty="0"/>
                </a:p>
              </p:txBody>
            </p:sp>
          </p:grpSp>
          <p:sp>
            <p:nvSpPr>
              <p:cNvPr id="20" name="Freeform 93"/>
              <p:cNvSpPr/>
              <p:nvPr/>
            </p:nvSpPr>
            <p:spPr>
              <a:xfrm>
                <a:off x="3806686" y="4332856"/>
                <a:ext cx="256543" cy="261216"/>
              </a:xfrm>
              <a:custGeom>
                <a:avLst/>
                <a:gdLst>
                  <a:gd name="connsiteX0" fmla="*/ 0 w 256543"/>
                  <a:gd name="connsiteY0" fmla="*/ 130608 h 261216"/>
                  <a:gd name="connsiteX1" fmla="*/ 36755 w 256543"/>
                  <a:gd name="connsiteY1" fmla="*/ 39091 h 261216"/>
                  <a:gd name="connsiteX2" fmla="*/ 128272 w 256543"/>
                  <a:gd name="connsiteY2" fmla="*/ 0 h 261216"/>
                  <a:gd name="connsiteX3" fmla="*/ 219789 w 256543"/>
                  <a:gd name="connsiteY3" fmla="*/ 39091 h 261216"/>
                  <a:gd name="connsiteX4" fmla="*/ 256544 w 256543"/>
                  <a:gd name="connsiteY4" fmla="*/ 130608 h 261216"/>
                  <a:gd name="connsiteX5" fmla="*/ 219789 w 256543"/>
                  <a:gd name="connsiteY5" fmla="*/ 222125 h 261216"/>
                  <a:gd name="connsiteX6" fmla="*/ 128272 w 256543"/>
                  <a:gd name="connsiteY6" fmla="*/ 261216 h 261216"/>
                  <a:gd name="connsiteX7" fmla="*/ 36755 w 256543"/>
                  <a:gd name="connsiteY7" fmla="*/ 222125 h 261216"/>
                  <a:gd name="connsiteX8" fmla="*/ 0 w 256543"/>
                  <a:gd name="connsiteY8" fmla="*/ 130608 h 2612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56543" h="261216">
                    <a:moveTo>
                      <a:pt x="0" y="130608"/>
                    </a:moveTo>
                    <a:cubicBezTo>
                      <a:pt x="0" y="96377"/>
                      <a:pt x="13199" y="63514"/>
                      <a:pt x="36755" y="39091"/>
                    </a:cubicBezTo>
                    <a:cubicBezTo>
                      <a:pt x="60874" y="14086"/>
                      <a:pt x="93851" y="0"/>
                      <a:pt x="128272" y="0"/>
                    </a:cubicBezTo>
                    <a:cubicBezTo>
                      <a:pt x="162693" y="0"/>
                      <a:pt x="195670" y="14086"/>
                      <a:pt x="219789" y="39091"/>
                    </a:cubicBezTo>
                    <a:cubicBezTo>
                      <a:pt x="243346" y="63514"/>
                      <a:pt x="256544" y="96377"/>
                      <a:pt x="256544" y="130608"/>
                    </a:cubicBezTo>
                    <a:cubicBezTo>
                      <a:pt x="256544" y="164839"/>
                      <a:pt x="243345" y="197702"/>
                      <a:pt x="219789" y="222125"/>
                    </a:cubicBezTo>
                    <a:cubicBezTo>
                      <a:pt x="195670" y="247130"/>
                      <a:pt x="162693" y="261216"/>
                      <a:pt x="128272" y="261216"/>
                    </a:cubicBezTo>
                    <a:cubicBezTo>
                      <a:pt x="93851" y="261216"/>
                      <a:pt x="60874" y="247130"/>
                      <a:pt x="36755" y="222125"/>
                    </a:cubicBezTo>
                    <a:cubicBezTo>
                      <a:pt x="13198" y="197702"/>
                      <a:pt x="0" y="164839"/>
                      <a:pt x="0" y="130608"/>
                    </a:cubicBezTo>
                    <a:close/>
                  </a:path>
                </a:pathLst>
              </a:custGeom>
              <a:noFill/>
              <a:ln w="1905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555" dirty="0"/>
              </a:p>
            </p:txBody>
          </p:sp>
          <p:sp>
            <p:nvSpPr>
              <p:cNvPr id="21" name="Freeform 96"/>
              <p:cNvSpPr/>
              <p:nvPr/>
            </p:nvSpPr>
            <p:spPr>
              <a:xfrm>
                <a:off x="3306742" y="1997538"/>
                <a:ext cx="1256433" cy="2276759"/>
              </a:xfrm>
              <a:custGeom>
                <a:avLst/>
                <a:gdLst>
                  <a:gd name="connsiteX0" fmla="*/ 0 w 1256433"/>
                  <a:gd name="connsiteY0" fmla="*/ 0 h 2276759"/>
                  <a:gd name="connsiteX1" fmla="*/ 1256433 w 1256433"/>
                  <a:gd name="connsiteY1" fmla="*/ 0 h 2276759"/>
                  <a:gd name="connsiteX2" fmla="*/ 1256433 w 1256433"/>
                  <a:gd name="connsiteY2" fmla="*/ 2276759 h 2276759"/>
                  <a:gd name="connsiteX3" fmla="*/ 0 w 1256433"/>
                  <a:gd name="connsiteY3" fmla="*/ 2276759 h 2276759"/>
                  <a:gd name="connsiteX4" fmla="*/ 0 w 1256433"/>
                  <a:gd name="connsiteY4" fmla="*/ 0 h 22767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56433" h="2276759">
                    <a:moveTo>
                      <a:pt x="0" y="0"/>
                    </a:moveTo>
                    <a:lnTo>
                      <a:pt x="1256433" y="0"/>
                    </a:lnTo>
                    <a:lnTo>
                      <a:pt x="1256433" y="2276759"/>
                    </a:lnTo>
                    <a:lnTo>
                      <a:pt x="0" y="2276759"/>
                    </a:lnTo>
                    <a:lnTo>
                      <a:pt x="0" y="0"/>
                    </a:ln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555" dirty="0"/>
              </a:p>
            </p:txBody>
          </p:sp>
          <p:sp>
            <p:nvSpPr>
              <p:cNvPr id="22" name="Freeform 99"/>
              <p:cNvSpPr/>
              <p:nvPr/>
            </p:nvSpPr>
            <p:spPr>
              <a:xfrm>
                <a:off x="3796931" y="1824436"/>
                <a:ext cx="276054" cy="32124"/>
              </a:xfrm>
              <a:custGeom>
                <a:avLst/>
                <a:gdLst>
                  <a:gd name="connsiteX0" fmla="*/ 0 w 276054"/>
                  <a:gd name="connsiteY0" fmla="*/ 16062 h 32124"/>
                  <a:gd name="connsiteX1" fmla="*/ 4704 w 276054"/>
                  <a:gd name="connsiteY1" fmla="*/ 4704 h 32124"/>
                  <a:gd name="connsiteX2" fmla="*/ 16062 w 276054"/>
                  <a:gd name="connsiteY2" fmla="*/ 0 h 32124"/>
                  <a:gd name="connsiteX3" fmla="*/ 259992 w 276054"/>
                  <a:gd name="connsiteY3" fmla="*/ 0 h 32124"/>
                  <a:gd name="connsiteX4" fmla="*/ 271350 w 276054"/>
                  <a:gd name="connsiteY4" fmla="*/ 4704 h 32124"/>
                  <a:gd name="connsiteX5" fmla="*/ 276054 w 276054"/>
                  <a:gd name="connsiteY5" fmla="*/ 16062 h 32124"/>
                  <a:gd name="connsiteX6" fmla="*/ 276054 w 276054"/>
                  <a:gd name="connsiteY6" fmla="*/ 16062 h 32124"/>
                  <a:gd name="connsiteX7" fmla="*/ 271350 w 276054"/>
                  <a:gd name="connsiteY7" fmla="*/ 27420 h 32124"/>
                  <a:gd name="connsiteX8" fmla="*/ 259992 w 276054"/>
                  <a:gd name="connsiteY8" fmla="*/ 32124 h 32124"/>
                  <a:gd name="connsiteX9" fmla="*/ 16062 w 276054"/>
                  <a:gd name="connsiteY9" fmla="*/ 32124 h 32124"/>
                  <a:gd name="connsiteX10" fmla="*/ 4704 w 276054"/>
                  <a:gd name="connsiteY10" fmla="*/ 27420 h 32124"/>
                  <a:gd name="connsiteX11" fmla="*/ 0 w 276054"/>
                  <a:gd name="connsiteY11" fmla="*/ 16062 h 321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6054" h="32124">
                    <a:moveTo>
                      <a:pt x="0" y="16062"/>
                    </a:moveTo>
                    <a:cubicBezTo>
                      <a:pt x="0" y="11802"/>
                      <a:pt x="1692" y="7717"/>
                      <a:pt x="4704" y="4704"/>
                    </a:cubicBezTo>
                    <a:cubicBezTo>
                      <a:pt x="7716" y="1692"/>
                      <a:pt x="11802" y="0"/>
                      <a:pt x="16062" y="0"/>
                    </a:cubicBezTo>
                    <a:lnTo>
                      <a:pt x="259992" y="0"/>
                    </a:lnTo>
                    <a:cubicBezTo>
                      <a:pt x="264252" y="0"/>
                      <a:pt x="268337" y="1692"/>
                      <a:pt x="271350" y="4704"/>
                    </a:cubicBezTo>
                    <a:cubicBezTo>
                      <a:pt x="274362" y="7716"/>
                      <a:pt x="276054" y="11802"/>
                      <a:pt x="276054" y="16062"/>
                    </a:cubicBezTo>
                    <a:lnTo>
                      <a:pt x="276054" y="16062"/>
                    </a:lnTo>
                    <a:cubicBezTo>
                      <a:pt x="276054" y="20322"/>
                      <a:pt x="274362" y="24407"/>
                      <a:pt x="271350" y="27420"/>
                    </a:cubicBezTo>
                    <a:cubicBezTo>
                      <a:pt x="268338" y="30432"/>
                      <a:pt x="264252" y="32124"/>
                      <a:pt x="259992" y="32124"/>
                    </a:cubicBezTo>
                    <a:lnTo>
                      <a:pt x="16062" y="32124"/>
                    </a:lnTo>
                    <a:cubicBezTo>
                      <a:pt x="11802" y="32124"/>
                      <a:pt x="7717" y="30432"/>
                      <a:pt x="4704" y="27420"/>
                    </a:cubicBezTo>
                    <a:cubicBezTo>
                      <a:pt x="1692" y="24408"/>
                      <a:pt x="0" y="20322"/>
                      <a:pt x="0" y="16062"/>
                    </a:cubicBezTo>
                    <a:close/>
                  </a:path>
                </a:pathLst>
              </a:custGeom>
              <a:solidFill>
                <a:schemeClr val="bg1">
                  <a:lumMod val="85000"/>
                </a:schemeClr>
              </a:solidFill>
              <a:ln w="952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555" dirty="0"/>
              </a:p>
            </p:txBody>
          </p:sp>
          <p:sp>
            <p:nvSpPr>
              <p:cNvPr id="23" name="Freeform 103"/>
              <p:cNvSpPr/>
              <p:nvPr/>
            </p:nvSpPr>
            <p:spPr>
              <a:xfrm>
                <a:off x="3911556" y="1704426"/>
                <a:ext cx="46804" cy="47657"/>
              </a:xfrm>
              <a:custGeom>
                <a:avLst/>
                <a:gdLst>
                  <a:gd name="connsiteX0" fmla="*/ 0 w 46804"/>
                  <a:gd name="connsiteY0" fmla="*/ 23829 h 47657"/>
                  <a:gd name="connsiteX1" fmla="*/ 6705 w 46804"/>
                  <a:gd name="connsiteY1" fmla="*/ 7132 h 47657"/>
                  <a:gd name="connsiteX2" fmla="*/ 23402 w 46804"/>
                  <a:gd name="connsiteY2" fmla="*/ 0 h 47657"/>
                  <a:gd name="connsiteX3" fmla="*/ 40099 w 46804"/>
                  <a:gd name="connsiteY3" fmla="*/ 7132 h 47657"/>
                  <a:gd name="connsiteX4" fmla="*/ 46804 w 46804"/>
                  <a:gd name="connsiteY4" fmla="*/ 23829 h 47657"/>
                  <a:gd name="connsiteX5" fmla="*/ 40099 w 46804"/>
                  <a:gd name="connsiteY5" fmla="*/ 40526 h 47657"/>
                  <a:gd name="connsiteX6" fmla="*/ 23402 w 46804"/>
                  <a:gd name="connsiteY6" fmla="*/ 47658 h 47657"/>
                  <a:gd name="connsiteX7" fmla="*/ 6705 w 46804"/>
                  <a:gd name="connsiteY7" fmla="*/ 40526 h 47657"/>
                  <a:gd name="connsiteX8" fmla="*/ 0 w 46804"/>
                  <a:gd name="connsiteY8" fmla="*/ 23829 h 47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804" h="47657">
                    <a:moveTo>
                      <a:pt x="0" y="23829"/>
                    </a:moveTo>
                    <a:cubicBezTo>
                      <a:pt x="0" y="17584"/>
                      <a:pt x="2408" y="11588"/>
                      <a:pt x="6705" y="7132"/>
                    </a:cubicBezTo>
                    <a:cubicBezTo>
                      <a:pt x="11105" y="2570"/>
                      <a:pt x="17122" y="0"/>
                      <a:pt x="23402" y="0"/>
                    </a:cubicBezTo>
                    <a:cubicBezTo>
                      <a:pt x="29682" y="0"/>
                      <a:pt x="35698" y="2570"/>
                      <a:pt x="40099" y="7132"/>
                    </a:cubicBezTo>
                    <a:cubicBezTo>
                      <a:pt x="44397" y="11588"/>
                      <a:pt x="46804" y="17583"/>
                      <a:pt x="46804" y="23829"/>
                    </a:cubicBezTo>
                    <a:cubicBezTo>
                      <a:pt x="46804" y="30074"/>
                      <a:pt x="44396" y="36070"/>
                      <a:pt x="40099" y="40526"/>
                    </a:cubicBezTo>
                    <a:cubicBezTo>
                      <a:pt x="35699" y="45088"/>
                      <a:pt x="29682" y="47658"/>
                      <a:pt x="23402" y="47658"/>
                    </a:cubicBezTo>
                    <a:cubicBezTo>
                      <a:pt x="17122" y="47658"/>
                      <a:pt x="11106" y="45088"/>
                      <a:pt x="6705" y="40526"/>
                    </a:cubicBezTo>
                    <a:cubicBezTo>
                      <a:pt x="2407" y="36070"/>
                      <a:pt x="0" y="30075"/>
                      <a:pt x="0" y="23829"/>
                    </a:cubicBez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555" dirty="0"/>
              </a:p>
            </p:txBody>
          </p:sp>
          <p:sp>
            <p:nvSpPr>
              <p:cNvPr id="24" name="Freeform 104"/>
              <p:cNvSpPr/>
              <p:nvPr/>
            </p:nvSpPr>
            <p:spPr>
              <a:xfrm>
                <a:off x="4293042" y="1562392"/>
                <a:ext cx="198758" cy="40154"/>
              </a:xfrm>
              <a:custGeom>
                <a:avLst/>
                <a:gdLst>
                  <a:gd name="connsiteX0" fmla="*/ 0 w 198758"/>
                  <a:gd name="connsiteY0" fmla="*/ 0 h 40154"/>
                  <a:gd name="connsiteX1" fmla="*/ 198758 w 198758"/>
                  <a:gd name="connsiteY1" fmla="*/ 0 h 40154"/>
                  <a:gd name="connsiteX2" fmla="*/ 198758 w 198758"/>
                  <a:gd name="connsiteY2" fmla="*/ 40154 h 40154"/>
                  <a:gd name="connsiteX3" fmla="*/ 0 w 198758"/>
                  <a:gd name="connsiteY3" fmla="*/ 40154 h 40154"/>
                  <a:gd name="connsiteX4" fmla="*/ 0 w 198758"/>
                  <a:gd name="connsiteY4" fmla="*/ 0 h 401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8758" h="40154">
                    <a:moveTo>
                      <a:pt x="0" y="0"/>
                    </a:moveTo>
                    <a:lnTo>
                      <a:pt x="198758" y="0"/>
                    </a:lnTo>
                    <a:lnTo>
                      <a:pt x="198758" y="40154"/>
                    </a:lnTo>
                    <a:lnTo>
                      <a:pt x="0" y="40154"/>
                    </a:lnTo>
                    <a:lnTo>
                      <a:pt x="0" y="0"/>
                    </a:ln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555" dirty="0"/>
              </a:p>
            </p:txBody>
          </p:sp>
        </p:grpSp>
        <p:sp>
          <p:nvSpPr>
            <p:cNvPr id="17" name="Rectangle 82"/>
            <p:cNvSpPr/>
            <p:nvPr/>
          </p:nvSpPr>
          <p:spPr>
            <a:xfrm>
              <a:off x="1635957" y="1682239"/>
              <a:ext cx="1256433" cy="567320"/>
            </a:xfrm>
            <a:prstGeom prst="rect">
              <a:avLst/>
            </a:prstGeom>
            <a:solidFill>
              <a:srgbClr val="8882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solidFill>
                    <a:schemeClr val="bg1"/>
                  </a:solidFill>
                  <a:latin typeface="Arial" panose="020B0604020202020204" pitchFamily="34" charset="0"/>
                  <a:ea typeface="微软雅黑" panose="020B0503020204020204" charset="-122"/>
                  <a:cs typeface="Arial" panose="020B0604020202020204" pitchFamily="34" charset="0"/>
                </a:rPr>
                <a:t>Step </a:t>
              </a:r>
              <a:r>
                <a:rPr lang="en-US" sz="2200" b="1" dirty="0">
                  <a:solidFill>
                    <a:schemeClr val="bg1"/>
                  </a:solidFill>
                  <a:latin typeface="Arial" panose="020B0604020202020204" pitchFamily="34" charset="0"/>
                  <a:ea typeface="微软雅黑" panose="020B0503020204020204" charset="-122"/>
                  <a:cs typeface="Arial" panose="020B0604020202020204" pitchFamily="34" charset="0"/>
                </a:rPr>
                <a:t>01</a:t>
              </a:r>
              <a:endParaRPr lang="en-US" sz="2200" b="1" dirty="0">
                <a:latin typeface="Arial" panose="020B0604020202020204" pitchFamily="34" charset="0"/>
                <a:ea typeface="微软雅黑" panose="020B0503020204020204" charset="-122"/>
                <a:cs typeface="Arial" panose="020B0604020202020204" pitchFamily="34" charset="0"/>
              </a:endParaRPr>
            </a:p>
          </p:txBody>
        </p:sp>
        <p:sp>
          <p:nvSpPr>
            <p:cNvPr id="28" name="Rectangle 83"/>
            <p:cNvSpPr/>
            <p:nvPr/>
          </p:nvSpPr>
          <p:spPr>
            <a:xfrm>
              <a:off x="1635957" y="2249559"/>
              <a:ext cx="1256433" cy="567320"/>
            </a:xfrm>
            <a:prstGeom prst="rect">
              <a:avLst/>
            </a:prstGeom>
            <a:solidFill>
              <a:srgbClr val="6159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200" dirty="0">
                  <a:solidFill>
                    <a:schemeClr val="bg1"/>
                  </a:solidFill>
                  <a:latin typeface="Arial" panose="020B0604020202020204" pitchFamily="34" charset="0"/>
                  <a:ea typeface="微软雅黑" panose="020B0503020204020204" charset="-122"/>
                  <a:cs typeface="Arial" panose="020B0604020202020204" pitchFamily="34" charset="0"/>
                </a:rPr>
                <a:t>Step </a:t>
              </a:r>
              <a:r>
                <a:rPr lang="en-US" altLang="zh-CN" sz="2200" b="1" dirty="0">
                  <a:solidFill>
                    <a:schemeClr val="bg1"/>
                  </a:solidFill>
                  <a:latin typeface="Arial" panose="020B0604020202020204" pitchFamily="34" charset="0"/>
                  <a:ea typeface="微软雅黑" panose="020B0503020204020204" charset="-122"/>
                  <a:cs typeface="Arial" panose="020B0604020202020204" pitchFamily="34" charset="0"/>
                </a:rPr>
                <a:t>02</a:t>
              </a:r>
              <a:endParaRPr lang="en-US" altLang="zh-CN" sz="2200" b="1" dirty="0">
                <a:latin typeface="Arial" panose="020B0604020202020204" pitchFamily="34" charset="0"/>
                <a:ea typeface="微软雅黑" panose="020B0503020204020204" charset="-122"/>
                <a:cs typeface="Arial" panose="020B0604020202020204" pitchFamily="34" charset="0"/>
              </a:endParaRPr>
            </a:p>
          </p:txBody>
        </p:sp>
        <p:sp>
          <p:nvSpPr>
            <p:cNvPr id="29" name="Rectangle 84"/>
            <p:cNvSpPr/>
            <p:nvPr/>
          </p:nvSpPr>
          <p:spPr>
            <a:xfrm>
              <a:off x="1635957" y="2816879"/>
              <a:ext cx="1256433" cy="567320"/>
            </a:xfrm>
            <a:prstGeom prst="rect">
              <a:avLst/>
            </a:prstGeom>
            <a:solidFill>
              <a:srgbClr val="8882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200" dirty="0">
                  <a:solidFill>
                    <a:schemeClr val="bg1"/>
                  </a:solidFill>
                  <a:latin typeface="Arial" panose="020B0604020202020204" pitchFamily="34" charset="0"/>
                  <a:ea typeface="微软雅黑" panose="020B0503020204020204" charset="-122"/>
                  <a:cs typeface="Arial" panose="020B0604020202020204" pitchFamily="34" charset="0"/>
                </a:rPr>
                <a:t>Step </a:t>
              </a:r>
              <a:r>
                <a:rPr lang="en-US" altLang="zh-CN" sz="2200" b="1" dirty="0">
                  <a:solidFill>
                    <a:schemeClr val="bg1"/>
                  </a:solidFill>
                  <a:latin typeface="Arial" panose="020B0604020202020204" pitchFamily="34" charset="0"/>
                  <a:ea typeface="微软雅黑" panose="020B0503020204020204" charset="-122"/>
                  <a:cs typeface="Arial" panose="020B0604020202020204" pitchFamily="34" charset="0"/>
                </a:rPr>
                <a:t>03</a:t>
              </a:r>
              <a:endParaRPr lang="en-US" altLang="zh-CN" sz="2200" b="1" dirty="0">
                <a:latin typeface="Arial" panose="020B0604020202020204" pitchFamily="34" charset="0"/>
                <a:ea typeface="微软雅黑" panose="020B0503020204020204" charset="-122"/>
                <a:cs typeface="Arial" panose="020B0604020202020204" pitchFamily="34" charset="0"/>
              </a:endParaRPr>
            </a:p>
          </p:txBody>
        </p:sp>
        <p:sp>
          <p:nvSpPr>
            <p:cNvPr id="30" name="Rectangle 85"/>
            <p:cNvSpPr/>
            <p:nvPr/>
          </p:nvSpPr>
          <p:spPr>
            <a:xfrm>
              <a:off x="1635957" y="3384198"/>
              <a:ext cx="1256433" cy="567320"/>
            </a:xfrm>
            <a:prstGeom prst="rect">
              <a:avLst/>
            </a:prstGeom>
            <a:solidFill>
              <a:srgbClr val="6159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200" dirty="0">
                  <a:solidFill>
                    <a:schemeClr val="bg1"/>
                  </a:solidFill>
                  <a:latin typeface="Arial" panose="020B0604020202020204" pitchFamily="34" charset="0"/>
                  <a:ea typeface="微软雅黑" panose="020B0503020204020204" charset="-122"/>
                  <a:cs typeface="Arial" panose="020B0604020202020204" pitchFamily="34" charset="0"/>
                </a:rPr>
                <a:t>Step </a:t>
              </a:r>
              <a:r>
                <a:rPr lang="en-US" altLang="zh-CN" sz="2200" b="1" dirty="0">
                  <a:solidFill>
                    <a:schemeClr val="bg1"/>
                  </a:solidFill>
                  <a:latin typeface="Arial" panose="020B0604020202020204" pitchFamily="34" charset="0"/>
                  <a:ea typeface="微软雅黑" panose="020B0503020204020204" charset="-122"/>
                  <a:cs typeface="Arial" panose="020B0604020202020204" pitchFamily="34" charset="0"/>
                </a:rPr>
                <a:t>04</a:t>
              </a:r>
              <a:endParaRPr lang="en-US" altLang="zh-CN" sz="2200" b="1" dirty="0">
                <a:latin typeface="Arial" panose="020B0604020202020204" pitchFamily="34" charset="0"/>
                <a:ea typeface="微软雅黑" panose="020B0503020204020204" charset="-122"/>
                <a:cs typeface="Arial" panose="020B0604020202020204" pitchFamily="34" charset="0"/>
              </a:endParaRPr>
            </a:p>
          </p:txBody>
        </p:sp>
      </p:grpSp>
      <p:sp>
        <p:nvSpPr>
          <p:cNvPr id="31" name="TextBox 59"/>
          <p:cNvSpPr txBox="1">
            <a:spLocks noChangeArrowheads="1"/>
          </p:cNvSpPr>
          <p:nvPr/>
        </p:nvSpPr>
        <p:spPr bwMode="auto">
          <a:xfrm flipH="1">
            <a:off x="6599903" y="2236377"/>
            <a:ext cx="4195344" cy="400101"/>
          </a:xfrm>
          <a:prstGeom prst="rect">
            <a:avLst/>
          </a:prstGeom>
          <a:noFill/>
          <a:ln>
            <a:noFill/>
          </a:ln>
        </p:spPr>
        <p:txBody>
          <a:bodyPr wrap="square" lIns="91431" tIns="45716" rIns="91431" bIns="45716">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defRPr/>
            </a:pPr>
            <a:r>
              <a:rPr lang="en-US" altLang="zh-CN" sz="2000" b="1" dirty="0">
                <a:solidFill>
                  <a:srgbClr val="615970"/>
                </a:solidFill>
                <a:latin typeface="微软雅黑" panose="020B0503020204020204" charset="-122"/>
                <a:ea typeface="微软雅黑" panose="020B0503020204020204" charset="-122"/>
              </a:rPr>
              <a:t>01</a:t>
            </a:r>
            <a:r>
              <a:rPr lang="en-US" altLang="zh-CN" sz="2000" b="1" dirty="0">
                <a:solidFill>
                  <a:schemeClr val="tx1">
                    <a:lumMod val="65000"/>
                    <a:lumOff val="35000"/>
                  </a:schemeClr>
                </a:solidFill>
                <a:latin typeface="微软雅黑" panose="020B0503020204020204" charset="-122"/>
                <a:ea typeface="微软雅黑" panose="020B0503020204020204" charset="-122"/>
              </a:rPr>
              <a:t> </a:t>
            </a:r>
            <a:r>
              <a:rPr lang="zh-CN" altLang="en-US" sz="2000" b="1" dirty="0">
                <a:solidFill>
                  <a:schemeClr val="tx1">
                    <a:lumMod val="65000"/>
                    <a:lumOff val="35000"/>
                  </a:schemeClr>
                </a:solidFill>
                <a:latin typeface="微软雅黑" panose="020B0503020204020204" charset="-122"/>
                <a:ea typeface="微软雅黑" panose="020B0503020204020204" charset="-122"/>
              </a:rPr>
              <a:t>Click on the input</a:t>
            </a:r>
            <a:endParaRPr lang="zh-CN" altLang="en-US" sz="2000" b="1" kern="0" dirty="0">
              <a:solidFill>
                <a:schemeClr val="tx1">
                  <a:lumMod val="65000"/>
                  <a:lumOff val="35000"/>
                </a:schemeClr>
              </a:solidFill>
              <a:latin typeface="微软雅黑" panose="020B0503020204020204" charset="-122"/>
              <a:ea typeface="微软雅黑" panose="020B0503020204020204" charset="-122"/>
            </a:endParaRPr>
          </a:p>
        </p:txBody>
      </p:sp>
      <p:sp>
        <p:nvSpPr>
          <p:cNvPr id="32" name="矩形 31"/>
          <p:cNvSpPr>
            <a:spLocks noChangeArrowheads="1"/>
          </p:cNvSpPr>
          <p:nvPr/>
        </p:nvSpPr>
        <p:spPr bwMode="auto">
          <a:xfrm>
            <a:off x="6599904" y="2636480"/>
            <a:ext cx="4629571" cy="3379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p>
            <a:pPr>
              <a:lnSpc>
                <a:spcPct val="114000"/>
              </a:lnSpc>
            </a:pPr>
            <a:r>
              <a:rPr lang="zh-CN" altLang="en-US" sz="1400" dirty="0">
                <a:solidFill>
                  <a:schemeClr val="tx1">
                    <a:lumMod val="65000"/>
                    <a:lumOff val="35000"/>
                  </a:schemeClr>
                </a:solidFill>
                <a:latin typeface="微软雅黑" panose="020B0503020204020204" charset="-122"/>
                <a:ea typeface="微软雅黑" panose="020B0503020204020204" charset="-122"/>
                <a:sym typeface="微软雅黑" panose="020B0503020204020204" charset="-122"/>
              </a:rPr>
              <a:t>Enter the comprehensive description of the chart above here, and the</a:t>
            </a:r>
          </a:p>
        </p:txBody>
      </p:sp>
      <p:sp>
        <p:nvSpPr>
          <p:cNvPr id="33" name="TextBox 59"/>
          <p:cNvSpPr txBox="1">
            <a:spLocks noChangeArrowheads="1"/>
          </p:cNvSpPr>
          <p:nvPr/>
        </p:nvSpPr>
        <p:spPr bwMode="auto">
          <a:xfrm flipH="1">
            <a:off x="6599903" y="3104634"/>
            <a:ext cx="4195344" cy="400101"/>
          </a:xfrm>
          <a:prstGeom prst="rect">
            <a:avLst/>
          </a:prstGeom>
          <a:noFill/>
          <a:ln>
            <a:noFill/>
          </a:ln>
        </p:spPr>
        <p:txBody>
          <a:bodyPr wrap="square" lIns="91431" tIns="45716" rIns="91431" bIns="45716">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defRPr/>
            </a:pPr>
            <a:r>
              <a:rPr lang="en-US" altLang="zh-CN" sz="2000" b="1" dirty="0">
                <a:solidFill>
                  <a:srgbClr val="615970"/>
                </a:solidFill>
                <a:latin typeface="微软雅黑" panose="020B0503020204020204" charset="-122"/>
                <a:ea typeface="微软雅黑" panose="020B0503020204020204" charset="-122"/>
              </a:rPr>
              <a:t>02</a:t>
            </a:r>
            <a:r>
              <a:rPr lang="en-US" altLang="zh-CN" sz="2000" b="1" dirty="0">
                <a:solidFill>
                  <a:schemeClr val="tx1">
                    <a:lumMod val="65000"/>
                    <a:lumOff val="35000"/>
                  </a:schemeClr>
                </a:solidFill>
                <a:latin typeface="微软雅黑" panose="020B0503020204020204" charset="-122"/>
                <a:ea typeface="微软雅黑" panose="020B0503020204020204" charset="-122"/>
              </a:rPr>
              <a:t> </a:t>
            </a:r>
            <a:r>
              <a:rPr lang="zh-CN" altLang="en-US" sz="2000" b="1" dirty="0">
                <a:solidFill>
                  <a:schemeClr val="tx1">
                    <a:lumMod val="65000"/>
                    <a:lumOff val="35000"/>
                  </a:schemeClr>
                </a:solidFill>
                <a:latin typeface="微软雅黑" panose="020B0503020204020204" charset="-122"/>
                <a:ea typeface="微软雅黑" panose="020B0503020204020204" charset="-122"/>
              </a:rPr>
              <a:t>Click on the input</a:t>
            </a:r>
            <a:endParaRPr lang="zh-CN" altLang="en-US" sz="2000" b="1" kern="0" dirty="0">
              <a:solidFill>
                <a:schemeClr val="tx1">
                  <a:lumMod val="65000"/>
                  <a:lumOff val="35000"/>
                </a:schemeClr>
              </a:solidFill>
              <a:latin typeface="微软雅黑" panose="020B0503020204020204" charset="-122"/>
              <a:ea typeface="微软雅黑" panose="020B0503020204020204" charset="-122"/>
            </a:endParaRPr>
          </a:p>
        </p:txBody>
      </p:sp>
      <p:sp>
        <p:nvSpPr>
          <p:cNvPr id="34" name="矩形 33"/>
          <p:cNvSpPr>
            <a:spLocks noChangeArrowheads="1"/>
          </p:cNvSpPr>
          <p:nvPr/>
        </p:nvSpPr>
        <p:spPr bwMode="auto">
          <a:xfrm>
            <a:off x="6599904" y="3498312"/>
            <a:ext cx="4629571" cy="3379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p>
            <a:pPr>
              <a:lnSpc>
                <a:spcPct val="114000"/>
              </a:lnSpc>
            </a:pPr>
            <a:r>
              <a:rPr lang="zh-CN" altLang="en-US" sz="1400" dirty="0">
                <a:solidFill>
                  <a:schemeClr val="tx1">
                    <a:lumMod val="65000"/>
                    <a:lumOff val="35000"/>
                  </a:schemeClr>
                </a:solidFill>
                <a:latin typeface="微软雅黑" panose="020B0503020204020204" charset="-122"/>
                <a:ea typeface="微软雅黑" panose="020B0503020204020204" charset="-122"/>
                <a:sym typeface="微软雅黑" panose="020B0503020204020204" charset="-122"/>
              </a:rPr>
              <a:t>Enter the comprehensive description of the chart above here, and the</a:t>
            </a:r>
            <a:endParaRPr lang="en-US" altLang="zh-CN" sz="1400" dirty="0">
              <a:solidFill>
                <a:schemeClr val="tx1">
                  <a:lumMod val="65000"/>
                  <a:lumOff val="35000"/>
                </a:schemeClr>
              </a:solidFill>
              <a:latin typeface="微软雅黑" panose="020B0503020204020204" charset="-122"/>
              <a:ea typeface="微软雅黑" panose="020B0503020204020204" charset="-122"/>
              <a:sym typeface="微软雅黑" panose="020B0503020204020204" charset="-122"/>
            </a:endParaRPr>
          </a:p>
        </p:txBody>
      </p:sp>
      <p:sp>
        <p:nvSpPr>
          <p:cNvPr id="35" name="TextBox 59"/>
          <p:cNvSpPr txBox="1">
            <a:spLocks noChangeArrowheads="1"/>
          </p:cNvSpPr>
          <p:nvPr/>
        </p:nvSpPr>
        <p:spPr bwMode="auto">
          <a:xfrm flipH="1">
            <a:off x="6599903" y="3966467"/>
            <a:ext cx="4195344" cy="400101"/>
          </a:xfrm>
          <a:prstGeom prst="rect">
            <a:avLst/>
          </a:prstGeom>
          <a:noFill/>
          <a:ln>
            <a:noFill/>
          </a:ln>
        </p:spPr>
        <p:txBody>
          <a:bodyPr wrap="square" lIns="91431" tIns="45716" rIns="91431" bIns="45716">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defRPr/>
            </a:pPr>
            <a:r>
              <a:rPr lang="en-US" altLang="zh-CN" sz="2000" b="1" dirty="0">
                <a:solidFill>
                  <a:srgbClr val="615970"/>
                </a:solidFill>
                <a:latin typeface="微软雅黑" panose="020B0503020204020204" charset="-122"/>
                <a:ea typeface="微软雅黑" panose="020B0503020204020204" charset="-122"/>
              </a:rPr>
              <a:t>03</a:t>
            </a:r>
            <a:r>
              <a:rPr lang="en-US" altLang="zh-CN" sz="2000" b="1" dirty="0">
                <a:solidFill>
                  <a:schemeClr val="tx1">
                    <a:lumMod val="65000"/>
                    <a:lumOff val="35000"/>
                  </a:schemeClr>
                </a:solidFill>
                <a:latin typeface="微软雅黑" panose="020B0503020204020204" charset="-122"/>
                <a:ea typeface="微软雅黑" panose="020B0503020204020204" charset="-122"/>
              </a:rPr>
              <a:t> </a:t>
            </a:r>
            <a:r>
              <a:rPr lang="zh-CN" altLang="en-US" sz="2000" b="1" dirty="0">
                <a:solidFill>
                  <a:schemeClr val="tx1">
                    <a:lumMod val="65000"/>
                    <a:lumOff val="35000"/>
                  </a:schemeClr>
                </a:solidFill>
                <a:latin typeface="微软雅黑" panose="020B0503020204020204" charset="-122"/>
                <a:ea typeface="微软雅黑" panose="020B0503020204020204" charset="-122"/>
              </a:rPr>
              <a:t>Click on the input</a:t>
            </a:r>
            <a:endParaRPr lang="zh-CN" altLang="en-US" sz="2000" b="1" kern="0" dirty="0">
              <a:solidFill>
                <a:schemeClr val="tx1">
                  <a:lumMod val="65000"/>
                  <a:lumOff val="35000"/>
                </a:schemeClr>
              </a:solidFill>
              <a:latin typeface="微软雅黑" panose="020B0503020204020204" charset="-122"/>
              <a:ea typeface="微软雅黑" panose="020B0503020204020204" charset="-122"/>
            </a:endParaRPr>
          </a:p>
        </p:txBody>
      </p:sp>
      <p:sp>
        <p:nvSpPr>
          <p:cNvPr id="36" name="矩形 35"/>
          <p:cNvSpPr>
            <a:spLocks noChangeArrowheads="1"/>
          </p:cNvSpPr>
          <p:nvPr/>
        </p:nvSpPr>
        <p:spPr bwMode="auto">
          <a:xfrm>
            <a:off x="6599904" y="4360146"/>
            <a:ext cx="4629571" cy="3379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p>
            <a:pPr>
              <a:lnSpc>
                <a:spcPct val="114000"/>
              </a:lnSpc>
            </a:pPr>
            <a:r>
              <a:rPr lang="zh-CN" altLang="en-US" sz="1400" dirty="0">
                <a:solidFill>
                  <a:schemeClr val="tx1">
                    <a:lumMod val="65000"/>
                    <a:lumOff val="35000"/>
                  </a:schemeClr>
                </a:solidFill>
                <a:latin typeface="微软雅黑" panose="020B0503020204020204" charset="-122"/>
                <a:ea typeface="微软雅黑" panose="020B0503020204020204" charset="-122"/>
                <a:sym typeface="微软雅黑" panose="020B0503020204020204" charset="-122"/>
              </a:rPr>
              <a:t>Enter the comprehensive description of the chart above here, and the</a:t>
            </a:r>
          </a:p>
        </p:txBody>
      </p:sp>
      <p:sp>
        <p:nvSpPr>
          <p:cNvPr id="37" name="TextBox 59"/>
          <p:cNvSpPr txBox="1">
            <a:spLocks noChangeArrowheads="1"/>
          </p:cNvSpPr>
          <p:nvPr/>
        </p:nvSpPr>
        <p:spPr bwMode="auto">
          <a:xfrm flipH="1">
            <a:off x="6599903" y="4828300"/>
            <a:ext cx="4195344" cy="400101"/>
          </a:xfrm>
          <a:prstGeom prst="rect">
            <a:avLst/>
          </a:prstGeom>
          <a:noFill/>
          <a:ln>
            <a:noFill/>
          </a:ln>
        </p:spPr>
        <p:txBody>
          <a:bodyPr wrap="square" lIns="91431" tIns="45716" rIns="91431" bIns="45716">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defRPr/>
            </a:pPr>
            <a:r>
              <a:rPr lang="en-US" altLang="zh-CN" sz="2000" b="1" dirty="0">
                <a:solidFill>
                  <a:srgbClr val="615970"/>
                </a:solidFill>
                <a:latin typeface="微软雅黑" panose="020B0503020204020204" charset="-122"/>
                <a:ea typeface="微软雅黑" panose="020B0503020204020204" charset="-122"/>
              </a:rPr>
              <a:t>04</a:t>
            </a:r>
            <a:r>
              <a:rPr lang="en-US" altLang="zh-CN" sz="2000" b="1" dirty="0">
                <a:solidFill>
                  <a:schemeClr val="tx1">
                    <a:lumMod val="65000"/>
                    <a:lumOff val="35000"/>
                  </a:schemeClr>
                </a:solidFill>
                <a:latin typeface="微软雅黑" panose="020B0503020204020204" charset="-122"/>
                <a:ea typeface="微软雅黑" panose="020B0503020204020204" charset="-122"/>
              </a:rPr>
              <a:t> </a:t>
            </a:r>
            <a:r>
              <a:rPr lang="zh-CN" altLang="en-US" sz="2000" b="1" dirty="0">
                <a:solidFill>
                  <a:schemeClr val="tx1">
                    <a:lumMod val="65000"/>
                    <a:lumOff val="35000"/>
                  </a:schemeClr>
                </a:solidFill>
                <a:latin typeface="微软雅黑" panose="020B0503020204020204" charset="-122"/>
                <a:ea typeface="微软雅黑" panose="020B0503020204020204" charset="-122"/>
              </a:rPr>
              <a:t>Click on the input</a:t>
            </a:r>
            <a:endParaRPr lang="zh-CN" altLang="en-US" sz="2000" b="1" kern="0" dirty="0">
              <a:solidFill>
                <a:schemeClr val="tx1">
                  <a:lumMod val="65000"/>
                  <a:lumOff val="35000"/>
                </a:schemeClr>
              </a:solidFill>
              <a:latin typeface="微软雅黑" panose="020B0503020204020204" charset="-122"/>
              <a:ea typeface="微软雅黑" panose="020B0503020204020204" charset="-122"/>
            </a:endParaRPr>
          </a:p>
        </p:txBody>
      </p:sp>
      <p:sp>
        <p:nvSpPr>
          <p:cNvPr id="38" name="矩形 37"/>
          <p:cNvSpPr>
            <a:spLocks noChangeArrowheads="1"/>
          </p:cNvSpPr>
          <p:nvPr/>
        </p:nvSpPr>
        <p:spPr bwMode="auto">
          <a:xfrm>
            <a:off x="6599904" y="5221979"/>
            <a:ext cx="4629571" cy="3379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p>
            <a:pPr>
              <a:lnSpc>
                <a:spcPct val="114000"/>
              </a:lnSpc>
            </a:pPr>
            <a:r>
              <a:rPr lang="zh-CN" altLang="en-US" sz="1400" dirty="0">
                <a:solidFill>
                  <a:schemeClr val="tx1">
                    <a:lumMod val="65000"/>
                    <a:lumOff val="35000"/>
                  </a:schemeClr>
                </a:solidFill>
                <a:latin typeface="微软雅黑" panose="020B0503020204020204" charset="-122"/>
                <a:ea typeface="微软雅黑" panose="020B0503020204020204" charset="-122"/>
                <a:sym typeface="微软雅黑" panose="020B0503020204020204" charset="-122"/>
              </a:rPr>
              <a:t>Enter the comprehensive description of the chart above here, and the</a:t>
            </a:r>
          </a:p>
        </p:txBody>
      </p:sp>
    </p:spTree>
  </p:cSld>
  <p:clrMapOvr>
    <a:masterClrMapping/>
  </p:clrMapOvr>
  <mc:AlternateContent xmlns:mc="http://schemas.openxmlformats.org/markup-compatibility/2006" xmlns:p14="http://schemas.microsoft.com/office/powerpoint/2010/main">
    <mc:Choice Requires="p14">
      <p:transition spd="slow" p14:dur="2500" advClick="0" advTm="0">
        <p:checker/>
      </p:transition>
    </mc:Choice>
    <mc:Fallback xmlns:a14="http://schemas.microsoft.com/office/drawing/2010/main" xmlns="">
      <p:transition spd="slow" advClick="0" advTm="0">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par>
                                <p:cTn id="8" presetID="5" presetClass="entr" presetSubtype="1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checkerboard(across)">
                                      <p:cBhvr>
                                        <p:cTn id="10" dur="500"/>
                                        <p:tgtEl>
                                          <p:spTgt spid="7"/>
                                        </p:tgtEl>
                                      </p:cBhvr>
                                    </p:animEffect>
                                  </p:childTnLst>
                                </p:cTn>
                              </p:par>
                              <p:par>
                                <p:cTn id="11" presetID="5" presetClass="entr" presetSubtype="10"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checkerboard(across)">
                                      <p:cBhvr>
                                        <p:cTn id="13" dur="500"/>
                                        <p:tgtEl>
                                          <p:spTgt spid="14"/>
                                        </p:tgtEl>
                                      </p:cBhvr>
                                    </p:animEffect>
                                  </p:childTnLst>
                                </p:cTn>
                              </p:par>
                            </p:childTnLst>
                          </p:cTn>
                        </p:par>
                        <p:par>
                          <p:cTn id="14" fill="hold">
                            <p:stCondLst>
                              <p:cond delay="500"/>
                            </p:stCondLst>
                            <p:childTnLst>
                              <p:par>
                                <p:cTn id="15" presetID="55" presetClass="entr" presetSubtype="0" fill="hold" grpId="0" nodeType="afterEffect">
                                  <p:stCondLst>
                                    <p:cond delay="0"/>
                                  </p:stCondLst>
                                  <p:childTnLst>
                                    <p:set>
                                      <p:cBhvr>
                                        <p:cTn id="16" dur="1" fill="hold">
                                          <p:stCondLst>
                                            <p:cond delay="0"/>
                                          </p:stCondLst>
                                        </p:cTn>
                                        <p:tgtEl>
                                          <p:spTgt spid="31"/>
                                        </p:tgtEl>
                                        <p:attrNameLst>
                                          <p:attrName>style.visibility</p:attrName>
                                        </p:attrNameLst>
                                      </p:cBhvr>
                                      <p:to>
                                        <p:strVal val="visible"/>
                                      </p:to>
                                    </p:set>
                                    <p:anim calcmode="lin" valueType="num">
                                      <p:cBhvr>
                                        <p:cTn id="17" dur="1000" fill="hold"/>
                                        <p:tgtEl>
                                          <p:spTgt spid="31"/>
                                        </p:tgtEl>
                                        <p:attrNameLst>
                                          <p:attrName>ppt_w</p:attrName>
                                        </p:attrNameLst>
                                      </p:cBhvr>
                                      <p:tavLst>
                                        <p:tav tm="0">
                                          <p:val>
                                            <p:strVal val="#ppt_w*0.70"/>
                                          </p:val>
                                        </p:tav>
                                        <p:tav tm="100000">
                                          <p:val>
                                            <p:strVal val="#ppt_w"/>
                                          </p:val>
                                        </p:tav>
                                      </p:tavLst>
                                    </p:anim>
                                    <p:anim calcmode="lin" valueType="num">
                                      <p:cBhvr>
                                        <p:cTn id="18" dur="1000" fill="hold"/>
                                        <p:tgtEl>
                                          <p:spTgt spid="31"/>
                                        </p:tgtEl>
                                        <p:attrNameLst>
                                          <p:attrName>ppt_h</p:attrName>
                                        </p:attrNameLst>
                                      </p:cBhvr>
                                      <p:tavLst>
                                        <p:tav tm="0">
                                          <p:val>
                                            <p:strVal val="#ppt_h"/>
                                          </p:val>
                                        </p:tav>
                                        <p:tav tm="100000">
                                          <p:val>
                                            <p:strVal val="#ppt_h"/>
                                          </p:val>
                                        </p:tav>
                                      </p:tavLst>
                                    </p:anim>
                                    <p:animEffect transition="in" filter="fade">
                                      <p:cBhvr>
                                        <p:cTn id="19" dur="1000"/>
                                        <p:tgtEl>
                                          <p:spTgt spid="31"/>
                                        </p:tgtEl>
                                      </p:cBhvr>
                                    </p:animEffect>
                                  </p:childTnLst>
                                </p:cTn>
                              </p:par>
                              <p:par>
                                <p:cTn id="20" presetID="55" presetClass="entr" presetSubtype="0" fill="hold" grpId="0" nodeType="withEffect">
                                  <p:stCondLst>
                                    <p:cond delay="0"/>
                                  </p:stCondLst>
                                  <p:childTnLst>
                                    <p:set>
                                      <p:cBhvr>
                                        <p:cTn id="21" dur="1" fill="hold">
                                          <p:stCondLst>
                                            <p:cond delay="0"/>
                                          </p:stCondLst>
                                        </p:cTn>
                                        <p:tgtEl>
                                          <p:spTgt spid="32"/>
                                        </p:tgtEl>
                                        <p:attrNameLst>
                                          <p:attrName>style.visibility</p:attrName>
                                        </p:attrNameLst>
                                      </p:cBhvr>
                                      <p:to>
                                        <p:strVal val="visible"/>
                                      </p:to>
                                    </p:set>
                                    <p:anim calcmode="lin" valueType="num">
                                      <p:cBhvr>
                                        <p:cTn id="22" dur="1000" fill="hold"/>
                                        <p:tgtEl>
                                          <p:spTgt spid="32"/>
                                        </p:tgtEl>
                                        <p:attrNameLst>
                                          <p:attrName>ppt_w</p:attrName>
                                        </p:attrNameLst>
                                      </p:cBhvr>
                                      <p:tavLst>
                                        <p:tav tm="0">
                                          <p:val>
                                            <p:strVal val="#ppt_w*0.70"/>
                                          </p:val>
                                        </p:tav>
                                        <p:tav tm="100000">
                                          <p:val>
                                            <p:strVal val="#ppt_w"/>
                                          </p:val>
                                        </p:tav>
                                      </p:tavLst>
                                    </p:anim>
                                    <p:anim calcmode="lin" valueType="num">
                                      <p:cBhvr>
                                        <p:cTn id="23" dur="1000" fill="hold"/>
                                        <p:tgtEl>
                                          <p:spTgt spid="32"/>
                                        </p:tgtEl>
                                        <p:attrNameLst>
                                          <p:attrName>ppt_h</p:attrName>
                                        </p:attrNameLst>
                                      </p:cBhvr>
                                      <p:tavLst>
                                        <p:tav tm="0">
                                          <p:val>
                                            <p:strVal val="#ppt_h"/>
                                          </p:val>
                                        </p:tav>
                                        <p:tav tm="100000">
                                          <p:val>
                                            <p:strVal val="#ppt_h"/>
                                          </p:val>
                                        </p:tav>
                                      </p:tavLst>
                                    </p:anim>
                                    <p:animEffect transition="in" filter="fade">
                                      <p:cBhvr>
                                        <p:cTn id="24" dur="1000"/>
                                        <p:tgtEl>
                                          <p:spTgt spid="32"/>
                                        </p:tgtEl>
                                      </p:cBhvr>
                                    </p:animEffect>
                                  </p:childTnLst>
                                </p:cTn>
                              </p:par>
                              <p:par>
                                <p:cTn id="25" presetID="55" presetClass="entr" presetSubtype="0" fill="hold" grpId="0" nodeType="withEffect">
                                  <p:stCondLst>
                                    <p:cond delay="0"/>
                                  </p:stCondLst>
                                  <p:childTnLst>
                                    <p:set>
                                      <p:cBhvr>
                                        <p:cTn id="26" dur="1" fill="hold">
                                          <p:stCondLst>
                                            <p:cond delay="0"/>
                                          </p:stCondLst>
                                        </p:cTn>
                                        <p:tgtEl>
                                          <p:spTgt spid="33"/>
                                        </p:tgtEl>
                                        <p:attrNameLst>
                                          <p:attrName>style.visibility</p:attrName>
                                        </p:attrNameLst>
                                      </p:cBhvr>
                                      <p:to>
                                        <p:strVal val="visible"/>
                                      </p:to>
                                    </p:set>
                                    <p:anim calcmode="lin" valueType="num">
                                      <p:cBhvr>
                                        <p:cTn id="27" dur="1000" fill="hold"/>
                                        <p:tgtEl>
                                          <p:spTgt spid="33"/>
                                        </p:tgtEl>
                                        <p:attrNameLst>
                                          <p:attrName>ppt_w</p:attrName>
                                        </p:attrNameLst>
                                      </p:cBhvr>
                                      <p:tavLst>
                                        <p:tav tm="0">
                                          <p:val>
                                            <p:strVal val="#ppt_w*0.70"/>
                                          </p:val>
                                        </p:tav>
                                        <p:tav tm="100000">
                                          <p:val>
                                            <p:strVal val="#ppt_w"/>
                                          </p:val>
                                        </p:tav>
                                      </p:tavLst>
                                    </p:anim>
                                    <p:anim calcmode="lin" valueType="num">
                                      <p:cBhvr>
                                        <p:cTn id="28" dur="1000" fill="hold"/>
                                        <p:tgtEl>
                                          <p:spTgt spid="33"/>
                                        </p:tgtEl>
                                        <p:attrNameLst>
                                          <p:attrName>ppt_h</p:attrName>
                                        </p:attrNameLst>
                                      </p:cBhvr>
                                      <p:tavLst>
                                        <p:tav tm="0">
                                          <p:val>
                                            <p:strVal val="#ppt_h"/>
                                          </p:val>
                                        </p:tav>
                                        <p:tav tm="100000">
                                          <p:val>
                                            <p:strVal val="#ppt_h"/>
                                          </p:val>
                                        </p:tav>
                                      </p:tavLst>
                                    </p:anim>
                                    <p:animEffect transition="in" filter="fade">
                                      <p:cBhvr>
                                        <p:cTn id="29" dur="1000"/>
                                        <p:tgtEl>
                                          <p:spTgt spid="33"/>
                                        </p:tgtEl>
                                      </p:cBhvr>
                                    </p:animEffect>
                                  </p:childTnLst>
                                </p:cTn>
                              </p:par>
                              <p:par>
                                <p:cTn id="30" presetID="55" presetClass="entr" presetSubtype="0" fill="hold" grpId="0" nodeType="withEffect">
                                  <p:stCondLst>
                                    <p:cond delay="0"/>
                                  </p:stCondLst>
                                  <p:childTnLst>
                                    <p:set>
                                      <p:cBhvr>
                                        <p:cTn id="31" dur="1" fill="hold">
                                          <p:stCondLst>
                                            <p:cond delay="0"/>
                                          </p:stCondLst>
                                        </p:cTn>
                                        <p:tgtEl>
                                          <p:spTgt spid="34"/>
                                        </p:tgtEl>
                                        <p:attrNameLst>
                                          <p:attrName>style.visibility</p:attrName>
                                        </p:attrNameLst>
                                      </p:cBhvr>
                                      <p:to>
                                        <p:strVal val="visible"/>
                                      </p:to>
                                    </p:set>
                                    <p:anim calcmode="lin" valueType="num">
                                      <p:cBhvr>
                                        <p:cTn id="32" dur="1000" fill="hold"/>
                                        <p:tgtEl>
                                          <p:spTgt spid="34"/>
                                        </p:tgtEl>
                                        <p:attrNameLst>
                                          <p:attrName>ppt_w</p:attrName>
                                        </p:attrNameLst>
                                      </p:cBhvr>
                                      <p:tavLst>
                                        <p:tav tm="0">
                                          <p:val>
                                            <p:strVal val="#ppt_w*0.70"/>
                                          </p:val>
                                        </p:tav>
                                        <p:tav tm="100000">
                                          <p:val>
                                            <p:strVal val="#ppt_w"/>
                                          </p:val>
                                        </p:tav>
                                      </p:tavLst>
                                    </p:anim>
                                    <p:anim calcmode="lin" valueType="num">
                                      <p:cBhvr>
                                        <p:cTn id="33" dur="1000" fill="hold"/>
                                        <p:tgtEl>
                                          <p:spTgt spid="34"/>
                                        </p:tgtEl>
                                        <p:attrNameLst>
                                          <p:attrName>ppt_h</p:attrName>
                                        </p:attrNameLst>
                                      </p:cBhvr>
                                      <p:tavLst>
                                        <p:tav tm="0">
                                          <p:val>
                                            <p:strVal val="#ppt_h"/>
                                          </p:val>
                                        </p:tav>
                                        <p:tav tm="100000">
                                          <p:val>
                                            <p:strVal val="#ppt_h"/>
                                          </p:val>
                                        </p:tav>
                                      </p:tavLst>
                                    </p:anim>
                                    <p:animEffect transition="in" filter="fade">
                                      <p:cBhvr>
                                        <p:cTn id="34" dur="1000"/>
                                        <p:tgtEl>
                                          <p:spTgt spid="34"/>
                                        </p:tgtEl>
                                      </p:cBhvr>
                                    </p:animEffect>
                                  </p:childTnLst>
                                </p:cTn>
                              </p:par>
                              <p:par>
                                <p:cTn id="35" presetID="55" presetClass="entr" presetSubtype="0" fill="hold" grpId="0" nodeType="withEffect">
                                  <p:stCondLst>
                                    <p:cond delay="0"/>
                                  </p:stCondLst>
                                  <p:childTnLst>
                                    <p:set>
                                      <p:cBhvr>
                                        <p:cTn id="36" dur="1" fill="hold">
                                          <p:stCondLst>
                                            <p:cond delay="0"/>
                                          </p:stCondLst>
                                        </p:cTn>
                                        <p:tgtEl>
                                          <p:spTgt spid="35"/>
                                        </p:tgtEl>
                                        <p:attrNameLst>
                                          <p:attrName>style.visibility</p:attrName>
                                        </p:attrNameLst>
                                      </p:cBhvr>
                                      <p:to>
                                        <p:strVal val="visible"/>
                                      </p:to>
                                    </p:set>
                                    <p:anim calcmode="lin" valueType="num">
                                      <p:cBhvr>
                                        <p:cTn id="37" dur="1000" fill="hold"/>
                                        <p:tgtEl>
                                          <p:spTgt spid="35"/>
                                        </p:tgtEl>
                                        <p:attrNameLst>
                                          <p:attrName>ppt_w</p:attrName>
                                        </p:attrNameLst>
                                      </p:cBhvr>
                                      <p:tavLst>
                                        <p:tav tm="0">
                                          <p:val>
                                            <p:strVal val="#ppt_w*0.70"/>
                                          </p:val>
                                        </p:tav>
                                        <p:tav tm="100000">
                                          <p:val>
                                            <p:strVal val="#ppt_w"/>
                                          </p:val>
                                        </p:tav>
                                      </p:tavLst>
                                    </p:anim>
                                    <p:anim calcmode="lin" valueType="num">
                                      <p:cBhvr>
                                        <p:cTn id="38" dur="1000" fill="hold"/>
                                        <p:tgtEl>
                                          <p:spTgt spid="35"/>
                                        </p:tgtEl>
                                        <p:attrNameLst>
                                          <p:attrName>ppt_h</p:attrName>
                                        </p:attrNameLst>
                                      </p:cBhvr>
                                      <p:tavLst>
                                        <p:tav tm="0">
                                          <p:val>
                                            <p:strVal val="#ppt_h"/>
                                          </p:val>
                                        </p:tav>
                                        <p:tav tm="100000">
                                          <p:val>
                                            <p:strVal val="#ppt_h"/>
                                          </p:val>
                                        </p:tav>
                                      </p:tavLst>
                                    </p:anim>
                                    <p:animEffect transition="in" filter="fade">
                                      <p:cBhvr>
                                        <p:cTn id="39" dur="1000"/>
                                        <p:tgtEl>
                                          <p:spTgt spid="35"/>
                                        </p:tgtEl>
                                      </p:cBhvr>
                                    </p:animEffect>
                                  </p:childTnLst>
                                </p:cTn>
                              </p:par>
                              <p:par>
                                <p:cTn id="40" presetID="55" presetClass="entr" presetSubtype="0" fill="hold" grpId="0" nodeType="withEffect">
                                  <p:stCondLst>
                                    <p:cond delay="0"/>
                                  </p:stCondLst>
                                  <p:childTnLst>
                                    <p:set>
                                      <p:cBhvr>
                                        <p:cTn id="41" dur="1" fill="hold">
                                          <p:stCondLst>
                                            <p:cond delay="0"/>
                                          </p:stCondLst>
                                        </p:cTn>
                                        <p:tgtEl>
                                          <p:spTgt spid="36"/>
                                        </p:tgtEl>
                                        <p:attrNameLst>
                                          <p:attrName>style.visibility</p:attrName>
                                        </p:attrNameLst>
                                      </p:cBhvr>
                                      <p:to>
                                        <p:strVal val="visible"/>
                                      </p:to>
                                    </p:set>
                                    <p:anim calcmode="lin" valueType="num">
                                      <p:cBhvr>
                                        <p:cTn id="42" dur="1000" fill="hold"/>
                                        <p:tgtEl>
                                          <p:spTgt spid="36"/>
                                        </p:tgtEl>
                                        <p:attrNameLst>
                                          <p:attrName>ppt_w</p:attrName>
                                        </p:attrNameLst>
                                      </p:cBhvr>
                                      <p:tavLst>
                                        <p:tav tm="0">
                                          <p:val>
                                            <p:strVal val="#ppt_w*0.70"/>
                                          </p:val>
                                        </p:tav>
                                        <p:tav tm="100000">
                                          <p:val>
                                            <p:strVal val="#ppt_w"/>
                                          </p:val>
                                        </p:tav>
                                      </p:tavLst>
                                    </p:anim>
                                    <p:anim calcmode="lin" valueType="num">
                                      <p:cBhvr>
                                        <p:cTn id="43" dur="1000" fill="hold"/>
                                        <p:tgtEl>
                                          <p:spTgt spid="36"/>
                                        </p:tgtEl>
                                        <p:attrNameLst>
                                          <p:attrName>ppt_h</p:attrName>
                                        </p:attrNameLst>
                                      </p:cBhvr>
                                      <p:tavLst>
                                        <p:tav tm="0">
                                          <p:val>
                                            <p:strVal val="#ppt_h"/>
                                          </p:val>
                                        </p:tav>
                                        <p:tav tm="100000">
                                          <p:val>
                                            <p:strVal val="#ppt_h"/>
                                          </p:val>
                                        </p:tav>
                                      </p:tavLst>
                                    </p:anim>
                                    <p:animEffect transition="in" filter="fade">
                                      <p:cBhvr>
                                        <p:cTn id="44" dur="1000"/>
                                        <p:tgtEl>
                                          <p:spTgt spid="36"/>
                                        </p:tgtEl>
                                      </p:cBhvr>
                                    </p:animEffect>
                                  </p:childTnLst>
                                </p:cTn>
                              </p:par>
                              <p:par>
                                <p:cTn id="45" presetID="55" presetClass="entr" presetSubtype="0" fill="hold" grpId="0" nodeType="withEffect">
                                  <p:stCondLst>
                                    <p:cond delay="0"/>
                                  </p:stCondLst>
                                  <p:childTnLst>
                                    <p:set>
                                      <p:cBhvr>
                                        <p:cTn id="46" dur="1" fill="hold">
                                          <p:stCondLst>
                                            <p:cond delay="0"/>
                                          </p:stCondLst>
                                        </p:cTn>
                                        <p:tgtEl>
                                          <p:spTgt spid="37"/>
                                        </p:tgtEl>
                                        <p:attrNameLst>
                                          <p:attrName>style.visibility</p:attrName>
                                        </p:attrNameLst>
                                      </p:cBhvr>
                                      <p:to>
                                        <p:strVal val="visible"/>
                                      </p:to>
                                    </p:set>
                                    <p:anim calcmode="lin" valueType="num">
                                      <p:cBhvr>
                                        <p:cTn id="47" dur="1000" fill="hold"/>
                                        <p:tgtEl>
                                          <p:spTgt spid="37"/>
                                        </p:tgtEl>
                                        <p:attrNameLst>
                                          <p:attrName>ppt_w</p:attrName>
                                        </p:attrNameLst>
                                      </p:cBhvr>
                                      <p:tavLst>
                                        <p:tav tm="0">
                                          <p:val>
                                            <p:strVal val="#ppt_w*0.70"/>
                                          </p:val>
                                        </p:tav>
                                        <p:tav tm="100000">
                                          <p:val>
                                            <p:strVal val="#ppt_w"/>
                                          </p:val>
                                        </p:tav>
                                      </p:tavLst>
                                    </p:anim>
                                    <p:anim calcmode="lin" valueType="num">
                                      <p:cBhvr>
                                        <p:cTn id="48" dur="1000" fill="hold"/>
                                        <p:tgtEl>
                                          <p:spTgt spid="37"/>
                                        </p:tgtEl>
                                        <p:attrNameLst>
                                          <p:attrName>ppt_h</p:attrName>
                                        </p:attrNameLst>
                                      </p:cBhvr>
                                      <p:tavLst>
                                        <p:tav tm="0">
                                          <p:val>
                                            <p:strVal val="#ppt_h"/>
                                          </p:val>
                                        </p:tav>
                                        <p:tav tm="100000">
                                          <p:val>
                                            <p:strVal val="#ppt_h"/>
                                          </p:val>
                                        </p:tav>
                                      </p:tavLst>
                                    </p:anim>
                                    <p:animEffect transition="in" filter="fade">
                                      <p:cBhvr>
                                        <p:cTn id="49" dur="1000"/>
                                        <p:tgtEl>
                                          <p:spTgt spid="37"/>
                                        </p:tgtEl>
                                      </p:cBhvr>
                                    </p:animEffect>
                                  </p:childTnLst>
                                </p:cTn>
                              </p:par>
                              <p:par>
                                <p:cTn id="50" presetID="55" presetClass="entr" presetSubtype="0" fill="hold" grpId="0" nodeType="withEffect">
                                  <p:stCondLst>
                                    <p:cond delay="0"/>
                                  </p:stCondLst>
                                  <p:childTnLst>
                                    <p:set>
                                      <p:cBhvr>
                                        <p:cTn id="51" dur="1" fill="hold">
                                          <p:stCondLst>
                                            <p:cond delay="0"/>
                                          </p:stCondLst>
                                        </p:cTn>
                                        <p:tgtEl>
                                          <p:spTgt spid="38"/>
                                        </p:tgtEl>
                                        <p:attrNameLst>
                                          <p:attrName>style.visibility</p:attrName>
                                        </p:attrNameLst>
                                      </p:cBhvr>
                                      <p:to>
                                        <p:strVal val="visible"/>
                                      </p:to>
                                    </p:set>
                                    <p:anim calcmode="lin" valueType="num">
                                      <p:cBhvr>
                                        <p:cTn id="52" dur="1000" fill="hold"/>
                                        <p:tgtEl>
                                          <p:spTgt spid="38"/>
                                        </p:tgtEl>
                                        <p:attrNameLst>
                                          <p:attrName>ppt_w</p:attrName>
                                        </p:attrNameLst>
                                      </p:cBhvr>
                                      <p:tavLst>
                                        <p:tav tm="0">
                                          <p:val>
                                            <p:strVal val="#ppt_w*0.70"/>
                                          </p:val>
                                        </p:tav>
                                        <p:tav tm="100000">
                                          <p:val>
                                            <p:strVal val="#ppt_w"/>
                                          </p:val>
                                        </p:tav>
                                      </p:tavLst>
                                    </p:anim>
                                    <p:anim calcmode="lin" valueType="num">
                                      <p:cBhvr>
                                        <p:cTn id="53" dur="1000" fill="hold"/>
                                        <p:tgtEl>
                                          <p:spTgt spid="38"/>
                                        </p:tgtEl>
                                        <p:attrNameLst>
                                          <p:attrName>ppt_h</p:attrName>
                                        </p:attrNameLst>
                                      </p:cBhvr>
                                      <p:tavLst>
                                        <p:tav tm="0">
                                          <p:val>
                                            <p:strVal val="#ppt_h"/>
                                          </p:val>
                                        </p:tav>
                                        <p:tav tm="100000">
                                          <p:val>
                                            <p:strVal val="#ppt_h"/>
                                          </p:val>
                                        </p:tav>
                                      </p:tavLst>
                                    </p:anim>
                                    <p:animEffect transition="in" filter="fade">
                                      <p:cBhvr>
                                        <p:cTn id="54" dur="10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32" grpId="0"/>
      <p:bldP spid="33" grpId="0"/>
      <p:bldP spid="34" grpId="0"/>
      <p:bldP spid="35" grpId="0"/>
      <p:bldP spid="36" grpId="0"/>
      <p:bldP spid="37" grpId="0"/>
      <p:bldP spid="3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3" name="直接连接符 32"/>
          <p:cNvCxnSpPr/>
          <p:nvPr/>
        </p:nvCxnSpPr>
        <p:spPr>
          <a:xfrm flipH="1">
            <a:off x="314076" y="3483187"/>
            <a:ext cx="2315069" cy="2315069"/>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31" name="图片 30" descr="C:\Users\Administrator\Desktop\2276.jpg_wh300.jpg2276.jpg_wh300"/>
          <p:cNvPicPr>
            <a:picLocks noChangeAspect="1"/>
          </p:cNvPicPr>
          <p:nvPr/>
        </p:nvPicPr>
        <p:blipFill>
          <a:blip r:embed="rId3"/>
          <a:srcRect/>
          <a:stretch>
            <a:fillRect/>
          </a:stretch>
        </p:blipFill>
        <p:spPr>
          <a:xfrm>
            <a:off x="-634" y="958217"/>
            <a:ext cx="5848985" cy="5192395"/>
          </a:xfrm>
          <a:custGeom>
            <a:avLst/>
            <a:gdLst>
              <a:gd name="connsiteX0" fmla="*/ 954 w 5849256"/>
              <a:gd name="connsiteY0" fmla="*/ 0 h 6872017"/>
              <a:gd name="connsiteX1" fmla="*/ 5849256 w 5849256"/>
              <a:gd name="connsiteY1" fmla="*/ 0 h 6872017"/>
              <a:gd name="connsiteX2" fmla="*/ 5849256 w 5849256"/>
              <a:gd name="connsiteY2" fmla="*/ 6872017 h 6872017"/>
              <a:gd name="connsiteX3" fmla="*/ 954 w 5849256"/>
              <a:gd name="connsiteY3" fmla="*/ 6859163 h 6872017"/>
              <a:gd name="connsiteX4" fmla="*/ 954 w 5849256"/>
              <a:gd name="connsiteY4" fmla="*/ 0 h 68720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849256" h="6872017">
                <a:moveTo>
                  <a:pt x="954" y="0"/>
                </a:moveTo>
                <a:lnTo>
                  <a:pt x="5849256" y="0"/>
                </a:lnTo>
                <a:lnTo>
                  <a:pt x="5849256" y="6872017"/>
                </a:lnTo>
                <a:lnTo>
                  <a:pt x="954" y="6859163"/>
                </a:lnTo>
                <a:cubicBezTo>
                  <a:pt x="-6084" y="4579812"/>
                  <a:pt x="29096" y="2279355"/>
                  <a:pt x="954" y="0"/>
                </a:cubicBezTo>
                <a:close/>
              </a:path>
            </a:pathLst>
          </a:custGeom>
        </p:spPr>
      </p:pic>
      <p:sp>
        <p:nvSpPr>
          <p:cNvPr id="2" name="矩形 1"/>
          <p:cNvSpPr/>
          <p:nvPr/>
        </p:nvSpPr>
        <p:spPr>
          <a:xfrm>
            <a:off x="1" y="2252620"/>
            <a:ext cx="5849257" cy="2352765"/>
          </a:xfrm>
          <a:prstGeom prst="rect">
            <a:avLst/>
          </a:prstGeom>
          <a:solidFill>
            <a:srgbClr val="615971">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p:cNvSpPr txBox="1"/>
          <p:nvPr/>
        </p:nvSpPr>
        <p:spPr>
          <a:xfrm>
            <a:off x="1515745" y="3106420"/>
            <a:ext cx="3206115" cy="645160"/>
          </a:xfrm>
          <a:prstGeom prst="rect">
            <a:avLst/>
          </a:prstGeom>
          <a:noFill/>
        </p:spPr>
        <p:txBody>
          <a:bodyPr wrap="square" rtlCol="0">
            <a:spAutoFit/>
          </a:bodyPr>
          <a:lstStyle/>
          <a:p>
            <a:pPr algn="just"/>
            <a:r>
              <a:rPr lang="en-US" altLang="zh-CN" sz="3600" b="1">
                <a:solidFill>
                  <a:schemeClr val="bg1"/>
                </a:solidFill>
                <a:latin typeface="微软雅黑" panose="020B0503020204020204" charset="-122"/>
                <a:ea typeface="微软雅黑" panose="020B0503020204020204" charset="-122"/>
                <a:cs typeface="Aharoni" panose="02010803020104030203" pitchFamily="2" charset="-79"/>
              </a:rPr>
              <a:t>PART .03</a:t>
            </a:r>
          </a:p>
        </p:txBody>
      </p:sp>
      <p:grpSp>
        <p:nvGrpSpPr>
          <p:cNvPr id="3" name="组合 2"/>
          <p:cNvGrpSpPr/>
          <p:nvPr/>
        </p:nvGrpSpPr>
        <p:grpSpPr>
          <a:xfrm>
            <a:off x="1515451" y="2855688"/>
            <a:ext cx="2818356" cy="1146629"/>
            <a:chOff x="940844" y="2909332"/>
            <a:chExt cx="3967568" cy="1146629"/>
          </a:xfrm>
        </p:grpSpPr>
        <p:cxnSp>
          <p:nvCxnSpPr>
            <p:cNvPr id="8" name="直接连接符 7"/>
            <p:cNvCxnSpPr/>
            <p:nvPr/>
          </p:nvCxnSpPr>
          <p:spPr>
            <a:xfrm>
              <a:off x="940844" y="2909332"/>
              <a:ext cx="3967568" cy="0"/>
            </a:xfrm>
            <a:prstGeom prst="line">
              <a:avLst/>
            </a:prstGeom>
            <a:ln>
              <a:solidFill>
                <a:srgbClr val="F7F6FD"/>
              </a:solidFill>
            </a:ln>
          </p:spPr>
          <p:style>
            <a:lnRef idx="1">
              <a:schemeClr val="accent1"/>
            </a:lnRef>
            <a:fillRef idx="0">
              <a:schemeClr val="accent1"/>
            </a:fillRef>
            <a:effectRef idx="0">
              <a:schemeClr val="accent1"/>
            </a:effectRef>
            <a:fontRef idx="minor">
              <a:schemeClr val="tx1"/>
            </a:fontRef>
          </p:style>
        </p:cxnSp>
        <p:cxnSp>
          <p:nvCxnSpPr>
            <p:cNvPr id="10" name="直接连接符 9"/>
            <p:cNvCxnSpPr/>
            <p:nvPr/>
          </p:nvCxnSpPr>
          <p:spPr>
            <a:xfrm>
              <a:off x="940844" y="4055961"/>
              <a:ext cx="3967568" cy="0"/>
            </a:xfrm>
            <a:prstGeom prst="line">
              <a:avLst/>
            </a:prstGeom>
            <a:ln>
              <a:solidFill>
                <a:srgbClr val="F7F6FD"/>
              </a:solidFill>
            </a:ln>
          </p:spPr>
          <p:style>
            <a:lnRef idx="1">
              <a:schemeClr val="accent1"/>
            </a:lnRef>
            <a:fillRef idx="0">
              <a:schemeClr val="accent1"/>
            </a:fillRef>
            <a:effectRef idx="0">
              <a:schemeClr val="accent1"/>
            </a:effectRef>
            <a:fontRef idx="minor">
              <a:schemeClr val="tx1"/>
            </a:fontRef>
          </p:style>
        </p:cxnSp>
      </p:grpSp>
      <p:sp>
        <p:nvSpPr>
          <p:cNvPr id="4" name="_14"/>
          <p:cNvSpPr txBox="1">
            <a:spLocks noChangeArrowheads="1"/>
          </p:cNvSpPr>
          <p:nvPr/>
        </p:nvSpPr>
        <p:spPr bwMode="auto">
          <a:xfrm>
            <a:off x="5947228" y="3168946"/>
            <a:ext cx="1123680" cy="7322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lvl1pPr algn="l" rtl="0" fontAlgn="base">
              <a:spcBef>
                <a:spcPct val="0"/>
              </a:spcBef>
              <a:spcAft>
                <a:spcPct val="0"/>
              </a:spcAft>
              <a:defRPr sz="2400">
                <a:solidFill>
                  <a:schemeClr val="accent2"/>
                </a:solidFill>
                <a:latin typeface="+mj-lt"/>
                <a:ea typeface="+mj-ea"/>
                <a:cs typeface="+mj-cs"/>
              </a:defRPr>
            </a:lvl1pPr>
            <a:lvl2pPr algn="l" rtl="0" fontAlgn="base">
              <a:spcBef>
                <a:spcPct val="0"/>
              </a:spcBef>
              <a:spcAft>
                <a:spcPct val="0"/>
              </a:spcAft>
              <a:defRPr sz="2400">
                <a:solidFill>
                  <a:schemeClr val="tx2"/>
                </a:solidFill>
                <a:latin typeface="Arial" panose="020B0604020202020204" pitchFamily="34" charset="0"/>
                <a:ea typeface="微软雅黑" panose="020B0503020204020204" charset="-122"/>
              </a:defRPr>
            </a:lvl2pPr>
            <a:lvl3pPr algn="l" rtl="0" fontAlgn="base">
              <a:spcBef>
                <a:spcPct val="0"/>
              </a:spcBef>
              <a:spcAft>
                <a:spcPct val="0"/>
              </a:spcAft>
              <a:defRPr sz="2400">
                <a:solidFill>
                  <a:schemeClr val="tx2"/>
                </a:solidFill>
                <a:latin typeface="Arial" panose="020B0604020202020204" pitchFamily="34" charset="0"/>
                <a:ea typeface="微软雅黑" panose="020B0503020204020204" charset="-122"/>
              </a:defRPr>
            </a:lvl3pPr>
            <a:lvl4pPr algn="l" rtl="0" fontAlgn="base">
              <a:spcBef>
                <a:spcPct val="0"/>
              </a:spcBef>
              <a:spcAft>
                <a:spcPct val="0"/>
              </a:spcAft>
              <a:defRPr sz="2400">
                <a:solidFill>
                  <a:schemeClr val="tx2"/>
                </a:solidFill>
                <a:latin typeface="Arial" panose="020B0604020202020204" pitchFamily="34" charset="0"/>
                <a:ea typeface="微软雅黑" panose="020B0503020204020204" charset="-122"/>
              </a:defRPr>
            </a:lvl4pPr>
            <a:lvl5pPr algn="l" rtl="0" fontAlgn="base">
              <a:spcBef>
                <a:spcPct val="0"/>
              </a:spcBef>
              <a:spcAft>
                <a:spcPct val="0"/>
              </a:spcAft>
              <a:defRPr sz="2400">
                <a:solidFill>
                  <a:schemeClr val="tx2"/>
                </a:solidFill>
                <a:latin typeface="Arial" panose="020B0604020202020204" pitchFamily="34" charset="0"/>
                <a:ea typeface="微软雅黑" panose="020B0503020204020204" charset="-122"/>
              </a:defRPr>
            </a:lvl5pPr>
            <a:lvl6pPr marL="457200" algn="l" rtl="0" fontAlgn="base">
              <a:spcBef>
                <a:spcPct val="0"/>
              </a:spcBef>
              <a:spcAft>
                <a:spcPct val="0"/>
              </a:spcAft>
              <a:defRPr sz="2400">
                <a:solidFill>
                  <a:schemeClr val="tx2"/>
                </a:solidFill>
                <a:latin typeface="Arial" panose="020B0604020202020204" pitchFamily="34" charset="0"/>
                <a:ea typeface="微软雅黑" panose="020B0503020204020204" charset="-122"/>
              </a:defRPr>
            </a:lvl6pPr>
            <a:lvl7pPr marL="914400" algn="l" rtl="0" fontAlgn="base">
              <a:spcBef>
                <a:spcPct val="0"/>
              </a:spcBef>
              <a:spcAft>
                <a:spcPct val="0"/>
              </a:spcAft>
              <a:defRPr sz="2400">
                <a:solidFill>
                  <a:schemeClr val="tx2"/>
                </a:solidFill>
                <a:latin typeface="Arial" panose="020B0604020202020204" pitchFamily="34" charset="0"/>
                <a:ea typeface="微软雅黑" panose="020B0503020204020204" charset="-122"/>
              </a:defRPr>
            </a:lvl7pPr>
            <a:lvl8pPr marL="1371600" algn="l" rtl="0" fontAlgn="base">
              <a:spcBef>
                <a:spcPct val="0"/>
              </a:spcBef>
              <a:spcAft>
                <a:spcPct val="0"/>
              </a:spcAft>
              <a:defRPr sz="2400">
                <a:solidFill>
                  <a:schemeClr val="tx2"/>
                </a:solidFill>
                <a:latin typeface="Arial" panose="020B0604020202020204" pitchFamily="34" charset="0"/>
                <a:ea typeface="微软雅黑" panose="020B0503020204020204" charset="-122"/>
              </a:defRPr>
            </a:lvl8pPr>
            <a:lvl9pPr marL="1828800" algn="l" rtl="0" fontAlgn="base">
              <a:spcBef>
                <a:spcPct val="0"/>
              </a:spcBef>
              <a:spcAft>
                <a:spcPct val="0"/>
              </a:spcAft>
              <a:defRPr sz="2400">
                <a:solidFill>
                  <a:schemeClr val="tx2"/>
                </a:solidFill>
                <a:latin typeface="Arial" panose="020B0604020202020204" pitchFamily="34" charset="0"/>
                <a:ea typeface="微软雅黑" panose="020B0503020204020204" charset="-122"/>
              </a:defRPr>
            </a:lvl9pPr>
          </a:lstStyle>
          <a:p>
            <a:pPr algn="ctr"/>
            <a:endParaRPr lang="en-US" altLang="zh-CN" sz="3600" spc="600" dirty="0">
              <a:solidFill>
                <a:schemeClr val="tx1">
                  <a:lumMod val="75000"/>
                  <a:lumOff val="25000"/>
                </a:schemeClr>
              </a:solidFill>
              <a:latin typeface="微软雅黑" panose="020B0503020204020204" charset="-122"/>
              <a:ea typeface="微软雅黑" panose="020B0503020204020204" charset="-122"/>
            </a:endParaRPr>
          </a:p>
        </p:txBody>
      </p:sp>
      <p:sp>
        <p:nvSpPr>
          <p:cNvPr id="5" name="矩形 4"/>
          <p:cNvSpPr/>
          <p:nvPr/>
        </p:nvSpPr>
        <p:spPr bwMode="auto">
          <a:xfrm>
            <a:off x="6023291" y="3407230"/>
            <a:ext cx="4415791" cy="5499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l">
              <a:defRPr/>
            </a:pPr>
            <a:r>
              <a:rPr lang="zh-CN" altLang="en-US" sz="3600" b="1" dirty="0">
                <a:solidFill>
                  <a:srgbClr val="615970"/>
                </a:solidFill>
                <a:latin typeface="微软雅黑" panose="020B0503020204020204" charset="-122"/>
                <a:ea typeface="微软雅黑" panose="020B0503020204020204" charset="-122"/>
                <a:sym typeface="+mn-ea"/>
              </a:rPr>
              <a:t>Implementation of work measures</a:t>
            </a:r>
          </a:p>
        </p:txBody>
      </p:sp>
      <p:sp>
        <p:nvSpPr>
          <p:cNvPr id="6" name="任意多边形 18"/>
          <p:cNvSpPr/>
          <p:nvPr/>
        </p:nvSpPr>
        <p:spPr>
          <a:xfrm>
            <a:off x="9222742" y="2550797"/>
            <a:ext cx="2726055" cy="1720215"/>
          </a:xfrm>
          <a:custGeom>
            <a:avLst/>
            <a:gdLst>
              <a:gd name="connsiteX0" fmla="*/ 0 w 3171687"/>
              <a:gd name="connsiteY0" fmla="*/ 0 h 2069635"/>
              <a:gd name="connsiteX1" fmla="*/ 3171687 w 3171687"/>
              <a:gd name="connsiteY1" fmla="*/ 0 h 2069635"/>
              <a:gd name="connsiteX2" fmla="*/ 3171687 w 3171687"/>
              <a:gd name="connsiteY2" fmla="*/ 2069635 h 2069635"/>
              <a:gd name="connsiteX3" fmla="*/ 0 w 3171687"/>
              <a:gd name="connsiteY3" fmla="*/ 2069635 h 2069635"/>
              <a:gd name="connsiteX4" fmla="*/ 0 w 3171687"/>
              <a:gd name="connsiteY4" fmla="*/ 1810069 h 2069635"/>
              <a:gd name="connsiteX5" fmla="*/ 979903 w 3171687"/>
              <a:gd name="connsiteY5" fmla="*/ 1810069 h 2069635"/>
              <a:gd name="connsiteX6" fmla="*/ 979903 w 3171687"/>
              <a:gd name="connsiteY6" fmla="*/ 259565 h 2069635"/>
              <a:gd name="connsiteX7" fmla="*/ 0 w 3171687"/>
              <a:gd name="connsiteY7" fmla="*/ 259565 h 2069635"/>
              <a:gd name="connsiteX8" fmla="*/ 0 w 3171687"/>
              <a:gd name="connsiteY8" fmla="*/ 0 h 2069635"/>
              <a:gd name="connsiteX0-1" fmla="*/ 0 w 3171687"/>
              <a:gd name="connsiteY0-2" fmla="*/ 0 h 2069635"/>
              <a:gd name="connsiteX1-3" fmla="*/ 3171687 w 3171687"/>
              <a:gd name="connsiteY1-4" fmla="*/ 0 h 2069635"/>
              <a:gd name="connsiteX2-5" fmla="*/ 3171687 w 3171687"/>
              <a:gd name="connsiteY2-6" fmla="*/ 2069635 h 2069635"/>
              <a:gd name="connsiteX3-7" fmla="*/ 0 w 3171687"/>
              <a:gd name="connsiteY3-8" fmla="*/ 2069635 h 2069635"/>
              <a:gd name="connsiteX4-9" fmla="*/ 0 w 3171687"/>
              <a:gd name="connsiteY4-10" fmla="*/ 1810069 h 2069635"/>
              <a:gd name="connsiteX5-11" fmla="*/ 979903 w 3171687"/>
              <a:gd name="connsiteY5-12" fmla="*/ 1810069 h 2069635"/>
              <a:gd name="connsiteX6-13" fmla="*/ 979903 w 3171687"/>
              <a:gd name="connsiteY6-14" fmla="*/ 259565 h 2069635"/>
              <a:gd name="connsiteX7-15" fmla="*/ 0 w 3171687"/>
              <a:gd name="connsiteY7-16" fmla="*/ 259565 h 2069635"/>
              <a:gd name="connsiteX8-17" fmla="*/ 0 w 3171687"/>
              <a:gd name="connsiteY8-18" fmla="*/ 0 h 2069635"/>
              <a:gd name="connsiteX0-19" fmla="*/ 979903 w 3171687"/>
              <a:gd name="connsiteY0-20" fmla="*/ 1810069 h 2069635"/>
              <a:gd name="connsiteX1-21" fmla="*/ 979903 w 3171687"/>
              <a:gd name="connsiteY1-22" fmla="*/ 259565 h 2069635"/>
              <a:gd name="connsiteX2-23" fmla="*/ 0 w 3171687"/>
              <a:gd name="connsiteY2-24" fmla="*/ 259565 h 2069635"/>
              <a:gd name="connsiteX3-25" fmla="*/ 0 w 3171687"/>
              <a:gd name="connsiteY3-26" fmla="*/ 0 h 2069635"/>
              <a:gd name="connsiteX4-27" fmla="*/ 3171687 w 3171687"/>
              <a:gd name="connsiteY4-28" fmla="*/ 0 h 2069635"/>
              <a:gd name="connsiteX5-29" fmla="*/ 3171687 w 3171687"/>
              <a:gd name="connsiteY5-30" fmla="*/ 2069635 h 2069635"/>
              <a:gd name="connsiteX6-31" fmla="*/ 0 w 3171687"/>
              <a:gd name="connsiteY6-32" fmla="*/ 2069635 h 2069635"/>
              <a:gd name="connsiteX7-33" fmla="*/ 0 w 3171687"/>
              <a:gd name="connsiteY7-34" fmla="*/ 1810069 h 2069635"/>
              <a:gd name="connsiteX8-35" fmla="*/ 1071343 w 3171687"/>
              <a:gd name="connsiteY8-36" fmla="*/ 1901509 h 2069635"/>
              <a:gd name="connsiteX0-37" fmla="*/ 979903 w 3171687"/>
              <a:gd name="connsiteY0-38" fmla="*/ 1810069 h 2069635"/>
              <a:gd name="connsiteX1-39" fmla="*/ 979903 w 3171687"/>
              <a:gd name="connsiteY1-40" fmla="*/ 259565 h 2069635"/>
              <a:gd name="connsiteX2-41" fmla="*/ 0 w 3171687"/>
              <a:gd name="connsiteY2-42" fmla="*/ 259565 h 2069635"/>
              <a:gd name="connsiteX3-43" fmla="*/ 0 w 3171687"/>
              <a:gd name="connsiteY3-44" fmla="*/ 0 h 2069635"/>
              <a:gd name="connsiteX4-45" fmla="*/ 3171687 w 3171687"/>
              <a:gd name="connsiteY4-46" fmla="*/ 0 h 2069635"/>
              <a:gd name="connsiteX5-47" fmla="*/ 3171687 w 3171687"/>
              <a:gd name="connsiteY5-48" fmla="*/ 2069635 h 2069635"/>
              <a:gd name="connsiteX6-49" fmla="*/ 0 w 3171687"/>
              <a:gd name="connsiteY6-50" fmla="*/ 2069635 h 2069635"/>
              <a:gd name="connsiteX7-51" fmla="*/ 0 w 3171687"/>
              <a:gd name="connsiteY7-52" fmla="*/ 1810069 h 2069635"/>
              <a:gd name="connsiteX0-53" fmla="*/ 979903 w 3171687"/>
              <a:gd name="connsiteY0-54" fmla="*/ 259565 h 2069635"/>
              <a:gd name="connsiteX1-55" fmla="*/ 0 w 3171687"/>
              <a:gd name="connsiteY1-56" fmla="*/ 259565 h 2069635"/>
              <a:gd name="connsiteX2-57" fmla="*/ 0 w 3171687"/>
              <a:gd name="connsiteY2-58" fmla="*/ 0 h 2069635"/>
              <a:gd name="connsiteX3-59" fmla="*/ 3171687 w 3171687"/>
              <a:gd name="connsiteY3-60" fmla="*/ 0 h 2069635"/>
              <a:gd name="connsiteX4-61" fmla="*/ 3171687 w 3171687"/>
              <a:gd name="connsiteY4-62" fmla="*/ 2069635 h 2069635"/>
              <a:gd name="connsiteX5-63" fmla="*/ 0 w 3171687"/>
              <a:gd name="connsiteY5-64" fmla="*/ 2069635 h 2069635"/>
              <a:gd name="connsiteX6-65" fmla="*/ 0 w 3171687"/>
              <a:gd name="connsiteY6-66" fmla="*/ 1810069 h 2069635"/>
              <a:gd name="connsiteX0-67" fmla="*/ 0 w 3171687"/>
              <a:gd name="connsiteY0-68" fmla="*/ 259565 h 2069635"/>
              <a:gd name="connsiteX1-69" fmla="*/ 0 w 3171687"/>
              <a:gd name="connsiteY1-70" fmla="*/ 0 h 2069635"/>
              <a:gd name="connsiteX2-71" fmla="*/ 3171687 w 3171687"/>
              <a:gd name="connsiteY2-72" fmla="*/ 0 h 2069635"/>
              <a:gd name="connsiteX3-73" fmla="*/ 3171687 w 3171687"/>
              <a:gd name="connsiteY3-74" fmla="*/ 2069635 h 2069635"/>
              <a:gd name="connsiteX4-75" fmla="*/ 0 w 3171687"/>
              <a:gd name="connsiteY4-76" fmla="*/ 2069635 h 2069635"/>
              <a:gd name="connsiteX5-77" fmla="*/ 0 w 3171687"/>
              <a:gd name="connsiteY5-78" fmla="*/ 1810069 h 2069635"/>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3171687" h="2069635">
                <a:moveTo>
                  <a:pt x="0" y="259565"/>
                </a:moveTo>
                <a:lnTo>
                  <a:pt x="0" y="0"/>
                </a:lnTo>
                <a:lnTo>
                  <a:pt x="3171687" y="0"/>
                </a:lnTo>
                <a:lnTo>
                  <a:pt x="3171687" y="2069635"/>
                </a:lnTo>
                <a:lnTo>
                  <a:pt x="0" y="2069635"/>
                </a:lnTo>
                <a:lnTo>
                  <a:pt x="0" y="1810069"/>
                </a:lnTo>
              </a:path>
            </a:pathLst>
          </a:custGeom>
          <a:noFill/>
          <a:ln w="6350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任意多边形 22"/>
          <p:cNvSpPr/>
          <p:nvPr/>
        </p:nvSpPr>
        <p:spPr>
          <a:xfrm>
            <a:off x="9629140" y="2340612"/>
            <a:ext cx="1619885" cy="1142365"/>
          </a:xfrm>
          <a:custGeom>
            <a:avLst/>
            <a:gdLst>
              <a:gd name="connsiteX0" fmla="*/ 0 w 2253807"/>
              <a:gd name="connsiteY0" fmla="*/ 0 h 1262130"/>
              <a:gd name="connsiteX1" fmla="*/ 2253807 w 2253807"/>
              <a:gd name="connsiteY1" fmla="*/ 0 h 1262130"/>
              <a:gd name="connsiteX2" fmla="*/ 2253807 w 2253807"/>
              <a:gd name="connsiteY2" fmla="*/ 1262130 h 1262130"/>
              <a:gd name="connsiteX3" fmla="*/ 1013277 w 2253807"/>
              <a:gd name="connsiteY3" fmla="*/ 1262130 h 1262130"/>
              <a:gd name="connsiteX4" fmla="*/ 1013277 w 2253807"/>
              <a:gd name="connsiteY4" fmla="*/ 700070 h 1262130"/>
              <a:gd name="connsiteX5" fmla="*/ 0 w 2253807"/>
              <a:gd name="connsiteY5" fmla="*/ 700070 h 1262130"/>
              <a:gd name="connsiteX6" fmla="*/ 0 w 2253807"/>
              <a:gd name="connsiteY6" fmla="*/ 0 h 1262130"/>
              <a:gd name="connsiteX0-1" fmla="*/ 1013277 w 2253807"/>
              <a:gd name="connsiteY0-2" fmla="*/ 700070 h 1262130"/>
              <a:gd name="connsiteX1-3" fmla="*/ 0 w 2253807"/>
              <a:gd name="connsiteY1-4" fmla="*/ 700070 h 1262130"/>
              <a:gd name="connsiteX2-5" fmla="*/ 0 w 2253807"/>
              <a:gd name="connsiteY2-6" fmla="*/ 0 h 1262130"/>
              <a:gd name="connsiteX3-7" fmla="*/ 2253807 w 2253807"/>
              <a:gd name="connsiteY3-8" fmla="*/ 0 h 1262130"/>
              <a:gd name="connsiteX4-9" fmla="*/ 2253807 w 2253807"/>
              <a:gd name="connsiteY4-10" fmla="*/ 1262130 h 1262130"/>
              <a:gd name="connsiteX5-11" fmla="*/ 1013277 w 2253807"/>
              <a:gd name="connsiteY5-12" fmla="*/ 1262130 h 1262130"/>
              <a:gd name="connsiteX6-13" fmla="*/ 1104717 w 2253807"/>
              <a:gd name="connsiteY6-14" fmla="*/ 791510 h 1262130"/>
              <a:gd name="connsiteX0-15" fmla="*/ 1013277 w 2253807"/>
              <a:gd name="connsiteY0-16" fmla="*/ 700070 h 1262130"/>
              <a:gd name="connsiteX1-17" fmla="*/ 0 w 2253807"/>
              <a:gd name="connsiteY1-18" fmla="*/ 700070 h 1262130"/>
              <a:gd name="connsiteX2-19" fmla="*/ 0 w 2253807"/>
              <a:gd name="connsiteY2-20" fmla="*/ 0 h 1262130"/>
              <a:gd name="connsiteX3-21" fmla="*/ 2253807 w 2253807"/>
              <a:gd name="connsiteY3-22" fmla="*/ 0 h 1262130"/>
              <a:gd name="connsiteX4-23" fmla="*/ 2253807 w 2253807"/>
              <a:gd name="connsiteY4-24" fmla="*/ 1262130 h 1262130"/>
              <a:gd name="connsiteX5-25" fmla="*/ 1013277 w 2253807"/>
              <a:gd name="connsiteY5-26" fmla="*/ 1262130 h 1262130"/>
              <a:gd name="connsiteX0-27" fmla="*/ 0 w 2253807"/>
              <a:gd name="connsiteY0-28" fmla="*/ 700070 h 1262130"/>
              <a:gd name="connsiteX1-29" fmla="*/ 0 w 2253807"/>
              <a:gd name="connsiteY1-30" fmla="*/ 0 h 1262130"/>
              <a:gd name="connsiteX2-31" fmla="*/ 2253807 w 2253807"/>
              <a:gd name="connsiteY2-32" fmla="*/ 0 h 1262130"/>
              <a:gd name="connsiteX3-33" fmla="*/ 2253807 w 2253807"/>
              <a:gd name="connsiteY3-34" fmla="*/ 1262130 h 1262130"/>
              <a:gd name="connsiteX4-35" fmla="*/ 1013277 w 2253807"/>
              <a:gd name="connsiteY4-36" fmla="*/ 1262130 h 1262130"/>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2253807" h="1262130">
                <a:moveTo>
                  <a:pt x="0" y="700070"/>
                </a:moveTo>
                <a:lnTo>
                  <a:pt x="0" y="0"/>
                </a:lnTo>
                <a:lnTo>
                  <a:pt x="2253807" y="0"/>
                </a:lnTo>
                <a:lnTo>
                  <a:pt x="2253807" y="1262130"/>
                </a:lnTo>
                <a:lnTo>
                  <a:pt x="1013277" y="1262130"/>
                </a:lnTo>
              </a:path>
            </a:pathLst>
          </a:custGeom>
          <a:noFill/>
          <a:ln w="6350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400" advClick="0" advTm="0">
        <p14:ripple/>
      </p:transition>
    </mc:Choice>
    <mc:Fallback xmlns:a14="http://schemas.microsoft.com/office/drawing/2010/main"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after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checkerboard(across)">
                                      <p:cBhvr>
                                        <p:cTn id="7" dur="500"/>
                                        <p:tgtEl>
                                          <p:spTgt spid="33"/>
                                        </p:tgtEl>
                                      </p:cBhvr>
                                    </p:animEffect>
                                  </p:childTnLst>
                                </p:cTn>
                              </p:par>
                            </p:childTnLst>
                          </p:cTn>
                        </p:par>
                        <p:par>
                          <p:cTn id="8" fill="hold">
                            <p:stCondLst>
                              <p:cond delay="500"/>
                            </p:stCondLst>
                            <p:childTnLst>
                              <p:par>
                                <p:cTn id="9" presetID="55" presetClass="entr" presetSubtype="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1000" fill="hold"/>
                                        <p:tgtEl>
                                          <p:spTgt spid="5"/>
                                        </p:tgtEl>
                                        <p:attrNameLst>
                                          <p:attrName>ppt_w</p:attrName>
                                        </p:attrNameLst>
                                      </p:cBhvr>
                                      <p:tavLst>
                                        <p:tav tm="0">
                                          <p:val>
                                            <p:strVal val="#ppt_w*0.70"/>
                                          </p:val>
                                        </p:tav>
                                        <p:tav tm="100000">
                                          <p:val>
                                            <p:strVal val="#ppt_w"/>
                                          </p:val>
                                        </p:tav>
                                      </p:tavLst>
                                    </p:anim>
                                    <p:anim calcmode="lin" valueType="num">
                                      <p:cBhvr>
                                        <p:cTn id="12" dur="1000" fill="hold"/>
                                        <p:tgtEl>
                                          <p:spTgt spid="5"/>
                                        </p:tgtEl>
                                        <p:attrNameLst>
                                          <p:attrName>ppt_h</p:attrName>
                                        </p:attrNameLst>
                                      </p:cBhvr>
                                      <p:tavLst>
                                        <p:tav tm="0">
                                          <p:val>
                                            <p:strVal val="#ppt_h"/>
                                          </p:val>
                                        </p:tav>
                                        <p:tav tm="100000">
                                          <p:val>
                                            <p:strVal val="#ppt_h"/>
                                          </p:val>
                                        </p:tav>
                                      </p:tavLst>
                                    </p:anim>
                                    <p:animEffect transition="in" filter="fade">
                                      <p:cBhvr>
                                        <p:cTn id="13" dur="1000"/>
                                        <p:tgtEl>
                                          <p:spTgt spid="5"/>
                                        </p:tgtEl>
                                      </p:cBhvr>
                                    </p:animEffect>
                                  </p:childTnLst>
                                </p:cTn>
                              </p:par>
                              <p:par>
                                <p:cTn id="14" presetID="55" presetClass="entr" presetSubtype="0" fill="hold" grpId="0" nodeType="withEffect">
                                  <p:stCondLst>
                                    <p:cond delay="0"/>
                                  </p:stCondLst>
                                  <p:childTnLst>
                                    <p:set>
                                      <p:cBhvr>
                                        <p:cTn id="15" dur="1" fill="hold">
                                          <p:stCondLst>
                                            <p:cond delay="0"/>
                                          </p:stCondLst>
                                        </p:cTn>
                                        <p:tgtEl>
                                          <p:spTgt spid="4"/>
                                        </p:tgtEl>
                                        <p:attrNameLst>
                                          <p:attrName>style.visibility</p:attrName>
                                        </p:attrNameLst>
                                      </p:cBhvr>
                                      <p:to>
                                        <p:strVal val="visible"/>
                                      </p:to>
                                    </p:set>
                                    <p:anim calcmode="lin" valueType="num">
                                      <p:cBhvr>
                                        <p:cTn id="16" dur="1000" fill="hold"/>
                                        <p:tgtEl>
                                          <p:spTgt spid="4"/>
                                        </p:tgtEl>
                                        <p:attrNameLst>
                                          <p:attrName>ppt_w</p:attrName>
                                        </p:attrNameLst>
                                      </p:cBhvr>
                                      <p:tavLst>
                                        <p:tav tm="0">
                                          <p:val>
                                            <p:strVal val="#ppt_w*0.70"/>
                                          </p:val>
                                        </p:tav>
                                        <p:tav tm="100000">
                                          <p:val>
                                            <p:strVal val="#ppt_w"/>
                                          </p:val>
                                        </p:tav>
                                      </p:tavLst>
                                    </p:anim>
                                    <p:anim calcmode="lin" valueType="num">
                                      <p:cBhvr>
                                        <p:cTn id="17" dur="1000" fill="hold"/>
                                        <p:tgtEl>
                                          <p:spTgt spid="4"/>
                                        </p:tgtEl>
                                        <p:attrNameLst>
                                          <p:attrName>ppt_h</p:attrName>
                                        </p:attrNameLst>
                                      </p:cBhvr>
                                      <p:tavLst>
                                        <p:tav tm="0">
                                          <p:val>
                                            <p:strVal val="#ppt_h"/>
                                          </p:val>
                                        </p:tav>
                                        <p:tav tm="100000">
                                          <p:val>
                                            <p:strVal val="#ppt_h"/>
                                          </p:val>
                                        </p:tav>
                                      </p:tavLst>
                                    </p:anim>
                                    <p:animEffect transition="in" filter="fade">
                                      <p:cBhvr>
                                        <p:cTn id="18" dur="1000"/>
                                        <p:tgtEl>
                                          <p:spTgt spid="4"/>
                                        </p:tgtEl>
                                      </p:cBhvr>
                                    </p:animEffect>
                                  </p:childTnLst>
                                </p:cTn>
                              </p:par>
                            </p:childTnLst>
                          </p:cTn>
                        </p:par>
                        <p:par>
                          <p:cTn id="19" fill="hold">
                            <p:stCondLst>
                              <p:cond delay="1500"/>
                            </p:stCondLst>
                            <p:childTnLst>
                              <p:par>
                                <p:cTn id="20" presetID="23" presetClass="entr" presetSubtype="32" fill="hold" grpId="0" nodeType="afterEffect">
                                  <p:stCondLst>
                                    <p:cond delay="0"/>
                                  </p:stCondLst>
                                  <p:childTnLst>
                                    <p:set>
                                      <p:cBhvr>
                                        <p:cTn id="21" dur="1" fill="hold">
                                          <p:stCondLst>
                                            <p:cond delay="0"/>
                                          </p:stCondLst>
                                        </p:cTn>
                                        <p:tgtEl>
                                          <p:spTgt spid="9"/>
                                        </p:tgtEl>
                                        <p:attrNameLst>
                                          <p:attrName>style.visibility</p:attrName>
                                        </p:attrNameLst>
                                      </p:cBhvr>
                                      <p:to>
                                        <p:strVal val="visible"/>
                                      </p:to>
                                    </p:set>
                                    <p:anim calcmode="lin" valueType="num">
                                      <p:cBhvr>
                                        <p:cTn id="22" dur="350" fill="hold"/>
                                        <p:tgtEl>
                                          <p:spTgt spid="9"/>
                                        </p:tgtEl>
                                        <p:attrNameLst>
                                          <p:attrName>ppt_w</p:attrName>
                                        </p:attrNameLst>
                                      </p:cBhvr>
                                      <p:tavLst>
                                        <p:tav tm="0">
                                          <p:val>
                                            <p:strVal val="4*#ppt_w"/>
                                          </p:val>
                                        </p:tav>
                                        <p:tav tm="100000">
                                          <p:val>
                                            <p:strVal val="#ppt_w"/>
                                          </p:val>
                                        </p:tav>
                                      </p:tavLst>
                                    </p:anim>
                                    <p:anim calcmode="lin" valueType="num">
                                      <p:cBhvr>
                                        <p:cTn id="23" dur="350" fill="hold"/>
                                        <p:tgtEl>
                                          <p:spTgt spid="9"/>
                                        </p:tgtEl>
                                        <p:attrNameLst>
                                          <p:attrName>ppt_h</p:attrName>
                                        </p:attrNameLst>
                                      </p:cBhvr>
                                      <p:tavLst>
                                        <p:tav tm="0">
                                          <p:val>
                                            <p:strVal val="4*#ppt_h"/>
                                          </p:val>
                                        </p:tav>
                                        <p:tav tm="100000">
                                          <p:val>
                                            <p:strVal val="#ppt_h"/>
                                          </p:val>
                                        </p:tav>
                                      </p:tavLst>
                                    </p:anim>
                                  </p:childTnLst>
                                </p:cTn>
                              </p:par>
                              <p:par>
                                <p:cTn id="24" presetID="23" presetClass="entr" presetSubtype="32" fill="hold" grpId="0" nodeType="withEffect">
                                  <p:stCondLst>
                                    <p:cond delay="250"/>
                                  </p:stCondLst>
                                  <p:childTnLst>
                                    <p:set>
                                      <p:cBhvr>
                                        <p:cTn id="25" dur="1" fill="hold">
                                          <p:stCondLst>
                                            <p:cond delay="0"/>
                                          </p:stCondLst>
                                        </p:cTn>
                                        <p:tgtEl>
                                          <p:spTgt spid="6"/>
                                        </p:tgtEl>
                                        <p:attrNameLst>
                                          <p:attrName>style.visibility</p:attrName>
                                        </p:attrNameLst>
                                      </p:cBhvr>
                                      <p:to>
                                        <p:strVal val="visible"/>
                                      </p:to>
                                    </p:set>
                                    <p:anim calcmode="lin" valueType="num">
                                      <p:cBhvr>
                                        <p:cTn id="26" dur="350" fill="hold"/>
                                        <p:tgtEl>
                                          <p:spTgt spid="6"/>
                                        </p:tgtEl>
                                        <p:attrNameLst>
                                          <p:attrName>ppt_w</p:attrName>
                                        </p:attrNameLst>
                                      </p:cBhvr>
                                      <p:tavLst>
                                        <p:tav tm="0">
                                          <p:val>
                                            <p:strVal val="4*#ppt_w"/>
                                          </p:val>
                                        </p:tav>
                                        <p:tav tm="100000">
                                          <p:val>
                                            <p:strVal val="#ppt_w"/>
                                          </p:val>
                                        </p:tav>
                                      </p:tavLst>
                                    </p:anim>
                                    <p:anim calcmode="lin" valueType="num">
                                      <p:cBhvr>
                                        <p:cTn id="27" dur="350" fill="hold"/>
                                        <p:tgtEl>
                                          <p:spTgt spid="6"/>
                                        </p:tgtEl>
                                        <p:attrNameLst>
                                          <p:attrName>ppt_h</p:attrName>
                                        </p:attrNameLst>
                                      </p:cBhvr>
                                      <p:tavLst>
                                        <p:tav tm="0">
                                          <p:val>
                                            <p:strVal val="4*#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5" grpId="0" bldLvl="0" animBg="1"/>
      <p:bldP spid="6" grpId="0" bldLvl="0" animBg="1"/>
      <p:bldP spid="9" grpId="0" bldLvl="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任意多边形 7"/>
          <p:cNvSpPr/>
          <p:nvPr userDrawn="1">
            <p:custDataLst>
              <p:tags r:id="rId1"/>
            </p:custDataLst>
          </p:nvPr>
        </p:nvSpPr>
        <p:spPr>
          <a:xfrm flipV="1">
            <a:off x="521336" y="687070"/>
            <a:ext cx="11405235" cy="76200"/>
          </a:xfrm>
          <a:custGeom>
            <a:avLst/>
            <a:gdLst>
              <a:gd name="connsiteX0" fmla="*/ 0 w 12125327"/>
              <a:gd name="connsiteY0" fmla="*/ 0 h 31282"/>
              <a:gd name="connsiteX1" fmla="*/ 12125327 w 12125327"/>
              <a:gd name="connsiteY1" fmla="*/ 0 h 31282"/>
              <a:gd name="connsiteX2" fmla="*/ 12125327 w 12125327"/>
              <a:gd name="connsiteY2" fmla="*/ 31282 h 31282"/>
              <a:gd name="connsiteX3" fmla="*/ 17139 w 12125327"/>
              <a:gd name="connsiteY3" fmla="*/ 31282 h 31282"/>
            </a:gdLst>
            <a:ahLst/>
            <a:cxnLst>
              <a:cxn ang="0">
                <a:pos x="connsiteX0" y="connsiteY0"/>
              </a:cxn>
              <a:cxn ang="0">
                <a:pos x="connsiteX1" y="connsiteY1"/>
              </a:cxn>
              <a:cxn ang="0">
                <a:pos x="connsiteX2" y="connsiteY2"/>
              </a:cxn>
              <a:cxn ang="0">
                <a:pos x="connsiteX3" y="connsiteY3"/>
              </a:cxn>
            </a:cxnLst>
            <a:rect l="l" t="t" r="r" b="b"/>
            <a:pathLst>
              <a:path w="12125327" h="31282">
                <a:moveTo>
                  <a:pt x="0" y="0"/>
                </a:moveTo>
                <a:lnTo>
                  <a:pt x="12125327" y="0"/>
                </a:lnTo>
                <a:lnTo>
                  <a:pt x="12125327" y="31282"/>
                </a:lnTo>
                <a:lnTo>
                  <a:pt x="17139" y="31282"/>
                </a:lnTo>
                <a:close/>
              </a:path>
            </a:pathLst>
          </a:custGeom>
          <a:solidFill>
            <a:srgbClr val="615970">
              <a:alpha val="9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7032" tIns="33516" rIns="67032" bIns="33516" numCol="1" spcCol="0" rtlCol="0" fromWordArt="0" anchor="ctr" anchorCtr="0" forceAA="0" compatLnSpc="1">
            <a:noAutofit/>
          </a:bodyPr>
          <a:lstStyle/>
          <a:p>
            <a:pPr algn="ctr"/>
            <a:endParaRPr lang="zh-CN" altLang="en-US" sz="1400">
              <a:latin typeface="Arial" panose="020B0604020202020204" pitchFamily="34" charset="0"/>
              <a:ea typeface="微软雅黑" panose="020B0503020204020204" charset="-122"/>
              <a:sym typeface="Arial" panose="020B0604020202020204" pitchFamily="34" charset="0"/>
            </a:endParaRPr>
          </a:p>
        </p:txBody>
      </p:sp>
      <p:sp>
        <p:nvSpPr>
          <p:cNvPr id="9" name="任意多边形 8"/>
          <p:cNvSpPr/>
          <p:nvPr userDrawn="1">
            <p:custDataLst>
              <p:tags r:id="rId2"/>
            </p:custDataLst>
          </p:nvPr>
        </p:nvSpPr>
        <p:spPr>
          <a:xfrm>
            <a:off x="-14603" y="381541"/>
            <a:ext cx="410536" cy="381886"/>
          </a:xfrm>
          <a:custGeom>
            <a:avLst/>
            <a:gdLst>
              <a:gd name="connsiteX0" fmla="*/ 284734 w 577217"/>
              <a:gd name="connsiteY0" fmla="*/ 0 h 536832"/>
              <a:gd name="connsiteX1" fmla="*/ 577217 w 577217"/>
              <a:gd name="connsiteY1" fmla="*/ 536832 h 536832"/>
              <a:gd name="connsiteX2" fmla="*/ 0 w 577217"/>
              <a:gd name="connsiteY2" fmla="*/ 536832 h 536832"/>
              <a:gd name="connsiteX3" fmla="*/ 0 w 577217"/>
              <a:gd name="connsiteY3" fmla="*/ 184 h 536832"/>
            </a:gdLst>
            <a:ahLst/>
            <a:cxnLst>
              <a:cxn ang="0">
                <a:pos x="connsiteX0" y="connsiteY0"/>
              </a:cxn>
              <a:cxn ang="0">
                <a:pos x="connsiteX1" y="connsiteY1"/>
              </a:cxn>
              <a:cxn ang="0">
                <a:pos x="connsiteX2" y="connsiteY2"/>
              </a:cxn>
              <a:cxn ang="0">
                <a:pos x="connsiteX3" y="connsiteY3"/>
              </a:cxn>
            </a:cxnLst>
            <a:rect l="l" t="t" r="r" b="b"/>
            <a:pathLst>
              <a:path w="577217" h="536832">
                <a:moveTo>
                  <a:pt x="284734" y="0"/>
                </a:moveTo>
                <a:lnTo>
                  <a:pt x="577217" y="536832"/>
                </a:lnTo>
                <a:lnTo>
                  <a:pt x="0" y="536832"/>
                </a:lnTo>
                <a:lnTo>
                  <a:pt x="0" y="184"/>
                </a:lnTo>
                <a:close/>
              </a:path>
            </a:pathLst>
          </a:custGeom>
          <a:solidFill>
            <a:srgbClr val="61597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7032" tIns="33516" rIns="67032" bIns="33516" numCol="1" spcCol="0" rtlCol="0" fromWordArt="0" anchor="ctr" anchorCtr="0" forceAA="0" compatLnSpc="1">
            <a:noAutofit/>
          </a:bodyPr>
          <a:lstStyle/>
          <a:p>
            <a:pPr algn="ctr"/>
            <a:endParaRPr lang="zh-CN" altLang="en-US" sz="1400" dirty="0">
              <a:solidFill>
                <a:srgbClr val="7EC234"/>
              </a:solidFill>
              <a:latin typeface="Arial" panose="020B0604020202020204" pitchFamily="34" charset="0"/>
              <a:ea typeface="微软雅黑" panose="020B0503020204020204" charset="-122"/>
              <a:sym typeface="Arial" panose="020B0604020202020204" pitchFamily="34" charset="0"/>
            </a:endParaRPr>
          </a:p>
        </p:txBody>
      </p:sp>
      <p:sp>
        <p:nvSpPr>
          <p:cNvPr id="26" name="Title 1"/>
          <p:cNvSpPr txBox="1"/>
          <p:nvPr/>
        </p:nvSpPr>
        <p:spPr>
          <a:xfrm>
            <a:off x="600071" y="231316"/>
            <a:ext cx="6049304" cy="379477"/>
          </a:xfrm>
          <a:prstGeom prst="rect">
            <a:avLst/>
          </a:prstGeom>
        </p:spPr>
        <p:txBody>
          <a:bodyPr lIns="0" rIns="0" anchor="ctr">
            <a:noAutofit/>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anose="020B0306030504020204" pitchFamily="34" charset="0"/>
              </a:defRPr>
            </a:lvl1pPr>
          </a:lstStyle>
          <a:p>
            <a:pPr algn="l">
              <a:defRPr/>
            </a:pPr>
            <a:r>
              <a:rPr lang="zh-CN" altLang="en-US" sz="2400" b="1" dirty="0">
                <a:solidFill>
                  <a:srgbClr val="615970"/>
                </a:solidFill>
                <a:latin typeface="微软雅黑" panose="020B0503020204020204" charset="-122"/>
                <a:ea typeface="微软雅黑" panose="020B0503020204020204" charset="-122"/>
                <a:sym typeface="+mn-ea"/>
              </a:rPr>
              <a:t>Implementation of work measures</a:t>
            </a:r>
          </a:p>
        </p:txBody>
      </p:sp>
      <p:grpSp>
        <p:nvGrpSpPr>
          <p:cNvPr id="2" name="组合 5"/>
          <p:cNvGrpSpPr/>
          <p:nvPr/>
        </p:nvGrpSpPr>
        <p:grpSpPr>
          <a:xfrm>
            <a:off x="6409590" y="1965759"/>
            <a:ext cx="1642212" cy="1642212"/>
            <a:chOff x="6447689" y="2372159"/>
            <a:chExt cx="1642212" cy="1642212"/>
          </a:xfrm>
        </p:grpSpPr>
        <p:sp>
          <p:nvSpPr>
            <p:cNvPr id="3" name="Rectangle 34"/>
            <p:cNvSpPr/>
            <p:nvPr/>
          </p:nvSpPr>
          <p:spPr>
            <a:xfrm>
              <a:off x="6447689" y="2372159"/>
              <a:ext cx="1642212" cy="1642212"/>
            </a:xfrm>
            <a:prstGeom prst="rect">
              <a:avLst/>
            </a:prstGeom>
            <a:solidFill>
              <a:srgbClr val="8882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555" dirty="0"/>
            </a:p>
          </p:txBody>
        </p:sp>
        <p:sp>
          <p:nvSpPr>
            <p:cNvPr id="4" name="Freeform 167"/>
            <p:cNvSpPr>
              <a:spLocks noEditPoints="1"/>
            </p:cNvSpPr>
            <p:nvPr/>
          </p:nvSpPr>
          <p:spPr bwMode="auto">
            <a:xfrm>
              <a:off x="6830607" y="2806635"/>
              <a:ext cx="902134" cy="773261"/>
            </a:xfrm>
            <a:custGeom>
              <a:avLst/>
              <a:gdLst>
                <a:gd name="T0" fmla="*/ 4 w 94"/>
                <a:gd name="T1" fmla="*/ 19 h 81"/>
                <a:gd name="T2" fmla="*/ 46 w 94"/>
                <a:gd name="T3" fmla="*/ 19 h 81"/>
                <a:gd name="T4" fmla="*/ 50 w 94"/>
                <a:gd name="T5" fmla="*/ 16 h 81"/>
                <a:gd name="T6" fmla="*/ 73 w 94"/>
                <a:gd name="T7" fmla="*/ 0 h 81"/>
                <a:gd name="T8" fmla="*/ 73 w 94"/>
                <a:gd name="T9" fmla="*/ 33 h 81"/>
                <a:gd name="T10" fmla="*/ 73 w 94"/>
                <a:gd name="T11" fmla="*/ 66 h 81"/>
                <a:gd name="T12" fmla="*/ 50 w 94"/>
                <a:gd name="T13" fmla="*/ 49 h 81"/>
                <a:gd name="T14" fmla="*/ 46 w 94"/>
                <a:gd name="T15" fmla="*/ 47 h 81"/>
                <a:gd name="T16" fmla="*/ 33 w 94"/>
                <a:gd name="T17" fmla="*/ 47 h 81"/>
                <a:gd name="T18" fmla="*/ 40 w 94"/>
                <a:gd name="T19" fmla="*/ 70 h 81"/>
                <a:gd name="T20" fmla="*/ 45 w 94"/>
                <a:gd name="T21" fmla="*/ 70 h 81"/>
                <a:gd name="T22" fmla="*/ 45 w 94"/>
                <a:gd name="T23" fmla="*/ 81 h 81"/>
                <a:gd name="T24" fmla="*/ 43 w 94"/>
                <a:gd name="T25" fmla="*/ 81 h 81"/>
                <a:gd name="T26" fmla="*/ 21 w 94"/>
                <a:gd name="T27" fmla="*/ 81 h 81"/>
                <a:gd name="T28" fmla="*/ 11 w 94"/>
                <a:gd name="T29" fmla="*/ 47 h 81"/>
                <a:gd name="T30" fmla="*/ 4 w 94"/>
                <a:gd name="T31" fmla="*/ 47 h 81"/>
                <a:gd name="T32" fmla="*/ 4 w 94"/>
                <a:gd name="T33" fmla="*/ 19 h 81"/>
                <a:gd name="T34" fmla="*/ 87 w 94"/>
                <a:gd name="T35" fmla="*/ 23 h 81"/>
                <a:gd name="T36" fmla="*/ 94 w 94"/>
                <a:gd name="T37" fmla="*/ 33 h 81"/>
                <a:gd name="T38" fmla="*/ 87 w 94"/>
                <a:gd name="T39" fmla="*/ 43 h 81"/>
                <a:gd name="T40" fmla="*/ 87 w 94"/>
                <a:gd name="T41" fmla="*/ 66 h 81"/>
                <a:gd name="T42" fmla="*/ 78 w 94"/>
                <a:gd name="T43" fmla="*/ 66 h 81"/>
                <a:gd name="T44" fmla="*/ 78 w 94"/>
                <a:gd name="T45" fmla="*/ 0 h 81"/>
                <a:gd name="T46" fmla="*/ 87 w 94"/>
                <a:gd name="T47" fmla="*/ 0 h 81"/>
                <a:gd name="T48" fmla="*/ 87 w 94"/>
                <a:gd name="T49" fmla="*/ 23 h 81"/>
                <a:gd name="T50" fmla="*/ 46 w 94"/>
                <a:gd name="T51" fmla="*/ 49 h 81"/>
                <a:gd name="T52" fmla="*/ 37 w 94"/>
                <a:gd name="T53" fmla="*/ 49 h 81"/>
                <a:gd name="T54" fmla="*/ 40 w 94"/>
                <a:gd name="T55" fmla="*/ 61 h 81"/>
                <a:gd name="T56" fmla="*/ 43 w 94"/>
                <a:gd name="T57" fmla="*/ 61 h 81"/>
                <a:gd name="T58" fmla="*/ 43 w 94"/>
                <a:gd name="T59" fmla="*/ 57 h 81"/>
                <a:gd name="T60" fmla="*/ 46 w 94"/>
                <a:gd name="T61" fmla="*/ 49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94" h="81">
                  <a:moveTo>
                    <a:pt x="4" y="19"/>
                  </a:moveTo>
                  <a:cubicBezTo>
                    <a:pt x="46" y="19"/>
                    <a:pt x="46" y="19"/>
                    <a:pt x="46" y="19"/>
                  </a:cubicBezTo>
                  <a:cubicBezTo>
                    <a:pt x="50" y="16"/>
                    <a:pt x="50" y="16"/>
                    <a:pt x="50" y="16"/>
                  </a:cubicBezTo>
                  <a:cubicBezTo>
                    <a:pt x="73" y="0"/>
                    <a:pt x="73" y="0"/>
                    <a:pt x="73" y="0"/>
                  </a:cubicBezTo>
                  <a:cubicBezTo>
                    <a:pt x="73" y="33"/>
                    <a:pt x="73" y="33"/>
                    <a:pt x="73" y="33"/>
                  </a:cubicBezTo>
                  <a:cubicBezTo>
                    <a:pt x="73" y="66"/>
                    <a:pt x="73" y="66"/>
                    <a:pt x="73" y="66"/>
                  </a:cubicBezTo>
                  <a:cubicBezTo>
                    <a:pt x="50" y="49"/>
                    <a:pt x="50" y="49"/>
                    <a:pt x="50" y="49"/>
                  </a:cubicBezTo>
                  <a:cubicBezTo>
                    <a:pt x="46" y="47"/>
                    <a:pt x="46" y="47"/>
                    <a:pt x="46" y="47"/>
                  </a:cubicBezTo>
                  <a:cubicBezTo>
                    <a:pt x="33" y="47"/>
                    <a:pt x="33" y="47"/>
                    <a:pt x="33" y="47"/>
                  </a:cubicBezTo>
                  <a:cubicBezTo>
                    <a:pt x="40" y="70"/>
                    <a:pt x="40" y="70"/>
                    <a:pt x="40" y="70"/>
                  </a:cubicBezTo>
                  <a:cubicBezTo>
                    <a:pt x="45" y="70"/>
                    <a:pt x="45" y="70"/>
                    <a:pt x="45" y="70"/>
                  </a:cubicBezTo>
                  <a:cubicBezTo>
                    <a:pt x="45" y="81"/>
                    <a:pt x="45" y="81"/>
                    <a:pt x="45" y="81"/>
                  </a:cubicBezTo>
                  <a:cubicBezTo>
                    <a:pt x="43" y="81"/>
                    <a:pt x="43" y="81"/>
                    <a:pt x="43" y="81"/>
                  </a:cubicBezTo>
                  <a:cubicBezTo>
                    <a:pt x="21" y="81"/>
                    <a:pt x="21" y="81"/>
                    <a:pt x="21" y="81"/>
                  </a:cubicBezTo>
                  <a:cubicBezTo>
                    <a:pt x="11" y="47"/>
                    <a:pt x="11" y="47"/>
                    <a:pt x="11" y="47"/>
                  </a:cubicBezTo>
                  <a:cubicBezTo>
                    <a:pt x="4" y="47"/>
                    <a:pt x="4" y="47"/>
                    <a:pt x="4" y="47"/>
                  </a:cubicBezTo>
                  <a:cubicBezTo>
                    <a:pt x="0" y="37"/>
                    <a:pt x="0" y="28"/>
                    <a:pt x="4" y="19"/>
                  </a:cubicBezTo>
                  <a:close/>
                  <a:moveTo>
                    <a:pt x="87" y="23"/>
                  </a:moveTo>
                  <a:cubicBezTo>
                    <a:pt x="91" y="24"/>
                    <a:pt x="94" y="28"/>
                    <a:pt x="94" y="33"/>
                  </a:cubicBezTo>
                  <a:cubicBezTo>
                    <a:pt x="94" y="38"/>
                    <a:pt x="91" y="42"/>
                    <a:pt x="87" y="43"/>
                  </a:cubicBezTo>
                  <a:cubicBezTo>
                    <a:pt x="87" y="66"/>
                    <a:pt x="87" y="66"/>
                    <a:pt x="87" y="66"/>
                  </a:cubicBezTo>
                  <a:cubicBezTo>
                    <a:pt x="78" y="66"/>
                    <a:pt x="78" y="66"/>
                    <a:pt x="78" y="66"/>
                  </a:cubicBezTo>
                  <a:cubicBezTo>
                    <a:pt x="78" y="0"/>
                    <a:pt x="78" y="0"/>
                    <a:pt x="78" y="0"/>
                  </a:cubicBezTo>
                  <a:cubicBezTo>
                    <a:pt x="87" y="0"/>
                    <a:pt x="87" y="0"/>
                    <a:pt x="87" y="0"/>
                  </a:cubicBezTo>
                  <a:cubicBezTo>
                    <a:pt x="87" y="23"/>
                    <a:pt x="87" y="23"/>
                    <a:pt x="87" y="23"/>
                  </a:cubicBezTo>
                  <a:close/>
                  <a:moveTo>
                    <a:pt x="46" y="49"/>
                  </a:moveTo>
                  <a:cubicBezTo>
                    <a:pt x="37" y="49"/>
                    <a:pt x="37" y="49"/>
                    <a:pt x="37" y="49"/>
                  </a:cubicBezTo>
                  <a:cubicBezTo>
                    <a:pt x="40" y="61"/>
                    <a:pt x="40" y="61"/>
                    <a:pt x="40" y="61"/>
                  </a:cubicBezTo>
                  <a:cubicBezTo>
                    <a:pt x="43" y="61"/>
                    <a:pt x="43" y="61"/>
                    <a:pt x="43" y="61"/>
                  </a:cubicBezTo>
                  <a:cubicBezTo>
                    <a:pt x="43" y="57"/>
                    <a:pt x="43" y="57"/>
                    <a:pt x="43" y="57"/>
                  </a:cubicBezTo>
                  <a:lnTo>
                    <a:pt x="46" y="49"/>
                  </a:lnTo>
                  <a:close/>
                </a:path>
              </a:pathLst>
            </a:custGeom>
            <a:solidFill>
              <a:schemeClr val="bg1">
                <a:lumMod val="95000"/>
              </a:schemeClr>
            </a:solidFill>
            <a:ln>
              <a:noFill/>
            </a:ln>
          </p:spPr>
          <p:txBody>
            <a:bodyPr vert="horz" wrap="square" lIns="91440" tIns="45720" rIns="91440" bIns="45720" numCol="1" anchor="t" anchorCtr="0" compatLnSpc="1"/>
            <a:lstStyle/>
            <a:p>
              <a:endParaRPr lang="zh-CN" altLang="en-US"/>
            </a:p>
          </p:txBody>
        </p:sp>
      </p:grpSp>
      <p:grpSp>
        <p:nvGrpSpPr>
          <p:cNvPr id="5" name="组合 4"/>
          <p:cNvGrpSpPr/>
          <p:nvPr/>
        </p:nvGrpSpPr>
        <p:grpSpPr>
          <a:xfrm>
            <a:off x="6409588" y="3746320"/>
            <a:ext cx="1843424" cy="1843424"/>
            <a:chOff x="6447688" y="4152720"/>
            <a:chExt cx="1843424" cy="1843424"/>
          </a:xfrm>
        </p:grpSpPr>
        <p:sp>
          <p:nvSpPr>
            <p:cNvPr id="6" name="Rectangle 33"/>
            <p:cNvSpPr/>
            <p:nvPr/>
          </p:nvSpPr>
          <p:spPr>
            <a:xfrm>
              <a:off x="6447688" y="4152720"/>
              <a:ext cx="1843424" cy="1843424"/>
            </a:xfrm>
            <a:prstGeom prst="rect">
              <a:avLst/>
            </a:prstGeom>
            <a:solidFill>
              <a:srgbClr val="6159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555" dirty="0"/>
            </a:p>
          </p:txBody>
        </p:sp>
        <p:sp>
          <p:nvSpPr>
            <p:cNvPr id="7" name="Freeform 26"/>
            <p:cNvSpPr>
              <a:spLocks noChangeAspect="1" noEditPoints="1"/>
            </p:cNvSpPr>
            <p:nvPr/>
          </p:nvSpPr>
          <p:spPr bwMode="auto">
            <a:xfrm>
              <a:off x="6862400" y="4586444"/>
              <a:ext cx="1014000" cy="975976"/>
            </a:xfrm>
            <a:custGeom>
              <a:avLst/>
              <a:gdLst>
                <a:gd name="T0" fmla="*/ 94 w 132"/>
                <a:gd name="T1" fmla="*/ 0 h 128"/>
                <a:gd name="T2" fmla="*/ 56 w 132"/>
                <a:gd name="T3" fmla="*/ 27 h 128"/>
                <a:gd name="T4" fmla="*/ 55 w 132"/>
                <a:gd name="T5" fmla="*/ 27 h 128"/>
                <a:gd name="T6" fmla="*/ 14 w 132"/>
                <a:gd name="T7" fmla="*/ 69 h 128"/>
                <a:gd name="T8" fmla="*/ 1 w 132"/>
                <a:gd name="T9" fmla="*/ 110 h 128"/>
                <a:gd name="T10" fmla="*/ 14 w 132"/>
                <a:gd name="T11" fmla="*/ 128 h 128"/>
                <a:gd name="T12" fmla="*/ 53 w 132"/>
                <a:gd name="T13" fmla="*/ 118 h 128"/>
                <a:gd name="T14" fmla="*/ 120 w 132"/>
                <a:gd name="T15" fmla="*/ 53 h 128"/>
                <a:gd name="T16" fmla="*/ 64 w 132"/>
                <a:gd name="T17" fmla="*/ 95 h 128"/>
                <a:gd name="T18" fmla="*/ 99 w 132"/>
                <a:gd name="T19" fmla="*/ 47 h 128"/>
                <a:gd name="T20" fmla="*/ 95 w 132"/>
                <a:gd name="T21" fmla="*/ 67 h 128"/>
                <a:gd name="T22" fmla="*/ 64 w 132"/>
                <a:gd name="T23" fmla="*/ 98 h 128"/>
                <a:gd name="T24" fmla="*/ 59 w 132"/>
                <a:gd name="T25" fmla="*/ 81 h 128"/>
                <a:gd name="T26" fmla="*/ 46 w 132"/>
                <a:gd name="T27" fmla="*/ 68 h 128"/>
                <a:gd name="T28" fmla="*/ 92 w 132"/>
                <a:gd name="T29" fmla="*/ 36 h 128"/>
                <a:gd name="T30" fmla="*/ 59 w 132"/>
                <a:gd name="T31" fmla="*/ 81 h 128"/>
                <a:gd name="T32" fmla="*/ 30 w 132"/>
                <a:gd name="T33" fmla="*/ 64 h 128"/>
                <a:gd name="T34" fmla="*/ 80 w 132"/>
                <a:gd name="T35" fmla="*/ 29 h 128"/>
                <a:gd name="T36" fmla="*/ 17 w 132"/>
                <a:gd name="T37" fmla="*/ 119 h 128"/>
                <a:gd name="T38" fmla="*/ 8 w 132"/>
                <a:gd name="T39" fmla="*/ 114 h 128"/>
                <a:gd name="T40" fmla="*/ 13 w 132"/>
                <a:gd name="T41" fmla="*/ 96 h 128"/>
                <a:gd name="T42" fmla="*/ 32 w 132"/>
                <a:gd name="T43" fmla="*/ 116 h 128"/>
                <a:gd name="T44" fmla="*/ 35 w 132"/>
                <a:gd name="T45" fmla="*/ 115 h 128"/>
                <a:gd name="T46" fmla="*/ 14 w 132"/>
                <a:gd name="T47" fmla="*/ 92 h 128"/>
                <a:gd name="T48" fmla="*/ 19 w 132"/>
                <a:gd name="T49" fmla="*/ 75 h 128"/>
                <a:gd name="T50" fmla="*/ 52 w 132"/>
                <a:gd name="T51" fmla="*/ 110 h 128"/>
                <a:gd name="T52" fmla="*/ 35 w 132"/>
                <a:gd name="T53" fmla="*/ 115 h 128"/>
                <a:gd name="T54" fmla="*/ 108 w 132"/>
                <a:gd name="T55" fmla="*/ 54 h 128"/>
                <a:gd name="T56" fmla="*/ 98 w 132"/>
                <a:gd name="T57" fmla="*/ 30 h 128"/>
                <a:gd name="T58" fmla="*/ 81 w 132"/>
                <a:gd name="T59" fmla="*/ 13 h 128"/>
                <a:gd name="T60" fmla="*/ 112 w 132"/>
                <a:gd name="T61" fmla="*/ 16 h 128"/>
                <a:gd name="T62" fmla="*/ 115 w 132"/>
                <a:gd name="T63" fmla="*/ 47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32" h="128">
                  <a:moveTo>
                    <a:pt x="118" y="10"/>
                  </a:moveTo>
                  <a:cubicBezTo>
                    <a:pt x="111" y="4"/>
                    <a:pt x="102" y="0"/>
                    <a:pt x="94" y="0"/>
                  </a:cubicBezTo>
                  <a:cubicBezTo>
                    <a:pt x="87" y="0"/>
                    <a:pt x="80" y="3"/>
                    <a:pt x="75" y="8"/>
                  </a:cubicBezTo>
                  <a:cubicBezTo>
                    <a:pt x="56" y="27"/>
                    <a:pt x="56" y="27"/>
                    <a:pt x="56" y="27"/>
                  </a:cubicBezTo>
                  <a:cubicBezTo>
                    <a:pt x="56" y="27"/>
                    <a:pt x="56" y="27"/>
                    <a:pt x="55" y="27"/>
                  </a:cubicBezTo>
                  <a:cubicBezTo>
                    <a:pt x="55" y="27"/>
                    <a:pt x="55" y="27"/>
                    <a:pt x="55" y="27"/>
                  </a:cubicBezTo>
                  <a:cubicBezTo>
                    <a:pt x="55" y="27"/>
                    <a:pt x="55" y="27"/>
                    <a:pt x="55" y="27"/>
                  </a:cubicBezTo>
                  <a:cubicBezTo>
                    <a:pt x="14" y="69"/>
                    <a:pt x="14" y="69"/>
                    <a:pt x="14" y="69"/>
                  </a:cubicBezTo>
                  <a:cubicBezTo>
                    <a:pt x="12" y="71"/>
                    <a:pt x="11" y="73"/>
                    <a:pt x="10" y="76"/>
                  </a:cubicBezTo>
                  <a:cubicBezTo>
                    <a:pt x="1" y="110"/>
                    <a:pt x="1" y="110"/>
                    <a:pt x="1" y="110"/>
                  </a:cubicBezTo>
                  <a:cubicBezTo>
                    <a:pt x="1" y="110"/>
                    <a:pt x="0" y="113"/>
                    <a:pt x="0" y="114"/>
                  </a:cubicBezTo>
                  <a:cubicBezTo>
                    <a:pt x="0" y="122"/>
                    <a:pt x="6" y="128"/>
                    <a:pt x="14" y="128"/>
                  </a:cubicBezTo>
                  <a:cubicBezTo>
                    <a:pt x="16" y="128"/>
                    <a:pt x="19" y="127"/>
                    <a:pt x="19" y="127"/>
                  </a:cubicBezTo>
                  <a:cubicBezTo>
                    <a:pt x="53" y="118"/>
                    <a:pt x="53" y="118"/>
                    <a:pt x="53" y="118"/>
                  </a:cubicBezTo>
                  <a:cubicBezTo>
                    <a:pt x="55" y="118"/>
                    <a:pt x="57" y="116"/>
                    <a:pt x="59" y="114"/>
                  </a:cubicBezTo>
                  <a:cubicBezTo>
                    <a:pt x="120" y="53"/>
                    <a:pt x="120" y="53"/>
                    <a:pt x="120" y="53"/>
                  </a:cubicBezTo>
                  <a:cubicBezTo>
                    <a:pt x="132" y="42"/>
                    <a:pt x="130" y="23"/>
                    <a:pt x="118" y="10"/>
                  </a:cubicBezTo>
                  <a:close/>
                  <a:moveTo>
                    <a:pt x="64" y="95"/>
                  </a:moveTo>
                  <a:cubicBezTo>
                    <a:pt x="64" y="92"/>
                    <a:pt x="63" y="88"/>
                    <a:pt x="61" y="85"/>
                  </a:cubicBezTo>
                  <a:cubicBezTo>
                    <a:pt x="99" y="47"/>
                    <a:pt x="99" y="47"/>
                    <a:pt x="99" y="47"/>
                  </a:cubicBezTo>
                  <a:cubicBezTo>
                    <a:pt x="101" y="54"/>
                    <a:pt x="100" y="62"/>
                    <a:pt x="95" y="67"/>
                  </a:cubicBezTo>
                  <a:cubicBezTo>
                    <a:pt x="95" y="67"/>
                    <a:pt x="95" y="67"/>
                    <a:pt x="95" y="67"/>
                  </a:cubicBezTo>
                  <a:cubicBezTo>
                    <a:pt x="95" y="67"/>
                    <a:pt x="95" y="67"/>
                    <a:pt x="95" y="67"/>
                  </a:cubicBezTo>
                  <a:cubicBezTo>
                    <a:pt x="64" y="98"/>
                    <a:pt x="64" y="98"/>
                    <a:pt x="64" y="98"/>
                  </a:cubicBezTo>
                  <a:cubicBezTo>
                    <a:pt x="64" y="97"/>
                    <a:pt x="64" y="96"/>
                    <a:pt x="64" y="95"/>
                  </a:cubicBezTo>
                  <a:close/>
                  <a:moveTo>
                    <a:pt x="59" y="81"/>
                  </a:moveTo>
                  <a:cubicBezTo>
                    <a:pt x="58" y="79"/>
                    <a:pt x="56" y="76"/>
                    <a:pt x="54" y="74"/>
                  </a:cubicBezTo>
                  <a:cubicBezTo>
                    <a:pt x="51" y="72"/>
                    <a:pt x="49" y="70"/>
                    <a:pt x="46" y="68"/>
                  </a:cubicBezTo>
                  <a:cubicBezTo>
                    <a:pt x="84" y="30"/>
                    <a:pt x="84" y="30"/>
                    <a:pt x="84" y="30"/>
                  </a:cubicBezTo>
                  <a:cubicBezTo>
                    <a:pt x="87" y="31"/>
                    <a:pt x="90" y="33"/>
                    <a:pt x="92" y="36"/>
                  </a:cubicBezTo>
                  <a:cubicBezTo>
                    <a:pt x="94" y="38"/>
                    <a:pt x="96" y="40"/>
                    <a:pt x="97" y="43"/>
                  </a:cubicBezTo>
                  <a:lnTo>
                    <a:pt x="59" y="81"/>
                  </a:lnTo>
                  <a:close/>
                  <a:moveTo>
                    <a:pt x="42" y="66"/>
                  </a:moveTo>
                  <a:cubicBezTo>
                    <a:pt x="38" y="65"/>
                    <a:pt x="34" y="64"/>
                    <a:pt x="30" y="64"/>
                  </a:cubicBezTo>
                  <a:cubicBezTo>
                    <a:pt x="61" y="33"/>
                    <a:pt x="61" y="33"/>
                    <a:pt x="61" y="33"/>
                  </a:cubicBezTo>
                  <a:cubicBezTo>
                    <a:pt x="66" y="28"/>
                    <a:pt x="73" y="27"/>
                    <a:pt x="80" y="29"/>
                  </a:cubicBezTo>
                  <a:lnTo>
                    <a:pt x="42" y="66"/>
                  </a:lnTo>
                  <a:close/>
                  <a:moveTo>
                    <a:pt x="17" y="119"/>
                  </a:moveTo>
                  <a:cubicBezTo>
                    <a:pt x="16" y="120"/>
                    <a:pt x="15" y="120"/>
                    <a:pt x="14" y="120"/>
                  </a:cubicBezTo>
                  <a:cubicBezTo>
                    <a:pt x="11" y="120"/>
                    <a:pt x="8" y="117"/>
                    <a:pt x="8" y="114"/>
                  </a:cubicBezTo>
                  <a:cubicBezTo>
                    <a:pt x="8" y="113"/>
                    <a:pt x="8" y="112"/>
                    <a:pt x="8" y="112"/>
                  </a:cubicBezTo>
                  <a:cubicBezTo>
                    <a:pt x="13" y="96"/>
                    <a:pt x="13" y="96"/>
                    <a:pt x="13" y="96"/>
                  </a:cubicBezTo>
                  <a:cubicBezTo>
                    <a:pt x="17" y="96"/>
                    <a:pt x="22" y="98"/>
                    <a:pt x="26" y="102"/>
                  </a:cubicBezTo>
                  <a:cubicBezTo>
                    <a:pt x="30" y="106"/>
                    <a:pt x="32" y="111"/>
                    <a:pt x="32" y="116"/>
                  </a:cubicBezTo>
                  <a:lnTo>
                    <a:pt x="17" y="119"/>
                  </a:lnTo>
                  <a:close/>
                  <a:moveTo>
                    <a:pt x="35" y="115"/>
                  </a:moveTo>
                  <a:cubicBezTo>
                    <a:pt x="35" y="109"/>
                    <a:pt x="33" y="104"/>
                    <a:pt x="29" y="99"/>
                  </a:cubicBezTo>
                  <a:cubicBezTo>
                    <a:pt x="25" y="95"/>
                    <a:pt x="19" y="93"/>
                    <a:pt x="14" y="92"/>
                  </a:cubicBezTo>
                  <a:cubicBezTo>
                    <a:pt x="18" y="78"/>
                    <a:pt x="18" y="78"/>
                    <a:pt x="18" y="78"/>
                  </a:cubicBezTo>
                  <a:cubicBezTo>
                    <a:pt x="18" y="77"/>
                    <a:pt x="19" y="76"/>
                    <a:pt x="19" y="75"/>
                  </a:cubicBezTo>
                  <a:cubicBezTo>
                    <a:pt x="27" y="69"/>
                    <a:pt x="40" y="71"/>
                    <a:pt x="48" y="80"/>
                  </a:cubicBezTo>
                  <a:cubicBezTo>
                    <a:pt x="57" y="89"/>
                    <a:pt x="59" y="102"/>
                    <a:pt x="52" y="110"/>
                  </a:cubicBezTo>
                  <a:cubicBezTo>
                    <a:pt x="51" y="110"/>
                    <a:pt x="51" y="111"/>
                    <a:pt x="50" y="111"/>
                  </a:cubicBezTo>
                  <a:lnTo>
                    <a:pt x="35" y="115"/>
                  </a:lnTo>
                  <a:close/>
                  <a:moveTo>
                    <a:pt x="115" y="47"/>
                  </a:moveTo>
                  <a:cubicBezTo>
                    <a:pt x="108" y="54"/>
                    <a:pt x="108" y="54"/>
                    <a:pt x="108" y="54"/>
                  </a:cubicBezTo>
                  <a:cubicBezTo>
                    <a:pt x="108" y="53"/>
                    <a:pt x="108" y="52"/>
                    <a:pt x="108" y="51"/>
                  </a:cubicBezTo>
                  <a:cubicBezTo>
                    <a:pt x="107" y="43"/>
                    <a:pt x="104" y="36"/>
                    <a:pt x="98" y="30"/>
                  </a:cubicBezTo>
                  <a:cubicBezTo>
                    <a:pt x="91" y="24"/>
                    <a:pt x="83" y="20"/>
                    <a:pt x="74" y="20"/>
                  </a:cubicBezTo>
                  <a:cubicBezTo>
                    <a:pt x="81" y="13"/>
                    <a:pt x="81" y="13"/>
                    <a:pt x="81" y="13"/>
                  </a:cubicBezTo>
                  <a:cubicBezTo>
                    <a:pt x="84" y="10"/>
                    <a:pt x="89" y="8"/>
                    <a:pt x="94" y="8"/>
                  </a:cubicBezTo>
                  <a:cubicBezTo>
                    <a:pt x="100" y="8"/>
                    <a:pt x="107" y="11"/>
                    <a:pt x="112" y="16"/>
                  </a:cubicBezTo>
                  <a:cubicBezTo>
                    <a:pt x="117" y="21"/>
                    <a:pt x="120" y="27"/>
                    <a:pt x="120" y="33"/>
                  </a:cubicBezTo>
                  <a:cubicBezTo>
                    <a:pt x="120" y="38"/>
                    <a:pt x="118" y="43"/>
                    <a:pt x="115" y="47"/>
                  </a:cubicBezTo>
                  <a:close/>
                </a:path>
              </a:pathLst>
            </a:custGeom>
            <a:solidFill>
              <a:schemeClr val="bg1"/>
            </a:solidFill>
            <a:ln>
              <a:noFill/>
            </a:ln>
          </p:spPr>
          <p:txBody>
            <a:bodyPr vert="horz" wrap="square" lIns="91440" tIns="45720" rIns="91440" bIns="45720" numCol="1" anchor="t" anchorCtr="0" compatLnSpc="1"/>
            <a:lstStyle/>
            <a:p>
              <a:endParaRPr lang="id-ID"/>
            </a:p>
          </p:txBody>
        </p:sp>
      </p:grpSp>
      <p:grpSp>
        <p:nvGrpSpPr>
          <p:cNvPr id="10" name="组合 1"/>
          <p:cNvGrpSpPr/>
          <p:nvPr/>
        </p:nvGrpSpPr>
        <p:grpSpPr>
          <a:xfrm>
            <a:off x="3862792" y="1226884"/>
            <a:ext cx="2381089" cy="2381089"/>
            <a:chOff x="3900890" y="1633282"/>
            <a:chExt cx="2381089" cy="2381089"/>
          </a:xfrm>
        </p:grpSpPr>
        <p:sp>
          <p:nvSpPr>
            <p:cNvPr id="11" name="Rectangle 32"/>
            <p:cNvSpPr/>
            <p:nvPr/>
          </p:nvSpPr>
          <p:spPr>
            <a:xfrm>
              <a:off x="3900890" y="1633282"/>
              <a:ext cx="2381089" cy="2381089"/>
            </a:xfrm>
            <a:prstGeom prst="rect">
              <a:avLst/>
            </a:prstGeom>
            <a:solidFill>
              <a:srgbClr val="9E99A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5" dirty="0"/>
            </a:p>
          </p:txBody>
        </p:sp>
        <p:grpSp>
          <p:nvGrpSpPr>
            <p:cNvPr id="12" name="Group 82"/>
            <p:cNvGrpSpPr/>
            <p:nvPr/>
          </p:nvGrpSpPr>
          <p:grpSpPr>
            <a:xfrm>
              <a:off x="4509473" y="2161062"/>
              <a:ext cx="1163923" cy="1325528"/>
              <a:chOff x="812800" y="2719388"/>
              <a:chExt cx="1017588" cy="1158875"/>
            </a:xfrm>
            <a:solidFill>
              <a:schemeClr val="bg1"/>
            </a:solidFill>
          </p:grpSpPr>
          <p:sp>
            <p:nvSpPr>
              <p:cNvPr id="13" name="Freeform 35"/>
              <p:cNvSpPr>
                <a:spLocks noEditPoints="1"/>
              </p:cNvSpPr>
              <p:nvPr/>
            </p:nvSpPr>
            <p:spPr bwMode="auto">
              <a:xfrm>
                <a:off x="812800" y="2719388"/>
                <a:ext cx="1017588" cy="1158875"/>
              </a:xfrm>
              <a:custGeom>
                <a:avLst/>
                <a:gdLst>
                  <a:gd name="T0" fmla="*/ 56 w 112"/>
                  <a:gd name="T1" fmla="*/ 0 h 128"/>
                  <a:gd name="T2" fmla="*/ 0 w 112"/>
                  <a:gd name="T3" fmla="*/ 26 h 128"/>
                  <a:gd name="T4" fmla="*/ 0 w 112"/>
                  <a:gd name="T5" fmla="*/ 102 h 128"/>
                  <a:gd name="T6" fmla="*/ 56 w 112"/>
                  <a:gd name="T7" fmla="*/ 128 h 128"/>
                  <a:gd name="T8" fmla="*/ 112 w 112"/>
                  <a:gd name="T9" fmla="*/ 102 h 128"/>
                  <a:gd name="T10" fmla="*/ 112 w 112"/>
                  <a:gd name="T11" fmla="*/ 26 h 128"/>
                  <a:gd name="T12" fmla="*/ 56 w 112"/>
                  <a:gd name="T13" fmla="*/ 0 h 128"/>
                  <a:gd name="T14" fmla="*/ 104 w 112"/>
                  <a:gd name="T15" fmla="*/ 102 h 128"/>
                  <a:gd name="T16" fmla="*/ 56 w 112"/>
                  <a:gd name="T17" fmla="*/ 120 h 128"/>
                  <a:gd name="T18" fmla="*/ 8 w 112"/>
                  <a:gd name="T19" fmla="*/ 102 h 128"/>
                  <a:gd name="T20" fmla="*/ 8 w 112"/>
                  <a:gd name="T21" fmla="*/ 87 h 128"/>
                  <a:gd name="T22" fmla="*/ 56 w 112"/>
                  <a:gd name="T23" fmla="*/ 100 h 128"/>
                  <a:gd name="T24" fmla="*/ 104 w 112"/>
                  <a:gd name="T25" fmla="*/ 87 h 128"/>
                  <a:gd name="T26" fmla="*/ 104 w 112"/>
                  <a:gd name="T27" fmla="*/ 102 h 128"/>
                  <a:gd name="T28" fmla="*/ 104 w 112"/>
                  <a:gd name="T29" fmla="*/ 78 h 128"/>
                  <a:gd name="T30" fmla="*/ 104 w 112"/>
                  <a:gd name="T31" fmla="*/ 78 h 128"/>
                  <a:gd name="T32" fmla="*/ 104 w 112"/>
                  <a:gd name="T33" fmla="*/ 78 h 128"/>
                  <a:gd name="T34" fmla="*/ 56 w 112"/>
                  <a:gd name="T35" fmla="*/ 96 h 128"/>
                  <a:gd name="T36" fmla="*/ 8 w 112"/>
                  <a:gd name="T37" fmla="*/ 78 h 128"/>
                  <a:gd name="T38" fmla="*/ 8 w 112"/>
                  <a:gd name="T39" fmla="*/ 78 h 128"/>
                  <a:gd name="T40" fmla="*/ 8 w 112"/>
                  <a:gd name="T41" fmla="*/ 78 h 128"/>
                  <a:gd name="T42" fmla="*/ 8 w 112"/>
                  <a:gd name="T43" fmla="*/ 63 h 128"/>
                  <a:gd name="T44" fmla="*/ 56 w 112"/>
                  <a:gd name="T45" fmla="*/ 76 h 128"/>
                  <a:gd name="T46" fmla="*/ 104 w 112"/>
                  <a:gd name="T47" fmla="*/ 63 h 128"/>
                  <a:gd name="T48" fmla="*/ 104 w 112"/>
                  <a:gd name="T49" fmla="*/ 78 h 128"/>
                  <a:gd name="T50" fmla="*/ 104 w 112"/>
                  <a:gd name="T51" fmla="*/ 54 h 128"/>
                  <a:gd name="T52" fmla="*/ 104 w 112"/>
                  <a:gd name="T53" fmla="*/ 54 h 128"/>
                  <a:gd name="T54" fmla="*/ 104 w 112"/>
                  <a:gd name="T55" fmla="*/ 54 h 128"/>
                  <a:gd name="T56" fmla="*/ 56 w 112"/>
                  <a:gd name="T57" fmla="*/ 72 h 128"/>
                  <a:gd name="T58" fmla="*/ 8 w 112"/>
                  <a:gd name="T59" fmla="*/ 54 h 128"/>
                  <a:gd name="T60" fmla="*/ 8 w 112"/>
                  <a:gd name="T61" fmla="*/ 54 h 128"/>
                  <a:gd name="T62" fmla="*/ 8 w 112"/>
                  <a:gd name="T63" fmla="*/ 54 h 128"/>
                  <a:gd name="T64" fmla="*/ 8 w 112"/>
                  <a:gd name="T65" fmla="*/ 40 h 128"/>
                  <a:gd name="T66" fmla="*/ 56 w 112"/>
                  <a:gd name="T67" fmla="*/ 52 h 128"/>
                  <a:gd name="T68" fmla="*/ 104 w 112"/>
                  <a:gd name="T69" fmla="*/ 40 h 128"/>
                  <a:gd name="T70" fmla="*/ 104 w 112"/>
                  <a:gd name="T71" fmla="*/ 54 h 128"/>
                  <a:gd name="T72" fmla="*/ 56 w 112"/>
                  <a:gd name="T73" fmla="*/ 44 h 128"/>
                  <a:gd name="T74" fmla="*/ 8 w 112"/>
                  <a:gd name="T75" fmla="*/ 26 h 128"/>
                  <a:gd name="T76" fmla="*/ 56 w 112"/>
                  <a:gd name="T77" fmla="*/ 8 h 128"/>
                  <a:gd name="T78" fmla="*/ 104 w 112"/>
                  <a:gd name="T79" fmla="*/ 26 h 128"/>
                  <a:gd name="T80" fmla="*/ 56 w 112"/>
                  <a:gd name="T81" fmla="*/ 44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12" h="128">
                    <a:moveTo>
                      <a:pt x="56" y="0"/>
                    </a:moveTo>
                    <a:cubicBezTo>
                      <a:pt x="29" y="0"/>
                      <a:pt x="0" y="8"/>
                      <a:pt x="0" y="26"/>
                    </a:cubicBezTo>
                    <a:cubicBezTo>
                      <a:pt x="0" y="102"/>
                      <a:pt x="0" y="102"/>
                      <a:pt x="0" y="102"/>
                    </a:cubicBezTo>
                    <a:cubicBezTo>
                      <a:pt x="0" y="120"/>
                      <a:pt x="29" y="128"/>
                      <a:pt x="56" y="128"/>
                    </a:cubicBezTo>
                    <a:cubicBezTo>
                      <a:pt x="83" y="128"/>
                      <a:pt x="112" y="120"/>
                      <a:pt x="112" y="102"/>
                    </a:cubicBezTo>
                    <a:cubicBezTo>
                      <a:pt x="112" y="26"/>
                      <a:pt x="112" y="26"/>
                      <a:pt x="112" y="26"/>
                    </a:cubicBezTo>
                    <a:cubicBezTo>
                      <a:pt x="112" y="8"/>
                      <a:pt x="83" y="0"/>
                      <a:pt x="56" y="0"/>
                    </a:cubicBezTo>
                    <a:close/>
                    <a:moveTo>
                      <a:pt x="104" y="102"/>
                    </a:moveTo>
                    <a:cubicBezTo>
                      <a:pt x="104" y="112"/>
                      <a:pt x="83" y="120"/>
                      <a:pt x="56" y="120"/>
                    </a:cubicBezTo>
                    <a:cubicBezTo>
                      <a:pt x="29" y="120"/>
                      <a:pt x="8" y="112"/>
                      <a:pt x="8" y="102"/>
                    </a:cubicBezTo>
                    <a:cubicBezTo>
                      <a:pt x="8" y="87"/>
                      <a:pt x="8" y="87"/>
                      <a:pt x="8" y="87"/>
                    </a:cubicBezTo>
                    <a:cubicBezTo>
                      <a:pt x="16" y="96"/>
                      <a:pt x="36" y="100"/>
                      <a:pt x="56" y="100"/>
                    </a:cubicBezTo>
                    <a:cubicBezTo>
                      <a:pt x="76" y="100"/>
                      <a:pt x="96" y="96"/>
                      <a:pt x="104" y="87"/>
                    </a:cubicBezTo>
                    <a:lnTo>
                      <a:pt x="104" y="102"/>
                    </a:lnTo>
                    <a:close/>
                    <a:moveTo>
                      <a:pt x="104" y="78"/>
                    </a:moveTo>
                    <a:cubicBezTo>
                      <a:pt x="104" y="78"/>
                      <a:pt x="104" y="78"/>
                      <a:pt x="104" y="78"/>
                    </a:cubicBezTo>
                    <a:cubicBezTo>
                      <a:pt x="104" y="78"/>
                      <a:pt x="104" y="78"/>
                      <a:pt x="104" y="78"/>
                    </a:cubicBezTo>
                    <a:cubicBezTo>
                      <a:pt x="104" y="88"/>
                      <a:pt x="83" y="96"/>
                      <a:pt x="56" y="96"/>
                    </a:cubicBezTo>
                    <a:cubicBezTo>
                      <a:pt x="29" y="96"/>
                      <a:pt x="8" y="88"/>
                      <a:pt x="8" y="78"/>
                    </a:cubicBezTo>
                    <a:cubicBezTo>
                      <a:pt x="8" y="78"/>
                      <a:pt x="8" y="78"/>
                      <a:pt x="8" y="78"/>
                    </a:cubicBezTo>
                    <a:cubicBezTo>
                      <a:pt x="8" y="78"/>
                      <a:pt x="8" y="78"/>
                      <a:pt x="8" y="78"/>
                    </a:cubicBezTo>
                    <a:cubicBezTo>
                      <a:pt x="8" y="63"/>
                      <a:pt x="8" y="63"/>
                      <a:pt x="8" y="63"/>
                    </a:cubicBezTo>
                    <a:cubicBezTo>
                      <a:pt x="16" y="72"/>
                      <a:pt x="36" y="76"/>
                      <a:pt x="56" y="76"/>
                    </a:cubicBezTo>
                    <a:cubicBezTo>
                      <a:pt x="76" y="76"/>
                      <a:pt x="96" y="72"/>
                      <a:pt x="104" y="63"/>
                    </a:cubicBezTo>
                    <a:lnTo>
                      <a:pt x="104" y="78"/>
                    </a:lnTo>
                    <a:close/>
                    <a:moveTo>
                      <a:pt x="104" y="54"/>
                    </a:moveTo>
                    <a:cubicBezTo>
                      <a:pt x="104" y="54"/>
                      <a:pt x="104" y="54"/>
                      <a:pt x="104" y="54"/>
                    </a:cubicBezTo>
                    <a:cubicBezTo>
                      <a:pt x="104" y="54"/>
                      <a:pt x="104" y="54"/>
                      <a:pt x="104" y="54"/>
                    </a:cubicBezTo>
                    <a:cubicBezTo>
                      <a:pt x="104" y="64"/>
                      <a:pt x="83" y="72"/>
                      <a:pt x="56" y="72"/>
                    </a:cubicBezTo>
                    <a:cubicBezTo>
                      <a:pt x="29" y="72"/>
                      <a:pt x="8" y="64"/>
                      <a:pt x="8" y="54"/>
                    </a:cubicBezTo>
                    <a:cubicBezTo>
                      <a:pt x="8" y="54"/>
                      <a:pt x="8" y="54"/>
                      <a:pt x="8" y="54"/>
                    </a:cubicBezTo>
                    <a:cubicBezTo>
                      <a:pt x="8" y="54"/>
                      <a:pt x="8" y="54"/>
                      <a:pt x="8" y="54"/>
                    </a:cubicBezTo>
                    <a:cubicBezTo>
                      <a:pt x="8" y="40"/>
                      <a:pt x="8" y="40"/>
                      <a:pt x="8" y="40"/>
                    </a:cubicBezTo>
                    <a:cubicBezTo>
                      <a:pt x="18" y="48"/>
                      <a:pt x="38" y="52"/>
                      <a:pt x="56" y="52"/>
                    </a:cubicBezTo>
                    <a:cubicBezTo>
                      <a:pt x="74" y="52"/>
                      <a:pt x="94" y="48"/>
                      <a:pt x="104" y="40"/>
                    </a:cubicBezTo>
                    <a:lnTo>
                      <a:pt x="104" y="54"/>
                    </a:lnTo>
                    <a:close/>
                    <a:moveTo>
                      <a:pt x="56" y="44"/>
                    </a:moveTo>
                    <a:cubicBezTo>
                      <a:pt x="29" y="44"/>
                      <a:pt x="8" y="36"/>
                      <a:pt x="8" y="26"/>
                    </a:cubicBezTo>
                    <a:cubicBezTo>
                      <a:pt x="8" y="16"/>
                      <a:pt x="29" y="8"/>
                      <a:pt x="56" y="8"/>
                    </a:cubicBezTo>
                    <a:cubicBezTo>
                      <a:pt x="83" y="8"/>
                      <a:pt x="104" y="16"/>
                      <a:pt x="104" y="26"/>
                    </a:cubicBezTo>
                    <a:cubicBezTo>
                      <a:pt x="104" y="36"/>
                      <a:pt x="83" y="44"/>
                      <a:pt x="56" y="4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p>
            </p:txBody>
          </p:sp>
          <p:sp>
            <p:nvSpPr>
              <p:cNvPr id="14" name="Oval 36"/>
              <p:cNvSpPr>
                <a:spLocks noChangeArrowheads="1"/>
              </p:cNvSpPr>
              <p:nvPr/>
            </p:nvSpPr>
            <p:spPr bwMode="auto">
              <a:xfrm>
                <a:off x="1612900" y="3624263"/>
                <a:ext cx="71438" cy="73025"/>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p>
            </p:txBody>
          </p:sp>
          <p:sp>
            <p:nvSpPr>
              <p:cNvPr id="15" name="Oval 37"/>
              <p:cNvSpPr>
                <a:spLocks noChangeArrowheads="1"/>
              </p:cNvSpPr>
              <p:nvPr/>
            </p:nvSpPr>
            <p:spPr bwMode="auto">
              <a:xfrm>
                <a:off x="1612900" y="3406776"/>
                <a:ext cx="71438" cy="73025"/>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p>
            </p:txBody>
          </p:sp>
          <p:sp>
            <p:nvSpPr>
              <p:cNvPr id="16" name="Oval 38"/>
              <p:cNvSpPr>
                <a:spLocks noChangeArrowheads="1"/>
              </p:cNvSpPr>
              <p:nvPr/>
            </p:nvSpPr>
            <p:spPr bwMode="auto">
              <a:xfrm>
                <a:off x="1612900" y="3190876"/>
                <a:ext cx="71438" cy="71438"/>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id-ID"/>
              </a:p>
            </p:txBody>
          </p:sp>
        </p:grpSp>
      </p:grpSp>
      <p:grpSp>
        <p:nvGrpSpPr>
          <p:cNvPr id="17" name="组合 2"/>
          <p:cNvGrpSpPr/>
          <p:nvPr/>
        </p:nvGrpSpPr>
        <p:grpSpPr>
          <a:xfrm>
            <a:off x="4610101" y="3729098"/>
            <a:ext cx="1633779" cy="1633779"/>
            <a:chOff x="4648201" y="4135496"/>
            <a:chExt cx="1633779" cy="1633779"/>
          </a:xfrm>
        </p:grpSpPr>
        <p:sp>
          <p:nvSpPr>
            <p:cNvPr id="18" name="Rectangle 37"/>
            <p:cNvSpPr/>
            <p:nvPr/>
          </p:nvSpPr>
          <p:spPr>
            <a:xfrm>
              <a:off x="4648201" y="4135496"/>
              <a:ext cx="1633779" cy="1633779"/>
            </a:xfrm>
            <a:prstGeom prst="rect">
              <a:avLst/>
            </a:prstGeom>
            <a:solidFill>
              <a:srgbClr val="8882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555" dirty="0"/>
            </a:p>
          </p:txBody>
        </p:sp>
        <p:sp>
          <p:nvSpPr>
            <p:cNvPr id="19" name="Freeform 151"/>
            <p:cNvSpPr>
              <a:spLocks noEditPoints="1"/>
            </p:cNvSpPr>
            <p:nvPr/>
          </p:nvSpPr>
          <p:spPr bwMode="auto">
            <a:xfrm rot="20484176">
              <a:off x="4985848" y="4517851"/>
              <a:ext cx="926400" cy="933236"/>
            </a:xfrm>
            <a:custGeom>
              <a:avLst/>
              <a:gdLst>
                <a:gd name="T0" fmla="*/ 93 w 123"/>
                <a:gd name="T1" fmla="*/ 129 h 129"/>
                <a:gd name="T2" fmla="*/ 62 w 123"/>
                <a:gd name="T3" fmla="*/ 111 h 129"/>
                <a:gd name="T4" fmla="*/ 89 w 123"/>
                <a:gd name="T5" fmla="*/ 84 h 129"/>
                <a:gd name="T6" fmla="*/ 91 w 123"/>
                <a:gd name="T7" fmla="*/ 98 h 129"/>
                <a:gd name="T8" fmla="*/ 111 w 123"/>
                <a:gd name="T9" fmla="*/ 70 h 129"/>
                <a:gd name="T10" fmla="*/ 109 w 123"/>
                <a:gd name="T11" fmla="*/ 62 h 129"/>
                <a:gd name="T12" fmla="*/ 114 w 123"/>
                <a:gd name="T13" fmla="*/ 59 h 129"/>
                <a:gd name="T14" fmla="*/ 122 w 123"/>
                <a:gd name="T15" fmla="*/ 79 h 129"/>
                <a:gd name="T16" fmla="*/ 92 w 123"/>
                <a:gd name="T17" fmla="*/ 118 h 129"/>
                <a:gd name="T18" fmla="*/ 93 w 123"/>
                <a:gd name="T19" fmla="*/ 129 h 129"/>
                <a:gd name="T20" fmla="*/ 0 w 123"/>
                <a:gd name="T21" fmla="*/ 58 h 129"/>
                <a:gd name="T22" fmla="*/ 30 w 123"/>
                <a:gd name="T23" fmla="*/ 38 h 129"/>
                <a:gd name="T24" fmla="*/ 42 w 123"/>
                <a:gd name="T25" fmla="*/ 74 h 129"/>
                <a:gd name="T26" fmla="*/ 29 w 123"/>
                <a:gd name="T27" fmla="*/ 69 h 129"/>
                <a:gd name="T28" fmla="*/ 45 w 123"/>
                <a:gd name="T29" fmla="*/ 99 h 129"/>
                <a:gd name="T30" fmla="*/ 53 w 123"/>
                <a:gd name="T31" fmla="*/ 101 h 129"/>
                <a:gd name="T32" fmla="*/ 53 w 123"/>
                <a:gd name="T33" fmla="*/ 107 h 129"/>
                <a:gd name="T34" fmla="*/ 33 w 123"/>
                <a:gd name="T35" fmla="*/ 105 h 129"/>
                <a:gd name="T36" fmla="*/ 11 w 123"/>
                <a:gd name="T37" fmla="*/ 62 h 129"/>
                <a:gd name="T38" fmla="*/ 0 w 123"/>
                <a:gd name="T39" fmla="*/ 58 h 129"/>
                <a:gd name="T40" fmla="*/ 111 w 123"/>
                <a:gd name="T41" fmla="*/ 9 h 129"/>
                <a:gd name="T42" fmla="*/ 102 w 123"/>
                <a:gd name="T43" fmla="*/ 16 h 129"/>
                <a:gd name="T44" fmla="*/ 54 w 123"/>
                <a:gd name="T45" fmla="*/ 12 h 129"/>
                <a:gd name="T46" fmla="*/ 41 w 123"/>
                <a:gd name="T47" fmla="*/ 28 h 129"/>
                <a:gd name="T48" fmla="*/ 46 w 123"/>
                <a:gd name="T49" fmla="*/ 32 h 129"/>
                <a:gd name="T50" fmla="*/ 52 w 123"/>
                <a:gd name="T51" fmla="*/ 26 h 129"/>
                <a:gd name="T52" fmla="*/ 86 w 123"/>
                <a:gd name="T53" fmla="*/ 28 h 129"/>
                <a:gd name="T54" fmla="*/ 75 w 123"/>
                <a:gd name="T55" fmla="*/ 37 h 129"/>
                <a:gd name="T56" fmla="*/ 112 w 123"/>
                <a:gd name="T57" fmla="*/ 46 h 129"/>
                <a:gd name="T58" fmla="*/ 111 w 123"/>
                <a:gd name="T59" fmla="*/ 9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23" h="129">
                  <a:moveTo>
                    <a:pt x="93" y="129"/>
                  </a:moveTo>
                  <a:cubicBezTo>
                    <a:pt x="62" y="111"/>
                    <a:pt x="62" y="111"/>
                    <a:pt x="62" y="111"/>
                  </a:cubicBezTo>
                  <a:cubicBezTo>
                    <a:pt x="89" y="84"/>
                    <a:pt x="89" y="84"/>
                    <a:pt x="89" y="84"/>
                  </a:cubicBezTo>
                  <a:cubicBezTo>
                    <a:pt x="91" y="98"/>
                    <a:pt x="91" y="98"/>
                    <a:pt x="91" y="98"/>
                  </a:cubicBezTo>
                  <a:cubicBezTo>
                    <a:pt x="103" y="95"/>
                    <a:pt x="112" y="83"/>
                    <a:pt x="111" y="70"/>
                  </a:cubicBezTo>
                  <a:cubicBezTo>
                    <a:pt x="110" y="67"/>
                    <a:pt x="110" y="64"/>
                    <a:pt x="109" y="62"/>
                  </a:cubicBezTo>
                  <a:cubicBezTo>
                    <a:pt x="114" y="59"/>
                    <a:pt x="114" y="59"/>
                    <a:pt x="114" y="59"/>
                  </a:cubicBezTo>
                  <a:cubicBezTo>
                    <a:pt x="118" y="65"/>
                    <a:pt x="121" y="71"/>
                    <a:pt x="122" y="79"/>
                  </a:cubicBezTo>
                  <a:cubicBezTo>
                    <a:pt x="123" y="98"/>
                    <a:pt x="111" y="114"/>
                    <a:pt x="92" y="118"/>
                  </a:cubicBezTo>
                  <a:cubicBezTo>
                    <a:pt x="93" y="129"/>
                    <a:pt x="93" y="129"/>
                    <a:pt x="93" y="129"/>
                  </a:cubicBezTo>
                  <a:close/>
                  <a:moveTo>
                    <a:pt x="0" y="58"/>
                  </a:moveTo>
                  <a:cubicBezTo>
                    <a:pt x="30" y="38"/>
                    <a:pt x="30" y="38"/>
                    <a:pt x="30" y="38"/>
                  </a:cubicBezTo>
                  <a:cubicBezTo>
                    <a:pt x="42" y="74"/>
                    <a:pt x="42" y="74"/>
                    <a:pt x="42" y="74"/>
                  </a:cubicBezTo>
                  <a:cubicBezTo>
                    <a:pt x="29" y="69"/>
                    <a:pt x="29" y="69"/>
                    <a:pt x="29" y="69"/>
                  </a:cubicBezTo>
                  <a:cubicBezTo>
                    <a:pt x="26" y="82"/>
                    <a:pt x="33" y="95"/>
                    <a:pt x="45" y="99"/>
                  </a:cubicBezTo>
                  <a:cubicBezTo>
                    <a:pt x="48" y="100"/>
                    <a:pt x="51" y="101"/>
                    <a:pt x="53" y="101"/>
                  </a:cubicBezTo>
                  <a:cubicBezTo>
                    <a:pt x="53" y="107"/>
                    <a:pt x="53" y="107"/>
                    <a:pt x="53" y="107"/>
                  </a:cubicBezTo>
                  <a:cubicBezTo>
                    <a:pt x="47" y="108"/>
                    <a:pt x="39" y="108"/>
                    <a:pt x="33" y="105"/>
                  </a:cubicBezTo>
                  <a:cubicBezTo>
                    <a:pt x="15" y="99"/>
                    <a:pt x="6" y="80"/>
                    <a:pt x="11" y="62"/>
                  </a:cubicBezTo>
                  <a:cubicBezTo>
                    <a:pt x="0" y="58"/>
                    <a:pt x="0" y="58"/>
                    <a:pt x="0" y="58"/>
                  </a:cubicBezTo>
                  <a:close/>
                  <a:moveTo>
                    <a:pt x="111" y="9"/>
                  </a:moveTo>
                  <a:cubicBezTo>
                    <a:pt x="102" y="16"/>
                    <a:pt x="102" y="16"/>
                    <a:pt x="102" y="16"/>
                  </a:cubicBezTo>
                  <a:cubicBezTo>
                    <a:pt x="90" y="3"/>
                    <a:pt x="69" y="0"/>
                    <a:pt x="54" y="12"/>
                  </a:cubicBezTo>
                  <a:cubicBezTo>
                    <a:pt x="48" y="16"/>
                    <a:pt x="44" y="22"/>
                    <a:pt x="41" y="28"/>
                  </a:cubicBezTo>
                  <a:cubicBezTo>
                    <a:pt x="46" y="32"/>
                    <a:pt x="46" y="32"/>
                    <a:pt x="46" y="32"/>
                  </a:cubicBezTo>
                  <a:cubicBezTo>
                    <a:pt x="48" y="29"/>
                    <a:pt x="49" y="27"/>
                    <a:pt x="52" y="26"/>
                  </a:cubicBezTo>
                  <a:cubicBezTo>
                    <a:pt x="62" y="18"/>
                    <a:pt x="77" y="19"/>
                    <a:pt x="86" y="28"/>
                  </a:cubicBezTo>
                  <a:cubicBezTo>
                    <a:pt x="75" y="37"/>
                    <a:pt x="75" y="37"/>
                    <a:pt x="75" y="37"/>
                  </a:cubicBezTo>
                  <a:cubicBezTo>
                    <a:pt x="112" y="46"/>
                    <a:pt x="112" y="46"/>
                    <a:pt x="112" y="46"/>
                  </a:cubicBezTo>
                  <a:lnTo>
                    <a:pt x="111" y="9"/>
                  </a:lnTo>
                  <a:close/>
                </a:path>
              </a:pathLst>
            </a:custGeom>
            <a:solidFill>
              <a:schemeClr val="bg1">
                <a:lumMod val="95000"/>
              </a:schemeClr>
            </a:solidFill>
            <a:ln>
              <a:noFill/>
            </a:ln>
          </p:spPr>
          <p:txBody>
            <a:bodyPr vert="horz" wrap="square" lIns="121920" tIns="60960" rIns="121920" bIns="60960" numCol="1" anchor="t" anchorCtr="0" compatLnSpc="1"/>
            <a:lstStyle/>
            <a:p>
              <a:endParaRPr lang="zh-CN" altLang="en-US" sz="2490">
                <a:solidFill>
                  <a:schemeClr val="tx1">
                    <a:lumMod val="75000"/>
                    <a:lumOff val="25000"/>
                  </a:schemeClr>
                </a:solidFill>
                <a:latin typeface="Arial" panose="020B0604020202020204" pitchFamily="34" charset="0"/>
                <a:ea typeface="微软雅黑" panose="020B0503020204020204" charset="-122"/>
                <a:cs typeface="Arial" panose="020B0604020202020204" pitchFamily="34" charset="0"/>
              </a:endParaRPr>
            </a:p>
          </p:txBody>
        </p:sp>
      </p:grpSp>
      <p:sp>
        <p:nvSpPr>
          <p:cNvPr id="20" name="Frame 39"/>
          <p:cNvSpPr/>
          <p:nvPr/>
        </p:nvSpPr>
        <p:spPr>
          <a:xfrm>
            <a:off x="5475176" y="2824001"/>
            <a:ext cx="1689805" cy="1689805"/>
          </a:xfrm>
          <a:prstGeom prst="rect">
            <a:avLst/>
          </a:prstGeom>
          <a:solidFill>
            <a:srgbClr val="FAFAFA">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555" dirty="0">
              <a:solidFill>
                <a:schemeClr val="tx1"/>
              </a:solidFill>
            </a:endParaRPr>
          </a:p>
        </p:txBody>
      </p:sp>
      <p:sp>
        <p:nvSpPr>
          <p:cNvPr id="27" name="Frame 39"/>
          <p:cNvSpPr/>
          <p:nvPr/>
        </p:nvSpPr>
        <p:spPr>
          <a:xfrm>
            <a:off x="5602176" y="2951001"/>
            <a:ext cx="1689805" cy="1689805"/>
          </a:xfrm>
          <a:prstGeom prst="rect">
            <a:avLst/>
          </a:prstGeom>
          <a:solidFill>
            <a:srgbClr val="FAFAFA">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555" dirty="0">
              <a:solidFill>
                <a:schemeClr val="tx1"/>
              </a:solidFill>
            </a:endParaRPr>
          </a:p>
        </p:txBody>
      </p:sp>
      <p:sp>
        <p:nvSpPr>
          <p:cNvPr id="28" name="Rectangle 40"/>
          <p:cNvSpPr/>
          <p:nvPr/>
        </p:nvSpPr>
        <p:spPr>
          <a:xfrm>
            <a:off x="5815857" y="3164679"/>
            <a:ext cx="1008444" cy="1008444"/>
          </a:xfrm>
          <a:prstGeom prst="rect">
            <a:avLst/>
          </a:prstGeom>
          <a:solidFill>
            <a:srgbClr val="FAFA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265" dirty="0">
              <a:solidFill>
                <a:schemeClr val="bg1">
                  <a:lumMod val="65000"/>
                </a:schemeClr>
              </a:solidFill>
            </a:endParaRPr>
          </a:p>
        </p:txBody>
      </p:sp>
      <p:grpSp>
        <p:nvGrpSpPr>
          <p:cNvPr id="38" name="组合 37"/>
          <p:cNvGrpSpPr/>
          <p:nvPr/>
        </p:nvGrpSpPr>
        <p:grpSpPr>
          <a:xfrm>
            <a:off x="1348740" y="2028192"/>
            <a:ext cx="1981200" cy="711835"/>
            <a:chOff x="2408" y="3190"/>
            <a:chExt cx="3120" cy="1121"/>
          </a:xfrm>
        </p:grpSpPr>
        <p:sp>
          <p:nvSpPr>
            <p:cNvPr id="39" name="TextBox 45"/>
            <p:cNvSpPr txBox="1"/>
            <p:nvPr/>
          </p:nvSpPr>
          <p:spPr>
            <a:xfrm>
              <a:off x="2408" y="3190"/>
              <a:ext cx="3120" cy="663"/>
            </a:xfrm>
            <a:prstGeom prst="rect">
              <a:avLst/>
            </a:prstGeom>
          </p:spPr>
          <p:txBody>
            <a:bodyPr vert="horz" wrap="none" lIns="0" tIns="0" rIns="0" bIns="0" anchor="b" anchorCtr="1">
              <a:normAutofit/>
            </a:bodyPr>
            <a:lstStyle/>
            <a:p>
              <a:pPr algn="ctr"/>
              <a:r>
                <a:rPr lang="zh-CN" altLang="en-US" sz="2000" b="1" kern="900" dirty="0">
                  <a:solidFill>
                    <a:schemeClr val="tx1">
                      <a:lumMod val="50000"/>
                      <a:lumOff val="50000"/>
                    </a:schemeClr>
                  </a:solidFill>
                  <a:latin typeface="微软雅黑" panose="020B0503020204020204" charset="-122"/>
                  <a:ea typeface="微软雅黑" panose="020B0503020204020204" charset="-122"/>
                  <a:cs typeface="+mn-ea"/>
                  <a:sym typeface="+mn-lt"/>
                </a:rPr>
                <a:t>Title text presets</a:t>
              </a:r>
            </a:p>
          </p:txBody>
        </p:sp>
        <p:sp>
          <p:nvSpPr>
            <p:cNvPr id="40" name="TextBox 46"/>
            <p:cNvSpPr txBox="1"/>
            <p:nvPr/>
          </p:nvSpPr>
          <p:spPr>
            <a:xfrm>
              <a:off x="2408" y="3853"/>
              <a:ext cx="2977" cy="459"/>
            </a:xfrm>
            <a:prstGeom prst="rect">
              <a:avLst/>
            </a:prstGeom>
          </p:spPr>
          <p:txBody>
            <a:bodyPr vert="horz" wrap="square" lIns="0" tIns="0" rIns="0" bIns="0" anchor="t" anchorCtr="1">
              <a:noAutofit/>
            </a:bodyPr>
            <a:lstStyle/>
            <a:p>
              <a:pPr lvl="0" algn="ctr">
                <a:lnSpc>
                  <a:spcPct val="120000"/>
                </a:lnSpc>
              </a:pPr>
              <a:r>
                <a:rPr lang="zh-CN" altLang="en-US" sz="1200">
                  <a:solidFill>
                    <a:schemeClr val="dk1">
                      <a:lumMod val="100000"/>
                    </a:schemeClr>
                  </a:solidFill>
                  <a:latin typeface="微软雅黑" panose="020B0503020204020204" charset="-122"/>
                  <a:ea typeface="微软雅黑" panose="020B0503020204020204" charset="-122"/>
                  <a:cs typeface="+mn-ea"/>
                  <a:sym typeface="+mn-lt"/>
                </a:rPr>
                <a:t>This section is displayed as a text layout</a:t>
              </a:r>
              <a:br>
                <a:rPr lang="zh-CN" altLang="en-US" sz="1200">
                  <a:solidFill>
                    <a:schemeClr val="dk1">
                      <a:lumMod val="100000"/>
                    </a:schemeClr>
                  </a:solidFill>
                  <a:latin typeface="微软雅黑" panose="020B0503020204020204" charset="-122"/>
                  <a:ea typeface="微软雅黑" panose="020B0503020204020204" charset="-122"/>
                  <a:cs typeface="+mn-ea"/>
                  <a:sym typeface="+mn-lt"/>
                </a:rPr>
              </a:br>
              <a:r>
                <a:rPr lang="zh-CN" altLang="en-US" sz="1200">
                  <a:solidFill>
                    <a:schemeClr val="dk1">
                      <a:lumMod val="100000"/>
                    </a:schemeClr>
                  </a:solidFill>
                  <a:latin typeface="微软雅黑" panose="020B0503020204020204" charset="-122"/>
                  <a:ea typeface="微软雅黑" panose="020B0503020204020204" charset="-122"/>
                  <a:cs typeface="+mn-ea"/>
                  <a:sym typeface="+mn-lt"/>
                </a:rPr>
                <a:t>(Theme font is recommended)</a:t>
              </a:r>
            </a:p>
          </p:txBody>
        </p:sp>
      </p:grpSp>
      <p:grpSp>
        <p:nvGrpSpPr>
          <p:cNvPr id="25" name="组合 24"/>
          <p:cNvGrpSpPr/>
          <p:nvPr/>
        </p:nvGrpSpPr>
        <p:grpSpPr>
          <a:xfrm>
            <a:off x="1348740" y="4173857"/>
            <a:ext cx="1981200" cy="711835"/>
            <a:chOff x="2408" y="3190"/>
            <a:chExt cx="3120" cy="1121"/>
          </a:xfrm>
        </p:grpSpPr>
        <p:sp>
          <p:nvSpPr>
            <p:cNvPr id="42" name="TextBox 45"/>
            <p:cNvSpPr txBox="1"/>
            <p:nvPr/>
          </p:nvSpPr>
          <p:spPr>
            <a:xfrm>
              <a:off x="2408" y="3190"/>
              <a:ext cx="3120" cy="663"/>
            </a:xfrm>
            <a:prstGeom prst="rect">
              <a:avLst/>
            </a:prstGeom>
          </p:spPr>
          <p:txBody>
            <a:bodyPr vert="horz" wrap="none" lIns="0" tIns="0" rIns="0" bIns="0" anchor="b" anchorCtr="1">
              <a:normAutofit/>
            </a:bodyPr>
            <a:lstStyle/>
            <a:p>
              <a:pPr algn="ctr"/>
              <a:r>
                <a:rPr lang="zh-CN" altLang="en-US" sz="2000" b="1" kern="900" dirty="0">
                  <a:solidFill>
                    <a:schemeClr val="tx1">
                      <a:lumMod val="50000"/>
                      <a:lumOff val="50000"/>
                    </a:schemeClr>
                  </a:solidFill>
                  <a:latin typeface="微软雅黑" panose="020B0503020204020204" charset="-122"/>
                  <a:ea typeface="微软雅黑" panose="020B0503020204020204" charset="-122"/>
                  <a:cs typeface="+mn-ea"/>
                  <a:sym typeface="+mn-lt"/>
                </a:rPr>
                <a:t>Title text presets</a:t>
              </a:r>
            </a:p>
          </p:txBody>
        </p:sp>
        <p:sp>
          <p:nvSpPr>
            <p:cNvPr id="43" name="TextBox 46"/>
            <p:cNvSpPr txBox="1"/>
            <p:nvPr/>
          </p:nvSpPr>
          <p:spPr>
            <a:xfrm>
              <a:off x="2408" y="3853"/>
              <a:ext cx="2977" cy="459"/>
            </a:xfrm>
            <a:prstGeom prst="rect">
              <a:avLst/>
            </a:prstGeom>
          </p:spPr>
          <p:txBody>
            <a:bodyPr vert="horz" wrap="square" lIns="0" tIns="0" rIns="0" bIns="0" anchor="t" anchorCtr="1">
              <a:noAutofit/>
            </a:bodyPr>
            <a:lstStyle/>
            <a:p>
              <a:pPr lvl="0" algn="ctr">
                <a:lnSpc>
                  <a:spcPct val="120000"/>
                </a:lnSpc>
              </a:pPr>
              <a:r>
                <a:rPr lang="zh-CN" altLang="en-US" sz="1200">
                  <a:solidFill>
                    <a:schemeClr val="dk1">
                      <a:lumMod val="100000"/>
                    </a:schemeClr>
                  </a:solidFill>
                  <a:latin typeface="微软雅黑" panose="020B0503020204020204" charset="-122"/>
                  <a:ea typeface="微软雅黑" panose="020B0503020204020204" charset="-122"/>
                  <a:cs typeface="+mn-ea"/>
                  <a:sym typeface="+mn-lt"/>
                </a:rPr>
                <a:t>This section is displayed as a text layout</a:t>
              </a:r>
              <a:br>
                <a:rPr lang="zh-CN" altLang="en-US" sz="1200">
                  <a:solidFill>
                    <a:schemeClr val="dk1">
                      <a:lumMod val="100000"/>
                    </a:schemeClr>
                  </a:solidFill>
                  <a:latin typeface="微软雅黑" panose="020B0503020204020204" charset="-122"/>
                  <a:ea typeface="微软雅黑" panose="020B0503020204020204" charset="-122"/>
                  <a:cs typeface="+mn-ea"/>
                  <a:sym typeface="+mn-lt"/>
                </a:rPr>
              </a:br>
              <a:r>
                <a:rPr lang="zh-CN" altLang="en-US" sz="1200">
                  <a:solidFill>
                    <a:schemeClr val="dk1">
                      <a:lumMod val="100000"/>
                    </a:schemeClr>
                  </a:solidFill>
                  <a:latin typeface="微软雅黑" panose="020B0503020204020204" charset="-122"/>
                  <a:ea typeface="微软雅黑" panose="020B0503020204020204" charset="-122"/>
                  <a:cs typeface="+mn-ea"/>
                  <a:sym typeface="+mn-lt"/>
                </a:rPr>
                <a:t>(Theme font is recommended)</a:t>
              </a:r>
            </a:p>
          </p:txBody>
        </p:sp>
      </p:grpSp>
      <p:grpSp>
        <p:nvGrpSpPr>
          <p:cNvPr id="44" name="组合 43"/>
          <p:cNvGrpSpPr/>
          <p:nvPr/>
        </p:nvGrpSpPr>
        <p:grpSpPr>
          <a:xfrm>
            <a:off x="8942071" y="2060577"/>
            <a:ext cx="1981200" cy="711835"/>
            <a:chOff x="2408" y="3190"/>
            <a:chExt cx="3120" cy="1121"/>
          </a:xfrm>
        </p:grpSpPr>
        <p:sp>
          <p:nvSpPr>
            <p:cNvPr id="45" name="TextBox 45"/>
            <p:cNvSpPr txBox="1"/>
            <p:nvPr/>
          </p:nvSpPr>
          <p:spPr>
            <a:xfrm>
              <a:off x="2408" y="3190"/>
              <a:ext cx="3120" cy="663"/>
            </a:xfrm>
            <a:prstGeom prst="rect">
              <a:avLst/>
            </a:prstGeom>
          </p:spPr>
          <p:txBody>
            <a:bodyPr vert="horz" wrap="none" lIns="0" tIns="0" rIns="0" bIns="0" anchor="b" anchorCtr="1">
              <a:normAutofit/>
            </a:bodyPr>
            <a:lstStyle/>
            <a:p>
              <a:pPr algn="ctr"/>
              <a:r>
                <a:rPr lang="zh-CN" altLang="en-US" sz="2000" b="1" kern="900" dirty="0">
                  <a:solidFill>
                    <a:schemeClr val="tx1">
                      <a:lumMod val="50000"/>
                      <a:lumOff val="50000"/>
                    </a:schemeClr>
                  </a:solidFill>
                  <a:latin typeface="微软雅黑" panose="020B0503020204020204" charset="-122"/>
                  <a:ea typeface="微软雅黑" panose="020B0503020204020204" charset="-122"/>
                  <a:cs typeface="+mn-ea"/>
                  <a:sym typeface="+mn-lt"/>
                </a:rPr>
                <a:t>Title text presets</a:t>
              </a:r>
            </a:p>
          </p:txBody>
        </p:sp>
        <p:sp>
          <p:nvSpPr>
            <p:cNvPr id="46" name="TextBox 46"/>
            <p:cNvSpPr txBox="1"/>
            <p:nvPr/>
          </p:nvSpPr>
          <p:spPr>
            <a:xfrm>
              <a:off x="2408" y="3853"/>
              <a:ext cx="2977" cy="459"/>
            </a:xfrm>
            <a:prstGeom prst="rect">
              <a:avLst/>
            </a:prstGeom>
          </p:spPr>
          <p:txBody>
            <a:bodyPr vert="horz" wrap="square" lIns="0" tIns="0" rIns="0" bIns="0" anchor="t" anchorCtr="1">
              <a:noAutofit/>
            </a:bodyPr>
            <a:lstStyle/>
            <a:p>
              <a:pPr lvl="0" algn="ctr">
                <a:lnSpc>
                  <a:spcPct val="120000"/>
                </a:lnSpc>
              </a:pPr>
              <a:r>
                <a:rPr lang="zh-CN" altLang="en-US" sz="1200">
                  <a:solidFill>
                    <a:schemeClr val="dk1">
                      <a:lumMod val="100000"/>
                    </a:schemeClr>
                  </a:solidFill>
                  <a:latin typeface="微软雅黑" panose="020B0503020204020204" charset="-122"/>
                  <a:ea typeface="微软雅黑" panose="020B0503020204020204" charset="-122"/>
                  <a:cs typeface="+mn-ea"/>
                  <a:sym typeface="+mn-lt"/>
                </a:rPr>
                <a:t>This section is displayed as a text layout</a:t>
              </a:r>
              <a:br>
                <a:rPr lang="zh-CN" altLang="en-US" sz="1200">
                  <a:solidFill>
                    <a:schemeClr val="dk1">
                      <a:lumMod val="100000"/>
                    </a:schemeClr>
                  </a:solidFill>
                  <a:latin typeface="微软雅黑" panose="020B0503020204020204" charset="-122"/>
                  <a:ea typeface="微软雅黑" panose="020B0503020204020204" charset="-122"/>
                  <a:cs typeface="+mn-ea"/>
                  <a:sym typeface="+mn-lt"/>
                </a:rPr>
              </a:br>
              <a:r>
                <a:rPr lang="zh-CN" altLang="en-US" sz="1200">
                  <a:solidFill>
                    <a:schemeClr val="dk1">
                      <a:lumMod val="100000"/>
                    </a:schemeClr>
                  </a:solidFill>
                  <a:latin typeface="微软雅黑" panose="020B0503020204020204" charset="-122"/>
                  <a:ea typeface="微软雅黑" panose="020B0503020204020204" charset="-122"/>
                  <a:cs typeface="+mn-ea"/>
                  <a:sym typeface="+mn-lt"/>
                </a:rPr>
                <a:t>(Theme font is recommended)</a:t>
              </a:r>
            </a:p>
          </p:txBody>
        </p:sp>
      </p:grpSp>
      <p:grpSp>
        <p:nvGrpSpPr>
          <p:cNvPr id="47" name="组合 46"/>
          <p:cNvGrpSpPr/>
          <p:nvPr/>
        </p:nvGrpSpPr>
        <p:grpSpPr>
          <a:xfrm>
            <a:off x="8942071" y="4206242"/>
            <a:ext cx="1981200" cy="711835"/>
            <a:chOff x="2408" y="3190"/>
            <a:chExt cx="3120" cy="1121"/>
          </a:xfrm>
        </p:grpSpPr>
        <p:sp>
          <p:nvSpPr>
            <p:cNvPr id="48" name="TextBox 45"/>
            <p:cNvSpPr txBox="1"/>
            <p:nvPr/>
          </p:nvSpPr>
          <p:spPr>
            <a:xfrm>
              <a:off x="2408" y="3190"/>
              <a:ext cx="3120" cy="663"/>
            </a:xfrm>
            <a:prstGeom prst="rect">
              <a:avLst/>
            </a:prstGeom>
          </p:spPr>
          <p:txBody>
            <a:bodyPr vert="horz" wrap="none" lIns="0" tIns="0" rIns="0" bIns="0" anchor="b" anchorCtr="1">
              <a:normAutofit/>
            </a:bodyPr>
            <a:lstStyle/>
            <a:p>
              <a:pPr algn="ctr"/>
              <a:r>
                <a:rPr lang="zh-CN" altLang="en-US" sz="2000" b="1" kern="900" dirty="0">
                  <a:solidFill>
                    <a:schemeClr val="tx1">
                      <a:lumMod val="50000"/>
                      <a:lumOff val="50000"/>
                    </a:schemeClr>
                  </a:solidFill>
                  <a:latin typeface="微软雅黑" panose="020B0503020204020204" charset="-122"/>
                  <a:ea typeface="微软雅黑" panose="020B0503020204020204" charset="-122"/>
                  <a:cs typeface="+mn-ea"/>
                  <a:sym typeface="+mn-lt"/>
                </a:rPr>
                <a:t>Title text presets</a:t>
              </a:r>
            </a:p>
          </p:txBody>
        </p:sp>
        <p:sp>
          <p:nvSpPr>
            <p:cNvPr id="49" name="TextBox 46"/>
            <p:cNvSpPr txBox="1"/>
            <p:nvPr/>
          </p:nvSpPr>
          <p:spPr>
            <a:xfrm>
              <a:off x="2408" y="3853"/>
              <a:ext cx="2977" cy="459"/>
            </a:xfrm>
            <a:prstGeom prst="rect">
              <a:avLst/>
            </a:prstGeom>
          </p:spPr>
          <p:txBody>
            <a:bodyPr vert="horz" wrap="square" lIns="0" tIns="0" rIns="0" bIns="0" anchor="t" anchorCtr="1">
              <a:noAutofit/>
            </a:bodyPr>
            <a:lstStyle/>
            <a:p>
              <a:pPr lvl="0" algn="ctr">
                <a:lnSpc>
                  <a:spcPct val="120000"/>
                </a:lnSpc>
              </a:pPr>
              <a:r>
                <a:rPr lang="zh-CN" altLang="en-US" sz="1200">
                  <a:solidFill>
                    <a:schemeClr val="dk1">
                      <a:lumMod val="100000"/>
                    </a:schemeClr>
                  </a:solidFill>
                  <a:latin typeface="微软雅黑" panose="020B0503020204020204" charset="-122"/>
                  <a:ea typeface="微软雅黑" panose="020B0503020204020204" charset="-122"/>
                  <a:cs typeface="+mn-ea"/>
                  <a:sym typeface="+mn-lt"/>
                </a:rPr>
                <a:t>This section is displayed as a text layout</a:t>
              </a:r>
              <a:br>
                <a:rPr lang="zh-CN" altLang="en-US" sz="1200">
                  <a:solidFill>
                    <a:schemeClr val="dk1">
                      <a:lumMod val="100000"/>
                    </a:schemeClr>
                  </a:solidFill>
                  <a:latin typeface="微软雅黑" panose="020B0503020204020204" charset="-122"/>
                  <a:ea typeface="微软雅黑" panose="020B0503020204020204" charset="-122"/>
                  <a:cs typeface="+mn-ea"/>
                  <a:sym typeface="+mn-lt"/>
                </a:rPr>
              </a:br>
              <a:r>
                <a:rPr lang="zh-CN" altLang="en-US" sz="1200">
                  <a:solidFill>
                    <a:schemeClr val="dk1">
                      <a:lumMod val="100000"/>
                    </a:schemeClr>
                  </a:solidFill>
                  <a:latin typeface="微软雅黑" panose="020B0503020204020204" charset="-122"/>
                  <a:ea typeface="微软雅黑" panose="020B0503020204020204" charset="-122"/>
                  <a:cs typeface="+mn-ea"/>
                  <a:sym typeface="+mn-lt"/>
                </a:rPr>
                <a:t>(Theme font is recommended)</a:t>
              </a:r>
            </a:p>
          </p:txBody>
        </p:sp>
      </p:grpSp>
    </p:spTree>
  </p:cSld>
  <p:clrMapOvr>
    <a:masterClrMapping/>
  </p:clrMapOvr>
  <mc:AlternateContent xmlns:mc="http://schemas.openxmlformats.org/markup-compatibility/2006" xmlns:p14="http://schemas.microsoft.com/office/powerpoint/2010/main">
    <mc:Choice Requires="p14">
      <p:transition spd="slow" p14:dur="1600" advClick="0" advTm="0">
        <p14:gallery dir="l"/>
      </p:transition>
    </mc:Choice>
    <mc:Fallback xmlns:a14="http://schemas.microsoft.com/office/drawing/2010/main" xmlns="">
      <p:transition spd="slow" advClick="0" advTm="0">
        <p:fade/>
      </p:transition>
    </mc:Fallback>
  </mc:AlternateContent>
  <p:timing>
    <p:tnLst>
      <p:par>
        <p:cTn id="1" dur="indefinite" restart="never" fill="hold"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400" fill="hold"/>
                                        <p:tgtEl>
                                          <p:spTgt spid="10"/>
                                        </p:tgtEl>
                                        <p:attrNameLst>
                                          <p:attrName>ppt_x</p:attrName>
                                        </p:attrNameLst>
                                      </p:cBhvr>
                                      <p:tavLst>
                                        <p:tav tm="0">
                                          <p:val>
                                            <p:strVal val="0-#ppt_w/2"/>
                                          </p:val>
                                        </p:tav>
                                        <p:tav tm="100000">
                                          <p:val>
                                            <p:strVal val="#ppt_x"/>
                                          </p:val>
                                        </p:tav>
                                      </p:tavLst>
                                    </p:anim>
                                    <p:anim calcmode="lin" valueType="num">
                                      <p:cBhvr additive="base">
                                        <p:cTn id="8" dur="400" fill="hold"/>
                                        <p:tgtEl>
                                          <p:spTgt spid="10"/>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2" fill="hold" nodeType="after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400" fill="hold"/>
                                        <p:tgtEl>
                                          <p:spTgt spid="2"/>
                                        </p:tgtEl>
                                        <p:attrNameLst>
                                          <p:attrName>ppt_x</p:attrName>
                                        </p:attrNameLst>
                                      </p:cBhvr>
                                      <p:tavLst>
                                        <p:tav tm="0">
                                          <p:val>
                                            <p:strVal val="1+#ppt_w/2"/>
                                          </p:val>
                                        </p:tav>
                                        <p:tav tm="100000">
                                          <p:val>
                                            <p:strVal val="#ppt_x"/>
                                          </p:val>
                                        </p:tav>
                                      </p:tavLst>
                                    </p:anim>
                                    <p:anim calcmode="lin" valueType="num">
                                      <p:cBhvr additive="base">
                                        <p:cTn id="13" dur="400" fill="hold"/>
                                        <p:tgtEl>
                                          <p:spTgt spid="2"/>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8" fill="hold" nodeType="afterEffect">
                                  <p:stCondLst>
                                    <p:cond delay="0"/>
                                  </p:stCondLst>
                                  <p:childTnLst>
                                    <p:set>
                                      <p:cBhvr>
                                        <p:cTn id="16" dur="1" fill="hold">
                                          <p:stCondLst>
                                            <p:cond delay="0"/>
                                          </p:stCondLst>
                                        </p:cTn>
                                        <p:tgtEl>
                                          <p:spTgt spid="17"/>
                                        </p:tgtEl>
                                        <p:attrNameLst>
                                          <p:attrName>style.visibility</p:attrName>
                                        </p:attrNameLst>
                                      </p:cBhvr>
                                      <p:to>
                                        <p:strVal val="visible"/>
                                      </p:to>
                                    </p:set>
                                    <p:anim calcmode="lin" valueType="num">
                                      <p:cBhvr additive="base">
                                        <p:cTn id="17" dur="400" fill="hold"/>
                                        <p:tgtEl>
                                          <p:spTgt spid="17"/>
                                        </p:tgtEl>
                                        <p:attrNameLst>
                                          <p:attrName>ppt_x</p:attrName>
                                        </p:attrNameLst>
                                      </p:cBhvr>
                                      <p:tavLst>
                                        <p:tav tm="0">
                                          <p:val>
                                            <p:strVal val="0-#ppt_w/2"/>
                                          </p:val>
                                        </p:tav>
                                        <p:tav tm="100000">
                                          <p:val>
                                            <p:strVal val="#ppt_x"/>
                                          </p:val>
                                        </p:tav>
                                      </p:tavLst>
                                    </p:anim>
                                    <p:anim calcmode="lin" valueType="num">
                                      <p:cBhvr additive="base">
                                        <p:cTn id="18" dur="400" fill="hold"/>
                                        <p:tgtEl>
                                          <p:spTgt spid="17"/>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2" presetClass="entr" presetSubtype="2" fill="hold" nodeType="afterEffect">
                                  <p:stCondLst>
                                    <p:cond delay="0"/>
                                  </p:stCondLst>
                                  <p:childTnLst>
                                    <p:set>
                                      <p:cBhvr>
                                        <p:cTn id="21" dur="1" fill="hold">
                                          <p:stCondLst>
                                            <p:cond delay="0"/>
                                          </p:stCondLst>
                                        </p:cTn>
                                        <p:tgtEl>
                                          <p:spTgt spid="5"/>
                                        </p:tgtEl>
                                        <p:attrNameLst>
                                          <p:attrName>style.visibility</p:attrName>
                                        </p:attrNameLst>
                                      </p:cBhvr>
                                      <p:to>
                                        <p:strVal val="visible"/>
                                      </p:to>
                                    </p:set>
                                    <p:anim calcmode="lin" valueType="num">
                                      <p:cBhvr additive="base">
                                        <p:cTn id="22" dur="400" fill="hold"/>
                                        <p:tgtEl>
                                          <p:spTgt spid="5"/>
                                        </p:tgtEl>
                                        <p:attrNameLst>
                                          <p:attrName>ppt_x</p:attrName>
                                        </p:attrNameLst>
                                      </p:cBhvr>
                                      <p:tavLst>
                                        <p:tav tm="0">
                                          <p:val>
                                            <p:strVal val="1+#ppt_w/2"/>
                                          </p:val>
                                        </p:tav>
                                        <p:tav tm="100000">
                                          <p:val>
                                            <p:strVal val="#ppt_x"/>
                                          </p:val>
                                        </p:tav>
                                      </p:tavLst>
                                    </p:anim>
                                    <p:anim calcmode="lin" valueType="num">
                                      <p:cBhvr additive="base">
                                        <p:cTn id="23" dur="400" fill="hold"/>
                                        <p:tgtEl>
                                          <p:spTgt spid="5"/>
                                        </p:tgtEl>
                                        <p:attrNameLst>
                                          <p:attrName>ppt_y</p:attrName>
                                        </p:attrNameLst>
                                      </p:cBhvr>
                                      <p:tavLst>
                                        <p:tav tm="0">
                                          <p:val>
                                            <p:strVal val="#ppt_y"/>
                                          </p:val>
                                        </p:tav>
                                        <p:tav tm="100000">
                                          <p:val>
                                            <p:strVal val="#ppt_y"/>
                                          </p:val>
                                        </p:tav>
                                      </p:tavLst>
                                    </p:anim>
                                  </p:childTnLst>
                                </p:cTn>
                              </p:par>
                            </p:childTnLst>
                          </p:cTn>
                        </p:par>
                        <p:par>
                          <p:cTn id="24" fill="hold">
                            <p:stCondLst>
                              <p:cond delay="2000"/>
                            </p:stCondLst>
                            <p:childTnLst>
                              <p:par>
                                <p:cTn id="25" presetID="10" presetClass="entr" presetSubtype="0" fill="hold" grpId="0" nodeType="afterEffect">
                                  <p:stCondLst>
                                    <p:cond delay="0"/>
                                  </p:stCondLst>
                                  <p:childTnLst>
                                    <p:set>
                                      <p:cBhvr>
                                        <p:cTn id="26" dur="1" fill="hold">
                                          <p:stCondLst>
                                            <p:cond delay="0"/>
                                          </p:stCondLst>
                                        </p:cTn>
                                        <p:tgtEl>
                                          <p:spTgt spid="20"/>
                                        </p:tgtEl>
                                        <p:attrNameLst>
                                          <p:attrName>style.visibility</p:attrName>
                                        </p:attrNameLst>
                                      </p:cBhvr>
                                      <p:to>
                                        <p:strVal val="visible"/>
                                      </p:to>
                                    </p:set>
                                    <p:animEffect transition="in" filter="fade">
                                      <p:cBhvr>
                                        <p:cTn id="27" dur="750"/>
                                        <p:tgtEl>
                                          <p:spTgt spid="20"/>
                                        </p:tgtEl>
                                      </p:cBhvr>
                                    </p:animEffect>
                                  </p:childTnLst>
                                </p:cTn>
                              </p:par>
                              <p:par>
                                <p:cTn id="28" presetID="6" presetClass="emph" presetSubtype="0" fill="hold" grpId="1" nodeType="withEffect">
                                  <p:stCondLst>
                                    <p:cond delay="0"/>
                                  </p:stCondLst>
                                  <p:childTnLst>
                                    <p:animScale>
                                      <p:cBhvr>
                                        <p:cTn id="29" dur="750" fill="hold"/>
                                        <p:tgtEl>
                                          <p:spTgt spid="20"/>
                                        </p:tgtEl>
                                      </p:cBhvr>
                                      <p:by x="300000" y="300000"/>
                                    </p:animScale>
                                  </p:childTnLst>
                                </p:cTn>
                              </p:par>
                              <p:par>
                                <p:cTn id="30" presetID="10" presetClass="exit" presetSubtype="0" fill="hold" grpId="2" nodeType="withEffect">
                                  <p:stCondLst>
                                    <p:cond delay="250"/>
                                  </p:stCondLst>
                                  <p:childTnLst>
                                    <p:animEffect transition="out" filter="fade">
                                      <p:cBhvr>
                                        <p:cTn id="31" dur="1250"/>
                                        <p:tgtEl>
                                          <p:spTgt spid="20"/>
                                        </p:tgtEl>
                                      </p:cBhvr>
                                    </p:animEffect>
                                    <p:set>
                                      <p:cBhvr>
                                        <p:cTn id="32" dur="1" fill="hold">
                                          <p:stCondLst>
                                            <p:cond delay="1249"/>
                                          </p:stCondLst>
                                        </p:cTn>
                                        <p:tgtEl>
                                          <p:spTgt spid="20"/>
                                        </p:tgtEl>
                                        <p:attrNameLst>
                                          <p:attrName>style.visibility</p:attrName>
                                        </p:attrNameLst>
                                      </p:cBhvr>
                                      <p:to>
                                        <p:strVal val="hidden"/>
                                      </p:to>
                                    </p:set>
                                  </p:childTnLst>
                                </p:cTn>
                              </p:par>
                            </p:childTnLst>
                          </p:cTn>
                        </p:par>
                        <p:par>
                          <p:cTn id="33" fill="hold">
                            <p:stCondLst>
                              <p:cond delay="3000"/>
                            </p:stCondLst>
                            <p:childTnLst>
                              <p:par>
                                <p:cTn id="34" presetID="10" presetClass="entr" presetSubtype="0" fill="hold" grpId="0" nodeType="afterEffect">
                                  <p:stCondLst>
                                    <p:cond delay="0"/>
                                  </p:stCondLst>
                                  <p:childTnLst>
                                    <p:set>
                                      <p:cBhvr>
                                        <p:cTn id="35" dur="1" fill="hold">
                                          <p:stCondLst>
                                            <p:cond delay="0"/>
                                          </p:stCondLst>
                                        </p:cTn>
                                        <p:tgtEl>
                                          <p:spTgt spid="27"/>
                                        </p:tgtEl>
                                        <p:attrNameLst>
                                          <p:attrName>style.visibility</p:attrName>
                                        </p:attrNameLst>
                                      </p:cBhvr>
                                      <p:to>
                                        <p:strVal val="visible"/>
                                      </p:to>
                                    </p:set>
                                    <p:animEffect transition="in" filter="fade">
                                      <p:cBhvr>
                                        <p:cTn id="36" dur="750"/>
                                        <p:tgtEl>
                                          <p:spTgt spid="27"/>
                                        </p:tgtEl>
                                      </p:cBhvr>
                                    </p:animEffect>
                                  </p:childTnLst>
                                </p:cTn>
                              </p:par>
                            </p:childTnLst>
                          </p:cTn>
                        </p:par>
                        <p:par>
                          <p:cTn id="37" fill="hold">
                            <p:stCondLst>
                              <p:cond delay="4000"/>
                            </p:stCondLst>
                            <p:childTnLst>
                              <p:par>
                                <p:cTn id="38" presetID="5" presetClass="entr" presetSubtype="10" fill="hold" nodeType="afterEffect">
                                  <p:stCondLst>
                                    <p:cond delay="0"/>
                                  </p:stCondLst>
                                  <p:childTnLst>
                                    <p:set>
                                      <p:cBhvr>
                                        <p:cTn id="39" dur="1" fill="hold">
                                          <p:stCondLst>
                                            <p:cond delay="0"/>
                                          </p:stCondLst>
                                        </p:cTn>
                                        <p:tgtEl>
                                          <p:spTgt spid="38"/>
                                        </p:tgtEl>
                                        <p:attrNameLst>
                                          <p:attrName>style.visibility</p:attrName>
                                        </p:attrNameLst>
                                      </p:cBhvr>
                                      <p:to>
                                        <p:strVal val="visible"/>
                                      </p:to>
                                    </p:set>
                                    <p:animEffect transition="in" filter="checkerboard(across)">
                                      <p:cBhvr>
                                        <p:cTn id="40" dur="500"/>
                                        <p:tgtEl>
                                          <p:spTgt spid="38"/>
                                        </p:tgtEl>
                                      </p:cBhvr>
                                    </p:animEffect>
                                  </p:childTnLst>
                                </p:cTn>
                              </p:par>
                            </p:childTnLst>
                          </p:cTn>
                        </p:par>
                        <p:par>
                          <p:cTn id="41" fill="hold">
                            <p:stCondLst>
                              <p:cond delay="4500"/>
                            </p:stCondLst>
                            <p:childTnLst>
                              <p:par>
                                <p:cTn id="42" presetID="5" presetClass="entr" presetSubtype="10" fill="hold" nodeType="afterEffect">
                                  <p:stCondLst>
                                    <p:cond delay="0"/>
                                  </p:stCondLst>
                                  <p:childTnLst>
                                    <p:set>
                                      <p:cBhvr>
                                        <p:cTn id="43" dur="1" fill="hold">
                                          <p:stCondLst>
                                            <p:cond delay="0"/>
                                          </p:stCondLst>
                                        </p:cTn>
                                        <p:tgtEl>
                                          <p:spTgt spid="25"/>
                                        </p:tgtEl>
                                        <p:attrNameLst>
                                          <p:attrName>style.visibility</p:attrName>
                                        </p:attrNameLst>
                                      </p:cBhvr>
                                      <p:to>
                                        <p:strVal val="visible"/>
                                      </p:to>
                                    </p:set>
                                    <p:animEffect transition="in" filter="checkerboard(across)">
                                      <p:cBhvr>
                                        <p:cTn id="44" dur="500"/>
                                        <p:tgtEl>
                                          <p:spTgt spid="25"/>
                                        </p:tgtEl>
                                      </p:cBhvr>
                                    </p:animEffect>
                                  </p:childTnLst>
                                </p:cTn>
                              </p:par>
                            </p:childTnLst>
                          </p:cTn>
                        </p:par>
                        <p:par>
                          <p:cTn id="45" fill="hold">
                            <p:stCondLst>
                              <p:cond delay="5000"/>
                            </p:stCondLst>
                            <p:childTnLst>
                              <p:par>
                                <p:cTn id="46" presetID="5" presetClass="entr" presetSubtype="10" fill="hold" nodeType="afterEffect">
                                  <p:stCondLst>
                                    <p:cond delay="0"/>
                                  </p:stCondLst>
                                  <p:childTnLst>
                                    <p:set>
                                      <p:cBhvr>
                                        <p:cTn id="47" dur="1" fill="hold">
                                          <p:stCondLst>
                                            <p:cond delay="0"/>
                                          </p:stCondLst>
                                        </p:cTn>
                                        <p:tgtEl>
                                          <p:spTgt spid="44"/>
                                        </p:tgtEl>
                                        <p:attrNameLst>
                                          <p:attrName>style.visibility</p:attrName>
                                        </p:attrNameLst>
                                      </p:cBhvr>
                                      <p:to>
                                        <p:strVal val="visible"/>
                                      </p:to>
                                    </p:set>
                                    <p:animEffect transition="in" filter="checkerboard(across)">
                                      <p:cBhvr>
                                        <p:cTn id="48" dur="500"/>
                                        <p:tgtEl>
                                          <p:spTgt spid="44"/>
                                        </p:tgtEl>
                                      </p:cBhvr>
                                    </p:animEffect>
                                  </p:childTnLst>
                                </p:cTn>
                              </p:par>
                            </p:childTnLst>
                          </p:cTn>
                        </p:par>
                        <p:par>
                          <p:cTn id="49" fill="hold">
                            <p:stCondLst>
                              <p:cond delay="5500"/>
                            </p:stCondLst>
                            <p:childTnLst>
                              <p:par>
                                <p:cTn id="50" presetID="5" presetClass="entr" presetSubtype="10" fill="hold" nodeType="afterEffect">
                                  <p:stCondLst>
                                    <p:cond delay="0"/>
                                  </p:stCondLst>
                                  <p:childTnLst>
                                    <p:set>
                                      <p:cBhvr>
                                        <p:cTn id="51" dur="1" fill="hold">
                                          <p:stCondLst>
                                            <p:cond delay="0"/>
                                          </p:stCondLst>
                                        </p:cTn>
                                        <p:tgtEl>
                                          <p:spTgt spid="47"/>
                                        </p:tgtEl>
                                        <p:attrNameLst>
                                          <p:attrName>style.visibility</p:attrName>
                                        </p:attrNameLst>
                                      </p:cBhvr>
                                      <p:to>
                                        <p:strVal val="visible"/>
                                      </p:to>
                                    </p:set>
                                    <p:animEffect transition="in" filter="checkerboard(across)">
                                      <p:cBhvr>
                                        <p:cTn id="52" dur="50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bldLvl="0" animBg="1"/>
      <p:bldP spid="20" grpId="1" bldLvl="0" animBg="1"/>
      <p:bldP spid="20" grpId="2" bldLvl="0" animBg="1"/>
      <p:bldP spid="27" grpId="0" bldLvl="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任意多边形 7"/>
          <p:cNvSpPr/>
          <p:nvPr userDrawn="1">
            <p:custDataLst>
              <p:tags r:id="rId1"/>
            </p:custDataLst>
          </p:nvPr>
        </p:nvSpPr>
        <p:spPr>
          <a:xfrm flipV="1">
            <a:off x="521336" y="687070"/>
            <a:ext cx="11405235" cy="76200"/>
          </a:xfrm>
          <a:custGeom>
            <a:avLst/>
            <a:gdLst>
              <a:gd name="connsiteX0" fmla="*/ 0 w 12125327"/>
              <a:gd name="connsiteY0" fmla="*/ 0 h 31282"/>
              <a:gd name="connsiteX1" fmla="*/ 12125327 w 12125327"/>
              <a:gd name="connsiteY1" fmla="*/ 0 h 31282"/>
              <a:gd name="connsiteX2" fmla="*/ 12125327 w 12125327"/>
              <a:gd name="connsiteY2" fmla="*/ 31282 h 31282"/>
              <a:gd name="connsiteX3" fmla="*/ 17139 w 12125327"/>
              <a:gd name="connsiteY3" fmla="*/ 31282 h 31282"/>
            </a:gdLst>
            <a:ahLst/>
            <a:cxnLst>
              <a:cxn ang="0">
                <a:pos x="connsiteX0" y="connsiteY0"/>
              </a:cxn>
              <a:cxn ang="0">
                <a:pos x="connsiteX1" y="connsiteY1"/>
              </a:cxn>
              <a:cxn ang="0">
                <a:pos x="connsiteX2" y="connsiteY2"/>
              </a:cxn>
              <a:cxn ang="0">
                <a:pos x="connsiteX3" y="connsiteY3"/>
              </a:cxn>
            </a:cxnLst>
            <a:rect l="l" t="t" r="r" b="b"/>
            <a:pathLst>
              <a:path w="12125327" h="31282">
                <a:moveTo>
                  <a:pt x="0" y="0"/>
                </a:moveTo>
                <a:lnTo>
                  <a:pt x="12125327" y="0"/>
                </a:lnTo>
                <a:lnTo>
                  <a:pt x="12125327" y="31282"/>
                </a:lnTo>
                <a:lnTo>
                  <a:pt x="17139" y="31282"/>
                </a:lnTo>
                <a:close/>
              </a:path>
            </a:pathLst>
          </a:custGeom>
          <a:solidFill>
            <a:srgbClr val="615970">
              <a:alpha val="9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7032" tIns="33516" rIns="67032" bIns="33516" numCol="1" spcCol="0" rtlCol="0" fromWordArt="0" anchor="ctr" anchorCtr="0" forceAA="0" compatLnSpc="1">
            <a:noAutofit/>
          </a:bodyPr>
          <a:lstStyle/>
          <a:p>
            <a:pPr algn="ctr"/>
            <a:endParaRPr lang="zh-CN" altLang="en-US" sz="1400">
              <a:latin typeface="Arial" panose="020B0604020202020204" pitchFamily="34" charset="0"/>
              <a:ea typeface="微软雅黑" panose="020B0503020204020204" charset="-122"/>
              <a:sym typeface="Arial" panose="020B0604020202020204" pitchFamily="34" charset="0"/>
            </a:endParaRPr>
          </a:p>
        </p:txBody>
      </p:sp>
      <p:sp>
        <p:nvSpPr>
          <p:cNvPr id="9" name="任意多边形 8"/>
          <p:cNvSpPr/>
          <p:nvPr userDrawn="1">
            <p:custDataLst>
              <p:tags r:id="rId2"/>
            </p:custDataLst>
          </p:nvPr>
        </p:nvSpPr>
        <p:spPr>
          <a:xfrm>
            <a:off x="-14603" y="381541"/>
            <a:ext cx="410536" cy="381886"/>
          </a:xfrm>
          <a:custGeom>
            <a:avLst/>
            <a:gdLst>
              <a:gd name="connsiteX0" fmla="*/ 284734 w 577217"/>
              <a:gd name="connsiteY0" fmla="*/ 0 h 536832"/>
              <a:gd name="connsiteX1" fmla="*/ 577217 w 577217"/>
              <a:gd name="connsiteY1" fmla="*/ 536832 h 536832"/>
              <a:gd name="connsiteX2" fmla="*/ 0 w 577217"/>
              <a:gd name="connsiteY2" fmla="*/ 536832 h 536832"/>
              <a:gd name="connsiteX3" fmla="*/ 0 w 577217"/>
              <a:gd name="connsiteY3" fmla="*/ 184 h 536832"/>
            </a:gdLst>
            <a:ahLst/>
            <a:cxnLst>
              <a:cxn ang="0">
                <a:pos x="connsiteX0" y="connsiteY0"/>
              </a:cxn>
              <a:cxn ang="0">
                <a:pos x="connsiteX1" y="connsiteY1"/>
              </a:cxn>
              <a:cxn ang="0">
                <a:pos x="connsiteX2" y="connsiteY2"/>
              </a:cxn>
              <a:cxn ang="0">
                <a:pos x="connsiteX3" y="connsiteY3"/>
              </a:cxn>
            </a:cxnLst>
            <a:rect l="l" t="t" r="r" b="b"/>
            <a:pathLst>
              <a:path w="577217" h="536832">
                <a:moveTo>
                  <a:pt x="284734" y="0"/>
                </a:moveTo>
                <a:lnTo>
                  <a:pt x="577217" y="536832"/>
                </a:lnTo>
                <a:lnTo>
                  <a:pt x="0" y="536832"/>
                </a:lnTo>
                <a:lnTo>
                  <a:pt x="0" y="184"/>
                </a:lnTo>
                <a:close/>
              </a:path>
            </a:pathLst>
          </a:custGeom>
          <a:solidFill>
            <a:srgbClr val="61597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7032" tIns="33516" rIns="67032" bIns="33516" numCol="1" spcCol="0" rtlCol="0" fromWordArt="0" anchor="ctr" anchorCtr="0" forceAA="0" compatLnSpc="1">
            <a:noAutofit/>
          </a:bodyPr>
          <a:lstStyle/>
          <a:p>
            <a:pPr algn="ctr"/>
            <a:endParaRPr lang="zh-CN" altLang="en-US" sz="1400" dirty="0">
              <a:solidFill>
                <a:srgbClr val="7EC234"/>
              </a:solidFill>
              <a:latin typeface="Arial" panose="020B0604020202020204" pitchFamily="34" charset="0"/>
              <a:ea typeface="微软雅黑" panose="020B0503020204020204" charset="-122"/>
              <a:sym typeface="Arial" panose="020B0604020202020204" pitchFamily="34" charset="0"/>
            </a:endParaRPr>
          </a:p>
        </p:txBody>
      </p:sp>
      <p:sp>
        <p:nvSpPr>
          <p:cNvPr id="26" name="Title 1"/>
          <p:cNvSpPr txBox="1"/>
          <p:nvPr/>
        </p:nvSpPr>
        <p:spPr>
          <a:xfrm>
            <a:off x="600071" y="231316"/>
            <a:ext cx="6200224" cy="379477"/>
          </a:xfrm>
          <a:prstGeom prst="rect">
            <a:avLst/>
          </a:prstGeom>
        </p:spPr>
        <p:txBody>
          <a:bodyPr lIns="0" rIns="0" anchor="ctr">
            <a:noAutofit/>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anose="020B0306030504020204" pitchFamily="34" charset="0"/>
              </a:defRPr>
            </a:lvl1pPr>
          </a:lstStyle>
          <a:p>
            <a:pPr algn="l">
              <a:defRPr/>
            </a:pPr>
            <a:r>
              <a:rPr lang="zh-CN" altLang="en-US" sz="2400" b="1" dirty="0">
                <a:solidFill>
                  <a:srgbClr val="615970"/>
                </a:solidFill>
                <a:latin typeface="微软雅黑" panose="020B0503020204020204" charset="-122"/>
                <a:ea typeface="微软雅黑" panose="020B0503020204020204" charset="-122"/>
                <a:sym typeface="+mn-ea"/>
              </a:rPr>
              <a:t>Implementation of work measures</a:t>
            </a:r>
          </a:p>
        </p:txBody>
      </p:sp>
      <p:sp>
        <p:nvSpPr>
          <p:cNvPr id="12" name="椭圆 11"/>
          <p:cNvSpPr/>
          <p:nvPr/>
        </p:nvSpPr>
        <p:spPr>
          <a:xfrm>
            <a:off x="1947546" y="1774190"/>
            <a:ext cx="1501775" cy="1531620"/>
          </a:xfrm>
          <a:prstGeom prst="ellipse">
            <a:avLst/>
          </a:prstGeom>
          <a:solidFill>
            <a:srgbClr val="615970"/>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zh-CN" altLang="en-US"/>
          </a:p>
        </p:txBody>
      </p:sp>
      <p:sp>
        <p:nvSpPr>
          <p:cNvPr id="13" name="椭圆 12"/>
          <p:cNvSpPr/>
          <p:nvPr/>
        </p:nvSpPr>
        <p:spPr>
          <a:xfrm>
            <a:off x="5473066" y="1810385"/>
            <a:ext cx="1501775" cy="1531620"/>
          </a:xfrm>
          <a:prstGeom prst="ellipse">
            <a:avLst/>
          </a:prstGeom>
          <a:solidFill>
            <a:srgbClr val="88829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zh-CN" altLang="en-US"/>
          </a:p>
        </p:txBody>
      </p:sp>
      <p:sp>
        <p:nvSpPr>
          <p:cNvPr id="14" name="椭圆 13"/>
          <p:cNvSpPr/>
          <p:nvPr/>
        </p:nvSpPr>
        <p:spPr>
          <a:xfrm>
            <a:off x="8856346" y="1810385"/>
            <a:ext cx="1501775" cy="1531620"/>
          </a:xfrm>
          <a:prstGeom prst="ellipse">
            <a:avLst/>
          </a:prstGeom>
          <a:solidFill>
            <a:srgbClr val="61597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zh-CN" altLang="en-US"/>
          </a:p>
        </p:txBody>
      </p:sp>
      <p:cxnSp>
        <p:nvCxnSpPr>
          <p:cNvPr id="15" name="直线连接符 6"/>
          <p:cNvCxnSpPr/>
          <p:nvPr/>
        </p:nvCxnSpPr>
        <p:spPr>
          <a:xfrm>
            <a:off x="4335145" y="2468880"/>
            <a:ext cx="0" cy="472440"/>
          </a:xfrm>
          <a:prstGeom prst="line">
            <a:avLst/>
          </a:prstGeom>
          <a:ln>
            <a:solidFill>
              <a:srgbClr val="2B315D"/>
            </a:solidFill>
          </a:ln>
        </p:spPr>
        <p:style>
          <a:lnRef idx="3">
            <a:schemeClr val="accent6"/>
          </a:lnRef>
          <a:fillRef idx="0">
            <a:schemeClr val="accent6"/>
          </a:fillRef>
          <a:effectRef idx="2">
            <a:schemeClr val="accent6"/>
          </a:effectRef>
          <a:fontRef idx="minor">
            <a:schemeClr val="tx1"/>
          </a:fontRef>
        </p:style>
      </p:cxnSp>
      <p:cxnSp>
        <p:nvCxnSpPr>
          <p:cNvPr id="16" name="直线连接符 7"/>
          <p:cNvCxnSpPr/>
          <p:nvPr/>
        </p:nvCxnSpPr>
        <p:spPr>
          <a:xfrm>
            <a:off x="4083051" y="2685415"/>
            <a:ext cx="503555" cy="0"/>
          </a:xfrm>
          <a:prstGeom prst="line">
            <a:avLst/>
          </a:prstGeom>
          <a:ln>
            <a:solidFill>
              <a:srgbClr val="2B315D"/>
            </a:solidFill>
          </a:ln>
        </p:spPr>
        <p:style>
          <a:lnRef idx="3">
            <a:schemeClr val="accent6"/>
          </a:lnRef>
          <a:fillRef idx="0">
            <a:schemeClr val="accent6"/>
          </a:fillRef>
          <a:effectRef idx="2">
            <a:schemeClr val="accent6"/>
          </a:effectRef>
          <a:fontRef idx="minor">
            <a:schemeClr val="tx1"/>
          </a:fontRef>
        </p:style>
      </p:cxnSp>
      <p:cxnSp>
        <p:nvCxnSpPr>
          <p:cNvPr id="17" name="直线连接符 8"/>
          <p:cNvCxnSpPr/>
          <p:nvPr/>
        </p:nvCxnSpPr>
        <p:spPr>
          <a:xfrm>
            <a:off x="8013065" y="2472055"/>
            <a:ext cx="0" cy="472440"/>
          </a:xfrm>
          <a:prstGeom prst="line">
            <a:avLst/>
          </a:prstGeom>
          <a:ln>
            <a:solidFill>
              <a:srgbClr val="2B315D"/>
            </a:solidFill>
          </a:ln>
        </p:spPr>
        <p:style>
          <a:lnRef idx="3">
            <a:schemeClr val="accent6"/>
          </a:lnRef>
          <a:fillRef idx="0">
            <a:schemeClr val="accent6"/>
          </a:fillRef>
          <a:effectRef idx="2">
            <a:schemeClr val="accent6"/>
          </a:effectRef>
          <a:fontRef idx="minor">
            <a:schemeClr val="tx1"/>
          </a:fontRef>
        </p:style>
      </p:cxnSp>
      <p:cxnSp>
        <p:nvCxnSpPr>
          <p:cNvPr id="18" name="直线连接符 9"/>
          <p:cNvCxnSpPr/>
          <p:nvPr/>
        </p:nvCxnSpPr>
        <p:spPr>
          <a:xfrm>
            <a:off x="7760971" y="2688590"/>
            <a:ext cx="503555" cy="0"/>
          </a:xfrm>
          <a:prstGeom prst="line">
            <a:avLst/>
          </a:prstGeom>
          <a:ln>
            <a:solidFill>
              <a:srgbClr val="2B315D"/>
            </a:solidFill>
          </a:ln>
        </p:spPr>
        <p:style>
          <a:lnRef idx="3">
            <a:schemeClr val="accent6"/>
          </a:lnRef>
          <a:fillRef idx="0">
            <a:schemeClr val="accent6"/>
          </a:fillRef>
          <a:effectRef idx="2">
            <a:schemeClr val="accent6"/>
          </a:effectRef>
          <a:fontRef idx="minor">
            <a:schemeClr val="tx1"/>
          </a:fontRef>
        </p:style>
      </p:cxnSp>
      <p:sp>
        <p:nvSpPr>
          <p:cNvPr id="19" name="文本框 18"/>
          <p:cNvSpPr txBox="1"/>
          <p:nvPr/>
        </p:nvSpPr>
        <p:spPr>
          <a:xfrm>
            <a:off x="2674620" y="4202432"/>
            <a:ext cx="7507605" cy="306705"/>
          </a:xfrm>
          <a:prstGeom prst="rect">
            <a:avLst/>
          </a:prstGeom>
          <a:noFill/>
        </p:spPr>
        <p:txBody>
          <a:bodyPr wrap="square" rtlCol="0">
            <a:spAutoFit/>
          </a:bodyPr>
          <a:lstStyle/>
          <a:p>
            <a:r>
              <a:rPr kumimoji="1" lang="zh-CN" altLang="en-US" sz="1400" dirty="0">
                <a:solidFill>
                  <a:schemeClr val="bg1"/>
                </a:solidFill>
                <a:latin typeface="微软雅黑" panose="020B0503020204020204" charset="-122"/>
                <a:ea typeface="微软雅黑" panose="020B0503020204020204" charset="-122"/>
                <a:cs typeface="微软雅黑" panose="020B0503020204020204" charset="-122"/>
              </a:rPr>
              <a:t>;</a:t>
            </a:r>
            <a:endParaRPr kumimoji="1" lang="en-US" altLang="zh-CN" sz="1400" dirty="0">
              <a:solidFill>
                <a:schemeClr val="bg1"/>
              </a:solidFill>
              <a:latin typeface="微软雅黑" panose="020B0503020204020204" charset="-122"/>
              <a:ea typeface="微软雅黑" panose="020B0503020204020204" charset="-122"/>
              <a:cs typeface="微软雅黑" panose="020B0503020204020204" charset="-122"/>
            </a:endParaRPr>
          </a:p>
        </p:txBody>
      </p:sp>
      <p:pic>
        <p:nvPicPr>
          <p:cNvPr id="20" name="图片 19" descr="设置-2.png"/>
          <p:cNvPicPr>
            <a:picLocks noChangeAspect="1"/>
          </p:cNvPicPr>
          <p:nvPr/>
        </p:nvPicPr>
        <p:blipFill>
          <a:blip r:embed="rId5">
            <a:extLst>
              <a:ext uri="{28A0092B-C50C-407E-A947-70E740481C1C}">
                <a14:useLocalDpi xmlns:a14="http://schemas.microsoft.com/office/drawing/2010/main"/>
              </a:ext>
            </a:extLst>
          </a:blip>
          <a:stretch>
            <a:fillRect/>
          </a:stretch>
        </p:blipFill>
        <p:spPr>
          <a:xfrm>
            <a:off x="2296796" y="1842137"/>
            <a:ext cx="803275" cy="819785"/>
          </a:xfrm>
          <a:prstGeom prst="rect">
            <a:avLst/>
          </a:prstGeom>
        </p:spPr>
      </p:pic>
      <p:pic>
        <p:nvPicPr>
          <p:cNvPr id="21" name="图片 20" descr="游记.png"/>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5826760" y="1842772"/>
            <a:ext cx="720091" cy="734695"/>
          </a:xfrm>
          <a:prstGeom prst="rect">
            <a:avLst/>
          </a:prstGeom>
        </p:spPr>
      </p:pic>
      <p:pic>
        <p:nvPicPr>
          <p:cNvPr id="22" name="图片 21" descr="综合.png"/>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9254491" y="1874522"/>
            <a:ext cx="688975" cy="702945"/>
          </a:xfrm>
          <a:prstGeom prst="rect">
            <a:avLst/>
          </a:prstGeom>
        </p:spPr>
      </p:pic>
      <p:sp>
        <p:nvSpPr>
          <p:cNvPr id="23" name="文本框 22"/>
          <p:cNvSpPr txBox="1"/>
          <p:nvPr/>
        </p:nvSpPr>
        <p:spPr>
          <a:xfrm>
            <a:off x="1820864" y="2573104"/>
            <a:ext cx="1743075" cy="646331"/>
          </a:xfrm>
          <a:prstGeom prst="rect">
            <a:avLst/>
          </a:prstGeom>
          <a:noFill/>
        </p:spPr>
        <p:txBody>
          <a:bodyPr wrap="square" rtlCol="0">
            <a:spAutoFit/>
          </a:bodyPr>
          <a:lstStyle/>
          <a:p>
            <a:pPr algn="ctr"/>
            <a:r>
              <a:rPr kumimoji="1" lang="zh-CN" altLang="en-US" dirty="0">
                <a:solidFill>
                  <a:srgbClr val="FFFFFF"/>
                </a:solidFill>
                <a:latin typeface="微软雅黑" panose="020B0503020204020204" charset="-122"/>
                <a:ea typeface="微软雅黑" panose="020B0503020204020204" charset="-122"/>
                <a:cs typeface="微软雅黑" panose="020B0503020204020204" charset="-122"/>
              </a:rPr>
              <a:t>Enter </a:t>
            </a:r>
            <a:endParaRPr kumimoji="1" lang="en-US" altLang="zh-CN" dirty="0">
              <a:solidFill>
                <a:srgbClr val="FFFFFF"/>
              </a:solidFill>
              <a:latin typeface="微软雅黑" panose="020B0503020204020204" charset="-122"/>
              <a:ea typeface="微软雅黑" panose="020B0503020204020204" charset="-122"/>
              <a:cs typeface="微软雅黑" panose="020B0503020204020204" charset="-122"/>
            </a:endParaRPr>
          </a:p>
          <a:p>
            <a:pPr algn="ctr"/>
            <a:r>
              <a:rPr kumimoji="1" lang="zh-CN" altLang="en-US" dirty="0">
                <a:solidFill>
                  <a:srgbClr val="FFFFFF"/>
                </a:solidFill>
                <a:latin typeface="微软雅黑" panose="020B0503020204020204" charset="-122"/>
                <a:ea typeface="微软雅黑" panose="020B0503020204020204" charset="-122"/>
                <a:cs typeface="微软雅黑" panose="020B0503020204020204" charset="-122"/>
              </a:rPr>
              <a:t>the title</a:t>
            </a:r>
          </a:p>
        </p:txBody>
      </p:sp>
      <p:sp>
        <p:nvSpPr>
          <p:cNvPr id="24" name="文本框 23"/>
          <p:cNvSpPr txBox="1"/>
          <p:nvPr/>
        </p:nvSpPr>
        <p:spPr>
          <a:xfrm>
            <a:off x="5357812" y="2571801"/>
            <a:ext cx="1743075" cy="646331"/>
          </a:xfrm>
          <a:prstGeom prst="rect">
            <a:avLst/>
          </a:prstGeom>
          <a:noFill/>
        </p:spPr>
        <p:txBody>
          <a:bodyPr wrap="square" rtlCol="0">
            <a:spAutoFit/>
          </a:bodyPr>
          <a:lstStyle/>
          <a:p>
            <a:pPr algn="ctr"/>
            <a:r>
              <a:rPr kumimoji="1" lang="zh-CN" altLang="en-US" dirty="0">
                <a:solidFill>
                  <a:srgbClr val="FFFFFF"/>
                </a:solidFill>
                <a:latin typeface="微软雅黑" panose="020B0503020204020204" charset="-122"/>
                <a:ea typeface="微软雅黑" panose="020B0503020204020204" charset="-122"/>
                <a:cs typeface="微软雅黑" panose="020B0503020204020204" charset="-122"/>
              </a:rPr>
              <a:t>Enter </a:t>
            </a:r>
            <a:endParaRPr kumimoji="1" lang="en-US" altLang="zh-CN" dirty="0">
              <a:solidFill>
                <a:srgbClr val="FFFFFF"/>
              </a:solidFill>
              <a:latin typeface="微软雅黑" panose="020B0503020204020204" charset="-122"/>
              <a:ea typeface="微软雅黑" panose="020B0503020204020204" charset="-122"/>
              <a:cs typeface="微软雅黑" panose="020B0503020204020204" charset="-122"/>
            </a:endParaRPr>
          </a:p>
          <a:p>
            <a:pPr algn="ctr"/>
            <a:r>
              <a:rPr kumimoji="1" lang="zh-CN" altLang="en-US" dirty="0">
                <a:solidFill>
                  <a:srgbClr val="FFFFFF"/>
                </a:solidFill>
                <a:latin typeface="微软雅黑" panose="020B0503020204020204" charset="-122"/>
                <a:ea typeface="微软雅黑" panose="020B0503020204020204" charset="-122"/>
                <a:cs typeface="微软雅黑" panose="020B0503020204020204" charset="-122"/>
              </a:rPr>
              <a:t>the title</a:t>
            </a:r>
          </a:p>
        </p:txBody>
      </p:sp>
      <p:sp>
        <p:nvSpPr>
          <p:cNvPr id="25" name="文本框 24"/>
          <p:cNvSpPr txBox="1"/>
          <p:nvPr/>
        </p:nvSpPr>
        <p:spPr>
          <a:xfrm>
            <a:off x="8727440" y="2570469"/>
            <a:ext cx="1743075" cy="646331"/>
          </a:xfrm>
          <a:prstGeom prst="rect">
            <a:avLst/>
          </a:prstGeom>
          <a:noFill/>
        </p:spPr>
        <p:txBody>
          <a:bodyPr wrap="square" rtlCol="0">
            <a:spAutoFit/>
          </a:bodyPr>
          <a:lstStyle/>
          <a:p>
            <a:pPr algn="ctr"/>
            <a:r>
              <a:rPr kumimoji="1" lang="zh-CN" altLang="en-US" dirty="0">
                <a:solidFill>
                  <a:srgbClr val="FFFFFF"/>
                </a:solidFill>
                <a:latin typeface="微软雅黑" panose="020B0503020204020204" charset="-122"/>
                <a:ea typeface="微软雅黑" panose="020B0503020204020204" charset="-122"/>
                <a:cs typeface="微软雅黑" panose="020B0503020204020204" charset="-122"/>
              </a:rPr>
              <a:t>Enter </a:t>
            </a:r>
            <a:endParaRPr kumimoji="1" lang="en-US" altLang="zh-CN" dirty="0">
              <a:solidFill>
                <a:srgbClr val="FFFFFF"/>
              </a:solidFill>
              <a:latin typeface="微软雅黑" panose="020B0503020204020204" charset="-122"/>
              <a:ea typeface="微软雅黑" panose="020B0503020204020204" charset="-122"/>
              <a:cs typeface="微软雅黑" panose="020B0503020204020204" charset="-122"/>
            </a:endParaRPr>
          </a:p>
          <a:p>
            <a:pPr algn="ctr"/>
            <a:r>
              <a:rPr kumimoji="1" lang="zh-CN" altLang="en-US" dirty="0">
                <a:solidFill>
                  <a:srgbClr val="FFFFFF"/>
                </a:solidFill>
                <a:latin typeface="微软雅黑" panose="020B0503020204020204" charset="-122"/>
                <a:ea typeface="微软雅黑" panose="020B0503020204020204" charset="-122"/>
                <a:cs typeface="微软雅黑" panose="020B0503020204020204" charset="-122"/>
              </a:rPr>
              <a:t>the title</a:t>
            </a:r>
          </a:p>
        </p:txBody>
      </p:sp>
      <p:sp>
        <p:nvSpPr>
          <p:cNvPr id="2" name="矩形 1"/>
          <p:cNvSpPr/>
          <p:nvPr/>
        </p:nvSpPr>
        <p:spPr>
          <a:xfrm>
            <a:off x="2682240" y="4168142"/>
            <a:ext cx="7313931" cy="1196975"/>
          </a:xfrm>
          <a:prstGeom prst="rect">
            <a:avLst/>
          </a:prstGeom>
          <a:noFill/>
          <a:ln>
            <a:solidFill>
              <a:schemeClr val="tx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zh-CN" altLang="en-US"/>
          </a:p>
        </p:txBody>
      </p:sp>
      <p:sp>
        <p:nvSpPr>
          <p:cNvPr id="27" name="L 形 26"/>
          <p:cNvSpPr/>
          <p:nvPr/>
        </p:nvSpPr>
        <p:spPr>
          <a:xfrm>
            <a:off x="2178051" y="5213350"/>
            <a:ext cx="553085" cy="618490"/>
          </a:xfrm>
          <a:prstGeom prst="corner">
            <a:avLst/>
          </a:prstGeom>
          <a:solidFill>
            <a:srgbClr val="88829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zh-CN" altLang="en-US"/>
          </a:p>
        </p:txBody>
      </p:sp>
      <p:sp>
        <p:nvSpPr>
          <p:cNvPr id="28" name="L 形 27"/>
          <p:cNvSpPr/>
          <p:nvPr/>
        </p:nvSpPr>
        <p:spPr>
          <a:xfrm rot="10800000">
            <a:off x="9952991" y="3709670"/>
            <a:ext cx="553085" cy="618490"/>
          </a:xfrm>
          <a:prstGeom prst="corner">
            <a:avLst/>
          </a:prstGeom>
          <a:solidFill>
            <a:srgbClr val="88829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zh-CN" altLang="en-US"/>
          </a:p>
        </p:txBody>
      </p:sp>
      <p:sp>
        <p:nvSpPr>
          <p:cNvPr id="30" name="文本框 29"/>
          <p:cNvSpPr txBox="1"/>
          <p:nvPr/>
        </p:nvSpPr>
        <p:spPr>
          <a:xfrm>
            <a:off x="2981325" y="4388485"/>
            <a:ext cx="4420235" cy="755650"/>
          </a:xfrm>
          <a:prstGeom prst="rect">
            <a:avLst/>
          </a:prstGeom>
          <a:noFill/>
        </p:spPr>
        <p:txBody>
          <a:bodyPr wrap="square" rtlCol="0" anchor="t">
            <a:spAutoFit/>
            <a:scene3d>
              <a:camera prst="orthographicFront"/>
              <a:lightRig rig="threePt" dir="t"/>
            </a:scene3d>
          </a:bodyPr>
          <a:lstStyle/>
          <a:p>
            <a:pPr marL="0" marR="0" lvl="0" indent="0" algn="l" defTabSz="914400" rtl="0" eaLnBrk="1" fontAlgn="auto" latinLnBrk="0" hangingPunct="1">
              <a:lnSpc>
                <a:spcPct val="120000"/>
              </a:lnSpc>
              <a:spcBef>
                <a:spcPts val="0"/>
              </a:spcBef>
              <a:spcAft>
                <a:spcPts val="0"/>
              </a:spcAft>
              <a:buClrTx/>
              <a:buSzTx/>
              <a:buFontTx/>
              <a:buNone/>
              <a:defRPr/>
            </a:pPr>
            <a:r>
              <a:rPr lang="zh-CN" altLang="en-US" dirty="0">
                <a:solidFill>
                  <a:schemeClr val="tx1">
                    <a:lumMod val="65000"/>
                    <a:lumOff val="35000"/>
                  </a:schemeClr>
                </a:solidFill>
                <a:effectLst/>
                <a:latin typeface="微软雅黑" panose="020B0503020204020204" charset="-122"/>
                <a:ea typeface="微软雅黑" panose="020B0503020204020204" charset="-122"/>
                <a:sym typeface="微软雅黑" panose="020B0503020204020204" charset="-122"/>
              </a:rPr>
              <a:t>Fill in here</a:t>
            </a:r>
          </a:p>
          <a:p>
            <a:pPr marL="0" marR="0" lvl="0" indent="0" algn="l" defTabSz="914400" rtl="0" eaLnBrk="1" fontAlgn="auto" latinLnBrk="0" hangingPunct="1">
              <a:lnSpc>
                <a:spcPct val="120000"/>
              </a:lnSpc>
              <a:spcBef>
                <a:spcPts val="0"/>
              </a:spcBef>
              <a:spcAft>
                <a:spcPts val="0"/>
              </a:spcAft>
              <a:buClrTx/>
              <a:buSzTx/>
              <a:buFontTx/>
              <a:buNone/>
              <a:defRPr/>
            </a:pPr>
            <a:r>
              <a:rPr lang="zh-CN" altLang="en-US" dirty="0">
                <a:solidFill>
                  <a:schemeClr val="tx1">
                    <a:lumMod val="65000"/>
                    <a:lumOff val="35000"/>
                  </a:schemeClr>
                </a:solidFill>
                <a:effectLst/>
                <a:latin typeface="微软雅黑" panose="020B0503020204020204" charset="-122"/>
                <a:ea typeface="微软雅黑" panose="020B0503020204020204" charset="-122"/>
                <a:sym typeface="微软雅黑" panose="020B0503020204020204" charset="-122"/>
              </a:rPr>
              <a:t>Fill in here</a:t>
            </a:r>
          </a:p>
        </p:txBody>
      </p:sp>
      <p:sp>
        <p:nvSpPr>
          <p:cNvPr id="31" name="文本框 30"/>
          <p:cNvSpPr txBox="1"/>
          <p:nvPr/>
        </p:nvSpPr>
        <p:spPr>
          <a:xfrm>
            <a:off x="6121401" y="4389120"/>
            <a:ext cx="4420235" cy="755650"/>
          </a:xfrm>
          <a:prstGeom prst="rect">
            <a:avLst/>
          </a:prstGeom>
          <a:noFill/>
        </p:spPr>
        <p:txBody>
          <a:bodyPr wrap="square" rtlCol="0" anchor="t">
            <a:spAutoFit/>
            <a:scene3d>
              <a:camera prst="orthographicFront"/>
              <a:lightRig rig="threePt" dir="t"/>
            </a:scene3d>
          </a:bodyPr>
          <a:lstStyle/>
          <a:p>
            <a:pPr marL="0" marR="0" lvl="0" indent="0" algn="l" defTabSz="914400" rtl="0" eaLnBrk="1" fontAlgn="auto" latinLnBrk="0" hangingPunct="1">
              <a:lnSpc>
                <a:spcPct val="120000"/>
              </a:lnSpc>
              <a:spcBef>
                <a:spcPts val="0"/>
              </a:spcBef>
              <a:spcAft>
                <a:spcPts val="0"/>
              </a:spcAft>
              <a:buClrTx/>
              <a:buSzTx/>
              <a:buFontTx/>
              <a:buNone/>
              <a:defRPr/>
            </a:pPr>
            <a:r>
              <a:rPr lang="zh-CN" altLang="en-US" dirty="0">
                <a:solidFill>
                  <a:schemeClr val="tx1">
                    <a:lumMod val="65000"/>
                    <a:lumOff val="35000"/>
                  </a:schemeClr>
                </a:solidFill>
                <a:effectLst/>
                <a:latin typeface="微软雅黑" panose="020B0503020204020204" charset="-122"/>
                <a:ea typeface="微软雅黑" panose="020B0503020204020204" charset="-122"/>
                <a:sym typeface="微软雅黑" panose="020B0503020204020204" charset="-122"/>
              </a:rPr>
              <a:t>Fill in here</a:t>
            </a:r>
          </a:p>
          <a:p>
            <a:pPr marL="0" marR="0" lvl="0" indent="0" algn="l" defTabSz="914400" rtl="0" eaLnBrk="1" fontAlgn="auto" latinLnBrk="0" hangingPunct="1">
              <a:lnSpc>
                <a:spcPct val="120000"/>
              </a:lnSpc>
              <a:spcBef>
                <a:spcPts val="0"/>
              </a:spcBef>
              <a:spcAft>
                <a:spcPts val="0"/>
              </a:spcAft>
              <a:buClrTx/>
              <a:buSzTx/>
              <a:buFontTx/>
              <a:buNone/>
              <a:defRPr/>
            </a:pPr>
            <a:r>
              <a:rPr lang="zh-CN" altLang="en-US" dirty="0">
                <a:solidFill>
                  <a:schemeClr val="tx1">
                    <a:lumMod val="65000"/>
                    <a:lumOff val="35000"/>
                  </a:schemeClr>
                </a:solidFill>
                <a:effectLst/>
                <a:latin typeface="微软雅黑" panose="020B0503020204020204" charset="-122"/>
                <a:ea typeface="微软雅黑" panose="020B0503020204020204" charset="-122"/>
                <a:sym typeface="微软雅黑" panose="020B0503020204020204" charset="-122"/>
              </a:rPr>
              <a:t>Fill in here</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Click="0" advTm="0">
        <p15:prstTrans prst="wind"/>
      </p:transition>
    </mc:Choice>
    <mc:Fallback xmlns:p14="http://schemas.microsoft.com/office/powerpoint/2010/main" xmlns:a14="http://schemas.microsoft.com/office/drawing/2010/main"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1000" fill="hold"/>
                                        <p:tgtEl>
                                          <p:spTgt spid="12"/>
                                        </p:tgtEl>
                                        <p:attrNameLst>
                                          <p:attrName>ppt_w</p:attrName>
                                        </p:attrNameLst>
                                      </p:cBhvr>
                                      <p:tavLst>
                                        <p:tav tm="0">
                                          <p:val>
                                            <p:strVal val="#ppt_w*0.70"/>
                                          </p:val>
                                        </p:tav>
                                        <p:tav tm="100000">
                                          <p:val>
                                            <p:strVal val="#ppt_w"/>
                                          </p:val>
                                        </p:tav>
                                      </p:tavLst>
                                    </p:anim>
                                    <p:anim calcmode="lin" valueType="num">
                                      <p:cBhvr>
                                        <p:cTn id="8" dur="1000" fill="hold"/>
                                        <p:tgtEl>
                                          <p:spTgt spid="12"/>
                                        </p:tgtEl>
                                        <p:attrNameLst>
                                          <p:attrName>ppt_h</p:attrName>
                                        </p:attrNameLst>
                                      </p:cBhvr>
                                      <p:tavLst>
                                        <p:tav tm="0">
                                          <p:val>
                                            <p:strVal val="#ppt_h"/>
                                          </p:val>
                                        </p:tav>
                                        <p:tav tm="100000">
                                          <p:val>
                                            <p:strVal val="#ppt_h"/>
                                          </p:val>
                                        </p:tav>
                                      </p:tavLst>
                                    </p:anim>
                                    <p:animEffect transition="in" filter="fade">
                                      <p:cBhvr>
                                        <p:cTn id="9" dur="1000"/>
                                        <p:tgtEl>
                                          <p:spTgt spid="12"/>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13"/>
                                        </p:tgtEl>
                                        <p:attrNameLst>
                                          <p:attrName>style.visibility</p:attrName>
                                        </p:attrNameLst>
                                      </p:cBhvr>
                                      <p:to>
                                        <p:strVal val="visible"/>
                                      </p:to>
                                    </p:set>
                                    <p:anim calcmode="lin" valueType="num">
                                      <p:cBhvr>
                                        <p:cTn id="12" dur="1000" fill="hold"/>
                                        <p:tgtEl>
                                          <p:spTgt spid="13"/>
                                        </p:tgtEl>
                                        <p:attrNameLst>
                                          <p:attrName>ppt_w</p:attrName>
                                        </p:attrNameLst>
                                      </p:cBhvr>
                                      <p:tavLst>
                                        <p:tav tm="0">
                                          <p:val>
                                            <p:strVal val="#ppt_w*0.70"/>
                                          </p:val>
                                        </p:tav>
                                        <p:tav tm="100000">
                                          <p:val>
                                            <p:strVal val="#ppt_w"/>
                                          </p:val>
                                        </p:tav>
                                      </p:tavLst>
                                    </p:anim>
                                    <p:anim calcmode="lin" valueType="num">
                                      <p:cBhvr>
                                        <p:cTn id="13" dur="1000" fill="hold"/>
                                        <p:tgtEl>
                                          <p:spTgt spid="13"/>
                                        </p:tgtEl>
                                        <p:attrNameLst>
                                          <p:attrName>ppt_h</p:attrName>
                                        </p:attrNameLst>
                                      </p:cBhvr>
                                      <p:tavLst>
                                        <p:tav tm="0">
                                          <p:val>
                                            <p:strVal val="#ppt_h"/>
                                          </p:val>
                                        </p:tav>
                                        <p:tav tm="100000">
                                          <p:val>
                                            <p:strVal val="#ppt_h"/>
                                          </p:val>
                                        </p:tav>
                                      </p:tavLst>
                                    </p:anim>
                                    <p:animEffect transition="in" filter="fade">
                                      <p:cBhvr>
                                        <p:cTn id="14" dur="1000"/>
                                        <p:tgtEl>
                                          <p:spTgt spid="13"/>
                                        </p:tgtEl>
                                      </p:cBhvr>
                                    </p:animEffect>
                                  </p:childTnLst>
                                </p:cTn>
                              </p:par>
                              <p:par>
                                <p:cTn id="15" presetID="55" presetClass="entr" presetSubtype="0" fill="hold" grpId="0" nodeType="withEffect">
                                  <p:stCondLst>
                                    <p:cond delay="0"/>
                                  </p:stCondLst>
                                  <p:childTnLst>
                                    <p:set>
                                      <p:cBhvr>
                                        <p:cTn id="16" dur="1" fill="hold">
                                          <p:stCondLst>
                                            <p:cond delay="0"/>
                                          </p:stCondLst>
                                        </p:cTn>
                                        <p:tgtEl>
                                          <p:spTgt spid="14"/>
                                        </p:tgtEl>
                                        <p:attrNameLst>
                                          <p:attrName>style.visibility</p:attrName>
                                        </p:attrNameLst>
                                      </p:cBhvr>
                                      <p:to>
                                        <p:strVal val="visible"/>
                                      </p:to>
                                    </p:set>
                                    <p:anim calcmode="lin" valueType="num">
                                      <p:cBhvr>
                                        <p:cTn id="17" dur="1000" fill="hold"/>
                                        <p:tgtEl>
                                          <p:spTgt spid="14"/>
                                        </p:tgtEl>
                                        <p:attrNameLst>
                                          <p:attrName>ppt_w</p:attrName>
                                        </p:attrNameLst>
                                      </p:cBhvr>
                                      <p:tavLst>
                                        <p:tav tm="0">
                                          <p:val>
                                            <p:strVal val="#ppt_w*0.70"/>
                                          </p:val>
                                        </p:tav>
                                        <p:tav tm="100000">
                                          <p:val>
                                            <p:strVal val="#ppt_w"/>
                                          </p:val>
                                        </p:tav>
                                      </p:tavLst>
                                    </p:anim>
                                    <p:anim calcmode="lin" valueType="num">
                                      <p:cBhvr>
                                        <p:cTn id="18" dur="1000" fill="hold"/>
                                        <p:tgtEl>
                                          <p:spTgt spid="14"/>
                                        </p:tgtEl>
                                        <p:attrNameLst>
                                          <p:attrName>ppt_h</p:attrName>
                                        </p:attrNameLst>
                                      </p:cBhvr>
                                      <p:tavLst>
                                        <p:tav tm="0">
                                          <p:val>
                                            <p:strVal val="#ppt_h"/>
                                          </p:val>
                                        </p:tav>
                                        <p:tav tm="100000">
                                          <p:val>
                                            <p:strVal val="#ppt_h"/>
                                          </p:val>
                                        </p:tav>
                                      </p:tavLst>
                                    </p:anim>
                                    <p:animEffect transition="in" filter="fade">
                                      <p:cBhvr>
                                        <p:cTn id="19" dur="1000"/>
                                        <p:tgtEl>
                                          <p:spTgt spid="14"/>
                                        </p:tgtEl>
                                      </p:cBhvr>
                                    </p:animEffect>
                                  </p:childTnLst>
                                </p:cTn>
                              </p:par>
                              <p:par>
                                <p:cTn id="20" presetID="55" presetClass="entr" presetSubtype="0" fill="hold" nodeType="withEffect">
                                  <p:stCondLst>
                                    <p:cond delay="0"/>
                                  </p:stCondLst>
                                  <p:childTnLst>
                                    <p:set>
                                      <p:cBhvr>
                                        <p:cTn id="21" dur="1" fill="hold">
                                          <p:stCondLst>
                                            <p:cond delay="0"/>
                                          </p:stCondLst>
                                        </p:cTn>
                                        <p:tgtEl>
                                          <p:spTgt spid="15"/>
                                        </p:tgtEl>
                                        <p:attrNameLst>
                                          <p:attrName>style.visibility</p:attrName>
                                        </p:attrNameLst>
                                      </p:cBhvr>
                                      <p:to>
                                        <p:strVal val="visible"/>
                                      </p:to>
                                    </p:set>
                                    <p:anim calcmode="lin" valueType="num">
                                      <p:cBhvr>
                                        <p:cTn id="22" dur="1000" fill="hold"/>
                                        <p:tgtEl>
                                          <p:spTgt spid="15"/>
                                        </p:tgtEl>
                                        <p:attrNameLst>
                                          <p:attrName>ppt_w</p:attrName>
                                        </p:attrNameLst>
                                      </p:cBhvr>
                                      <p:tavLst>
                                        <p:tav tm="0">
                                          <p:val>
                                            <p:strVal val="#ppt_w*0.70"/>
                                          </p:val>
                                        </p:tav>
                                        <p:tav tm="100000">
                                          <p:val>
                                            <p:strVal val="#ppt_w"/>
                                          </p:val>
                                        </p:tav>
                                      </p:tavLst>
                                    </p:anim>
                                    <p:anim calcmode="lin" valueType="num">
                                      <p:cBhvr>
                                        <p:cTn id="23" dur="1000" fill="hold"/>
                                        <p:tgtEl>
                                          <p:spTgt spid="15"/>
                                        </p:tgtEl>
                                        <p:attrNameLst>
                                          <p:attrName>ppt_h</p:attrName>
                                        </p:attrNameLst>
                                      </p:cBhvr>
                                      <p:tavLst>
                                        <p:tav tm="0">
                                          <p:val>
                                            <p:strVal val="#ppt_h"/>
                                          </p:val>
                                        </p:tav>
                                        <p:tav tm="100000">
                                          <p:val>
                                            <p:strVal val="#ppt_h"/>
                                          </p:val>
                                        </p:tav>
                                      </p:tavLst>
                                    </p:anim>
                                    <p:animEffect transition="in" filter="fade">
                                      <p:cBhvr>
                                        <p:cTn id="24" dur="1000"/>
                                        <p:tgtEl>
                                          <p:spTgt spid="15"/>
                                        </p:tgtEl>
                                      </p:cBhvr>
                                    </p:animEffect>
                                  </p:childTnLst>
                                </p:cTn>
                              </p:par>
                              <p:par>
                                <p:cTn id="25" presetID="55" presetClass="entr" presetSubtype="0" fill="hold" nodeType="withEffect">
                                  <p:stCondLst>
                                    <p:cond delay="0"/>
                                  </p:stCondLst>
                                  <p:childTnLst>
                                    <p:set>
                                      <p:cBhvr>
                                        <p:cTn id="26" dur="1" fill="hold">
                                          <p:stCondLst>
                                            <p:cond delay="0"/>
                                          </p:stCondLst>
                                        </p:cTn>
                                        <p:tgtEl>
                                          <p:spTgt spid="16"/>
                                        </p:tgtEl>
                                        <p:attrNameLst>
                                          <p:attrName>style.visibility</p:attrName>
                                        </p:attrNameLst>
                                      </p:cBhvr>
                                      <p:to>
                                        <p:strVal val="visible"/>
                                      </p:to>
                                    </p:set>
                                    <p:anim calcmode="lin" valueType="num">
                                      <p:cBhvr>
                                        <p:cTn id="27" dur="1000" fill="hold"/>
                                        <p:tgtEl>
                                          <p:spTgt spid="16"/>
                                        </p:tgtEl>
                                        <p:attrNameLst>
                                          <p:attrName>ppt_w</p:attrName>
                                        </p:attrNameLst>
                                      </p:cBhvr>
                                      <p:tavLst>
                                        <p:tav tm="0">
                                          <p:val>
                                            <p:strVal val="#ppt_w*0.70"/>
                                          </p:val>
                                        </p:tav>
                                        <p:tav tm="100000">
                                          <p:val>
                                            <p:strVal val="#ppt_w"/>
                                          </p:val>
                                        </p:tav>
                                      </p:tavLst>
                                    </p:anim>
                                    <p:anim calcmode="lin" valueType="num">
                                      <p:cBhvr>
                                        <p:cTn id="28" dur="1000" fill="hold"/>
                                        <p:tgtEl>
                                          <p:spTgt spid="16"/>
                                        </p:tgtEl>
                                        <p:attrNameLst>
                                          <p:attrName>ppt_h</p:attrName>
                                        </p:attrNameLst>
                                      </p:cBhvr>
                                      <p:tavLst>
                                        <p:tav tm="0">
                                          <p:val>
                                            <p:strVal val="#ppt_h"/>
                                          </p:val>
                                        </p:tav>
                                        <p:tav tm="100000">
                                          <p:val>
                                            <p:strVal val="#ppt_h"/>
                                          </p:val>
                                        </p:tav>
                                      </p:tavLst>
                                    </p:anim>
                                    <p:animEffect transition="in" filter="fade">
                                      <p:cBhvr>
                                        <p:cTn id="29" dur="1000"/>
                                        <p:tgtEl>
                                          <p:spTgt spid="16"/>
                                        </p:tgtEl>
                                      </p:cBhvr>
                                    </p:animEffect>
                                  </p:childTnLst>
                                </p:cTn>
                              </p:par>
                              <p:par>
                                <p:cTn id="30" presetID="55" presetClass="entr" presetSubtype="0" fill="hold" nodeType="withEffect">
                                  <p:stCondLst>
                                    <p:cond delay="0"/>
                                  </p:stCondLst>
                                  <p:childTnLst>
                                    <p:set>
                                      <p:cBhvr>
                                        <p:cTn id="31" dur="1" fill="hold">
                                          <p:stCondLst>
                                            <p:cond delay="0"/>
                                          </p:stCondLst>
                                        </p:cTn>
                                        <p:tgtEl>
                                          <p:spTgt spid="17"/>
                                        </p:tgtEl>
                                        <p:attrNameLst>
                                          <p:attrName>style.visibility</p:attrName>
                                        </p:attrNameLst>
                                      </p:cBhvr>
                                      <p:to>
                                        <p:strVal val="visible"/>
                                      </p:to>
                                    </p:set>
                                    <p:anim calcmode="lin" valueType="num">
                                      <p:cBhvr>
                                        <p:cTn id="32" dur="1000" fill="hold"/>
                                        <p:tgtEl>
                                          <p:spTgt spid="17"/>
                                        </p:tgtEl>
                                        <p:attrNameLst>
                                          <p:attrName>ppt_w</p:attrName>
                                        </p:attrNameLst>
                                      </p:cBhvr>
                                      <p:tavLst>
                                        <p:tav tm="0">
                                          <p:val>
                                            <p:strVal val="#ppt_w*0.70"/>
                                          </p:val>
                                        </p:tav>
                                        <p:tav tm="100000">
                                          <p:val>
                                            <p:strVal val="#ppt_w"/>
                                          </p:val>
                                        </p:tav>
                                      </p:tavLst>
                                    </p:anim>
                                    <p:anim calcmode="lin" valueType="num">
                                      <p:cBhvr>
                                        <p:cTn id="33" dur="1000" fill="hold"/>
                                        <p:tgtEl>
                                          <p:spTgt spid="17"/>
                                        </p:tgtEl>
                                        <p:attrNameLst>
                                          <p:attrName>ppt_h</p:attrName>
                                        </p:attrNameLst>
                                      </p:cBhvr>
                                      <p:tavLst>
                                        <p:tav tm="0">
                                          <p:val>
                                            <p:strVal val="#ppt_h"/>
                                          </p:val>
                                        </p:tav>
                                        <p:tav tm="100000">
                                          <p:val>
                                            <p:strVal val="#ppt_h"/>
                                          </p:val>
                                        </p:tav>
                                      </p:tavLst>
                                    </p:anim>
                                    <p:animEffect transition="in" filter="fade">
                                      <p:cBhvr>
                                        <p:cTn id="34" dur="1000"/>
                                        <p:tgtEl>
                                          <p:spTgt spid="17"/>
                                        </p:tgtEl>
                                      </p:cBhvr>
                                    </p:animEffect>
                                  </p:childTnLst>
                                </p:cTn>
                              </p:par>
                              <p:par>
                                <p:cTn id="35" presetID="55" presetClass="entr" presetSubtype="0" fill="hold" nodeType="withEffect">
                                  <p:stCondLst>
                                    <p:cond delay="0"/>
                                  </p:stCondLst>
                                  <p:childTnLst>
                                    <p:set>
                                      <p:cBhvr>
                                        <p:cTn id="36" dur="1" fill="hold">
                                          <p:stCondLst>
                                            <p:cond delay="0"/>
                                          </p:stCondLst>
                                        </p:cTn>
                                        <p:tgtEl>
                                          <p:spTgt spid="18"/>
                                        </p:tgtEl>
                                        <p:attrNameLst>
                                          <p:attrName>style.visibility</p:attrName>
                                        </p:attrNameLst>
                                      </p:cBhvr>
                                      <p:to>
                                        <p:strVal val="visible"/>
                                      </p:to>
                                    </p:set>
                                    <p:anim calcmode="lin" valueType="num">
                                      <p:cBhvr>
                                        <p:cTn id="37" dur="1000" fill="hold"/>
                                        <p:tgtEl>
                                          <p:spTgt spid="18"/>
                                        </p:tgtEl>
                                        <p:attrNameLst>
                                          <p:attrName>ppt_w</p:attrName>
                                        </p:attrNameLst>
                                      </p:cBhvr>
                                      <p:tavLst>
                                        <p:tav tm="0">
                                          <p:val>
                                            <p:strVal val="#ppt_w*0.70"/>
                                          </p:val>
                                        </p:tav>
                                        <p:tav tm="100000">
                                          <p:val>
                                            <p:strVal val="#ppt_w"/>
                                          </p:val>
                                        </p:tav>
                                      </p:tavLst>
                                    </p:anim>
                                    <p:anim calcmode="lin" valueType="num">
                                      <p:cBhvr>
                                        <p:cTn id="38" dur="1000" fill="hold"/>
                                        <p:tgtEl>
                                          <p:spTgt spid="18"/>
                                        </p:tgtEl>
                                        <p:attrNameLst>
                                          <p:attrName>ppt_h</p:attrName>
                                        </p:attrNameLst>
                                      </p:cBhvr>
                                      <p:tavLst>
                                        <p:tav tm="0">
                                          <p:val>
                                            <p:strVal val="#ppt_h"/>
                                          </p:val>
                                        </p:tav>
                                        <p:tav tm="100000">
                                          <p:val>
                                            <p:strVal val="#ppt_h"/>
                                          </p:val>
                                        </p:tav>
                                      </p:tavLst>
                                    </p:anim>
                                    <p:animEffect transition="in" filter="fade">
                                      <p:cBhvr>
                                        <p:cTn id="39" dur="1000"/>
                                        <p:tgtEl>
                                          <p:spTgt spid="18"/>
                                        </p:tgtEl>
                                      </p:cBhvr>
                                    </p:animEffect>
                                  </p:childTnLst>
                                </p:cTn>
                              </p:par>
                              <p:par>
                                <p:cTn id="40" presetID="55" presetClass="entr" presetSubtype="0" fill="hold" nodeType="withEffect">
                                  <p:stCondLst>
                                    <p:cond delay="0"/>
                                  </p:stCondLst>
                                  <p:childTnLst>
                                    <p:set>
                                      <p:cBhvr>
                                        <p:cTn id="41" dur="1" fill="hold">
                                          <p:stCondLst>
                                            <p:cond delay="0"/>
                                          </p:stCondLst>
                                        </p:cTn>
                                        <p:tgtEl>
                                          <p:spTgt spid="20"/>
                                        </p:tgtEl>
                                        <p:attrNameLst>
                                          <p:attrName>style.visibility</p:attrName>
                                        </p:attrNameLst>
                                      </p:cBhvr>
                                      <p:to>
                                        <p:strVal val="visible"/>
                                      </p:to>
                                    </p:set>
                                    <p:anim calcmode="lin" valueType="num">
                                      <p:cBhvr>
                                        <p:cTn id="42" dur="1000" fill="hold"/>
                                        <p:tgtEl>
                                          <p:spTgt spid="20"/>
                                        </p:tgtEl>
                                        <p:attrNameLst>
                                          <p:attrName>ppt_w</p:attrName>
                                        </p:attrNameLst>
                                      </p:cBhvr>
                                      <p:tavLst>
                                        <p:tav tm="0">
                                          <p:val>
                                            <p:strVal val="#ppt_w*0.70"/>
                                          </p:val>
                                        </p:tav>
                                        <p:tav tm="100000">
                                          <p:val>
                                            <p:strVal val="#ppt_w"/>
                                          </p:val>
                                        </p:tav>
                                      </p:tavLst>
                                    </p:anim>
                                    <p:anim calcmode="lin" valueType="num">
                                      <p:cBhvr>
                                        <p:cTn id="43" dur="1000" fill="hold"/>
                                        <p:tgtEl>
                                          <p:spTgt spid="20"/>
                                        </p:tgtEl>
                                        <p:attrNameLst>
                                          <p:attrName>ppt_h</p:attrName>
                                        </p:attrNameLst>
                                      </p:cBhvr>
                                      <p:tavLst>
                                        <p:tav tm="0">
                                          <p:val>
                                            <p:strVal val="#ppt_h"/>
                                          </p:val>
                                        </p:tav>
                                        <p:tav tm="100000">
                                          <p:val>
                                            <p:strVal val="#ppt_h"/>
                                          </p:val>
                                        </p:tav>
                                      </p:tavLst>
                                    </p:anim>
                                    <p:animEffect transition="in" filter="fade">
                                      <p:cBhvr>
                                        <p:cTn id="44" dur="1000"/>
                                        <p:tgtEl>
                                          <p:spTgt spid="20"/>
                                        </p:tgtEl>
                                      </p:cBhvr>
                                    </p:animEffect>
                                  </p:childTnLst>
                                </p:cTn>
                              </p:par>
                              <p:par>
                                <p:cTn id="45" presetID="55" presetClass="entr" presetSubtype="0" fill="hold" nodeType="withEffect">
                                  <p:stCondLst>
                                    <p:cond delay="0"/>
                                  </p:stCondLst>
                                  <p:childTnLst>
                                    <p:set>
                                      <p:cBhvr>
                                        <p:cTn id="46" dur="1" fill="hold">
                                          <p:stCondLst>
                                            <p:cond delay="0"/>
                                          </p:stCondLst>
                                        </p:cTn>
                                        <p:tgtEl>
                                          <p:spTgt spid="21"/>
                                        </p:tgtEl>
                                        <p:attrNameLst>
                                          <p:attrName>style.visibility</p:attrName>
                                        </p:attrNameLst>
                                      </p:cBhvr>
                                      <p:to>
                                        <p:strVal val="visible"/>
                                      </p:to>
                                    </p:set>
                                    <p:anim calcmode="lin" valueType="num">
                                      <p:cBhvr>
                                        <p:cTn id="47" dur="1000" fill="hold"/>
                                        <p:tgtEl>
                                          <p:spTgt spid="21"/>
                                        </p:tgtEl>
                                        <p:attrNameLst>
                                          <p:attrName>ppt_w</p:attrName>
                                        </p:attrNameLst>
                                      </p:cBhvr>
                                      <p:tavLst>
                                        <p:tav tm="0">
                                          <p:val>
                                            <p:strVal val="#ppt_w*0.70"/>
                                          </p:val>
                                        </p:tav>
                                        <p:tav tm="100000">
                                          <p:val>
                                            <p:strVal val="#ppt_w"/>
                                          </p:val>
                                        </p:tav>
                                      </p:tavLst>
                                    </p:anim>
                                    <p:anim calcmode="lin" valueType="num">
                                      <p:cBhvr>
                                        <p:cTn id="48" dur="1000" fill="hold"/>
                                        <p:tgtEl>
                                          <p:spTgt spid="21"/>
                                        </p:tgtEl>
                                        <p:attrNameLst>
                                          <p:attrName>ppt_h</p:attrName>
                                        </p:attrNameLst>
                                      </p:cBhvr>
                                      <p:tavLst>
                                        <p:tav tm="0">
                                          <p:val>
                                            <p:strVal val="#ppt_h"/>
                                          </p:val>
                                        </p:tav>
                                        <p:tav tm="100000">
                                          <p:val>
                                            <p:strVal val="#ppt_h"/>
                                          </p:val>
                                        </p:tav>
                                      </p:tavLst>
                                    </p:anim>
                                    <p:animEffect transition="in" filter="fade">
                                      <p:cBhvr>
                                        <p:cTn id="49" dur="1000"/>
                                        <p:tgtEl>
                                          <p:spTgt spid="21"/>
                                        </p:tgtEl>
                                      </p:cBhvr>
                                    </p:animEffect>
                                  </p:childTnLst>
                                </p:cTn>
                              </p:par>
                              <p:par>
                                <p:cTn id="50" presetID="55" presetClass="entr" presetSubtype="0" fill="hold" nodeType="withEffect">
                                  <p:stCondLst>
                                    <p:cond delay="0"/>
                                  </p:stCondLst>
                                  <p:childTnLst>
                                    <p:set>
                                      <p:cBhvr>
                                        <p:cTn id="51" dur="1" fill="hold">
                                          <p:stCondLst>
                                            <p:cond delay="0"/>
                                          </p:stCondLst>
                                        </p:cTn>
                                        <p:tgtEl>
                                          <p:spTgt spid="22"/>
                                        </p:tgtEl>
                                        <p:attrNameLst>
                                          <p:attrName>style.visibility</p:attrName>
                                        </p:attrNameLst>
                                      </p:cBhvr>
                                      <p:to>
                                        <p:strVal val="visible"/>
                                      </p:to>
                                    </p:set>
                                    <p:anim calcmode="lin" valueType="num">
                                      <p:cBhvr>
                                        <p:cTn id="52" dur="1000" fill="hold"/>
                                        <p:tgtEl>
                                          <p:spTgt spid="22"/>
                                        </p:tgtEl>
                                        <p:attrNameLst>
                                          <p:attrName>ppt_w</p:attrName>
                                        </p:attrNameLst>
                                      </p:cBhvr>
                                      <p:tavLst>
                                        <p:tav tm="0">
                                          <p:val>
                                            <p:strVal val="#ppt_w*0.70"/>
                                          </p:val>
                                        </p:tav>
                                        <p:tav tm="100000">
                                          <p:val>
                                            <p:strVal val="#ppt_w"/>
                                          </p:val>
                                        </p:tav>
                                      </p:tavLst>
                                    </p:anim>
                                    <p:anim calcmode="lin" valueType="num">
                                      <p:cBhvr>
                                        <p:cTn id="53" dur="1000" fill="hold"/>
                                        <p:tgtEl>
                                          <p:spTgt spid="22"/>
                                        </p:tgtEl>
                                        <p:attrNameLst>
                                          <p:attrName>ppt_h</p:attrName>
                                        </p:attrNameLst>
                                      </p:cBhvr>
                                      <p:tavLst>
                                        <p:tav tm="0">
                                          <p:val>
                                            <p:strVal val="#ppt_h"/>
                                          </p:val>
                                        </p:tav>
                                        <p:tav tm="100000">
                                          <p:val>
                                            <p:strVal val="#ppt_h"/>
                                          </p:val>
                                        </p:tav>
                                      </p:tavLst>
                                    </p:anim>
                                    <p:animEffect transition="in" filter="fade">
                                      <p:cBhvr>
                                        <p:cTn id="54" dur="1000"/>
                                        <p:tgtEl>
                                          <p:spTgt spid="22"/>
                                        </p:tgtEl>
                                      </p:cBhvr>
                                    </p:animEffect>
                                  </p:childTnLst>
                                </p:cTn>
                              </p:par>
                              <p:par>
                                <p:cTn id="55" presetID="55" presetClass="entr" presetSubtype="0" fill="hold" grpId="0" nodeType="withEffect">
                                  <p:stCondLst>
                                    <p:cond delay="0"/>
                                  </p:stCondLst>
                                  <p:childTnLst>
                                    <p:set>
                                      <p:cBhvr>
                                        <p:cTn id="56" dur="1" fill="hold">
                                          <p:stCondLst>
                                            <p:cond delay="0"/>
                                          </p:stCondLst>
                                        </p:cTn>
                                        <p:tgtEl>
                                          <p:spTgt spid="23"/>
                                        </p:tgtEl>
                                        <p:attrNameLst>
                                          <p:attrName>style.visibility</p:attrName>
                                        </p:attrNameLst>
                                      </p:cBhvr>
                                      <p:to>
                                        <p:strVal val="visible"/>
                                      </p:to>
                                    </p:set>
                                    <p:anim calcmode="lin" valueType="num">
                                      <p:cBhvr>
                                        <p:cTn id="57" dur="1000" fill="hold"/>
                                        <p:tgtEl>
                                          <p:spTgt spid="23"/>
                                        </p:tgtEl>
                                        <p:attrNameLst>
                                          <p:attrName>ppt_w</p:attrName>
                                        </p:attrNameLst>
                                      </p:cBhvr>
                                      <p:tavLst>
                                        <p:tav tm="0">
                                          <p:val>
                                            <p:strVal val="#ppt_w*0.70"/>
                                          </p:val>
                                        </p:tav>
                                        <p:tav tm="100000">
                                          <p:val>
                                            <p:strVal val="#ppt_w"/>
                                          </p:val>
                                        </p:tav>
                                      </p:tavLst>
                                    </p:anim>
                                    <p:anim calcmode="lin" valueType="num">
                                      <p:cBhvr>
                                        <p:cTn id="58" dur="1000" fill="hold"/>
                                        <p:tgtEl>
                                          <p:spTgt spid="23"/>
                                        </p:tgtEl>
                                        <p:attrNameLst>
                                          <p:attrName>ppt_h</p:attrName>
                                        </p:attrNameLst>
                                      </p:cBhvr>
                                      <p:tavLst>
                                        <p:tav tm="0">
                                          <p:val>
                                            <p:strVal val="#ppt_h"/>
                                          </p:val>
                                        </p:tav>
                                        <p:tav tm="100000">
                                          <p:val>
                                            <p:strVal val="#ppt_h"/>
                                          </p:val>
                                        </p:tav>
                                      </p:tavLst>
                                    </p:anim>
                                    <p:animEffect transition="in" filter="fade">
                                      <p:cBhvr>
                                        <p:cTn id="59" dur="1000"/>
                                        <p:tgtEl>
                                          <p:spTgt spid="23"/>
                                        </p:tgtEl>
                                      </p:cBhvr>
                                    </p:animEffect>
                                  </p:childTnLst>
                                </p:cTn>
                              </p:par>
                              <p:par>
                                <p:cTn id="60" presetID="55" presetClass="entr" presetSubtype="0" fill="hold" grpId="0" nodeType="withEffect">
                                  <p:stCondLst>
                                    <p:cond delay="0"/>
                                  </p:stCondLst>
                                  <p:childTnLst>
                                    <p:set>
                                      <p:cBhvr>
                                        <p:cTn id="61" dur="1" fill="hold">
                                          <p:stCondLst>
                                            <p:cond delay="0"/>
                                          </p:stCondLst>
                                        </p:cTn>
                                        <p:tgtEl>
                                          <p:spTgt spid="24"/>
                                        </p:tgtEl>
                                        <p:attrNameLst>
                                          <p:attrName>style.visibility</p:attrName>
                                        </p:attrNameLst>
                                      </p:cBhvr>
                                      <p:to>
                                        <p:strVal val="visible"/>
                                      </p:to>
                                    </p:set>
                                    <p:anim calcmode="lin" valueType="num">
                                      <p:cBhvr>
                                        <p:cTn id="62" dur="1000" fill="hold"/>
                                        <p:tgtEl>
                                          <p:spTgt spid="24"/>
                                        </p:tgtEl>
                                        <p:attrNameLst>
                                          <p:attrName>ppt_w</p:attrName>
                                        </p:attrNameLst>
                                      </p:cBhvr>
                                      <p:tavLst>
                                        <p:tav tm="0">
                                          <p:val>
                                            <p:strVal val="#ppt_w*0.70"/>
                                          </p:val>
                                        </p:tav>
                                        <p:tav tm="100000">
                                          <p:val>
                                            <p:strVal val="#ppt_w"/>
                                          </p:val>
                                        </p:tav>
                                      </p:tavLst>
                                    </p:anim>
                                    <p:anim calcmode="lin" valueType="num">
                                      <p:cBhvr>
                                        <p:cTn id="63" dur="1000" fill="hold"/>
                                        <p:tgtEl>
                                          <p:spTgt spid="24"/>
                                        </p:tgtEl>
                                        <p:attrNameLst>
                                          <p:attrName>ppt_h</p:attrName>
                                        </p:attrNameLst>
                                      </p:cBhvr>
                                      <p:tavLst>
                                        <p:tav tm="0">
                                          <p:val>
                                            <p:strVal val="#ppt_h"/>
                                          </p:val>
                                        </p:tav>
                                        <p:tav tm="100000">
                                          <p:val>
                                            <p:strVal val="#ppt_h"/>
                                          </p:val>
                                        </p:tav>
                                      </p:tavLst>
                                    </p:anim>
                                    <p:animEffect transition="in" filter="fade">
                                      <p:cBhvr>
                                        <p:cTn id="64" dur="1000"/>
                                        <p:tgtEl>
                                          <p:spTgt spid="24"/>
                                        </p:tgtEl>
                                      </p:cBhvr>
                                    </p:animEffect>
                                  </p:childTnLst>
                                </p:cTn>
                              </p:par>
                              <p:par>
                                <p:cTn id="65" presetID="55" presetClass="entr" presetSubtype="0" fill="hold" grpId="0" nodeType="withEffect">
                                  <p:stCondLst>
                                    <p:cond delay="0"/>
                                  </p:stCondLst>
                                  <p:childTnLst>
                                    <p:set>
                                      <p:cBhvr>
                                        <p:cTn id="66" dur="1" fill="hold">
                                          <p:stCondLst>
                                            <p:cond delay="0"/>
                                          </p:stCondLst>
                                        </p:cTn>
                                        <p:tgtEl>
                                          <p:spTgt spid="25"/>
                                        </p:tgtEl>
                                        <p:attrNameLst>
                                          <p:attrName>style.visibility</p:attrName>
                                        </p:attrNameLst>
                                      </p:cBhvr>
                                      <p:to>
                                        <p:strVal val="visible"/>
                                      </p:to>
                                    </p:set>
                                    <p:anim calcmode="lin" valueType="num">
                                      <p:cBhvr>
                                        <p:cTn id="67" dur="1000" fill="hold"/>
                                        <p:tgtEl>
                                          <p:spTgt spid="25"/>
                                        </p:tgtEl>
                                        <p:attrNameLst>
                                          <p:attrName>ppt_w</p:attrName>
                                        </p:attrNameLst>
                                      </p:cBhvr>
                                      <p:tavLst>
                                        <p:tav tm="0">
                                          <p:val>
                                            <p:strVal val="#ppt_w*0.70"/>
                                          </p:val>
                                        </p:tav>
                                        <p:tav tm="100000">
                                          <p:val>
                                            <p:strVal val="#ppt_w"/>
                                          </p:val>
                                        </p:tav>
                                      </p:tavLst>
                                    </p:anim>
                                    <p:anim calcmode="lin" valueType="num">
                                      <p:cBhvr>
                                        <p:cTn id="68" dur="1000" fill="hold"/>
                                        <p:tgtEl>
                                          <p:spTgt spid="25"/>
                                        </p:tgtEl>
                                        <p:attrNameLst>
                                          <p:attrName>ppt_h</p:attrName>
                                        </p:attrNameLst>
                                      </p:cBhvr>
                                      <p:tavLst>
                                        <p:tav tm="0">
                                          <p:val>
                                            <p:strVal val="#ppt_h"/>
                                          </p:val>
                                        </p:tav>
                                        <p:tav tm="100000">
                                          <p:val>
                                            <p:strVal val="#ppt_h"/>
                                          </p:val>
                                        </p:tav>
                                      </p:tavLst>
                                    </p:anim>
                                    <p:animEffect transition="in" filter="fade">
                                      <p:cBhvr>
                                        <p:cTn id="69" dur="1000"/>
                                        <p:tgtEl>
                                          <p:spTgt spid="25"/>
                                        </p:tgtEl>
                                      </p:cBhvr>
                                    </p:animEffect>
                                  </p:childTnLst>
                                </p:cTn>
                              </p:par>
                            </p:childTnLst>
                          </p:cTn>
                        </p:par>
                        <p:par>
                          <p:cTn id="70" fill="hold">
                            <p:stCondLst>
                              <p:cond delay="1000"/>
                            </p:stCondLst>
                            <p:childTnLst>
                              <p:par>
                                <p:cTn id="71" presetID="42" presetClass="entr" presetSubtype="0" fill="hold" grpId="0" nodeType="afterEffect">
                                  <p:stCondLst>
                                    <p:cond delay="0"/>
                                  </p:stCondLst>
                                  <p:childTnLst>
                                    <p:set>
                                      <p:cBhvr>
                                        <p:cTn id="72" dur="1" fill="hold">
                                          <p:stCondLst>
                                            <p:cond delay="0"/>
                                          </p:stCondLst>
                                        </p:cTn>
                                        <p:tgtEl>
                                          <p:spTgt spid="19"/>
                                        </p:tgtEl>
                                        <p:attrNameLst>
                                          <p:attrName>style.visibility</p:attrName>
                                        </p:attrNameLst>
                                      </p:cBhvr>
                                      <p:to>
                                        <p:strVal val="visible"/>
                                      </p:to>
                                    </p:set>
                                    <p:animEffect transition="in" filter="fade">
                                      <p:cBhvr>
                                        <p:cTn id="73" dur="1000"/>
                                        <p:tgtEl>
                                          <p:spTgt spid="19"/>
                                        </p:tgtEl>
                                      </p:cBhvr>
                                    </p:animEffect>
                                    <p:anim calcmode="lin" valueType="num">
                                      <p:cBhvr>
                                        <p:cTn id="74" dur="1000" fill="hold"/>
                                        <p:tgtEl>
                                          <p:spTgt spid="19"/>
                                        </p:tgtEl>
                                        <p:attrNameLst>
                                          <p:attrName>ppt_x</p:attrName>
                                        </p:attrNameLst>
                                      </p:cBhvr>
                                      <p:tavLst>
                                        <p:tav tm="0">
                                          <p:val>
                                            <p:strVal val="#ppt_x"/>
                                          </p:val>
                                        </p:tav>
                                        <p:tav tm="100000">
                                          <p:val>
                                            <p:strVal val="#ppt_x"/>
                                          </p:val>
                                        </p:tav>
                                      </p:tavLst>
                                    </p:anim>
                                    <p:anim calcmode="lin" valueType="num">
                                      <p:cBhvr>
                                        <p:cTn id="75" dur="1000" fill="hold"/>
                                        <p:tgtEl>
                                          <p:spTgt spid="19"/>
                                        </p:tgtEl>
                                        <p:attrNameLst>
                                          <p:attrName>ppt_y</p:attrName>
                                        </p:attrNameLst>
                                      </p:cBhvr>
                                      <p:tavLst>
                                        <p:tav tm="0">
                                          <p:val>
                                            <p:strVal val="#ppt_y+.1"/>
                                          </p:val>
                                        </p:tav>
                                        <p:tav tm="100000">
                                          <p:val>
                                            <p:strVal val="#ppt_y"/>
                                          </p:val>
                                        </p:tav>
                                      </p:tavLst>
                                    </p:anim>
                                  </p:childTnLst>
                                </p:cTn>
                              </p:par>
                              <p:par>
                                <p:cTn id="76" presetID="42" presetClass="entr" presetSubtype="0" fill="hold" grpId="0" nodeType="withEffect">
                                  <p:stCondLst>
                                    <p:cond delay="0"/>
                                  </p:stCondLst>
                                  <p:childTnLst>
                                    <p:set>
                                      <p:cBhvr>
                                        <p:cTn id="77" dur="1" fill="hold">
                                          <p:stCondLst>
                                            <p:cond delay="0"/>
                                          </p:stCondLst>
                                        </p:cTn>
                                        <p:tgtEl>
                                          <p:spTgt spid="2"/>
                                        </p:tgtEl>
                                        <p:attrNameLst>
                                          <p:attrName>style.visibility</p:attrName>
                                        </p:attrNameLst>
                                      </p:cBhvr>
                                      <p:to>
                                        <p:strVal val="visible"/>
                                      </p:to>
                                    </p:set>
                                    <p:animEffect transition="in" filter="fade">
                                      <p:cBhvr>
                                        <p:cTn id="78" dur="1000"/>
                                        <p:tgtEl>
                                          <p:spTgt spid="2"/>
                                        </p:tgtEl>
                                      </p:cBhvr>
                                    </p:animEffect>
                                    <p:anim calcmode="lin" valueType="num">
                                      <p:cBhvr>
                                        <p:cTn id="79" dur="1000" fill="hold"/>
                                        <p:tgtEl>
                                          <p:spTgt spid="2"/>
                                        </p:tgtEl>
                                        <p:attrNameLst>
                                          <p:attrName>ppt_x</p:attrName>
                                        </p:attrNameLst>
                                      </p:cBhvr>
                                      <p:tavLst>
                                        <p:tav tm="0">
                                          <p:val>
                                            <p:strVal val="#ppt_x"/>
                                          </p:val>
                                        </p:tav>
                                        <p:tav tm="100000">
                                          <p:val>
                                            <p:strVal val="#ppt_x"/>
                                          </p:val>
                                        </p:tav>
                                      </p:tavLst>
                                    </p:anim>
                                    <p:anim calcmode="lin" valueType="num">
                                      <p:cBhvr>
                                        <p:cTn id="80" dur="1000" fill="hold"/>
                                        <p:tgtEl>
                                          <p:spTgt spid="2"/>
                                        </p:tgtEl>
                                        <p:attrNameLst>
                                          <p:attrName>ppt_y</p:attrName>
                                        </p:attrNameLst>
                                      </p:cBhvr>
                                      <p:tavLst>
                                        <p:tav tm="0">
                                          <p:val>
                                            <p:strVal val="#ppt_y+.1"/>
                                          </p:val>
                                        </p:tav>
                                        <p:tav tm="100000">
                                          <p:val>
                                            <p:strVal val="#ppt_y"/>
                                          </p:val>
                                        </p:tav>
                                      </p:tavLst>
                                    </p:anim>
                                  </p:childTnLst>
                                </p:cTn>
                              </p:par>
                              <p:par>
                                <p:cTn id="81" presetID="42" presetClass="entr" presetSubtype="0" fill="hold" grpId="0" nodeType="withEffect">
                                  <p:stCondLst>
                                    <p:cond delay="0"/>
                                  </p:stCondLst>
                                  <p:childTnLst>
                                    <p:set>
                                      <p:cBhvr>
                                        <p:cTn id="82" dur="1" fill="hold">
                                          <p:stCondLst>
                                            <p:cond delay="0"/>
                                          </p:stCondLst>
                                        </p:cTn>
                                        <p:tgtEl>
                                          <p:spTgt spid="27"/>
                                        </p:tgtEl>
                                        <p:attrNameLst>
                                          <p:attrName>style.visibility</p:attrName>
                                        </p:attrNameLst>
                                      </p:cBhvr>
                                      <p:to>
                                        <p:strVal val="visible"/>
                                      </p:to>
                                    </p:set>
                                    <p:animEffect transition="in" filter="fade">
                                      <p:cBhvr>
                                        <p:cTn id="83" dur="1000"/>
                                        <p:tgtEl>
                                          <p:spTgt spid="27"/>
                                        </p:tgtEl>
                                      </p:cBhvr>
                                    </p:animEffect>
                                    <p:anim calcmode="lin" valueType="num">
                                      <p:cBhvr>
                                        <p:cTn id="84" dur="1000" fill="hold"/>
                                        <p:tgtEl>
                                          <p:spTgt spid="27"/>
                                        </p:tgtEl>
                                        <p:attrNameLst>
                                          <p:attrName>ppt_x</p:attrName>
                                        </p:attrNameLst>
                                      </p:cBhvr>
                                      <p:tavLst>
                                        <p:tav tm="0">
                                          <p:val>
                                            <p:strVal val="#ppt_x"/>
                                          </p:val>
                                        </p:tav>
                                        <p:tav tm="100000">
                                          <p:val>
                                            <p:strVal val="#ppt_x"/>
                                          </p:val>
                                        </p:tav>
                                      </p:tavLst>
                                    </p:anim>
                                    <p:anim calcmode="lin" valueType="num">
                                      <p:cBhvr>
                                        <p:cTn id="85" dur="1000" fill="hold"/>
                                        <p:tgtEl>
                                          <p:spTgt spid="27"/>
                                        </p:tgtEl>
                                        <p:attrNameLst>
                                          <p:attrName>ppt_y</p:attrName>
                                        </p:attrNameLst>
                                      </p:cBhvr>
                                      <p:tavLst>
                                        <p:tav tm="0">
                                          <p:val>
                                            <p:strVal val="#ppt_y+.1"/>
                                          </p:val>
                                        </p:tav>
                                        <p:tav tm="100000">
                                          <p:val>
                                            <p:strVal val="#ppt_y"/>
                                          </p:val>
                                        </p:tav>
                                      </p:tavLst>
                                    </p:anim>
                                  </p:childTnLst>
                                </p:cTn>
                              </p:par>
                              <p:par>
                                <p:cTn id="86" presetID="42" presetClass="entr" presetSubtype="0" fill="hold" grpId="0" nodeType="withEffect">
                                  <p:stCondLst>
                                    <p:cond delay="0"/>
                                  </p:stCondLst>
                                  <p:childTnLst>
                                    <p:set>
                                      <p:cBhvr>
                                        <p:cTn id="87" dur="1" fill="hold">
                                          <p:stCondLst>
                                            <p:cond delay="0"/>
                                          </p:stCondLst>
                                        </p:cTn>
                                        <p:tgtEl>
                                          <p:spTgt spid="28"/>
                                        </p:tgtEl>
                                        <p:attrNameLst>
                                          <p:attrName>style.visibility</p:attrName>
                                        </p:attrNameLst>
                                      </p:cBhvr>
                                      <p:to>
                                        <p:strVal val="visible"/>
                                      </p:to>
                                    </p:set>
                                    <p:animEffect transition="in" filter="fade">
                                      <p:cBhvr>
                                        <p:cTn id="88" dur="1000"/>
                                        <p:tgtEl>
                                          <p:spTgt spid="28"/>
                                        </p:tgtEl>
                                      </p:cBhvr>
                                    </p:animEffect>
                                    <p:anim calcmode="lin" valueType="num">
                                      <p:cBhvr>
                                        <p:cTn id="89" dur="1000" fill="hold"/>
                                        <p:tgtEl>
                                          <p:spTgt spid="28"/>
                                        </p:tgtEl>
                                        <p:attrNameLst>
                                          <p:attrName>ppt_x</p:attrName>
                                        </p:attrNameLst>
                                      </p:cBhvr>
                                      <p:tavLst>
                                        <p:tav tm="0">
                                          <p:val>
                                            <p:strVal val="#ppt_x"/>
                                          </p:val>
                                        </p:tav>
                                        <p:tav tm="100000">
                                          <p:val>
                                            <p:strVal val="#ppt_x"/>
                                          </p:val>
                                        </p:tav>
                                      </p:tavLst>
                                    </p:anim>
                                    <p:anim calcmode="lin" valueType="num">
                                      <p:cBhvr>
                                        <p:cTn id="90" dur="1000" fill="hold"/>
                                        <p:tgtEl>
                                          <p:spTgt spid="28"/>
                                        </p:tgtEl>
                                        <p:attrNameLst>
                                          <p:attrName>ppt_y</p:attrName>
                                        </p:attrNameLst>
                                      </p:cBhvr>
                                      <p:tavLst>
                                        <p:tav tm="0">
                                          <p:val>
                                            <p:strVal val="#ppt_y+.1"/>
                                          </p:val>
                                        </p:tav>
                                        <p:tav tm="100000">
                                          <p:val>
                                            <p:strVal val="#ppt_y"/>
                                          </p:val>
                                        </p:tav>
                                      </p:tavLst>
                                    </p:anim>
                                  </p:childTnLst>
                                </p:cTn>
                              </p:par>
                              <p:par>
                                <p:cTn id="91" presetID="42" presetClass="entr" presetSubtype="0" fill="hold" grpId="0" nodeType="withEffect">
                                  <p:stCondLst>
                                    <p:cond delay="0"/>
                                  </p:stCondLst>
                                  <p:childTnLst>
                                    <p:set>
                                      <p:cBhvr>
                                        <p:cTn id="92" dur="1" fill="hold">
                                          <p:stCondLst>
                                            <p:cond delay="0"/>
                                          </p:stCondLst>
                                        </p:cTn>
                                        <p:tgtEl>
                                          <p:spTgt spid="30"/>
                                        </p:tgtEl>
                                        <p:attrNameLst>
                                          <p:attrName>style.visibility</p:attrName>
                                        </p:attrNameLst>
                                      </p:cBhvr>
                                      <p:to>
                                        <p:strVal val="visible"/>
                                      </p:to>
                                    </p:set>
                                    <p:animEffect transition="in" filter="fade">
                                      <p:cBhvr>
                                        <p:cTn id="93" dur="1000"/>
                                        <p:tgtEl>
                                          <p:spTgt spid="30"/>
                                        </p:tgtEl>
                                      </p:cBhvr>
                                    </p:animEffect>
                                    <p:anim calcmode="lin" valueType="num">
                                      <p:cBhvr>
                                        <p:cTn id="94" dur="1000" fill="hold"/>
                                        <p:tgtEl>
                                          <p:spTgt spid="30"/>
                                        </p:tgtEl>
                                        <p:attrNameLst>
                                          <p:attrName>ppt_x</p:attrName>
                                        </p:attrNameLst>
                                      </p:cBhvr>
                                      <p:tavLst>
                                        <p:tav tm="0">
                                          <p:val>
                                            <p:strVal val="#ppt_x"/>
                                          </p:val>
                                        </p:tav>
                                        <p:tav tm="100000">
                                          <p:val>
                                            <p:strVal val="#ppt_x"/>
                                          </p:val>
                                        </p:tav>
                                      </p:tavLst>
                                    </p:anim>
                                    <p:anim calcmode="lin" valueType="num">
                                      <p:cBhvr>
                                        <p:cTn id="95" dur="1000" fill="hold"/>
                                        <p:tgtEl>
                                          <p:spTgt spid="30"/>
                                        </p:tgtEl>
                                        <p:attrNameLst>
                                          <p:attrName>ppt_y</p:attrName>
                                        </p:attrNameLst>
                                      </p:cBhvr>
                                      <p:tavLst>
                                        <p:tav tm="0">
                                          <p:val>
                                            <p:strVal val="#ppt_y+.1"/>
                                          </p:val>
                                        </p:tav>
                                        <p:tav tm="100000">
                                          <p:val>
                                            <p:strVal val="#ppt_y"/>
                                          </p:val>
                                        </p:tav>
                                      </p:tavLst>
                                    </p:anim>
                                  </p:childTnLst>
                                </p:cTn>
                              </p:par>
                              <p:par>
                                <p:cTn id="96" presetID="42" presetClass="entr" presetSubtype="0" fill="hold" grpId="0" nodeType="withEffect">
                                  <p:stCondLst>
                                    <p:cond delay="0"/>
                                  </p:stCondLst>
                                  <p:childTnLst>
                                    <p:set>
                                      <p:cBhvr>
                                        <p:cTn id="97" dur="1" fill="hold">
                                          <p:stCondLst>
                                            <p:cond delay="0"/>
                                          </p:stCondLst>
                                        </p:cTn>
                                        <p:tgtEl>
                                          <p:spTgt spid="31"/>
                                        </p:tgtEl>
                                        <p:attrNameLst>
                                          <p:attrName>style.visibility</p:attrName>
                                        </p:attrNameLst>
                                      </p:cBhvr>
                                      <p:to>
                                        <p:strVal val="visible"/>
                                      </p:to>
                                    </p:set>
                                    <p:animEffect transition="in" filter="fade">
                                      <p:cBhvr>
                                        <p:cTn id="98" dur="1000"/>
                                        <p:tgtEl>
                                          <p:spTgt spid="31"/>
                                        </p:tgtEl>
                                      </p:cBhvr>
                                    </p:animEffect>
                                    <p:anim calcmode="lin" valueType="num">
                                      <p:cBhvr>
                                        <p:cTn id="99" dur="1000" fill="hold"/>
                                        <p:tgtEl>
                                          <p:spTgt spid="31"/>
                                        </p:tgtEl>
                                        <p:attrNameLst>
                                          <p:attrName>ppt_x</p:attrName>
                                        </p:attrNameLst>
                                      </p:cBhvr>
                                      <p:tavLst>
                                        <p:tav tm="0">
                                          <p:val>
                                            <p:strVal val="#ppt_x"/>
                                          </p:val>
                                        </p:tav>
                                        <p:tav tm="100000">
                                          <p:val>
                                            <p:strVal val="#ppt_x"/>
                                          </p:val>
                                        </p:tav>
                                      </p:tavLst>
                                    </p:anim>
                                    <p:anim calcmode="lin" valueType="num">
                                      <p:cBhvr>
                                        <p:cTn id="100"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ldLvl="0" animBg="1"/>
      <p:bldP spid="13" grpId="0" bldLvl="0" animBg="1"/>
      <p:bldP spid="14" grpId="0" bldLvl="0" animBg="1"/>
      <p:bldP spid="19" grpId="0"/>
      <p:bldP spid="23" grpId="0"/>
      <p:bldP spid="24" grpId="0"/>
      <p:bldP spid="25" grpId="0"/>
      <p:bldP spid="2" grpId="0" bldLvl="0" animBg="1"/>
      <p:bldP spid="27" grpId="0" bldLvl="0" animBg="1"/>
      <p:bldP spid="28" grpId="0" bldLvl="0" animBg="1"/>
      <p:bldP spid="30" grpId="0"/>
      <p:bldP spid="31"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任意多边形 7"/>
          <p:cNvSpPr/>
          <p:nvPr userDrawn="1">
            <p:custDataLst>
              <p:tags r:id="rId1"/>
            </p:custDataLst>
          </p:nvPr>
        </p:nvSpPr>
        <p:spPr>
          <a:xfrm flipV="1">
            <a:off x="521336" y="687070"/>
            <a:ext cx="11405235" cy="76200"/>
          </a:xfrm>
          <a:custGeom>
            <a:avLst/>
            <a:gdLst>
              <a:gd name="connsiteX0" fmla="*/ 0 w 12125327"/>
              <a:gd name="connsiteY0" fmla="*/ 0 h 31282"/>
              <a:gd name="connsiteX1" fmla="*/ 12125327 w 12125327"/>
              <a:gd name="connsiteY1" fmla="*/ 0 h 31282"/>
              <a:gd name="connsiteX2" fmla="*/ 12125327 w 12125327"/>
              <a:gd name="connsiteY2" fmla="*/ 31282 h 31282"/>
              <a:gd name="connsiteX3" fmla="*/ 17139 w 12125327"/>
              <a:gd name="connsiteY3" fmla="*/ 31282 h 31282"/>
            </a:gdLst>
            <a:ahLst/>
            <a:cxnLst>
              <a:cxn ang="0">
                <a:pos x="connsiteX0" y="connsiteY0"/>
              </a:cxn>
              <a:cxn ang="0">
                <a:pos x="connsiteX1" y="connsiteY1"/>
              </a:cxn>
              <a:cxn ang="0">
                <a:pos x="connsiteX2" y="connsiteY2"/>
              </a:cxn>
              <a:cxn ang="0">
                <a:pos x="connsiteX3" y="connsiteY3"/>
              </a:cxn>
            </a:cxnLst>
            <a:rect l="l" t="t" r="r" b="b"/>
            <a:pathLst>
              <a:path w="12125327" h="31282">
                <a:moveTo>
                  <a:pt x="0" y="0"/>
                </a:moveTo>
                <a:lnTo>
                  <a:pt x="12125327" y="0"/>
                </a:lnTo>
                <a:lnTo>
                  <a:pt x="12125327" y="31282"/>
                </a:lnTo>
                <a:lnTo>
                  <a:pt x="17139" y="31282"/>
                </a:lnTo>
                <a:close/>
              </a:path>
            </a:pathLst>
          </a:custGeom>
          <a:solidFill>
            <a:srgbClr val="615970">
              <a:alpha val="9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7032" tIns="33516" rIns="67032" bIns="33516" numCol="1" spcCol="0" rtlCol="0" fromWordArt="0" anchor="ctr" anchorCtr="0" forceAA="0" compatLnSpc="1">
            <a:noAutofit/>
          </a:bodyPr>
          <a:lstStyle/>
          <a:p>
            <a:pPr algn="ctr"/>
            <a:endParaRPr lang="zh-CN" altLang="en-US" sz="1400">
              <a:latin typeface="Arial" panose="020B0604020202020204" pitchFamily="34" charset="0"/>
              <a:ea typeface="微软雅黑" panose="020B0503020204020204" charset="-122"/>
              <a:sym typeface="Arial" panose="020B0604020202020204" pitchFamily="34" charset="0"/>
            </a:endParaRPr>
          </a:p>
        </p:txBody>
      </p:sp>
      <p:sp>
        <p:nvSpPr>
          <p:cNvPr id="9" name="任意多边形 8"/>
          <p:cNvSpPr/>
          <p:nvPr userDrawn="1">
            <p:custDataLst>
              <p:tags r:id="rId2"/>
            </p:custDataLst>
          </p:nvPr>
        </p:nvSpPr>
        <p:spPr>
          <a:xfrm>
            <a:off x="-14603" y="381541"/>
            <a:ext cx="410536" cy="381886"/>
          </a:xfrm>
          <a:custGeom>
            <a:avLst/>
            <a:gdLst>
              <a:gd name="connsiteX0" fmla="*/ 284734 w 577217"/>
              <a:gd name="connsiteY0" fmla="*/ 0 h 536832"/>
              <a:gd name="connsiteX1" fmla="*/ 577217 w 577217"/>
              <a:gd name="connsiteY1" fmla="*/ 536832 h 536832"/>
              <a:gd name="connsiteX2" fmla="*/ 0 w 577217"/>
              <a:gd name="connsiteY2" fmla="*/ 536832 h 536832"/>
              <a:gd name="connsiteX3" fmla="*/ 0 w 577217"/>
              <a:gd name="connsiteY3" fmla="*/ 184 h 536832"/>
            </a:gdLst>
            <a:ahLst/>
            <a:cxnLst>
              <a:cxn ang="0">
                <a:pos x="connsiteX0" y="connsiteY0"/>
              </a:cxn>
              <a:cxn ang="0">
                <a:pos x="connsiteX1" y="connsiteY1"/>
              </a:cxn>
              <a:cxn ang="0">
                <a:pos x="connsiteX2" y="connsiteY2"/>
              </a:cxn>
              <a:cxn ang="0">
                <a:pos x="connsiteX3" y="connsiteY3"/>
              </a:cxn>
            </a:cxnLst>
            <a:rect l="l" t="t" r="r" b="b"/>
            <a:pathLst>
              <a:path w="577217" h="536832">
                <a:moveTo>
                  <a:pt x="284734" y="0"/>
                </a:moveTo>
                <a:lnTo>
                  <a:pt x="577217" y="536832"/>
                </a:lnTo>
                <a:lnTo>
                  <a:pt x="0" y="536832"/>
                </a:lnTo>
                <a:lnTo>
                  <a:pt x="0" y="184"/>
                </a:lnTo>
                <a:close/>
              </a:path>
            </a:pathLst>
          </a:custGeom>
          <a:solidFill>
            <a:srgbClr val="61597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7032" tIns="33516" rIns="67032" bIns="33516" numCol="1" spcCol="0" rtlCol="0" fromWordArt="0" anchor="ctr" anchorCtr="0" forceAA="0" compatLnSpc="1">
            <a:noAutofit/>
          </a:bodyPr>
          <a:lstStyle/>
          <a:p>
            <a:pPr algn="ctr"/>
            <a:endParaRPr lang="zh-CN" altLang="en-US" sz="1400" dirty="0">
              <a:solidFill>
                <a:srgbClr val="7EC234"/>
              </a:solidFill>
              <a:latin typeface="Arial" panose="020B0604020202020204" pitchFamily="34" charset="0"/>
              <a:ea typeface="微软雅黑" panose="020B0503020204020204" charset="-122"/>
              <a:sym typeface="Arial" panose="020B0604020202020204" pitchFamily="34" charset="0"/>
            </a:endParaRPr>
          </a:p>
        </p:txBody>
      </p:sp>
      <p:sp>
        <p:nvSpPr>
          <p:cNvPr id="26" name="Title 1"/>
          <p:cNvSpPr txBox="1"/>
          <p:nvPr/>
        </p:nvSpPr>
        <p:spPr>
          <a:xfrm>
            <a:off x="600070" y="231316"/>
            <a:ext cx="6182469" cy="379477"/>
          </a:xfrm>
          <a:prstGeom prst="rect">
            <a:avLst/>
          </a:prstGeom>
        </p:spPr>
        <p:txBody>
          <a:bodyPr lIns="0" rIns="0" anchor="ctr">
            <a:noAutofit/>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anose="020B0306030504020204" pitchFamily="34" charset="0"/>
              </a:defRPr>
            </a:lvl1pPr>
          </a:lstStyle>
          <a:p>
            <a:pPr algn="l">
              <a:defRPr/>
            </a:pPr>
            <a:r>
              <a:rPr lang="zh-CN" altLang="en-US" sz="2400" b="1" dirty="0">
                <a:solidFill>
                  <a:srgbClr val="615970"/>
                </a:solidFill>
                <a:latin typeface="微软雅黑" panose="020B0503020204020204" charset="-122"/>
                <a:ea typeface="微软雅黑" panose="020B0503020204020204" charset="-122"/>
                <a:sym typeface="+mn-ea"/>
              </a:rPr>
              <a:t>Implementation of work measures</a:t>
            </a:r>
          </a:p>
        </p:txBody>
      </p:sp>
      <p:grpSp>
        <p:nvGrpSpPr>
          <p:cNvPr id="18" name="Group 13"/>
          <p:cNvGrpSpPr/>
          <p:nvPr/>
        </p:nvGrpSpPr>
        <p:grpSpPr>
          <a:xfrm>
            <a:off x="548233" y="2423274"/>
            <a:ext cx="3693980" cy="665338"/>
            <a:chOff x="6487915" y="1722940"/>
            <a:chExt cx="5245456" cy="665424"/>
          </a:xfrm>
        </p:grpSpPr>
        <p:sp>
          <p:nvSpPr>
            <p:cNvPr id="39" name="TextBox 16"/>
            <p:cNvSpPr txBox="1"/>
            <p:nvPr/>
          </p:nvSpPr>
          <p:spPr>
            <a:xfrm>
              <a:off x="6780066" y="1722940"/>
              <a:ext cx="4953305" cy="377026"/>
            </a:xfrm>
            <a:prstGeom prst="rect">
              <a:avLst/>
            </a:prstGeom>
            <a:noFill/>
            <a:extLst>
              <a:ext uri="{909E8E84-426E-40DD-AFC4-6F175D3DCCD1}">
                <a14:hiddenFill xmlns:a14="http://schemas.microsoft.com/office/drawing/2010/main">
                  <a:solidFill>
                    <a:schemeClr val="accent1">
                      <a:lumMod val="100000"/>
                    </a:schemeClr>
                  </a:solidFill>
                </a14:hiddenFill>
              </a:ext>
            </a:extLst>
          </p:spPr>
          <p:txBody>
            <a:bodyPr wrap="none" lIns="0" tIns="0" rIns="0" bIns="0" anchor="b" anchorCtr="0">
              <a:normAutofit fontScale="92500" lnSpcReduction="10000"/>
            </a:bodyPr>
            <a:lstStyle>
              <a:defPPr>
                <a:defRPr lang="en-US"/>
              </a:defPPr>
              <a:lvl1pPr marL="0" algn="l" defTabSz="913765" rtl="0" eaLnBrk="1" latinLnBrk="0" hangingPunct="1">
                <a:defRPr sz="1800" kern="1200">
                  <a:solidFill>
                    <a:schemeClr val="tx1"/>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199765" algn="l" defTabSz="913765" rtl="0" eaLnBrk="1" latinLnBrk="0" hangingPunct="1">
                <a:defRPr sz="1800" kern="1200">
                  <a:solidFill>
                    <a:schemeClr val="tx1"/>
                  </a:solidFill>
                  <a:latin typeface="+mn-lt"/>
                  <a:ea typeface="+mn-ea"/>
                  <a:cs typeface="+mn-cs"/>
                </a:defRPr>
              </a:lvl8pPr>
              <a:lvl9pPr marL="3656965" algn="l" defTabSz="913765" rtl="0" eaLnBrk="1" latinLnBrk="0" hangingPunct="1">
                <a:defRPr sz="1800" kern="1200">
                  <a:solidFill>
                    <a:schemeClr val="tx1"/>
                  </a:solidFill>
                  <a:latin typeface="+mn-lt"/>
                  <a:ea typeface="+mn-ea"/>
                  <a:cs typeface="+mn-cs"/>
                </a:defRPr>
              </a:lvl9pPr>
            </a:lstStyle>
            <a:p>
              <a:r>
                <a:rPr lang="zh-CN" altLang="en-US" sz="2665" b="1" dirty="0">
                  <a:solidFill>
                    <a:srgbClr val="615970"/>
                  </a:solidFill>
                  <a:latin typeface="微软雅黑" panose="020B0503020204020204" charset="-122"/>
                  <a:ea typeface="微软雅黑" panose="020B0503020204020204" charset="-122"/>
                </a:rPr>
                <a:t>Title text presets</a:t>
              </a:r>
            </a:p>
          </p:txBody>
        </p:sp>
        <p:sp>
          <p:nvSpPr>
            <p:cNvPr id="40" name="TextBox 21"/>
            <p:cNvSpPr txBox="1"/>
            <p:nvPr/>
          </p:nvSpPr>
          <p:spPr>
            <a:xfrm>
              <a:off x="6487915" y="1861810"/>
              <a:ext cx="4953305" cy="526554"/>
            </a:xfrm>
            <a:prstGeom prst="rect">
              <a:avLst/>
            </a:prstGeom>
            <a:noFill/>
          </p:spPr>
          <p:txBody>
            <a:bodyPr wrap="square" lIns="0" tIns="0" rIns="0" bIns="0" anchor="t" anchorCtr="0">
              <a:normAutofit/>
            </a:bodyPr>
            <a:lstStyle>
              <a:defPPr>
                <a:defRPr lang="en-US"/>
              </a:defPPr>
              <a:lvl1pPr marL="0" algn="l" defTabSz="913765" rtl="0" eaLnBrk="1" latinLnBrk="0" hangingPunct="1">
                <a:defRPr sz="1800" kern="1200">
                  <a:solidFill>
                    <a:schemeClr val="tx1"/>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199765" algn="l" defTabSz="913765" rtl="0" eaLnBrk="1" latinLnBrk="0" hangingPunct="1">
                <a:defRPr sz="1800" kern="1200">
                  <a:solidFill>
                    <a:schemeClr val="tx1"/>
                  </a:solidFill>
                  <a:latin typeface="+mn-lt"/>
                  <a:ea typeface="+mn-ea"/>
                  <a:cs typeface="+mn-cs"/>
                </a:defRPr>
              </a:lvl8pPr>
              <a:lvl9pPr marL="3656965" algn="l" defTabSz="913765" rtl="0" eaLnBrk="1" latinLnBrk="0" hangingPunct="1">
                <a:defRPr sz="1800" kern="1200">
                  <a:solidFill>
                    <a:schemeClr val="tx1"/>
                  </a:solidFill>
                  <a:latin typeface="+mn-lt"/>
                  <a:ea typeface="+mn-ea"/>
                  <a:cs typeface="+mn-cs"/>
                </a:defRPr>
              </a:lvl9pPr>
            </a:lstStyle>
            <a:p>
              <a:pPr lvl="0">
                <a:lnSpc>
                  <a:spcPct val="120000"/>
                </a:lnSpc>
              </a:pPr>
              <a:endParaRPr lang="zh-CN" altLang="en-US" sz="935" dirty="0">
                <a:solidFill>
                  <a:srgbClr val="615970"/>
                </a:solidFill>
                <a:latin typeface="微软雅黑" panose="020B0503020204020204" charset="-122"/>
                <a:ea typeface="微软雅黑" panose="020B0503020204020204" charset="-122"/>
              </a:endParaRPr>
            </a:p>
          </p:txBody>
        </p:sp>
      </p:grpSp>
      <p:grpSp>
        <p:nvGrpSpPr>
          <p:cNvPr id="19" name="组合 18"/>
          <p:cNvGrpSpPr/>
          <p:nvPr/>
        </p:nvGrpSpPr>
        <p:grpSpPr>
          <a:xfrm>
            <a:off x="548232" y="3365599"/>
            <a:ext cx="1814099" cy="1952395"/>
            <a:chOff x="539359" y="2125721"/>
            <a:chExt cx="1360751" cy="1464486"/>
          </a:xfrm>
          <a:solidFill>
            <a:srgbClr val="615970"/>
          </a:solidFill>
        </p:grpSpPr>
        <p:sp>
          <p:nvSpPr>
            <p:cNvPr id="33" name="Rectangle: Rounded Corners 17"/>
            <p:cNvSpPr/>
            <p:nvPr/>
          </p:nvSpPr>
          <p:spPr>
            <a:xfrm>
              <a:off x="539359" y="2125723"/>
              <a:ext cx="1186577" cy="1464482"/>
            </a:xfrm>
            <a:prstGeom prst="roundRect">
              <a:avLst>
                <a:gd name="adj" fmla="val 4626"/>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wrap="none" anchor="ctr">
              <a:normAutofit/>
            </a:bodyPr>
            <a:lstStyle>
              <a:defPPr>
                <a:defRPr lang="en-US">
                  <a:solidFill>
                    <a:schemeClr val="lt1"/>
                  </a:solidFill>
                </a:defRPr>
              </a:defPPr>
              <a:lvl1pPr marL="0" algn="l" defTabSz="913765" rtl="0" eaLnBrk="1" latinLnBrk="0" hangingPunct="1">
                <a:defRPr sz="1800" kern="1200">
                  <a:solidFill>
                    <a:schemeClr val="lt1"/>
                  </a:solidFill>
                  <a:latin typeface="+mn-lt"/>
                  <a:ea typeface="+mn-ea"/>
                  <a:cs typeface="+mn-cs"/>
                </a:defRPr>
              </a:lvl1pPr>
              <a:lvl2pPr marL="457200" algn="l" defTabSz="913765" rtl="0" eaLnBrk="1" latinLnBrk="0" hangingPunct="1">
                <a:defRPr sz="1800" kern="1200">
                  <a:solidFill>
                    <a:schemeClr val="lt1"/>
                  </a:solidFill>
                  <a:latin typeface="+mn-lt"/>
                  <a:ea typeface="+mn-ea"/>
                  <a:cs typeface="+mn-cs"/>
                </a:defRPr>
              </a:lvl2pPr>
              <a:lvl3pPr marL="914400" algn="l" defTabSz="913765" rtl="0" eaLnBrk="1" latinLnBrk="0" hangingPunct="1">
                <a:defRPr sz="1800" kern="1200">
                  <a:solidFill>
                    <a:schemeClr val="lt1"/>
                  </a:solidFill>
                  <a:latin typeface="+mn-lt"/>
                  <a:ea typeface="+mn-ea"/>
                  <a:cs typeface="+mn-cs"/>
                </a:defRPr>
              </a:lvl3pPr>
              <a:lvl4pPr marL="1371600" algn="l" defTabSz="913765" rtl="0" eaLnBrk="1" latinLnBrk="0" hangingPunct="1">
                <a:defRPr sz="1800" kern="1200">
                  <a:solidFill>
                    <a:schemeClr val="lt1"/>
                  </a:solidFill>
                  <a:latin typeface="+mn-lt"/>
                  <a:ea typeface="+mn-ea"/>
                  <a:cs typeface="+mn-cs"/>
                </a:defRPr>
              </a:lvl4pPr>
              <a:lvl5pPr marL="1828800" algn="l" defTabSz="913765" rtl="0" eaLnBrk="1" latinLnBrk="0" hangingPunct="1">
                <a:defRPr sz="1800" kern="1200">
                  <a:solidFill>
                    <a:schemeClr val="lt1"/>
                  </a:solidFill>
                  <a:latin typeface="+mn-lt"/>
                  <a:ea typeface="+mn-ea"/>
                  <a:cs typeface="+mn-cs"/>
                </a:defRPr>
              </a:lvl5pPr>
              <a:lvl6pPr marL="2286000" algn="l" defTabSz="913765" rtl="0" eaLnBrk="1" latinLnBrk="0" hangingPunct="1">
                <a:defRPr sz="1800" kern="1200">
                  <a:solidFill>
                    <a:schemeClr val="lt1"/>
                  </a:solidFill>
                  <a:latin typeface="+mn-lt"/>
                  <a:ea typeface="+mn-ea"/>
                  <a:cs typeface="+mn-cs"/>
                </a:defRPr>
              </a:lvl6pPr>
              <a:lvl7pPr marL="2743200" algn="l" defTabSz="913765" rtl="0" eaLnBrk="1" latinLnBrk="0" hangingPunct="1">
                <a:defRPr sz="1800" kern="1200">
                  <a:solidFill>
                    <a:schemeClr val="lt1"/>
                  </a:solidFill>
                  <a:latin typeface="+mn-lt"/>
                  <a:ea typeface="+mn-ea"/>
                  <a:cs typeface="+mn-cs"/>
                </a:defRPr>
              </a:lvl7pPr>
              <a:lvl8pPr marL="3199765" algn="l" defTabSz="913765" rtl="0" eaLnBrk="1" latinLnBrk="0" hangingPunct="1">
                <a:defRPr sz="1800" kern="1200">
                  <a:solidFill>
                    <a:schemeClr val="lt1"/>
                  </a:solidFill>
                  <a:latin typeface="+mn-lt"/>
                  <a:ea typeface="+mn-ea"/>
                  <a:cs typeface="+mn-cs"/>
                </a:defRPr>
              </a:lvl8pPr>
              <a:lvl9pPr marL="3656965" algn="l" defTabSz="913765" rtl="0" eaLnBrk="1" latinLnBrk="0" hangingPunct="1">
                <a:defRPr sz="1800" kern="1200">
                  <a:solidFill>
                    <a:schemeClr val="lt1"/>
                  </a:solidFill>
                  <a:latin typeface="+mn-lt"/>
                  <a:ea typeface="+mn-ea"/>
                  <a:cs typeface="+mn-cs"/>
                </a:defRPr>
              </a:lvl9pPr>
            </a:lstStyle>
            <a:p>
              <a:pPr lvl="0" algn="ctr"/>
              <a:endParaRPr lang="zh-CN" altLang="en-US" sz="1865">
                <a:latin typeface="微软雅黑" panose="020B0503020204020204" charset="-122"/>
                <a:ea typeface="微软雅黑" panose="020B0503020204020204" charset="-122"/>
              </a:endParaRPr>
            </a:p>
          </p:txBody>
        </p:sp>
        <p:sp>
          <p:nvSpPr>
            <p:cNvPr id="34" name="Freeform: Shape 3"/>
            <p:cNvSpPr/>
            <p:nvPr/>
          </p:nvSpPr>
          <p:spPr>
            <a:xfrm>
              <a:off x="783434" y="2125721"/>
              <a:ext cx="909198" cy="1464480"/>
            </a:xfrm>
            <a:custGeom>
              <a:avLst/>
              <a:gdLst>
                <a:gd name="connsiteX0" fmla="*/ 0 w 1972131"/>
                <a:gd name="connsiteY0" fmla="*/ 0 h 3176587"/>
                <a:gd name="connsiteX1" fmla="*/ 1972131 w 1972131"/>
                <a:gd name="connsiteY1" fmla="*/ 0 h 3176587"/>
                <a:gd name="connsiteX2" fmla="*/ 1972131 w 1972131"/>
                <a:gd name="connsiteY2" fmla="*/ 3176587 h 3176587"/>
                <a:gd name="connsiteX3" fmla="*/ 0 w 1972131"/>
                <a:gd name="connsiteY3" fmla="*/ 3176587 h 3176587"/>
                <a:gd name="connsiteX4" fmla="*/ 0 w 1972131"/>
                <a:gd name="connsiteY4" fmla="*/ 0 h 31765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72131" h="3176587">
                  <a:moveTo>
                    <a:pt x="0" y="0"/>
                  </a:moveTo>
                  <a:lnTo>
                    <a:pt x="1972131" y="0"/>
                  </a:lnTo>
                  <a:lnTo>
                    <a:pt x="1972131" y="3176587"/>
                  </a:lnTo>
                  <a:lnTo>
                    <a:pt x="0" y="3176587"/>
                  </a:lnTo>
                  <a:lnTo>
                    <a:pt x="0" y="0"/>
                  </a:lnTo>
                  <a:close/>
                </a:path>
              </a:pathLst>
            </a:custGeom>
            <a:grpFill/>
            <a:ln>
              <a:noFill/>
            </a:ln>
            <a:sp3d/>
          </p:spPr>
          <p:style>
            <a:lnRef idx="2">
              <a:scrgbClr r="0" g="0" b="0"/>
            </a:lnRef>
            <a:fillRef idx="1">
              <a:scrgbClr r="0" g="0" b="0"/>
            </a:fillRef>
            <a:effectRef idx="0">
              <a:schemeClr val="accent1">
                <a:hueOff val="0"/>
                <a:satOff val="0"/>
                <a:lumOff val="0"/>
                <a:alphaOff val="0"/>
              </a:schemeClr>
            </a:effectRef>
            <a:fontRef idx="minor">
              <a:schemeClr val="lt1"/>
            </a:fontRef>
          </p:style>
          <p:txBody>
            <a:bodyPr anchor="ctr"/>
            <a:lstStyle>
              <a:defPPr>
                <a:defRPr lang="en-US">
                  <a:solidFill>
                    <a:schemeClr val="lt1"/>
                  </a:solidFill>
                </a:defRPr>
              </a:defPPr>
              <a:lvl1pPr marL="0" algn="l" defTabSz="913765" rtl="0" eaLnBrk="1" latinLnBrk="0" hangingPunct="1">
                <a:defRPr sz="1800" kern="1200">
                  <a:solidFill>
                    <a:schemeClr val="lt1"/>
                  </a:solidFill>
                  <a:latin typeface="+mn-lt"/>
                  <a:ea typeface="+mn-ea"/>
                  <a:cs typeface="+mn-cs"/>
                </a:defRPr>
              </a:lvl1pPr>
              <a:lvl2pPr marL="457200" algn="l" defTabSz="913765" rtl="0" eaLnBrk="1" latinLnBrk="0" hangingPunct="1">
                <a:defRPr sz="1800" kern="1200">
                  <a:solidFill>
                    <a:schemeClr val="lt1"/>
                  </a:solidFill>
                  <a:latin typeface="+mn-lt"/>
                  <a:ea typeface="+mn-ea"/>
                  <a:cs typeface="+mn-cs"/>
                </a:defRPr>
              </a:lvl2pPr>
              <a:lvl3pPr marL="914400" algn="l" defTabSz="913765" rtl="0" eaLnBrk="1" latinLnBrk="0" hangingPunct="1">
                <a:defRPr sz="1800" kern="1200">
                  <a:solidFill>
                    <a:schemeClr val="lt1"/>
                  </a:solidFill>
                  <a:latin typeface="+mn-lt"/>
                  <a:ea typeface="+mn-ea"/>
                  <a:cs typeface="+mn-cs"/>
                </a:defRPr>
              </a:lvl3pPr>
              <a:lvl4pPr marL="1371600" algn="l" defTabSz="913765" rtl="0" eaLnBrk="1" latinLnBrk="0" hangingPunct="1">
                <a:defRPr sz="1800" kern="1200">
                  <a:solidFill>
                    <a:schemeClr val="lt1"/>
                  </a:solidFill>
                  <a:latin typeface="+mn-lt"/>
                  <a:ea typeface="+mn-ea"/>
                  <a:cs typeface="+mn-cs"/>
                </a:defRPr>
              </a:lvl4pPr>
              <a:lvl5pPr marL="1828800" algn="l" defTabSz="913765" rtl="0" eaLnBrk="1" latinLnBrk="0" hangingPunct="1">
                <a:defRPr sz="1800" kern="1200">
                  <a:solidFill>
                    <a:schemeClr val="lt1"/>
                  </a:solidFill>
                  <a:latin typeface="+mn-lt"/>
                  <a:ea typeface="+mn-ea"/>
                  <a:cs typeface="+mn-cs"/>
                </a:defRPr>
              </a:lvl5pPr>
              <a:lvl6pPr marL="2286000" algn="l" defTabSz="913765" rtl="0" eaLnBrk="1" latinLnBrk="0" hangingPunct="1">
                <a:defRPr sz="1800" kern="1200">
                  <a:solidFill>
                    <a:schemeClr val="lt1"/>
                  </a:solidFill>
                  <a:latin typeface="+mn-lt"/>
                  <a:ea typeface="+mn-ea"/>
                  <a:cs typeface="+mn-cs"/>
                </a:defRPr>
              </a:lvl6pPr>
              <a:lvl7pPr marL="2743200" algn="l" defTabSz="913765" rtl="0" eaLnBrk="1" latinLnBrk="0" hangingPunct="1">
                <a:defRPr sz="1800" kern="1200">
                  <a:solidFill>
                    <a:schemeClr val="lt1"/>
                  </a:solidFill>
                  <a:latin typeface="+mn-lt"/>
                  <a:ea typeface="+mn-ea"/>
                  <a:cs typeface="+mn-cs"/>
                </a:defRPr>
              </a:lvl7pPr>
              <a:lvl8pPr marL="3199765" algn="l" defTabSz="913765" rtl="0" eaLnBrk="1" latinLnBrk="0" hangingPunct="1">
                <a:defRPr sz="1800" kern="1200">
                  <a:solidFill>
                    <a:schemeClr val="lt1"/>
                  </a:solidFill>
                  <a:latin typeface="+mn-lt"/>
                  <a:ea typeface="+mn-ea"/>
                  <a:cs typeface="+mn-cs"/>
                </a:defRPr>
              </a:lvl8pPr>
              <a:lvl9pPr marL="3656965" algn="l" defTabSz="913765" rtl="0" eaLnBrk="1" latinLnBrk="0" hangingPunct="1">
                <a:defRPr sz="1800" kern="1200">
                  <a:solidFill>
                    <a:schemeClr val="lt1"/>
                  </a:solidFill>
                  <a:latin typeface="+mn-lt"/>
                  <a:ea typeface="+mn-ea"/>
                  <a:cs typeface="+mn-cs"/>
                </a:defRPr>
              </a:lvl9pPr>
            </a:lstStyle>
            <a:p>
              <a:pPr algn="ctr"/>
              <a:endParaRPr sz="2400">
                <a:latin typeface="微软雅黑" panose="020B0503020204020204" charset="-122"/>
                <a:ea typeface="微软雅黑" panose="020B0503020204020204" charset="-122"/>
              </a:endParaRPr>
            </a:p>
          </p:txBody>
        </p:sp>
        <p:sp>
          <p:nvSpPr>
            <p:cNvPr id="35" name="Flowchart: Extract 5"/>
            <p:cNvSpPr/>
            <p:nvPr/>
          </p:nvSpPr>
          <p:spPr>
            <a:xfrm rot="5400000">
              <a:off x="1700996" y="3289330"/>
              <a:ext cx="215167" cy="183060"/>
            </a:xfrm>
            <a:prstGeom prst="flowChartExtract">
              <a:avLst/>
            </a:prstGeom>
            <a:grpFill/>
            <a:ln>
              <a:noFill/>
            </a:ln>
          </p:spPr>
          <p:style>
            <a:lnRef idx="2">
              <a:schemeClr val="accent1">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anchor="ctr"/>
            <a:lstStyle>
              <a:defPPr>
                <a:defRPr lang="en-US">
                  <a:solidFill>
                    <a:schemeClr val="dk1">
                      <a:hueOff val="0"/>
                      <a:satOff val="0"/>
                      <a:lumOff val="0"/>
                      <a:alphaOff val="0"/>
                    </a:schemeClr>
                  </a:solidFill>
                </a:defRPr>
              </a:defPPr>
              <a:lvl1pPr marL="0" algn="l" defTabSz="913765" rtl="0" eaLnBrk="1" latinLnBrk="0" hangingPunct="1">
                <a:defRPr sz="1800" kern="1200">
                  <a:solidFill>
                    <a:schemeClr val="dk1">
                      <a:hueOff val="0"/>
                      <a:satOff val="0"/>
                      <a:lumOff val="0"/>
                      <a:alphaOff val="0"/>
                    </a:schemeClr>
                  </a:solidFill>
                  <a:latin typeface="+mn-lt"/>
                  <a:ea typeface="+mn-ea"/>
                  <a:cs typeface="+mn-cs"/>
                </a:defRPr>
              </a:lvl1pPr>
              <a:lvl2pPr marL="457200" algn="l" defTabSz="913765" rtl="0" eaLnBrk="1" latinLnBrk="0" hangingPunct="1">
                <a:defRPr sz="1800" kern="1200">
                  <a:solidFill>
                    <a:schemeClr val="dk1">
                      <a:hueOff val="0"/>
                      <a:satOff val="0"/>
                      <a:lumOff val="0"/>
                      <a:alphaOff val="0"/>
                    </a:schemeClr>
                  </a:solidFill>
                  <a:latin typeface="+mn-lt"/>
                  <a:ea typeface="+mn-ea"/>
                  <a:cs typeface="+mn-cs"/>
                </a:defRPr>
              </a:lvl2pPr>
              <a:lvl3pPr marL="914400" algn="l" defTabSz="913765" rtl="0" eaLnBrk="1" latinLnBrk="0" hangingPunct="1">
                <a:defRPr sz="1800" kern="1200">
                  <a:solidFill>
                    <a:schemeClr val="dk1">
                      <a:hueOff val="0"/>
                      <a:satOff val="0"/>
                      <a:lumOff val="0"/>
                      <a:alphaOff val="0"/>
                    </a:schemeClr>
                  </a:solidFill>
                  <a:latin typeface="+mn-lt"/>
                  <a:ea typeface="+mn-ea"/>
                  <a:cs typeface="+mn-cs"/>
                </a:defRPr>
              </a:lvl3pPr>
              <a:lvl4pPr marL="1371600" algn="l" defTabSz="913765" rtl="0" eaLnBrk="1" latinLnBrk="0" hangingPunct="1">
                <a:defRPr sz="1800" kern="1200">
                  <a:solidFill>
                    <a:schemeClr val="dk1">
                      <a:hueOff val="0"/>
                      <a:satOff val="0"/>
                      <a:lumOff val="0"/>
                      <a:alphaOff val="0"/>
                    </a:schemeClr>
                  </a:solidFill>
                  <a:latin typeface="+mn-lt"/>
                  <a:ea typeface="+mn-ea"/>
                  <a:cs typeface="+mn-cs"/>
                </a:defRPr>
              </a:lvl4pPr>
              <a:lvl5pPr marL="1828800" algn="l" defTabSz="913765" rtl="0" eaLnBrk="1" latinLnBrk="0" hangingPunct="1">
                <a:defRPr sz="1800" kern="1200">
                  <a:solidFill>
                    <a:schemeClr val="dk1">
                      <a:hueOff val="0"/>
                      <a:satOff val="0"/>
                      <a:lumOff val="0"/>
                      <a:alphaOff val="0"/>
                    </a:schemeClr>
                  </a:solidFill>
                  <a:latin typeface="+mn-lt"/>
                  <a:ea typeface="+mn-ea"/>
                  <a:cs typeface="+mn-cs"/>
                </a:defRPr>
              </a:lvl5pPr>
              <a:lvl6pPr marL="2286000" algn="l" defTabSz="913765" rtl="0" eaLnBrk="1" latinLnBrk="0" hangingPunct="1">
                <a:defRPr sz="1800" kern="1200">
                  <a:solidFill>
                    <a:schemeClr val="dk1">
                      <a:hueOff val="0"/>
                      <a:satOff val="0"/>
                      <a:lumOff val="0"/>
                      <a:alphaOff val="0"/>
                    </a:schemeClr>
                  </a:solidFill>
                  <a:latin typeface="+mn-lt"/>
                  <a:ea typeface="+mn-ea"/>
                  <a:cs typeface="+mn-cs"/>
                </a:defRPr>
              </a:lvl6pPr>
              <a:lvl7pPr marL="2743200" algn="l" defTabSz="913765" rtl="0" eaLnBrk="1" latinLnBrk="0" hangingPunct="1">
                <a:defRPr sz="1800" kern="1200">
                  <a:solidFill>
                    <a:schemeClr val="dk1">
                      <a:hueOff val="0"/>
                      <a:satOff val="0"/>
                      <a:lumOff val="0"/>
                      <a:alphaOff val="0"/>
                    </a:schemeClr>
                  </a:solidFill>
                  <a:latin typeface="+mn-lt"/>
                  <a:ea typeface="+mn-ea"/>
                  <a:cs typeface="+mn-cs"/>
                </a:defRPr>
              </a:lvl7pPr>
              <a:lvl8pPr marL="3199765" algn="l" defTabSz="913765" rtl="0" eaLnBrk="1" latinLnBrk="0" hangingPunct="1">
                <a:defRPr sz="1800" kern="1200">
                  <a:solidFill>
                    <a:schemeClr val="dk1">
                      <a:hueOff val="0"/>
                      <a:satOff val="0"/>
                      <a:lumOff val="0"/>
                      <a:alphaOff val="0"/>
                    </a:schemeClr>
                  </a:solidFill>
                  <a:latin typeface="+mn-lt"/>
                  <a:ea typeface="+mn-ea"/>
                  <a:cs typeface="+mn-cs"/>
                </a:defRPr>
              </a:lvl8pPr>
              <a:lvl9pPr marL="3656965" algn="l" defTabSz="913765" rtl="0" eaLnBrk="1" latinLnBrk="0" hangingPunct="1">
                <a:defRPr sz="1800" kern="1200">
                  <a:solidFill>
                    <a:schemeClr val="dk1">
                      <a:hueOff val="0"/>
                      <a:satOff val="0"/>
                      <a:lumOff val="0"/>
                      <a:alphaOff val="0"/>
                    </a:schemeClr>
                  </a:solidFill>
                  <a:latin typeface="+mn-lt"/>
                  <a:ea typeface="+mn-ea"/>
                  <a:cs typeface="+mn-cs"/>
                </a:defRPr>
              </a:lvl9pPr>
            </a:lstStyle>
            <a:p>
              <a:pPr algn="ctr"/>
              <a:endParaRPr sz="2400">
                <a:latin typeface="微软雅黑" panose="020B0503020204020204" charset="-122"/>
                <a:ea typeface="微软雅黑" panose="020B0503020204020204" charset="-122"/>
              </a:endParaRPr>
            </a:p>
          </p:txBody>
        </p:sp>
        <p:grpSp>
          <p:nvGrpSpPr>
            <p:cNvPr id="36" name="Group 15"/>
            <p:cNvGrpSpPr/>
            <p:nvPr/>
          </p:nvGrpSpPr>
          <p:grpSpPr>
            <a:xfrm>
              <a:off x="539359" y="2125724"/>
              <a:ext cx="1186577" cy="1464483"/>
              <a:chOff x="4886324" y="2414406"/>
              <a:chExt cx="7305675" cy="1360668"/>
            </a:xfrm>
            <a:grpFill/>
          </p:grpSpPr>
          <p:sp>
            <p:nvSpPr>
              <p:cNvPr id="37" name="Rectangle 20"/>
              <p:cNvSpPr/>
              <p:nvPr/>
            </p:nvSpPr>
            <p:spPr>
              <a:xfrm>
                <a:off x="4886324" y="2414406"/>
                <a:ext cx="7305675" cy="506244"/>
              </a:xfrm>
              <a:prstGeom prst="rect">
                <a:avLst/>
              </a:prstGeom>
              <a:grpFill/>
            </p:spPr>
            <p:txBody>
              <a:bodyPr wrap="none" anchor="b" anchorCtr="0">
                <a:normAutofit/>
              </a:bodyPr>
              <a:lstStyle>
                <a:defPPr>
                  <a:defRPr lang="en-US"/>
                </a:defPPr>
                <a:lvl1pPr marL="0" algn="l" defTabSz="913765" rtl="0" eaLnBrk="1" latinLnBrk="0" hangingPunct="1">
                  <a:defRPr sz="1800" kern="1200">
                    <a:solidFill>
                      <a:schemeClr val="tx1"/>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199765" algn="l" defTabSz="913765" rtl="0" eaLnBrk="1" latinLnBrk="0" hangingPunct="1">
                  <a:defRPr sz="1800" kern="1200">
                    <a:solidFill>
                      <a:schemeClr val="tx1"/>
                    </a:solidFill>
                    <a:latin typeface="+mn-lt"/>
                    <a:ea typeface="+mn-ea"/>
                    <a:cs typeface="+mn-cs"/>
                  </a:defRPr>
                </a:lvl8pPr>
                <a:lvl9pPr marL="3656965" algn="l" defTabSz="913765" rtl="0" eaLnBrk="1" latinLnBrk="0" hangingPunct="1">
                  <a:defRPr sz="1800" kern="1200">
                    <a:solidFill>
                      <a:schemeClr val="tx1"/>
                    </a:solidFill>
                    <a:latin typeface="+mn-lt"/>
                    <a:ea typeface="+mn-ea"/>
                    <a:cs typeface="+mn-cs"/>
                  </a:defRPr>
                </a:lvl9pPr>
              </a:lstStyle>
              <a:p>
                <a:pPr algn="ctr"/>
                <a:r>
                  <a:rPr lang="zh-CN" altLang="en-US" sz="1600" b="1">
                    <a:solidFill>
                      <a:schemeClr val="bg1">
                        <a:lumMod val="100000"/>
                      </a:schemeClr>
                    </a:solidFill>
                    <a:latin typeface="微软雅黑" panose="020B0503020204020204" charset="-122"/>
                    <a:ea typeface="微软雅黑" panose="020B0503020204020204" charset="-122"/>
                  </a:rPr>
                  <a:t>Title text presets</a:t>
                </a:r>
              </a:p>
            </p:txBody>
          </p:sp>
          <p:sp>
            <p:nvSpPr>
              <p:cNvPr id="38" name="Rectangle 22"/>
              <p:cNvSpPr/>
              <p:nvPr/>
            </p:nvSpPr>
            <p:spPr>
              <a:xfrm>
                <a:off x="4886324" y="2897959"/>
                <a:ext cx="7305675" cy="877115"/>
              </a:xfrm>
              <a:prstGeom prst="rect">
                <a:avLst/>
              </a:prstGeom>
              <a:grpFill/>
            </p:spPr>
            <p:txBody>
              <a:bodyPr wrap="square" anchor="t" anchorCtr="0">
                <a:noAutofit/>
              </a:bodyPr>
              <a:lstStyle>
                <a:defPPr>
                  <a:defRPr lang="en-US"/>
                </a:defPPr>
                <a:lvl1pPr marL="0" algn="l" defTabSz="913765" rtl="0" eaLnBrk="1" latinLnBrk="0" hangingPunct="1">
                  <a:defRPr sz="1800" kern="1200">
                    <a:solidFill>
                      <a:schemeClr val="tx1"/>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199765" algn="l" defTabSz="913765" rtl="0" eaLnBrk="1" latinLnBrk="0" hangingPunct="1">
                  <a:defRPr sz="1800" kern="1200">
                    <a:solidFill>
                      <a:schemeClr val="tx1"/>
                    </a:solidFill>
                    <a:latin typeface="+mn-lt"/>
                    <a:ea typeface="+mn-ea"/>
                    <a:cs typeface="+mn-cs"/>
                  </a:defRPr>
                </a:lvl8pPr>
                <a:lvl9pPr marL="3656965" algn="l" defTabSz="913765" rtl="0" eaLnBrk="1" latinLnBrk="0" hangingPunct="1">
                  <a:defRPr sz="1800" kern="1200">
                    <a:solidFill>
                      <a:schemeClr val="tx1"/>
                    </a:solidFill>
                    <a:latin typeface="+mn-lt"/>
                    <a:ea typeface="+mn-ea"/>
                    <a:cs typeface="+mn-cs"/>
                  </a:defRPr>
                </a:lvl9pPr>
              </a:lstStyle>
              <a:p>
                <a:pPr algn="ctr">
                  <a:lnSpc>
                    <a:spcPct val="120000"/>
                  </a:lnSpc>
                </a:pPr>
                <a:r>
                  <a:rPr lang="zh-CN" altLang="en-US" sz="1400" dirty="0">
                    <a:solidFill>
                      <a:schemeClr val="bg1">
                        <a:lumMod val="100000"/>
                      </a:schemeClr>
                    </a:solidFill>
                    <a:latin typeface="微软雅黑" panose="020B0503020204020204" charset="-122"/>
                    <a:ea typeface="微软雅黑" panose="020B0503020204020204" charset="-122"/>
                  </a:rPr>
                  <a:t>This section is displayed as a text layout place </a:t>
                </a:r>
              </a:p>
            </p:txBody>
          </p:sp>
        </p:grpSp>
      </p:grpSp>
      <p:grpSp>
        <p:nvGrpSpPr>
          <p:cNvPr id="3" name="组合 2"/>
          <p:cNvGrpSpPr/>
          <p:nvPr/>
        </p:nvGrpSpPr>
        <p:grpSpPr>
          <a:xfrm>
            <a:off x="2269444" y="3365599"/>
            <a:ext cx="1791425" cy="1952395"/>
            <a:chOff x="1819480" y="2125721"/>
            <a:chExt cx="1343744" cy="1464486"/>
          </a:xfrm>
          <a:solidFill>
            <a:srgbClr val="888293"/>
          </a:solidFill>
        </p:grpSpPr>
        <p:sp>
          <p:nvSpPr>
            <p:cNvPr id="27" name="Rectangle: Rounded Corners 18"/>
            <p:cNvSpPr/>
            <p:nvPr/>
          </p:nvSpPr>
          <p:spPr>
            <a:xfrm>
              <a:off x="1819480" y="2125723"/>
              <a:ext cx="1186577" cy="1464482"/>
            </a:xfrm>
            <a:prstGeom prst="roundRect">
              <a:avLst>
                <a:gd name="adj" fmla="val 4626"/>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wrap="none" anchor="ctr">
              <a:normAutofit/>
            </a:bodyPr>
            <a:lstStyle>
              <a:defPPr>
                <a:defRPr lang="en-US">
                  <a:solidFill>
                    <a:schemeClr val="lt1"/>
                  </a:solidFill>
                </a:defRPr>
              </a:defPPr>
              <a:lvl1pPr marL="0" algn="l" defTabSz="913765" rtl="0" eaLnBrk="1" latinLnBrk="0" hangingPunct="1">
                <a:defRPr sz="1800" kern="1200">
                  <a:solidFill>
                    <a:schemeClr val="lt1"/>
                  </a:solidFill>
                  <a:latin typeface="+mn-lt"/>
                  <a:ea typeface="+mn-ea"/>
                  <a:cs typeface="+mn-cs"/>
                </a:defRPr>
              </a:lvl1pPr>
              <a:lvl2pPr marL="457200" algn="l" defTabSz="913765" rtl="0" eaLnBrk="1" latinLnBrk="0" hangingPunct="1">
                <a:defRPr sz="1800" kern="1200">
                  <a:solidFill>
                    <a:schemeClr val="lt1"/>
                  </a:solidFill>
                  <a:latin typeface="+mn-lt"/>
                  <a:ea typeface="+mn-ea"/>
                  <a:cs typeface="+mn-cs"/>
                </a:defRPr>
              </a:lvl2pPr>
              <a:lvl3pPr marL="914400" algn="l" defTabSz="913765" rtl="0" eaLnBrk="1" latinLnBrk="0" hangingPunct="1">
                <a:defRPr sz="1800" kern="1200">
                  <a:solidFill>
                    <a:schemeClr val="lt1"/>
                  </a:solidFill>
                  <a:latin typeface="+mn-lt"/>
                  <a:ea typeface="+mn-ea"/>
                  <a:cs typeface="+mn-cs"/>
                </a:defRPr>
              </a:lvl3pPr>
              <a:lvl4pPr marL="1371600" algn="l" defTabSz="913765" rtl="0" eaLnBrk="1" latinLnBrk="0" hangingPunct="1">
                <a:defRPr sz="1800" kern="1200">
                  <a:solidFill>
                    <a:schemeClr val="lt1"/>
                  </a:solidFill>
                  <a:latin typeface="+mn-lt"/>
                  <a:ea typeface="+mn-ea"/>
                  <a:cs typeface="+mn-cs"/>
                </a:defRPr>
              </a:lvl4pPr>
              <a:lvl5pPr marL="1828800" algn="l" defTabSz="913765" rtl="0" eaLnBrk="1" latinLnBrk="0" hangingPunct="1">
                <a:defRPr sz="1800" kern="1200">
                  <a:solidFill>
                    <a:schemeClr val="lt1"/>
                  </a:solidFill>
                  <a:latin typeface="+mn-lt"/>
                  <a:ea typeface="+mn-ea"/>
                  <a:cs typeface="+mn-cs"/>
                </a:defRPr>
              </a:lvl5pPr>
              <a:lvl6pPr marL="2286000" algn="l" defTabSz="913765" rtl="0" eaLnBrk="1" latinLnBrk="0" hangingPunct="1">
                <a:defRPr sz="1800" kern="1200">
                  <a:solidFill>
                    <a:schemeClr val="lt1"/>
                  </a:solidFill>
                  <a:latin typeface="+mn-lt"/>
                  <a:ea typeface="+mn-ea"/>
                  <a:cs typeface="+mn-cs"/>
                </a:defRPr>
              </a:lvl6pPr>
              <a:lvl7pPr marL="2743200" algn="l" defTabSz="913765" rtl="0" eaLnBrk="1" latinLnBrk="0" hangingPunct="1">
                <a:defRPr sz="1800" kern="1200">
                  <a:solidFill>
                    <a:schemeClr val="lt1"/>
                  </a:solidFill>
                  <a:latin typeface="+mn-lt"/>
                  <a:ea typeface="+mn-ea"/>
                  <a:cs typeface="+mn-cs"/>
                </a:defRPr>
              </a:lvl7pPr>
              <a:lvl8pPr marL="3199765" algn="l" defTabSz="913765" rtl="0" eaLnBrk="1" latinLnBrk="0" hangingPunct="1">
                <a:defRPr sz="1800" kern="1200">
                  <a:solidFill>
                    <a:schemeClr val="lt1"/>
                  </a:solidFill>
                  <a:latin typeface="+mn-lt"/>
                  <a:ea typeface="+mn-ea"/>
                  <a:cs typeface="+mn-cs"/>
                </a:defRPr>
              </a:lvl8pPr>
              <a:lvl9pPr marL="3656965" algn="l" defTabSz="913765" rtl="0" eaLnBrk="1" latinLnBrk="0" hangingPunct="1">
                <a:defRPr sz="1800" kern="1200">
                  <a:solidFill>
                    <a:schemeClr val="lt1"/>
                  </a:solidFill>
                  <a:latin typeface="+mn-lt"/>
                  <a:ea typeface="+mn-ea"/>
                  <a:cs typeface="+mn-cs"/>
                </a:defRPr>
              </a:lvl9pPr>
            </a:lstStyle>
            <a:p>
              <a:pPr lvl="0" algn="ctr"/>
              <a:endParaRPr lang="zh-CN" altLang="en-US" sz="2400">
                <a:latin typeface="微软雅黑" panose="020B0503020204020204" charset="-122"/>
                <a:ea typeface="微软雅黑" panose="020B0503020204020204" charset="-122"/>
              </a:endParaRPr>
            </a:p>
          </p:txBody>
        </p:sp>
        <p:sp>
          <p:nvSpPr>
            <p:cNvPr id="28" name="Freeform: Shape 6"/>
            <p:cNvSpPr/>
            <p:nvPr/>
          </p:nvSpPr>
          <p:spPr>
            <a:xfrm>
              <a:off x="2046549" y="2125721"/>
              <a:ext cx="909198" cy="1464480"/>
            </a:xfrm>
            <a:custGeom>
              <a:avLst/>
              <a:gdLst>
                <a:gd name="connsiteX0" fmla="*/ 0 w 1972131"/>
                <a:gd name="connsiteY0" fmla="*/ 0 h 3176587"/>
                <a:gd name="connsiteX1" fmla="*/ 1972131 w 1972131"/>
                <a:gd name="connsiteY1" fmla="*/ 0 h 3176587"/>
                <a:gd name="connsiteX2" fmla="*/ 1972131 w 1972131"/>
                <a:gd name="connsiteY2" fmla="*/ 3176587 h 3176587"/>
                <a:gd name="connsiteX3" fmla="*/ 0 w 1972131"/>
                <a:gd name="connsiteY3" fmla="*/ 3176587 h 3176587"/>
                <a:gd name="connsiteX4" fmla="*/ 0 w 1972131"/>
                <a:gd name="connsiteY4" fmla="*/ 0 h 31765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72131" h="3176587">
                  <a:moveTo>
                    <a:pt x="0" y="0"/>
                  </a:moveTo>
                  <a:lnTo>
                    <a:pt x="1972131" y="0"/>
                  </a:lnTo>
                  <a:lnTo>
                    <a:pt x="1972131" y="3176587"/>
                  </a:lnTo>
                  <a:lnTo>
                    <a:pt x="0" y="3176587"/>
                  </a:lnTo>
                  <a:lnTo>
                    <a:pt x="0" y="0"/>
                  </a:lnTo>
                  <a:close/>
                </a:path>
              </a:pathLst>
            </a:custGeom>
            <a:grpFill/>
            <a:ln>
              <a:noFill/>
            </a:ln>
            <a:sp3d/>
          </p:spPr>
          <p:style>
            <a:lnRef idx="2">
              <a:scrgbClr r="0" g="0" b="0"/>
            </a:lnRef>
            <a:fillRef idx="1">
              <a:scrgbClr r="0" g="0" b="0"/>
            </a:fillRef>
            <a:effectRef idx="0">
              <a:schemeClr val="accent1">
                <a:hueOff val="0"/>
                <a:satOff val="0"/>
                <a:lumOff val="0"/>
                <a:alphaOff val="0"/>
              </a:schemeClr>
            </a:effectRef>
            <a:fontRef idx="minor">
              <a:schemeClr val="lt1"/>
            </a:fontRef>
          </p:style>
          <p:txBody>
            <a:bodyPr anchor="ctr"/>
            <a:lstStyle>
              <a:defPPr>
                <a:defRPr lang="en-US">
                  <a:solidFill>
                    <a:schemeClr val="lt1"/>
                  </a:solidFill>
                </a:defRPr>
              </a:defPPr>
              <a:lvl1pPr marL="0" algn="l" defTabSz="913765" rtl="0" eaLnBrk="1" latinLnBrk="0" hangingPunct="1">
                <a:defRPr sz="1800" kern="1200">
                  <a:solidFill>
                    <a:schemeClr val="lt1"/>
                  </a:solidFill>
                  <a:latin typeface="+mn-lt"/>
                  <a:ea typeface="+mn-ea"/>
                  <a:cs typeface="+mn-cs"/>
                </a:defRPr>
              </a:lvl1pPr>
              <a:lvl2pPr marL="457200" algn="l" defTabSz="913765" rtl="0" eaLnBrk="1" latinLnBrk="0" hangingPunct="1">
                <a:defRPr sz="1800" kern="1200">
                  <a:solidFill>
                    <a:schemeClr val="lt1"/>
                  </a:solidFill>
                  <a:latin typeface="+mn-lt"/>
                  <a:ea typeface="+mn-ea"/>
                  <a:cs typeface="+mn-cs"/>
                </a:defRPr>
              </a:lvl2pPr>
              <a:lvl3pPr marL="914400" algn="l" defTabSz="913765" rtl="0" eaLnBrk="1" latinLnBrk="0" hangingPunct="1">
                <a:defRPr sz="1800" kern="1200">
                  <a:solidFill>
                    <a:schemeClr val="lt1"/>
                  </a:solidFill>
                  <a:latin typeface="+mn-lt"/>
                  <a:ea typeface="+mn-ea"/>
                  <a:cs typeface="+mn-cs"/>
                </a:defRPr>
              </a:lvl3pPr>
              <a:lvl4pPr marL="1371600" algn="l" defTabSz="913765" rtl="0" eaLnBrk="1" latinLnBrk="0" hangingPunct="1">
                <a:defRPr sz="1800" kern="1200">
                  <a:solidFill>
                    <a:schemeClr val="lt1"/>
                  </a:solidFill>
                  <a:latin typeface="+mn-lt"/>
                  <a:ea typeface="+mn-ea"/>
                  <a:cs typeface="+mn-cs"/>
                </a:defRPr>
              </a:lvl4pPr>
              <a:lvl5pPr marL="1828800" algn="l" defTabSz="913765" rtl="0" eaLnBrk="1" latinLnBrk="0" hangingPunct="1">
                <a:defRPr sz="1800" kern="1200">
                  <a:solidFill>
                    <a:schemeClr val="lt1"/>
                  </a:solidFill>
                  <a:latin typeface="+mn-lt"/>
                  <a:ea typeface="+mn-ea"/>
                  <a:cs typeface="+mn-cs"/>
                </a:defRPr>
              </a:lvl5pPr>
              <a:lvl6pPr marL="2286000" algn="l" defTabSz="913765" rtl="0" eaLnBrk="1" latinLnBrk="0" hangingPunct="1">
                <a:defRPr sz="1800" kern="1200">
                  <a:solidFill>
                    <a:schemeClr val="lt1"/>
                  </a:solidFill>
                  <a:latin typeface="+mn-lt"/>
                  <a:ea typeface="+mn-ea"/>
                  <a:cs typeface="+mn-cs"/>
                </a:defRPr>
              </a:lvl6pPr>
              <a:lvl7pPr marL="2743200" algn="l" defTabSz="913765" rtl="0" eaLnBrk="1" latinLnBrk="0" hangingPunct="1">
                <a:defRPr sz="1800" kern="1200">
                  <a:solidFill>
                    <a:schemeClr val="lt1"/>
                  </a:solidFill>
                  <a:latin typeface="+mn-lt"/>
                  <a:ea typeface="+mn-ea"/>
                  <a:cs typeface="+mn-cs"/>
                </a:defRPr>
              </a:lvl7pPr>
              <a:lvl8pPr marL="3199765" algn="l" defTabSz="913765" rtl="0" eaLnBrk="1" latinLnBrk="0" hangingPunct="1">
                <a:defRPr sz="1800" kern="1200">
                  <a:solidFill>
                    <a:schemeClr val="lt1"/>
                  </a:solidFill>
                  <a:latin typeface="+mn-lt"/>
                  <a:ea typeface="+mn-ea"/>
                  <a:cs typeface="+mn-cs"/>
                </a:defRPr>
              </a:lvl8pPr>
              <a:lvl9pPr marL="3656965" algn="l" defTabSz="913765" rtl="0" eaLnBrk="1" latinLnBrk="0" hangingPunct="1">
                <a:defRPr sz="1800" kern="1200">
                  <a:solidFill>
                    <a:schemeClr val="lt1"/>
                  </a:solidFill>
                  <a:latin typeface="+mn-lt"/>
                  <a:ea typeface="+mn-ea"/>
                  <a:cs typeface="+mn-cs"/>
                </a:defRPr>
              </a:lvl9pPr>
            </a:lstStyle>
            <a:p>
              <a:pPr algn="ctr"/>
              <a:endParaRPr sz="2400">
                <a:latin typeface="微软雅黑" panose="020B0503020204020204" charset="-122"/>
                <a:ea typeface="微软雅黑" panose="020B0503020204020204" charset="-122"/>
              </a:endParaRPr>
            </a:p>
          </p:txBody>
        </p:sp>
        <p:sp>
          <p:nvSpPr>
            <p:cNvPr id="29" name="Flowchart: Extract 8"/>
            <p:cNvSpPr/>
            <p:nvPr/>
          </p:nvSpPr>
          <p:spPr>
            <a:xfrm rot="5400000">
              <a:off x="2964110" y="3289330"/>
              <a:ext cx="215167" cy="183060"/>
            </a:xfrm>
            <a:prstGeom prst="flowChartExtract">
              <a:avLst/>
            </a:prstGeom>
            <a:grpFill/>
            <a:ln>
              <a:noFill/>
            </a:ln>
          </p:spPr>
          <p:style>
            <a:lnRef idx="2">
              <a:schemeClr val="accent1">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anchor="ctr"/>
            <a:lstStyle>
              <a:defPPr>
                <a:defRPr lang="en-US">
                  <a:solidFill>
                    <a:schemeClr val="dk1">
                      <a:hueOff val="0"/>
                      <a:satOff val="0"/>
                      <a:lumOff val="0"/>
                      <a:alphaOff val="0"/>
                    </a:schemeClr>
                  </a:solidFill>
                </a:defRPr>
              </a:defPPr>
              <a:lvl1pPr marL="0" algn="l" defTabSz="913765" rtl="0" eaLnBrk="1" latinLnBrk="0" hangingPunct="1">
                <a:defRPr sz="1800" kern="1200">
                  <a:solidFill>
                    <a:schemeClr val="dk1">
                      <a:hueOff val="0"/>
                      <a:satOff val="0"/>
                      <a:lumOff val="0"/>
                      <a:alphaOff val="0"/>
                    </a:schemeClr>
                  </a:solidFill>
                  <a:latin typeface="+mn-lt"/>
                  <a:ea typeface="+mn-ea"/>
                  <a:cs typeface="+mn-cs"/>
                </a:defRPr>
              </a:lvl1pPr>
              <a:lvl2pPr marL="457200" algn="l" defTabSz="913765" rtl="0" eaLnBrk="1" latinLnBrk="0" hangingPunct="1">
                <a:defRPr sz="1800" kern="1200">
                  <a:solidFill>
                    <a:schemeClr val="dk1">
                      <a:hueOff val="0"/>
                      <a:satOff val="0"/>
                      <a:lumOff val="0"/>
                      <a:alphaOff val="0"/>
                    </a:schemeClr>
                  </a:solidFill>
                  <a:latin typeface="+mn-lt"/>
                  <a:ea typeface="+mn-ea"/>
                  <a:cs typeface="+mn-cs"/>
                </a:defRPr>
              </a:lvl2pPr>
              <a:lvl3pPr marL="914400" algn="l" defTabSz="913765" rtl="0" eaLnBrk="1" latinLnBrk="0" hangingPunct="1">
                <a:defRPr sz="1800" kern="1200">
                  <a:solidFill>
                    <a:schemeClr val="dk1">
                      <a:hueOff val="0"/>
                      <a:satOff val="0"/>
                      <a:lumOff val="0"/>
                      <a:alphaOff val="0"/>
                    </a:schemeClr>
                  </a:solidFill>
                  <a:latin typeface="+mn-lt"/>
                  <a:ea typeface="+mn-ea"/>
                  <a:cs typeface="+mn-cs"/>
                </a:defRPr>
              </a:lvl3pPr>
              <a:lvl4pPr marL="1371600" algn="l" defTabSz="913765" rtl="0" eaLnBrk="1" latinLnBrk="0" hangingPunct="1">
                <a:defRPr sz="1800" kern="1200">
                  <a:solidFill>
                    <a:schemeClr val="dk1">
                      <a:hueOff val="0"/>
                      <a:satOff val="0"/>
                      <a:lumOff val="0"/>
                      <a:alphaOff val="0"/>
                    </a:schemeClr>
                  </a:solidFill>
                  <a:latin typeface="+mn-lt"/>
                  <a:ea typeface="+mn-ea"/>
                  <a:cs typeface="+mn-cs"/>
                </a:defRPr>
              </a:lvl4pPr>
              <a:lvl5pPr marL="1828800" algn="l" defTabSz="913765" rtl="0" eaLnBrk="1" latinLnBrk="0" hangingPunct="1">
                <a:defRPr sz="1800" kern="1200">
                  <a:solidFill>
                    <a:schemeClr val="dk1">
                      <a:hueOff val="0"/>
                      <a:satOff val="0"/>
                      <a:lumOff val="0"/>
                      <a:alphaOff val="0"/>
                    </a:schemeClr>
                  </a:solidFill>
                  <a:latin typeface="+mn-lt"/>
                  <a:ea typeface="+mn-ea"/>
                  <a:cs typeface="+mn-cs"/>
                </a:defRPr>
              </a:lvl5pPr>
              <a:lvl6pPr marL="2286000" algn="l" defTabSz="913765" rtl="0" eaLnBrk="1" latinLnBrk="0" hangingPunct="1">
                <a:defRPr sz="1800" kern="1200">
                  <a:solidFill>
                    <a:schemeClr val="dk1">
                      <a:hueOff val="0"/>
                      <a:satOff val="0"/>
                      <a:lumOff val="0"/>
                      <a:alphaOff val="0"/>
                    </a:schemeClr>
                  </a:solidFill>
                  <a:latin typeface="+mn-lt"/>
                  <a:ea typeface="+mn-ea"/>
                  <a:cs typeface="+mn-cs"/>
                </a:defRPr>
              </a:lvl6pPr>
              <a:lvl7pPr marL="2743200" algn="l" defTabSz="913765" rtl="0" eaLnBrk="1" latinLnBrk="0" hangingPunct="1">
                <a:defRPr sz="1800" kern="1200">
                  <a:solidFill>
                    <a:schemeClr val="dk1">
                      <a:hueOff val="0"/>
                      <a:satOff val="0"/>
                      <a:lumOff val="0"/>
                      <a:alphaOff val="0"/>
                    </a:schemeClr>
                  </a:solidFill>
                  <a:latin typeface="+mn-lt"/>
                  <a:ea typeface="+mn-ea"/>
                  <a:cs typeface="+mn-cs"/>
                </a:defRPr>
              </a:lvl7pPr>
              <a:lvl8pPr marL="3199765" algn="l" defTabSz="913765" rtl="0" eaLnBrk="1" latinLnBrk="0" hangingPunct="1">
                <a:defRPr sz="1800" kern="1200">
                  <a:solidFill>
                    <a:schemeClr val="dk1">
                      <a:hueOff val="0"/>
                      <a:satOff val="0"/>
                      <a:lumOff val="0"/>
                      <a:alphaOff val="0"/>
                    </a:schemeClr>
                  </a:solidFill>
                  <a:latin typeface="+mn-lt"/>
                  <a:ea typeface="+mn-ea"/>
                  <a:cs typeface="+mn-cs"/>
                </a:defRPr>
              </a:lvl8pPr>
              <a:lvl9pPr marL="3656965" algn="l" defTabSz="913765" rtl="0" eaLnBrk="1" latinLnBrk="0" hangingPunct="1">
                <a:defRPr sz="1800" kern="1200">
                  <a:solidFill>
                    <a:schemeClr val="dk1">
                      <a:hueOff val="0"/>
                      <a:satOff val="0"/>
                      <a:lumOff val="0"/>
                      <a:alphaOff val="0"/>
                    </a:schemeClr>
                  </a:solidFill>
                  <a:latin typeface="+mn-lt"/>
                  <a:ea typeface="+mn-ea"/>
                  <a:cs typeface="+mn-cs"/>
                </a:defRPr>
              </a:lvl9pPr>
            </a:lstStyle>
            <a:p>
              <a:pPr algn="ctr"/>
              <a:endParaRPr sz="2400">
                <a:latin typeface="微软雅黑" panose="020B0503020204020204" charset="-122"/>
                <a:ea typeface="微软雅黑" panose="020B0503020204020204" charset="-122"/>
              </a:endParaRPr>
            </a:p>
          </p:txBody>
        </p:sp>
        <p:grpSp>
          <p:nvGrpSpPr>
            <p:cNvPr id="30" name="Group 23"/>
            <p:cNvGrpSpPr/>
            <p:nvPr/>
          </p:nvGrpSpPr>
          <p:grpSpPr>
            <a:xfrm>
              <a:off x="1819480" y="2125724"/>
              <a:ext cx="1186577" cy="1464483"/>
              <a:chOff x="4886324" y="2414406"/>
              <a:chExt cx="7305675" cy="1360668"/>
            </a:xfrm>
            <a:grpFill/>
          </p:grpSpPr>
          <p:sp>
            <p:nvSpPr>
              <p:cNvPr id="31" name="Rectangle 24"/>
              <p:cNvSpPr/>
              <p:nvPr/>
            </p:nvSpPr>
            <p:spPr>
              <a:xfrm>
                <a:off x="4886324" y="2414406"/>
                <a:ext cx="7305675" cy="506244"/>
              </a:xfrm>
              <a:prstGeom prst="rect">
                <a:avLst/>
              </a:prstGeom>
              <a:grpFill/>
            </p:spPr>
            <p:txBody>
              <a:bodyPr wrap="none" anchor="b" anchorCtr="0">
                <a:normAutofit/>
              </a:bodyPr>
              <a:lstStyle>
                <a:defPPr>
                  <a:defRPr lang="en-US"/>
                </a:defPPr>
                <a:lvl1pPr marL="0" algn="l" defTabSz="913765" rtl="0" eaLnBrk="1" latinLnBrk="0" hangingPunct="1">
                  <a:defRPr sz="1800" kern="1200">
                    <a:solidFill>
                      <a:schemeClr val="tx1"/>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199765" algn="l" defTabSz="913765" rtl="0" eaLnBrk="1" latinLnBrk="0" hangingPunct="1">
                  <a:defRPr sz="1800" kern="1200">
                    <a:solidFill>
                      <a:schemeClr val="tx1"/>
                    </a:solidFill>
                    <a:latin typeface="+mn-lt"/>
                    <a:ea typeface="+mn-ea"/>
                    <a:cs typeface="+mn-cs"/>
                  </a:defRPr>
                </a:lvl8pPr>
                <a:lvl9pPr marL="3656965" algn="l" defTabSz="913765" rtl="0" eaLnBrk="1" latinLnBrk="0" hangingPunct="1">
                  <a:defRPr sz="1800" kern="1200">
                    <a:solidFill>
                      <a:schemeClr val="tx1"/>
                    </a:solidFill>
                    <a:latin typeface="+mn-lt"/>
                    <a:ea typeface="+mn-ea"/>
                    <a:cs typeface="+mn-cs"/>
                  </a:defRPr>
                </a:lvl9pPr>
              </a:lstStyle>
              <a:p>
                <a:pPr algn="ctr"/>
                <a:r>
                  <a:rPr lang="zh-CN" altLang="en-US" sz="1600" b="1">
                    <a:solidFill>
                      <a:schemeClr val="bg1">
                        <a:lumMod val="100000"/>
                      </a:schemeClr>
                    </a:solidFill>
                    <a:latin typeface="微软雅黑" panose="020B0503020204020204" charset="-122"/>
                    <a:ea typeface="微软雅黑" panose="020B0503020204020204" charset="-122"/>
                  </a:rPr>
                  <a:t>Title text presets</a:t>
                </a:r>
              </a:p>
            </p:txBody>
          </p:sp>
          <p:sp>
            <p:nvSpPr>
              <p:cNvPr id="32" name="Rectangle 25"/>
              <p:cNvSpPr/>
              <p:nvPr/>
            </p:nvSpPr>
            <p:spPr>
              <a:xfrm>
                <a:off x="4886324" y="2897959"/>
                <a:ext cx="7305675" cy="877115"/>
              </a:xfrm>
              <a:prstGeom prst="rect">
                <a:avLst/>
              </a:prstGeom>
              <a:grpFill/>
            </p:spPr>
            <p:txBody>
              <a:bodyPr wrap="square" anchor="t" anchorCtr="0">
                <a:noAutofit/>
              </a:bodyPr>
              <a:lstStyle>
                <a:defPPr>
                  <a:defRPr lang="en-US"/>
                </a:defPPr>
                <a:lvl1pPr marL="0" algn="l" defTabSz="913765" rtl="0" eaLnBrk="1" latinLnBrk="0" hangingPunct="1">
                  <a:defRPr sz="1800" kern="1200">
                    <a:solidFill>
                      <a:schemeClr val="tx1"/>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199765" algn="l" defTabSz="913765" rtl="0" eaLnBrk="1" latinLnBrk="0" hangingPunct="1">
                  <a:defRPr sz="1800" kern="1200">
                    <a:solidFill>
                      <a:schemeClr val="tx1"/>
                    </a:solidFill>
                    <a:latin typeface="+mn-lt"/>
                    <a:ea typeface="+mn-ea"/>
                    <a:cs typeface="+mn-cs"/>
                  </a:defRPr>
                </a:lvl8pPr>
                <a:lvl9pPr marL="3656965" algn="l" defTabSz="913765" rtl="0" eaLnBrk="1" latinLnBrk="0" hangingPunct="1">
                  <a:defRPr sz="1800" kern="1200">
                    <a:solidFill>
                      <a:schemeClr val="tx1"/>
                    </a:solidFill>
                    <a:latin typeface="+mn-lt"/>
                    <a:ea typeface="+mn-ea"/>
                    <a:cs typeface="+mn-cs"/>
                  </a:defRPr>
                </a:lvl9pPr>
              </a:lstStyle>
              <a:p>
                <a:pPr algn="ctr">
                  <a:lnSpc>
                    <a:spcPct val="120000"/>
                  </a:lnSpc>
                </a:pPr>
                <a:r>
                  <a:rPr lang="zh-CN" altLang="en-US" sz="1400" dirty="0">
                    <a:solidFill>
                      <a:schemeClr val="bg1">
                        <a:lumMod val="100000"/>
                      </a:schemeClr>
                    </a:solidFill>
                    <a:latin typeface="微软雅黑" panose="020B0503020204020204" charset="-122"/>
                    <a:ea typeface="微软雅黑" panose="020B0503020204020204" charset="-122"/>
                  </a:rPr>
                  <a:t>This section is displayed as a text layout place </a:t>
                </a:r>
              </a:p>
            </p:txBody>
          </p:sp>
        </p:grpSp>
      </p:grpSp>
      <p:grpSp>
        <p:nvGrpSpPr>
          <p:cNvPr id="21" name="组合 20"/>
          <p:cNvGrpSpPr/>
          <p:nvPr/>
        </p:nvGrpSpPr>
        <p:grpSpPr>
          <a:xfrm>
            <a:off x="3991041" y="3365599"/>
            <a:ext cx="1581897" cy="1952395"/>
            <a:chOff x="3099415" y="2125721"/>
            <a:chExt cx="1186577" cy="1464486"/>
          </a:xfrm>
          <a:solidFill>
            <a:srgbClr val="615970"/>
          </a:solidFill>
        </p:grpSpPr>
        <p:sp>
          <p:nvSpPr>
            <p:cNvPr id="5" name="Rectangle: Rounded Corners 19"/>
            <p:cNvSpPr/>
            <p:nvPr/>
          </p:nvSpPr>
          <p:spPr>
            <a:xfrm>
              <a:off x="3099415" y="2125723"/>
              <a:ext cx="1186577" cy="1464482"/>
            </a:xfrm>
            <a:prstGeom prst="roundRect">
              <a:avLst>
                <a:gd name="adj" fmla="val 4626"/>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wrap="none" anchor="ctr">
              <a:normAutofit/>
            </a:bodyPr>
            <a:lstStyle>
              <a:defPPr>
                <a:defRPr lang="en-US">
                  <a:solidFill>
                    <a:schemeClr val="lt1"/>
                  </a:solidFill>
                </a:defRPr>
              </a:defPPr>
              <a:lvl1pPr marL="0" algn="l" defTabSz="913765" rtl="0" eaLnBrk="1" latinLnBrk="0" hangingPunct="1">
                <a:defRPr sz="1800" kern="1200">
                  <a:solidFill>
                    <a:schemeClr val="lt1"/>
                  </a:solidFill>
                  <a:latin typeface="+mn-lt"/>
                  <a:ea typeface="+mn-ea"/>
                  <a:cs typeface="+mn-cs"/>
                </a:defRPr>
              </a:lvl1pPr>
              <a:lvl2pPr marL="457200" algn="l" defTabSz="913765" rtl="0" eaLnBrk="1" latinLnBrk="0" hangingPunct="1">
                <a:defRPr sz="1800" kern="1200">
                  <a:solidFill>
                    <a:schemeClr val="lt1"/>
                  </a:solidFill>
                  <a:latin typeface="+mn-lt"/>
                  <a:ea typeface="+mn-ea"/>
                  <a:cs typeface="+mn-cs"/>
                </a:defRPr>
              </a:lvl2pPr>
              <a:lvl3pPr marL="914400" algn="l" defTabSz="913765" rtl="0" eaLnBrk="1" latinLnBrk="0" hangingPunct="1">
                <a:defRPr sz="1800" kern="1200">
                  <a:solidFill>
                    <a:schemeClr val="lt1"/>
                  </a:solidFill>
                  <a:latin typeface="+mn-lt"/>
                  <a:ea typeface="+mn-ea"/>
                  <a:cs typeface="+mn-cs"/>
                </a:defRPr>
              </a:lvl3pPr>
              <a:lvl4pPr marL="1371600" algn="l" defTabSz="913765" rtl="0" eaLnBrk="1" latinLnBrk="0" hangingPunct="1">
                <a:defRPr sz="1800" kern="1200">
                  <a:solidFill>
                    <a:schemeClr val="lt1"/>
                  </a:solidFill>
                  <a:latin typeface="+mn-lt"/>
                  <a:ea typeface="+mn-ea"/>
                  <a:cs typeface="+mn-cs"/>
                </a:defRPr>
              </a:lvl4pPr>
              <a:lvl5pPr marL="1828800" algn="l" defTabSz="913765" rtl="0" eaLnBrk="1" latinLnBrk="0" hangingPunct="1">
                <a:defRPr sz="1800" kern="1200">
                  <a:solidFill>
                    <a:schemeClr val="lt1"/>
                  </a:solidFill>
                  <a:latin typeface="+mn-lt"/>
                  <a:ea typeface="+mn-ea"/>
                  <a:cs typeface="+mn-cs"/>
                </a:defRPr>
              </a:lvl5pPr>
              <a:lvl6pPr marL="2286000" algn="l" defTabSz="913765" rtl="0" eaLnBrk="1" latinLnBrk="0" hangingPunct="1">
                <a:defRPr sz="1800" kern="1200">
                  <a:solidFill>
                    <a:schemeClr val="lt1"/>
                  </a:solidFill>
                  <a:latin typeface="+mn-lt"/>
                  <a:ea typeface="+mn-ea"/>
                  <a:cs typeface="+mn-cs"/>
                </a:defRPr>
              </a:lvl6pPr>
              <a:lvl7pPr marL="2743200" algn="l" defTabSz="913765" rtl="0" eaLnBrk="1" latinLnBrk="0" hangingPunct="1">
                <a:defRPr sz="1800" kern="1200">
                  <a:solidFill>
                    <a:schemeClr val="lt1"/>
                  </a:solidFill>
                  <a:latin typeface="+mn-lt"/>
                  <a:ea typeface="+mn-ea"/>
                  <a:cs typeface="+mn-cs"/>
                </a:defRPr>
              </a:lvl7pPr>
              <a:lvl8pPr marL="3199765" algn="l" defTabSz="913765" rtl="0" eaLnBrk="1" latinLnBrk="0" hangingPunct="1">
                <a:defRPr sz="1800" kern="1200">
                  <a:solidFill>
                    <a:schemeClr val="lt1"/>
                  </a:solidFill>
                  <a:latin typeface="+mn-lt"/>
                  <a:ea typeface="+mn-ea"/>
                  <a:cs typeface="+mn-cs"/>
                </a:defRPr>
              </a:lvl8pPr>
              <a:lvl9pPr marL="3656965" algn="l" defTabSz="913765" rtl="0" eaLnBrk="1" latinLnBrk="0" hangingPunct="1">
                <a:defRPr sz="1800" kern="1200">
                  <a:solidFill>
                    <a:schemeClr val="lt1"/>
                  </a:solidFill>
                  <a:latin typeface="+mn-lt"/>
                  <a:ea typeface="+mn-ea"/>
                  <a:cs typeface="+mn-cs"/>
                </a:defRPr>
              </a:lvl9pPr>
            </a:lstStyle>
            <a:p>
              <a:pPr lvl="0" algn="ctr"/>
              <a:endParaRPr lang="zh-CN" altLang="en-US" sz="2400">
                <a:latin typeface="微软雅黑" panose="020B0503020204020204" charset="-122"/>
                <a:ea typeface="微软雅黑" panose="020B0503020204020204" charset="-122"/>
              </a:endParaRPr>
            </a:p>
          </p:txBody>
        </p:sp>
        <p:sp>
          <p:nvSpPr>
            <p:cNvPr id="23" name="Freeform: Shape 9"/>
            <p:cNvSpPr/>
            <p:nvPr/>
          </p:nvSpPr>
          <p:spPr>
            <a:xfrm>
              <a:off x="3309663" y="2125721"/>
              <a:ext cx="909198" cy="1464480"/>
            </a:xfrm>
            <a:custGeom>
              <a:avLst/>
              <a:gdLst>
                <a:gd name="connsiteX0" fmla="*/ 0 w 1972131"/>
                <a:gd name="connsiteY0" fmla="*/ 0 h 3176587"/>
                <a:gd name="connsiteX1" fmla="*/ 1972131 w 1972131"/>
                <a:gd name="connsiteY1" fmla="*/ 0 h 3176587"/>
                <a:gd name="connsiteX2" fmla="*/ 1972131 w 1972131"/>
                <a:gd name="connsiteY2" fmla="*/ 3176587 h 3176587"/>
                <a:gd name="connsiteX3" fmla="*/ 0 w 1972131"/>
                <a:gd name="connsiteY3" fmla="*/ 3176587 h 3176587"/>
                <a:gd name="connsiteX4" fmla="*/ 0 w 1972131"/>
                <a:gd name="connsiteY4" fmla="*/ 0 h 31765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72131" h="3176587">
                  <a:moveTo>
                    <a:pt x="0" y="0"/>
                  </a:moveTo>
                  <a:lnTo>
                    <a:pt x="1972131" y="0"/>
                  </a:lnTo>
                  <a:lnTo>
                    <a:pt x="1972131" y="3176587"/>
                  </a:lnTo>
                  <a:lnTo>
                    <a:pt x="0" y="3176587"/>
                  </a:lnTo>
                  <a:lnTo>
                    <a:pt x="0" y="0"/>
                  </a:lnTo>
                  <a:close/>
                </a:path>
              </a:pathLst>
            </a:custGeom>
            <a:grpFill/>
            <a:ln>
              <a:noFill/>
            </a:ln>
            <a:sp3d/>
          </p:spPr>
          <p:style>
            <a:lnRef idx="2">
              <a:scrgbClr r="0" g="0" b="0"/>
            </a:lnRef>
            <a:fillRef idx="1">
              <a:scrgbClr r="0" g="0" b="0"/>
            </a:fillRef>
            <a:effectRef idx="0">
              <a:schemeClr val="accent1">
                <a:hueOff val="0"/>
                <a:satOff val="0"/>
                <a:lumOff val="0"/>
                <a:alphaOff val="0"/>
              </a:schemeClr>
            </a:effectRef>
            <a:fontRef idx="minor">
              <a:schemeClr val="lt1"/>
            </a:fontRef>
          </p:style>
          <p:txBody>
            <a:bodyPr anchor="ctr"/>
            <a:lstStyle>
              <a:defPPr>
                <a:defRPr lang="en-US">
                  <a:solidFill>
                    <a:schemeClr val="lt1"/>
                  </a:solidFill>
                </a:defRPr>
              </a:defPPr>
              <a:lvl1pPr marL="0" algn="l" defTabSz="913765" rtl="0" eaLnBrk="1" latinLnBrk="0" hangingPunct="1">
                <a:defRPr sz="1800" kern="1200">
                  <a:solidFill>
                    <a:schemeClr val="lt1"/>
                  </a:solidFill>
                  <a:latin typeface="+mn-lt"/>
                  <a:ea typeface="+mn-ea"/>
                  <a:cs typeface="+mn-cs"/>
                </a:defRPr>
              </a:lvl1pPr>
              <a:lvl2pPr marL="457200" algn="l" defTabSz="913765" rtl="0" eaLnBrk="1" latinLnBrk="0" hangingPunct="1">
                <a:defRPr sz="1800" kern="1200">
                  <a:solidFill>
                    <a:schemeClr val="lt1"/>
                  </a:solidFill>
                  <a:latin typeface="+mn-lt"/>
                  <a:ea typeface="+mn-ea"/>
                  <a:cs typeface="+mn-cs"/>
                </a:defRPr>
              </a:lvl2pPr>
              <a:lvl3pPr marL="914400" algn="l" defTabSz="913765" rtl="0" eaLnBrk="1" latinLnBrk="0" hangingPunct="1">
                <a:defRPr sz="1800" kern="1200">
                  <a:solidFill>
                    <a:schemeClr val="lt1"/>
                  </a:solidFill>
                  <a:latin typeface="+mn-lt"/>
                  <a:ea typeface="+mn-ea"/>
                  <a:cs typeface="+mn-cs"/>
                </a:defRPr>
              </a:lvl3pPr>
              <a:lvl4pPr marL="1371600" algn="l" defTabSz="913765" rtl="0" eaLnBrk="1" latinLnBrk="0" hangingPunct="1">
                <a:defRPr sz="1800" kern="1200">
                  <a:solidFill>
                    <a:schemeClr val="lt1"/>
                  </a:solidFill>
                  <a:latin typeface="+mn-lt"/>
                  <a:ea typeface="+mn-ea"/>
                  <a:cs typeface="+mn-cs"/>
                </a:defRPr>
              </a:lvl4pPr>
              <a:lvl5pPr marL="1828800" algn="l" defTabSz="913765" rtl="0" eaLnBrk="1" latinLnBrk="0" hangingPunct="1">
                <a:defRPr sz="1800" kern="1200">
                  <a:solidFill>
                    <a:schemeClr val="lt1"/>
                  </a:solidFill>
                  <a:latin typeface="+mn-lt"/>
                  <a:ea typeface="+mn-ea"/>
                  <a:cs typeface="+mn-cs"/>
                </a:defRPr>
              </a:lvl5pPr>
              <a:lvl6pPr marL="2286000" algn="l" defTabSz="913765" rtl="0" eaLnBrk="1" latinLnBrk="0" hangingPunct="1">
                <a:defRPr sz="1800" kern="1200">
                  <a:solidFill>
                    <a:schemeClr val="lt1"/>
                  </a:solidFill>
                  <a:latin typeface="+mn-lt"/>
                  <a:ea typeface="+mn-ea"/>
                  <a:cs typeface="+mn-cs"/>
                </a:defRPr>
              </a:lvl6pPr>
              <a:lvl7pPr marL="2743200" algn="l" defTabSz="913765" rtl="0" eaLnBrk="1" latinLnBrk="0" hangingPunct="1">
                <a:defRPr sz="1800" kern="1200">
                  <a:solidFill>
                    <a:schemeClr val="lt1"/>
                  </a:solidFill>
                  <a:latin typeface="+mn-lt"/>
                  <a:ea typeface="+mn-ea"/>
                  <a:cs typeface="+mn-cs"/>
                </a:defRPr>
              </a:lvl7pPr>
              <a:lvl8pPr marL="3199765" algn="l" defTabSz="913765" rtl="0" eaLnBrk="1" latinLnBrk="0" hangingPunct="1">
                <a:defRPr sz="1800" kern="1200">
                  <a:solidFill>
                    <a:schemeClr val="lt1"/>
                  </a:solidFill>
                  <a:latin typeface="+mn-lt"/>
                  <a:ea typeface="+mn-ea"/>
                  <a:cs typeface="+mn-cs"/>
                </a:defRPr>
              </a:lvl8pPr>
              <a:lvl9pPr marL="3656965" algn="l" defTabSz="913765" rtl="0" eaLnBrk="1" latinLnBrk="0" hangingPunct="1">
                <a:defRPr sz="1800" kern="1200">
                  <a:solidFill>
                    <a:schemeClr val="lt1"/>
                  </a:solidFill>
                  <a:latin typeface="+mn-lt"/>
                  <a:ea typeface="+mn-ea"/>
                  <a:cs typeface="+mn-cs"/>
                </a:defRPr>
              </a:lvl9pPr>
            </a:lstStyle>
            <a:p>
              <a:pPr algn="ctr"/>
              <a:endParaRPr sz="2400">
                <a:latin typeface="微软雅黑" panose="020B0503020204020204" charset="-122"/>
                <a:ea typeface="微软雅黑" panose="020B0503020204020204" charset="-122"/>
              </a:endParaRPr>
            </a:p>
          </p:txBody>
        </p:sp>
        <p:grpSp>
          <p:nvGrpSpPr>
            <p:cNvPr id="24" name="Group 26"/>
            <p:cNvGrpSpPr/>
            <p:nvPr/>
          </p:nvGrpSpPr>
          <p:grpSpPr>
            <a:xfrm>
              <a:off x="3099415" y="2125724"/>
              <a:ext cx="1186577" cy="1464483"/>
              <a:chOff x="4886324" y="2414406"/>
              <a:chExt cx="7305675" cy="1360668"/>
            </a:xfrm>
            <a:grpFill/>
          </p:grpSpPr>
          <p:sp>
            <p:nvSpPr>
              <p:cNvPr id="25" name="Rectangle 27"/>
              <p:cNvSpPr/>
              <p:nvPr/>
            </p:nvSpPr>
            <p:spPr>
              <a:xfrm>
                <a:off x="4886324" y="2414406"/>
                <a:ext cx="7305675" cy="506244"/>
              </a:xfrm>
              <a:prstGeom prst="rect">
                <a:avLst/>
              </a:prstGeom>
              <a:grpFill/>
            </p:spPr>
            <p:txBody>
              <a:bodyPr wrap="none" anchor="b" anchorCtr="0">
                <a:normAutofit/>
              </a:bodyPr>
              <a:lstStyle>
                <a:defPPr>
                  <a:defRPr lang="en-US"/>
                </a:defPPr>
                <a:lvl1pPr marL="0" algn="l" defTabSz="913765" rtl="0" eaLnBrk="1" latinLnBrk="0" hangingPunct="1">
                  <a:defRPr sz="1800" kern="1200">
                    <a:solidFill>
                      <a:schemeClr val="tx1"/>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199765" algn="l" defTabSz="913765" rtl="0" eaLnBrk="1" latinLnBrk="0" hangingPunct="1">
                  <a:defRPr sz="1800" kern="1200">
                    <a:solidFill>
                      <a:schemeClr val="tx1"/>
                    </a:solidFill>
                    <a:latin typeface="+mn-lt"/>
                    <a:ea typeface="+mn-ea"/>
                    <a:cs typeface="+mn-cs"/>
                  </a:defRPr>
                </a:lvl8pPr>
                <a:lvl9pPr marL="3656965" algn="l" defTabSz="913765" rtl="0" eaLnBrk="1" latinLnBrk="0" hangingPunct="1">
                  <a:defRPr sz="1800" kern="1200">
                    <a:solidFill>
                      <a:schemeClr val="tx1"/>
                    </a:solidFill>
                    <a:latin typeface="+mn-lt"/>
                    <a:ea typeface="+mn-ea"/>
                    <a:cs typeface="+mn-cs"/>
                  </a:defRPr>
                </a:lvl9pPr>
              </a:lstStyle>
              <a:p>
                <a:pPr algn="ctr"/>
                <a:r>
                  <a:rPr lang="zh-CN" altLang="en-US" sz="1600" b="1">
                    <a:solidFill>
                      <a:schemeClr val="bg1">
                        <a:lumMod val="100000"/>
                      </a:schemeClr>
                    </a:solidFill>
                    <a:latin typeface="微软雅黑" panose="020B0503020204020204" charset="-122"/>
                    <a:ea typeface="微软雅黑" panose="020B0503020204020204" charset="-122"/>
                  </a:rPr>
                  <a:t>Title text presets</a:t>
                </a:r>
              </a:p>
            </p:txBody>
          </p:sp>
          <p:sp>
            <p:nvSpPr>
              <p:cNvPr id="2" name="Rectangle 28"/>
              <p:cNvSpPr/>
              <p:nvPr/>
            </p:nvSpPr>
            <p:spPr>
              <a:xfrm>
                <a:off x="4886324" y="2897959"/>
                <a:ext cx="7305675" cy="877115"/>
              </a:xfrm>
              <a:prstGeom prst="rect">
                <a:avLst/>
              </a:prstGeom>
              <a:grpFill/>
            </p:spPr>
            <p:txBody>
              <a:bodyPr wrap="square" anchor="t" anchorCtr="0">
                <a:noAutofit/>
              </a:bodyPr>
              <a:lstStyle>
                <a:defPPr>
                  <a:defRPr lang="en-US"/>
                </a:defPPr>
                <a:lvl1pPr marL="0" algn="l" defTabSz="913765" rtl="0" eaLnBrk="1" latinLnBrk="0" hangingPunct="1">
                  <a:defRPr sz="1800" kern="1200">
                    <a:solidFill>
                      <a:schemeClr val="tx1"/>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199765" algn="l" defTabSz="913765" rtl="0" eaLnBrk="1" latinLnBrk="0" hangingPunct="1">
                  <a:defRPr sz="1800" kern="1200">
                    <a:solidFill>
                      <a:schemeClr val="tx1"/>
                    </a:solidFill>
                    <a:latin typeface="+mn-lt"/>
                    <a:ea typeface="+mn-ea"/>
                    <a:cs typeface="+mn-cs"/>
                  </a:defRPr>
                </a:lvl8pPr>
                <a:lvl9pPr marL="3656965" algn="l" defTabSz="913765" rtl="0" eaLnBrk="1" latinLnBrk="0" hangingPunct="1">
                  <a:defRPr sz="1800" kern="1200">
                    <a:solidFill>
                      <a:schemeClr val="tx1"/>
                    </a:solidFill>
                    <a:latin typeface="+mn-lt"/>
                    <a:ea typeface="+mn-ea"/>
                    <a:cs typeface="+mn-cs"/>
                  </a:defRPr>
                </a:lvl9pPr>
              </a:lstStyle>
              <a:p>
                <a:pPr algn="ctr">
                  <a:lnSpc>
                    <a:spcPct val="120000"/>
                  </a:lnSpc>
                </a:pPr>
                <a:r>
                  <a:rPr lang="zh-CN" altLang="en-US" sz="1400" dirty="0">
                    <a:solidFill>
                      <a:schemeClr val="bg1">
                        <a:lumMod val="100000"/>
                      </a:schemeClr>
                    </a:solidFill>
                    <a:latin typeface="微软雅黑" panose="020B0503020204020204" charset="-122"/>
                    <a:ea typeface="微软雅黑" panose="020B0503020204020204" charset="-122"/>
                  </a:rPr>
                  <a:t>This section is displayed as a text layout place </a:t>
                </a:r>
              </a:p>
            </p:txBody>
          </p:sp>
        </p:grpSp>
      </p:grpSp>
      <p:pic>
        <p:nvPicPr>
          <p:cNvPr id="22" name="图片 21"/>
          <p:cNvPicPr>
            <a:picLocks noChangeAspect="1"/>
          </p:cNvPicPr>
          <p:nvPr/>
        </p:nvPicPr>
        <p:blipFill>
          <a:blip r:embed="rId5"/>
          <a:stretch>
            <a:fillRect/>
          </a:stretch>
        </p:blipFill>
        <p:spPr>
          <a:xfrm>
            <a:off x="5728335" y="2108200"/>
            <a:ext cx="6375400" cy="324167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4400" advClick="0" advTm="0">
        <p14:honeycomb/>
      </p:transition>
    </mc:Choice>
    <mc:Fallback xmlns:a14="http://schemas.microsoft.com/office/drawing/2010/main"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nodeType="after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p:cTn id="7" dur="1000" fill="hold"/>
                                        <p:tgtEl>
                                          <p:spTgt spid="18"/>
                                        </p:tgtEl>
                                        <p:attrNameLst>
                                          <p:attrName>ppt_w</p:attrName>
                                        </p:attrNameLst>
                                      </p:cBhvr>
                                      <p:tavLst>
                                        <p:tav tm="0">
                                          <p:val>
                                            <p:strVal val="#ppt_w*0.70"/>
                                          </p:val>
                                        </p:tav>
                                        <p:tav tm="100000">
                                          <p:val>
                                            <p:strVal val="#ppt_w"/>
                                          </p:val>
                                        </p:tav>
                                      </p:tavLst>
                                    </p:anim>
                                    <p:anim calcmode="lin" valueType="num">
                                      <p:cBhvr>
                                        <p:cTn id="8" dur="1000" fill="hold"/>
                                        <p:tgtEl>
                                          <p:spTgt spid="18"/>
                                        </p:tgtEl>
                                        <p:attrNameLst>
                                          <p:attrName>ppt_h</p:attrName>
                                        </p:attrNameLst>
                                      </p:cBhvr>
                                      <p:tavLst>
                                        <p:tav tm="0">
                                          <p:val>
                                            <p:strVal val="#ppt_h"/>
                                          </p:val>
                                        </p:tav>
                                        <p:tav tm="100000">
                                          <p:val>
                                            <p:strVal val="#ppt_h"/>
                                          </p:val>
                                        </p:tav>
                                      </p:tavLst>
                                    </p:anim>
                                    <p:animEffect transition="in" filter="fade">
                                      <p:cBhvr>
                                        <p:cTn id="9" dur="1000"/>
                                        <p:tgtEl>
                                          <p:spTgt spid="18"/>
                                        </p:tgtEl>
                                      </p:cBhvr>
                                    </p:animEffect>
                                  </p:childTnLst>
                                </p:cTn>
                              </p:par>
                              <p:par>
                                <p:cTn id="10" presetID="55" presetClass="entr" presetSubtype="0" fill="hold" nodeType="withEffect">
                                  <p:stCondLst>
                                    <p:cond delay="0"/>
                                  </p:stCondLst>
                                  <p:childTnLst>
                                    <p:set>
                                      <p:cBhvr>
                                        <p:cTn id="11" dur="1" fill="hold">
                                          <p:stCondLst>
                                            <p:cond delay="0"/>
                                          </p:stCondLst>
                                        </p:cTn>
                                        <p:tgtEl>
                                          <p:spTgt spid="19"/>
                                        </p:tgtEl>
                                        <p:attrNameLst>
                                          <p:attrName>style.visibility</p:attrName>
                                        </p:attrNameLst>
                                      </p:cBhvr>
                                      <p:to>
                                        <p:strVal val="visible"/>
                                      </p:to>
                                    </p:set>
                                    <p:anim calcmode="lin" valueType="num">
                                      <p:cBhvr>
                                        <p:cTn id="12" dur="1000" fill="hold"/>
                                        <p:tgtEl>
                                          <p:spTgt spid="19"/>
                                        </p:tgtEl>
                                        <p:attrNameLst>
                                          <p:attrName>ppt_w</p:attrName>
                                        </p:attrNameLst>
                                      </p:cBhvr>
                                      <p:tavLst>
                                        <p:tav tm="0">
                                          <p:val>
                                            <p:strVal val="#ppt_w*0.70"/>
                                          </p:val>
                                        </p:tav>
                                        <p:tav tm="100000">
                                          <p:val>
                                            <p:strVal val="#ppt_w"/>
                                          </p:val>
                                        </p:tav>
                                      </p:tavLst>
                                    </p:anim>
                                    <p:anim calcmode="lin" valueType="num">
                                      <p:cBhvr>
                                        <p:cTn id="13" dur="1000" fill="hold"/>
                                        <p:tgtEl>
                                          <p:spTgt spid="19"/>
                                        </p:tgtEl>
                                        <p:attrNameLst>
                                          <p:attrName>ppt_h</p:attrName>
                                        </p:attrNameLst>
                                      </p:cBhvr>
                                      <p:tavLst>
                                        <p:tav tm="0">
                                          <p:val>
                                            <p:strVal val="#ppt_h"/>
                                          </p:val>
                                        </p:tav>
                                        <p:tav tm="100000">
                                          <p:val>
                                            <p:strVal val="#ppt_h"/>
                                          </p:val>
                                        </p:tav>
                                      </p:tavLst>
                                    </p:anim>
                                    <p:animEffect transition="in" filter="fade">
                                      <p:cBhvr>
                                        <p:cTn id="14" dur="1000"/>
                                        <p:tgtEl>
                                          <p:spTgt spid="19"/>
                                        </p:tgtEl>
                                      </p:cBhvr>
                                    </p:animEffect>
                                  </p:childTnLst>
                                </p:cTn>
                              </p:par>
                              <p:par>
                                <p:cTn id="15" presetID="55" presetClass="entr" presetSubtype="0" fill="hold" nodeType="with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p:cTn id="17" dur="1000" fill="hold"/>
                                        <p:tgtEl>
                                          <p:spTgt spid="3"/>
                                        </p:tgtEl>
                                        <p:attrNameLst>
                                          <p:attrName>ppt_w</p:attrName>
                                        </p:attrNameLst>
                                      </p:cBhvr>
                                      <p:tavLst>
                                        <p:tav tm="0">
                                          <p:val>
                                            <p:strVal val="#ppt_w*0.70"/>
                                          </p:val>
                                        </p:tav>
                                        <p:tav tm="100000">
                                          <p:val>
                                            <p:strVal val="#ppt_w"/>
                                          </p:val>
                                        </p:tav>
                                      </p:tavLst>
                                    </p:anim>
                                    <p:anim calcmode="lin" valueType="num">
                                      <p:cBhvr>
                                        <p:cTn id="18" dur="1000" fill="hold"/>
                                        <p:tgtEl>
                                          <p:spTgt spid="3"/>
                                        </p:tgtEl>
                                        <p:attrNameLst>
                                          <p:attrName>ppt_h</p:attrName>
                                        </p:attrNameLst>
                                      </p:cBhvr>
                                      <p:tavLst>
                                        <p:tav tm="0">
                                          <p:val>
                                            <p:strVal val="#ppt_h"/>
                                          </p:val>
                                        </p:tav>
                                        <p:tav tm="100000">
                                          <p:val>
                                            <p:strVal val="#ppt_h"/>
                                          </p:val>
                                        </p:tav>
                                      </p:tavLst>
                                    </p:anim>
                                    <p:animEffect transition="in" filter="fade">
                                      <p:cBhvr>
                                        <p:cTn id="19" dur="1000"/>
                                        <p:tgtEl>
                                          <p:spTgt spid="3"/>
                                        </p:tgtEl>
                                      </p:cBhvr>
                                    </p:animEffect>
                                  </p:childTnLst>
                                </p:cTn>
                              </p:par>
                              <p:par>
                                <p:cTn id="20" presetID="55" presetClass="entr" presetSubtype="0" fill="hold" nodeType="withEffect">
                                  <p:stCondLst>
                                    <p:cond delay="0"/>
                                  </p:stCondLst>
                                  <p:childTnLst>
                                    <p:set>
                                      <p:cBhvr>
                                        <p:cTn id="21" dur="1" fill="hold">
                                          <p:stCondLst>
                                            <p:cond delay="0"/>
                                          </p:stCondLst>
                                        </p:cTn>
                                        <p:tgtEl>
                                          <p:spTgt spid="21"/>
                                        </p:tgtEl>
                                        <p:attrNameLst>
                                          <p:attrName>style.visibility</p:attrName>
                                        </p:attrNameLst>
                                      </p:cBhvr>
                                      <p:to>
                                        <p:strVal val="visible"/>
                                      </p:to>
                                    </p:set>
                                    <p:anim calcmode="lin" valueType="num">
                                      <p:cBhvr>
                                        <p:cTn id="22" dur="1000" fill="hold"/>
                                        <p:tgtEl>
                                          <p:spTgt spid="21"/>
                                        </p:tgtEl>
                                        <p:attrNameLst>
                                          <p:attrName>ppt_w</p:attrName>
                                        </p:attrNameLst>
                                      </p:cBhvr>
                                      <p:tavLst>
                                        <p:tav tm="0">
                                          <p:val>
                                            <p:strVal val="#ppt_w*0.70"/>
                                          </p:val>
                                        </p:tav>
                                        <p:tav tm="100000">
                                          <p:val>
                                            <p:strVal val="#ppt_w"/>
                                          </p:val>
                                        </p:tav>
                                      </p:tavLst>
                                    </p:anim>
                                    <p:anim calcmode="lin" valueType="num">
                                      <p:cBhvr>
                                        <p:cTn id="23" dur="1000" fill="hold"/>
                                        <p:tgtEl>
                                          <p:spTgt spid="21"/>
                                        </p:tgtEl>
                                        <p:attrNameLst>
                                          <p:attrName>ppt_h</p:attrName>
                                        </p:attrNameLst>
                                      </p:cBhvr>
                                      <p:tavLst>
                                        <p:tav tm="0">
                                          <p:val>
                                            <p:strVal val="#ppt_h"/>
                                          </p:val>
                                        </p:tav>
                                        <p:tav tm="100000">
                                          <p:val>
                                            <p:strVal val="#ppt_h"/>
                                          </p:val>
                                        </p:tav>
                                      </p:tavLst>
                                    </p:anim>
                                    <p:animEffect transition="in" filter="fade">
                                      <p:cBhvr>
                                        <p:cTn id="24" dur="1000"/>
                                        <p:tgtEl>
                                          <p:spTgt spid="21"/>
                                        </p:tgtEl>
                                      </p:cBhvr>
                                    </p:animEffect>
                                  </p:childTnLst>
                                </p:cTn>
                              </p:par>
                            </p:childTnLst>
                          </p:cTn>
                        </p:par>
                        <p:par>
                          <p:cTn id="25" fill="hold">
                            <p:stCondLst>
                              <p:cond delay="1000"/>
                            </p:stCondLst>
                            <p:childTnLst>
                              <p:par>
                                <p:cTn id="26" presetID="42" presetClass="entr" presetSubtype="0" fill="hold" nodeType="afterEffect">
                                  <p:stCondLst>
                                    <p:cond delay="0"/>
                                  </p:stCondLst>
                                  <p:childTnLst>
                                    <p:set>
                                      <p:cBhvr>
                                        <p:cTn id="27" dur="1" fill="hold">
                                          <p:stCondLst>
                                            <p:cond delay="0"/>
                                          </p:stCondLst>
                                        </p:cTn>
                                        <p:tgtEl>
                                          <p:spTgt spid="22"/>
                                        </p:tgtEl>
                                        <p:attrNameLst>
                                          <p:attrName>style.visibility</p:attrName>
                                        </p:attrNameLst>
                                      </p:cBhvr>
                                      <p:to>
                                        <p:strVal val="visible"/>
                                      </p:to>
                                    </p:set>
                                    <p:animEffect transition="in" filter="fade">
                                      <p:cBhvr>
                                        <p:cTn id="28" dur="1000"/>
                                        <p:tgtEl>
                                          <p:spTgt spid="22"/>
                                        </p:tgtEl>
                                      </p:cBhvr>
                                    </p:animEffect>
                                    <p:anim calcmode="lin" valueType="num">
                                      <p:cBhvr>
                                        <p:cTn id="29" dur="1000" fill="hold"/>
                                        <p:tgtEl>
                                          <p:spTgt spid="22"/>
                                        </p:tgtEl>
                                        <p:attrNameLst>
                                          <p:attrName>ppt_x</p:attrName>
                                        </p:attrNameLst>
                                      </p:cBhvr>
                                      <p:tavLst>
                                        <p:tav tm="0">
                                          <p:val>
                                            <p:strVal val="#ppt_x"/>
                                          </p:val>
                                        </p:tav>
                                        <p:tav tm="100000">
                                          <p:val>
                                            <p:strVal val="#ppt_x"/>
                                          </p:val>
                                        </p:tav>
                                      </p:tavLst>
                                    </p:anim>
                                    <p:anim calcmode="lin" valueType="num">
                                      <p:cBhvr>
                                        <p:cTn id="30"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任意多边形 7"/>
          <p:cNvSpPr/>
          <p:nvPr userDrawn="1">
            <p:custDataLst>
              <p:tags r:id="rId1"/>
            </p:custDataLst>
          </p:nvPr>
        </p:nvSpPr>
        <p:spPr>
          <a:xfrm flipV="1">
            <a:off x="521336" y="687070"/>
            <a:ext cx="11405235" cy="76200"/>
          </a:xfrm>
          <a:custGeom>
            <a:avLst/>
            <a:gdLst>
              <a:gd name="connsiteX0" fmla="*/ 0 w 12125327"/>
              <a:gd name="connsiteY0" fmla="*/ 0 h 31282"/>
              <a:gd name="connsiteX1" fmla="*/ 12125327 w 12125327"/>
              <a:gd name="connsiteY1" fmla="*/ 0 h 31282"/>
              <a:gd name="connsiteX2" fmla="*/ 12125327 w 12125327"/>
              <a:gd name="connsiteY2" fmla="*/ 31282 h 31282"/>
              <a:gd name="connsiteX3" fmla="*/ 17139 w 12125327"/>
              <a:gd name="connsiteY3" fmla="*/ 31282 h 31282"/>
            </a:gdLst>
            <a:ahLst/>
            <a:cxnLst>
              <a:cxn ang="0">
                <a:pos x="connsiteX0" y="connsiteY0"/>
              </a:cxn>
              <a:cxn ang="0">
                <a:pos x="connsiteX1" y="connsiteY1"/>
              </a:cxn>
              <a:cxn ang="0">
                <a:pos x="connsiteX2" y="connsiteY2"/>
              </a:cxn>
              <a:cxn ang="0">
                <a:pos x="connsiteX3" y="connsiteY3"/>
              </a:cxn>
            </a:cxnLst>
            <a:rect l="l" t="t" r="r" b="b"/>
            <a:pathLst>
              <a:path w="12125327" h="31282">
                <a:moveTo>
                  <a:pt x="0" y="0"/>
                </a:moveTo>
                <a:lnTo>
                  <a:pt x="12125327" y="0"/>
                </a:lnTo>
                <a:lnTo>
                  <a:pt x="12125327" y="31282"/>
                </a:lnTo>
                <a:lnTo>
                  <a:pt x="17139" y="31282"/>
                </a:lnTo>
                <a:close/>
              </a:path>
            </a:pathLst>
          </a:custGeom>
          <a:solidFill>
            <a:srgbClr val="615970">
              <a:alpha val="9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7032" tIns="33516" rIns="67032" bIns="33516" numCol="1" spcCol="0" rtlCol="0" fromWordArt="0" anchor="ctr" anchorCtr="0" forceAA="0" compatLnSpc="1">
            <a:noAutofit/>
          </a:bodyPr>
          <a:lstStyle/>
          <a:p>
            <a:pPr algn="ctr"/>
            <a:endParaRPr lang="zh-CN" altLang="en-US" sz="1400">
              <a:latin typeface="Arial" panose="020B0604020202020204" pitchFamily="34" charset="0"/>
              <a:ea typeface="微软雅黑" panose="020B0503020204020204" charset="-122"/>
              <a:sym typeface="Arial" panose="020B0604020202020204" pitchFamily="34" charset="0"/>
            </a:endParaRPr>
          </a:p>
        </p:txBody>
      </p:sp>
      <p:sp>
        <p:nvSpPr>
          <p:cNvPr id="9" name="任意多边形 8"/>
          <p:cNvSpPr/>
          <p:nvPr userDrawn="1">
            <p:custDataLst>
              <p:tags r:id="rId2"/>
            </p:custDataLst>
          </p:nvPr>
        </p:nvSpPr>
        <p:spPr>
          <a:xfrm>
            <a:off x="-14603" y="381541"/>
            <a:ext cx="410536" cy="381886"/>
          </a:xfrm>
          <a:custGeom>
            <a:avLst/>
            <a:gdLst>
              <a:gd name="connsiteX0" fmla="*/ 284734 w 577217"/>
              <a:gd name="connsiteY0" fmla="*/ 0 h 536832"/>
              <a:gd name="connsiteX1" fmla="*/ 577217 w 577217"/>
              <a:gd name="connsiteY1" fmla="*/ 536832 h 536832"/>
              <a:gd name="connsiteX2" fmla="*/ 0 w 577217"/>
              <a:gd name="connsiteY2" fmla="*/ 536832 h 536832"/>
              <a:gd name="connsiteX3" fmla="*/ 0 w 577217"/>
              <a:gd name="connsiteY3" fmla="*/ 184 h 536832"/>
            </a:gdLst>
            <a:ahLst/>
            <a:cxnLst>
              <a:cxn ang="0">
                <a:pos x="connsiteX0" y="connsiteY0"/>
              </a:cxn>
              <a:cxn ang="0">
                <a:pos x="connsiteX1" y="connsiteY1"/>
              </a:cxn>
              <a:cxn ang="0">
                <a:pos x="connsiteX2" y="connsiteY2"/>
              </a:cxn>
              <a:cxn ang="0">
                <a:pos x="connsiteX3" y="connsiteY3"/>
              </a:cxn>
            </a:cxnLst>
            <a:rect l="l" t="t" r="r" b="b"/>
            <a:pathLst>
              <a:path w="577217" h="536832">
                <a:moveTo>
                  <a:pt x="284734" y="0"/>
                </a:moveTo>
                <a:lnTo>
                  <a:pt x="577217" y="536832"/>
                </a:lnTo>
                <a:lnTo>
                  <a:pt x="0" y="536832"/>
                </a:lnTo>
                <a:lnTo>
                  <a:pt x="0" y="184"/>
                </a:lnTo>
                <a:close/>
              </a:path>
            </a:pathLst>
          </a:custGeom>
          <a:solidFill>
            <a:srgbClr val="61597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7032" tIns="33516" rIns="67032" bIns="33516" numCol="1" spcCol="0" rtlCol="0" fromWordArt="0" anchor="ctr" anchorCtr="0" forceAA="0" compatLnSpc="1">
            <a:noAutofit/>
          </a:bodyPr>
          <a:lstStyle/>
          <a:p>
            <a:pPr algn="ctr"/>
            <a:endParaRPr lang="zh-CN" altLang="en-US" sz="1400" dirty="0">
              <a:solidFill>
                <a:srgbClr val="7EC234"/>
              </a:solidFill>
              <a:latin typeface="Arial" panose="020B0604020202020204" pitchFamily="34" charset="0"/>
              <a:ea typeface="微软雅黑" panose="020B0503020204020204" charset="-122"/>
              <a:sym typeface="Arial" panose="020B0604020202020204" pitchFamily="34" charset="0"/>
            </a:endParaRPr>
          </a:p>
        </p:txBody>
      </p:sp>
      <p:sp>
        <p:nvSpPr>
          <p:cNvPr id="26" name="Title 1"/>
          <p:cNvSpPr txBox="1"/>
          <p:nvPr/>
        </p:nvSpPr>
        <p:spPr>
          <a:xfrm>
            <a:off x="600071" y="231316"/>
            <a:ext cx="6209102" cy="379477"/>
          </a:xfrm>
          <a:prstGeom prst="rect">
            <a:avLst/>
          </a:prstGeom>
        </p:spPr>
        <p:txBody>
          <a:bodyPr lIns="0" rIns="0" anchor="ctr">
            <a:noAutofit/>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anose="020B0306030504020204" pitchFamily="34" charset="0"/>
              </a:defRPr>
            </a:lvl1pPr>
          </a:lstStyle>
          <a:p>
            <a:pPr algn="l">
              <a:defRPr/>
            </a:pPr>
            <a:r>
              <a:rPr lang="zh-CN" altLang="en-US" sz="2400" b="1" dirty="0">
                <a:solidFill>
                  <a:srgbClr val="615970"/>
                </a:solidFill>
                <a:latin typeface="微软雅黑" panose="020B0503020204020204" charset="-122"/>
                <a:ea typeface="微软雅黑" panose="020B0503020204020204" charset="-122"/>
                <a:sym typeface="+mn-ea"/>
              </a:rPr>
              <a:t>Implementation of work measures</a:t>
            </a:r>
          </a:p>
        </p:txBody>
      </p:sp>
      <p:grpSp>
        <p:nvGrpSpPr>
          <p:cNvPr id="14" name="组合 13"/>
          <p:cNvGrpSpPr/>
          <p:nvPr/>
        </p:nvGrpSpPr>
        <p:grpSpPr>
          <a:xfrm>
            <a:off x="4072255" y="1421130"/>
            <a:ext cx="4047491" cy="4047490"/>
            <a:chOff x="6413" y="2238"/>
            <a:chExt cx="6374" cy="6374"/>
          </a:xfrm>
        </p:grpSpPr>
        <p:sp>
          <p:nvSpPr>
            <p:cNvPr id="2" name="椭圆 1"/>
            <p:cNvSpPr/>
            <p:nvPr/>
          </p:nvSpPr>
          <p:spPr>
            <a:xfrm>
              <a:off x="6413" y="3981"/>
              <a:ext cx="6375" cy="2888"/>
            </a:xfrm>
            <a:prstGeom prst="ellipse">
              <a:avLst/>
            </a:prstGeom>
            <a:noFill/>
            <a:ln w="25400" cap="rnd">
              <a:solidFill>
                <a:schemeClr val="tx1">
                  <a:lumMod val="65000"/>
                  <a:lumOff val="3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zh-CN" altLang="en-US">
                <a:solidFill>
                  <a:schemeClr val="bg2">
                    <a:lumMod val="25000"/>
                  </a:schemeClr>
                </a:solidFill>
              </a:endParaRPr>
            </a:p>
          </p:txBody>
        </p:sp>
        <p:sp>
          <p:nvSpPr>
            <p:cNvPr id="3" name="椭圆 2"/>
            <p:cNvSpPr/>
            <p:nvPr/>
          </p:nvSpPr>
          <p:spPr>
            <a:xfrm rot="5400000">
              <a:off x="6405" y="3981"/>
              <a:ext cx="6375" cy="2888"/>
            </a:xfrm>
            <a:prstGeom prst="ellipse">
              <a:avLst/>
            </a:prstGeom>
            <a:noFill/>
            <a:ln w="25400" cap="rnd">
              <a:solidFill>
                <a:schemeClr val="tx1">
                  <a:lumMod val="50000"/>
                  <a:lumOff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zh-CN" altLang="en-US">
                <a:solidFill>
                  <a:schemeClr val="bg1"/>
                </a:solidFill>
              </a:endParaRPr>
            </a:p>
          </p:txBody>
        </p:sp>
        <p:sp>
          <p:nvSpPr>
            <p:cNvPr id="4" name="圆角矩形 3"/>
            <p:cNvSpPr/>
            <p:nvPr/>
          </p:nvSpPr>
          <p:spPr>
            <a:xfrm>
              <a:off x="7192" y="3034"/>
              <a:ext cx="2202" cy="2202"/>
            </a:xfrm>
            <a:prstGeom prst="roundRect">
              <a:avLst/>
            </a:prstGeom>
            <a:solidFill>
              <a:srgbClr val="9E99A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a:endParaRPr lang="zh-CN" altLang="en-US">
                <a:solidFill>
                  <a:schemeClr val="bg1"/>
                </a:solidFill>
              </a:endParaRPr>
            </a:p>
          </p:txBody>
        </p:sp>
        <p:sp>
          <p:nvSpPr>
            <p:cNvPr id="5" name="圆角矩形 4"/>
            <p:cNvSpPr/>
            <p:nvPr/>
          </p:nvSpPr>
          <p:spPr>
            <a:xfrm>
              <a:off x="9908" y="3034"/>
              <a:ext cx="2202" cy="2202"/>
            </a:xfrm>
            <a:prstGeom prst="roundRect">
              <a:avLst/>
            </a:prstGeom>
            <a:solidFill>
              <a:srgbClr val="6159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a:endParaRPr lang="zh-CN" altLang="en-US" sz="2400">
                <a:solidFill>
                  <a:schemeClr val="bg1"/>
                </a:solidFill>
                <a:latin typeface="微软雅黑" panose="020B0503020204020204" charset="-122"/>
                <a:ea typeface="微软雅黑" panose="020B0503020204020204" charset="-122"/>
              </a:endParaRPr>
            </a:p>
          </p:txBody>
        </p:sp>
        <p:sp>
          <p:nvSpPr>
            <p:cNvPr id="6" name="圆角矩形 5"/>
            <p:cNvSpPr/>
            <p:nvPr/>
          </p:nvSpPr>
          <p:spPr>
            <a:xfrm>
              <a:off x="9908" y="5658"/>
              <a:ext cx="2202" cy="2202"/>
            </a:xfrm>
            <a:prstGeom prst="roundRect">
              <a:avLst/>
            </a:prstGeom>
            <a:solidFill>
              <a:srgbClr val="9E99A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a:endParaRPr lang="zh-CN" altLang="en-US">
                <a:solidFill>
                  <a:schemeClr val="bg1"/>
                </a:solidFill>
              </a:endParaRPr>
            </a:p>
          </p:txBody>
        </p:sp>
        <p:sp>
          <p:nvSpPr>
            <p:cNvPr id="7" name="圆角矩形 6"/>
            <p:cNvSpPr/>
            <p:nvPr/>
          </p:nvSpPr>
          <p:spPr>
            <a:xfrm>
              <a:off x="7192" y="5681"/>
              <a:ext cx="2202" cy="2202"/>
            </a:xfrm>
            <a:prstGeom prst="roundRect">
              <a:avLst/>
            </a:prstGeom>
            <a:solidFill>
              <a:srgbClr val="61597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a:endParaRPr lang="zh-CN" altLang="en-US" sz="2400">
                <a:solidFill>
                  <a:schemeClr val="bg1"/>
                </a:solidFill>
                <a:latin typeface="微软雅黑" panose="020B0503020204020204" charset="-122"/>
                <a:ea typeface="微软雅黑" panose="020B0503020204020204" charset="-122"/>
              </a:endParaRPr>
            </a:p>
          </p:txBody>
        </p:sp>
        <p:sp>
          <p:nvSpPr>
            <p:cNvPr id="10" name="矩形 9"/>
            <p:cNvSpPr/>
            <p:nvPr/>
          </p:nvSpPr>
          <p:spPr>
            <a:xfrm>
              <a:off x="7838" y="3556"/>
              <a:ext cx="888" cy="10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defTabSz="914400" fontAlgn="base">
                <a:spcBef>
                  <a:spcPct val="0"/>
                </a:spcBef>
                <a:spcAft>
                  <a:spcPct val="0"/>
                </a:spcAft>
              </a:pPr>
              <a:r>
                <a:rPr lang="en-US" altLang="zh-CN" sz="3600" b="1" dirty="0">
                  <a:solidFill>
                    <a:schemeClr val="bg1"/>
                  </a:solidFill>
                  <a:latin typeface="微软雅黑" panose="020B0503020204020204" charset="-122"/>
                  <a:ea typeface="微软雅黑" panose="020B0503020204020204" charset="-122"/>
                </a:rPr>
                <a:t>S</a:t>
              </a:r>
              <a:endParaRPr lang="zh-CN" altLang="en-US" sz="3600" b="1" dirty="0">
                <a:solidFill>
                  <a:schemeClr val="bg1"/>
                </a:solidFill>
                <a:latin typeface="微软雅黑" panose="020B0503020204020204" charset="-122"/>
                <a:ea typeface="微软雅黑" panose="020B0503020204020204" charset="-122"/>
              </a:endParaRPr>
            </a:p>
          </p:txBody>
        </p:sp>
        <p:sp>
          <p:nvSpPr>
            <p:cNvPr id="11" name="矩形 10"/>
            <p:cNvSpPr/>
            <p:nvPr/>
          </p:nvSpPr>
          <p:spPr>
            <a:xfrm>
              <a:off x="10470" y="3591"/>
              <a:ext cx="1240" cy="10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defTabSz="914400" fontAlgn="base">
                <a:spcBef>
                  <a:spcPct val="0"/>
                </a:spcBef>
                <a:spcAft>
                  <a:spcPct val="0"/>
                </a:spcAft>
              </a:pPr>
              <a:r>
                <a:rPr lang="en-US" altLang="zh-CN" sz="3600" b="1" dirty="0">
                  <a:solidFill>
                    <a:schemeClr val="bg1"/>
                  </a:solidFill>
                  <a:latin typeface="微软雅黑" panose="020B0503020204020204" charset="-122"/>
                  <a:ea typeface="微软雅黑" panose="020B0503020204020204" charset="-122"/>
                </a:rPr>
                <a:t>W</a:t>
              </a:r>
              <a:endParaRPr lang="zh-CN" altLang="en-US" sz="3600" b="1" dirty="0">
                <a:solidFill>
                  <a:schemeClr val="bg1"/>
                </a:solidFill>
                <a:latin typeface="微软雅黑" panose="020B0503020204020204" charset="-122"/>
                <a:ea typeface="微软雅黑" panose="020B0503020204020204" charset="-122"/>
              </a:endParaRPr>
            </a:p>
          </p:txBody>
        </p:sp>
        <p:sp>
          <p:nvSpPr>
            <p:cNvPr id="12" name="矩形 11"/>
            <p:cNvSpPr/>
            <p:nvPr/>
          </p:nvSpPr>
          <p:spPr>
            <a:xfrm>
              <a:off x="7748" y="6224"/>
              <a:ext cx="1138" cy="10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defTabSz="914400" fontAlgn="base">
                <a:spcBef>
                  <a:spcPct val="0"/>
                </a:spcBef>
                <a:spcAft>
                  <a:spcPct val="0"/>
                </a:spcAft>
              </a:pPr>
              <a:r>
                <a:rPr lang="en-US" altLang="zh-CN" sz="3600" b="1" dirty="0">
                  <a:solidFill>
                    <a:schemeClr val="bg1"/>
                  </a:solidFill>
                  <a:latin typeface="微软雅黑" panose="020B0503020204020204" charset="-122"/>
                  <a:ea typeface="微软雅黑" panose="020B0503020204020204" charset="-122"/>
                </a:rPr>
                <a:t>O</a:t>
              </a:r>
              <a:endParaRPr lang="zh-CN" altLang="en-US" sz="3600" b="1" dirty="0">
                <a:solidFill>
                  <a:schemeClr val="bg1"/>
                </a:solidFill>
                <a:latin typeface="微软雅黑" panose="020B0503020204020204" charset="-122"/>
                <a:ea typeface="微软雅黑" panose="020B0503020204020204" charset="-122"/>
              </a:endParaRPr>
            </a:p>
          </p:txBody>
        </p:sp>
        <p:sp>
          <p:nvSpPr>
            <p:cNvPr id="13" name="矩形 12"/>
            <p:cNvSpPr/>
            <p:nvPr/>
          </p:nvSpPr>
          <p:spPr>
            <a:xfrm>
              <a:off x="10535" y="6224"/>
              <a:ext cx="820" cy="10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defTabSz="914400" fontAlgn="base">
                <a:spcBef>
                  <a:spcPct val="0"/>
                </a:spcBef>
                <a:spcAft>
                  <a:spcPct val="0"/>
                </a:spcAft>
              </a:pPr>
              <a:r>
                <a:rPr lang="en-US" altLang="zh-CN" sz="3600" b="1" dirty="0">
                  <a:solidFill>
                    <a:schemeClr val="bg1"/>
                  </a:solidFill>
                  <a:latin typeface="微软雅黑" panose="020B0503020204020204" charset="-122"/>
                  <a:ea typeface="微软雅黑" panose="020B0503020204020204" charset="-122"/>
                </a:rPr>
                <a:t>T</a:t>
              </a:r>
              <a:endParaRPr lang="zh-CN" altLang="en-US" sz="3600" b="1" dirty="0">
                <a:solidFill>
                  <a:schemeClr val="bg1"/>
                </a:solidFill>
                <a:latin typeface="微软雅黑" panose="020B0503020204020204" charset="-122"/>
                <a:ea typeface="微软雅黑" panose="020B0503020204020204" charset="-122"/>
              </a:endParaRPr>
            </a:p>
          </p:txBody>
        </p:sp>
      </p:grpSp>
      <p:grpSp>
        <p:nvGrpSpPr>
          <p:cNvPr id="38" name="组合 37"/>
          <p:cNvGrpSpPr/>
          <p:nvPr/>
        </p:nvGrpSpPr>
        <p:grpSpPr>
          <a:xfrm>
            <a:off x="1348740" y="2028192"/>
            <a:ext cx="1981200" cy="711835"/>
            <a:chOff x="2408" y="3190"/>
            <a:chExt cx="3120" cy="1121"/>
          </a:xfrm>
        </p:grpSpPr>
        <p:sp>
          <p:nvSpPr>
            <p:cNvPr id="39" name="TextBox 45"/>
            <p:cNvSpPr txBox="1"/>
            <p:nvPr/>
          </p:nvSpPr>
          <p:spPr>
            <a:xfrm>
              <a:off x="2408" y="3190"/>
              <a:ext cx="3120" cy="663"/>
            </a:xfrm>
            <a:prstGeom prst="rect">
              <a:avLst/>
            </a:prstGeom>
          </p:spPr>
          <p:txBody>
            <a:bodyPr vert="horz" wrap="none" lIns="0" tIns="0" rIns="0" bIns="0" anchor="b" anchorCtr="1">
              <a:normAutofit/>
            </a:bodyPr>
            <a:lstStyle/>
            <a:p>
              <a:pPr algn="ctr"/>
              <a:r>
                <a:rPr lang="zh-CN" altLang="en-US" sz="2000" b="1" kern="900" dirty="0">
                  <a:solidFill>
                    <a:schemeClr val="tx1">
                      <a:lumMod val="50000"/>
                      <a:lumOff val="50000"/>
                    </a:schemeClr>
                  </a:solidFill>
                  <a:latin typeface="微软雅黑" panose="020B0503020204020204" charset="-122"/>
                  <a:ea typeface="微软雅黑" panose="020B0503020204020204" charset="-122"/>
                  <a:cs typeface="+mn-ea"/>
                  <a:sym typeface="+mn-lt"/>
                </a:rPr>
                <a:t>Title text presets</a:t>
              </a:r>
            </a:p>
          </p:txBody>
        </p:sp>
        <p:sp>
          <p:nvSpPr>
            <p:cNvPr id="40" name="TextBox 46"/>
            <p:cNvSpPr txBox="1"/>
            <p:nvPr/>
          </p:nvSpPr>
          <p:spPr>
            <a:xfrm>
              <a:off x="2408" y="3853"/>
              <a:ext cx="2977" cy="459"/>
            </a:xfrm>
            <a:prstGeom prst="rect">
              <a:avLst/>
            </a:prstGeom>
          </p:spPr>
          <p:txBody>
            <a:bodyPr vert="horz" wrap="square" lIns="0" tIns="0" rIns="0" bIns="0" anchor="t" anchorCtr="1">
              <a:noAutofit/>
            </a:bodyPr>
            <a:lstStyle/>
            <a:p>
              <a:pPr lvl="0" algn="ctr">
                <a:lnSpc>
                  <a:spcPct val="120000"/>
                </a:lnSpc>
              </a:pPr>
              <a:r>
                <a:rPr lang="zh-CN" altLang="en-US" sz="1200">
                  <a:solidFill>
                    <a:schemeClr val="dk1">
                      <a:lumMod val="100000"/>
                    </a:schemeClr>
                  </a:solidFill>
                  <a:latin typeface="微软雅黑" panose="020B0503020204020204" charset="-122"/>
                  <a:ea typeface="微软雅黑" panose="020B0503020204020204" charset="-122"/>
                  <a:cs typeface="+mn-ea"/>
                  <a:sym typeface="+mn-lt"/>
                </a:rPr>
                <a:t>This section is displayed as a text layout</a:t>
              </a:r>
              <a:br>
                <a:rPr lang="zh-CN" altLang="en-US" sz="1200">
                  <a:solidFill>
                    <a:schemeClr val="dk1">
                      <a:lumMod val="100000"/>
                    </a:schemeClr>
                  </a:solidFill>
                  <a:latin typeface="微软雅黑" panose="020B0503020204020204" charset="-122"/>
                  <a:ea typeface="微软雅黑" panose="020B0503020204020204" charset="-122"/>
                  <a:cs typeface="+mn-ea"/>
                  <a:sym typeface="+mn-lt"/>
                </a:rPr>
              </a:br>
              <a:r>
                <a:rPr lang="zh-CN" altLang="en-US" sz="1200">
                  <a:solidFill>
                    <a:schemeClr val="dk1">
                      <a:lumMod val="100000"/>
                    </a:schemeClr>
                  </a:solidFill>
                  <a:latin typeface="微软雅黑" panose="020B0503020204020204" charset="-122"/>
                  <a:ea typeface="微软雅黑" panose="020B0503020204020204" charset="-122"/>
                  <a:cs typeface="+mn-ea"/>
                  <a:sym typeface="+mn-lt"/>
                </a:rPr>
                <a:t>(Theme font is recommended)</a:t>
              </a:r>
            </a:p>
          </p:txBody>
        </p:sp>
      </p:grpSp>
      <p:grpSp>
        <p:nvGrpSpPr>
          <p:cNvPr id="25" name="组合 24"/>
          <p:cNvGrpSpPr/>
          <p:nvPr/>
        </p:nvGrpSpPr>
        <p:grpSpPr>
          <a:xfrm>
            <a:off x="1348740" y="4173857"/>
            <a:ext cx="1981200" cy="711835"/>
            <a:chOff x="2408" y="3190"/>
            <a:chExt cx="3120" cy="1121"/>
          </a:xfrm>
        </p:grpSpPr>
        <p:sp>
          <p:nvSpPr>
            <p:cNvPr id="42" name="TextBox 45"/>
            <p:cNvSpPr txBox="1"/>
            <p:nvPr/>
          </p:nvSpPr>
          <p:spPr>
            <a:xfrm>
              <a:off x="2408" y="3190"/>
              <a:ext cx="3120" cy="663"/>
            </a:xfrm>
            <a:prstGeom prst="rect">
              <a:avLst/>
            </a:prstGeom>
          </p:spPr>
          <p:txBody>
            <a:bodyPr vert="horz" wrap="none" lIns="0" tIns="0" rIns="0" bIns="0" anchor="b" anchorCtr="1">
              <a:normAutofit/>
            </a:bodyPr>
            <a:lstStyle/>
            <a:p>
              <a:pPr algn="ctr"/>
              <a:r>
                <a:rPr lang="zh-CN" altLang="en-US" sz="2000" b="1" kern="900" dirty="0">
                  <a:solidFill>
                    <a:schemeClr val="tx1">
                      <a:lumMod val="50000"/>
                      <a:lumOff val="50000"/>
                    </a:schemeClr>
                  </a:solidFill>
                  <a:latin typeface="微软雅黑" panose="020B0503020204020204" charset="-122"/>
                  <a:ea typeface="微软雅黑" panose="020B0503020204020204" charset="-122"/>
                  <a:cs typeface="+mn-ea"/>
                  <a:sym typeface="+mn-lt"/>
                </a:rPr>
                <a:t>Title text presets</a:t>
              </a:r>
            </a:p>
          </p:txBody>
        </p:sp>
        <p:sp>
          <p:nvSpPr>
            <p:cNvPr id="43" name="TextBox 46"/>
            <p:cNvSpPr txBox="1"/>
            <p:nvPr/>
          </p:nvSpPr>
          <p:spPr>
            <a:xfrm>
              <a:off x="2408" y="3853"/>
              <a:ext cx="2977" cy="459"/>
            </a:xfrm>
            <a:prstGeom prst="rect">
              <a:avLst/>
            </a:prstGeom>
          </p:spPr>
          <p:txBody>
            <a:bodyPr vert="horz" wrap="square" lIns="0" tIns="0" rIns="0" bIns="0" anchor="t" anchorCtr="1">
              <a:noAutofit/>
            </a:bodyPr>
            <a:lstStyle/>
            <a:p>
              <a:pPr lvl="0" algn="ctr">
                <a:lnSpc>
                  <a:spcPct val="120000"/>
                </a:lnSpc>
              </a:pPr>
              <a:r>
                <a:rPr lang="zh-CN" altLang="en-US" sz="1200">
                  <a:solidFill>
                    <a:schemeClr val="dk1">
                      <a:lumMod val="100000"/>
                    </a:schemeClr>
                  </a:solidFill>
                  <a:latin typeface="微软雅黑" panose="020B0503020204020204" charset="-122"/>
                  <a:ea typeface="微软雅黑" panose="020B0503020204020204" charset="-122"/>
                  <a:cs typeface="+mn-ea"/>
                  <a:sym typeface="+mn-lt"/>
                </a:rPr>
                <a:t>This section is displayed as a text layout</a:t>
              </a:r>
              <a:br>
                <a:rPr lang="zh-CN" altLang="en-US" sz="1200">
                  <a:solidFill>
                    <a:schemeClr val="dk1">
                      <a:lumMod val="100000"/>
                    </a:schemeClr>
                  </a:solidFill>
                  <a:latin typeface="微软雅黑" panose="020B0503020204020204" charset="-122"/>
                  <a:ea typeface="微软雅黑" panose="020B0503020204020204" charset="-122"/>
                  <a:cs typeface="+mn-ea"/>
                  <a:sym typeface="+mn-lt"/>
                </a:rPr>
              </a:br>
              <a:r>
                <a:rPr lang="zh-CN" altLang="en-US" sz="1200">
                  <a:solidFill>
                    <a:schemeClr val="dk1">
                      <a:lumMod val="100000"/>
                    </a:schemeClr>
                  </a:solidFill>
                  <a:latin typeface="微软雅黑" panose="020B0503020204020204" charset="-122"/>
                  <a:ea typeface="微软雅黑" panose="020B0503020204020204" charset="-122"/>
                  <a:cs typeface="+mn-ea"/>
                  <a:sym typeface="+mn-lt"/>
                </a:rPr>
                <a:t>(Theme font is recommended)</a:t>
              </a:r>
            </a:p>
          </p:txBody>
        </p:sp>
      </p:grpSp>
      <p:grpSp>
        <p:nvGrpSpPr>
          <p:cNvPr id="44" name="组合 43"/>
          <p:cNvGrpSpPr/>
          <p:nvPr/>
        </p:nvGrpSpPr>
        <p:grpSpPr>
          <a:xfrm>
            <a:off x="8942071" y="2060577"/>
            <a:ext cx="1981200" cy="711835"/>
            <a:chOff x="2408" y="3190"/>
            <a:chExt cx="3120" cy="1121"/>
          </a:xfrm>
        </p:grpSpPr>
        <p:sp>
          <p:nvSpPr>
            <p:cNvPr id="45" name="TextBox 45"/>
            <p:cNvSpPr txBox="1"/>
            <p:nvPr/>
          </p:nvSpPr>
          <p:spPr>
            <a:xfrm>
              <a:off x="2408" y="3190"/>
              <a:ext cx="3120" cy="663"/>
            </a:xfrm>
            <a:prstGeom prst="rect">
              <a:avLst/>
            </a:prstGeom>
          </p:spPr>
          <p:txBody>
            <a:bodyPr vert="horz" wrap="none" lIns="0" tIns="0" rIns="0" bIns="0" anchor="b" anchorCtr="1">
              <a:normAutofit/>
            </a:bodyPr>
            <a:lstStyle/>
            <a:p>
              <a:pPr algn="ctr"/>
              <a:r>
                <a:rPr lang="zh-CN" altLang="en-US" sz="2000" b="1" kern="900" dirty="0">
                  <a:solidFill>
                    <a:schemeClr val="tx1">
                      <a:lumMod val="50000"/>
                      <a:lumOff val="50000"/>
                    </a:schemeClr>
                  </a:solidFill>
                  <a:latin typeface="微软雅黑" panose="020B0503020204020204" charset="-122"/>
                  <a:ea typeface="微软雅黑" panose="020B0503020204020204" charset="-122"/>
                  <a:cs typeface="+mn-ea"/>
                  <a:sym typeface="+mn-lt"/>
                </a:rPr>
                <a:t>Title text presets</a:t>
              </a:r>
            </a:p>
          </p:txBody>
        </p:sp>
        <p:sp>
          <p:nvSpPr>
            <p:cNvPr id="46" name="TextBox 46"/>
            <p:cNvSpPr txBox="1"/>
            <p:nvPr/>
          </p:nvSpPr>
          <p:spPr>
            <a:xfrm>
              <a:off x="2408" y="3853"/>
              <a:ext cx="2977" cy="459"/>
            </a:xfrm>
            <a:prstGeom prst="rect">
              <a:avLst/>
            </a:prstGeom>
          </p:spPr>
          <p:txBody>
            <a:bodyPr vert="horz" wrap="square" lIns="0" tIns="0" rIns="0" bIns="0" anchor="t" anchorCtr="1">
              <a:noAutofit/>
            </a:bodyPr>
            <a:lstStyle/>
            <a:p>
              <a:pPr lvl="0" algn="ctr">
                <a:lnSpc>
                  <a:spcPct val="120000"/>
                </a:lnSpc>
              </a:pPr>
              <a:r>
                <a:rPr lang="zh-CN" altLang="en-US" sz="1200">
                  <a:solidFill>
                    <a:schemeClr val="dk1">
                      <a:lumMod val="100000"/>
                    </a:schemeClr>
                  </a:solidFill>
                  <a:latin typeface="微软雅黑" panose="020B0503020204020204" charset="-122"/>
                  <a:ea typeface="微软雅黑" panose="020B0503020204020204" charset="-122"/>
                  <a:cs typeface="+mn-ea"/>
                  <a:sym typeface="+mn-lt"/>
                </a:rPr>
                <a:t>This section is displayed as a text layout</a:t>
              </a:r>
              <a:br>
                <a:rPr lang="zh-CN" altLang="en-US" sz="1200">
                  <a:solidFill>
                    <a:schemeClr val="dk1">
                      <a:lumMod val="100000"/>
                    </a:schemeClr>
                  </a:solidFill>
                  <a:latin typeface="微软雅黑" panose="020B0503020204020204" charset="-122"/>
                  <a:ea typeface="微软雅黑" panose="020B0503020204020204" charset="-122"/>
                  <a:cs typeface="+mn-ea"/>
                  <a:sym typeface="+mn-lt"/>
                </a:rPr>
              </a:br>
              <a:r>
                <a:rPr lang="zh-CN" altLang="en-US" sz="1200">
                  <a:solidFill>
                    <a:schemeClr val="dk1">
                      <a:lumMod val="100000"/>
                    </a:schemeClr>
                  </a:solidFill>
                  <a:latin typeface="微软雅黑" panose="020B0503020204020204" charset="-122"/>
                  <a:ea typeface="微软雅黑" panose="020B0503020204020204" charset="-122"/>
                  <a:cs typeface="+mn-ea"/>
                  <a:sym typeface="+mn-lt"/>
                </a:rPr>
                <a:t>(Theme font is recommended)</a:t>
              </a:r>
            </a:p>
          </p:txBody>
        </p:sp>
      </p:grpSp>
      <p:grpSp>
        <p:nvGrpSpPr>
          <p:cNvPr id="47" name="组合 46"/>
          <p:cNvGrpSpPr/>
          <p:nvPr/>
        </p:nvGrpSpPr>
        <p:grpSpPr>
          <a:xfrm>
            <a:off x="8942071" y="4206242"/>
            <a:ext cx="1981200" cy="711835"/>
            <a:chOff x="2408" y="3190"/>
            <a:chExt cx="3120" cy="1121"/>
          </a:xfrm>
        </p:grpSpPr>
        <p:sp>
          <p:nvSpPr>
            <p:cNvPr id="48" name="TextBox 45"/>
            <p:cNvSpPr txBox="1"/>
            <p:nvPr/>
          </p:nvSpPr>
          <p:spPr>
            <a:xfrm>
              <a:off x="2408" y="3190"/>
              <a:ext cx="3120" cy="663"/>
            </a:xfrm>
            <a:prstGeom prst="rect">
              <a:avLst/>
            </a:prstGeom>
          </p:spPr>
          <p:txBody>
            <a:bodyPr vert="horz" wrap="none" lIns="0" tIns="0" rIns="0" bIns="0" anchor="b" anchorCtr="1">
              <a:normAutofit/>
            </a:bodyPr>
            <a:lstStyle/>
            <a:p>
              <a:pPr algn="ctr"/>
              <a:r>
                <a:rPr lang="zh-CN" altLang="en-US" sz="2000" b="1" kern="900" dirty="0">
                  <a:solidFill>
                    <a:schemeClr val="tx1">
                      <a:lumMod val="50000"/>
                      <a:lumOff val="50000"/>
                    </a:schemeClr>
                  </a:solidFill>
                  <a:latin typeface="微软雅黑" panose="020B0503020204020204" charset="-122"/>
                  <a:ea typeface="微软雅黑" panose="020B0503020204020204" charset="-122"/>
                  <a:cs typeface="+mn-ea"/>
                  <a:sym typeface="+mn-lt"/>
                </a:rPr>
                <a:t>Title text presets</a:t>
              </a:r>
            </a:p>
          </p:txBody>
        </p:sp>
        <p:sp>
          <p:nvSpPr>
            <p:cNvPr id="49" name="TextBox 46"/>
            <p:cNvSpPr txBox="1"/>
            <p:nvPr/>
          </p:nvSpPr>
          <p:spPr>
            <a:xfrm>
              <a:off x="2408" y="3853"/>
              <a:ext cx="2977" cy="459"/>
            </a:xfrm>
            <a:prstGeom prst="rect">
              <a:avLst/>
            </a:prstGeom>
          </p:spPr>
          <p:txBody>
            <a:bodyPr vert="horz" wrap="square" lIns="0" tIns="0" rIns="0" bIns="0" anchor="t" anchorCtr="1">
              <a:noAutofit/>
            </a:bodyPr>
            <a:lstStyle/>
            <a:p>
              <a:pPr lvl="0" algn="ctr">
                <a:lnSpc>
                  <a:spcPct val="120000"/>
                </a:lnSpc>
              </a:pPr>
              <a:r>
                <a:rPr lang="zh-CN" altLang="en-US" sz="1200">
                  <a:solidFill>
                    <a:schemeClr val="dk1">
                      <a:lumMod val="100000"/>
                    </a:schemeClr>
                  </a:solidFill>
                  <a:latin typeface="微软雅黑" panose="020B0503020204020204" charset="-122"/>
                  <a:ea typeface="微软雅黑" panose="020B0503020204020204" charset="-122"/>
                  <a:cs typeface="+mn-ea"/>
                  <a:sym typeface="+mn-lt"/>
                </a:rPr>
                <a:t>This section is displayed as a text layout</a:t>
              </a:r>
              <a:br>
                <a:rPr lang="zh-CN" altLang="en-US" sz="1200">
                  <a:solidFill>
                    <a:schemeClr val="dk1">
                      <a:lumMod val="100000"/>
                    </a:schemeClr>
                  </a:solidFill>
                  <a:latin typeface="微软雅黑" panose="020B0503020204020204" charset="-122"/>
                  <a:ea typeface="微软雅黑" panose="020B0503020204020204" charset="-122"/>
                  <a:cs typeface="+mn-ea"/>
                  <a:sym typeface="+mn-lt"/>
                </a:rPr>
              </a:br>
              <a:r>
                <a:rPr lang="zh-CN" altLang="en-US" sz="1200">
                  <a:solidFill>
                    <a:schemeClr val="dk1">
                      <a:lumMod val="100000"/>
                    </a:schemeClr>
                  </a:solidFill>
                  <a:latin typeface="微软雅黑" panose="020B0503020204020204" charset="-122"/>
                  <a:ea typeface="微软雅黑" panose="020B0503020204020204" charset="-122"/>
                  <a:cs typeface="+mn-ea"/>
                  <a:sym typeface="+mn-lt"/>
                </a:rPr>
                <a:t>(Theme font is recommended)</a:t>
              </a:r>
            </a:p>
          </p:txBody>
        </p:sp>
      </p:grpSp>
    </p:spTree>
  </p:cSld>
  <p:clrMapOvr>
    <a:masterClrMapping/>
  </p:clrMapOvr>
  <p:transition spd="slow" advClick="0" advTm="0">
    <p:randomBar dir="vert"/>
  </p:transition>
  <p:timing>
    <p:tnLst>
      <p:par>
        <p:cTn id="1" dur="indefinite" restart="never" fill="hold"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1000" fill="hold"/>
                                        <p:tgtEl>
                                          <p:spTgt spid="14"/>
                                        </p:tgtEl>
                                        <p:attrNameLst>
                                          <p:attrName>ppt_w</p:attrName>
                                        </p:attrNameLst>
                                      </p:cBhvr>
                                      <p:tavLst>
                                        <p:tav tm="0">
                                          <p:val>
                                            <p:fltVal val="0"/>
                                          </p:val>
                                        </p:tav>
                                        <p:tav tm="100000">
                                          <p:val>
                                            <p:strVal val="#ppt_w"/>
                                          </p:val>
                                        </p:tav>
                                      </p:tavLst>
                                    </p:anim>
                                    <p:anim calcmode="lin" valueType="num">
                                      <p:cBhvr>
                                        <p:cTn id="8" dur="1000" fill="hold"/>
                                        <p:tgtEl>
                                          <p:spTgt spid="14"/>
                                        </p:tgtEl>
                                        <p:attrNameLst>
                                          <p:attrName>ppt_h</p:attrName>
                                        </p:attrNameLst>
                                      </p:cBhvr>
                                      <p:tavLst>
                                        <p:tav tm="0">
                                          <p:val>
                                            <p:fltVal val="0"/>
                                          </p:val>
                                        </p:tav>
                                        <p:tav tm="100000">
                                          <p:val>
                                            <p:strVal val="#ppt_h"/>
                                          </p:val>
                                        </p:tav>
                                      </p:tavLst>
                                    </p:anim>
                                    <p:animEffect transition="in" filter="fade">
                                      <p:cBhvr>
                                        <p:cTn id="9" dur="1000"/>
                                        <p:tgtEl>
                                          <p:spTgt spid="14"/>
                                        </p:tgtEl>
                                      </p:cBhvr>
                                    </p:animEffect>
                                  </p:childTnLst>
                                </p:cTn>
                              </p:par>
                            </p:childTnLst>
                          </p:cTn>
                        </p:par>
                        <p:par>
                          <p:cTn id="10" fill="hold">
                            <p:stCondLst>
                              <p:cond delay="1000"/>
                            </p:stCondLst>
                            <p:childTnLst>
                              <p:par>
                                <p:cTn id="11" presetID="5" presetClass="entr" presetSubtype="10" fill="hold" nodeType="afterEffect">
                                  <p:stCondLst>
                                    <p:cond delay="0"/>
                                  </p:stCondLst>
                                  <p:childTnLst>
                                    <p:set>
                                      <p:cBhvr>
                                        <p:cTn id="12" dur="1" fill="hold">
                                          <p:stCondLst>
                                            <p:cond delay="0"/>
                                          </p:stCondLst>
                                        </p:cTn>
                                        <p:tgtEl>
                                          <p:spTgt spid="38"/>
                                        </p:tgtEl>
                                        <p:attrNameLst>
                                          <p:attrName>style.visibility</p:attrName>
                                        </p:attrNameLst>
                                      </p:cBhvr>
                                      <p:to>
                                        <p:strVal val="visible"/>
                                      </p:to>
                                    </p:set>
                                    <p:animEffect transition="in" filter="checkerboard(across)">
                                      <p:cBhvr>
                                        <p:cTn id="13" dur="500"/>
                                        <p:tgtEl>
                                          <p:spTgt spid="38"/>
                                        </p:tgtEl>
                                      </p:cBhvr>
                                    </p:animEffect>
                                  </p:childTnLst>
                                </p:cTn>
                              </p:par>
                            </p:childTnLst>
                          </p:cTn>
                        </p:par>
                        <p:par>
                          <p:cTn id="14" fill="hold">
                            <p:stCondLst>
                              <p:cond delay="1500"/>
                            </p:stCondLst>
                            <p:childTnLst>
                              <p:par>
                                <p:cTn id="15" presetID="5" presetClass="entr" presetSubtype="10" fill="hold" nodeType="after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checkerboard(across)">
                                      <p:cBhvr>
                                        <p:cTn id="17" dur="500"/>
                                        <p:tgtEl>
                                          <p:spTgt spid="25"/>
                                        </p:tgtEl>
                                      </p:cBhvr>
                                    </p:animEffect>
                                  </p:childTnLst>
                                </p:cTn>
                              </p:par>
                            </p:childTnLst>
                          </p:cTn>
                        </p:par>
                        <p:par>
                          <p:cTn id="18" fill="hold">
                            <p:stCondLst>
                              <p:cond delay="2000"/>
                            </p:stCondLst>
                            <p:childTnLst>
                              <p:par>
                                <p:cTn id="19" presetID="5" presetClass="entr" presetSubtype="10" fill="hold" nodeType="afterEffect">
                                  <p:stCondLst>
                                    <p:cond delay="0"/>
                                  </p:stCondLst>
                                  <p:childTnLst>
                                    <p:set>
                                      <p:cBhvr>
                                        <p:cTn id="20" dur="1" fill="hold">
                                          <p:stCondLst>
                                            <p:cond delay="0"/>
                                          </p:stCondLst>
                                        </p:cTn>
                                        <p:tgtEl>
                                          <p:spTgt spid="44"/>
                                        </p:tgtEl>
                                        <p:attrNameLst>
                                          <p:attrName>style.visibility</p:attrName>
                                        </p:attrNameLst>
                                      </p:cBhvr>
                                      <p:to>
                                        <p:strVal val="visible"/>
                                      </p:to>
                                    </p:set>
                                    <p:animEffect transition="in" filter="checkerboard(across)">
                                      <p:cBhvr>
                                        <p:cTn id="21" dur="500"/>
                                        <p:tgtEl>
                                          <p:spTgt spid="44"/>
                                        </p:tgtEl>
                                      </p:cBhvr>
                                    </p:animEffect>
                                  </p:childTnLst>
                                </p:cTn>
                              </p:par>
                            </p:childTnLst>
                          </p:cTn>
                        </p:par>
                        <p:par>
                          <p:cTn id="22" fill="hold">
                            <p:stCondLst>
                              <p:cond delay="2500"/>
                            </p:stCondLst>
                            <p:childTnLst>
                              <p:par>
                                <p:cTn id="23" presetID="5" presetClass="entr" presetSubtype="10" fill="hold" nodeType="afterEffect">
                                  <p:stCondLst>
                                    <p:cond delay="0"/>
                                  </p:stCondLst>
                                  <p:childTnLst>
                                    <p:set>
                                      <p:cBhvr>
                                        <p:cTn id="24" dur="1" fill="hold">
                                          <p:stCondLst>
                                            <p:cond delay="0"/>
                                          </p:stCondLst>
                                        </p:cTn>
                                        <p:tgtEl>
                                          <p:spTgt spid="47"/>
                                        </p:tgtEl>
                                        <p:attrNameLst>
                                          <p:attrName>style.visibility</p:attrName>
                                        </p:attrNameLst>
                                      </p:cBhvr>
                                      <p:to>
                                        <p:strVal val="visible"/>
                                      </p:to>
                                    </p:set>
                                    <p:animEffect transition="in" filter="checkerboard(across)">
                                      <p:cBhvr>
                                        <p:cTn id="25" dur="50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3" name="直接连接符 32"/>
          <p:cNvCxnSpPr/>
          <p:nvPr/>
        </p:nvCxnSpPr>
        <p:spPr>
          <a:xfrm flipH="1">
            <a:off x="314076" y="3483187"/>
            <a:ext cx="2315069" cy="2315069"/>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31" name="图片 30" descr="C:\Users\Administrator\Desktop\2276.jpg_wh300.jpg2276.jpg_wh300"/>
          <p:cNvPicPr>
            <a:picLocks noChangeAspect="1"/>
          </p:cNvPicPr>
          <p:nvPr/>
        </p:nvPicPr>
        <p:blipFill>
          <a:blip r:embed="rId3"/>
          <a:srcRect/>
          <a:stretch>
            <a:fillRect/>
          </a:stretch>
        </p:blipFill>
        <p:spPr>
          <a:xfrm>
            <a:off x="-634" y="958217"/>
            <a:ext cx="5848985" cy="5192395"/>
          </a:xfrm>
          <a:custGeom>
            <a:avLst/>
            <a:gdLst>
              <a:gd name="connsiteX0" fmla="*/ 954 w 5849256"/>
              <a:gd name="connsiteY0" fmla="*/ 0 h 6872017"/>
              <a:gd name="connsiteX1" fmla="*/ 5849256 w 5849256"/>
              <a:gd name="connsiteY1" fmla="*/ 0 h 6872017"/>
              <a:gd name="connsiteX2" fmla="*/ 5849256 w 5849256"/>
              <a:gd name="connsiteY2" fmla="*/ 6872017 h 6872017"/>
              <a:gd name="connsiteX3" fmla="*/ 954 w 5849256"/>
              <a:gd name="connsiteY3" fmla="*/ 6859163 h 6872017"/>
              <a:gd name="connsiteX4" fmla="*/ 954 w 5849256"/>
              <a:gd name="connsiteY4" fmla="*/ 0 h 68720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849256" h="6872017">
                <a:moveTo>
                  <a:pt x="954" y="0"/>
                </a:moveTo>
                <a:lnTo>
                  <a:pt x="5849256" y="0"/>
                </a:lnTo>
                <a:lnTo>
                  <a:pt x="5849256" y="6872017"/>
                </a:lnTo>
                <a:lnTo>
                  <a:pt x="954" y="6859163"/>
                </a:lnTo>
                <a:cubicBezTo>
                  <a:pt x="-6084" y="4579812"/>
                  <a:pt x="29096" y="2279355"/>
                  <a:pt x="954" y="0"/>
                </a:cubicBezTo>
                <a:close/>
              </a:path>
            </a:pathLst>
          </a:custGeom>
        </p:spPr>
      </p:pic>
      <p:sp>
        <p:nvSpPr>
          <p:cNvPr id="2" name="矩形 1"/>
          <p:cNvSpPr/>
          <p:nvPr/>
        </p:nvSpPr>
        <p:spPr>
          <a:xfrm>
            <a:off x="1" y="2252620"/>
            <a:ext cx="5849257" cy="2352765"/>
          </a:xfrm>
          <a:prstGeom prst="rect">
            <a:avLst/>
          </a:prstGeom>
          <a:solidFill>
            <a:srgbClr val="615971">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p:cNvSpPr txBox="1"/>
          <p:nvPr/>
        </p:nvSpPr>
        <p:spPr>
          <a:xfrm>
            <a:off x="1515745" y="3106420"/>
            <a:ext cx="3206115" cy="645160"/>
          </a:xfrm>
          <a:prstGeom prst="rect">
            <a:avLst/>
          </a:prstGeom>
          <a:noFill/>
        </p:spPr>
        <p:txBody>
          <a:bodyPr wrap="square" rtlCol="0">
            <a:spAutoFit/>
          </a:bodyPr>
          <a:lstStyle/>
          <a:p>
            <a:pPr algn="just"/>
            <a:r>
              <a:rPr lang="en-US" altLang="zh-CN" sz="3600" b="1">
                <a:solidFill>
                  <a:schemeClr val="bg1"/>
                </a:solidFill>
                <a:latin typeface="微软雅黑" panose="020B0503020204020204" charset="-122"/>
                <a:ea typeface="微软雅黑" panose="020B0503020204020204" charset="-122"/>
                <a:cs typeface="Aharoni" panose="02010803020104030203" pitchFamily="2" charset="-79"/>
              </a:rPr>
              <a:t>PART .04</a:t>
            </a:r>
          </a:p>
        </p:txBody>
      </p:sp>
      <p:grpSp>
        <p:nvGrpSpPr>
          <p:cNvPr id="3" name="组合 2"/>
          <p:cNvGrpSpPr/>
          <p:nvPr/>
        </p:nvGrpSpPr>
        <p:grpSpPr>
          <a:xfrm>
            <a:off x="1515451" y="2855688"/>
            <a:ext cx="2818356" cy="1146629"/>
            <a:chOff x="940844" y="2909332"/>
            <a:chExt cx="3967568" cy="1146629"/>
          </a:xfrm>
        </p:grpSpPr>
        <p:cxnSp>
          <p:nvCxnSpPr>
            <p:cNvPr id="8" name="直接连接符 7"/>
            <p:cNvCxnSpPr/>
            <p:nvPr/>
          </p:nvCxnSpPr>
          <p:spPr>
            <a:xfrm>
              <a:off x="940844" y="2909332"/>
              <a:ext cx="3967568" cy="0"/>
            </a:xfrm>
            <a:prstGeom prst="line">
              <a:avLst/>
            </a:prstGeom>
            <a:ln>
              <a:solidFill>
                <a:srgbClr val="F7F6FD"/>
              </a:solidFill>
            </a:ln>
          </p:spPr>
          <p:style>
            <a:lnRef idx="1">
              <a:schemeClr val="accent1"/>
            </a:lnRef>
            <a:fillRef idx="0">
              <a:schemeClr val="accent1"/>
            </a:fillRef>
            <a:effectRef idx="0">
              <a:schemeClr val="accent1"/>
            </a:effectRef>
            <a:fontRef idx="minor">
              <a:schemeClr val="tx1"/>
            </a:fontRef>
          </p:style>
        </p:cxnSp>
        <p:cxnSp>
          <p:nvCxnSpPr>
            <p:cNvPr id="10" name="直接连接符 9"/>
            <p:cNvCxnSpPr/>
            <p:nvPr/>
          </p:nvCxnSpPr>
          <p:spPr>
            <a:xfrm>
              <a:off x="940844" y="4055961"/>
              <a:ext cx="3967568" cy="0"/>
            </a:xfrm>
            <a:prstGeom prst="line">
              <a:avLst/>
            </a:prstGeom>
            <a:ln>
              <a:solidFill>
                <a:srgbClr val="F7F6FD"/>
              </a:solidFill>
            </a:ln>
          </p:spPr>
          <p:style>
            <a:lnRef idx="1">
              <a:schemeClr val="accent1"/>
            </a:lnRef>
            <a:fillRef idx="0">
              <a:schemeClr val="accent1"/>
            </a:fillRef>
            <a:effectRef idx="0">
              <a:schemeClr val="accent1"/>
            </a:effectRef>
            <a:fontRef idx="minor">
              <a:schemeClr val="tx1"/>
            </a:fontRef>
          </p:style>
        </p:cxnSp>
      </p:grpSp>
      <p:sp>
        <p:nvSpPr>
          <p:cNvPr id="4" name="_14"/>
          <p:cNvSpPr txBox="1">
            <a:spLocks noChangeArrowheads="1"/>
          </p:cNvSpPr>
          <p:nvPr/>
        </p:nvSpPr>
        <p:spPr bwMode="auto">
          <a:xfrm>
            <a:off x="5947228" y="3168946"/>
            <a:ext cx="1123680" cy="7322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lvl1pPr algn="l" rtl="0" fontAlgn="base">
              <a:spcBef>
                <a:spcPct val="0"/>
              </a:spcBef>
              <a:spcAft>
                <a:spcPct val="0"/>
              </a:spcAft>
              <a:defRPr sz="2400">
                <a:solidFill>
                  <a:schemeClr val="accent2"/>
                </a:solidFill>
                <a:latin typeface="+mj-lt"/>
                <a:ea typeface="+mj-ea"/>
                <a:cs typeface="+mj-cs"/>
              </a:defRPr>
            </a:lvl1pPr>
            <a:lvl2pPr algn="l" rtl="0" fontAlgn="base">
              <a:spcBef>
                <a:spcPct val="0"/>
              </a:spcBef>
              <a:spcAft>
                <a:spcPct val="0"/>
              </a:spcAft>
              <a:defRPr sz="2400">
                <a:solidFill>
                  <a:schemeClr val="tx2"/>
                </a:solidFill>
                <a:latin typeface="Arial" panose="020B0604020202020204" pitchFamily="34" charset="0"/>
                <a:ea typeface="微软雅黑" panose="020B0503020204020204" charset="-122"/>
              </a:defRPr>
            </a:lvl2pPr>
            <a:lvl3pPr algn="l" rtl="0" fontAlgn="base">
              <a:spcBef>
                <a:spcPct val="0"/>
              </a:spcBef>
              <a:spcAft>
                <a:spcPct val="0"/>
              </a:spcAft>
              <a:defRPr sz="2400">
                <a:solidFill>
                  <a:schemeClr val="tx2"/>
                </a:solidFill>
                <a:latin typeface="Arial" panose="020B0604020202020204" pitchFamily="34" charset="0"/>
                <a:ea typeface="微软雅黑" panose="020B0503020204020204" charset="-122"/>
              </a:defRPr>
            </a:lvl3pPr>
            <a:lvl4pPr algn="l" rtl="0" fontAlgn="base">
              <a:spcBef>
                <a:spcPct val="0"/>
              </a:spcBef>
              <a:spcAft>
                <a:spcPct val="0"/>
              </a:spcAft>
              <a:defRPr sz="2400">
                <a:solidFill>
                  <a:schemeClr val="tx2"/>
                </a:solidFill>
                <a:latin typeface="Arial" panose="020B0604020202020204" pitchFamily="34" charset="0"/>
                <a:ea typeface="微软雅黑" panose="020B0503020204020204" charset="-122"/>
              </a:defRPr>
            </a:lvl4pPr>
            <a:lvl5pPr algn="l" rtl="0" fontAlgn="base">
              <a:spcBef>
                <a:spcPct val="0"/>
              </a:spcBef>
              <a:spcAft>
                <a:spcPct val="0"/>
              </a:spcAft>
              <a:defRPr sz="2400">
                <a:solidFill>
                  <a:schemeClr val="tx2"/>
                </a:solidFill>
                <a:latin typeface="Arial" panose="020B0604020202020204" pitchFamily="34" charset="0"/>
                <a:ea typeface="微软雅黑" panose="020B0503020204020204" charset="-122"/>
              </a:defRPr>
            </a:lvl5pPr>
            <a:lvl6pPr marL="457200" algn="l" rtl="0" fontAlgn="base">
              <a:spcBef>
                <a:spcPct val="0"/>
              </a:spcBef>
              <a:spcAft>
                <a:spcPct val="0"/>
              </a:spcAft>
              <a:defRPr sz="2400">
                <a:solidFill>
                  <a:schemeClr val="tx2"/>
                </a:solidFill>
                <a:latin typeface="Arial" panose="020B0604020202020204" pitchFamily="34" charset="0"/>
                <a:ea typeface="微软雅黑" panose="020B0503020204020204" charset="-122"/>
              </a:defRPr>
            </a:lvl6pPr>
            <a:lvl7pPr marL="914400" algn="l" rtl="0" fontAlgn="base">
              <a:spcBef>
                <a:spcPct val="0"/>
              </a:spcBef>
              <a:spcAft>
                <a:spcPct val="0"/>
              </a:spcAft>
              <a:defRPr sz="2400">
                <a:solidFill>
                  <a:schemeClr val="tx2"/>
                </a:solidFill>
                <a:latin typeface="Arial" panose="020B0604020202020204" pitchFamily="34" charset="0"/>
                <a:ea typeface="微软雅黑" panose="020B0503020204020204" charset="-122"/>
              </a:defRPr>
            </a:lvl7pPr>
            <a:lvl8pPr marL="1371600" algn="l" rtl="0" fontAlgn="base">
              <a:spcBef>
                <a:spcPct val="0"/>
              </a:spcBef>
              <a:spcAft>
                <a:spcPct val="0"/>
              </a:spcAft>
              <a:defRPr sz="2400">
                <a:solidFill>
                  <a:schemeClr val="tx2"/>
                </a:solidFill>
                <a:latin typeface="Arial" panose="020B0604020202020204" pitchFamily="34" charset="0"/>
                <a:ea typeface="微软雅黑" panose="020B0503020204020204" charset="-122"/>
              </a:defRPr>
            </a:lvl8pPr>
            <a:lvl9pPr marL="1828800" algn="l" rtl="0" fontAlgn="base">
              <a:spcBef>
                <a:spcPct val="0"/>
              </a:spcBef>
              <a:spcAft>
                <a:spcPct val="0"/>
              </a:spcAft>
              <a:defRPr sz="2400">
                <a:solidFill>
                  <a:schemeClr val="tx2"/>
                </a:solidFill>
                <a:latin typeface="Arial" panose="020B0604020202020204" pitchFamily="34" charset="0"/>
                <a:ea typeface="微软雅黑" panose="020B0503020204020204" charset="-122"/>
              </a:defRPr>
            </a:lvl9pPr>
          </a:lstStyle>
          <a:p>
            <a:pPr algn="ctr"/>
            <a:endParaRPr lang="en-US" altLang="zh-CN" sz="3600" spc="600" dirty="0">
              <a:solidFill>
                <a:schemeClr val="tx1">
                  <a:lumMod val="75000"/>
                  <a:lumOff val="25000"/>
                </a:schemeClr>
              </a:solidFill>
              <a:latin typeface="微软雅黑" panose="020B0503020204020204" charset="-122"/>
              <a:ea typeface="微软雅黑" panose="020B0503020204020204" charset="-122"/>
            </a:endParaRPr>
          </a:p>
        </p:txBody>
      </p:sp>
      <p:sp>
        <p:nvSpPr>
          <p:cNvPr id="5" name="矩形 4"/>
          <p:cNvSpPr/>
          <p:nvPr/>
        </p:nvSpPr>
        <p:spPr bwMode="auto">
          <a:xfrm>
            <a:off x="6023291" y="3260106"/>
            <a:ext cx="4415791" cy="5499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l">
              <a:defRPr/>
            </a:pPr>
            <a:r>
              <a:rPr lang="zh-CN" altLang="en-US" sz="3600" b="1" dirty="0">
                <a:solidFill>
                  <a:srgbClr val="615970"/>
                </a:solidFill>
                <a:latin typeface="微软雅黑" panose="020B0503020204020204" charset="-122"/>
                <a:ea typeface="微软雅黑" panose="020B0503020204020204" charset="-122"/>
                <a:sym typeface="+mn-ea"/>
              </a:rPr>
              <a:t>Job specific requirements</a:t>
            </a:r>
          </a:p>
        </p:txBody>
      </p:sp>
      <p:sp>
        <p:nvSpPr>
          <p:cNvPr id="6" name="任意多边形 18"/>
          <p:cNvSpPr/>
          <p:nvPr/>
        </p:nvSpPr>
        <p:spPr>
          <a:xfrm>
            <a:off x="9222742" y="2550797"/>
            <a:ext cx="2726055" cy="1720215"/>
          </a:xfrm>
          <a:custGeom>
            <a:avLst/>
            <a:gdLst>
              <a:gd name="connsiteX0" fmla="*/ 0 w 3171687"/>
              <a:gd name="connsiteY0" fmla="*/ 0 h 2069635"/>
              <a:gd name="connsiteX1" fmla="*/ 3171687 w 3171687"/>
              <a:gd name="connsiteY1" fmla="*/ 0 h 2069635"/>
              <a:gd name="connsiteX2" fmla="*/ 3171687 w 3171687"/>
              <a:gd name="connsiteY2" fmla="*/ 2069635 h 2069635"/>
              <a:gd name="connsiteX3" fmla="*/ 0 w 3171687"/>
              <a:gd name="connsiteY3" fmla="*/ 2069635 h 2069635"/>
              <a:gd name="connsiteX4" fmla="*/ 0 w 3171687"/>
              <a:gd name="connsiteY4" fmla="*/ 1810069 h 2069635"/>
              <a:gd name="connsiteX5" fmla="*/ 979903 w 3171687"/>
              <a:gd name="connsiteY5" fmla="*/ 1810069 h 2069635"/>
              <a:gd name="connsiteX6" fmla="*/ 979903 w 3171687"/>
              <a:gd name="connsiteY6" fmla="*/ 259565 h 2069635"/>
              <a:gd name="connsiteX7" fmla="*/ 0 w 3171687"/>
              <a:gd name="connsiteY7" fmla="*/ 259565 h 2069635"/>
              <a:gd name="connsiteX8" fmla="*/ 0 w 3171687"/>
              <a:gd name="connsiteY8" fmla="*/ 0 h 2069635"/>
              <a:gd name="connsiteX0-1" fmla="*/ 0 w 3171687"/>
              <a:gd name="connsiteY0-2" fmla="*/ 0 h 2069635"/>
              <a:gd name="connsiteX1-3" fmla="*/ 3171687 w 3171687"/>
              <a:gd name="connsiteY1-4" fmla="*/ 0 h 2069635"/>
              <a:gd name="connsiteX2-5" fmla="*/ 3171687 w 3171687"/>
              <a:gd name="connsiteY2-6" fmla="*/ 2069635 h 2069635"/>
              <a:gd name="connsiteX3-7" fmla="*/ 0 w 3171687"/>
              <a:gd name="connsiteY3-8" fmla="*/ 2069635 h 2069635"/>
              <a:gd name="connsiteX4-9" fmla="*/ 0 w 3171687"/>
              <a:gd name="connsiteY4-10" fmla="*/ 1810069 h 2069635"/>
              <a:gd name="connsiteX5-11" fmla="*/ 979903 w 3171687"/>
              <a:gd name="connsiteY5-12" fmla="*/ 1810069 h 2069635"/>
              <a:gd name="connsiteX6-13" fmla="*/ 979903 w 3171687"/>
              <a:gd name="connsiteY6-14" fmla="*/ 259565 h 2069635"/>
              <a:gd name="connsiteX7-15" fmla="*/ 0 w 3171687"/>
              <a:gd name="connsiteY7-16" fmla="*/ 259565 h 2069635"/>
              <a:gd name="connsiteX8-17" fmla="*/ 0 w 3171687"/>
              <a:gd name="connsiteY8-18" fmla="*/ 0 h 2069635"/>
              <a:gd name="connsiteX0-19" fmla="*/ 979903 w 3171687"/>
              <a:gd name="connsiteY0-20" fmla="*/ 1810069 h 2069635"/>
              <a:gd name="connsiteX1-21" fmla="*/ 979903 w 3171687"/>
              <a:gd name="connsiteY1-22" fmla="*/ 259565 h 2069635"/>
              <a:gd name="connsiteX2-23" fmla="*/ 0 w 3171687"/>
              <a:gd name="connsiteY2-24" fmla="*/ 259565 h 2069635"/>
              <a:gd name="connsiteX3-25" fmla="*/ 0 w 3171687"/>
              <a:gd name="connsiteY3-26" fmla="*/ 0 h 2069635"/>
              <a:gd name="connsiteX4-27" fmla="*/ 3171687 w 3171687"/>
              <a:gd name="connsiteY4-28" fmla="*/ 0 h 2069635"/>
              <a:gd name="connsiteX5-29" fmla="*/ 3171687 w 3171687"/>
              <a:gd name="connsiteY5-30" fmla="*/ 2069635 h 2069635"/>
              <a:gd name="connsiteX6-31" fmla="*/ 0 w 3171687"/>
              <a:gd name="connsiteY6-32" fmla="*/ 2069635 h 2069635"/>
              <a:gd name="connsiteX7-33" fmla="*/ 0 w 3171687"/>
              <a:gd name="connsiteY7-34" fmla="*/ 1810069 h 2069635"/>
              <a:gd name="connsiteX8-35" fmla="*/ 1071343 w 3171687"/>
              <a:gd name="connsiteY8-36" fmla="*/ 1901509 h 2069635"/>
              <a:gd name="connsiteX0-37" fmla="*/ 979903 w 3171687"/>
              <a:gd name="connsiteY0-38" fmla="*/ 1810069 h 2069635"/>
              <a:gd name="connsiteX1-39" fmla="*/ 979903 w 3171687"/>
              <a:gd name="connsiteY1-40" fmla="*/ 259565 h 2069635"/>
              <a:gd name="connsiteX2-41" fmla="*/ 0 w 3171687"/>
              <a:gd name="connsiteY2-42" fmla="*/ 259565 h 2069635"/>
              <a:gd name="connsiteX3-43" fmla="*/ 0 w 3171687"/>
              <a:gd name="connsiteY3-44" fmla="*/ 0 h 2069635"/>
              <a:gd name="connsiteX4-45" fmla="*/ 3171687 w 3171687"/>
              <a:gd name="connsiteY4-46" fmla="*/ 0 h 2069635"/>
              <a:gd name="connsiteX5-47" fmla="*/ 3171687 w 3171687"/>
              <a:gd name="connsiteY5-48" fmla="*/ 2069635 h 2069635"/>
              <a:gd name="connsiteX6-49" fmla="*/ 0 w 3171687"/>
              <a:gd name="connsiteY6-50" fmla="*/ 2069635 h 2069635"/>
              <a:gd name="connsiteX7-51" fmla="*/ 0 w 3171687"/>
              <a:gd name="connsiteY7-52" fmla="*/ 1810069 h 2069635"/>
              <a:gd name="connsiteX0-53" fmla="*/ 979903 w 3171687"/>
              <a:gd name="connsiteY0-54" fmla="*/ 259565 h 2069635"/>
              <a:gd name="connsiteX1-55" fmla="*/ 0 w 3171687"/>
              <a:gd name="connsiteY1-56" fmla="*/ 259565 h 2069635"/>
              <a:gd name="connsiteX2-57" fmla="*/ 0 w 3171687"/>
              <a:gd name="connsiteY2-58" fmla="*/ 0 h 2069635"/>
              <a:gd name="connsiteX3-59" fmla="*/ 3171687 w 3171687"/>
              <a:gd name="connsiteY3-60" fmla="*/ 0 h 2069635"/>
              <a:gd name="connsiteX4-61" fmla="*/ 3171687 w 3171687"/>
              <a:gd name="connsiteY4-62" fmla="*/ 2069635 h 2069635"/>
              <a:gd name="connsiteX5-63" fmla="*/ 0 w 3171687"/>
              <a:gd name="connsiteY5-64" fmla="*/ 2069635 h 2069635"/>
              <a:gd name="connsiteX6-65" fmla="*/ 0 w 3171687"/>
              <a:gd name="connsiteY6-66" fmla="*/ 1810069 h 2069635"/>
              <a:gd name="connsiteX0-67" fmla="*/ 0 w 3171687"/>
              <a:gd name="connsiteY0-68" fmla="*/ 259565 h 2069635"/>
              <a:gd name="connsiteX1-69" fmla="*/ 0 w 3171687"/>
              <a:gd name="connsiteY1-70" fmla="*/ 0 h 2069635"/>
              <a:gd name="connsiteX2-71" fmla="*/ 3171687 w 3171687"/>
              <a:gd name="connsiteY2-72" fmla="*/ 0 h 2069635"/>
              <a:gd name="connsiteX3-73" fmla="*/ 3171687 w 3171687"/>
              <a:gd name="connsiteY3-74" fmla="*/ 2069635 h 2069635"/>
              <a:gd name="connsiteX4-75" fmla="*/ 0 w 3171687"/>
              <a:gd name="connsiteY4-76" fmla="*/ 2069635 h 2069635"/>
              <a:gd name="connsiteX5-77" fmla="*/ 0 w 3171687"/>
              <a:gd name="connsiteY5-78" fmla="*/ 1810069 h 2069635"/>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3171687" h="2069635">
                <a:moveTo>
                  <a:pt x="0" y="259565"/>
                </a:moveTo>
                <a:lnTo>
                  <a:pt x="0" y="0"/>
                </a:lnTo>
                <a:lnTo>
                  <a:pt x="3171687" y="0"/>
                </a:lnTo>
                <a:lnTo>
                  <a:pt x="3171687" y="2069635"/>
                </a:lnTo>
                <a:lnTo>
                  <a:pt x="0" y="2069635"/>
                </a:lnTo>
                <a:lnTo>
                  <a:pt x="0" y="1810069"/>
                </a:lnTo>
              </a:path>
            </a:pathLst>
          </a:custGeom>
          <a:noFill/>
          <a:ln w="6350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任意多边形 22"/>
          <p:cNvSpPr/>
          <p:nvPr/>
        </p:nvSpPr>
        <p:spPr>
          <a:xfrm>
            <a:off x="9629140" y="2340612"/>
            <a:ext cx="1619885" cy="1142365"/>
          </a:xfrm>
          <a:custGeom>
            <a:avLst/>
            <a:gdLst>
              <a:gd name="connsiteX0" fmla="*/ 0 w 2253807"/>
              <a:gd name="connsiteY0" fmla="*/ 0 h 1262130"/>
              <a:gd name="connsiteX1" fmla="*/ 2253807 w 2253807"/>
              <a:gd name="connsiteY1" fmla="*/ 0 h 1262130"/>
              <a:gd name="connsiteX2" fmla="*/ 2253807 w 2253807"/>
              <a:gd name="connsiteY2" fmla="*/ 1262130 h 1262130"/>
              <a:gd name="connsiteX3" fmla="*/ 1013277 w 2253807"/>
              <a:gd name="connsiteY3" fmla="*/ 1262130 h 1262130"/>
              <a:gd name="connsiteX4" fmla="*/ 1013277 w 2253807"/>
              <a:gd name="connsiteY4" fmla="*/ 700070 h 1262130"/>
              <a:gd name="connsiteX5" fmla="*/ 0 w 2253807"/>
              <a:gd name="connsiteY5" fmla="*/ 700070 h 1262130"/>
              <a:gd name="connsiteX6" fmla="*/ 0 w 2253807"/>
              <a:gd name="connsiteY6" fmla="*/ 0 h 1262130"/>
              <a:gd name="connsiteX0-1" fmla="*/ 1013277 w 2253807"/>
              <a:gd name="connsiteY0-2" fmla="*/ 700070 h 1262130"/>
              <a:gd name="connsiteX1-3" fmla="*/ 0 w 2253807"/>
              <a:gd name="connsiteY1-4" fmla="*/ 700070 h 1262130"/>
              <a:gd name="connsiteX2-5" fmla="*/ 0 w 2253807"/>
              <a:gd name="connsiteY2-6" fmla="*/ 0 h 1262130"/>
              <a:gd name="connsiteX3-7" fmla="*/ 2253807 w 2253807"/>
              <a:gd name="connsiteY3-8" fmla="*/ 0 h 1262130"/>
              <a:gd name="connsiteX4-9" fmla="*/ 2253807 w 2253807"/>
              <a:gd name="connsiteY4-10" fmla="*/ 1262130 h 1262130"/>
              <a:gd name="connsiteX5-11" fmla="*/ 1013277 w 2253807"/>
              <a:gd name="connsiteY5-12" fmla="*/ 1262130 h 1262130"/>
              <a:gd name="connsiteX6-13" fmla="*/ 1104717 w 2253807"/>
              <a:gd name="connsiteY6-14" fmla="*/ 791510 h 1262130"/>
              <a:gd name="connsiteX0-15" fmla="*/ 1013277 w 2253807"/>
              <a:gd name="connsiteY0-16" fmla="*/ 700070 h 1262130"/>
              <a:gd name="connsiteX1-17" fmla="*/ 0 w 2253807"/>
              <a:gd name="connsiteY1-18" fmla="*/ 700070 h 1262130"/>
              <a:gd name="connsiteX2-19" fmla="*/ 0 w 2253807"/>
              <a:gd name="connsiteY2-20" fmla="*/ 0 h 1262130"/>
              <a:gd name="connsiteX3-21" fmla="*/ 2253807 w 2253807"/>
              <a:gd name="connsiteY3-22" fmla="*/ 0 h 1262130"/>
              <a:gd name="connsiteX4-23" fmla="*/ 2253807 w 2253807"/>
              <a:gd name="connsiteY4-24" fmla="*/ 1262130 h 1262130"/>
              <a:gd name="connsiteX5-25" fmla="*/ 1013277 w 2253807"/>
              <a:gd name="connsiteY5-26" fmla="*/ 1262130 h 1262130"/>
              <a:gd name="connsiteX0-27" fmla="*/ 0 w 2253807"/>
              <a:gd name="connsiteY0-28" fmla="*/ 700070 h 1262130"/>
              <a:gd name="connsiteX1-29" fmla="*/ 0 w 2253807"/>
              <a:gd name="connsiteY1-30" fmla="*/ 0 h 1262130"/>
              <a:gd name="connsiteX2-31" fmla="*/ 2253807 w 2253807"/>
              <a:gd name="connsiteY2-32" fmla="*/ 0 h 1262130"/>
              <a:gd name="connsiteX3-33" fmla="*/ 2253807 w 2253807"/>
              <a:gd name="connsiteY3-34" fmla="*/ 1262130 h 1262130"/>
              <a:gd name="connsiteX4-35" fmla="*/ 1013277 w 2253807"/>
              <a:gd name="connsiteY4-36" fmla="*/ 1262130 h 1262130"/>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2253807" h="1262130">
                <a:moveTo>
                  <a:pt x="0" y="700070"/>
                </a:moveTo>
                <a:lnTo>
                  <a:pt x="0" y="0"/>
                </a:lnTo>
                <a:lnTo>
                  <a:pt x="2253807" y="0"/>
                </a:lnTo>
                <a:lnTo>
                  <a:pt x="2253807" y="1262130"/>
                </a:lnTo>
                <a:lnTo>
                  <a:pt x="1013277" y="1262130"/>
                </a:lnTo>
              </a:path>
            </a:pathLst>
          </a:custGeom>
          <a:noFill/>
          <a:ln w="6350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800" advClick="0" advTm="0">
        <p:circle/>
      </p:transition>
    </mc:Choice>
    <mc:Fallback xmlns:a14="http://schemas.microsoft.com/office/drawing/2010/main" xmlns="">
      <p:transition spd="slow" advClick="0" advTm="0">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after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checkerboard(across)">
                                      <p:cBhvr>
                                        <p:cTn id="7" dur="500"/>
                                        <p:tgtEl>
                                          <p:spTgt spid="33"/>
                                        </p:tgtEl>
                                      </p:cBhvr>
                                    </p:animEffect>
                                  </p:childTnLst>
                                </p:cTn>
                              </p:par>
                            </p:childTnLst>
                          </p:cTn>
                        </p:par>
                        <p:par>
                          <p:cTn id="8" fill="hold">
                            <p:stCondLst>
                              <p:cond delay="500"/>
                            </p:stCondLst>
                            <p:childTnLst>
                              <p:par>
                                <p:cTn id="9" presetID="55" presetClass="entr" presetSubtype="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1000" fill="hold"/>
                                        <p:tgtEl>
                                          <p:spTgt spid="5"/>
                                        </p:tgtEl>
                                        <p:attrNameLst>
                                          <p:attrName>ppt_w</p:attrName>
                                        </p:attrNameLst>
                                      </p:cBhvr>
                                      <p:tavLst>
                                        <p:tav tm="0">
                                          <p:val>
                                            <p:strVal val="#ppt_w*0.70"/>
                                          </p:val>
                                        </p:tav>
                                        <p:tav tm="100000">
                                          <p:val>
                                            <p:strVal val="#ppt_w"/>
                                          </p:val>
                                        </p:tav>
                                      </p:tavLst>
                                    </p:anim>
                                    <p:anim calcmode="lin" valueType="num">
                                      <p:cBhvr>
                                        <p:cTn id="12" dur="1000" fill="hold"/>
                                        <p:tgtEl>
                                          <p:spTgt spid="5"/>
                                        </p:tgtEl>
                                        <p:attrNameLst>
                                          <p:attrName>ppt_h</p:attrName>
                                        </p:attrNameLst>
                                      </p:cBhvr>
                                      <p:tavLst>
                                        <p:tav tm="0">
                                          <p:val>
                                            <p:strVal val="#ppt_h"/>
                                          </p:val>
                                        </p:tav>
                                        <p:tav tm="100000">
                                          <p:val>
                                            <p:strVal val="#ppt_h"/>
                                          </p:val>
                                        </p:tav>
                                      </p:tavLst>
                                    </p:anim>
                                    <p:animEffect transition="in" filter="fade">
                                      <p:cBhvr>
                                        <p:cTn id="13" dur="1000"/>
                                        <p:tgtEl>
                                          <p:spTgt spid="5"/>
                                        </p:tgtEl>
                                      </p:cBhvr>
                                    </p:animEffect>
                                  </p:childTnLst>
                                </p:cTn>
                              </p:par>
                              <p:par>
                                <p:cTn id="14" presetID="55" presetClass="entr" presetSubtype="0" fill="hold" grpId="0" nodeType="withEffect">
                                  <p:stCondLst>
                                    <p:cond delay="0"/>
                                  </p:stCondLst>
                                  <p:childTnLst>
                                    <p:set>
                                      <p:cBhvr>
                                        <p:cTn id="15" dur="1" fill="hold">
                                          <p:stCondLst>
                                            <p:cond delay="0"/>
                                          </p:stCondLst>
                                        </p:cTn>
                                        <p:tgtEl>
                                          <p:spTgt spid="4"/>
                                        </p:tgtEl>
                                        <p:attrNameLst>
                                          <p:attrName>style.visibility</p:attrName>
                                        </p:attrNameLst>
                                      </p:cBhvr>
                                      <p:to>
                                        <p:strVal val="visible"/>
                                      </p:to>
                                    </p:set>
                                    <p:anim calcmode="lin" valueType="num">
                                      <p:cBhvr>
                                        <p:cTn id="16" dur="1000" fill="hold"/>
                                        <p:tgtEl>
                                          <p:spTgt spid="4"/>
                                        </p:tgtEl>
                                        <p:attrNameLst>
                                          <p:attrName>ppt_w</p:attrName>
                                        </p:attrNameLst>
                                      </p:cBhvr>
                                      <p:tavLst>
                                        <p:tav tm="0">
                                          <p:val>
                                            <p:strVal val="#ppt_w*0.70"/>
                                          </p:val>
                                        </p:tav>
                                        <p:tav tm="100000">
                                          <p:val>
                                            <p:strVal val="#ppt_w"/>
                                          </p:val>
                                        </p:tav>
                                      </p:tavLst>
                                    </p:anim>
                                    <p:anim calcmode="lin" valueType="num">
                                      <p:cBhvr>
                                        <p:cTn id="17" dur="1000" fill="hold"/>
                                        <p:tgtEl>
                                          <p:spTgt spid="4"/>
                                        </p:tgtEl>
                                        <p:attrNameLst>
                                          <p:attrName>ppt_h</p:attrName>
                                        </p:attrNameLst>
                                      </p:cBhvr>
                                      <p:tavLst>
                                        <p:tav tm="0">
                                          <p:val>
                                            <p:strVal val="#ppt_h"/>
                                          </p:val>
                                        </p:tav>
                                        <p:tav tm="100000">
                                          <p:val>
                                            <p:strVal val="#ppt_h"/>
                                          </p:val>
                                        </p:tav>
                                      </p:tavLst>
                                    </p:anim>
                                    <p:animEffect transition="in" filter="fade">
                                      <p:cBhvr>
                                        <p:cTn id="18" dur="1000"/>
                                        <p:tgtEl>
                                          <p:spTgt spid="4"/>
                                        </p:tgtEl>
                                      </p:cBhvr>
                                    </p:animEffect>
                                  </p:childTnLst>
                                </p:cTn>
                              </p:par>
                            </p:childTnLst>
                          </p:cTn>
                        </p:par>
                        <p:par>
                          <p:cTn id="19" fill="hold">
                            <p:stCondLst>
                              <p:cond delay="1500"/>
                            </p:stCondLst>
                            <p:childTnLst>
                              <p:par>
                                <p:cTn id="20" presetID="23" presetClass="entr" presetSubtype="32" fill="hold" grpId="0" nodeType="afterEffect">
                                  <p:stCondLst>
                                    <p:cond delay="0"/>
                                  </p:stCondLst>
                                  <p:childTnLst>
                                    <p:set>
                                      <p:cBhvr>
                                        <p:cTn id="21" dur="1" fill="hold">
                                          <p:stCondLst>
                                            <p:cond delay="0"/>
                                          </p:stCondLst>
                                        </p:cTn>
                                        <p:tgtEl>
                                          <p:spTgt spid="9"/>
                                        </p:tgtEl>
                                        <p:attrNameLst>
                                          <p:attrName>style.visibility</p:attrName>
                                        </p:attrNameLst>
                                      </p:cBhvr>
                                      <p:to>
                                        <p:strVal val="visible"/>
                                      </p:to>
                                    </p:set>
                                    <p:anim calcmode="lin" valueType="num">
                                      <p:cBhvr>
                                        <p:cTn id="22" dur="350" fill="hold"/>
                                        <p:tgtEl>
                                          <p:spTgt spid="9"/>
                                        </p:tgtEl>
                                        <p:attrNameLst>
                                          <p:attrName>ppt_w</p:attrName>
                                        </p:attrNameLst>
                                      </p:cBhvr>
                                      <p:tavLst>
                                        <p:tav tm="0">
                                          <p:val>
                                            <p:strVal val="4*#ppt_w"/>
                                          </p:val>
                                        </p:tav>
                                        <p:tav tm="100000">
                                          <p:val>
                                            <p:strVal val="#ppt_w"/>
                                          </p:val>
                                        </p:tav>
                                      </p:tavLst>
                                    </p:anim>
                                    <p:anim calcmode="lin" valueType="num">
                                      <p:cBhvr>
                                        <p:cTn id="23" dur="350" fill="hold"/>
                                        <p:tgtEl>
                                          <p:spTgt spid="9"/>
                                        </p:tgtEl>
                                        <p:attrNameLst>
                                          <p:attrName>ppt_h</p:attrName>
                                        </p:attrNameLst>
                                      </p:cBhvr>
                                      <p:tavLst>
                                        <p:tav tm="0">
                                          <p:val>
                                            <p:strVal val="4*#ppt_h"/>
                                          </p:val>
                                        </p:tav>
                                        <p:tav tm="100000">
                                          <p:val>
                                            <p:strVal val="#ppt_h"/>
                                          </p:val>
                                        </p:tav>
                                      </p:tavLst>
                                    </p:anim>
                                  </p:childTnLst>
                                </p:cTn>
                              </p:par>
                              <p:par>
                                <p:cTn id="24" presetID="23" presetClass="entr" presetSubtype="32" fill="hold" grpId="0" nodeType="withEffect">
                                  <p:stCondLst>
                                    <p:cond delay="250"/>
                                  </p:stCondLst>
                                  <p:childTnLst>
                                    <p:set>
                                      <p:cBhvr>
                                        <p:cTn id="25" dur="1" fill="hold">
                                          <p:stCondLst>
                                            <p:cond delay="0"/>
                                          </p:stCondLst>
                                        </p:cTn>
                                        <p:tgtEl>
                                          <p:spTgt spid="6"/>
                                        </p:tgtEl>
                                        <p:attrNameLst>
                                          <p:attrName>style.visibility</p:attrName>
                                        </p:attrNameLst>
                                      </p:cBhvr>
                                      <p:to>
                                        <p:strVal val="visible"/>
                                      </p:to>
                                    </p:set>
                                    <p:anim calcmode="lin" valueType="num">
                                      <p:cBhvr>
                                        <p:cTn id="26" dur="350" fill="hold"/>
                                        <p:tgtEl>
                                          <p:spTgt spid="6"/>
                                        </p:tgtEl>
                                        <p:attrNameLst>
                                          <p:attrName>ppt_w</p:attrName>
                                        </p:attrNameLst>
                                      </p:cBhvr>
                                      <p:tavLst>
                                        <p:tav tm="0">
                                          <p:val>
                                            <p:strVal val="4*#ppt_w"/>
                                          </p:val>
                                        </p:tav>
                                        <p:tav tm="100000">
                                          <p:val>
                                            <p:strVal val="#ppt_w"/>
                                          </p:val>
                                        </p:tav>
                                      </p:tavLst>
                                    </p:anim>
                                    <p:anim calcmode="lin" valueType="num">
                                      <p:cBhvr>
                                        <p:cTn id="27" dur="350" fill="hold"/>
                                        <p:tgtEl>
                                          <p:spTgt spid="6"/>
                                        </p:tgtEl>
                                        <p:attrNameLst>
                                          <p:attrName>ppt_h</p:attrName>
                                        </p:attrNameLst>
                                      </p:cBhvr>
                                      <p:tavLst>
                                        <p:tav tm="0">
                                          <p:val>
                                            <p:strVal val="4*#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5" grpId="0" bldLvl="0" animBg="1"/>
      <p:bldP spid="6" grpId="0" bldLvl="0" animBg="1"/>
      <p:bldP spid="9" grpId="0" bldLvl="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组合 10"/>
          <p:cNvGrpSpPr/>
          <p:nvPr/>
        </p:nvGrpSpPr>
        <p:grpSpPr>
          <a:xfrm>
            <a:off x="6026166" y="1844973"/>
            <a:ext cx="5562146" cy="3497519"/>
            <a:chOff x="4877372" y="1702169"/>
            <a:chExt cx="5562146" cy="3497519"/>
          </a:xfrm>
        </p:grpSpPr>
        <p:grpSp>
          <p:nvGrpSpPr>
            <p:cNvPr id="12" name="组合 11"/>
            <p:cNvGrpSpPr/>
            <p:nvPr/>
          </p:nvGrpSpPr>
          <p:grpSpPr>
            <a:xfrm>
              <a:off x="4877372" y="1702169"/>
              <a:ext cx="4627032" cy="732230"/>
              <a:chOff x="1491415" y="2379268"/>
              <a:chExt cx="4627032" cy="732230"/>
            </a:xfrm>
          </p:grpSpPr>
          <p:sp>
            <p:nvSpPr>
              <p:cNvPr id="26" name="_14"/>
              <p:cNvSpPr txBox="1">
                <a:spLocks noChangeArrowheads="1"/>
              </p:cNvSpPr>
              <p:nvPr/>
            </p:nvSpPr>
            <p:spPr bwMode="auto">
              <a:xfrm>
                <a:off x="1491415" y="2379268"/>
                <a:ext cx="1123680" cy="7322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lvl1pPr algn="l" rtl="0" fontAlgn="base">
                  <a:spcBef>
                    <a:spcPct val="0"/>
                  </a:spcBef>
                  <a:spcAft>
                    <a:spcPct val="0"/>
                  </a:spcAft>
                  <a:defRPr sz="2400">
                    <a:solidFill>
                      <a:schemeClr val="accent2"/>
                    </a:solidFill>
                    <a:latin typeface="+mj-lt"/>
                    <a:ea typeface="+mj-ea"/>
                    <a:cs typeface="+mj-cs"/>
                  </a:defRPr>
                </a:lvl1pPr>
                <a:lvl2pPr algn="l" rtl="0" fontAlgn="base">
                  <a:spcBef>
                    <a:spcPct val="0"/>
                  </a:spcBef>
                  <a:spcAft>
                    <a:spcPct val="0"/>
                  </a:spcAft>
                  <a:defRPr sz="2400">
                    <a:solidFill>
                      <a:schemeClr val="tx2"/>
                    </a:solidFill>
                    <a:latin typeface="Arial" panose="020B0604020202020204" pitchFamily="34" charset="0"/>
                    <a:ea typeface="微软雅黑" panose="020B0503020204020204" charset="-122"/>
                  </a:defRPr>
                </a:lvl2pPr>
                <a:lvl3pPr algn="l" rtl="0" fontAlgn="base">
                  <a:spcBef>
                    <a:spcPct val="0"/>
                  </a:spcBef>
                  <a:spcAft>
                    <a:spcPct val="0"/>
                  </a:spcAft>
                  <a:defRPr sz="2400">
                    <a:solidFill>
                      <a:schemeClr val="tx2"/>
                    </a:solidFill>
                    <a:latin typeface="Arial" panose="020B0604020202020204" pitchFamily="34" charset="0"/>
                    <a:ea typeface="微软雅黑" panose="020B0503020204020204" charset="-122"/>
                  </a:defRPr>
                </a:lvl3pPr>
                <a:lvl4pPr algn="l" rtl="0" fontAlgn="base">
                  <a:spcBef>
                    <a:spcPct val="0"/>
                  </a:spcBef>
                  <a:spcAft>
                    <a:spcPct val="0"/>
                  </a:spcAft>
                  <a:defRPr sz="2400">
                    <a:solidFill>
                      <a:schemeClr val="tx2"/>
                    </a:solidFill>
                    <a:latin typeface="Arial" panose="020B0604020202020204" pitchFamily="34" charset="0"/>
                    <a:ea typeface="微软雅黑" panose="020B0503020204020204" charset="-122"/>
                  </a:defRPr>
                </a:lvl4pPr>
                <a:lvl5pPr algn="l" rtl="0" fontAlgn="base">
                  <a:spcBef>
                    <a:spcPct val="0"/>
                  </a:spcBef>
                  <a:spcAft>
                    <a:spcPct val="0"/>
                  </a:spcAft>
                  <a:defRPr sz="2400">
                    <a:solidFill>
                      <a:schemeClr val="tx2"/>
                    </a:solidFill>
                    <a:latin typeface="Arial" panose="020B0604020202020204" pitchFamily="34" charset="0"/>
                    <a:ea typeface="微软雅黑" panose="020B0503020204020204" charset="-122"/>
                  </a:defRPr>
                </a:lvl5pPr>
                <a:lvl6pPr marL="457200" algn="l" rtl="0" fontAlgn="base">
                  <a:spcBef>
                    <a:spcPct val="0"/>
                  </a:spcBef>
                  <a:spcAft>
                    <a:spcPct val="0"/>
                  </a:spcAft>
                  <a:defRPr sz="2400">
                    <a:solidFill>
                      <a:schemeClr val="tx2"/>
                    </a:solidFill>
                    <a:latin typeface="Arial" panose="020B0604020202020204" pitchFamily="34" charset="0"/>
                    <a:ea typeface="微软雅黑" panose="020B0503020204020204" charset="-122"/>
                  </a:defRPr>
                </a:lvl6pPr>
                <a:lvl7pPr marL="914400" algn="l" rtl="0" fontAlgn="base">
                  <a:spcBef>
                    <a:spcPct val="0"/>
                  </a:spcBef>
                  <a:spcAft>
                    <a:spcPct val="0"/>
                  </a:spcAft>
                  <a:defRPr sz="2400">
                    <a:solidFill>
                      <a:schemeClr val="tx2"/>
                    </a:solidFill>
                    <a:latin typeface="Arial" panose="020B0604020202020204" pitchFamily="34" charset="0"/>
                    <a:ea typeface="微软雅黑" panose="020B0503020204020204" charset="-122"/>
                  </a:defRPr>
                </a:lvl7pPr>
                <a:lvl8pPr marL="1371600" algn="l" rtl="0" fontAlgn="base">
                  <a:spcBef>
                    <a:spcPct val="0"/>
                  </a:spcBef>
                  <a:spcAft>
                    <a:spcPct val="0"/>
                  </a:spcAft>
                  <a:defRPr sz="2400">
                    <a:solidFill>
                      <a:schemeClr val="tx2"/>
                    </a:solidFill>
                    <a:latin typeface="Arial" panose="020B0604020202020204" pitchFamily="34" charset="0"/>
                    <a:ea typeface="微软雅黑" panose="020B0503020204020204" charset="-122"/>
                  </a:defRPr>
                </a:lvl8pPr>
                <a:lvl9pPr marL="1828800" algn="l" rtl="0" fontAlgn="base">
                  <a:spcBef>
                    <a:spcPct val="0"/>
                  </a:spcBef>
                  <a:spcAft>
                    <a:spcPct val="0"/>
                  </a:spcAft>
                  <a:defRPr sz="2400">
                    <a:solidFill>
                      <a:schemeClr val="tx2"/>
                    </a:solidFill>
                    <a:latin typeface="Arial" panose="020B0604020202020204" pitchFamily="34" charset="0"/>
                    <a:ea typeface="微软雅黑" panose="020B0503020204020204" charset="-122"/>
                  </a:defRPr>
                </a:lvl9pPr>
              </a:lstStyle>
              <a:p>
                <a:pPr algn="ctr"/>
                <a:r>
                  <a:rPr lang="en-US" altLang="zh-CN" sz="3600" spc="600" dirty="0">
                    <a:solidFill>
                      <a:srgbClr val="615970"/>
                    </a:solidFill>
                    <a:latin typeface="微软雅黑" panose="020B0503020204020204" charset="-122"/>
                    <a:ea typeface="微软雅黑" panose="020B0503020204020204" charset="-122"/>
                  </a:rPr>
                  <a:t>01</a:t>
                </a:r>
              </a:p>
            </p:txBody>
          </p:sp>
          <p:sp>
            <p:nvSpPr>
              <p:cNvPr id="27" name="矩形 26"/>
              <p:cNvSpPr/>
              <p:nvPr/>
            </p:nvSpPr>
            <p:spPr bwMode="auto">
              <a:xfrm>
                <a:off x="2419100" y="2481285"/>
                <a:ext cx="3699347" cy="5496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l">
                  <a:defRPr/>
                </a:pPr>
                <a:r>
                  <a:rPr lang="zh-CN" altLang="en-US" sz="2000" b="1" dirty="0">
                    <a:solidFill>
                      <a:srgbClr val="615970"/>
                    </a:solidFill>
                    <a:latin typeface="微软雅黑" panose="020B0503020204020204" charset="-122"/>
                    <a:ea typeface="微软雅黑" panose="020B0503020204020204" charset="-122"/>
                    <a:sym typeface="+mn-ea"/>
                  </a:rPr>
                  <a:t>The whole idea of the work</a:t>
                </a:r>
              </a:p>
            </p:txBody>
          </p:sp>
        </p:grpSp>
        <p:grpSp>
          <p:nvGrpSpPr>
            <p:cNvPr id="13" name="组合 12"/>
            <p:cNvGrpSpPr/>
            <p:nvPr/>
          </p:nvGrpSpPr>
          <p:grpSpPr>
            <a:xfrm>
              <a:off x="4877372" y="2625202"/>
              <a:ext cx="4098440" cy="732230"/>
              <a:chOff x="1491415" y="2381173"/>
              <a:chExt cx="4098440" cy="732230"/>
            </a:xfrm>
          </p:grpSpPr>
          <p:sp>
            <p:nvSpPr>
              <p:cNvPr id="24" name="_14"/>
              <p:cNvSpPr txBox="1">
                <a:spLocks noChangeArrowheads="1"/>
              </p:cNvSpPr>
              <p:nvPr/>
            </p:nvSpPr>
            <p:spPr bwMode="auto">
              <a:xfrm>
                <a:off x="1491415" y="2381173"/>
                <a:ext cx="1123680" cy="7322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lvl1pPr algn="l" rtl="0" fontAlgn="base">
                  <a:spcBef>
                    <a:spcPct val="0"/>
                  </a:spcBef>
                  <a:spcAft>
                    <a:spcPct val="0"/>
                  </a:spcAft>
                  <a:defRPr sz="2400">
                    <a:solidFill>
                      <a:schemeClr val="accent2"/>
                    </a:solidFill>
                    <a:latin typeface="+mj-lt"/>
                    <a:ea typeface="+mj-ea"/>
                    <a:cs typeface="+mj-cs"/>
                  </a:defRPr>
                </a:lvl1pPr>
                <a:lvl2pPr algn="l" rtl="0" fontAlgn="base">
                  <a:spcBef>
                    <a:spcPct val="0"/>
                  </a:spcBef>
                  <a:spcAft>
                    <a:spcPct val="0"/>
                  </a:spcAft>
                  <a:defRPr sz="2400">
                    <a:solidFill>
                      <a:schemeClr val="tx2"/>
                    </a:solidFill>
                    <a:latin typeface="Arial" panose="020B0604020202020204" pitchFamily="34" charset="0"/>
                    <a:ea typeface="微软雅黑" panose="020B0503020204020204" charset="-122"/>
                  </a:defRPr>
                </a:lvl2pPr>
                <a:lvl3pPr algn="l" rtl="0" fontAlgn="base">
                  <a:spcBef>
                    <a:spcPct val="0"/>
                  </a:spcBef>
                  <a:spcAft>
                    <a:spcPct val="0"/>
                  </a:spcAft>
                  <a:defRPr sz="2400">
                    <a:solidFill>
                      <a:schemeClr val="tx2"/>
                    </a:solidFill>
                    <a:latin typeface="Arial" panose="020B0604020202020204" pitchFamily="34" charset="0"/>
                    <a:ea typeface="微软雅黑" panose="020B0503020204020204" charset="-122"/>
                  </a:defRPr>
                </a:lvl3pPr>
                <a:lvl4pPr algn="l" rtl="0" fontAlgn="base">
                  <a:spcBef>
                    <a:spcPct val="0"/>
                  </a:spcBef>
                  <a:spcAft>
                    <a:spcPct val="0"/>
                  </a:spcAft>
                  <a:defRPr sz="2400">
                    <a:solidFill>
                      <a:schemeClr val="tx2"/>
                    </a:solidFill>
                    <a:latin typeface="Arial" panose="020B0604020202020204" pitchFamily="34" charset="0"/>
                    <a:ea typeface="微软雅黑" panose="020B0503020204020204" charset="-122"/>
                  </a:defRPr>
                </a:lvl4pPr>
                <a:lvl5pPr algn="l" rtl="0" fontAlgn="base">
                  <a:spcBef>
                    <a:spcPct val="0"/>
                  </a:spcBef>
                  <a:spcAft>
                    <a:spcPct val="0"/>
                  </a:spcAft>
                  <a:defRPr sz="2400">
                    <a:solidFill>
                      <a:schemeClr val="tx2"/>
                    </a:solidFill>
                    <a:latin typeface="Arial" panose="020B0604020202020204" pitchFamily="34" charset="0"/>
                    <a:ea typeface="微软雅黑" panose="020B0503020204020204" charset="-122"/>
                  </a:defRPr>
                </a:lvl5pPr>
                <a:lvl6pPr marL="457200" algn="l" rtl="0" fontAlgn="base">
                  <a:spcBef>
                    <a:spcPct val="0"/>
                  </a:spcBef>
                  <a:spcAft>
                    <a:spcPct val="0"/>
                  </a:spcAft>
                  <a:defRPr sz="2400">
                    <a:solidFill>
                      <a:schemeClr val="tx2"/>
                    </a:solidFill>
                    <a:latin typeface="Arial" panose="020B0604020202020204" pitchFamily="34" charset="0"/>
                    <a:ea typeface="微软雅黑" panose="020B0503020204020204" charset="-122"/>
                  </a:defRPr>
                </a:lvl6pPr>
                <a:lvl7pPr marL="914400" algn="l" rtl="0" fontAlgn="base">
                  <a:spcBef>
                    <a:spcPct val="0"/>
                  </a:spcBef>
                  <a:spcAft>
                    <a:spcPct val="0"/>
                  </a:spcAft>
                  <a:defRPr sz="2400">
                    <a:solidFill>
                      <a:schemeClr val="tx2"/>
                    </a:solidFill>
                    <a:latin typeface="Arial" panose="020B0604020202020204" pitchFamily="34" charset="0"/>
                    <a:ea typeface="微软雅黑" panose="020B0503020204020204" charset="-122"/>
                  </a:defRPr>
                </a:lvl7pPr>
                <a:lvl8pPr marL="1371600" algn="l" rtl="0" fontAlgn="base">
                  <a:spcBef>
                    <a:spcPct val="0"/>
                  </a:spcBef>
                  <a:spcAft>
                    <a:spcPct val="0"/>
                  </a:spcAft>
                  <a:defRPr sz="2400">
                    <a:solidFill>
                      <a:schemeClr val="tx2"/>
                    </a:solidFill>
                    <a:latin typeface="Arial" panose="020B0604020202020204" pitchFamily="34" charset="0"/>
                    <a:ea typeface="微软雅黑" panose="020B0503020204020204" charset="-122"/>
                  </a:defRPr>
                </a:lvl8pPr>
                <a:lvl9pPr marL="1828800" algn="l" rtl="0" fontAlgn="base">
                  <a:spcBef>
                    <a:spcPct val="0"/>
                  </a:spcBef>
                  <a:spcAft>
                    <a:spcPct val="0"/>
                  </a:spcAft>
                  <a:defRPr sz="2400">
                    <a:solidFill>
                      <a:schemeClr val="tx2"/>
                    </a:solidFill>
                    <a:latin typeface="Arial" panose="020B0604020202020204" pitchFamily="34" charset="0"/>
                    <a:ea typeface="微软雅黑" panose="020B0503020204020204" charset="-122"/>
                  </a:defRPr>
                </a:lvl9pPr>
              </a:lstStyle>
              <a:p>
                <a:pPr algn="ctr"/>
                <a:r>
                  <a:rPr lang="en-US" altLang="zh-CN" sz="3600" spc="600" dirty="0">
                    <a:solidFill>
                      <a:srgbClr val="615970"/>
                    </a:solidFill>
                    <a:latin typeface="微软雅黑" panose="020B0503020204020204" charset="-122"/>
                    <a:ea typeface="微软雅黑" panose="020B0503020204020204" charset="-122"/>
                  </a:rPr>
                  <a:t>02</a:t>
                </a:r>
              </a:p>
            </p:txBody>
          </p:sp>
          <p:sp>
            <p:nvSpPr>
              <p:cNvPr id="25" name="矩形 24"/>
              <p:cNvSpPr/>
              <p:nvPr/>
            </p:nvSpPr>
            <p:spPr bwMode="auto">
              <a:xfrm>
                <a:off x="2419101" y="2471760"/>
                <a:ext cx="3170754" cy="5496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l">
                  <a:defRPr/>
                </a:pPr>
                <a:r>
                  <a:rPr lang="zh-CN" altLang="en-US" sz="2000" b="1" dirty="0">
                    <a:solidFill>
                      <a:srgbClr val="615970"/>
                    </a:solidFill>
                    <a:latin typeface="微软雅黑" panose="020B0503020204020204" charset="-122"/>
                    <a:ea typeface="微软雅黑" panose="020B0503020204020204" charset="-122"/>
                    <a:sym typeface="+mn-ea"/>
                  </a:rPr>
                  <a:t>Job goal presentation</a:t>
                </a:r>
              </a:p>
            </p:txBody>
          </p:sp>
        </p:grpSp>
        <p:grpSp>
          <p:nvGrpSpPr>
            <p:cNvPr id="14" name="组合 13"/>
            <p:cNvGrpSpPr/>
            <p:nvPr/>
          </p:nvGrpSpPr>
          <p:grpSpPr>
            <a:xfrm>
              <a:off x="4877372" y="3546330"/>
              <a:ext cx="5562146" cy="732230"/>
              <a:chOff x="1491415" y="2381173"/>
              <a:chExt cx="5562146" cy="732230"/>
            </a:xfrm>
          </p:grpSpPr>
          <p:sp>
            <p:nvSpPr>
              <p:cNvPr id="22" name="_14"/>
              <p:cNvSpPr txBox="1">
                <a:spLocks noChangeArrowheads="1"/>
              </p:cNvSpPr>
              <p:nvPr/>
            </p:nvSpPr>
            <p:spPr bwMode="auto">
              <a:xfrm>
                <a:off x="1491415" y="2381173"/>
                <a:ext cx="1123680" cy="7322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lvl1pPr algn="l" rtl="0" fontAlgn="base">
                  <a:spcBef>
                    <a:spcPct val="0"/>
                  </a:spcBef>
                  <a:spcAft>
                    <a:spcPct val="0"/>
                  </a:spcAft>
                  <a:defRPr sz="2400">
                    <a:solidFill>
                      <a:schemeClr val="accent2"/>
                    </a:solidFill>
                    <a:latin typeface="+mj-lt"/>
                    <a:ea typeface="+mj-ea"/>
                    <a:cs typeface="+mj-cs"/>
                  </a:defRPr>
                </a:lvl1pPr>
                <a:lvl2pPr algn="l" rtl="0" fontAlgn="base">
                  <a:spcBef>
                    <a:spcPct val="0"/>
                  </a:spcBef>
                  <a:spcAft>
                    <a:spcPct val="0"/>
                  </a:spcAft>
                  <a:defRPr sz="2400">
                    <a:solidFill>
                      <a:schemeClr val="tx2"/>
                    </a:solidFill>
                    <a:latin typeface="Arial" panose="020B0604020202020204" pitchFamily="34" charset="0"/>
                    <a:ea typeface="微软雅黑" panose="020B0503020204020204" charset="-122"/>
                  </a:defRPr>
                </a:lvl2pPr>
                <a:lvl3pPr algn="l" rtl="0" fontAlgn="base">
                  <a:spcBef>
                    <a:spcPct val="0"/>
                  </a:spcBef>
                  <a:spcAft>
                    <a:spcPct val="0"/>
                  </a:spcAft>
                  <a:defRPr sz="2400">
                    <a:solidFill>
                      <a:schemeClr val="tx2"/>
                    </a:solidFill>
                    <a:latin typeface="Arial" panose="020B0604020202020204" pitchFamily="34" charset="0"/>
                    <a:ea typeface="微软雅黑" panose="020B0503020204020204" charset="-122"/>
                  </a:defRPr>
                </a:lvl3pPr>
                <a:lvl4pPr algn="l" rtl="0" fontAlgn="base">
                  <a:spcBef>
                    <a:spcPct val="0"/>
                  </a:spcBef>
                  <a:spcAft>
                    <a:spcPct val="0"/>
                  </a:spcAft>
                  <a:defRPr sz="2400">
                    <a:solidFill>
                      <a:schemeClr val="tx2"/>
                    </a:solidFill>
                    <a:latin typeface="Arial" panose="020B0604020202020204" pitchFamily="34" charset="0"/>
                    <a:ea typeface="微软雅黑" panose="020B0503020204020204" charset="-122"/>
                  </a:defRPr>
                </a:lvl4pPr>
                <a:lvl5pPr algn="l" rtl="0" fontAlgn="base">
                  <a:spcBef>
                    <a:spcPct val="0"/>
                  </a:spcBef>
                  <a:spcAft>
                    <a:spcPct val="0"/>
                  </a:spcAft>
                  <a:defRPr sz="2400">
                    <a:solidFill>
                      <a:schemeClr val="tx2"/>
                    </a:solidFill>
                    <a:latin typeface="Arial" panose="020B0604020202020204" pitchFamily="34" charset="0"/>
                    <a:ea typeface="微软雅黑" panose="020B0503020204020204" charset="-122"/>
                  </a:defRPr>
                </a:lvl5pPr>
                <a:lvl6pPr marL="457200" algn="l" rtl="0" fontAlgn="base">
                  <a:spcBef>
                    <a:spcPct val="0"/>
                  </a:spcBef>
                  <a:spcAft>
                    <a:spcPct val="0"/>
                  </a:spcAft>
                  <a:defRPr sz="2400">
                    <a:solidFill>
                      <a:schemeClr val="tx2"/>
                    </a:solidFill>
                    <a:latin typeface="Arial" panose="020B0604020202020204" pitchFamily="34" charset="0"/>
                    <a:ea typeface="微软雅黑" panose="020B0503020204020204" charset="-122"/>
                  </a:defRPr>
                </a:lvl6pPr>
                <a:lvl7pPr marL="914400" algn="l" rtl="0" fontAlgn="base">
                  <a:spcBef>
                    <a:spcPct val="0"/>
                  </a:spcBef>
                  <a:spcAft>
                    <a:spcPct val="0"/>
                  </a:spcAft>
                  <a:defRPr sz="2400">
                    <a:solidFill>
                      <a:schemeClr val="tx2"/>
                    </a:solidFill>
                    <a:latin typeface="Arial" panose="020B0604020202020204" pitchFamily="34" charset="0"/>
                    <a:ea typeface="微软雅黑" panose="020B0503020204020204" charset="-122"/>
                  </a:defRPr>
                </a:lvl7pPr>
                <a:lvl8pPr marL="1371600" algn="l" rtl="0" fontAlgn="base">
                  <a:spcBef>
                    <a:spcPct val="0"/>
                  </a:spcBef>
                  <a:spcAft>
                    <a:spcPct val="0"/>
                  </a:spcAft>
                  <a:defRPr sz="2400">
                    <a:solidFill>
                      <a:schemeClr val="tx2"/>
                    </a:solidFill>
                    <a:latin typeface="Arial" panose="020B0604020202020204" pitchFamily="34" charset="0"/>
                    <a:ea typeface="微软雅黑" panose="020B0503020204020204" charset="-122"/>
                  </a:defRPr>
                </a:lvl8pPr>
                <a:lvl9pPr marL="1828800" algn="l" rtl="0" fontAlgn="base">
                  <a:spcBef>
                    <a:spcPct val="0"/>
                  </a:spcBef>
                  <a:spcAft>
                    <a:spcPct val="0"/>
                  </a:spcAft>
                  <a:defRPr sz="2400">
                    <a:solidFill>
                      <a:schemeClr val="tx2"/>
                    </a:solidFill>
                    <a:latin typeface="Arial" panose="020B0604020202020204" pitchFamily="34" charset="0"/>
                    <a:ea typeface="微软雅黑" panose="020B0503020204020204" charset="-122"/>
                  </a:defRPr>
                </a:lvl9pPr>
              </a:lstStyle>
              <a:p>
                <a:pPr algn="ctr"/>
                <a:r>
                  <a:rPr lang="en-US" altLang="zh-CN" sz="3600" spc="600" dirty="0">
                    <a:solidFill>
                      <a:srgbClr val="615970"/>
                    </a:solidFill>
                    <a:latin typeface="微软雅黑" panose="020B0503020204020204" charset="-122"/>
                    <a:ea typeface="微软雅黑" panose="020B0503020204020204" charset="-122"/>
                  </a:rPr>
                  <a:t>03</a:t>
                </a:r>
              </a:p>
            </p:txBody>
          </p:sp>
          <p:sp>
            <p:nvSpPr>
              <p:cNvPr id="23" name="矩形 22"/>
              <p:cNvSpPr/>
              <p:nvPr/>
            </p:nvSpPr>
            <p:spPr bwMode="auto">
              <a:xfrm>
                <a:off x="2419101" y="2472395"/>
                <a:ext cx="4634460" cy="5496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l">
                  <a:defRPr/>
                </a:pPr>
                <a:r>
                  <a:rPr lang="zh-CN" altLang="en-US" sz="2000" b="1" dirty="0">
                    <a:solidFill>
                      <a:srgbClr val="615970"/>
                    </a:solidFill>
                    <a:latin typeface="微软雅黑" panose="020B0503020204020204" charset="-122"/>
                    <a:ea typeface="微软雅黑" panose="020B0503020204020204" charset="-122"/>
                    <a:sym typeface="+mn-ea"/>
                  </a:rPr>
                  <a:t>Implementation of work measures</a:t>
                </a:r>
              </a:p>
            </p:txBody>
          </p:sp>
        </p:grpSp>
        <p:grpSp>
          <p:nvGrpSpPr>
            <p:cNvPr id="15" name="组合 14"/>
            <p:cNvGrpSpPr/>
            <p:nvPr/>
          </p:nvGrpSpPr>
          <p:grpSpPr>
            <a:xfrm>
              <a:off x="4877372" y="4467458"/>
              <a:ext cx="5017650" cy="732230"/>
              <a:chOff x="1491415" y="2381173"/>
              <a:chExt cx="5017650" cy="732230"/>
            </a:xfrm>
          </p:grpSpPr>
          <p:sp>
            <p:nvSpPr>
              <p:cNvPr id="20" name="_14"/>
              <p:cNvSpPr txBox="1">
                <a:spLocks noChangeArrowheads="1"/>
              </p:cNvSpPr>
              <p:nvPr/>
            </p:nvSpPr>
            <p:spPr bwMode="auto">
              <a:xfrm>
                <a:off x="1491415" y="2381173"/>
                <a:ext cx="1123680" cy="7322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lvl1pPr algn="l" rtl="0" fontAlgn="base">
                  <a:spcBef>
                    <a:spcPct val="0"/>
                  </a:spcBef>
                  <a:spcAft>
                    <a:spcPct val="0"/>
                  </a:spcAft>
                  <a:defRPr sz="2400">
                    <a:solidFill>
                      <a:schemeClr val="accent2"/>
                    </a:solidFill>
                    <a:latin typeface="+mj-lt"/>
                    <a:ea typeface="+mj-ea"/>
                    <a:cs typeface="+mj-cs"/>
                  </a:defRPr>
                </a:lvl1pPr>
                <a:lvl2pPr algn="l" rtl="0" fontAlgn="base">
                  <a:spcBef>
                    <a:spcPct val="0"/>
                  </a:spcBef>
                  <a:spcAft>
                    <a:spcPct val="0"/>
                  </a:spcAft>
                  <a:defRPr sz="2400">
                    <a:solidFill>
                      <a:schemeClr val="tx2"/>
                    </a:solidFill>
                    <a:latin typeface="Arial" panose="020B0604020202020204" pitchFamily="34" charset="0"/>
                    <a:ea typeface="微软雅黑" panose="020B0503020204020204" charset="-122"/>
                  </a:defRPr>
                </a:lvl2pPr>
                <a:lvl3pPr algn="l" rtl="0" fontAlgn="base">
                  <a:spcBef>
                    <a:spcPct val="0"/>
                  </a:spcBef>
                  <a:spcAft>
                    <a:spcPct val="0"/>
                  </a:spcAft>
                  <a:defRPr sz="2400">
                    <a:solidFill>
                      <a:schemeClr val="tx2"/>
                    </a:solidFill>
                    <a:latin typeface="Arial" panose="020B0604020202020204" pitchFamily="34" charset="0"/>
                    <a:ea typeface="微软雅黑" panose="020B0503020204020204" charset="-122"/>
                  </a:defRPr>
                </a:lvl3pPr>
                <a:lvl4pPr algn="l" rtl="0" fontAlgn="base">
                  <a:spcBef>
                    <a:spcPct val="0"/>
                  </a:spcBef>
                  <a:spcAft>
                    <a:spcPct val="0"/>
                  </a:spcAft>
                  <a:defRPr sz="2400">
                    <a:solidFill>
                      <a:schemeClr val="tx2"/>
                    </a:solidFill>
                    <a:latin typeface="Arial" panose="020B0604020202020204" pitchFamily="34" charset="0"/>
                    <a:ea typeface="微软雅黑" panose="020B0503020204020204" charset="-122"/>
                  </a:defRPr>
                </a:lvl4pPr>
                <a:lvl5pPr algn="l" rtl="0" fontAlgn="base">
                  <a:spcBef>
                    <a:spcPct val="0"/>
                  </a:spcBef>
                  <a:spcAft>
                    <a:spcPct val="0"/>
                  </a:spcAft>
                  <a:defRPr sz="2400">
                    <a:solidFill>
                      <a:schemeClr val="tx2"/>
                    </a:solidFill>
                    <a:latin typeface="Arial" panose="020B0604020202020204" pitchFamily="34" charset="0"/>
                    <a:ea typeface="微软雅黑" panose="020B0503020204020204" charset="-122"/>
                  </a:defRPr>
                </a:lvl5pPr>
                <a:lvl6pPr marL="457200" algn="l" rtl="0" fontAlgn="base">
                  <a:spcBef>
                    <a:spcPct val="0"/>
                  </a:spcBef>
                  <a:spcAft>
                    <a:spcPct val="0"/>
                  </a:spcAft>
                  <a:defRPr sz="2400">
                    <a:solidFill>
                      <a:schemeClr val="tx2"/>
                    </a:solidFill>
                    <a:latin typeface="Arial" panose="020B0604020202020204" pitchFamily="34" charset="0"/>
                    <a:ea typeface="微软雅黑" panose="020B0503020204020204" charset="-122"/>
                  </a:defRPr>
                </a:lvl6pPr>
                <a:lvl7pPr marL="914400" algn="l" rtl="0" fontAlgn="base">
                  <a:spcBef>
                    <a:spcPct val="0"/>
                  </a:spcBef>
                  <a:spcAft>
                    <a:spcPct val="0"/>
                  </a:spcAft>
                  <a:defRPr sz="2400">
                    <a:solidFill>
                      <a:schemeClr val="tx2"/>
                    </a:solidFill>
                    <a:latin typeface="Arial" panose="020B0604020202020204" pitchFamily="34" charset="0"/>
                    <a:ea typeface="微软雅黑" panose="020B0503020204020204" charset="-122"/>
                  </a:defRPr>
                </a:lvl7pPr>
                <a:lvl8pPr marL="1371600" algn="l" rtl="0" fontAlgn="base">
                  <a:spcBef>
                    <a:spcPct val="0"/>
                  </a:spcBef>
                  <a:spcAft>
                    <a:spcPct val="0"/>
                  </a:spcAft>
                  <a:defRPr sz="2400">
                    <a:solidFill>
                      <a:schemeClr val="tx2"/>
                    </a:solidFill>
                    <a:latin typeface="Arial" panose="020B0604020202020204" pitchFamily="34" charset="0"/>
                    <a:ea typeface="微软雅黑" panose="020B0503020204020204" charset="-122"/>
                  </a:defRPr>
                </a:lvl8pPr>
                <a:lvl9pPr marL="1828800" algn="l" rtl="0" fontAlgn="base">
                  <a:spcBef>
                    <a:spcPct val="0"/>
                  </a:spcBef>
                  <a:spcAft>
                    <a:spcPct val="0"/>
                  </a:spcAft>
                  <a:defRPr sz="2400">
                    <a:solidFill>
                      <a:schemeClr val="tx2"/>
                    </a:solidFill>
                    <a:latin typeface="Arial" panose="020B0604020202020204" pitchFamily="34" charset="0"/>
                    <a:ea typeface="微软雅黑" panose="020B0503020204020204" charset="-122"/>
                  </a:defRPr>
                </a:lvl9pPr>
              </a:lstStyle>
              <a:p>
                <a:pPr algn="ctr"/>
                <a:r>
                  <a:rPr lang="en-US" altLang="zh-CN" sz="3600" spc="600" dirty="0">
                    <a:solidFill>
                      <a:srgbClr val="615970"/>
                    </a:solidFill>
                    <a:latin typeface="微软雅黑" panose="020B0503020204020204" charset="-122"/>
                    <a:ea typeface="微软雅黑" panose="020B0503020204020204" charset="-122"/>
                  </a:rPr>
                  <a:t>04</a:t>
                </a:r>
              </a:p>
            </p:txBody>
          </p:sp>
          <p:sp>
            <p:nvSpPr>
              <p:cNvPr id="21" name="矩形 20"/>
              <p:cNvSpPr/>
              <p:nvPr/>
            </p:nvSpPr>
            <p:spPr bwMode="auto">
              <a:xfrm>
                <a:off x="2419101" y="2471760"/>
                <a:ext cx="4089964" cy="5496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l">
                  <a:defRPr/>
                </a:pPr>
                <a:r>
                  <a:rPr lang="zh-CN" altLang="en-US" sz="2000" b="1" dirty="0">
                    <a:solidFill>
                      <a:srgbClr val="615970"/>
                    </a:solidFill>
                    <a:latin typeface="微软雅黑" panose="020B0503020204020204" charset="-122"/>
                    <a:ea typeface="微软雅黑" panose="020B0503020204020204" charset="-122"/>
                    <a:sym typeface="+mn-ea"/>
                  </a:rPr>
                  <a:t>Job specific requirements</a:t>
                </a:r>
              </a:p>
            </p:txBody>
          </p:sp>
        </p:grpSp>
        <p:sp>
          <p:nvSpPr>
            <p:cNvPr id="16" name="矩形 15"/>
            <p:cNvSpPr/>
            <p:nvPr/>
          </p:nvSpPr>
          <p:spPr>
            <a:xfrm rot="16200000" flipH="1">
              <a:off x="6830379" y="672556"/>
              <a:ext cx="45719" cy="3476622"/>
            </a:xfrm>
            <a:prstGeom prst="rect">
              <a:avLst/>
            </a:prstGeom>
            <a:solidFill>
              <a:srgbClr val="615970"/>
            </a:solidFill>
            <a:ln>
              <a:solidFill>
                <a:srgbClr val="6159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rgbClr val="6EACAD"/>
                </a:solidFill>
                <a:latin typeface="华文中宋" panose="02010600040101010101" pitchFamily="2" charset="-122"/>
                <a:ea typeface="华文中宋" panose="02010600040101010101" pitchFamily="2" charset="-122"/>
              </a:endParaRPr>
            </a:p>
          </p:txBody>
        </p:sp>
        <p:sp>
          <p:nvSpPr>
            <p:cNvPr id="17" name="矩形 16"/>
            <p:cNvSpPr/>
            <p:nvPr/>
          </p:nvSpPr>
          <p:spPr>
            <a:xfrm rot="16200000" flipH="1">
              <a:off x="6830377" y="1583341"/>
              <a:ext cx="45719" cy="3476622"/>
            </a:xfrm>
            <a:prstGeom prst="rect">
              <a:avLst/>
            </a:prstGeom>
            <a:solidFill>
              <a:srgbClr val="615970"/>
            </a:solidFill>
            <a:ln>
              <a:solidFill>
                <a:srgbClr val="6159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rgbClr val="6EACAD"/>
                </a:solidFill>
                <a:latin typeface="华文中宋" panose="02010600040101010101" pitchFamily="2" charset="-122"/>
                <a:ea typeface="华文中宋" panose="02010600040101010101" pitchFamily="2" charset="-122"/>
              </a:endParaRPr>
            </a:p>
          </p:txBody>
        </p:sp>
        <p:sp>
          <p:nvSpPr>
            <p:cNvPr id="18" name="矩形 17"/>
            <p:cNvSpPr/>
            <p:nvPr/>
          </p:nvSpPr>
          <p:spPr>
            <a:xfrm rot="16200000" flipH="1">
              <a:off x="6830378" y="2506397"/>
              <a:ext cx="45719" cy="3476622"/>
            </a:xfrm>
            <a:prstGeom prst="rect">
              <a:avLst/>
            </a:prstGeom>
            <a:solidFill>
              <a:srgbClr val="615970"/>
            </a:solidFill>
            <a:ln>
              <a:solidFill>
                <a:srgbClr val="6159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rgbClr val="6EACAD"/>
                </a:solidFill>
                <a:latin typeface="华文中宋" panose="02010600040101010101" pitchFamily="2" charset="-122"/>
                <a:ea typeface="华文中宋" panose="02010600040101010101" pitchFamily="2" charset="-122"/>
              </a:endParaRPr>
            </a:p>
          </p:txBody>
        </p:sp>
        <p:sp>
          <p:nvSpPr>
            <p:cNvPr id="19" name="矩形 18"/>
            <p:cNvSpPr/>
            <p:nvPr/>
          </p:nvSpPr>
          <p:spPr>
            <a:xfrm rot="16200000" flipH="1">
              <a:off x="6830378" y="3429286"/>
              <a:ext cx="45719" cy="3476622"/>
            </a:xfrm>
            <a:prstGeom prst="rect">
              <a:avLst/>
            </a:prstGeom>
            <a:solidFill>
              <a:srgbClr val="615970"/>
            </a:solidFill>
            <a:ln>
              <a:solidFill>
                <a:srgbClr val="6159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rgbClr val="6EACAD"/>
                </a:solidFill>
                <a:latin typeface="华文中宋" panose="02010600040101010101" pitchFamily="2" charset="-122"/>
                <a:ea typeface="华文中宋" panose="02010600040101010101" pitchFamily="2" charset="-122"/>
              </a:endParaRPr>
            </a:p>
          </p:txBody>
        </p:sp>
      </p:grpSp>
      <p:cxnSp>
        <p:nvCxnSpPr>
          <p:cNvPr id="33" name="直接连接符 32"/>
          <p:cNvCxnSpPr/>
          <p:nvPr/>
        </p:nvCxnSpPr>
        <p:spPr>
          <a:xfrm flipH="1">
            <a:off x="314076" y="3483187"/>
            <a:ext cx="2315069" cy="2315069"/>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31" name="图片 30" descr="C:\Users\Administrator\Desktop\2276.jpg_wh300.jpg2276.jpg_wh300"/>
          <p:cNvPicPr>
            <a:picLocks noChangeAspect="1"/>
          </p:cNvPicPr>
          <p:nvPr/>
        </p:nvPicPr>
        <p:blipFill>
          <a:blip r:embed="rId3"/>
          <a:srcRect/>
          <a:stretch>
            <a:fillRect/>
          </a:stretch>
        </p:blipFill>
        <p:spPr>
          <a:xfrm>
            <a:off x="-634" y="958217"/>
            <a:ext cx="5848985" cy="5192395"/>
          </a:xfrm>
          <a:custGeom>
            <a:avLst/>
            <a:gdLst>
              <a:gd name="connsiteX0" fmla="*/ 954 w 5849256"/>
              <a:gd name="connsiteY0" fmla="*/ 0 h 6872017"/>
              <a:gd name="connsiteX1" fmla="*/ 5849256 w 5849256"/>
              <a:gd name="connsiteY1" fmla="*/ 0 h 6872017"/>
              <a:gd name="connsiteX2" fmla="*/ 5849256 w 5849256"/>
              <a:gd name="connsiteY2" fmla="*/ 6872017 h 6872017"/>
              <a:gd name="connsiteX3" fmla="*/ 954 w 5849256"/>
              <a:gd name="connsiteY3" fmla="*/ 6859163 h 6872017"/>
              <a:gd name="connsiteX4" fmla="*/ 954 w 5849256"/>
              <a:gd name="connsiteY4" fmla="*/ 0 h 68720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849256" h="6872017">
                <a:moveTo>
                  <a:pt x="954" y="0"/>
                </a:moveTo>
                <a:lnTo>
                  <a:pt x="5849256" y="0"/>
                </a:lnTo>
                <a:lnTo>
                  <a:pt x="5849256" y="6872017"/>
                </a:lnTo>
                <a:lnTo>
                  <a:pt x="954" y="6859163"/>
                </a:lnTo>
                <a:cubicBezTo>
                  <a:pt x="-6084" y="4579812"/>
                  <a:pt x="29096" y="2279355"/>
                  <a:pt x="954" y="0"/>
                </a:cubicBezTo>
                <a:close/>
              </a:path>
            </a:pathLst>
          </a:custGeom>
        </p:spPr>
      </p:pic>
      <p:sp>
        <p:nvSpPr>
          <p:cNvPr id="2" name="矩形 1"/>
          <p:cNvSpPr/>
          <p:nvPr/>
        </p:nvSpPr>
        <p:spPr>
          <a:xfrm>
            <a:off x="1" y="2252620"/>
            <a:ext cx="5849257" cy="2352765"/>
          </a:xfrm>
          <a:prstGeom prst="rect">
            <a:avLst/>
          </a:prstGeom>
          <a:solidFill>
            <a:srgbClr val="615971">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p:cNvSpPr txBox="1"/>
          <p:nvPr/>
        </p:nvSpPr>
        <p:spPr>
          <a:xfrm>
            <a:off x="1515745" y="3106421"/>
            <a:ext cx="3206115" cy="646331"/>
          </a:xfrm>
          <a:prstGeom prst="rect">
            <a:avLst/>
          </a:prstGeom>
          <a:noFill/>
        </p:spPr>
        <p:txBody>
          <a:bodyPr wrap="square" rtlCol="0">
            <a:spAutoFit/>
          </a:bodyPr>
          <a:lstStyle/>
          <a:p>
            <a:pPr algn="just"/>
            <a:r>
              <a:rPr lang="en-US" altLang="zh-CN" sz="3600" b="1">
                <a:solidFill>
                  <a:schemeClr val="bg1"/>
                </a:solidFill>
                <a:latin typeface="微软雅黑" panose="020B0503020204020204" charset="-122"/>
                <a:ea typeface="微软雅黑" panose="020B0503020204020204" charset="-122"/>
                <a:cs typeface="Aharoni" panose="02010803020104030203" pitchFamily="2" charset="-79"/>
              </a:rPr>
              <a:t>CONTENTS</a:t>
            </a:r>
          </a:p>
        </p:txBody>
      </p:sp>
      <p:grpSp>
        <p:nvGrpSpPr>
          <p:cNvPr id="3" name="组合 2"/>
          <p:cNvGrpSpPr/>
          <p:nvPr/>
        </p:nvGrpSpPr>
        <p:grpSpPr>
          <a:xfrm>
            <a:off x="1515451" y="2855688"/>
            <a:ext cx="2818356" cy="1146629"/>
            <a:chOff x="940844" y="2909332"/>
            <a:chExt cx="3967568" cy="1146629"/>
          </a:xfrm>
        </p:grpSpPr>
        <p:cxnSp>
          <p:nvCxnSpPr>
            <p:cNvPr id="8" name="直接连接符 7"/>
            <p:cNvCxnSpPr/>
            <p:nvPr/>
          </p:nvCxnSpPr>
          <p:spPr>
            <a:xfrm>
              <a:off x="940844" y="2909332"/>
              <a:ext cx="3967568" cy="0"/>
            </a:xfrm>
            <a:prstGeom prst="line">
              <a:avLst/>
            </a:prstGeom>
            <a:ln>
              <a:solidFill>
                <a:srgbClr val="F7F6FD"/>
              </a:solidFill>
            </a:ln>
          </p:spPr>
          <p:style>
            <a:lnRef idx="1">
              <a:schemeClr val="accent1"/>
            </a:lnRef>
            <a:fillRef idx="0">
              <a:schemeClr val="accent1"/>
            </a:fillRef>
            <a:effectRef idx="0">
              <a:schemeClr val="accent1"/>
            </a:effectRef>
            <a:fontRef idx="minor">
              <a:schemeClr val="tx1"/>
            </a:fontRef>
          </p:style>
        </p:cxnSp>
        <p:cxnSp>
          <p:nvCxnSpPr>
            <p:cNvPr id="10" name="直接连接符 9"/>
            <p:cNvCxnSpPr/>
            <p:nvPr/>
          </p:nvCxnSpPr>
          <p:spPr>
            <a:xfrm>
              <a:off x="940844" y="4055961"/>
              <a:ext cx="3967568" cy="0"/>
            </a:xfrm>
            <a:prstGeom prst="line">
              <a:avLst/>
            </a:prstGeom>
            <a:ln>
              <a:solidFill>
                <a:srgbClr val="F7F6FD"/>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mc:AlternateContent xmlns:mc="http://schemas.openxmlformats.org/markup-compatibility/2006" xmlns:p14="http://schemas.microsoft.com/office/powerpoint/2010/main">
    <mc:Choice Requires="p14">
      <p:transition spd="slow" p14:dur="4000" advClick="0" advTm="0">
        <p14:vortex dir="r"/>
      </p:transition>
    </mc:Choice>
    <mc:Fallback xmlns:a14="http://schemas.microsoft.com/office/drawing/2010/main"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after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checkerboard(across)">
                                      <p:cBhvr>
                                        <p:cTn id="7" dur="500"/>
                                        <p:tgtEl>
                                          <p:spTgt spid="33"/>
                                        </p:tgtEl>
                                      </p:cBhvr>
                                    </p:animEffect>
                                  </p:childTnLst>
                                </p:cTn>
                              </p:par>
                            </p:childTnLst>
                          </p:cTn>
                        </p:par>
                        <p:par>
                          <p:cTn id="8" fill="hold">
                            <p:stCondLst>
                              <p:cond delay="500"/>
                            </p:stCondLst>
                            <p:childTnLst>
                              <p:par>
                                <p:cTn id="9" presetID="55" presetClass="entr" presetSubtype="0" fill="hold" nodeType="after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p:cTn id="11" dur="1000" fill="hold"/>
                                        <p:tgtEl>
                                          <p:spTgt spid="11"/>
                                        </p:tgtEl>
                                        <p:attrNameLst>
                                          <p:attrName>ppt_w</p:attrName>
                                        </p:attrNameLst>
                                      </p:cBhvr>
                                      <p:tavLst>
                                        <p:tav tm="0">
                                          <p:val>
                                            <p:strVal val="#ppt_w*0.70"/>
                                          </p:val>
                                        </p:tav>
                                        <p:tav tm="100000">
                                          <p:val>
                                            <p:strVal val="#ppt_w"/>
                                          </p:val>
                                        </p:tav>
                                      </p:tavLst>
                                    </p:anim>
                                    <p:anim calcmode="lin" valueType="num">
                                      <p:cBhvr>
                                        <p:cTn id="12" dur="1000" fill="hold"/>
                                        <p:tgtEl>
                                          <p:spTgt spid="11"/>
                                        </p:tgtEl>
                                        <p:attrNameLst>
                                          <p:attrName>ppt_h</p:attrName>
                                        </p:attrNameLst>
                                      </p:cBhvr>
                                      <p:tavLst>
                                        <p:tav tm="0">
                                          <p:val>
                                            <p:strVal val="#ppt_h"/>
                                          </p:val>
                                        </p:tav>
                                        <p:tav tm="100000">
                                          <p:val>
                                            <p:strVal val="#ppt_h"/>
                                          </p:val>
                                        </p:tav>
                                      </p:tavLst>
                                    </p:anim>
                                    <p:animEffect transition="in" filter="fade">
                                      <p:cBhvr>
                                        <p:cTn id="13"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任意多边形 7"/>
          <p:cNvSpPr/>
          <p:nvPr userDrawn="1">
            <p:custDataLst>
              <p:tags r:id="rId1"/>
            </p:custDataLst>
          </p:nvPr>
        </p:nvSpPr>
        <p:spPr>
          <a:xfrm flipV="1">
            <a:off x="521336" y="687070"/>
            <a:ext cx="11405235" cy="76200"/>
          </a:xfrm>
          <a:custGeom>
            <a:avLst/>
            <a:gdLst>
              <a:gd name="connsiteX0" fmla="*/ 0 w 12125327"/>
              <a:gd name="connsiteY0" fmla="*/ 0 h 31282"/>
              <a:gd name="connsiteX1" fmla="*/ 12125327 w 12125327"/>
              <a:gd name="connsiteY1" fmla="*/ 0 h 31282"/>
              <a:gd name="connsiteX2" fmla="*/ 12125327 w 12125327"/>
              <a:gd name="connsiteY2" fmla="*/ 31282 h 31282"/>
              <a:gd name="connsiteX3" fmla="*/ 17139 w 12125327"/>
              <a:gd name="connsiteY3" fmla="*/ 31282 h 31282"/>
            </a:gdLst>
            <a:ahLst/>
            <a:cxnLst>
              <a:cxn ang="0">
                <a:pos x="connsiteX0" y="connsiteY0"/>
              </a:cxn>
              <a:cxn ang="0">
                <a:pos x="connsiteX1" y="connsiteY1"/>
              </a:cxn>
              <a:cxn ang="0">
                <a:pos x="connsiteX2" y="connsiteY2"/>
              </a:cxn>
              <a:cxn ang="0">
                <a:pos x="connsiteX3" y="connsiteY3"/>
              </a:cxn>
            </a:cxnLst>
            <a:rect l="l" t="t" r="r" b="b"/>
            <a:pathLst>
              <a:path w="12125327" h="31282">
                <a:moveTo>
                  <a:pt x="0" y="0"/>
                </a:moveTo>
                <a:lnTo>
                  <a:pt x="12125327" y="0"/>
                </a:lnTo>
                <a:lnTo>
                  <a:pt x="12125327" y="31282"/>
                </a:lnTo>
                <a:lnTo>
                  <a:pt x="17139" y="31282"/>
                </a:lnTo>
                <a:close/>
              </a:path>
            </a:pathLst>
          </a:custGeom>
          <a:solidFill>
            <a:srgbClr val="615970">
              <a:alpha val="9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7032" tIns="33516" rIns="67032" bIns="33516" numCol="1" spcCol="0" rtlCol="0" fromWordArt="0" anchor="ctr" anchorCtr="0" forceAA="0" compatLnSpc="1">
            <a:noAutofit/>
          </a:bodyPr>
          <a:lstStyle/>
          <a:p>
            <a:pPr algn="ctr"/>
            <a:endParaRPr lang="zh-CN" altLang="en-US" sz="1400">
              <a:latin typeface="Arial" panose="020B0604020202020204" pitchFamily="34" charset="0"/>
              <a:ea typeface="微软雅黑" panose="020B0503020204020204" charset="-122"/>
              <a:sym typeface="Arial" panose="020B0604020202020204" pitchFamily="34" charset="0"/>
            </a:endParaRPr>
          </a:p>
        </p:txBody>
      </p:sp>
      <p:sp>
        <p:nvSpPr>
          <p:cNvPr id="9" name="任意多边形 8"/>
          <p:cNvSpPr/>
          <p:nvPr userDrawn="1">
            <p:custDataLst>
              <p:tags r:id="rId2"/>
            </p:custDataLst>
          </p:nvPr>
        </p:nvSpPr>
        <p:spPr>
          <a:xfrm>
            <a:off x="-14603" y="381541"/>
            <a:ext cx="410536" cy="381886"/>
          </a:xfrm>
          <a:custGeom>
            <a:avLst/>
            <a:gdLst>
              <a:gd name="connsiteX0" fmla="*/ 284734 w 577217"/>
              <a:gd name="connsiteY0" fmla="*/ 0 h 536832"/>
              <a:gd name="connsiteX1" fmla="*/ 577217 w 577217"/>
              <a:gd name="connsiteY1" fmla="*/ 536832 h 536832"/>
              <a:gd name="connsiteX2" fmla="*/ 0 w 577217"/>
              <a:gd name="connsiteY2" fmla="*/ 536832 h 536832"/>
              <a:gd name="connsiteX3" fmla="*/ 0 w 577217"/>
              <a:gd name="connsiteY3" fmla="*/ 184 h 536832"/>
            </a:gdLst>
            <a:ahLst/>
            <a:cxnLst>
              <a:cxn ang="0">
                <a:pos x="connsiteX0" y="connsiteY0"/>
              </a:cxn>
              <a:cxn ang="0">
                <a:pos x="connsiteX1" y="connsiteY1"/>
              </a:cxn>
              <a:cxn ang="0">
                <a:pos x="connsiteX2" y="connsiteY2"/>
              </a:cxn>
              <a:cxn ang="0">
                <a:pos x="connsiteX3" y="connsiteY3"/>
              </a:cxn>
            </a:cxnLst>
            <a:rect l="l" t="t" r="r" b="b"/>
            <a:pathLst>
              <a:path w="577217" h="536832">
                <a:moveTo>
                  <a:pt x="284734" y="0"/>
                </a:moveTo>
                <a:lnTo>
                  <a:pt x="577217" y="536832"/>
                </a:lnTo>
                <a:lnTo>
                  <a:pt x="0" y="536832"/>
                </a:lnTo>
                <a:lnTo>
                  <a:pt x="0" y="184"/>
                </a:lnTo>
                <a:close/>
              </a:path>
            </a:pathLst>
          </a:custGeom>
          <a:solidFill>
            <a:srgbClr val="61597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7032" tIns="33516" rIns="67032" bIns="33516" numCol="1" spcCol="0" rtlCol="0" fromWordArt="0" anchor="ctr" anchorCtr="0" forceAA="0" compatLnSpc="1">
            <a:noAutofit/>
          </a:bodyPr>
          <a:lstStyle/>
          <a:p>
            <a:pPr algn="ctr"/>
            <a:endParaRPr lang="zh-CN" altLang="en-US" sz="1400" dirty="0">
              <a:solidFill>
                <a:srgbClr val="7EC234"/>
              </a:solidFill>
              <a:latin typeface="Arial" panose="020B0604020202020204" pitchFamily="34" charset="0"/>
              <a:ea typeface="微软雅黑" panose="020B0503020204020204" charset="-122"/>
              <a:sym typeface="Arial" panose="020B0604020202020204" pitchFamily="34" charset="0"/>
            </a:endParaRPr>
          </a:p>
        </p:txBody>
      </p:sp>
      <p:sp>
        <p:nvSpPr>
          <p:cNvPr id="26" name="Title 1"/>
          <p:cNvSpPr txBox="1"/>
          <p:nvPr/>
        </p:nvSpPr>
        <p:spPr>
          <a:xfrm>
            <a:off x="600070" y="231316"/>
            <a:ext cx="6004915" cy="379477"/>
          </a:xfrm>
          <a:prstGeom prst="rect">
            <a:avLst/>
          </a:prstGeom>
        </p:spPr>
        <p:txBody>
          <a:bodyPr lIns="0" rIns="0" anchor="ctr">
            <a:noAutofit/>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anose="020B0306030504020204" pitchFamily="34" charset="0"/>
              </a:defRPr>
            </a:lvl1pPr>
          </a:lstStyle>
          <a:p>
            <a:pPr algn="l">
              <a:defRPr/>
            </a:pPr>
            <a:r>
              <a:rPr lang="zh-CN" altLang="en-US" sz="2400" b="1" dirty="0">
                <a:solidFill>
                  <a:srgbClr val="615970"/>
                </a:solidFill>
                <a:latin typeface="微软雅黑" panose="020B0503020204020204" charset="-122"/>
                <a:ea typeface="微软雅黑" panose="020B0503020204020204" charset="-122"/>
                <a:sym typeface="+mn-ea"/>
              </a:rPr>
              <a:t>Job specific requirements</a:t>
            </a:r>
          </a:p>
        </p:txBody>
      </p:sp>
      <p:sp>
        <p:nvSpPr>
          <p:cNvPr id="3" name="35"/>
          <p:cNvSpPr/>
          <p:nvPr/>
        </p:nvSpPr>
        <p:spPr>
          <a:xfrm>
            <a:off x="5906787" y="1758978"/>
            <a:ext cx="3735308" cy="3735056"/>
          </a:xfrm>
          <a:custGeom>
            <a:avLst/>
            <a:gdLst>
              <a:gd name="connsiteX0" fmla="*/ 2489382 w 4980410"/>
              <a:gd name="connsiteY0" fmla="*/ 571193 h 4980074"/>
              <a:gd name="connsiteX1" fmla="*/ 577366 w 4980410"/>
              <a:gd name="connsiteY1" fmla="*/ 2483209 h 4980074"/>
              <a:gd name="connsiteX2" fmla="*/ 2489382 w 4980410"/>
              <a:gd name="connsiteY2" fmla="*/ 4395225 h 4980074"/>
              <a:gd name="connsiteX3" fmla="*/ 4401398 w 4980410"/>
              <a:gd name="connsiteY3" fmla="*/ 2483209 h 4980074"/>
              <a:gd name="connsiteX4" fmla="*/ 2489382 w 4980410"/>
              <a:gd name="connsiteY4" fmla="*/ 571193 h 4980074"/>
              <a:gd name="connsiteX5" fmla="*/ 2293273 w 4980410"/>
              <a:gd name="connsiteY5" fmla="*/ 120 h 4980074"/>
              <a:gd name="connsiteX6" fmla="*/ 2352189 w 4980410"/>
              <a:gd name="connsiteY6" fmla="*/ 33796 h 4980074"/>
              <a:gd name="connsiteX7" fmla="*/ 2449931 w 4980410"/>
              <a:gd name="connsiteY7" fmla="*/ 266034 h 4980074"/>
              <a:gd name="connsiteX8" fmla="*/ 2503019 w 4980410"/>
              <a:gd name="connsiteY8" fmla="*/ 306399 h 4980074"/>
              <a:gd name="connsiteX9" fmla="*/ 2641578 w 4980410"/>
              <a:gd name="connsiteY9" fmla="*/ 309436 h 4980074"/>
              <a:gd name="connsiteX10" fmla="*/ 2702013 w 4980410"/>
              <a:gd name="connsiteY10" fmla="*/ 273832 h 4980074"/>
              <a:gd name="connsiteX11" fmla="*/ 2812541 w 4980410"/>
              <a:gd name="connsiteY11" fmla="*/ 52409 h 4980074"/>
              <a:gd name="connsiteX12" fmla="*/ 2873406 w 4980410"/>
              <a:gd name="connsiteY12" fmla="*/ 23064 h 4980074"/>
              <a:gd name="connsiteX13" fmla="*/ 3032466 w 4980410"/>
              <a:gd name="connsiteY13" fmla="*/ 49845 h 4980074"/>
              <a:gd name="connsiteX14" fmla="*/ 3080157 w 4980410"/>
              <a:gd name="connsiteY14" fmla="*/ 103159 h 4980074"/>
              <a:gd name="connsiteX15" fmla="*/ 3103653 w 4980410"/>
              <a:gd name="connsiteY15" fmla="*/ 353086 h 4980074"/>
              <a:gd name="connsiteX16" fmla="*/ 3145085 w 4980410"/>
              <a:gd name="connsiteY16" fmla="*/ 406831 h 4980074"/>
              <a:gd name="connsiteX17" fmla="*/ 3273712 w 4980410"/>
              <a:gd name="connsiteY17" fmla="*/ 448284 h 4980074"/>
              <a:gd name="connsiteX18" fmla="*/ 3341699 w 4980410"/>
              <a:gd name="connsiteY18" fmla="*/ 431026 h 4980074"/>
              <a:gd name="connsiteX19" fmla="*/ 3518263 w 4980410"/>
              <a:gd name="connsiteY19" fmla="*/ 255365 h 4980074"/>
              <a:gd name="connsiteX20" fmla="*/ 3580422 w 4980410"/>
              <a:gd name="connsiteY20" fmla="*/ 244797 h 4980074"/>
              <a:gd name="connsiteX21" fmla="*/ 3730411 w 4980410"/>
              <a:gd name="connsiteY21" fmla="*/ 322511 h 4980074"/>
              <a:gd name="connsiteX22" fmla="*/ 3759325 w 4980410"/>
              <a:gd name="connsiteY22" fmla="*/ 377118 h 4980074"/>
              <a:gd name="connsiteX23" fmla="*/ 3707283 w 4980410"/>
              <a:gd name="connsiteY23" fmla="*/ 625957 h 4980074"/>
              <a:gd name="connsiteX24" fmla="*/ 3730369 w 4980410"/>
              <a:gd name="connsiteY24" fmla="*/ 687254 h 4980074"/>
              <a:gd name="connsiteX25" fmla="*/ 3842804 w 4980410"/>
              <a:gd name="connsiteY25" fmla="*/ 767554 h 4980074"/>
              <a:gd name="connsiteX26" fmla="*/ 3912514 w 4980410"/>
              <a:gd name="connsiteY26" fmla="*/ 775331 h 4980074"/>
              <a:gd name="connsiteX27" fmla="*/ 4130511 w 4980410"/>
              <a:gd name="connsiteY27" fmla="*/ 653416 h 4980074"/>
              <a:gd name="connsiteX28" fmla="*/ 4193962 w 4980410"/>
              <a:gd name="connsiteY28" fmla="*/ 661625 h 4980074"/>
              <a:gd name="connsiteX29" fmla="*/ 4308983 w 4980410"/>
              <a:gd name="connsiteY29" fmla="*/ 779478 h 4980074"/>
              <a:gd name="connsiteX30" fmla="*/ 4319982 w 4980410"/>
              <a:gd name="connsiteY30" fmla="*/ 847895 h 4980074"/>
              <a:gd name="connsiteX31" fmla="*/ 4202765 w 4980410"/>
              <a:gd name="connsiteY31" fmla="*/ 1063490 h 4980074"/>
              <a:gd name="connsiteX32" fmla="*/ 4207505 w 4980410"/>
              <a:gd name="connsiteY32" fmla="*/ 1132339 h 4980074"/>
              <a:gd name="connsiteX33" fmla="*/ 4284110 w 4980410"/>
              <a:gd name="connsiteY33" fmla="*/ 1240260 h 4980074"/>
              <a:gd name="connsiteX34" fmla="*/ 4348855 w 4980410"/>
              <a:gd name="connsiteY34" fmla="*/ 1267245 h 4980074"/>
              <a:gd name="connsiteX35" fmla="*/ 4597058 w 4980410"/>
              <a:gd name="connsiteY35" fmla="*/ 1218713 h 4980074"/>
              <a:gd name="connsiteX36" fmla="*/ 4655544 w 4980410"/>
              <a:gd name="connsiteY36" fmla="*/ 1246130 h 4980074"/>
              <a:gd name="connsiteX37" fmla="*/ 4734734 w 4980410"/>
              <a:gd name="connsiteY37" fmla="*/ 1391604 h 4980074"/>
              <a:gd name="connsiteX38" fmla="*/ 4720267 w 4980410"/>
              <a:gd name="connsiteY38" fmla="*/ 1455487 h 4980074"/>
              <a:gd name="connsiteX39" fmla="*/ 4543702 w 4980410"/>
              <a:gd name="connsiteY39" fmla="*/ 1631148 h 4980074"/>
              <a:gd name="connsiteX40" fmla="*/ 4529666 w 4980410"/>
              <a:gd name="connsiteY40" fmla="*/ 1701289 h 4980074"/>
              <a:gd name="connsiteX41" fmla="*/ 4569579 w 4980410"/>
              <a:gd name="connsiteY41" fmla="*/ 1824314 h 4980074"/>
              <a:gd name="connsiteX42" fmla="*/ 4629357 w 4980410"/>
              <a:gd name="connsiteY42" fmla="*/ 1870507 h 4980074"/>
              <a:gd name="connsiteX43" fmla="*/ 4876042 w 4980410"/>
              <a:gd name="connsiteY43" fmla="*/ 1891254 h 4980074"/>
              <a:gd name="connsiteX44" fmla="*/ 4923302 w 4980410"/>
              <a:gd name="connsiteY44" fmla="*/ 1938309 h 4980074"/>
              <a:gd name="connsiteX45" fmla="*/ 4959542 w 4980410"/>
              <a:gd name="connsiteY45" fmla="*/ 2099319 h 4980074"/>
              <a:gd name="connsiteX46" fmla="*/ 4925867 w 4980410"/>
              <a:gd name="connsiteY46" fmla="*/ 2158235 h 4980074"/>
              <a:gd name="connsiteX47" fmla="*/ 4707439 w 4980410"/>
              <a:gd name="connsiteY47" fmla="*/ 2273892 h 4980074"/>
              <a:gd name="connsiteX48" fmla="*/ 4667505 w 4980410"/>
              <a:gd name="connsiteY48" fmla="*/ 2333239 h 4980074"/>
              <a:gd name="connsiteX49" fmla="*/ 4676985 w 4980410"/>
              <a:gd name="connsiteY49" fmla="*/ 2470936 h 4980074"/>
              <a:gd name="connsiteX50" fmla="*/ 4712158 w 4980410"/>
              <a:gd name="connsiteY50" fmla="*/ 2525112 h 4980074"/>
              <a:gd name="connsiteX51" fmla="*/ 4945238 w 4980410"/>
              <a:gd name="connsiteY51" fmla="*/ 2622260 h 4980074"/>
              <a:gd name="connsiteX52" fmla="*/ 4980410 w 4980410"/>
              <a:gd name="connsiteY52" fmla="*/ 2676435 h 4980074"/>
              <a:gd name="connsiteX53" fmla="*/ 4960320 w 4980410"/>
              <a:gd name="connsiteY53" fmla="*/ 2841323 h 4980074"/>
              <a:gd name="connsiteX54" fmla="*/ 4913265 w 4980410"/>
              <a:gd name="connsiteY54" fmla="*/ 2888583 h 4980074"/>
              <a:gd name="connsiteX55" fmla="*/ 4671320 w 4980410"/>
              <a:gd name="connsiteY55" fmla="*/ 2936684 h 4980074"/>
              <a:gd name="connsiteX56" fmla="*/ 4618006 w 4980410"/>
              <a:gd name="connsiteY56" fmla="*/ 2984375 h 4980074"/>
              <a:gd name="connsiteX57" fmla="*/ 4582812 w 4980410"/>
              <a:gd name="connsiteY57" fmla="*/ 3112571 h 4980074"/>
              <a:gd name="connsiteX58" fmla="*/ 4606329 w 4980410"/>
              <a:gd name="connsiteY58" fmla="*/ 3180127 h 4980074"/>
              <a:gd name="connsiteX59" fmla="*/ 4793215 w 4980410"/>
              <a:gd name="connsiteY59" fmla="*/ 3337052 h 4980074"/>
              <a:gd name="connsiteX60" fmla="*/ 4810473 w 4980410"/>
              <a:gd name="connsiteY60" fmla="*/ 3405039 h 4980074"/>
              <a:gd name="connsiteX61" fmla="*/ 4745277 w 4980410"/>
              <a:gd name="connsiteY61" fmla="*/ 3554166 h 4980074"/>
              <a:gd name="connsiteX62" fmla="*/ 4691101 w 4980410"/>
              <a:gd name="connsiteY62" fmla="*/ 3589339 h 4980074"/>
              <a:gd name="connsiteX63" fmla="*/ 4437295 w 4980410"/>
              <a:gd name="connsiteY63" fmla="*/ 3556505 h 4980074"/>
              <a:gd name="connsiteX64" fmla="*/ 4376429 w 4980410"/>
              <a:gd name="connsiteY64" fmla="*/ 3585850 h 4980074"/>
              <a:gd name="connsiteX65" fmla="*/ 4308648 w 4980410"/>
              <a:gd name="connsiteY65" fmla="*/ 3697423 h 4980074"/>
              <a:gd name="connsiteX66" fmla="*/ 4307129 w 4980410"/>
              <a:gd name="connsiteY66" fmla="*/ 3766703 h 4980074"/>
              <a:gd name="connsiteX67" fmla="*/ 4441132 w 4980410"/>
              <a:gd name="connsiteY67" fmla="*/ 3977579 h 4980074"/>
              <a:gd name="connsiteX68" fmla="*/ 4439613 w 4980410"/>
              <a:gd name="connsiteY68" fmla="*/ 4046858 h 4980074"/>
              <a:gd name="connsiteX69" fmla="*/ 4328450 w 4980410"/>
              <a:gd name="connsiteY69" fmla="*/ 4167707 h 4980074"/>
              <a:gd name="connsiteX70" fmla="*/ 4266722 w 4980410"/>
              <a:gd name="connsiteY70" fmla="*/ 4184534 h 4980074"/>
              <a:gd name="connsiteX71" fmla="*/ 4039471 w 4980410"/>
              <a:gd name="connsiteY71" fmla="*/ 4080696 h 4980074"/>
              <a:gd name="connsiteX72" fmla="*/ 3971053 w 4980410"/>
              <a:gd name="connsiteY72" fmla="*/ 4091696 h 4980074"/>
              <a:gd name="connsiteX73" fmla="*/ 3870253 w 4980410"/>
              <a:gd name="connsiteY73" fmla="*/ 4180388 h 4980074"/>
              <a:gd name="connsiteX74" fmla="*/ 3849526 w 4980410"/>
              <a:gd name="connsiteY74" fmla="*/ 4244701 h 4980074"/>
              <a:gd name="connsiteX75" fmla="*/ 3916404 w 4980410"/>
              <a:gd name="connsiteY75" fmla="*/ 4485353 h 4980074"/>
              <a:gd name="connsiteX76" fmla="*/ 3889419 w 4980410"/>
              <a:gd name="connsiteY76" fmla="*/ 4550097 h 4980074"/>
              <a:gd name="connsiteX77" fmla="*/ 3750634 w 4980410"/>
              <a:gd name="connsiteY77" fmla="*/ 4635116 h 4980074"/>
              <a:gd name="connsiteX78" fmla="*/ 3687614 w 4980410"/>
              <a:gd name="connsiteY78" fmla="*/ 4633166 h 4980074"/>
              <a:gd name="connsiteX79" fmla="*/ 3499866 w 4980410"/>
              <a:gd name="connsiteY79" fmla="*/ 4463723 h 4980074"/>
              <a:gd name="connsiteX80" fmla="*/ 3430155 w 4980410"/>
              <a:gd name="connsiteY80" fmla="*/ 4455945 h 4980074"/>
              <a:gd name="connsiteX81" fmla="*/ 3307993 w 4980410"/>
              <a:gd name="connsiteY81" fmla="*/ 4508376 h 4980074"/>
              <a:gd name="connsiteX82" fmla="*/ 3268058 w 4980410"/>
              <a:gd name="connsiteY82" fmla="*/ 4567724 h 4980074"/>
              <a:gd name="connsiteX83" fmla="*/ 3266088 w 4980410"/>
              <a:gd name="connsiteY83" fmla="*/ 4813115 h 4980074"/>
              <a:gd name="connsiteX84" fmla="*/ 3219464 w 4980410"/>
              <a:gd name="connsiteY84" fmla="*/ 4866635 h 4980074"/>
              <a:gd name="connsiteX85" fmla="*/ 3065144 w 4980410"/>
              <a:gd name="connsiteY85" fmla="*/ 4908703 h 4980074"/>
              <a:gd name="connsiteX86" fmla="*/ 3000831 w 4980410"/>
              <a:gd name="connsiteY86" fmla="*/ 4887976 h 4980074"/>
              <a:gd name="connsiteX87" fmla="*/ 2873087 w 4980410"/>
              <a:gd name="connsiteY87" fmla="*/ 4676669 h 4980074"/>
              <a:gd name="connsiteX88" fmla="*/ 2807912 w 4980410"/>
              <a:gd name="connsiteY88" fmla="*/ 4643425 h 4980074"/>
              <a:gd name="connsiteX89" fmla="*/ 2676905 w 4980410"/>
              <a:gd name="connsiteY89" fmla="*/ 4658733 h 4980074"/>
              <a:gd name="connsiteX90" fmla="*/ 2623160 w 4980410"/>
              <a:gd name="connsiteY90" fmla="*/ 4700165 h 4980074"/>
              <a:gd name="connsiteX91" fmla="*/ 2538961 w 4980410"/>
              <a:gd name="connsiteY91" fmla="*/ 4938642 h 4980074"/>
              <a:gd name="connsiteX92" fmla="*/ 2485216 w 4980410"/>
              <a:gd name="connsiteY92" fmla="*/ 4980074 h 4980074"/>
              <a:gd name="connsiteX93" fmla="*/ 2321190 w 4980410"/>
              <a:gd name="connsiteY93" fmla="*/ 4972501 h 4980074"/>
              <a:gd name="connsiteX94" fmla="*/ 2268103 w 4980410"/>
              <a:gd name="connsiteY94" fmla="*/ 4932136 h 4980074"/>
              <a:gd name="connsiteX95" fmla="*/ 2207053 w 4980410"/>
              <a:gd name="connsiteY95" fmla="*/ 4684794 h 4980074"/>
              <a:gd name="connsiteX96" fmla="*/ 2159793 w 4980410"/>
              <a:gd name="connsiteY96" fmla="*/ 4637739 h 4980074"/>
              <a:gd name="connsiteX97" fmla="*/ 2026200 w 4980410"/>
              <a:gd name="connsiteY97" fmla="*/ 4615494 h 4980074"/>
              <a:gd name="connsiteX98" fmla="*/ 1958644 w 4980410"/>
              <a:gd name="connsiteY98" fmla="*/ 4639011 h 4980074"/>
              <a:gd name="connsiteX99" fmla="*/ 1815529 w 4980410"/>
              <a:gd name="connsiteY99" fmla="*/ 4843812 h 4980074"/>
              <a:gd name="connsiteX100" fmla="*/ 1754232 w 4980410"/>
              <a:gd name="connsiteY100" fmla="*/ 4866898 h 4980074"/>
              <a:gd name="connsiteX101" fmla="*/ 1599277 w 4980410"/>
              <a:gd name="connsiteY101" fmla="*/ 4808392 h 4980074"/>
              <a:gd name="connsiteX102" fmla="*/ 1557845 w 4980410"/>
              <a:gd name="connsiteY102" fmla="*/ 4754647 h 4980074"/>
              <a:gd name="connsiteX103" fmla="*/ 1572333 w 4980410"/>
              <a:gd name="connsiteY103" fmla="*/ 4508393 h 4980074"/>
              <a:gd name="connsiteX104" fmla="*/ 1536729 w 4980410"/>
              <a:gd name="connsiteY104" fmla="*/ 4447958 h 4980074"/>
              <a:gd name="connsiteX105" fmla="*/ 1418897 w 4980410"/>
              <a:gd name="connsiteY105" fmla="*/ 4380607 h 4980074"/>
              <a:gd name="connsiteX106" fmla="*/ 1350048 w 4980410"/>
              <a:gd name="connsiteY106" fmla="*/ 4385347 h 4980074"/>
              <a:gd name="connsiteX107" fmla="*/ 1152983 w 4980410"/>
              <a:gd name="connsiteY107" fmla="*/ 4537265 h 4980074"/>
              <a:gd name="connsiteX108" fmla="*/ 1084134 w 4980410"/>
              <a:gd name="connsiteY108" fmla="*/ 4542005 h 4980074"/>
              <a:gd name="connsiteX109" fmla="*/ 951630 w 4980410"/>
              <a:gd name="connsiteY109" fmla="*/ 4444221 h 4980074"/>
              <a:gd name="connsiteX110" fmla="*/ 934371 w 4980410"/>
              <a:gd name="connsiteY110" fmla="*/ 4376235 h 4980074"/>
              <a:gd name="connsiteX111" fmla="*/ 1019001 w 4980410"/>
              <a:gd name="connsiteY111" fmla="*/ 4144018 h 4980074"/>
              <a:gd name="connsiteX112" fmla="*/ 1001743 w 4980410"/>
              <a:gd name="connsiteY112" fmla="*/ 4076031 h 4980074"/>
              <a:gd name="connsiteX113" fmla="*/ 907223 w 4980410"/>
              <a:gd name="connsiteY113" fmla="*/ 3981921 h 4980074"/>
              <a:gd name="connsiteX114" fmla="*/ 837082 w 4980410"/>
              <a:gd name="connsiteY114" fmla="*/ 3967884 h 4980074"/>
              <a:gd name="connsiteX115" fmla="*/ 603981 w 4980410"/>
              <a:gd name="connsiteY115" fmla="*/ 4053108 h 4980074"/>
              <a:gd name="connsiteX116" fmla="*/ 539668 w 4980410"/>
              <a:gd name="connsiteY116" fmla="*/ 4032381 h 4980074"/>
              <a:gd name="connsiteX117" fmla="*/ 442562 w 4980410"/>
              <a:gd name="connsiteY117" fmla="*/ 3900717 h 4980074"/>
              <a:gd name="connsiteX118" fmla="*/ 444081 w 4980410"/>
              <a:gd name="connsiteY118" fmla="*/ 3831438 h 4980074"/>
              <a:gd name="connsiteX119" fmla="*/ 593886 w 4980410"/>
              <a:gd name="connsiteY119" fmla="*/ 3632465 h 4980074"/>
              <a:gd name="connsiteX120" fmla="*/ 601664 w 4980410"/>
              <a:gd name="connsiteY120" fmla="*/ 3562755 h 4980074"/>
              <a:gd name="connsiteX121" fmla="*/ 537146 w 4980410"/>
              <a:gd name="connsiteY121" fmla="*/ 3447713 h 4980074"/>
              <a:gd name="connsiteX122" fmla="*/ 478229 w 4980410"/>
              <a:gd name="connsiteY122" fmla="*/ 3414037 h 4980074"/>
              <a:gd name="connsiteX123" fmla="*/ 227440 w 4980410"/>
              <a:gd name="connsiteY123" fmla="*/ 3425016 h 4980074"/>
              <a:gd name="connsiteX124" fmla="*/ 174783 w 4980410"/>
              <a:gd name="connsiteY124" fmla="*/ 3390909 h 4980074"/>
              <a:gd name="connsiteX125" fmla="*/ 119766 w 4980410"/>
              <a:gd name="connsiteY125" fmla="*/ 3231193 h 4980074"/>
              <a:gd name="connsiteX126" fmla="*/ 134234 w 4980410"/>
              <a:gd name="connsiteY126" fmla="*/ 3167311 h 4980074"/>
              <a:gd name="connsiteX127" fmla="*/ 338420 w 4980410"/>
              <a:gd name="connsiteY127" fmla="*/ 3027480 h 4980074"/>
              <a:gd name="connsiteX128" fmla="*/ 364974 w 4980410"/>
              <a:gd name="connsiteY128" fmla="*/ 2956477 h 4980074"/>
              <a:gd name="connsiteX129" fmla="*/ 343407 w 4980410"/>
              <a:gd name="connsiteY129" fmla="*/ 2825900 h 4980074"/>
              <a:gd name="connsiteX130" fmla="*/ 296147 w 4980410"/>
              <a:gd name="connsiteY130" fmla="*/ 2778845 h 4980074"/>
              <a:gd name="connsiteX131" fmla="*/ 52704 w 4980410"/>
              <a:gd name="connsiteY131" fmla="*/ 2713854 h 4980074"/>
              <a:gd name="connsiteX132" fmla="*/ 11703 w 4980410"/>
              <a:gd name="connsiteY132" fmla="*/ 2666368 h 4980074"/>
              <a:gd name="connsiteX133" fmla="*/ 68 w 4980410"/>
              <a:gd name="connsiteY133" fmla="*/ 2497376 h 4980074"/>
              <a:gd name="connsiteX134" fmla="*/ 40433 w 4980410"/>
              <a:gd name="connsiteY134" fmla="*/ 2444288 h 4980074"/>
              <a:gd name="connsiteX135" fmla="*/ 273964 w 4980410"/>
              <a:gd name="connsiteY135" fmla="*/ 2365323 h 4980074"/>
              <a:gd name="connsiteX136" fmla="*/ 320588 w 4980410"/>
              <a:gd name="connsiteY136" fmla="*/ 2311804 h 4980074"/>
              <a:gd name="connsiteX137" fmla="*/ 336575 w 4980410"/>
              <a:gd name="connsiteY137" fmla="*/ 2178642 h 4980074"/>
              <a:gd name="connsiteX138" fmla="*/ 306799 w 4980410"/>
              <a:gd name="connsiteY138" fmla="*/ 2111518 h 4980074"/>
              <a:gd name="connsiteX139" fmla="*/ 90773 w 4980410"/>
              <a:gd name="connsiteY139" fmla="*/ 1988041 h 4980074"/>
              <a:gd name="connsiteX140" fmla="*/ 67687 w 4980410"/>
              <a:gd name="connsiteY140" fmla="*/ 1926744 h 4980074"/>
              <a:gd name="connsiteX141" fmla="*/ 106985 w 4980410"/>
              <a:gd name="connsiteY141" fmla="*/ 1766823 h 4980074"/>
              <a:gd name="connsiteX142" fmla="*/ 160730 w 4980410"/>
              <a:gd name="connsiteY142" fmla="*/ 1725391 h 4980074"/>
              <a:gd name="connsiteX143" fmla="*/ 411519 w 4980410"/>
              <a:gd name="connsiteY143" fmla="*/ 1714412 h 4980074"/>
              <a:gd name="connsiteX144" fmla="*/ 471954 w 4980410"/>
              <a:gd name="connsiteY144" fmla="*/ 1678808 h 4980074"/>
              <a:gd name="connsiteX145" fmla="*/ 520097 w 4980410"/>
              <a:gd name="connsiteY145" fmla="*/ 1556010 h 4980074"/>
              <a:gd name="connsiteX146" fmla="*/ 509098 w 4980410"/>
              <a:gd name="connsiteY146" fmla="*/ 1487592 h 4980074"/>
              <a:gd name="connsiteX147" fmla="*/ 345093 w 4980410"/>
              <a:gd name="connsiteY147" fmla="*/ 1297648 h 4980074"/>
              <a:gd name="connsiteX148" fmla="*/ 340784 w 4980410"/>
              <a:gd name="connsiteY148" fmla="*/ 1235058 h 4980074"/>
              <a:gd name="connsiteX149" fmla="*/ 425188 w 4980410"/>
              <a:gd name="connsiteY149" fmla="*/ 1090897 h 4980074"/>
              <a:gd name="connsiteX150" fmla="*/ 486485 w 4980410"/>
              <a:gd name="connsiteY150" fmla="*/ 1067811 h 4980074"/>
              <a:gd name="connsiteX151" fmla="*/ 730358 w 4980410"/>
              <a:gd name="connsiteY151" fmla="*/ 1139061 h 4980074"/>
              <a:gd name="connsiteX152" fmla="*/ 797914 w 4980410"/>
              <a:gd name="connsiteY152" fmla="*/ 1115544 h 4980074"/>
              <a:gd name="connsiteX153" fmla="*/ 885334 w 4980410"/>
              <a:gd name="connsiteY153" fmla="*/ 1015196 h 4980074"/>
              <a:gd name="connsiteX154" fmla="*/ 893112 w 4980410"/>
              <a:gd name="connsiteY154" fmla="*/ 945486 h 4980074"/>
              <a:gd name="connsiteX155" fmla="*/ 789542 w 4980410"/>
              <a:gd name="connsiteY155" fmla="*/ 719937 h 4980074"/>
              <a:gd name="connsiteX156" fmla="*/ 804010 w 4980410"/>
              <a:gd name="connsiteY156" fmla="*/ 656055 h 4980074"/>
              <a:gd name="connsiteX157" fmla="*/ 928553 w 4980410"/>
              <a:gd name="connsiteY157" fmla="*/ 546862 h 4980074"/>
              <a:gd name="connsiteX158" fmla="*/ 997401 w 4980410"/>
              <a:gd name="connsiteY158" fmla="*/ 542122 h 4980074"/>
              <a:gd name="connsiteX159" fmla="*/ 1208030 w 4980410"/>
              <a:gd name="connsiteY159" fmla="*/ 678547 h 4980074"/>
              <a:gd name="connsiteX160" fmla="*/ 1277310 w 4980410"/>
              <a:gd name="connsiteY160" fmla="*/ 680066 h 4980074"/>
              <a:gd name="connsiteX161" fmla="*/ 1391489 w 4980410"/>
              <a:gd name="connsiteY161" fmla="*/ 603030 h 4980074"/>
              <a:gd name="connsiteX162" fmla="*/ 1418906 w 4980410"/>
              <a:gd name="connsiteY162" fmla="*/ 544544 h 4980074"/>
              <a:gd name="connsiteX163" fmla="*/ 1389151 w 4980410"/>
              <a:gd name="connsiteY163" fmla="*/ 295048 h 4980074"/>
              <a:gd name="connsiteX164" fmla="*/ 1416567 w 4980410"/>
              <a:gd name="connsiteY164" fmla="*/ 236563 h 4980074"/>
              <a:gd name="connsiteX165" fmla="*/ 1569163 w 4980410"/>
              <a:gd name="connsiteY165" fmla="*/ 169459 h 4980074"/>
              <a:gd name="connsiteX166" fmla="*/ 1633045 w 4980410"/>
              <a:gd name="connsiteY166" fmla="*/ 183927 h 4980074"/>
              <a:gd name="connsiteX167" fmla="*/ 1797481 w 4980410"/>
              <a:gd name="connsiteY167" fmla="*/ 380130 h 4980074"/>
              <a:gd name="connsiteX168" fmla="*/ 1861794 w 4980410"/>
              <a:gd name="connsiteY168" fmla="*/ 400856 h 4980074"/>
              <a:gd name="connsiteX169" fmla="*/ 1991078 w 4980410"/>
              <a:gd name="connsiteY169" fmla="*/ 360512 h 4980074"/>
              <a:gd name="connsiteX170" fmla="*/ 2038133 w 4980410"/>
              <a:gd name="connsiteY170" fmla="*/ 313252 h 4980074"/>
              <a:gd name="connsiteX171" fmla="*/ 2083916 w 4980410"/>
              <a:gd name="connsiteY171" fmla="*/ 64843 h 4980074"/>
              <a:gd name="connsiteX172" fmla="*/ 2130972 w 4980410"/>
              <a:gd name="connsiteY172" fmla="*/ 17583 h 4980074"/>
              <a:gd name="connsiteX173" fmla="*/ 2293273 w 4980410"/>
              <a:gd name="connsiteY173" fmla="*/ 120 h 49800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Lst>
            <a:rect l="l" t="t" r="r" b="b"/>
            <a:pathLst>
              <a:path w="4980410" h="4980074">
                <a:moveTo>
                  <a:pt x="2489382" y="571193"/>
                </a:moveTo>
                <a:cubicBezTo>
                  <a:pt x="1433405" y="571193"/>
                  <a:pt x="577366" y="1427232"/>
                  <a:pt x="577366" y="2483209"/>
                </a:cubicBezTo>
                <a:cubicBezTo>
                  <a:pt x="577366" y="3539186"/>
                  <a:pt x="1433405" y="4395225"/>
                  <a:pt x="2489382" y="4395225"/>
                </a:cubicBezTo>
                <a:cubicBezTo>
                  <a:pt x="3545359" y="4395225"/>
                  <a:pt x="4401398" y="3539186"/>
                  <a:pt x="4401398" y="2483209"/>
                </a:cubicBezTo>
                <a:cubicBezTo>
                  <a:pt x="4401398" y="1427232"/>
                  <a:pt x="3545359" y="571193"/>
                  <a:pt x="2489382" y="571193"/>
                </a:cubicBezTo>
                <a:close/>
                <a:moveTo>
                  <a:pt x="2293273" y="120"/>
                </a:moveTo>
                <a:cubicBezTo>
                  <a:pt x="2318309" y="-1604"/>
                  <a:pt x="2344638" y="15450"/>
                  <a:pt x="2352189" y="33796"/>
                </a:cubicBezTo>
                <a:cubicBezTo>
                  <a:pt x="2352189" y="33796"/>
                  <a:pt x="2352189" y="33796"/>
                  <a:pt x="2449931" y="266034"/>
                </a:cubicBezTo>
                <a:cubicBezTo>
                  <a:pt x="2457483" y="284380"/>
                  <a:pt x="2483812" y="301433"/>
                  <a:pt x="2503019" y="306399"/>
                </a:cubicBezTo>
                <a:cubicBezTo>
                  <a:pt x="2503019" y="306399"/>
                  <a:pt x="2503019" y="306399"/>
                  <a:pt x="2641578" y="309436"/>
                </a:cubicBezTo>
                <a:cubicBezTo>
                  <a:pt x="2660355" y="308144"/>
                  <a:pt x="2690788" y="293471"/>
                  <a:pt x="2702013" y="273832"/>
                </a:cubicBezTo>
                <a:cubicBezTo>
                  <a:pt x="2702013" y="273832"/>
                  <a:pt x="2702013" y="273832"/>
                  <a:pt x="2812541" y="52409"/>
                </a:cubicBezTo>
                <a:cubicBezTo>
                  <a:pt x="2823766" y="32771"/>
                  <a:pt x="2847940" y="18529"/>
                  <a:pt x="2873406" y="23064"/>
                </a:cubicBezTo>
                <a:cubicBezTo>
                  <a:pt x="2873406" y="23064"/>
                  <a:pt x="2873406" y="23064"/>
                  <a:pt x="3032466" y="49845"/>
                </a:cubicBezTo>
                <a:cubicBezTo>
                  <a:pt x="3057933" y="54380"/>
                  <a:pt x="3078433" y="78123"/>
                  <a:pt x="3080157" y="103159"/>
                </a:cubicBezTo>
                <a:cubicBezTo>
                  <a:pt x="3080157" y="103159"/>
                  <a:pt x="3080157" y="103159"/>
                  <a:pt x="3103653" y="353086"/>
                </a:cubicBezTo>
                <a:cubicBezTo>
                  <a:pt x="3104946" y="371863"/>
                  <a:pt x="3125447" y="395606"/>
                  <a:pt x="3145085" y="406831"/>
                </a:cubicBezTo>
                <a:cubicBezTo>
                  <a:pt x="3145085" y="406831"/>
                  <a:pt x="3145085" y="406831"/>
                  <a:pt x="3273712" y="448284"/>
                </a:cubicBezTo>
                <a:cubicBezTo>
                  <a:pt x="3299609" y="459078"/>
                  <a:pt x="3324214" y="451096"/>
                  <a:pt x="3341699" y="431026"/>
                </a:cubicBezTo>
                <a:cubicBezTo>
                  <a:pt x="3341699" y="431026"/>
                  <a:pt x="3341699" y="431026"/>
                  <a:pt x="3518263" y="255365"/>
                </a:cubicBezTo>
                <a:cubicBezTo>
                  <a:pt x="3529488" y="235727"/>
                  <a:pt x="3560783" y="233572"/>
                  <a:pt x="3580422" y="244797"/>
                </a:cubicBezTo>
                <a:cubicBezTo>
                  <a:pt x="3580422" y="244797"/>
                  <a:pt x="3580422" y="244797"/>
                  <a:pt x="3730411" y="322511"/>
                </a:cubicBezTo>
                <a:cubicBezTo>
                  <a:pt x="3750049" y="333736"/>
                  <a:pt x="3764291" y="357910"/>
                  <a:pt x="3759325" y="377118"/>
                </a:cubicBezTo>
                <a:cubicBezTo>
                  <a:pt x="3759325" y="377118"/>
                  <a:pt x="3759325" y="377118"/>
                  <a:pt x="3707283" y="625957"/>
                </a:cubicBezTo>
                <a:cubicBezTo>
                  <a:pt x="3702316" y="645165"/>
                  <a:pt x="3710730" y="676029"/>
                  <a:pt x="3730369" y="687254"/>
                </a:cubicBezTo>
                <a:cubicBezTo>
                  <a:pt x="3730369" y="687254"/>
                  <a:pt x="3730369" y="687254"/>
                  <a:pt x="3842804" y="767554"/>
                </a:cubicBezTo>
                <a:cubicBezTo>
                  <a:pt x="3856615" y="785469"/>
                  <a:pt x="3887909" y="783314"/>
                  <a:pt x="3912514" y="775331"/>
                </a:cubicBezTo>
                <a:cubicBezTo>
                  <a:pt x="3912514" y="775331"/>
                  <a:pt x="3912514" y="775331"/>
                  <a:pt x="4130511" y="653416"/>
                </a:cubicBezTo>
                <a:cubicBezTo>
                  <a:pt x="4148857" y="645864"/>
                  <a:pt x="4180583" y="649968"/>
                  <a:pt x="4193962" y="661625"/>
                </a:cubicBezTo>
                <a:cubicBezTo>
                  <a:pt x="4193962" y="661625"/>
                  <a:pt x="4193962" y="661625"/>
                  <a:pt x="4308983" y="779478"/>
                </a:cubicBezTo>
                <a:cubicBezTo>
                  <a:pt x="4329053" y="796962"/>
                  <a:pt x="4331208" y="828257"/>
                  <a:pt x="4319982" y="847895"/>
                </a:cubicBezTo>
                <a:cubicBezTo>
                  <a:pt x="4319982" y="847895"/>
                  <a:pt x="4319982" y="847895"/>
                  <a:pt x="4202765" y="1063490"/>
                </a:cubicBezTo>
                <a:cubicBezTo>
                  <a:pt x="4191540" y="1083129"/>
                  <a:pt x="4193694" y="1114424"/>
                  <a:pt x="4207505" y="1132339"/>
                </a:cubicBezTo>
                <a:cubicBezTo>
                  <a:pt x="4207505" y="1132339"/>
                  <a:pt x="4207505" y="1132339"/>
                  <a:pt x="4284110" y="1240260"/>
                </a:cubicBezTo>
                <a:cubicBezTo>
                  <a:pt x="4297921" y="1258175"/>
                  <a:pt x="4330509" y="1274797"/>
                  <a:pt x="4348855" y="1267245"/>
                </a:cubicBezTo>
                <a:cubicBezTo>
                  <a:pt x="4348855" y="1267245"/>
                  <a:pt x="4348855" y="1267245"/>
                  <a:pt x="4597058" y="1218713"/>
                </a:cubicBezTo>
                <a:cubicBezTo>
                  <a:pt x="4615404" y="1211162"/>
                  <a:pt x="4647992" y="1227784"/>
                  <a:pt x="4655544" y="1246130"/>
                </a:cubicBezTo>
                <a:cubicBezTo>
                  <a:pt x="4655544" y="1246130"/>
                  <a:pt x="4655544" y="1246130"/>
                  <a:pt x="4734734" y="1391604"/>
                </a:cubicBezTo>
                <a:cubicBezTo>
                  <a:pt x="4742286" y="1409950"/>
                  <a:pt x="4738182" y="1441676"/>
                  <a:pt x="4720267" y="1455487"/>
                </a:cubicBezTo>
                <a:cubicBezTo>
                  <a:pt x="4720267" y="1455487"/>
                  <a:pt x="4720267" y="1455487"/>
                  <a:pt x="4543702" y="1631148"/>
                </a:cubicBezTo>
                <a:cubicBezTo>
                  <a:pt x="4525787" y="1644958"/>
                  <a:pt x="4521683" y="1676684"/>
                  <a:pt x="4529666" y="1701289"/>
                </a:cubicBezTo>
                <a:cubicBezTo>
                  <a:pt x="4529666" y="1701289"/>
                  <a:pt x="4529666" y="1701289"/>
                  <a:pt x="4569579" y="1824314"/>
                </a:cubicBezTo>
                <a:cubicBezTo>
                  <a:pt x="4577561" y="1848918"/>
                  <a:pt x="4603890" y="1865972"/>
                  <a:pt x="4629357" y="1870507"/>
                </a:cubicBezTo>
                <a:cubicBezTo>
                  <a:pt x="4629357" y="1870507"/>
                  <a:pt x="4629357" y="1870507"/>
                  <a:pt x="4876042" y="1891254"/>
                </a:cubicBezTo>
                <a:cubicBezTo>
                  <a:pt x="4901509" y="1895790"/>
                  <a:pt x="4921578" y="1913274"/>
                  <a:pt x="4923302" y="1938309"/>
                </a:cubicBezTo>
                <a:lnTo>
                  <a:pt x="4959542" y="2099319"/>
                </a:lnTo>
                <a:cubicBezTo>
                  <a:pt x="4961266" y="2124354"/>
                  <a:pt x="4950472" y="2150252"/>
                  <a:pt x="4925867" y="2158235"/>
                </a:cubicBezTo>
                <a:cubicBezTo>
                  <a:pt x="4925867" y="2158235"/>
                  <a:pt x="4925867" y="2158235"/>
                  <a:pt x="4707439" y="2273892"/>
                </a:cubicBezTo>
                <a:cubicBezTo>
                  <a:pt x="4682834" y="2281874"/>
                  <a:pt x="4665781" y="2308203"/>
                  <a:pt x="4667505" y="2333239"/>
                </a:cubicBezTo>
                <a:cubicBezTo>
                  <a:pt x="4667505" y="2333239"/>
                  <a:pt x="4667505" y="2333239"/>
                  <a:pt x="4676985" y="2470936"/>
                </a:cubicBezTo>
                <a:cubicBezTo>
                  <a:pt x="4678278" y="2489713"/>
                  <a:pt x="4692519" y="2513887"/>
                  <a:pt x="4712158" y="2525112"/>
                </a:cubicBezTo>
                <a:cubicBezTo>
                  <a:pt x="4712158" y="2525112"/>
                  <a:pt x="4712158" y="2525112"/>
                  <a:pt x="4945238" y="2622260"/>
                </a:cubicBezTo>
                <a:cubicBezTo>
                  <a:pt x="4964445" y="2627226"/>
                  <a:pt x="4979118" y="2657659"/>
                  <a:pt x="4980410" y="2676435"/>
                </a:cubicBezTo>
                <a:cubicBezTo>
                  <a:pt x="4980410" y="2676435"/>
                  <a:pt x="4980410" y="2676435"/>
                  <a:pt x="4960320" y="2841323"/>
                </a:cubicBezTo>
                <a:cubicBezTo>
                  <a:pt x="4955785" y="2866790"/>
                  <a:pt x="4938300" y="2886859"/>
                  <a:pt x="4913265" y="2888583"/>
                </a:cubicBezTo>
                <a:cubicBezTo>
                  <a:pt x="4913265" y="2888583"/>
                  <a:pt x="4913265" y="2888583"/>
                  <a:pt x="4671320" y="2936684"/>
                </a:cubicBezTo>
                <a:cubicBezTo>
                  <a:pt x="4646284" y="2938408"/>
                  <a:pt x="4622542" y="2958908"/>
                  <a:pt x="4618006" y="2984375"/>
                </a:cubicBezTo>
                <a:cubicBezTo>
                  <a:pt x="4618006" y="2984375"/>
                  <a:pt x="4618006" y="2984375"/>
                  <a:pt x="4582812" y="3112571"/>
                </a:cubicBezTo>
                <a:cubicBezTo>
                  <a:pt x="4577846" y="3131779"/>
                  <a:pt x="4586259" y="3162643"/>
                  <a:pt x="4606329" y="3180127"/>
                </a:cubicBezTo>
                <a:cubicBezTo>
                  <a:pt x="4606329" y="3180127"/>
                  <a:pt x="4606329" y="3180127"/>
                  <a:pt x="4793215" y="3337052"/>
                </a:cubicBezTo>
                <a:cubicBezTo>
                  <a:pt x="4813285" y="3354536"/>
                  <a:pt x="4821267" y="3379142"/>
                  <a:pt x="4810473" y="3405039"/>
                </a:cubicBezTo>
                <a:cubicBezTo>
                  <a:pt x="4810473" y="3405039"/>
                  <a:pt x="4810473" y="3405039"/>
                  <a:pt x="4745277" y="3554166"/>
                </a:cubicBezTo>
                <a:cubicBezTo>
                  <a:pt x="4734052" y="3573805"/>
                  <a:pt x="4709878" y="3588047"/>
                  <a:pt x="4691101" y="3589339"/>
                </a:cubicBezTo>
                <a:cubicBezTo>
                  <a:pt x="4691101" y="3589339"/>
                  <a:pt x="4691101" y="3589339"/>
                  <a:pt x="4437295" y="3556505"/>
                </a:cubicBezTo>
                <a:cubicBezTo>
                  <a:pt x="4418087" y="3551539"/>
                  <a:pt x="4387655" y="3566211"/>
                  <a:pt x="4376429" y="3585850"/>
                </a:cubicBezTo>
                <a:cubicBezTo>
                  <a:pt x="4376429" y="3585850"/>
                  <a:pt x="4376429" y="3585850"/>
                  <a:pt x="4308648" y="3697423"/>
                </a:cubicBezTo>
                <a:cubicBezTo>
                  <a:pt x="4291164" y="3717493"/>
                  <a:pt x="4293318" y="3748788"/>
                  <a:pt x="4307129" y="3766703"/>
                </a:cubicBezTo>
                <a:cubicBezTo>
                  <a:pt x="4307129" y="3766703"/>
                  <a:pt x="4307129" y="3766703"/>
                  <a:pt x="4441132" y="3977579"/>
                </a:cubicBezTo>
                <a:cubicBezTo>
                  <a:pt x="4454943" y="3995494"/>
                  <a:pt x="4450838" y="4027219"/>
                  <a:pt x="4439613" y="4046858"/>
                </a:cubicBezTo>
                <a:cubicBezTo>
                  <a:pt x="4439613" y="4046858"/>
                  <a:pt x="4439613" y="4046858"/>
                  <a:pt x="4328450" y="4167707"/>
                </a:cubicBezTo>
                <a:cubicBezTo>
                  <a:pt x="4317225" y="4187346"/>
                  <a:pt x="4286361" y="4195760"/>
                  <a:pt x="4266722" y="4184534"/>
                </a:cubicBezTo>
                <a:cubicBezTo>
                  <a:pt x="4266722" y="4184534"/>
                  <a:pt x="4266722" y="4184534"/>
                  <a:pt x="4039471" y="4080696"/>
                </a:cubicBezTo>
                <a:cubicBezTo>
                  <a:pt x="4019832" y="4069471"/>
                  <a:pt x="3988968" y="4077885"/>
                  <a:pt x="3971053" y="4091696"/>
                </a:cubicBezTo>
                <a:cubicBezTo>
                  <a:pt x="3971053" y="4091696"/>
                  <a:pt x="3971053" y="4091696"/>
                  <a:pt x="3870253" y="4180388"/>
                </a:cubicBezTo>
                <a:cubicBezTo>
                  <a:pt x="3852338" y="4194199"/>
                  <a:pt x="3841975" y="4226355"/>
                  <a:pt x="3849526" y="4244701"/>
                </a:cubicBezTo>
                <a:cubicBezTo>
                  <a:pt x="3849526" y="4244701"/>
                  <a:pt x="3849526" y="4244701"/>
                  <a:pt x="3916404" y="4485353"/>
                </a:cubicBezTo>
                <a:cubicBezTo>
                  <a:pt x="3924387" y="4509958"/>
                  <a:pt x="3913593" y="4535856"/>
                  <a:pt x="3889419" y="4550097"/>
                </a:cubicBezTo>
                <a:cubicBezTo>
                  <a:pt x="3889419" y="4550097"/>
                  <a:pt x="3889419" y="4550097"/>
                  <a:pt x="3750634" y="4635116"/>
                </a:cubicBezTo>
                <a:cubicBezTo>
                  <a:pt x="3732719" y="4648927"/>
                  <a:pt x="3700993" y="4644822"/>
                  <a:pt x="3687614" y="4633166"/>
                </a:cubicBezTo>
                <a:cubicBezTo>
                  <a:pt x="3687614" y="4633166"/>
                  <a:pt x="3687614" y="4633166"/>
                  <a:pt x="3499866" y="4463723"/>
                </a:cubicBezTo>
                <a:cubicBezTo>
                  <a:pt x="3480227" y="4452498"/>
                  <a:pt x="3448501" y="4448394"/>
                  <a:pt x="3430155" y="4455945"/>
                </a:cubicBezTo>
                <a:cubicBezTo>
                  <a:pt x="3430155" y="4455945"/>
                  <a:pt x="3430155" y="4455945"/>
                  <a:pt x="3307993" y="4508376"/>
                </a:cubicBezTo>
                <a:cubicBezTo>
                  <a:pt x="3283388" y="4516359"/>
                  <a:pt x="3266335" y="4542688"/>
                  <a:pt x="3268058" y="4567724"/>
                </a:cubicBezTo>
                <a:cubicBezTo>
                  <a:pt x="3268058" y="4567724"/>
                  <a:pt x="3268058" y="4567724"/>
                  <a:pt x="3266088" y="4813115"/>
                </a:cubicBezTo>
                <a:cubicBezTo>
                  <a:pt x="3261553" y="4838582"/>
                  <a:pt x="3244500" y="4864911"/>
                  <a:pt x="3219464" y="4866635"/>
                </a:cubicBezTo>
                <a:cubicBezTo>
                  <a:pt x="3219464" y="4866635"/>
                  <a:pt x="3219464" y="4866635"/>
                  <a:pt x="3065144" y="4908703"/>
                </a:cubicBezTo>
                <a:cubicBezTo>
                  <a:pt x="3040540" y="4916685"/>
                  <a:pt x="3014642" y="4905891"/>
                  <a:pt x="3000831" y="4887976"/>
                </a:cubicBezTo>
                <a:cubicBezTo>
                  <a:pt x="3000831" y="4887976"/>
                  <a:pt x="3000831" y="4887976"/>
                  <a:pt x="2873087" y="4676669"/>
                </a:cubicBezTo>
                <a:cubicBezTo>
                  <a:pt x="2858846" y="4652496"/>
                  <a:pt x="2832948" y="4641701"/>
                  <a:pt x="2807912" y="4643425"/>
                </a:cubicBezTo>
                <a:cubicBezTo>
                  <a:pt x="2807912" y="4643425"/>
                  <a:pt x="2807912" y="4643425"/>
                  <a:pt x="2676905" y="4658733"/>
                </a:cubicBezTo>
                <a:cubicBezTo>
                  <a:pt x="2651869" y="4660457"/>
                  <a:pt x="2628126" y="4680958"/>
                  <a:pt x="2623160" y="4700165"/>
                </a:cubicBezTo>
                <a:cubicBezTo>
                  <a:pt x="2623160" y="4700165"/>
                  <a:pt x="2623160" y="4700165"/>
                  <a:pt x="2538961" y="4938642"/>
                </a:cubicBezTo>
                <a:cubicBezTo>
                  <a:pt x="2534426" y="4964109"/>
                  <a:pt x="2510252" y="4978350"/>
                  <a:pt x="2485216" y="4980074"/>
                </a:cubicBezTo>
                <a:cubicBezTo>
                  <a:pt x="2485216" y="4980074"/>
                  <a:pt x="2485216" y="4980074"/>
                  <a:pt x="2321190" y="4972501"/>
                </a:cubicBezTo>
                <a:cubicBezTo>
                  <a:pt x="2301983" y="4967535"/>
                  <a:pt x="2275654" y="4950482"/>
                  <a:pt x="2268103" y="4932136"/>
                </a:cubicBezTo>
                <a:cubicBezTo>
                  <a:pt x="2268103" y="4932136"/>
                  <a:pt x="2268103" y="4932136"/>
                  <a:pt x="2207053" y="4684794"/>
                </a:cubicBezTo>
                <a:cubicBezTo>
                  <a:pt x="2205760" y="4666017"/>
                  <a:pt x="2179000" y="4642705"/>
                  <a:pt x="2159793" y="4637739"/>
                </a:cubicBezTo>
                <a:cubicBezTo>
                  <a:pt x="2159793" y="4637739"/>
                  <a:pt x="2159793" y="4637739"/>
                  <a:pt x="2026200" y="4615494"/>
                </a:cubicBezTo>
                <a:cubicBezTo>
                  <a:pt x="2000733" y="4610958"/>
                  <a:pt x="1976559" y="4625200"/>
                  <a:pt x="1958644" y="4639011"/>
                </a:cubicBezTo>
                <a:cubicBezTo>
                  <a:pt x="1958644" y="4639011"/>
                  <a:pt x="1958644" y="4639011"/>
                  <a:pt x="1815529" y="4843812"/>
                </a:cubicBezTo>
                <a:cubicBezTo>
                  <a:pt x="1804303" y="4863451"/>
                  <a:pt x="1773440" y="4871864"/>
                  <a:pt x="1754232" y="4866898"/>
                </a:cubicBezTo>
                <a:cubicBezTo>
                  <a:pt x="1754232" y="4866898"/>
                  <a:pt x="1754232" y="4866898"/>
                  <a:pt x="1599277" y="4808392"/>
                </a:cubicBezTo>
                <a:cubicBezTo>
                  <a:pt x="1573810" y="4803856"/>
                  <a:pt x="1559568" y="4779682"/>
                  <a:pt x="1557845" y="4754647"/>
                </a:cubicBezTo>
                <a:cubicBezTo>
                  <a:pt x="1557845" y="4754647"/>
                  <a:pt x="1557845" y="4754647"/>
                  <a:pt x="1572333" y="4508393"/>
                </a:cubicBezTo>
                <a:cubicBezTo>
                  <a:pt x="1576868" y="4482926"/>
                  <a:pt x="1555937" y="4452924"/>
                  <a:pt x="1536729" y="4447958"/>
                </a:cubicBezTo>
                <a:cubicBezTo>
                  <a:pt x="1536729" y="4447958"/>
                  <a:pt x="1536729" y="4447958"/>
                  <a:pt x="1418897" y="4380607"/>
                </a:cubicBezTo>
                <a:cubicBezTo>
                  <a:pt x="1399258" y="4369382"/>
                  <a:pt x="1367963" y="4371536"/>
                  <a:pt x="1350048" y="4385347"/>
                </a:cubicBezTo>
                <a:cubicBezTo>
                  <a:pt x="1350048" y="4385347"/>
                  <a:pt x="1350048" y="4385347"/>
                  <a:pt x="1152983" y="4537265"/>
                </a:cubicBezTo>
                <a:cubicBezTo>
                  <a:pt x="1135068" y="4551076"/>
                  <a:pt x="1103773" y="4553230"/>
                  <a:pt x="1084134" y="4542005"/>
                </a:cubicBezTo>
                <a:cubicBezTo>
                  <a:pt x="1084134" y="4542005"/>
                  <a:pt x="1084134" y="4542005"/>
                  <a:pt x="951630" y="4444221"/>
                </a:cubicBezTo>
                <a:cubicBezTo>
                  <a:pt x="931560" y="4426738"/>
                  <a:pt x="923577" y="4402132"/>
                  <a:pt x="934371" y="4376235"/>
                </a:cubicBezTo>
                <a:cubicBezTo>
                  <a:pt x="934371" y="4376235"/>
                  <a:pt x="934371" y="4376235"/>
                  <a:pt x="1019001" y="4144018"/>
                </a:cubicBezTo>
                <a:cubicBezTo>
                  <a:pt x="1023967" y="4124810"/>
                  <a:pt x="1021813" y="4093515"/>
                  <a:pt x="1001743" y="4076031"/>
                </a:cubicBezTo>
                <a:cubicBezTo>
                  <a:pt x="1001743" y="4076031"/>
                  <a:pt x="1001743" y="4076031"/>
                  <a:pt x="907223" y="3981921"/>
                </a:cubicBezTo>
                <a:cubicBezTo>
                  <a:pt x="893412" y="3964005"/>
                  <a:pt x="861686" y="3959901"/>
                  <a:pt x="837082" y="3967884"/>
                </a:cubicBezTo>
                <a:cubicBezTo>
                  <a:pt x="837082" y="3967884"/>
                  <a:pt x="837082" y="3967884"/>
                  <a:pt x="603981" y="4053108"/>
                </a:cubicBezTo>
                <a:cubicBezTo>
                  <a:pt x="585636" y="4060659"/>
                  <a:pt x="553479" y="4050296"/>
                  <a:pt x="539668" y="4032381"/>
                </a:cubicBezTo>
                <a:cubicBezTo>
                  <a:pt x="539668" y="4032381"/>
                  <a:pt x="539668" y="4032381"/>
                  <a:pt x="442562" y="3900717"/>
                </a:cubicBezTo>
                <a:cubicBezTo>
                  <a:pt x="428752" y="3882802"/>
                  <a:pt x="432856" y="3851076"/>
                  <a:pt x="444081" y="3831438"/>
                </a:cubicBezTo>
                <a:cubicBezTo>
                  <a:pt x="444081" y="3831438"/>
                  <a:pt x="444081" y="3831438"/>
                  <a:pt x="593886" y="3632465"/>
                </a:cubicBezTo>
                <a:cubicBezTo>
                  <a:pt x="611801" y="3618654"/>
                  <a:pt x="609646" y="3587359"/>
                  <a:pt x="601664" y="3562755"/>
                </a:cubicBezTo>
                <a:cubicBezTo>
                  <a:pt x="601664" y="3562755"/>
                  <a:pt x="601664" y="3562755"/>
                  <a:pt x="537146" y="3447713"/>
                </a:cubicBezTo>
                <a:cubicBezTo>
                  <a:pt x="529594" y="3429367"/>
                  <a:pt x="497006" y="3412745"/>
                  <a:pt x="478229" y="3414037"/>
                </a:cubicBezTo>
                <a:cubicBezTo>
                  <a:pt x="478229" y="3414037"/>
                  <a:pt x="478229" y="3414037"/>
                  <a:pt x="227440" y="3425016"/>
                </a:cubicBezTo>
                <a:cubicBezTo>
                  <a:pt x="202404" y="3426739"/>
                  <a:pt x="182335" y="3409255"/>
                  <a:pt x="174783" y="3390909"/>
                </a:cubicBezTo>
                <a:cubicBezTo>
                  <a:pt x="174783" y="3390909"/>
                  <a:pt x="174783" y="3390909"/>
                  <a:pt x="119766" y="3231193"/>
                </a:cubicBezTo>
                <a:cubicBezTo>
                  <a:pt x="112214" y="3212847"/>
                  <a:pt x="116319" y="3181121"/>
                  <a:pt x="134234" y="3167311"/>
                </a:cubicBezTo>
                <a:cubicBezTo>
                  <a:pt x="134234" y="3167311"/>
                  <a:pt x="134234" y="3167311"/>
                  <a:pt x="338420" y="3027480"/>
                </a:cubicBezTo>
                <a:cubicBezTo>
                  <a:pt x="356335" y="3013669"/>
                  <a:pt x="372957" y="2981082"/>
                  <a:pt x="364974" y="2956477"/>
                </a:cubicBezTo>
                <a:cubicBezTo>
                  <a:pt x="364974" y="2956477"/>
                  <a:pt x="364974" y="2956477"/>
                  <a:pt x="343407" y="2825900"/>
                </a:cubicBezTo>
                <a:cubicBezTo>
                  <a:pt x="335855" y="2807555"/>
                  <a:pt x="315354" y="2783811"/>
                  <a:pt x="296147" y="2778845"/>
                </a:cubicBezTo>
                <a:cubicBezTo>
                  <a:pt x="296147" y="2778845"/>
                  <a:pt x="296147" y="2778845"/>
                  <a:pt x="52704" y="2713854"/>
                </a:cubicBezTo>
                <a:cubicBezTo>
                  <a:pt x="27237" y="2709319"/>
                  <a:pt x="6737" y="2685576"/>
                  <a:pt x="11703" y="2666368"/>
                </a:cubicBezTo>
                <a:cubicBezTo>
                  <a:pt x="11703" y="2666368"/>
                  <a:pt x="11703" y="2666368"/>
                  <a:pt x="68" y="2497376"/>
                </a:cubicBezTo>
                <a:cubicBezTo>
                  <a:pt x="-1225" y="2478599"/>
                  <a:pt x="15828" y="2452271"/>
                  <a:pt x="40433" y="2444288"/>
                </a:cubicBezTo>
                <a:cubicBezTo>
                  <a:pt x="40433" y="2444288"/>
                  <a:pt x="40433" y="2444288"/>
                  <a:pt x="273964" y="2365323"/>
                </a:cubicBezTo>
                <a:cubicBezTo>
                  <a:pt x="298569" y="2357341"/>
                  <a:pt x="315622" y="2331012"/>
                  <a:pt x="320588" y="2311804"/>
                </a:cubicBezTo>
                <a:cubicBezTo>
                  <a:pt x="320588" y="2311804"/>
                  <a:pt x="320588" y="2311804"/>
                  <a:pt x="336575" y="2178642"/>
                </a:cubicBezTo>
                <a:cubicBezTo>
                  <a:pt x="341110" y="2153176"/>
                  <a:pt x="326868" y="2129002"/>
                  <a:pt x="306799" y="2111518"/>
                </a:cubicBezTo>
                <a:cubicBezTo>
                  <a:pt x="306799" y="2111518"/>
                  <a:pt x="306799" y="2111518"/>
                  <a:pt x="90773" y="1988041"/>
                </a:cubicBezTo>
                <a:cubicBezTo>
                  <a:pt x="71134" y="1976816"/>
                  <a:pt x="62720" y="1945952"/>
                  <a:pt x="67687" y="1926744"/>
                </a:cubicBezTo>
                <a:cubicBezTo>
                  <a:pt x="67687" y="1926744"/>
                  <a:pt x="67687" y="1926744"/>
                  <a:pt x="106985" y="1766823"/>
                </a:cubicBezTo>
                <a:cubicBezTo>
                  <a:pt x="117779" y="1740925"/>
                  <a:pt x="135263" y="1720855"/>
                  <a:pt x="160730" y="1725391"/>
                </a:cubicBezTo>
                <a:cubicBezTo>
                  <a:pt x="160730" y="1725391"/>
                  <a:pt x="160730" y="1725391"/>
                  <a:pt x="411519" y="1714412"/>
                </a:cubicBezTo>
                <a:cubicBezTo>
                  <a:pt x="430727" y="1719379"/>
                  <a:pt x="460729" y="1698447"/>
                  <a:pt x="471954" y="1678808"/>
                </a:cubicBezTo>
                <a:cubicBezTo>
                  <a:pt x="471954" y="1678808"/>
                  <a:pt x="471954" y="1678808"/>
                  <a:pt x="520097" y="1556010"/>
                </a:cubicBezTo>
                <a:cubicBezTo>
                  <a:pt x="531322" y="1536371"/>
                  <a:pt x="529168" y="1505076"/>
                  <a:pt x="509098" y="1487592"/>
                </a:cubicBezTo>
                <a:cubicBezTo>
                  <a:pt x="509098" y="1487592"/>
                  <a:pt x="509098" y="1487592"/>
                  <a:pt x="345093" y="1297648"/>
                </a:cubicBezTo>
                <a:cubicBezTo>
                  <a:pt x="331282" y="1279733"/>
                  <a:pt x="329559" y="1254697"/>
                  <a:pt x="340784" y="1235058"/>
                </a:cubicBezTo>
                <a:cubicBezTo>
                  <a:pt x="340784" y="1235058"/>
                  <a:pt x="340784" y="1235058"/>
                  <a:pt x="425188" y="1090897"/>
                </a:cubicBezTo>
                <a:cubicBezTo>
                  <a:pt x="436413" y="1071259"/>
                  <a:pt x="467277" y="1062845"/>
                  <a:pt x="486485" y="1067811"/>
                </a:cubicBezTo>
                <a:cubicBezTo>
                  <a:pt x="486485" y="1067811"/>
                  <a:pt x="486485" y="1067811"/>
                  <a:pt x="730358" y="1139061"/>
                </a:cubicBezTo>
                <a:cubicBezTo>
                  <a:pt x="749566" y="1144028"/>
                  <a:pt x="780430" y="1135614"/>
                  <a:pt x="797914" y="1115544"/>
                </a:cubicBezTo>
                <a:cubicBezTo>
                  <a:pt x="797914" y="1115544"/>
                  <a:pt x="797914" y="1115544"/>
                  <a:pt x="885334" y="1015196"/>
                </a:cubicBezTo>
                <a:cubicBezTo>
                  <a:pt x="896559" y="995557"/>
                  <a:pt x="900663" y="963832"/>
                  <a:pt x="893112" y="945486"/>
                </a:cubicBezTo>
                <a:cubicBezTo>
                  <a:pt x="893112" y="945486"/>
                  <a:pt x="893112" y="945486"/>
                  <a:pt x="789542" y="719937"/>
                </a:cubicBezTo>
                <a:cubicBezTo>
                  <a:pt x="781559" y="695332"/>
                  <a:pt x="786094" y="669866"/>
                  <a:pt x="804010" y="656055"/>
                </a:cubicBezTo>
                <a:cubicBezTo>
                  <a:pt x="804010" y="656055"/>
                  <a:pt x="804010" y="656055"/>
                  <a:pt x="928553" y="546862"/>
                </a:cubicBezTo>
                <a:cubicBezTo>
                  <a:pt x="946468" y="533052"/>
                  <a:pt x="977762" y="530897"/>
                  <a:pt x="997401" y="542122"/>
                </a:cubicBezTo>
                <a:cubicBezTo>
                  <a:pt x="997401" y="542122"/>
                  <a:pt x="997401" y="542122"/>
                  <a:pt x="1208030" y="678547"/>
                </a:cubicBezTo>
                <a:cubicBezTo>
                  <a:pt x="1227669" y="689772"/>
                  <a:pt x="1258964" y="687618"/>
                  <a:pt x="1277310" y="680066"/>
                </a:cubicBezTo>
                <a:cubicBezTo>
                  <a:pt x="1277310" y="680066"/>
                  <a:pt x="1277310" y="680066"/>
                  <a:pt x="1391489" y="603030"/>
                </a:cubicBezTo>
                <a:cubicBezTo>
                  <a:pt x="1409835" y="595478"/>
                  <a:pt x="1420199" y="563321"/>
                  <a:pt x="1418906" y="544544"/>
                </a:cubicBezTo>
                <a:cubicBezTo>
                  <a:pt x="1418906" y="544544"/>
                  <a:pt x="1418906" y="544544"/>
                  <a:pt x="1389151" y="295048"/>
                </a:cubicBezTo>
                <a:cubicBezTo>
                  <a:pt x="1381168" y="270443"/>
                  <a:pt x="1398221" y="244115"/>
                  <a:pt x="1416567" y="236563"/>
                </a:cubicBezTo>
                <a:cubicBezTo>
                  <a:pt x="1416567" y="236563"/>
                  <a:pt x="1416567" y="236563"/>
                  <a:pt x="1569163" y="169459"/>
                </a:cubicBezTo>
                <a:cubicBezTo>
                  <a:pt x="1593768" y="161476"/>
                  <a:pt x="1619234" y="166012"/>
                  <a:pt x="1633045" y="183927"/>
                </a:cubicBezTo>
                <a:cubicBezTo>
                  <a:pt x="1633045" y="183927"/>
                  <a:pt x="1633045" y="183927"/>
                  <a:pt x="1797481" y="380130"/>
                </a:cubicBezTo>
                <a:cubicBezTo>
                  <a:pt x="1810861" y="391786"/>
                  <a:pt x="1843017" y="402149"/>
                  <a:pt x="1861794" y="400856"/>
                </a:cubicBezTo>
                <a:cubicBezTo>
                  <a:pt x="1861794" y="400856"/>
                  <a:pt x="1861794" y="400856"/>
                  <a:pt x="1991078" y="360512"/>
                </a:cubicBezTo>
                <a:cubicBezTo>
                  <a:pt x="2016114" y="358788"/>
                  <a:pt x="2033167" y="332460"/>
                  <a:pt x="2038133" y="313252"/>
                </a:cubicBezTo>
                <a:cubicBezTo>
                  <a:pt x="2038133" y="313252"/>
                  <a:pt x="2038133" y="313252"/>
                  <a:pt x="2083916" y="64843"/>
                </a:cubicBezTo>
                <a:cubicBezTo>
                  <a:pt x="2082624" y="46067"/>
                  <a:pt x="2106367" y="25566"/>
                  <a:pt x="2130972" y="17583"/>
                </a:cubicBezTo>
                <a:cubicBezTo>
                  <a:pt x="2130972" y="17583"/>
                  <a:pt x="2130972" y="17583"/>
                  <a:pt x="2293273" y="120"/>
                </a:cubicBezTo>
                <a:close/>
              </a:path>
            </a:pathLst>
          </a:custGeom>
          <a:solidFill>
            <a:srgbClr val="615970"/>
          </a:solidFill>
          <a:ln>
            <a:noFill/>
          </a:ln>
        </p:spPr>
        <p:style>
          <a:lnRef idx="2">
            <a:schemeClr val="accent5">
              <a:shade val="50000"/>
            </a:schemeClr>
          </a:lnRef>
          <a:fillRef idx="1">
            <a:schemeClr val="accent5"/>
          </a:fillRef>
          <a:effectRef idx="0">
            <a:schemeClr val="accent5"/>
          </a:effectRef>
          <a:fontRef idx="minor">
            <a:schemeClr val="lt1"/>
          </a:fontRef>
        </p:style>
        <p:txBody>
          <a:bodyPr lIns="68580" tIns="34290" rIns="68580" bIns="34290" rtlCol="0" anchor="ctr"/>
          <a:lstStyle/>
          <a:p>
            <a:pPr algn="ctr"/>
            <a:endParaRPr lang="zh-CN" altLang="en-US">
              <a:solidFill>
                <a:schemeClr val="bg1">
                  <a:lumMod val="50000"/>
                </a:schemeClr>
              </a:solidFill>
            </a:endParaRPr>
          </a:p>
        </p:txBody>
      </p:sp>
      <p:sp>
        <p:nvSpPr>
          <p:cNvPr id="2" name="34"/>
          <p:cNvSpPr/>
          <p:nvPr/>
        </p:nvSpPr>
        <p:spPr bwMode="auto">
          <a:xfrm>
            <a:off x="2181535" y="1753364"/>
            <a:ext cx="3732239" cy="3736032"/>
          </a:xfrm>
          <a:custGeom>
            <a:avLst/>
            <a:gdLst>
              <a:gd name="connsiteX0" fmla="*/ 2485624 w 4976318"/>
              <a:gd name="connsiteY0" fmla="*/ 578679 h 4981376"/>
              <a:gd name="connsiteX1" fmla="*/ 573608 w 4976318"/>
              <a:gd name="connsiteY1" fmla="*/ 2490695 h 4981376"/>
              <a:gd name="connsiteX2" fmla="*/ 2485624 w 4976318"/>
              <a:gd name="connsiteY2" fmla="*/ 4402711 h 4981376"/>
              <a:gd name="connsiteX3" fmla="*/ 4397640 w 4976318"/>
              <a:gd name="connsiteY3" fmla="*/ 2490695 h 4981376"/>
              <a:gd name="connsiteX4" fmla="*/ 2485624 w 4976318"/>
              <a:gd name="connsiteY4" fmla="*/ 578679 h 4981376"/>
              <a:gd name="connsiteX5" fmla="*/ 2460535 w 4976318"/>
              <a:gd name="connsiteY5" fmla="*/ 0 h 4981376"/>
              <a:gd name="connsiteX6" fmla="*/ 2516999 w 4976318"/>
              <a:gd name="connsiteY6" fmla="*/ 37643 h 4981376"/>
              <a:gd name="connsiteX7" fmla="*/ 2598558 w 4976318"/>
              <a:gd name="connsiteY7" fmla="*/ 276046 h 4981376"/>
              <a:gd name="connsiteX8" fmla="*/ 2648748 w 4976318"/>
              <a:gd name="connsiteY8" fmla="*/ 319963 h 4981376"/>
              <a:gd name="connsiteX9" fmla="*/ 2786771 w 4976318"/>
              <a:gd name="connsiteY9" fmla="*/ 332510 h 4981376"/>
              <a:gd name="connsiteX10" fmla="*/ 2849509 w 4976318"/>
              <a:gd name="connsiteY10" fmla="*/ 301141 h 4981376"/>
              <a:gd name="connsiteX11" fmla="*/ 2974984 w 4976318"/>
              <a:gd name="connsiteY11" fmla="*/ 87833 h 4981376"/>
              <a:gd name="connsiteX12" fmla="*/ 3037722 w 4976318"/>
              <a:gd name="connsiteY12" fmla="*/ 62738 h 4981376"/>
              <a:gd name="connsiteX13" fmla="*/ 3194567 w 4976318"/>
              <a:gd name="connsiteY13" fmla="*/ 100380 h 4981376"/>
              <a:gd name="connsiteX14" fmla="*/ 3238483 w 4976318"/>
              <a:gd name="connsiteY14" fmla="*/ 156845 h 4981376"/>
              <a:gd name="connsiteX15" fmla="*/ 3244757 w 4976318"/>
              <a:gd name="connsiteY15" fmla="*/ 407795 h 4981376"/>
              <a:gd name="connsiteX16" fmla="*/ 3282399 w 4976318"/>
              <a:gd name="connsiteY16" fmla="*/ 464259 h 4981376"/>
              <a:gd name="connsiteX17" fmla="*/ 3407875 w 4976318"/>
              <a:gd name="connsiteY17" fmla="*/ 514450 h 4981376"/>
              <a:gd name="connsiteX18" fmla="*/ 3476886 w 4976318"/>
              <a:gd name="connsiteY18" fmla="*/ 501902 h 4981376"/>
              <a:gd name="connsiteX19" fmla="*/ 3665100 w 4976318"/>
              <a:gd name="connsiteY19" fmla="*/ 338784 h 4981376"/>
              <a:gd name="connsiteX20" fmla="*/ 3727837 w 4976318"/>
              <a:gd name="connsiteY20" fmla="*/ 332510 h 4981376"/>
              <a:gd name="connsiteX21" fmla="*/ 3872134 w 4976318"/>
              <a:gd name="connsiteY21" fmla="*/ 420343 h 4981376"/>
              <a:gd name="connsiteX22" fmla="*/ 3897229 w 4976318"/>
              <a:gd name="connsiteY22" fmla="*/ 476807 h 4981376"/>
              <a:gd name="connsiteX23" fmla="*/ 3828218 w 4976318"/>
              <a:gd name="connsiteY23" fmla="*/ 721484 h 4981376"/>
              <a:gd name="connsiteX24" fmla="*/ 3847039 w 4976318"/>
              <a:gd name="connsiteY24" fmla="*/ 784222 h 4981376"/>
              <a:gd name="connsiteX25" fmla="*/ 3953693 w 4976318"/>
              <a:gd name="connsiteY25" fmla="*/ 872055 h 4981376"/>
              <a:gd name="connsiteX26" fmla="*/ 4022705 w 4976318"/>
              <a:gd name="connsiteY26" fmla="*/ 884602 h 4981376"/>
              <a:gd name="connsiteX27" fmla="*/ 4248561 w 4976318"/>
              <a:gd name="connsiteY27" fmla="*/ 777948 h 4981376"/>
              <a:gd name="connsiteX28" fmla="*/ 4311298 w 4976318"/>
              <a:gd name="connsiteY28" fmla="*/ 790496 h 4981376"/>
              <a:gd name="connsiteX29" fmla="*/ 4417952 w 4976318"/>
              <a:gd name="connsiteY29" fmla="*/ 915971 h 4981376"/>
              <a:gd name="connsiteX30" fmla="*/ 4424226 w 4976318"/>
              <a:gd name="connsiteY30" fmla="*/ 984983 h 4981376"/>
              <a:gd name="connsiteX31" fmla="*/ 4292477 w 4976318"/>
              <a:gd name="connsiteY31" fmla="*/ 1192017 h 4981376"/>
              <a:gd name="connsiteX32" fmla="*/ 4292477 w 4976318"/>
              <a:gd name="connsiteY32" fmla="*/ 1261029 h 4981376"/>
              <a:gd name="connsiteX33" fmla="*/ 4361488 w 4976318"/>
              <a:gd name="connsiteY33" fmla="*/ 1373957 h 4981376"/>
              <a:gd name="connsiteX34" fmla="*/ 4424226 w 4976318"/>
              <a:gd name="connsiteY34" fmla="*/ 1405325 h 4981376"/>
              <a:gd name="connsiteX35" fmla="*/ 4675177 w 4976318"/>
              <a:gd name="connsiteY35" fmla="*/ 1373957 h 4981376"/>
              <a:gd name="connsiteX36" fmla="*/ 4731641 w 4976318"/>
              <a:gd name="connsiteY36" fmla="*/ 1405325 h 4981376"/>
              <a:gd name="connsiteX37" fmla="*/ 4800653 w 4976318"/>
              <a:gd name="connsiteY37" fmla="*/ 1555896 h 4981376"/>
              <a:gd name="connsiteX38" fmla="*/ 4781831 w 4976318"/>
              <a:gd name="connsiteY38" fmla="*/ 1618634 h 4981376"/>
              <a:gd name="connsiteX39" fmla="*/ 4593618 w 4976318"/>
              <a:gd name="connsiteY39" fmla="*/ 1781752 h 4981376"/>
              <a:gd name="connsiteX40" fmla="*/ 4574797 w 4976318"/>
              <a:gd name="connsiteY40" fmla="*/ 1850763 h 4981376"/>
              <a:gd name="connsiteX41" fmla="*/ 4606166 w 4976318"/>
              <a:gd name="connsiteY41" fmla="*/ 1976239 h 4981376"/>
              <a:gd name="connsiteX42" fmla="*/ 4662630 w 4976318"/>
              <a:gd name="connsiteY42" fmla="*/ 2026429 h 4981376"/>
              <a:gd name="connsiteX43" fmla="*/ 4907307 w 4976318"/>
              <a:gd name="connsiteY43" fmla="*/ 2064072 h 4981376"/>
              <a:gd name="connsiteX44" fmla="*/ 4951223 w 4976318"/>
              <a:gd name="connsiteY44" fmla="*/ 2114262 h 4981376"/>
              <a:gd name="connsiteX45" fmla="*/ 4976318 w 4976318"/>
              <a:gd name="connsiteY45" fmla="*/ 2277380 h 4981376"/>
              <a:gd name="connsiteX46" fmla="*/ 4938676 w 4976318"/>
              <a:gd name="connsiteY46" fmla="*/ 2333844 h 4981376"/>
              <a:gd name="connsiteX47" fmla="*/ 4712820 w 4976318"/>
              <a:gd name="connsiteY47" fmla="*/ 2434224 h 4981376"/>
              <a:gd name="connsiteX48" fmla="*/ 4668903 w 4976318"/>
              <a:gd name="connsiteY48" fmla="*/ 2490688 h 4981376"/>
              <a:gd name="connsiteX49" fmla="*/ 4668903 w 4976318"/>
              <a:gd name="connsiteY49" fmla="*/ 2628711 h 4981376"/>
              <a:gd name="connsiteX50" fmla="*/ 4700272 w 4976318"/>
              <a:gd name="connsiteY50" fmla="*/ 2685175 h 4981376"/>
              <a:gd name="connsiteX51" fmla="*/ 4926128 w 4976318"/>
              <a:gd name="connsiteY51" fmla="*/ 2798103 h 4981376"/>
              <a:gd name="connsiteX52" fmla="*/ 4957497 w 4976318"/>
              <a:gd name="connsiteY52" fmla="*/ 2854567 h 4981376"/>
              <a:gd name="connsiteX53" fmla="*/ 4926128 w 4976318"/>
              <a:gd name="connsiteY53" fmla="*/ 3017685 h 4981376"/>
              <a:gd name="connsiteX54" fmla="*/ 4875938 w 4976318"/>
              <a:gd name="connsiteY54" fmla="*/ 3061601 h 4981376"/>
              <a:gd name="connsiteX55" fmla="*/ 4631261 w 4976318"/>
              <a:gd name="connsiteY55" fmla="*/ 3092970 h 4981376"/>
              <a:gd name="connsiteX56" fmla="*/ 4574797 w 4976318"/>
              <a:gd name="connsiteY56" fmla="*/ 3136887 h 4981376"/>
              <a:gd name="connsiteX57" fmla="*/ 4530880 w 4976318"/>
              <a:gd name="connsiteY57" fmla="*/ 3262362 h 4981376"/>
              <a:gd name="connsiteX58" fmla="*/ 4549702 w 4976318"/>
              <a:gd name="connsiteY58" fmla="*/ 3331374 h 4981376"/>
              <a:gd name="connsiteX59" fmla="*/ 4725367 w 4976318"/>
              <a:gd name="connsiteY59" fmla="*/ 3500766 h 4981376"/>
              <a:gd name="connsiteX60" fmla="*/ 4737915 w 4976318"/>
              <a:gd name="connsiteY60" fmla="*/ 3569777 h 4981376"/>
              <a:gd name="connsiteX61" fmla="*/ 4662630 w 4976318"/>
              <a:gd name="connsiteY61" fmla="*/ 3714074 h 4981376"/>
              <a:gd name="connsiteX62" fmla="*/ 4606166 w 4976318"/>
              <a:gd name="connsiteY62" fmla="*/ 3745443 h 4981376"/>
              <a:gd name="connsiteX63" fmla="*/ 4355215 w 4976318"/>
              <a:gd name="connsiteY63" fmla="*/ 3695253 h 4981376"/>
              <a:gd name="connsiteX64" fmla="*/ 4292477 w 4976318"/>
              <a:gd name="connsiteY64" fmla="*/ 3720348 h 4981376"/>
              <a:gd name="connsiteX65" fmla="*/ 4217192 w 4976318"/>
              <a:gd name="connsiteY65" fmla="*/ 3827002 h 4981376"/>
              <a:gd name="connsiteX66" fmla="*/ 4210918 w 4976318"/>
              <a:gd name="connsiteY66" fmla="*/ 3896013 h 4981376"/>
              <a:gd name="connsiteX67" fmla="*/ 4330120 w 4976318"/>
              <a:gd name="connsiteY67" fmla="*/ 4115595 h 4981376"/>
              <a:gd name="connsiteX68" fmla="*/ 4323846 w 4976318"/>
              <a:gd name="connsiteY68" fmla="*/ 4184607 h 4981376"/>
              <a:gd name="connsiteX69" fmla="*/ 4204644 w 4976318"/>
              <a:gd name="connsiteY69" fmla="*/ 4297535 h 4981376"/>
              <a:gd name="connsiteX70" fmla="*/ 4141906 w 4976318"/>
              <a:gd name="connsiteY70" fmla="*/ 4310083 h 4981376"/>
              <a:gd name="connsiteX71" fmla="*/ 3922324 w 4976318"/>
              <a:gd name="connsiteY71" fmla="*/ 4190881 h 4981376"/>
              <a:gd name="connsiteX72" fmla="*/ 3853313 w 4976318"/>
              <a:gd name="connsiteY72" fmla="*/ 4197155 h 4981376"/>
              <a:gd name="connsiteX73" fmla="*/ 3746659 w 4976318"/>
              <a:gd name="connsiteY73" fmla="*/ 4278714 h 4981376"/>
              <a:gd name="connsiteX74" fmla="*/ 3721563 w 4976318"/>
              <a:gd name="connsiteY74" fmla="*/ 4341451 h 4981376"/>
              <a:gd name="connsiteX75" fmla="*/ 3771754 w 4976318"/>
              <a:gd name="connsiteY75" fmla="*/ 4586129 h 4981376"/>
              <a:gd name="connsiteX76" fmla="*/ 3740385 w 4976318"/>
              <a:gd name="connsiteY76" fmla="*/ 4648866 h 4981376"/>
              <a:gd name="connsiteX77" fmla="*/ 3596088 w 4976318"/>
              <a:gd name="connsiteY77" fmla="*/ 4724152 h 4981376"/>
              <a:gd name="connsiteX78" fmla="*/ 3533350 w 4976318"/>
              <a:gd name="connsiteY78" fmla="*/ 4717878 h 4981376"/>
              <a:gd name="connsiteX79" fmla="*/ 3357685 w 4976318"/>
              <a:gd name="connsiteY79" fmla="*/ 4535938 h 4981376"/>
              <a:gd name="connsiteX80" fmla="*/ 3288673 w 4976318"/>
              <a:gd name="connsiteY80" fmla="*/ 4523391 h 4981376"/>
              <a:gd name="connsiteX81" fmla="*/ 3163198 w 4976318"/>
              <a:gd name="connsiteY81" fmla="*/ 4567307 h 4981376"/>
              <a:gd name="connsiteX82" fmla="*/ 3119281 w 4976318"/>
              <a:gd name="connsiteY82" fmla="*/ 4623771 h 4981376"/>
              <a:gd name="connsiteX83" fmla="*/ 3100460 w 4976318"/>
              <a:gd name="connsiteY83" fmla="*/ 4868448 h 4981376"/>
              <a:gd name="connsiteX84" fmla="*/ 3050270 w 4976318"/>
              <a:gd name="connsiteY84" fmla="*/ 4918639 h 4981376"/>
              <a:gd name="connsiteX85" fmla="*/ 2893425 w 4976318"/>
              <a:gd name="connsiteY85" fmla="*/ 4950007 h 4981376"/>
              <a:gd name="connsiteX86" fmla="*/ 2830688 w 4976318"/>
              <a:gd name="connsiteY86" fmla="*/ 4924912 h 4981376"/>
              <a:gd name="connsiteX87" fmla="*/ 2717760 w 4976318"/>
              <a:gd name="connsiteY87" fmla="*/ 4705330 h 4981376"/>
              <a:gd name="connsiteX88" fmla="*/ 2655022 w 4976318"/>
              <a:gd name="connsiteY88" fmla="*/ 4667688 h 4981376"/>
              <a:gd name="connsiteX89" fmla="*/ 2523273 w 4976318"/>
              <a:gd name="connsiteY89" fmla="*/ 4673961 h 4981376"/>
              <a:gd name="connsiteX90" fmla="*/ 2466809 w 4976318"/>
              <a:gd name="connsiteY90" fmla="*/ 4711604 h 4981376"/>
              <a:gd name="connsiteX91" fmla="*/ 2366428 w 4976318"/>
              <a:gd name="connsiteY91" fmla="*/ 4943734 h 4981376"/>
              <a:gd name="connsiteX92" fmla="*/ 2309964 w 4976318"/>
              <a:gd name="connsiteY92" fmla="*/ 4981376 h 4981376"/>
              <a:gd name="connsiteX93" fmla="*/ 2146846 w 4976318"/>
              <a:gd name="connsiteY93" fmla="*/ 4962555 h 4981376"/>
              <a:gd name="connsiteX94" fmla="*/ 2096656 w 4976318"/>
              <a:gd name="connsiteY94" fmla="*/ 4918639 h 4981376"/>
              <a:gd name="connsiteX95" fmla="*/ 2052740 w 4976318"/>
              <a:gd name="connsiteY95" fmla="*/ 4667688 h 4981376"/>
              <a:gd name="connsiteX96" fmla="*/ 2008823 w 4976318"/>
              <a:gd name="connsiteY96" fmla="*/ 4617497 h 4981376"/>
              <a:gd name="connsiteX97" fmla="*/ 1877074 w 4976318"/>
              <a:gd name="connsiteY97" fmla="*/ 4586129 h 4981376"/>
              <a:gd name="connsiteX98" fmla="*/ 1808063 w 4976318"/>
              <a:gd name="connsiteY98" fmla="*/ 4604950 h 4981376"/>
              <a:gd name="connsiteX99" fmla="*/ 1651218 w 4976318"/>
              <a:gd name="connsiteY99" fmla="*/ 4799437 h 4981376"/>
              <a:gd name="connsiteX100" fmla="*/ 1588481 w 4976318"/>
              <a:gd name="connsiteY100" fmla="*/ 4818258 h 4981376"/>
              <a:gd name="connsiteX101" fmla="*/ 1437910 w 4976318"/>
              <a:gd name="connsiteY101" fmla="*/ 4749247 h 4981376"/>
              <a:gd name="connsiteX102" fmla="*/ 1400267 w 4976318"/>
              <a:gd name="connsiteY102" fmla="*/ 4692783 h 4981376"/>
              <a:gd name="connsiteX103" fmla="*/ 1431636 w 4976318"/>
              <a:gd name="connsiteY103" fmla="*/ 4448106 h 4981376"/>
              <a:gd name="connsiteX104" fmla="*/ 1400267 w 4976318"/>
              <a:gd name="connsiteY104" fmla="*/ 4385368 h 4981376"/>
              <a:gd name="connsiteX105" fmla="*/ 1287339 w 4976318"/>
              <a:gd name="connsiteY105" fmla="*/ 4310083 h 4981376"/>
              <a:gd name="connsiteX106" fmla="*/ 1218328 w 4976318"/>
              <a:gd name="connsiteY106" fmla="*/ 4310083 h 4981376"/>
              <a:gd name="connsiteX107" fmla="*/ 1011293 w 4976318"/>
              <a:gd name="connsiteY107" fmla="*/ 4448106 h 4981376"/>
              <a:gd name="connsiteX108" fmla="*/ 942282 w 4976318"/>
              <a:gd name="connsiteY108" fmla="*/ 4448106 h 4981376"/>
              <a:gd name="connsiteX109" fmla="*/ 816806 w 4976318"/>
              <a:gd name="connsiteY109" fmla="*/ 4341451 h 4981376"/>
              <a:gd name="connsiteX110" fmla="*/ 804259 w 4976318"/>
              <a:gd name="connsiteY110" fmla="*/ 4272440 h 4981376"/>
              <a:gd name="connsiteX111" fmla="*/ 904639 w 4976318"/>
              <a:gd name="connsiteY111" fmla="*/ 4046584 h 4981376"/>
              <a:gd name="connsiteX112" fmla="*/ 892092 w 4976318"/>
              <a:gd name="connsiteY112" fmla="*/ 3977572 h 4981376"/>
              <a:gd name="connsiteX113" fmla="*/ 804259 w 4976318"/>
              <a:gd name="connsiteY113" fmla="*/ 3877192 h 4981376"/>
              <a:gd name="connsiteX114" fmla="*/ 735247 w 4976318"/>
              <a:gd name="connsiteY114" fmla="*/ 3858371 h 4981376"/>
              <a:gd name="connsiteX115" fmla="*/ 496844 w 4976318"/>
              <a:gd name="connsiteY115" fmla="*/ 3927382 h 4981376"/>
              <a:gd name="connsiteX116" fmla="*/ 434106 w 4976318"/>
              <a:gd name="connsiteY116" fmla="*/ 3902287 h 4981376"/>
              <a:gd name="connsiteX117" fmla="*/ 346273 w 4976318"/>
              <a:gd name="connsiteY117" fmla="*/ 3764264 h 4981376"/>
              <a:gd name="connsiteX118" fmla="*/ 352547 w 4976318"/>
              <a:gd name="connsiteY118" fmla="*/ 3695253 h 4981376"/>
              <a:gd name="connsiteX119" fmla="*/ 515665 w 4976318"/>
              <a:gd name="connsiteY119" fmla="*/ 3507039 h 4981376"/>
              <a:gd name="connsiteX120" fmla="*/ 528213 w 4976318"/>
              <a:gd name="connsiteY120" fmla="*/ 3438028 h 4981376"/>
              <a:gd name="connsiteX121" fmla="*/ 471749 w 4976318"/>
              <a:gd name="connsiteY121" fmla="*/ 3318826 h 4981376"/>
              <a:gd name="connsiteX122" fmla="*/ 415285 w 4976318"/>
              <a:gd name="connsiteY122" fmla="*/ 3281184 h 4981376"/>
              <a:gd name="connsiteX123" fmla="*/ 164334 w 4976318"/>
              <a:gd name="connsiteY123" fmla="*/ 3274910 h 4981376"/>
              <a:gd name="connsiteX124" fmla="*/ 114144 w 4976318"/>
              <a:gd name="connsiteY124" fmla="*/ 3237267 h 4981376"/>
              <a:gd name="connsiteX125" fmla="*/ 70227 w 4976318"/>
              <a:gd name="connsiteY125" fmla="*/ 3074149 h 4981376"/>
              <a:gd name="connsiteX126" fmla="*/ 89049 w 4976318"/>
              <a:gd name="connsiteY126" fmla="*/ 3011411 h 4981376"/>
              <a:gd name="connsiteX127" fmla="*/ 302357 w 4976318"/>
              <a:gd name="connsiteY127" fmla="*/ 2885936 h 4981376"/>
              <a:gd name="connsiteX128" fmla="*/ 333726 w 4976318"/>
              <a:gd name="connsiteY128" fmla="*/ 2816924 h 4981376"/>
              <a:gd name="connsiteX129" fmla="*/ 321178 w 4976318"/>
              <a:gd name="connsiteY129" fmla="*/ 2685175 h 4981376"/>
              <a:gd name="connsiteX130" fmla="*/ 277262 w 4976318"/>
              <a:gd name="connsiteY130" fmla="*/ 2634985 h 4981376"/>
              <a:gd name="connsiteX131" fmla="*/ 38858 w 4976318"/>
              <a:gd name="connsiteY131" fmla="*/ 2553426 h 4981376"/>
              <a:gd name="connsiteX132" fmla="*/ 1216 w 4976318"/>
              <a:gd name="connsiteY132" fmla="*/ 2503236 h 4981376"/>
              <a:gd name="connsiteX133" fmla="*/ 1216 w 4976318"/>
              <a:gd name="connsiteY133" fmla="*/ 2333844 h 4981376"/>
              <a:gd name="connsiteX134" fmla="*/ 45132 w 4976318"/>
              <a:gd name="connsiteY134" fmla="*/ 2283654 h 4981376"/>
              <a:gd name="connsiteX135" fmla="*/ 283536 w 4976318"/>
              <a:gd name="connsiteY135" fmla="*/ 2220916 h 4981376"/>
              <a:gd name="connsiteX136" fmla="*/ 333726 w 4976318"/>
              <a:gd name="connsiteY136" fmla="*/ 2170726 h 4981376"/>
              <a:gd name="connsiteX137" fmla="*/ 358821 w 4976318"/>
              <a:gd name="connsiteY137" fmla="*/ 2038977 h 4981376"/>
              <a:gd name="connsiteX138" fmla="*/ 333726 w 4976318"/>
              <a:gd name="connsiteY138" fmla="*/ 1969965 h 4981376"/>
              <a:gd name="connsiteX139" fmla="*/ 126691 w 4976318"/>
              <a:gd name="connsiteY139" fmla="*/ 1831942 h 4981376"/>
              <a:gd name="connsiteX140" fmla="*/ 107870 w 4976318"/>
              <a:gd name="connsiteY140" fmla="*/ 1769204 h 4981376"/>
              <a:gd name="connsiteX141" fmla="*/ 158060 w 4976318"/>
              <a:gd name="connsiteY141" fmla="*/ 1612360 h 4981376"/>
              <a:gd name="connsiteX142" fmla="*/ 214524 w 4976318"/>
              <a:gd name="connsiteY142" fmla="*/ 1574717 h 4981376"/>
              <a:gd name="connsiteX143" fmla="*/ 465475 w 4976318"/>
              <a:gd name="connsiteY143" fmla="*/ 1580991 h 4981376"/>
              <a:gd name="connsiteX144" fmla="*/ 528213 w 4976318"/>
              <a:gd name="connsiteY144" fmla="*/ 1549622 h 4981376"/>
              <a:gd name="connsiteX145" fmla="*/ 584677 w 4976318"/>
              <a:gd name="connsiteY145" fmla="*/ 1430420 h 4981376"/>
              <a:gd name="connsiteX146" fmla="*/ 578403 w 4976318"/>
              <a:gd name="connsiteY146" fmla="*/ 1361409 h 4981376"/>
              <a:gd name="connsiteX147" fmla="*/ 427833 w 4976318"/>
              <a:gd name="connsiteY147" fmla="*/ 1160648 h 4981376"/>
              <a:gd name="connsiteX148" fmla="*/ 427833 w 4976318"/>
              <a:gd name="connsiteY148" fmla="*/ 1097911 h 4981376"/>
              <a:gd name="connsiteX149" fmla="*/ 521939 w 4976318"/>
              <a:gd name="connsiteY149" fmla="*/ 959887 h 4981376"/>
              <a:gd name="connsiteX150" fmla="*/ 584677 w 4976318"/>
              <a:gd name="connsiteY150" fmla="*/ 941066 h 4981376"/>
              <a:gd name="connsiteX151" fmla="*/ 823080 w 4976318"/>
              <a:gd name="connsiteY151" fmla="*/ 1028899 h 4981376"/>
              <a:gd name="connsiteX152" fmla="*/ 892092 w 4976318"/>
              <a:gd name="connsiteY152" fmla="*/ 1010078 h 4981376"/>
              <a:gd name="connsiteX153" fmla="*/ 986198 w 4976318"/>
              <a:gd name="connsiteY153" fmla="*/ 915971 h 4981376"/>
              <a:gd name="connsiteX154" fmla="*/ 998746 w 4976318"/>
              <a:gd name="connsiteY154" fmla="*/ 846960 h 4981376"/>
              <a:gd name="connsiteX155" fmla="*/ 910913 w 4976318"/>
              <a:gd name="connsiteY155" fmla="*/ 614830 h 4981376"/>
              <a:gd name="connsiteX156" fmla="*/ 929734 w 4976318"/>
              <a:gd name="connsiteY156" fmla="*/ 552092 h 4981376"/>
              <a:gd name="connsiteX157" fmla="*/ 1061484 w 4976318"/>
              <a:gd name="connsiteY157" fmla="*/ 451712 h 4981376"/>
              <a:gd name="connsiteX158" fmla="*/ 1130495 w 4976318"/>
              <a:gd name="connsiteY158" fmla="*/ 451712 h 4981376"/>
              <a:gd name="connsiteX159" fmla="*/ 1331256 w 4976318"/>
              <a:gd name="connsiteY159" fmla="*/ 602282 h 4981376"/>
              <a:gd name="connsiteX160" fmla="*/ 1400267 w 4976318"/>
              <a:gd name="connsiteY160" fmla="*/ 608556 h 4981376"/>
              <a:gd name="connsiteX161" fmla="*/ 1519469 w 4976318"/>
              <a:gd name="connsiteY161" fmla="*/ 539545 h 4981376"/>
              <a:gd name="connsiteX162" fmla="*/ 1550838 w 4976318"/>
              <a:gd name="connsiteY162" fmla="*/ 483081 h 4981376"/>
              <a:gd name="connsiteX163" fmla="*/ 1538290 w 4976318"/>
              <a:gd name="connsiteY163" fmla="*/ 232130 h 4981376"/>
              <a:gd name="connsiteX164" fmla="*/ 1569659 w 4976318"/>
              <a:gd name="connsiteY164" fmla="*/ 175666 h 4981376"/>
              <a:gd name="connsiteX165" fmla="*/ 1726504 w 4976318"/>
              <a:gd name="connsiteY165" fmla="*/ 119202 h 4981376"/>
              <a:gd name="connsiteX166" fmla="*/ 1789241 w 4976318"/>
              <a:gd name="connsiteY166" fmla="*/ 138023 h 4981376"/>
              <a:gd name="connsiteX167" fmla="*/ 1939812 w 4976318"/>
              <a:gd name="connsiteY167" fmla="*/ 345058 h 4981376"/>
              <a:gd name="connsiteX168" fmla="*/ 2002550 w 4976318"/>
              <a:gd name="connsiteY168" fmla="*/ 370153 h 4981376"/>
              <a:gd name="connsiteX169" fmla="*/ 2134299 w 4976318"/>
              <a:gd name="connsiteY169" fmla="*/ 338784 h 4981376"/>
              <a:gd name="connsiteX170" fmla="*/ 2184489 w 4976318"/>
              <a:gd name="connsiteY170" fmla="*/ 294868 h 4981376"/>
              <a:gd name="connsiteX171" fmla="*/ 2247227 w 4976318"/>
              <a:gd name="connsiteY171" fmla="*/ 50190 h 4981376"/>
              <a:gd name="connsiteX172" fmla="*/ 2297417 w 4976318"/>
              <a:gd name="connsiteY172" fmla="*/ 6274 h 4981376"/>
              <a:gd name="connsiteX173" fmla="*/ 2460535 w 4976318"/>
              <a:gd name="connsiteY173" fmla="*/ 0 h 49813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Lst>
            <a:rect l="l" t="t" r="r" b="b"/>
            <a:pathLst>
              <a:path w="4976318" h="4981376">
                <a:moveTo>
                  <a:pt x="2485624" y="578679"/>
                </a:moveTo>
                <a:cubicBezTo>
                  <a:pt x="1429647" y="578679"/>
                  <a:pt x="573608" y="1434718"/>
                  <a:pt x="573608" y="2490695"/>
                </a:cubicBezTo>
                <a:cubicBezTo>
                  <a:pt x="573608" y="3546672"/>
                  <a:pt x="1429647" y="4402711"/>
                  <a:pt x="2485624" y="4402711"/>
                </a:cubicBezTo>
                <a:cubicBezTo>
                  <a:pt x="3541601" y="4402711"/>
                  <a:pt x="4397640" y="3546672"/>
                  <a:pt x="4397640" y="2490695"/>
                </a:cubicBezTo>
                <a:cubicBezTo>
                  <a:pt x="4397640" y="1434718"/>
                  <a:pt x="3541601" y="578679"/>
                  <a:pt x="2485624" y="578679"/>
                </a:cubicBezTo>
                <a:close/>
                <a:moveTo>
                  <a:pt x="2460535" y="0"/>
                </a:moveTo>
                <a:cubicBezTo>
                  <a:pt x="2485630" y="0"/>
                  <a:pt x="2510725" y="18821"/>
                  <a:pt x="2516999" y="37643"/>
                </a:cubicBezTo>
                <a:cubicBezTo>
                  <a:pt x="2516999" y="37643"/>
                  <a:pt x="2516999" y="37643"/>
                  <a:pt x="2598558" y="276046"/>
                </a:cubicBezTo>
                <a:cubicBezTo>
                  <a:pt x="2604832" y="294868"/>
                  <a:pt x="2629927" y="313689"/>
                  <a:pt x="2648748" y="319963"/>
                </a:cubicBezTo>
                <a:cubicBezTo>
                  <a:pt x="2648748" y="319963"/>
                  <a:pt x="2648748" y="319963"/>
                  <a:pt x="2786771" y="332510"/>
                </a:cubicBezTo>
                <a:cubicBezTo>
                  <a:pt x="2805593" y="332510"/>
                  <a:pt x="2836961" y="319963"/>
                  <a:pt x="2849509" y="301141"/>
                </a:cubicBezTo>
                <a:cubicBezTo>
                  <a:pt x="2849509" y="301141"/>
                  <a:pt x="2849509" y="301141"/>
                  <a:pt x="2974984" y="87833"/>
                </a:cubicBezTo>
                <a:cubicBezTo>
                  <a:pt x="2987532" y="69012"/>
                  <a:pt x="3012627" y="56464"/>
                  <a:pt x="3037722" y="62738"/>
                </a:cubicBezTo>
                <a:cubicBezTo>
                  <a:pt x="3037722" y="62738"/>
                  <a:pt x="3037722" y="62738"/>
                  <a:pt x="3194567" y="100380"/>
                </a:cubicBezTo>
                <a:cubicBezTo>
                  <a:pt x="3219662" y="106654"/>
                  <a:pt x="3238483" y="131749"/>
                  <a:pt x="3238483" y="156845"/>
                </a:cubicBezTo>
                <a:cubicBezTo>
                  <a:pt x="3238483" y="156845"/>
                  <a:pt x="3238483" y="156845"/>
                  <a:pt x="3244757" y="407795"/>
                </a:cubicBezTo>
                <a:cubicBezTo>
                  <a:pt x="3244757" y="426617"/>
                  <a:pt x="3263578" y="451712"/>
                  <a:pt x="3282399" y="464259"/>
                </a:cubicBezTo>
                <a:cubicBezTo>
                  <a:pt x="3282399" y="464259"/>
                  <a:pt x="3282399" y="464259"/>
                  <a:pt x="3407875" y="514450"/>
                </a:cubicBezTo>
                <a:cubicBezTo>
                  <a:pt x="3432970" y="526997"/>
                  <a:pt x="3458065" y="520723"/>
                  <a:pt x="3476886" y="501902"/>
                </a:cubicBezTo>
                <a:cubicBezTo>
                  <a:pt x="3476886" y="501902"/>
                  <a:pt x="3476886" y="501902"/>
                  <a:pt x="3665100" y="338784"/>
                </a:cubicBezTo>
                <a:cubicBezTo>
                  <a:pt x="3677647" y="319963"/>
                  <a:pt x="3709016" y="319963"/>
                  <a:pt x="3727837" y="332510"/>
                </a:cubicBezTo>
                <a:cubicBezTo>
                  <a:pt x="3727837" y="332510"/>
                  <a:pt x="3727837" y="332510"/>
                  <a:pt x="3872134" y="420343"/>
                </a:cubicBezTo>
                <a:cubicBezTo>
                  <a:pt x="3890955" y="432890"/>
                  <a:pt x="3903503" y="457986"/>
                  <a:pt x="3897229" y="476807"/>
                </a:cubicBezTo>
                <a:cubicBezTo>
                  <a:pt x="3897229" y="476807"/>
                  <a:pt x="3897229" y="476807"/>
                  <a:pt x="3828218" y="721484"/>
                </a:cubicBezTo>
                <a:cubicBezTo>
                  <a:pt x="3821944" y="740305"/>
                  <a:pt x="3828218" y="771674"/>
                  <a:pt x="3847039" y="784222"/>
                </a:cubicBezTo>
                <a:cubicBezTo>
                  <a:pt x="3847039" y="784222"/>
                  <a:pt x="3847039" y="784222"/>
                  <a:pt x="3953693" y="872055"/>
                </a:cubicBezTo>
                <a:cubicBezTo>
                  <a:pt x="3966241" y="890876"/>
                  <a:pt x="3997609" y="890876"/>
                  <a:pt x="4022705" y="884602"/>
                </a:cubicBezTo>
                <a:cubicBezTo>
                  <a:pt x="4022705" y="884602"/>
                  <a:pt x="4022705" y="884602"/>
                  <a:pt x="4248561" y="777948"/>
                </a:cubicBezTo>
                <a:cubicBezTo>
                  <a:pt x="4267382" y="771674"/>
                  <a:pt x="4298751" y="777948"/>
                  <a:pt x="4311298" y="790496"/>
                </a:cubicBezTo>
                <a:cubicBezTo>
                  <a:pt x="4311298" y="790496"/>
                  <a:pt x="4311298" y="790496"/>
                  <a:pt x="4417952" y="915971"/>
                </a:cubicBezTo>
                <a:cubicBezTo>
                  <a:pt x="4436774" y="934792"/>
                  <a:pt x="4436774" y="966161"/>
                  <a:pt x="4424226" y="984983"/>
                </a:cubicBezTo>
                <a:cubicBezTo>
                  <a:pt x="4424226" y="984983"/>
                  <a:pt x="4424226" y="984983"/>
                  <a:pt x="4292477" y="1192017"/>
                </a:cubicBezTo>
                <a:cubicBezTo>
                  <a:pt x="4279929" y="1210838"/>
                  <a:pt x="4279929" y="1242207"/>
                  <a:pt x="4292477" y="1261029"/>
                </a:cubicBezTo>
                <a:cubicBezTo>
                  <a:pt x="4292477" y="1261029"/>
                  <a:pt x="4292477" y="1261029"/>
                  <a:pt x="4361488" y="1373957"/>
                </a:cubicBezTo>
                <a:cubicBezTo>
                  <a:pt x="4374036" y="1392778"/>
                  <a:pt x="4405405" y="1411599"/>
                  <a:pt x="4424226" y="1405325"/>
                </a:cubicBezTo>
                <a:cubicBezTo>
                  <a:pt x="4424226" y="1405325"/>
                  <a:pt x="4424226" y="1405325"/>
                  <a:pt x="4675177" y="1373957"/>
                </a:cubicBezTo>
                <a:cubicBezTo>
                  <a:pt x="4693998" y="1367683"/>
                  <a:pt x="4725367" y="1386504"/>
                  <a:pt x="4731641" y="1405325"/>
                </a:cubicBezTo>
                <a:cubicBezTo>
                  <a:pt x="4731641" y="1405325"/>
                  <a:pt x="4731641" y="1405325"/>
                  <a:pt x="4800653" y="1555896"/>
                </a:cubicBezTo>
                <a:cubicBezTo>
                  <a:pt x="4806926" y="1574717"/>
                  <a:pt x="4800653" y="1606086"/>
                  <a:pt x="4781831" y="1618634"/>
                </a:cubicBezTo>
                <a:cubicBezTo>
                  <a:pt x="4781831" y="1618634"/>
                  <a:pt x="4781831" y="1618634"/>
                  <a:pt x="4593618" y="1781752"/>
                </a:cubicBezTo>
                <a:cubicBezTo>
                  <a:pt x="4574797" y="1794299"/>
                  <a:pt x="4568523" y="1825668"/>
                  <a:pt x="4574797" y="1850763"/>
                </a:cubicBezTo>
                <a:cubicBezTo>
                  <a:pt x="4574797" y="1850763"/>
                  <a:pt x="4574797" y="1850763"/>
                  <a:pt x="4606166" y="1976239"/>
                </a:cubicBezTo>
                <a:cubicBezTo>
                  <a:pt x="4612439" y="2001334"/>
                  <a:pt x="4637534" y="2020155"/>
                  <a:pt x="4662630" y="2026429"/>
                </a:cubicBezTo>
                <a:cubicBezTo>
                  <a:pt x="4662630" y="2026429"/>
                  <a:pt x="4662630" y="2026429"/>
                  <a:pt x="4907307" y="2064072"/>
                </a:cubicBezTo>
                <a:cubicBezTo>
                  <a:pt x="4932402" y="2070345"/>
                  <a:pt x="4951223" y="2089167"/>
                  <a:pt x="4951223" y="2114262"/>
                </a:cubicBezTo>
                <a:lnTo>
                  <a:pt x="4976318" y="2277380"/>
                </a:lnTo>
                <a:cubicBezTo>
                  <a:pt x="4976318" y="2302475"/>
                  <a:pt x="4963771" y="2327570"/>
                  <a:pt x="4938676" y="2333844"/>
                </a:cubicBezTo>
                <a:cubicBezTo>
                  <a:pt x="4938676" y="2333844"/>
                  <a:pt x="4938676" y="2333844"/>
                  <a:pt x="4712820" y="2434224"/>
                </a:cubicBezTo>
                <a:cubicBezTo>
                  <a:pt x="4687725" y="2440498"/>
                  <a:pt x="4668903" y="2465593"/>
                  <a:pt x="4668903" y="2490688"/>
                </a:cubicBezTo>
                <a:cubicBezTo>
                  <a:pt x="4668903" y="2490688"/>
                  <a:pt x="4668903" y="2490688"/>
                  <a:pt x="4668903" y="2628711"/>
                </a:cubicBezTo>
                <a:cubicBezTo>
                  <a:pt x="4668903" y="2647532"/>
                  <a:pt x="4681451" y="2672628"/>
                  <a:pt x="4700272" y="2685175"/>
                </a:cubicBezTo>
                <a:cubicBezTo>
                  <a:pt x="4700272" y="2685175"/>
                  <a:pt x="4700272" y="2685175"/>
                  <a:pt x="4926128" y="2798103"/>
                </a:cubicBezTo>
                <a:cubicBezTo>
                  <a:pt x="4944949" y="2804377"/>
                  <a:pt x="4957497" y="2835746"/>
                  <a:pt x="4957497" y="2854567"/>
                </a:cubicBezTo>
                <a:cubicBezTo>
                  <a:pt x="4957497" y="2854567"/>
                  <a:pt x="4957497" y="2854567"/>
                  <a:pt x="4926128" y="3017685"/>
                </a:cubicBezTo>
                <a:cubicBezTo>
                  <a:pt x="4919854" y="3042780"/>
                  <a:pt x="4901033" y="3061601"/>
                  <a:pt x="4875938" y="3061601"/>
                </a:cubicBezTo>
                <a:cubicBezTo>
                  <a:pt x="4875938" y="3061601"/>
                  <a:pt x="4875938" y="3061601"/>
                  <a:pt x="4631261" y="3092970"/>
                </a:cubicBezTo>
                <a:cubicBezTo>
                  <a:pt x="4606166" y="3092970"/>
                  <a:pt x="4581071" y="3111792"/>
                  <a:pt x="4574797" y="3136887"/>
                </a:cubicBezTo>
                <a:cubicBezTo>
                  <a:pt x="4574797" y="3136887"/>
                  <a:pt x="4574797" y="3136887"/>
                  <a:pt x="4530880" y="3262362"/>
                </a:cubicBezTo>
                <a:cubicBezTo>
                  <a:pt x="4524607" y="3281184"/>
                  <a:pt x="4530880" y="3312552"/>
                  <a:pt x="4549702" y="3331374"/>
                </a:cubicBezTo>
                <a:cubicBezTo>
                  <a:pt x="4549702" y="3331374"/>
                  <a:pt x="4549702" y="3331374"/>
                  <a:pt x="4725367" y="3500766"/>
                </a:cubicBezTo>
                <a:cubicBezTo>
                  <a:pt x="4744189" y="3519587"/>
                  <a:pt x="4750462" y="3544682"/>
                  <a:pt x="4737915" y="3569777"/>
                </a:cubicBezTo>
                <a:cubicBezTo>
                  <a:pt x="4737915" y="3569777"/>
                  <a:pt x="4737915" y="3569777"/>
                  <a:pt x="4662630" y="3714074"/>
                </a:cubicBezTo>
                <a:cubicBezTo>
                  <a:pt x="4650082" y="3732895"/>
                  <a:pt x="4624987" y="3745443"/>
                  <a:pt x="4606166" y="3745443"/>
                </a:cubicBezTo>
                <a:cubicBezTo>
                  <a:pt x="4606166" y="3745443"/>
                  <a:pt x="4606166" y="3745443"/>
                  <a:pt x="4355215" y="3695253"/>
                </a:cubicBezTo>
                <a:cubicBezTo>
                  <a:pt x="4336393" y="3688979"/>
                  <a:pt x="4305025" y="3701526"/>
                  <a:pt x="4292477" y="3720348"/>
                </a:cubicBezTo>
                <a:cubicBezTo>
                  <a:pt x="4292477" y="3720348"/>
                  <a:pt x="4292477" y="3720348"/>
                  <a:pt x="4217192" y="3827002"/>
                </a:cubicBezTo>
                <a:cubicBezTo>
                  <a:pt x="4198370" y="3845823"/>
                  <a:pt x="4198370" y="3877192"/>
                  <a:pt x="4210918" y="3896013"/>
                </a:cubicBezTo>
                <a:cubicBezTo>
                  <a:pt x="4210918" y="3896013"/>
                  <a:pt x="4210918" y="3896013"/>
                  <a:pt x="4330120" y="4115595"/>
                </a:cubicBezTo>
                <a:cubicBezTo>
                  <a:pt x="4342667" y="4134417"/>
                  <a:pt x="4336393" y="4165786"/>
                  <a:pt x="4323846" y="4184607"/>
                </a:cubicBezTo>
                <a:cubicBezTo>
                  <a:pt x="4323846" y="4184607"/>
                  <a:pt x="4323846" y="4184607"/>
                  <a:pt x="4204644" y="4297535"/>
                </a:cubicBezTo>
                <a:cubicBezTo>
                  <a:pt x="4192097" y="4316356"/>
                  <a:pt x="4160728" y="4322630"/>
                  <a:pt x="4141906" y="4310083"/>
                </a:cubicBezTo>
                <a:cubicBezTo>
                  <a:pt x="4141906" y="4310083"/>
                  <a:pt x="4141906" y="4310083"/>
                  <a:pt x="3922324" y="4190881"/>
                </a:cubicBezTo>
                <a:cubicBezTo>
                  <a:pt x="3903503" y="4178333"/>
                  <a:pt x="3872134" y="4184607"/>
                  <a:pt x="3853313" y="4197155"/>
                </a:cubicBezTo>
                <a:cubicBezTo>
                  <a:pt x="3853313" y="4197155"/>
                  <a:pt x="3853313" y="4197155"/>
                  <a:pt x="3746659" y="4278714"/>
                </a:cubicBezTo>
                <a:cubicBezTo>
                  <a:pt x="3727837" y="4291261"/>
                  <a:pt x="3715290" y="4322630"/>
                  <a:pt x="3721563" y="4341451"/>
                </a:cubicBezTo>
                <a:cubicBezTo>
                  <a:pt x="3721563" y="4341451"/>
                  <a:pt x="3721563" y="4341451"/>
                  <a:pt x="3771754" y="4586129"/>
                </a:cubicBezTo>
                <a:cubicBezTo>
                  <a:pt x="3778027" y="4611224"/>
                  <a:pt x="3765480" y="4636319"/>
                  <a:pt x="3740385" y="4648866"/>
                </a:cubicBezTo>
                <a:cubicBezTo>
                  <a:pt x="3740385" y="4648866"/>
                  <a:pt x="3740385" y="4648866"/>
                  <a:pt x="3596088" y="4724152"/>
                </a:cubicBezTo>
                <a:cubicBezTo>
                  <a:pt x="3577267" y="4736699"/>
                  <a:pt x="3545898" y="4730425"/>
                  <a:pt x="3533350" y="4717878"/>
                </a:cubicBezTo>
                <a:cubicBezTo>
                  <a:pt x="3533350" y="4717878"/>
                  <a:pt x="3533350" y="4717878"/>
                  <a:pt x="3357685" y="4535938"/>
                </a:cubicBezTo>
                <a:cubicBezTo>
                  <a:pt x="3338863" y="4523391"/>
                  <a:pt x="3307494" y="4517117"/>
                  <a:pt x="3288673" y="4523391"/>
                </a:cubicBezTo>
                <a:cubicBezTo>
                  <a:pt x="3288673" y="4523391"/>
                  <a:pt x="3288673" y="4523391"/>
                  <a:pt x="3163198" y="4567307"/>
                </a:cubicBezTo>
                <a:cubicBezTo>
                  <a:pt x="3138103" y="4573581"/>
                  <a:pt x="3119281" y="4598676"/>
                  <a:pt x="3119281" y="4623771"/>
                </a:cubicBezTo>
                <a:cubicBezTo>
                  <a:pt x="3119281" y="4623771"/>
                  <a:pt x="3119281" y="4623771"/>
                  <a:pt x="3100460" y="4868448"/>
                </a:cubicBezTo>
                <a:cubicBezTo>
                  <a:pt x="3094186" y="4893543"/>
                  <a:pt x="3075365" y="4918639"/>
                  <a:pt x="3050270" y="4918639"/>
                </a:cubicBezTo>
                <a:cubicBezTo>
                  <a:pt x="3050270" y="4918639"/>
                  <a:pt x="3050270" y="4918639"/>
                  <a:pt x="2893425" y="4950007"/>
                </a:cubicBezTo>
                <a:cubicBezTo>
                  <a:pt x="2868330" y="4956281"/>
                  <a:pt x="2843235" y="4943734"/>
                  <a:pt x="2830688" y="4924912"/>
                </a:cubicBezTo>
                <a:cubicBezTo>
                  <a:pt x="2830688" y="4924912"/>
                  <a:pt x="2830688" y="4924912"/>
                  <a:pt x="2717760" y="4705330"/>
                </a:cubicBezTo>
                <a:cubicBezTo>
                  <a:pt x="2705212" y="4680235"/>
                  <a:pt x="2680117" y="4667688"/>
                  <a:pt x="2655022" y="4667688"/>
                </a:cubicBezTo>
                <a:cubicBezTo>
                  <a:pt x="2655022" y="4667688"/>
                  <a:pt x="2655022" y="4667688"/>
                  <a:pt x="2523273" y="4673961"/>
                </a:cubicBezTo>
                <a:cubicBezTo>
                  <a:pt x="2498178" y="4673961"/>
                  <a:pt x="2473083" y="4692783"/>
                  <a:pt x="2466809" y="4711604"/>
                </a:cubicBezTo>
                <a:cubicBezTo>
                  <a:pt x="2466809" y="4711604"/>
                  <a:pt x="2466809" y="4711604"/>
                  <a:pt x="2366428" y="4943734"/>
                </a:cubicBezTo>
                <a:cubicBezTo>
                  <a:pt x="2360155" y="4968829"/>
                  <a:pt x="2335060" y="4981376"/>
                  <a:pt x="2309964" y="4981376"/>
                </a:cubicBezTo>
                <a:cubicBezTo>
                  <a:pt x="2309964" y="4981376"/>
                  <a:pt x="2309964" y="4981376"/>
                  <a:pt x="2146846" y="4962555"/>
                </a:cubicBezTo>
                <a:cubicBezTo>
                  <a:pt x="2128025" y="4956281"/>
                  <a:pt x="2102930" y="4937460"/>
                  <a:pt x="2096656" y="4918639"/>
                </a:cubicBezTo>
                <a:cubicBezTo>
                  <a:pt x="2096656" y="4918639"/>
                  <a:pt x="2096656" y="4918639"/>
                  <a:pt x="2052740" y="4667688"/>
                </a:cubicBezTo>
                <a:cubicBezTo>
                  <a:pt x="2052740" y="4648866"/>
                  <a:pt x="2027645" y="4623771"/>
                  <a:pt x="2008823" y="4617497"/>
                </a:cubicBezTo>
                <a:cubicBezTo>
                  <a:pt x="2008823" y="4617497"/>
                  <a:pt x="2008823" y="4617497"/>
                  <a:pt x="1877074" y="4586129"/>
                </a:cubicBezTo>
                <a:cubicBezTo>
                  <a:pt x="1851979" y="4579855"/>
                  <a:pt x="1826884" y="4592402"/>
                  <a:pt x="1808063" y="4604950"/>
                </a:cubicBezTo>
                <a:cubicBezTo>
                  <a:pt x="1808063" y="4604950"/>
                  <a:pt x="1808063" y="4604950"/>
                  <a:pt x="1651218" y="4799437"/>
                </a:cubicBezTo>
                <a:cubicBezTo>
                  <a:pt x="1638671" y="4818258"/>
                  <a:pt x="1607302" y="4824532"/>
                  <a:pt x="1588481" y="4818258"/>
                </a:cubicBezTo>
                <a:cubicBezTo>
                  <a:pt x="1588481" y="4818258"/>
                  <a:pt x="1588481" y="4818258"/>
                  <a:pt x="1437910" y="4749247"/>
                </a:cubicBezTo>
                <a:cubicBezTo>
                  <a:pt x="1412815" y="4742973"/>
                  <a:pt x="1400267" y="4717878"/>
                  <a:pt x="1400267" y="4692783"/>
                </a:cubicBezTo>
                <a:cubicBezTo>
                  <a:pt x="1400267" y="4692783"/>
                  <a:pt x="1400267" y="4692783"/>
                  <a:pt x="1431636" y="4448106"/>
                </a:cubicBezTo>
                <a:cubicBezTo>
                  <a:pt x="1437910" y="4423010"/>
                  <a:pt x="1419089" y="4391642"/>
                  <a:pt x="1400267" y="4385368"/>
                </a:cubicBezTo>
                <a:cubicBezTo>
                  <a:pt x="1400267" y="4385368"/>
                  <a:pt x="1400267" y="4385368"/>
                  <a:pt x="1287339" y="4310083"/>
                </a:cubicBezTo>
                <a:cubicBezTo>
                  <a:pt x="1268518" y="4297535"/>
                  <a:pt x="1237149" y="4297535"/>
                  <a:pt x="1218328" y="4310083"/>
                </a:cubicBezTo>
                <a:cubicBezTo>
                  <a:pt x="1218328" y="4310083"/>
                  <a:pt x="1218328" y="4310083"/>
                  <a:pt x="1011293" y="4448106"/>
                </a:cubicBezTo>
                <a:cubicBezTo>
                  <a:pt x="992472" y="4460653"/>
                  <a:pt x="961103" y="4460653"/>
                  <a:pt x="942282" y="4448106"/>
                </a:cubicBezTo>
                <a:cubicBezTo>
                  <a:pt x="942282" y="4448106"/>
                  <a:pt x="942282" y="4448106"/>
                  <a:pt x="816806" y="4341451"/>
                </a:cubicBezTo>
                <a:cubicBezTo>
                  <a:pt x="797985" y="4322630"/>
                  <a:pt x="791711" y="4297535"/>
                  <a:pt x="804259" y="4272440"/>
                </a:cubicBezTo>
                <a:cubicBezTo>
                  <a:pt x="804259" y="4272440"/>
                  <a:pt x="804259" y="4272440"/>
                  <a:pt x="904639" y="4046584"/>
                </a:cubicBezTo>
                <a:cubicBezTo>
                  <a:pt x="910913" y="4027763"/>
                  <a:pt x="910913" y="3996394"/>
                  <a:pt x="892092" y="3977572"/>
                </a:cubicBezTo>
                <a:cubicBezTo>
                  <a:pt x="892092" y="3977572"/>
                  <a:pt x="892092" y="3977572"/>
                  <a:pt x="804259" y="3877192"/>
                </a:cubicBezTo>
                <a:cubicBezTo>
                  <a:pt x="791711" y="3858371"/>
                  <a:pt x="760342" y="3852097"/>
                  <a:pt x="735247" y="3858371"/>
                </a:cubicBezTo>
                <a:cubicBezTo>
                  <a:pt x="735247" y="3858371"/>
                  <a:pt x="735247" y="3858371"/>
                  <a:pt x="496844" y="3927382"/>
                </a:cubicBezTo>
                <a:cubicBezTo>
                  <a:pt x="478023" y="3933656"/>
                  <a:pt x="446654" y="3921108"/>
                  <a:pt x="434106" y="3902287"/>
                </a:cubicBezTo>
                <a:cubicBezTo>
                  <a:pt x="434106" y="3902287"/>
                  <a:pt x="434106" y="3902287"/>
                  <a:pt x="346273" y="3764264"/>
                </a:cubicBezTo>
                <a:cubicBezTo>
                  <a:pt x="333726" y="3745443"/>
                  <a:pt x="340000" y="3714074"/>
                  <a:pt x="352547" y="3695253"/>
                </a:cubicBezTo>
                <a:cubicBezTo>
                  <a:pt x="352547" y="3695253"/>
                  <a:pt x="352547" y="3695253"/>
                  <a:pt x="515665" y="3507039"/>
                </a:cubicBezTo>
                <a:cubicBezTo>
                  <a:pt x="534487" y="3494492"/>
                  <a:pt x="534487" y="3463123"/>
                  <a:pt x="528213" y="3438028"/>
                </a:cubicBezTo>
                <a:cubicBezTo>
                  <a:pt x="528213" y="3438028"/>
                  <a:pt x="528213" y="3438028"/>
                  <a:pt x="471749" y="3318826"/>
                </a:cubicBezTo>
                <a:cubicBezTo>
                  <a:pt x="465475" y="3300005"/>
                  <a:pt x="434106" y="3281184"/>
                  <a:pt x="415285" y="3281184"/>
                </a:cubicBezTo>
                <a:cubicBezTo>
                  <a:pt x="415285" y="3281184"/>
                  <a:pt x="415285" y="3281184"/>
                  <a:pt x="164334" y="3274910"/>
                </a:cubicBezTo>
                <a:cubicBezTo>
                  <a:pt x="139239" y="3274910"/>
                  <a:pt x="120418" y="3256088"/>
                  <a:pt x="114144" y="3237267"/>
                </a:cubicBezTo>
                <a:cubicBezTo>
                  <a:pt x="114144" y="3237267"/>
                  <a:pt x="114144" y="3237267"/>
                  <a:pt x="70227" y="3074149"/>
                </a:cubicBezTo>
                <a:cubicBezTo>
                  <a:pt x="63954" y="3055328"/>
                  <a:pt x="70227" y="3023959"/>
                  <a:pt x="89049" y="3011411"/>
                </a:cubicBezTo>
                <a:cubicBezTo>
                  <a:pt x="89049" y="3011411"/>
                  <a:pt x="89049" y="3011411"/>
                  <a:pt x="302357" y="2885936"/>
                </a:cubicBezTo>
                <a:cubicBezTo>
                  <a:pt x="321178" y="2873388"/>
                  <a:pt x="340000" y="2842019"/>
                  <a:pt x="333726" y="2816924"/>
                </a:cubicBezTo>
                <a:cubicBezTo>
                  <a:pt x="333726" y="2816924"/>
                  <a:pt x="333726" y="2816924"/>
                  <a:pt x="321178" y="2685175"/>
                </a:cubicBezTo>
                <a:cubicBezTo>
                  <a:pt x="314905" y="2666354"/>
                  <a:pt x="296083" y="2641259"/>
                  <a:pt x="277262" y="2634985"/>
                </a:cubicBezTo>
                <a:cubicBezTo>
                  <a:pt x="277262" y="2634985"/>
                  <a:pt x="277262" y="2634985"/>
                  <a:pt x="38858" y="2553426"/>
                </a:cubicBezTo>
                <a:cubicBezTo>
                  <a:pt x="13764" y="2547152"/>
                  <a:pt x="-5058" y="2522057"/>
                  <a:pt x="1216" y="2503236"/>
                </a:cubicBezTo>
                <a:cubicBezTo>
                  <a:pt x="1216" y="2503236"/>
                  <a:pt x="1216" y="2503236"/>
                  <a:pt x="1216" y="2333844"/>
                </a:cubicBezTo>
                <a:cubicBezTo>
                  <a:pt x="1216" y="2315022"/>
                  <a:pt x="20037" y="2289927"/>
                  <a:pt x="45132" y="2283654"/>
                </a:cubicBezTo>
                <a:cubicBezTo>
                  <a:pt x="45132" y="2283654"/>
                  <a:pt x="45132" y="2283654"/>
                  <a:pt x="283536" y="2220916"/>
                </a:cubicBezTo>
                <a:cubicBezTo>
                  <a:pt x="308631" y="2214642"/>
                  <a:pt x="327452" y="2189547"/>
                  <a:pt x="333726" y="2170726"/>
                </a:cubicBezTo>
                <a:cubicBezTo>
                  <a:pt x="333726" y="2170726"/>
                  <a:pt x="333726" y="2170726"/>
                  <a:pt x="358821" y="2038977"/>
                </a:cubicBezTo>
                <a:cubicBezTo>
                  <a:pt x="365095" y="2013881"/>
                  <a:pt x="352547" y="1988786"/>
                  <a:pt x="333726" y="1969965"/>
                </a:cubicBezTo>
                <a:cubicBezTo>
                  <a:pt x="333726" y="1969965"/>
                  <a:pt x="333726" y="1969965"/>
                  <a:pt x="126691" y="1831942"/>
                </a:cubicBezTo>
                <a:cubicBezTo>
                  <a:pt x="107870" y="1819394"/>
                  <a:pt x="101596" y="1788026"/>
                  <a:pt x="107870" y="1769204"/>
                </a:cubicBezTo>
                <a:cubicBezTo>
                  <a:pt x="107870" y="1769204"/>
                  <a:pt x="107870" y="1769204"/>
                  <a:pt x="158060" y="1612360"/>
                </a:cubicBezTo>
                <a:cubicBezTo>
                  <a:pt x="170608" y="1587265"/>
                  <a:pt x="189429" y="1568444"/>
                  <a:pt x="214524" y="1574717"/>
                </a:cubicBezTo>
                <a:cubicBezTo>
                  <a:pt x="214524" y="1574717"/>
                  <a:pt x="214524" y="1574717"/>
                  <a:pt x="465475" y="1580991"/>
                </a:cubicBezTo>
                <a:cubicBezTo>
                  <a:pt x="484296" y="1587265"/>
                  <a:pt x="515665" y="1568444"/>
                  <a:pt x="528213" y="1549622"/>
                </a:cubicBezTo>
                <a:cubicBezTo>
                  <a:pt x="528213" y="1549622"/>
                  <a:pt x="528213" y="1549622"/>
                  <a:pt x="584677" y="1430420"/>
                </a:cubicBezTo>
                <a:cubicBezTo>
                  <a:pt x="597224" y="1411599"/>
                  <a:pt x="597224" y="1380230"/>
                  <a:pt x="578403" y="1361409"/>
                </a:cubicBezTo>
                <a:cubicBezTo>
                  <a:pt x="578403" y="1361409"/>
                  <a:pt x="578403" y="1361409"/>
                  <a:pt x="427833" y="1160648"/>
                </a:cubicBezTo>
                <a:cubicBezTo>
                  <a:pt x="415285" y="1141827"/>
                  <a:pt x="415285" y="1116732"/>
                  <a:pt x="427833" y="1097911"/>
                </a:cubicBezTo>
                <a:cubicBezTo>
                  <a:pt x="427833" y="1097911"/>
                  <a:pt x="427833" y="1097911"/>
                  <a:pt x="521939" y="959887"/>
                </a:cubicBezTo>
                <a:cubicBezTo>
                  <a:pt x="534487" y="941066"/>
                  <a:pt x="565856" y="934792"/>
                  <a:pt x="584677" y="941066"/>
                </a:cubicBezTo>
                <a:cubicBezTo>
                  <a:pt x="584677" y="941066"/>
                  <a:pt x="584677" y="941066"/>
                  <a:pt x="823080" y="1028899"/>
                </a:cubicBezTo>
                <a:cubicBezTo>
                  <a:pt x="841902" y="1035173"/>
                  <a:pt x="873270" y="1028899"/>
                  <a:pt x="892092" y="1010078"/>
                </a:cubicBezTo>
                <a:cubicBezTo>
                  <a:pt x="892092" y="1010078"/>
                  <a:pt x="892092" y="1010078"/>
                  <a:pt x="986198" y="915971"/>
                </a:cubicBezTo>
                <a:cubicBezTo>
                  <a:pt x="998746" y="897150"/>
                  <a:pt x="1005020" y="865781"/>
                  <a:pt x="998746" y="846960"/>
                </a:cubicBezTo>
                <a:cubicBezTo>
                  <a:pt x="998746" y="846960"/>
                  <a:pt x="998746" y="846960"/>
                  <a:pt x="910913" y="614830"/>
                </a:cubicBezTo>
                <a:cubicBezTo>
                  <a:pt x="904639" y="589735"/>
                  <a:pt x="910913" y="564640"/>
                  <a:pt x="929734" y="552092"/>
                </a:cubicBezTo>
                <a:cubicBezTo>
                  <a:pt x="929734" y="552092"/>
                  <a:pt x="929734" y="552092"/>
                  <a:pt x="1061484" y="451712"/>
                </a:cubicBezTo>
                <a:cubicBezTo>
                  <a:pt x="1080305" y="439164"/>
                  <a:pt x="1111674" y="439164"/>
                  <a:pt x="1130495" y="451712"/>
                </a:cubicBezTo>
                <a:cubicBezTo>
                  <a:pt x="1130495" y="451712"/>
                  <a:pt x="1130495" y="451712"/>
                  <a:pt x="1331256" y="602282"/>
                </a:cubicBezTo>
                <a:cubicBezTo>
                  <a:pt x="1350077" y="614830"/>
                  <a:pt x="1381446" y="614830"/>
                  <a:pt x="1400267" y="608556"/>
                </a:cubicBezTo>
                <a:cubicBezTo>
                  <a:pt x="1400267" y="608556"/>
                  <a:pt x="1400267" y="608556"/>
                  <a:pt x="1519469" y="539545"/>
                </a:cubicBezTo>
                <a:cubicBezTo>
                  <a:pt x="1538290" y="533271"/>
                  <a:pt x="1550838" y="501902"/>
                  <a:pt x="1550838" y="483081"/>
                </a:cubicBezTo>
                <a:cubicBezTo>
                  <a:pt x="1550838" y="483081"/>
                  <a:pt x="1550838" y="483081"/>
                  <a:pt x="1538290" y="232130"/>
                </a:cubicBezTo>
                <a:cubicBezTo>
                  <a:pt x="1532017" y="207035"/>
                  <a:pt x="1550838" y="181939"/>
                  <a:pt x="1569659" y="175666"/>
                </a:cubicBezTo>
                <a:cubicBezTo>
                  <a:pt x="1569659" y="175666"/>
                  <a:pt x="1569659" y="175666"/>
                  <a:pt x="1726504" y="119202"/>
                </a:cubicBezTo>
                <a:cubicBezTo>
                  <a:pt x="1751599" y="112928"/>
                  <a:pt x="1776694" y="119202"/>
                  <a:pt x="1789241" y="138023"/>
                </a:cubicBezTo>
                <a:cubicBezTo>
                  <a:pt x="1789241" y="138023"/>
                  <a:pt x="1789241" y="138023"/>
                  <a:pt x="1939812" y="345058"/>
                </a:cubicBezTo>
                <a:cubicBezTo>
                  <a:pt x="1952359" y="357605"/>
                  <a:pt x="1983728" y="370153"/>
                  <a:pt x="2002550" y="370153"/>
                </a:cubicBezTo>
                <a:cubicBezTo>
                  <a:pt x="2002550" y="370153"/>
                  <a:pt x="2002550" y="370153"/>
                  <a:pt x="2134299" y="338784"/>
                </a:cubicBezTo>
                <a:cubicBezTo>
                  <a:pt x="2159394" y="338784"/>
                  <a:pt x="2178215" y="313689"/>
                  <a:pt x="2184489" y="294868"/>
                </a:cubicBezTo>
                <a:cubicBezTo>
                  <a:pt x="2184489" y="294868"/>
                  <a:pt x="2184489" y="294868"/>
                  <a:pt x="2247227" y="50190"/>
                </a:cubicBezTo>
                <a:cubicBezTo>
                  <a:pt x="2247227" y="31369"/>
                  <a:pt x="2272322" y="12548"/>
                  <a:pt x="2297417" y="6274"/>
                </a:cubicBezTo>
                <a:cubicBezTo>
                  <a:pt x="2297417" y="6274"/>
                  <a:pt x="2297417" y="6274"/>
                  <a:pt x="2460535" y="0"/>
                </a:cubicBezTo>
                <a:close/>
              </a:path>
            </a:pathLst>
          </a:custGeom>
          <a:solidFill>
            <a:srgbClr val="888293"/>
          </a:solidFill>
        </p:spPr>
        <p:style>
          <a:lnRef idx="3">
            <a:schemeClr val="lt1"/>
          </a:lnRef>
          <a:fillRef idx="1">
            <a:schemeClr val="accent3"/>
          </a:fillRef>
          <a:effectRef idx="1">
            <a:schemeClr val="accent3"/>
          </a:effectRef>
          <a:fontRef idx="minor">
            <a:schemeClr val="lt1"/>
          </a:fontRef>
        </p:style>
        <p:txBody>
          <a:bodyPr vert="horz" wrap="square" lIns="68580" tIns="34290" rIns="68580" bIns="34290" numCol="1" anchor="t" anchorCtr="0" compatLnSpc="1">
            <a:noAutofit/>
          </a:bodyPr>
          <a:lstStyle/>
          <a:p>
            <a:endParaRPr lang="zh-CN" altLang="en-US">
              <a:solidFill>
                <a:schemeClr val="bg1">
                  <a:lumMod val="50000"/>
                </a:schemeClr>
              </a:solidFill>
            </a:endParaRPr>
          </a:p>
        </p:txBody>
      </p:sp>
      <p:sp>
        <p:nvSpPr>
          <p:cNvPr id="19" name="品 5"/>
          <p:cNvSpPr>
            <a:spLocks noEditPoints="1"/>
          </p:cNvSpPr>
          <p:nvPr/>
        </p:nvSpPr>
        <p:spPr bwMode="auto">
          <a:xfrm>
            <a:off x="5390851" y="1433159"/>
            <a:ext cx="1075919" cy="1075919"/>
          </a:xfrm>
          <a:custGeom>
            <a:avLst/>
            <a:gdLst>
              <a:gd name="T0" fmla="*/ 1098 w 1098"/>
              <a:gd name="T1" fmla="*/ 620 h 1099"/>
              <a:gd name="T2" fmla="*/ 1098 w 1098"/>
              <a:gd name="T3" fmla="*/ 487 h 1099"/>
              <a:gd name="T4" fmla="*/ 940 w 1098"/>
              <a:gd name="T5" fmla="*/ 447 h 1099"/>
              <a:gd name="T6" fmla="*/ 892 w 1098"/>
              <a:gd name="T7" fmla="*/ 335 h 1099"/>
              <a:gd name="T8" fmla="*/ 976 w 1098"/>
              <a:gd name="T9" fmla="*/ 211 h 1099"/>
              <a:gd name="T10" fmla="*/ 882 w 1098"/>
              <a:gd name="T11" fmla="*/ 117 h 1099"/>
              <a:gd name="T12" fmla="*/ 751 w 1098"/>
              <a:gd name="T13" fmla="*/ 196 h 1099"/>
              <a:gd name="T14" fmla="*/ 645 w 1098"/>
              <a:gd name="T15" fmla="*/ 152 h 1099"/>
              <a:gd name="T16" fmla="*/ 615 w 1098"/>
              <a:gd name="T17" fmla="*/ 0 h 1099"/>
              <a:gd name="T18" fmla="*/ 482 w 1098"/>
              <a:gd name="T19" fmla="*/ 0 h 1099"/>
              <a:gd name="T20" fmla="*/ 445 w 1098"/>
              <a:gd name="T21" fmla="*/ 150 h 1099"/>
              <a:gd name="T22" fmla="*/ 329 w 1098"/>
              <a:gd name="T23" fmla="*/ 197 h 1099"/>
              <a:gd name="T24" fmla="*/ 203 w 1098"/>
              <a:gd name="T25" fmla="*/ 112 h 1099"/>
              <a:gd name="T26" fmla="*/ 109 w 1098"/>
              <a:gd name="T27" fmla="*/ 206 h 1099"/>
              <a:gd name="T28" fmla="*/ 188 w 1098"/>
              <a:gd name="T29" fmla="*/ 337 h 1099"/>
              <a:gd name="T30" fmla="*/ 141 w 1098"/>
              <a:gd name="T31" fmla="*/ 452 h 1099"/>
              <a:gd name="T32" fmla="*/ 0 w 1098"/>
              <a:gd name="T33" fmla="*/ 479 h 1099"/>
              <a:gd name="T34" fmla="*/ 0 w 1098"/>
              <a:gd name="T35" fmla="*/ 612 h 1099"/>
              <a:gd name="T36" fmla="*/ 140 w 1098"/>
              <a:gd name="T37" fmla="*/ 647 h 1099"/>
              <a:gd name="T38" fmla="*/ 186 w 1098"/>
              <a:gd name="T39" fmla="*/ 760 h 1099"/>
              <a:gd name="T40" fmla="*/ 100 w 1098"/>
              <a:gd name="T41" fmla="*/ 888 h 1099"/>
              <a:gd name="T42" fmla="*/ 194 w 1098"/>
              <a:gd name="T43" fmla="*/ 982 h 1099"/>
              <a:gd name="T44" fmla="*/ 327 w 1098"/>
              <a:gd name="T45" fmla="*/ 902 h 1099"/>
              <a:gd name="T46" fmla="*/ 446 w 1098"/>
              <a:gd name="T47" fmla="*/ 952 h 1099"/>
              <a:gd name="T48" fmla="*/ 475 w 1098"/>
              <a:gd name="T49" fmla="*/ 1099 h 1099"/>
              <a:gd name="T50" fmla="*/ 608 w 1098"/>
              <a:gd name="T51" fmla="*/ 1099 h 1099"/>
              <a:gd name="T52" fmla="*/ 645 w 1098"/>
              <a:gd name="T53" fmla="*/ 949 h 1099"/>
              <a:gd name="T54" fmla="*/ 755 w 1098"/>
              <a:gd name="T55" fmla="*/ 903 h 1099"/>
              <a:gd name="T56" fmla="*/ 881 w 1098"/>
              <a:gd name="T57" fmla="*/ 987 h 1099"/>
              <a:gd name="T58" fmla="*/ 975 w 1098"/>
              <a:gd name="T59" fmla="*/ 893 h 1099"/>
              <a:gd name="T60" fmla="*/ 895 w 1098"/>
              <a:gd name="T61" fmla="*/ 761 h 1099"/>
              <a:gd name="T62" fmla="*/ 941 w 1098"/>
              <a:gd name="T63" fmla="*/ 650 h 1099"/>
              <a:gd name="T64" fmla="*/ 1098 w 1098"/>
              <a:gd name="T65" fmla="*/ 620 h 1099"/>
              <a:gd name="T66" fmla="*/ 546 w 1098"/>
              <a:gd name="T67" fmla="*/ 828 h 1099"/>
              <a:gd name="T68" fmla="*/ 274 w 1098"/>
              <a:gd name="T69" fmla="*/ 556 h 1099"/>
              <a:gd name="T70" fmla="*/ 546 w 1098"/>
              <a:gd name="T71" fmla="*/ 284 h 1099"/>
              <a:gd name="T72" fmla="*/ 818 w 1098"/>
              <a:gd name="T73" fmla="*/ 556 h 1099"/>
              <a:gd name="T74" fmla="*/ 546 w 1098"/>
              <a:gd name="T75" fmla="*/ 828 h 10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098" h="1099">
                <a:moveTo>
                  <a:pt x="1098" y="620"/>
                </a:moveTo>
                <a:cubicBezTo>
                  <a:pt x="1098" y="487"/>
                  <a:pt x="1098" y="487"/>
                  <a:pt x="1098" y="487"/>
                </a:cubicBezTo>
                <a:cubicBezTo>
                  <a:pt x="940" y="447"/>
                  <a:pt x="940" y="447"/>
                  <a:pt x="940" y="447"/>
                </a:cubicBezTo>
                <a:cubicBezTo>
                  <a:pt x="929" y="407"/>
                  <a:pt x="913" y="370"/>
                  <a:pt x="892" y="335"/>
                </a:cubicBezTo>
                <a:cubicBezTo>
                  <a:pt x="976" y="211"/>
                  <a:pt x="976" y="211"/>
                  <a:pt x="976" y="211"/>
                </a:cubicBezTo>
                <a:cubicBezTo>
                  <a:pt x="882" y="117"/>
                  <a:pt x="882" y="117"/>
                  <a:pt x="882" y="117"/>
                </a:cubicBezTo>
                <a:cubicBezTo>
                  <a:pt x="751" y="196"/>
                  <a:pt x="751" y="196"/>
                  <a:pt x="751" y="196"/>
                </a:cubicBezTo>
                <a:cubicBezTo>
                  <a:pt x="718" y="177"/>
                  <a:pt x="683" y="162"/>
                  <a:pt x="645" y="152"/>
                </a:cubicBezTo>
                <a:cubicBezTo>
                  <a:pt x="615" y="0"/>
                  <a:pt x="615" y="0"/>
                  <a:pt x="615" y="0"/>
                </a:cubicBezTo>
                <a:cubicBezTo>
                  <a:pt x="482" y="0"/>
                  <a:pt x="482" y="0"/>
                  <a:pt x="482" y="0"/>
                </a:cubicBezTo>
                <a:cubicBezTo>
                  <a:pt x="445" y="150"/>
                  <a:pt x="445" y="150"/>
                  <a:pt x="445" y="150"/>
                </a:cubicBezTo>
                <a:cubicBezTo>
                  <a:pt x="404" y="159"/>
                  <a:pt x="365" y="175"/>
                  <a:pt x="329" y="197"/>
                </a:cubicBezTo>
                <a:cubicBezTo>
                  <a:pt x="203" y="112"/>
                  <a:pt x="203" y="112"/>
                  <a:pt x="203" y="112"/>
                </a:cubicBezTo>
                <a:cubicBezTo>
                  <a:pt x="109" y="206"/>
                  <a:pt x="109" y="206"/>
                  <a:pt x="109" y="206"/>
                </a:cubicBezTo>
                <a:cubicBezTo>
                  <a:pt x="188" y="337"/>
                  <a:pt x="188" y="337"/>
                  <a:pt x="188" y="337"/>
                </a:cubicBezTo>
                <a:cubicBezTo>
                  <a:pt x="167" y="372"/>
                  <a:pt x="151" y="411"/>
                  <a:pt x="141" y="452"/>
                </a:cubicBezTo>
                <a:cubicBezTo>
                  <a:pt x="0" y="479"/>
                  <a:pt x="0" y="479"/>
                  <a:pt x="0" y="479"/>
                </a:cubicBezTo>
                <a:cubicBezTo>
                  <a:pt x="0" y="612"/>
                  <a:pt x="0" y="612"/>
                  <a:pt x="0" y="612"/>
                </a:cubicBezTo>
                <a:cubicBezTo>
                  <a:pt x="140" y="647"/>
                  <a:pt x="140" y="647"/>
                  <a:pt x="140" y="647"/>
                </a:cubicBezTo>
                <a:cubicBezTo>
                  <a:pt x="150" y="688"/>
                  <a:pt x="166" y="726"/>
                  <a:pt x="186" y="760"/>
                </a:cubicBezTo>
                <a:cubicBezTo>
                  <a:pt x="100" y="888"/>
                  <a:pt x="100" y="888"/>
                  <a:pt x="100" y="888"/>
                </a:cubicBezTo>
                <a:cubicBezTo>
                  <a:pt x="194" y="982"/>
                  <a:pt x="194" y="982"/>
                  <a:pt x="194" y="982"/>
                </a:cubicBezTo>
                <a:cubicBezTo>
                  <a:pt x="327" y="902"/>
                  <a:pt x="327" y="902"/>
                  <a:pt x="327" y="902"/>
                </a:cubicBezTo>
                <a:cubicBezTo>
                  <a:pt x="363" y="925"/>
                  <a:pt x="404" y="941"/>
                  <a:pt x="446" y="952"/>
                </a:cubicBezTo>
                <a:cubicBezTo>
                  <a:pt x="475" y="1099"/>
                  <a:pt x="475" y="1099"/>
                  <a:pt x="475" y="1099"/>
                </a:cubicBezTo>
                <a:cubicBezTo>
                  <a:pt x="608" y="1099"/>
                  <a:pt x="608" y="1099"/>
                  <a:pt x="608" y="1099"/>
                </a:cubicBezTo>
                <a:cubicBezTo>
                  <a:pt x="645" y="949"/>
                  <a:pt x="645" y="949"/>
                  <a:pt x="645" y="949"/>
                </a:cubicBezTo>
                <a:cubicBezTo>
                  <a:pt x="684" y="939"/>
                  <a:pt x="721" y="923"/>
                  <a:pt x="755" y="903"/>
                </a:cubicBezTo>
                <a:cubicBezTo>
                  <a:pt x="881" y="987"/>
                  <a:pt x="881" y="987"/>
                  <a:pt x="881" y="987"/>
                </a:cubicBezTo>
                <a:cubicBezTo>
                  <a:pt x="975" y="893"/>
                  <a:pt x="975" y="893"/>
                  <a:pt x="975" y="893"/>
                </a:cubicBezTo>
                <a:cubicBezTo>
                  <a:pt x="895" y="761"/>
                  <a:pt x="895" y="761"/>
                  <a:pt x="895" y="761"/>
                </a:cubicBezTo>
                <a:cubicBezTo>
                  <a:pt x="915" y="727"/>
                  <a:pt x="931" y="690"/>
                  <a:pt x="941" y="650"/>
                </a:cubicBezTo>
                <a:lnTo>
                  <a:pt x="1098" y="620"/>
                </a:lnTo>
                <a:close/>
                <a:moveTo>
                  <a:pt x="546" y="828"/>
                </a:moveTo>
                <a:cubicBezTo>
                  <a:pt x="396" y="828"/>
                  <a:pt x="274" y="706"/>
                  <a:pt x="274" y="556"/>
                </a:cubicBezTo>
                <a:cubicBezTo>
                  <a:pt x="274" y="406"/>
                  <a:pt x="396" y="284"/>
                  <a:pt x="546" y="284"/>
                </a:cubicBezTo>
                <a:cubicBezTo>
                  <a:pt x="696" y="284"/>
                  <a:pt x="818" y="406"/>
                  <a:pt x="818" y="556"/>
                </a:cubicBezTo>
                <a:cubicBezTo>
                  <a:pt x="818" y="706"/>
                  <a:pt x="696" y="828"/>
                  <a:pt x="546" y="828"/>
                </a:cubicBezTo>
                <a:close/>
              </a:path>
            </a:pathLst>
          </a:custGeom>
          <a:solidFill>
            <a:srgbClr val="888293"/>
          </a:solidFill>
        </p:spPr>
        <p:style>
          <a:lnRef idx="3">
            <a:schemeClr val="lt1"/>
          </a:lnRef>
          <a:fillRef idx="1">
            <a:schemeClr val="accent3"/>
          </a:fillRef>
          <a:effectRef idx="1">
            <a:schemeClr val="accent3"/>
          </a:effectRef>
          <a:fontRef idx="minor">
            <a:schemeClr val="lt1"/>
          </a:fontRef>
        </p:style>
        <p:txBody>
          <a:bodyPr vert="horz" wrap="square" lIns="68580" tIns="34290" rIns="68580" bIns="34290" numCol="1" anchor="t" anchorCtr="0" compatLnSpc="1"/>
          <a:lstStyle/>
          <a:p>
            <a:endParaRPr lang="zh-CN" altLang="en-US">
              <a:solidFill>
                <a:schemeClr val="bg1">
                  <a:lumMod val="50000"/>
                </a:schemeClr>
              </a:solidFill>
            </a:endParaRPr>
          </a:p>
        </p:txBody>
      </p:sp>
      <p:sp>
        <p:nvSpPr>
          <p:cNvPr id="20" name="5"/>
          <p:cNvSpPr>
            <a:spLocks noEditPoints="1"/>
          </p:cNvSpPr>
          <p:nvPr/>
        </p:nvSpPr>
        <p:spPr bwMode="auto">
          <a:xfrm>
            <a:off x="9202430" y="4520282"/>
            <a:ext cx="879329" cy="879329"/>
          </a:xfrm>
          <a:custGeom>
            <a:avLst/>
            <a:gdLst>
              <a:gd name="T0" fmla="*/ 1098 w 1098"/>
              <a:gd name="T1" fmla="*/ 620 h 1099"/>
              <a:gd name="T2" fmla="*/ 1098 w 1098"/>
              <a:gd name="T3" fmla="*/ 487 h 1099"/>
              <a:gd name="T4" fmla="*/ 940 w 1098"/>
              <a:gd name="T5" fmla="*/ 447 h 1099"/>
              <a:gd name="T6" fmla="*/ 892 w 1098"/>
              <a:gd name="T7" fmla="*/ 335 h 1099"/>
              <a:gd name="T8" fmla="*/ 976 w 1098"/>
              <a:gd name="T9" fmla="*/ 211 h 1099"/>
              <a:gd name="T10" fmla="*/ 882 w 1098"/>
              <a:gd name="T11" fmla="*/ 117 h 1099"/>
              <a:gd name="T12" fmla="*/ 751 w 1098"/>
              <a:gd name="T13" fmla="*/ 196 h 1099"/>
              <a:gd name="T14" fmla="*/ 645 w 1098"/>
              <a:gd name="T15" fmla="*/ 152 h 1099"/>
              <a:gd name="T16" fmla="*/ 615 w 1098"/>
              <a:gd name="T17" fmla="*/ 0 h 1099"/>
              <a:gd name="T18" fmla="*/ 482 w 1098"/>
              <a:gd name="T19" fmla="*/ 0 h 1099"/>
              <a:gd name="T20" fmla="*/ 445 w 1098"/>
              <a:gd name="T21" fmla="*/ 150 h 1099"/>
              <a:gd name="T22" fmla="*/ 329 w 1098"/>
              <a:gd name="T23" fmla="*/ 197 h 1099"/>
              <a:gd name="T24" fmla="*/ 203 w 1098"/>
              <a:gd name="T25" fmla="*/ 112 h 1099"/>
              <a:gd name="T26" fmla="*/ 109 w 1098"/>
              <a:gd name="T27" fmla="*/ 206 h 1099"/>
              <a:gd name="T28" fmla="*/ 188 w 1098"/>
              <a:gd name="T29" fmla="*/ 337 h 1099"/>
              <a:gd name="T30" fmla="*/ 141 w 1098"/>
              <a:gd name="T31" fmla="*/ 452 h 1099"/>
              <a:gd name="T32" fmla="*/ 0 w 1098"/>
              <a:gd name="T33" fmla="*/ 479 h 1099"/>
              <a:gd name="T34" fmla="*/ 0 w 1098"/>
              <a:gd name="T35" fmla="*/ 612 h 1099"/>
              <a:gd name="T36" fmla="*/ 140 w 1098"/>
              <a:gd name="T37" fmla="*/ 647 h 1099"/>
              <a:gd name="T38" fmla="*/ 186 w 1098"/>
              <a:gd name="T39" fmla="*/ 760 h 1099"/>
              <a:gd name="T40" fmla="*/ 100 w 1098"/>
              <a:gd name="T41" fmla="*/ 888 h 1099"/>
              <a:gd name="T42" fmla="*/ 194 w 1098"/>
              <a:gd name="T43" fmla="*/ 982 h 1099"/>
              <a:gd name="T44" fmla="*/ 327 w 1098"/>
              <a:gd name="T45" fmla="*/ 902 h 1099"/>
              <a:gd name="T46" fmla="*/ 446 w 1098"/>
              <a:gd name="T47" fmla="*/ 952 h 1099"/>
              <a:gd name="T48" fmla="*/ 475 w 1098"/>
              <a:gd name="T49" fmla="*/ 1099 h 1099"/>
              <a:gd name="T50" fmla="*/ 608 w 1098"/>
              <a:gd name="T51" fmla="*/ 1099 h 1099"/>
              <a:gd name="T52" fmla="*/ 645 w 1098"/>
              <a:gd name="T53" fmla="*/ 949 h 1099"/>
              <a:gd name="T54" fmla="*/ 755 w 1098"/>
              <a:gd name="T55" fmla="*/ 903 h 1099"/>
              <a:gd name="T56" fmla="*/ 881 w 1098"/>
              <a:gd name="T57" fmla="*/ 987 h 1099"/>
              <a:gd name="T58" fmla="*/ 975 w 1098"/>
              <a:gd name="T59" fmla="*/ 893 h 1099"/>
              <a:gd name="T60" fmla="*/ 895 w 1098"/>
              <a:gd name="T61" fmla="*/ 761 h 1099"/>
              <a:gd name="T62" fmla="*/ 941 w 1098"/>
              <a:gd name="T63" fmla="*/ 650 h 1099"/>
              <a:gd name="T64" fmla="*/ 1098 w 1098"/>
              <a:gd name="T65" fmla="*/ 620 h 1099"/>
              <a:gd name="T66" fmla="*/ 546 w 1098"/>
              <a:gd name="T67" fmla="*/ 828 h 1099"/>
              <a:gd name="T68" fmla="*/ 274 w 1098"/>
              <a:gd name="T69" fmla="*/ 556 h 1099"/>
              <a:gd name="T70" fmla="*/ 546 w 1098"/>
              <a:gd name="T71" fmla="*/ 284 h 1099"/>
              <a:gd name="T72" fmla="*/ 818 w 1098"/>
              <a:gd name="T73" fmla="*/ 556 h 1099"/>
              <a:gd name="T74" fmla="*/ 546 w 1098"/>
              <a:gd name="T75" fmla="*/ 828 h 10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098" h="1099">
                <a:moveTo>
                  <a:pt x="1098" y="620"/>
                </a:moveTo>
                <a:cubicBezTo>
                  <a:pt x="1098" y="487"/>
                  <a:pt x="1098" y="487"/>
                  <a:pt x="1098" y="487"/>
                </a:cubicBezTo>
                <a:cubicBezTo>
                  <a:pt x="940" y="447"/>
                  <a:pt x="940" y="447"/>
                  <a:pt x="940" y="447"/>
                </a:cubicBezTo>
                <a:cubicBezTo>
                  <a:pt x="929" y="407"/>
                  <a:pt x="913" y="370"/>
                  <a:pt x="892" y="335"/>
                </a:cubicBezTo>
                <a:cubicBezTo>
                  <a:pt x="976" y="211"/>
                  <a:pt x="976" y="211"/>
                  <a:pt x="976" y="211"/>
                </a:cubicBezTo>
                <a:cubicBezTo>
                  <a:pt x="882" y="117"/>
                  <a:pt x="882" y="117"/>
                  <a:pt x="882" y="117"/>
                </a:cubicBezTo>
                <a:cubicBezTo>
                  <a:pt x="751" y="196"/>
                  <a:pt x="751" y="196"/>
                  <a:pt x="751" y="196"/>
                </a:cubicBezTo>
                <a:cubicBezTo>
                  <a:pt x="718" y="177"/>
                  <a:pt x="683" y="162"/>
                  <a:pt x="645" y="152"/>
                </a:cubicBezTo>
                <a:cubicBezTo>
                  <a:pt x="615" y="0"/>
                  <a:pt x="615" y="0"/>
                  <a:pt x="615" y="0"/>
                </a:cubicBezTo>
                <a:cubicBezTo>
                  <a:pt x="482" y="0"/>
                  <a:pt x="482" y="0"/>
                  <a:pt x="482" y="0"/>
                </a:cubicBezTo>
                <a:cubicBezTo>
                  <a:pt x="445" y="150"/>
                  <a:pt x="445" y="150"/>
                  <a:pt x="445" y="150"/>
                </a:cubicBezTo>
                <a:cubicBezTo>
                  <a:pt x="404" y="159"/>
                  <a:pt x="365" y="175"/>
                  <a:pt x="329" y="197"/>
                </a:cubicBezTo>
                <a:cubicBezTo>
                  <a:pt x="203" y="112"/>
                  <a:pt x="203" y="112"/>
                  <a:pt x="203" y="112"/>
                </a:cubicBezTo>
                <a:cubicBezTo>
                  <a:pt x="109" y="206"/>
                  <a:pt x="109" y="206"/>
                  <a:pt x="109" y="206"/>
                </a:cubicBezTo>
                <a:cubicBezTo>
                  <a:pt x="188" y="337"/>
                  <a:pt x="188" y="337"/>
                  <a:pt x="188" y="337"/>
                </a:cubicBezTo>
                <a:cubicBezTo>
                  <a:pt x="167" y="372"/>
                  <a:pt x="151" y="411"/>
                  <a:pt x="141" y="452"/>
                </a:cubicBezTo>
                <a:cubicBezTo>
                  <a:pt x="0" y="479"/>
                  <a:pt x="0" y="479"/>
                  <a:pt x="0" y="479"/>
                </a:cubicBezTo>
                <a:cubicBezTo>
                  <a:pt x="0" y="612"/>
                  <a:pt x="0" y="612"/>
                  <a:pt x="0" y="612"/>
                </a:cubicBezTo>
                <a:cubicBezTo>
                  <a:pt x="140" y="647"/>
                  <a:pt x="140" y="647"/>
                  <a:pt x="140" y="647"/>
                </a:cubicBezTo>
                <a:cubicBezTo>
                  <a:pt x="150" y="688"/>
                  <a:pt x="166" y="726"/>
                  <a:pt x="186" y="760"/>
                </a:cubicBezTo>
                <a:cubicBezTo>
                  <a:pt x="100" y="888"/>
                  <a:pt x="100" y="888"/>
                  <a:pt x="100" y="888"/>
                </a:cubicBezTo>
                <a:cubicBezTo>
                  <a:pt x="194" y="982"/>
                  <a:pt x="194" y="982"/>
                  <a:pt x="194" y="982"/>
                </a:cubicBezTo>
                <a:cubicBezTo>
                  <a:pt x="327" y="902"/>
                  <a:pt x="327" y="902"/>
                  <a:pt x="327" y="902"/>
                </a:cubicBezTo>
                <a:cubicBezTo>
                  <a:pt x="363" y="925"/>
                  <a:pt x="404" y="941"/>
                  <a:pt x="446" y="952"/>
                </a:cubicBezTo>
                <a:cubicBezTo>
                  <a:pt x="475" y="1099"/>
                  <a:pt x="475" y="1099"/>
                  <a:pt x="475" y="1099"/>
                </a:cubicBezTo>
                <a:cubicBezTo>
                  <a:pt x="608" y="1099"/>
                  <a:pt x="608" y="1099"/>
                  <a:pt x="608" y="1099"/>
                </a:cubicBezTo>
                <a:cubicBezTo>
                  <a:pt x="645" y="949"/>
                  <a:pt x="645" y="949"/>
                  <a:pt x="645" y="949"/>
                </a:cubicBezTo>
                <a:cubicBezTo>
                  <a:pt x="684" y="939"/>
                  <a:pt x="721" y="923"/>
                  <a:pt x="755" y="903"/>
                </a:cubicBezTo>
                <a:cubicBezTo>
                  <a:pt x="881" y="987"/>
                  <a:pt x="881" y="987"/>
                  <a:pt x="881" y="987"/>
                </a:cubicBezTo>
                <a:cubicBezTo>
                  <a:pt x="975" y="893"/>
                  <a:pt x="975" y="893"/>
                  <a:pt x="975" y="893"/>
                </a:cubicBezTo>
                <a:cubicBezTo>
                  <a:pt x="895" y="761"/>
                  <a:pt x="895" y="761"/>
                  <a:pt x="895" y="761"/>
                </a:cubicBezTo>
                <a:cubicBezTo>
                  <a:pt x="915" y="727"/>
                  <a:pt x="931" y="690"/>
                  <a:pt x="941" y="650"/>
                </a:cubicBezTo>
                <a:lnTo>
                  <a:pt x="1098" y="620"/>
                </a:lnTo>
                <a:close/>
                <a:moveTo>
                  <a:pt x="546" y="828"/>
                </a:moveTo>
                <a:cubicBezTo>
                  <a:pt x="396" y="828"/>
                  <a:pt x="274" y="706"/>
                  <a:pt x="274" y="556"/>
                </a:cubicBezTo>
                <a:cubicBezTo>
                  <a:pt x="274" y="406"/>
                  <a:pt x="396" y="284"/>
                  <a:pt x="546" y="284"/>
                </a:cubicBezTo>
                <a:cubicBezTo>
                  <a:pt x="696" y="284"/>
                  <a:pt x="818" y="406"/>
                  <a:pt x="818" y="556"/>
                </a:cubicBezTo>
                <a:cubicBezTo>
                  <a:pt x="818" y="706"/>
                  <a:pt x="696" y="828"/>
                  <a:pt x="546" y="828"/>
                </a:cubicBezTo>
                <a:close/>
              </a:path>
            </a:pathLst>
          </a:custGeom>
          <a:solidFill>
            <a:schemeClr val="tx1">
              <a:lumMod val="65000"/>
              <a:lumOff val="35000"/>
            </a:schemeClr>
          </a:solidFill>
          <a:ln>
            <a:noFill/>
          </a:ln>
        </p:spPr>
        <p:style>
          <a:lnRef idx="2">
            <a:schemeClr val="accent5">
              <a:shade val="50000"/>
            </a:schemeClr>
          </a:lnRef>
          <a:fillRef idx="1">
            <a:schemeClr val="accent5"/>
          </a:fillRef>
          <a:effectRef idx="0">
            <a:schemeClr val="accent5"/>
          </a:effectRef>
          <a:fontRef idx="minor">
            <a:schemeClr val="lt1"/>
          </a:fontRef>
        </p:style>
        <p:txBody>
          <a:bodyPr vert="horz" wrap="square" lIns="68580" tIns="34290" rIns="68580" bIns="34290" numCol="1" anchor="t" anchorCtr="0" compatLnSpc="1"/>
          <a:lstStyle/>
          <a:p>
            <a:endParaRPr lang="zh-CN" altLang="en-US">
              <a:solidFill>
                <a:schemeClr val="bg1">
                  <a:lumMod val="50000"/>
                </a:schemeClr>
              </a:solidFill>
            </a:endParaRPr>
          </a:p>
        </p:txBody>
      </p:sp>
      <p:sp>
        <p:nvSpPr>
          <p:cNvPr id="21" name="5"/>
          <p:cNvSpPr>
            <a:spLocks noEditPoints="1"/>
          </p:cNvSpPr>
          <p:nvPr/>
        </p:nvSpPr>
        <p:spPr bwMode="auto">
          <a:xfrm>
            <a:off x="8815303" y="5168447"/>
            <a:ext cx="462324" cy="462324"/>
          </a:xfrm>
          <a:custGeom>
            <a:avLst/>
            <a:gdLst>
              <a:gd name="T0" fmla="*/ 1098 w 1098"/>
              <a:gd name="T1" fmla="*/ 620 h 1099"/>
              <a:gd name="T2" fmla="*/ 1098 w 1098"/>
              <a:gd name="T3" fmla="*/ 487 h 1099"/>
              <a:gd name="T4" fmla="*/ 940 w 1098"/>
              <a:gd name="T5" fmla="*/ 447 h 1099"/>
              <a:gd name="T6" fmla="*/ 892 w 1098"/>
              <a:gd name="T7" fmla="*/ 335 h 1099"/>
              <a:gd name="T8" fmla="*/ 976 w 1098"/>
              <a:gd name="T9" fmla="*/ 211 h 1099"/>
              <a:gd name="T10" fmla="*/ 882 w 1098"/>
              <a:gd name="T11" fmla="*/ 117 h 1099"/>
              <a:gd name="T12" fmla="*/ 751 w 1098"/>
              <a:gd name="T13" fmla="*/ 196 h 1099"/>
              <a:gd name="T14" fmla="*/ 645 w 1098"/>
              <a:gd name="T15" fmla="*/ 152 h 1099"/>
              <a:gd name="T16" fmla="*/ 615 w 1098"/>
              <a:gd name="T17" fmla="*/ 0 h 1099"/>
              <a:gd name="T18" fmla="*/ 482 w 1098"/>
              <a:gd name="T19" fmla="*/ 0 h 1099"/>
              <a:gd name="T20" fmla="*/ 445 w 1098"/>
              <a:gd name="T21" fmla="*/ 150 h 1099"/>
              <a:gd name="T22" fmla="*/ 329 w 1098"/>
              <a:gd name="T23" fmla="*/ 197 h 1099"/>
              <a:gd name="T24" fmla="*/ 203 w 1098"/>
              <a:gd name="T25" fmla="*/ 112 h 1099"/>
              <a:gd name="T26" fmla="*/ 109 w 1098"/>
              <a:gd name="T27" fmla="*/ 206 h 1099"/>
              <a:gd name="T28" fmla="*/ 188 w 1098"/>
              <a:gd name="T29" fmla="*/ 337 h 1099"/>
              <a:gd name="T30" fmla="*/ 141 w 1098"/>
              <a:gd name="T31" fmla="*/ 452 h 1099"/>
              <a:gd name="T32" fmla="*/ 0 w 1098"/>
              <a:gd name="T33" fmla="*/ 479 h 1099"/>
              <a:gd name="T34" fmla="*/ 0 w 1098"/>
              <a:gd name="T35" fmla="*/ 612 h 1099"/>
              <a:gd name="T36" fmla="*/ 140 w 1098"/>
              <a:gd name="T37" fmla="*/ 647 h 1099"/>
              <a:gd name="T38" fmla="*/ 186 w 1098"/>
              <a:gd name="T39" fmla="*/ 760 h 1099"/>
              <a:gd name="T40" fmla="*/ 100 w 1098"/>
              <a:gd name="T41" fmla="*/ 888 h 1099"/>
              <a:gd name="T42" fmla="*/ 194 w 1098"/>
              <a:gd name="T43" fmla="*/ 982 h 1099"/>
              <a:gd name="T44" fmla="*/ 327 w 1098"/>
              <a:gd name="T45" fmla="*/ 902 h 1099"/>
              <a:gd name="T46" fmla="*/ 446 w 1098"/>
              <a:gd name="T47" fmla="*/ 952 h 1099"/>
              <a:gd name="T48" fmla="*/ 475 w 1098"/>
              <a:gd name="T49" fmla="*/ 1099 h 1099"/>
              <a:gd name="T50" fmla="*/ 608 w 1098"/>
              <a:gd name="T51" fmla="*/ 1099 h 1099"/>
              <a:gd name="T52" fmla="*/ 645 w 1098"/>
              <a:gd name="T53" fmla="*/ 949 h 1099"/>
              <a:gd name="T54" fmla="*/ 755 w 1098"/>
              <a:gd name="T55" fmla="*/ 903 h 1099"/>
              <a:gd name="T56" fmla="*/ 881 w 1098"/>
              <a:gd name="T57" fmla="*/ 987 h 1099"/>
              <a:gd name="T58" fmla="*/ 975 w 1098"/>
              <a:gd name="T59" fmla="*/ 893 h 1099"/>
              <a:gd name="T60" fmla="*/ 895 w 1098"/>
              <a:gd name="T61" fmla="*/ 761 h 1099"/>
              <a:gd name="T62" fmla="*/ 941 w 1098"/>
              <a:gd name="T63" fmla="*/ 650 h 1099"/>
              <a:gd name="T64" fmla="*/ 1098 w 1098"/>
              <a:gd name="T65" fmla="*/ 620 h 1099"/>
              <a:gd name="T66" fmla="*/ 546 w 1098"/>
              <a:gd name="T67" fmla="*/ 828 h 1099"/>
              <a:gd name="T68" fmla="*/ 274 w 1098"/>
              <a:gd name="T69" fmla="*/ 556 h 1099"/>
              <a:gd name="T70" fmla="*/ 546 w 1098"/>
              <a:gd name="T71" fmla="*/ 284 h 1099"/>
              <a:gd name="T72" fmla="*/ 818 w 1098"/>
              <a:gd name="T73" fmla="*/ 556 h 1099"/>
              <a:gd name="T74" fmla="*/ 546 w 1098"/>
              <a:gd name="T75" fmla="*/ 828 h 10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098" h="1099">
                <a:moveTo>
                  <a:pt x="1098" y="620"/>
                </a:moveTo>
                <a:cubicBezTo>
                  <a:pt x="1098" y="487"/>
                  <a:pt x="1098" y="487"/>
                  <a:pt x="1098" y="487"/>
                </a:cubicBezTo>
                <a:cubicBezTo>
                  <a:pt x="940" y="447"/>
                  <a:pt x="940" y="447"/>
                  <a:pt x="940" y="447"/>
                </a:cubicBezTo>
                <a:cubicBezTo>
                  <a:pt x="929" y="407"/>
                  <a:pt x="913" y="370"/>
                  <a:pt x="892" y="335"/>
                </a:cubicBezTo>
                <a:cubicBezTo>
                  <a:pt x="976" y="211"/>
                  <a:pt x="976" y="211"/>
                  <a:pt x="976" y="211"/>
                </a:cubicBezTo>
                <a:cubicBezTo>
                  <a:pt x="882" y="117"/>
                  <a:pt x="882" y="117"/>
                  <a:pt x="882" y="117"/>
                </a:cubicBezTo>
                <a:cubicBezTo>
                  <a:pt x="751" y="196"/>
                  <a:pt x="751" y="196"/>
                  <a:pt x="751" y="196"/>
                </a:cubicBezTo>
                <a:cubicBezTo>
                  <a:pt x="718" y="177"/>
                  <a:pt x="683" y="162"/>
                  <a:pt x="645" y="152"/>
                </a:cubicBezTo>
                <a:cubicBezTo>
                  <a:pt x="615" y="0"/>
                  <a:pt x="615" y="0"/>
                  <a:pt x="615" y="0"/>
                </a:cubicBezTo>
                <a:cubicBezTo>
                  <a:pt x="482" y="0"/>
                  <a:pt x="482" y="0"/>
                  <a:pt x="482" y="0"/>
                </a:cubicBezTo>
                <a:cubicBezTo>
                  <a:pt x="445" y="150"/>
                  <a:pt x="445" y="150"/>
                  <a:pt x="445" y="150"/>
                </a:cubicBezTo>
                <a:cubicBezTo>
                  <a:pt x="404" y="159"/>
                  <a:pt x="365" y="175"/>
                  <a:pt x="329" y="197"/>
                </a:cubicBezTo>
                <a:cubicBezTo>
                  <a:pt x="203" y="112"/>
                  <a:pt x="203" y="112"/>
                  <a:pt x="203" y="112"/>
                </a:cubicBezTo>
                <a:cubicBezTo>
                  <a:pt x="109" y="206"/>
                  <a:pt x="109" y="206"/>
                  <a:pt x="109" y="206"/>
                </a:cubicBezTo>
                <a:cubicBezTo>
                  <a:pt x="188" y="337"/>
                  <a:pt x="188" y="337"/>
                  <a:pt x="188" y="337"/>
                </a:cubicBezTo>
                <a:cubicBezTo>
                  <a:pt x="167" y="372"/>
                  <a:pt x="151" y="411"/>
                  <a:pt x="141" y="452"/>
                </a:cubicBezTo>
                <a:cubicBezTo>
                  <a:pt x="0" y="479"/>
                  <a:pt x="0" y="479"/>
                  <a:pt x="0" y="479"/>
                </a:cubicBezTo>
                <a:cubicBezTo>
                  <a:pt x="0" y="612"/>
                  <a:pt x="0" y="612"/>
                  <a:pt x="0" y="612"/>
                </a:cubicBezTo>
                <a:cubicBezTo>
                  <a:pt x="140" y="647"/>
                  <a:pt x="140" y="647"/>
                  <a:pt x="140" y="647"/>
                </a:cubicBezTo>
                <a:cubicBezTo>
                  <a:pt x="150" y="688"/>
                  <a:pt x="166" y="726"/>
                  <a:pt x="186" y="760"/>
                </a:cubicBezTo>
                <a:cubicBezTo>
                  <a:pt x="100" y="888"/>
                  <a:pt x="100" y="888"/>
                  <a:pt x="100" y="888"/>
                </a:cubicBezTo>
                <a:cubicBezTo>
                  <a:pt x="194" y="982"/>
                  <a:pt x="194" y="982"/>
                  <a:pt x="194" y="982"/>
                </a:cubicBezTo>
                <a:cubicBezTo>
                  <a:pt x="327" y="902"/>
                  <a:pt x="327" y="902"/>
                  <a:pt x="327" y="902"/>
                </a:cubicBezTo>
                <a:cubicBezTo>
                  <a:pt x="363" y="925"/>
                  <a:pt x="404" y="941"/>
                  <a:pt x="446" y="952"/>
                </a:cubicBezTo>
                <a:cubicBezTo>
                  <a:pt x="475" y="1099"/>
                  <a:pt x="475" y="1099"/>
                  <a:pt x="475" y="1099"/>
                </a:cubicBezTo>
                <a:cubicBezTo>
                  <a:pt x="608" y="1099"/>
                  <a:pt x="608" y="1099"/>
                  <a:pt x="608" y="1099"/>
                </a:cubicBezTo>
                <a:cubicBezTo>
                  <a:pt x="645" y="949"/>
                  <a:pt x="645" y="949"/>
                  <a:pt x="645" y="949"/>
                </a:cubicBezTo>
                <a:cubicBezTo>
                  <a:pt x="684" y="939"/>
                  <a:pt x="721" y="923"/>
                  <a:pt x="755" y="903"/>
                </a:cubicBezTo>
                <a:cubicBezTo>
                  <a:pt x="881" y="987"/>
                  <a:pt x="881" y="987"/>
                  <a:pt x="881" y="987"/>
                </a:cubicBezTo>
                <a:cubicBezTo>
                  <a:pt x="975" y="893"/>
                  <a:pt x="975" y="893"/>
                  <a:pt x="975" y="893"/>
                </a:cubicBezTo>
                <a:cubicBezTo>
                  <a:pt x="895" y="761"/>
                  <a:pt x="895" y="761"/>
                  <a:pt x="895" y="761"/>
                </a:cubicBezTo>
                <a:cubicBezTo>
                  <a:pt x="915" y="727"/>
                  <a:pt x="931" y="690"/>
                  <a:pt x="941" y="650"/>
                </a:cubicBezTo>
                <a:lnTo>
                  <a:pt x="1098" y="620"/>
                </a:lnTo>
                <a:close/>
                <a:moveTo>
                  <a:pt x="546" y="828"/>
                </a:moveTo>
                <a:cubicBezTo>
                  <a:pt x="396" y="828"/>
                  <a:pt x="274" y="706"/>
                  <a:pt x="274" y="556"/>
                </a:cubicBezTo>
                <a:cubicBezTo>
                  <a:pt x="274" y="406"/>
                  <a:pt x="396" y="284"/>
                  <a:pt x="546" y="284"/>
                </a:cubicBezTo>
                <a:cubicBezTo>
                  <a:pt x="696" y="284"/>
                  <a:pt x="818" y="406"/>
                  <a:pt x="818" y="556"/>
                </a:cubicBezTo>
                <a:cubicBezTo>
                  <a:pt x="818" y="706"/>
                  <a:pt x="696" y="828"/>
                  <a:pt x="546" y="828"/>
                </a:cubicBezTo>
                <a:close/>
              </a:path>
            </a:pathLst>
          </a:custGeom>
          <a:solidFill>
            <a:schemeClr val="tx1">
              <a:lumMod val="65000"/>
              <a:lumOff val="35000"/>
            </a:schemeClr>
          </a:solidFill>
          <a:ln>
            <a:noFill/>
          </a:ln>
        </p:spPr>
        <p:style>
          <a:lnRef idx="2">
            <a:schemeClr val="accent5">
              <a:shade val="50000"/>
            </a:schemeClr>
          </a:lnRef>
          <a:fillRef idx="1">
            <a:schemeClr val="accent5"/>
          </a:fillRef>
          <a:effectRef idx="0">
            <a:schemeClr val="accent5"/>
          </a:effectRef>
          <a:fontRef idx="minor">
            <a:schemeClr val="lt1"/>
          </a:fontRef>
        </p:style>
        <p:txBody>
          <a:bodyPr vert="horz" wrap="square" lIns="68580" tIns="34290" rIns="68580" bIns="34290" numCol="1" anchor="t" anchorCtr="0" compatLnSpc="1"/>
          <a:lstStyle/>
          <a:p>
            <a:endParaRPr lang="zh-CN" altLang="en-US">
              <a:solidFill>
                <a:schemeClr val="bg1">
                  <a:lumMod val="50000"/>
                </a:schemeClr>
              </a:solidFill>
            </a:endParaRPr>
          </a:p>
        </p:txBody>
      </p:sp>
      <p:sp>
        <p:nvSpPr>
          <p:cNvPr id="22" name="TextBox 19"/>
          <p:cNvSpPr txBox="1"/>
          <p:nvPr/>
        </p:nvSpPr>
        <p:spPr>
          <a:xfrm>
            <a:off x="2968097" y="3273279"/>
            <a:ext cx="2160388" cy="1107440"/>
          </a:xfrm>
          <a:prstGeom prst="rect">
            <a:avLst/>
          </a:prstGeom>
          <a:noFill/>
        </p:spPr>
        <p:txBody>
          <a:bodyPr wrap="square" lIns="0" tIns="0" rIns="0" bIns="0" rtlCol="0">
            <a:spAutoFit/>
          </a:bodyPr>
          <a:lstStyle/>
          <a:p>
            <a:pPr algn="ctr"/>
            <a:r>
              <a:rPr lang="zh-CN" altLang="en-US" sz="3600" b="1" dirty="0">
                <a:solidFill>
                  <a:srgbClr val="615970"/>
                </a:solidFill>
                <a:latin typeface="微软雅黑" panose="020B0503020204020204" charset="-122"/>
                <a:ea typeface="微软雅黑" panose="020B0503020204020204" charset="-122"/>
              </a:rPr>
              <a:t>Requirements</a:t>
            </a:r>
            <a:r>
              <a:rPr lang="en-US" altLang="zh-CN" sz="3600" b="1" dirty="0">
                <a:solidFill>
                  <a:srgbClr val="615970"/>
                </a:solidFill>
                <a:latin typeface="微软雅黑" panose="020B0503020204020204" charset="-122"/>
                <a:ea typeface="微软雅黑" panose="020B0503020204020204" charset="-122"/>
              </a:rPr>
              <a:t>PART1</a:t>
            </a:r>
          </a:p>
        </p:txBody>
      </p:sp>
      <p:sp>
        <p:nvSpPr>
          <p:cNvPr id="24" name="TextBox 19"/>
          <p:cNvSpPr txBox="1"/>
          <p:nvPr/>
        </p:nvSpPr>
        <p:spPr>
          <a:xfrm>
            <a:off x="6694247" y="3434569"/>
            <a:ext cx="2160388" cy="1107440"/>
          </a:xfrm>
          <a:prstGeom prst="rect">
            <a:avLst/>
          </a:prstGeom>
          <a:noFill/>
        </p:spPr>
        <p:txBody>
          <a:bodyPr wrap="square" lIns="0" tIns="0" rIns="0" bIns="0" rtlCol="0">
            <a:spAutoFit/>
          </a:bodyPr>
          <a:lstStyle/>
          <a:p>
            <a:pPr algn="ctr"/>
            <a:r>
              <a:rPr lang="zh-CN" altLang="en-US" sz="3600" b="1" dirty="0">
                <a:solidFill>
                  <a:srgbClr val="615970"/>
                </a:solidFill>
                <a:latin typeface="微软雅黑" panose="020B0503020204020204" charset="-122"/>
                <a:ea typeface="微软雅黑" panose="020B0503020204020204" charset="-122"/>
              </a:rPr>
              <a:t>Requirements</a:t>
            </a:r>
            <a:r>
              <a:rPr lang="en-US" altLang="zh-CN" sz="3600" b="1" dirty="0">
                <a:solidFill>
                  <a:srgbClr val="615970"/>
                </a:solidFill>
                <a:latin typeface="微软雅黑" panose="020B0503020204020204" charset="-122"/>
                <a:ea typeface="微软雅黑" panose="020B0503020204020204" charset="-122"/>
              </a:rPr>
              <a:t>PART2</a:t>
            </a:r>
          </a:p>
        </p:txBody>
      </p:sp>
      <p:grpSp>
        <p:nvGrpSpPr>
          <p:cNvPr id="4" name="42"/>
          <p:cNvGrpSpPr/>
          <p:nvPr/>
        </p:nvGrpSpPr>
        <p:grpSpPr>
          <a:xfrm>
            <a:off x="7489358" y="2467395"/>
            <a:ext cx="608409" cy="608409"/>
            <a:chOff x="5637213" y="3511550"/>
            <a:chExt cx="376238" cy="376238"/>
          </a:xfrm>
          <a:solidFill>
            <a:srgbClr val="888293"/>
          </a:solidFill>
        </p:grpSpPr>
        <p:sp>
          <p:nvSpPr>
            <p:cNvPr id="27" name="50"/>
            <p:cNvSpPr>
              <a:spLocks noEditPoints="1"/>
            </p:cNvSpPr>
            <p:nvPr/>
          </p:nvSpPr>
          <p:spPr bwMode="auto">
            <a:xfrm>
              <a:off x="5637213" y="3546475"/>
              <a:ext cx="341313" cy="341313"/>
            </a:xfrm>
            <a:custGeom>
              <a:avLst/>
              <a:gdLst>
                <a:gd name="T0" fmla="*/ 92 w 184"/>
                <a:gd name="T1" fmla="*/ 184 h 184"/>
                <a:gd name="T2" fmla="*/ 184 w 184"/>
                <a:gd name="T3" fmla="*/ 92 h 184"/>
                <a:gd name="T4" fmla="*/ 173 w 184"/>
                <a:gd name="T5" fmla="*/ 49 h 184"/>
                <a:gd name="T6" fmla="*/ 171 w 184"/>
                <a:gd name="T7" fmla="*/ 49 h 184"/>
                <a:gd name="T8" fmla="*/ 170 w 184"/>
                <a:gd name="T9" fmla="*/ 49 h 184"/>
                <a:gd name="T10" fmla="*/ 158 w 184"/>
                <a:gd name="T11" fmla="*/ 48 h 184"/>
                <a:gd name="T12" fmla="*/ 149 w 184"/>
                <a:gd name="T13" fmla="*/ 56 h 184"/>
                <a:gd name="T14" fmla="*/ 160 w 184"/>
                <a:gd name="T15" fmla="*/ 92 h 184"/>
                <a:gd name="T16" fmla="*/ 92 w 184"/>
                <a:gd name="T17" fmla="*/ 160 h 184"/>
                <a:gd name="T18" fmla="*/ 24 w 184"/>
                <a:gd name="T19" fmla="*/ 92 h 184"/>
                <a:gd name="T20" fmla="*/ 92 w 184"/>
                <a:gd name="T21" fmla="*/ 24 h 184"/>
                <a:gd name="T22" fmla="*/ 128 w 184"/>
                <a:gd name="T23" fmla="*/ 35 h 184"/>
                <a:gd name="T24" fmla="*/ 135 w 184"/>
                <a:gd name="T25" fmla="*/ 27 h 184"/>
                <a:gd name="T26" fmla="*/ 134 w 184"/>
                <a:gd name="T27" fmla="*/ 14 h 184"/>
                <a:gd name="T28" fmla="*/ 134 w 184"/>
                <a:gd name="T29" fmla="*/ 10 h 184"/>
                <a:gd name="T30" fmla="*/ 92 w 184"/>
                <a:gd name="T31" fmla="*/ 0 h 184"/>
                <a:gd name="T32" fmla="*/ 0 w 184"/>
                <a:gd name="T33" fmla="*/ 92 h 184"/>
                <a:gd name="T34" fmla="*/ 92 w 184"/>
                <a:gd name="T35" fmla="*/ 184 h 184"/>
                <a:gd name="T36" fmla="*/ 92 w 184"/>
                <a:gd name="T37" fmla="*/ 184 h 184"/>
                <a:gd name="T38" fmla="*/ 92 w 184"/>
                <a:gd name="T39" fmla="*/ 184 h 1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84" h="184">
                  <a:moveTo>
                    <a:pt x="92" y="184"/>
                  </a:moveTo>
                  <a:cubicBezTo>
                    <a:pt x="143" y="184"/>
                    <a:pt x="184" y="143"/>
                    <a:pt x="184" y="92"/>
                  </a:cubicBezTo>
                  <a:cubicBezTo>
                    <a:pt x="184" y="76"/>
                    <a:pt x="180" y="62"/>
                    <a:pt x="173" y="49"/>
                  </a:cubicBezTo>
                  <a:cubicBezTo>
                    <a:pt x="172" y="49"/>
                    <a:pt x="172" y="49"/>
                    <a:pt x="171" y="49"/>
                  </a:cubicBezTo>
                  <a:cubicBezTo>
                    <a:pt x="170" y="49"/>
                    <a:pt x="170" y="49"/>
                    <a:pt x="170" y="49"/>
                  </a:cubicBezTo>
                  <a:cubicBezTo>
                    <a:pt x="158" y="48"/>
                    <a:pt x="158" y="48"/>
                    <a:pt x="158" y="48"/>
                  </a:cubicBezTo>
                  <a:cubicBezTo>
                    <a:pt x="149" y="56"/>
                    <a:pt x="149" y="56"/>
                    <a:pt x="149" y="56"/>
                  </a:cubicBezTo>
                  <a:cubicBezTo>
                    <a:pt x="156" y="67"/>
                    <a:pt x="160" y="79"/>
                    <a:pt x="160" y="92"/>
                  </a:cubicBezTo>
                  <a:cubicBezTo>
                    <a:pt x="160" y="129"/>
                    <a:pt x="129" y="160"/>
                    <a:pt x="92" y="160"/>
                  </a:cubicBezTo>
                  <a:cubicBezTo>
                    <a:pt x="55" y="160"/>
                    <a:pt x="24" y="129"/>
                    <a:pt x="24" y="92"/>
                  </a:cubicBezTo>
                  <a:cubicBezTo>
                    <a:pt x="24" y="55"/>
                    <a:pt x="55" y="24"/>
                    <a:pt x="92" y="24"/>
                  </a:cubicBezTo>
                  <a:cubicBezTo>
                    <a:pt x="105" y="24"/>
                    <a:pt x="117" y="28"/>
                    <a:pt x="128" y="35"/>
                  </a:cubicBezTo>
                  <a:cubicBezTo>
                    <a:pt x="135" y="27"/>
                    <a:pt x="135" y="27"/>
                    <a:pt x="135" y="27"/>
                  </a:cubicBezTo>
                  <a:cubicBezTo>
                    <a:pt x="134" y="14"/>
                    <a:pt x="134" y="14"/>
                    <a:pt x="134" y="14"/>
                  </a:cubicBezTo>
                  <a:cubicBezTo>
                    <a:pt x="134" y="12"/>
                    <a:pt x="134" y="11"/>
                    <a:pt x="134" y="10"/>
                  </a:cubicBezTo>
                  <a:cubicBezTo>
                    <a:pt x="122" y="4"/>
                    <a:pt x="107" y="0"/>
                    <a:pt x="92" y="0"/>
                  </a:cubicBezTo>
                  <a:cubicBezTo>
                    <a:pt x="41" y="0"/>
                    <a:pt x="0" y="41"/>
                    <a:pt x="0" y="92"/>
                  </a:cubicBezTo>
                  <a:cubicBezTo>
                    <a:pt x="0" y="143"/>
                    <a:pt x="41" y="184"/>
                    <a:pt x="92" y="184"/>
                  </a:cubicBezTo>
                  <a:close/>
                  <a:moveTo>
                    <a:pt x="92" y="184"/>
                  </a:moveTo>
                  <a:cubicBezTo>
                    <a:pt x="92" y="184"/>
                    <a:pt x="92" y="184"/>
                    <a:pt x="92" y="184"/>
                  </a:cubicBezTo>
                </a:path>
              </a:pathLst>
            </a:custGeom>
            <a:grpFill/>
            <a:ln>
              <a:noFill/>
            </a:ln>
          </p:spPr>
          <p:txBody>
            <a:bodyPr vert="horz" wrap="square" lIns="91440" tIns="45720" rIns="91440" bIns="45720" numCol="1" anchor="t" anchorCtr="0" compatLnSpc="1">
              <a:scene3d>
                <a:camera prst="orthographicFront"/>
                <a:lightRig rig="threePt" dir="t"/>
              </a:scene3d>
            </a:bodyPr>
            <a:lstStyle/>
            <a:p>
              <a:endParaRPr lang="zh-CN" altLang="en-US">
                <a:solidFill>
                  <a:schemeClr val="tx1"/>
                </a:solidFill>
                <a:effectLst>
                  <a:outerShdw blurRad="38100" dist="19050" dir="2700000" algn="tl" rotWithShape="0">
                    <a:schemeClr val="dk1">
                      <a:alpha val="40000"/>
                    </a:schemeClr>
                  </a:outerShdw>
                </a:effectLst>
              </a:endParaRPr>
            </a:p>
          </p:txBody>
        </p:sp>
        <p:sp>
          <p:nvSpPr>
            <p:cNvPr id="28" name="51"/>
            <p:cNvSpPr>
              <a:spLocks noEditPoints="1"/>
            </p:cNvSpPr>
            <p:nvPr/>
          </p:nvSpPr>
          <p:spPr bwMode="auto">
            <a:xfrm>
              <a:off x="5724525" y="3633788"/>
              <a:ext cx="166688" cy="166688"/>
            </a:xfrm>
            <a:custGeom>
              <a:avLst/>
              <a:gdLst>
                <a:gd name="T0" fmla="*/ 45 w 90"/>
                <a:gd name="T1" fmla="*/ 21 h 90"/>
                <a:gd name="T2" fmla="*/ 47 w 90"/>
                <a:gd name="T3" fmla="*/ 21 h 90"/>
                <a:gd name="T4" fmla="*/ 64 w 90"/>
                <a:gd name="T5" fmla="*/ 4 h 90"/>
                <a:gd name="T6" fmla="*/ 64 w 90"/>
                <a:gd name="T7" fmla="*/ 4 h 90"/>
                <a:gd name="T8" fmla="*/ 45 w 90"/>
                <a:gd name="T9" fmla="*/ 0 h 90"/>
                <a:gd name="T10" fmla="*/ 0 w 90"/>
                <a:gd name="T11" fmla="*/ 45 h 90"/>
                <a:gd name="T12" fmla="*/ 45 w 90"/>
                <a:gd name="T13" fmla="*/ 90 h 90"/>
                <a:gd name="T14" fmla="*/ 90 w 90"/>
                <a:gd name="T15" fmla="*/ 45 h 90"/>
                <a:gd name="T16" fmla="*/ 86 w 90"/>
                <a:gd name="T17" fmla="*/ 26 h 90"/>
                <a:gd name="T18" fmla="*/ 86 w 90"/>
                <a:gd name="T19" fmla="*/ 26 h 90"/>
                <a:gd name="T20" fmla="*/ 69 w 90"/>
                <a:gd name="T21" fmla="*/ 43 h 90"/>
                <a:gd name="T22" fmla="*/ 69 w 90"/>
                <a:gd name="T23" fmla="*/ 45 h 90"/>
                <a:gd name="T24" fmla="*/ 45 w 90"/>
                <a:gd name="T25" fmla="*/ 69 h 90"/>
                <a:gd name="T26" fmla="*/ 21 w 90"/>
                <a:gd name="T27" fmla="*/ 45 h 90"/>
                <a:gd name="T28" fmla="*/ 45 w 90"/>
                <a:gd name="T29" fmla="*/ 21 h 90"/>
                <a:gd name="T30" fmla="*/ 45 w 90"/>
                <a:gd name="T31" fmla="*/ 21 h 90"/>
                <a:gd name="T32" fmla="*/ 45 w 90"/>
                <a:gd name="T33" fmla="*/ 21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0" h="90">
                  <a:moveTo>
                    <a:pt x="45" y="21"/>
                  </a:moveTo>
                  <a:cubicBezTo>
                    <a:pt x="46" y="21"/>
                    <a:pt x="46" y="21"/>
                    <a:pt x="47" y="21"/>
                  </a:cubicBezTo>
                  <a:cubicBezTo>
                    <a:pt x="64" y="4"/>
                    <a:pt x="64" y="4"/>
                    <a:pt x="64" y="4"/>
                  </a:cubicBezTo>
                  <a:cubicBezTo>
                    <a:pt x="64" y="4"/>
                    <a:pt x="64" y="4"/>
                    <a:pt x="64" y="4"/>
                  </a:cubicBezTo>
                  <a:cubicBezTo>
                    <a:pt x="58" y="1"/>
                    <a:pt x="52" y="0"/>
                    <a:pt x="45" y="0"/>
                  </a:cubicBezTo>
                  <a:cubicBezTo>
                    <a:pt x="20" y="0"/>
                    <a:pt x="0" y="20"/>
                    <a:pt x="0" y="45"/>
                  </a:cubicBezTo>
                  <a:cubicBezTo>
                    <a:pt x="0" y="70"/>
                    <a:pt x="20" y="90"/>
                    <a:pt x="45" y="90"/>
                  </a:cubicBezTo>
                  <a:cubicBezTo>
                    <a:pt x="70" y="90"/>
                    <a:pt x="90" y="70"/>
                    <a:pt x="90" y="45"/>
                  </a:cubicBezTo>
                  <a:cubicBezTo>
                    <a:pt x="90" y="38"/>
                    <a:pt x="89" y="32"/>
                    <a:pt x="86" y="26"/>
                  </a:cubicBezTo>
                  <a:cubicBezTo>
                    <a:pt x="86" y="26"/>
                    <a:pt x="86" y="26"/>
                    <a:pt x="86" y="26"/>
                  </a:cubicBezTo>
                  <a:cubicBezTo>
                    <a:pt x="69" y="43"/>
                    <a:pt x="69" y="43"/>
                    <a:pt x="69" y="43"/>
                  </a:cubicBezTo>
                  <a:cubicBezTo>
                    <a:pt x="69" y="44"/>
                    <a:pt x="69" y="44"/>
                    <a:pt x="69" y="45"/>
                  </a:cubicBezTo>
                  <a:cubicBezTo>
                    <a:pt x="69" y="58"/>
                    <a:pt x="58" y="69"/>
                    <a:pt x="45" y="69"/>
                  </a:cubicBezTo>
                  <a:cubicBezTo>
                    <a:pt x="32" y="69"/>
                    <a:pt x="21" y="58"/>
                    <a:pt x="21" y="45"/>
                  </a:cubicBezTo>
                  <a:cubicBezTo>
                    <a:pt x="21" y="32"/>
                    <a:pt x="32" y="21"/>
                    <a:pt x="45" y="21"/>
                  </a:cubicBezTo>
                  <a:close/>
                  <a:moveTo>
                    <a:pt x="45" y="21"/>
                  </a:moveTo>
                  <a:cubicBezTo>
                    <a:pt x="45" y="21"/>
                    <a:pt x="45" y="21"/>
                    <a:pt x="45" y="21"/>
                  </a:cubicBezTo>
                </a:path>
              </a:pathLst>
            </a:custGeom>
            <a:grpFill/>
            <a:ln>
              <a:noFill/>
            </a:ln>
          </p:spPr>
          <p:txBody>
            <a:bodyPr vert="horz" wrap="square" lIns="91440" tIns="45720" rIns="91440" bIns="45720" numCol="1" anchor="t" anchorCtr="0" compatLnSpc="1">
              <a:scene3d>
                <a:camera prst="orthographicFront"/>
                <a:lightRig rig="threePt" dir="t"/>
              </a:scene3d>
            </a:bodyPr>
            <a:lstStyle/>
            <a:p>
              <a:endParaRPr lang="zh-CN" altLang="en-US">
                <a:solidFill>
                  <a:schemeClr val="tx1"/>
                </a:solidFill>
                <a:effectLst>
                  <a:outerShdw blurRad="38100" dist="19050" dir="2700000" algn="tl" rotWithShape="0">
                    <a:schemeClr val="dk1">
                      <a:alpha val="40000"/>
                    </a:schemeClr>
                  </a:outerShdw>
                </a:effectLst>
              </a:endParaRPr>
            </a:p>
          </p:txBody>
        </p:sp>
        <p:sp>
          <p:nvSpPr>
            <p:cNvPr id="29" name="52"/>
            <p:cNvSpPr>
              <a:spLocks noEditPoints="1"/>
            </p:cNvSpPr>
            <p:nvPr/>
          </p:nvSpPr>
          <p:spPr bwMode="auto">
            <a:xfrm>
              <a:off x="5824538" y="3511550"/>
              <a:ext cx="188913" cy="188913"/>
            </a:xfrm>
            <a:custGeom>
              <a:avLst/>
              <a:gdLst>
                <a:gd name="T0" fmla="*/ 86 w 102"/>
                <a:gd name="T1" fmla="*/ 28 h 102"/>
                <a:gd name="T2" fmla="*/ 91 w 102"/>
                <a:gd name="T3" fmla="*/ 23 h 102"/>
                <a:gd name="T4" fmla="*/ 91 w 102"/>
                <a:gd name="T5" fmla="*/ 14 h 102"/>
                <a:gd name="T6" fmla="*/ 87 w 102"/>
                <a:gd name="T7" fmla="*/ 11 h 102"/>
                <a:gd name="T8" fmla="*/ 83 w 102"/>
                <a:gd name="T9" fmla="*/ 9 h 102"/>
                <a:gd name="T10" fmla="*/ 79 w 102"/>
                <a:gd name="T11" fmla="*/ 11 h 102"/>
                <a:gd name="T12" fmla="*/ 74 w 102"/>
                <a:gd name="T13" fmla="*/ 17 h 102"/>
                <a:gd name="T14" fmla="*/ 72 w 102"/>
                <a:gd name="T15" fmla="*/ 2 h 102"/>
                <a:gd name="T16" fmla="*/ 70 w 102"/>
                <a:gd name="T17" fmla="*/ 0 h 102"/>
                <a:gd name="T18" fmla="*/ 69 w 102"/>
                <a:gd name="T19" fmla="*/ 0 h 102"/>
                <a:gd name="T20" fmla="*/ 47 w 102"/>
                <a:gd name="T21" fmla="*/ 23 h 102"/>
                <a:gd name="T22" fmla="*/ 44 w 102"/>
                <a:gd name="T23" fmla="*/ 30 h 102"/>
                <a:gd name="T24" fmla="*/ 44 w 102"/>
                <a:gd name="T25" fmla="*/ 31 h 102"/>
                <a:gd name="T26" fmla="*/ 45 w 102"/>
                <a:gd name="T27" fmla="*/ 45 h 102"/>
                <a:gd name="T28" fmla="*/ 37 w 102"/>
                <a:gd name="T29" fmla="*/ 53 h 102"/>
                <a:gd name="T30" fmla="*/ 22 w 102"/>
                <a:gd name="T31" fmla="*/ 68 h 102"/>
                <a:gd name="T32" fmla="*/ 22 w 102"/>
                <a:gd name="T33" fmla="*/ 68 h 102"/>
                <a:gd name="T34" fmla="*/ 8 w 102"/>
                <a:gd name="T35" fmla="*/ 82 h 102"/>
                <a:gd name="T36" fmla="*/ 2 w 102"/>
                <a:gd name="T37" fmla="*/ 89 h 102"/>
                <a:gd name="T38" fmla="*/ 0 w 102"/>
                <a:gd name="T39" fmla="*/ 92 h 102"/>
                <a:gd name="T40" fmla="*/ 0 w 102"/>
                <a:gd name="T41" fmla="*/ 97 h 102"/>
                <a:gd name="T42" fmla="*/ 5 w 102"/>
                <a:gd name="T43" fmla="*/ 102 h 102"/>
                <a:gd name="T44" fmla="*/ 5 w 102"/>
                <a:gd name="T45" fmla="*/ 102 h 102"/>
                <a:gd name="T46" fmla="*/ 10 w 102"/>
                <a:gd name="T47" fmla="*/ 102 h 102"/>
                <a:gd name="T48" fmla="*/ 13 w 102"/>
                <a:gd name="T49" fmla="*/ 100 h 102"/>
                <a:gd name="T50" fmla="*/ 57 w 102"/>
                <a:gd name="T51" fmla="*/ 56 h 102"/>
                <a:gd name="T52" fmla="*/ 70 w 102"/>
                <a:gd name="T53" fmla="*/ 57 h 102"/>
                <a:gd name="T54" fmla="*/ 71 w 102"/>
                <a:gd name="T55" fmla="*/ 57 h 102"/>
                <a:gd name="T56" fmla="*/ 71 w 102"/>
                <a:gd name="T57" fmla="*/ 57 h 102"/>
                <a:gd name="T58" fmla="*/ 78 w 102"/>
                <a:gd name="T59" fmla="*/ 54 h 102"/>
                <a:gd name="T60" fmla="*/ 101 w 102"/>
                <a:gd name="T61" fmla="*/ 32 h 102"/>
                <a:gd name="T62" fmla="*/ 100 w 102"/>
                <a:gd name="T63" fmla="*/ 29 h 102"/>
                <a:gd name="T64" fmla="*/ 86 w 102"/>
                <a:gd name="T65" fmla="*/ 28 h 102"/>
                <a:gd name="T66" fmla="*/ 86 w 102"/>
                <a:gd name="T67" fmla="*/ 28 h 102"/>
                <a:gd name="T68" fmla="*/ 86 w 102"/>
                <a:gd name="T69" fmla="*/ 28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02" h="102">
                  <a:moveTo>
                    <a:pt x="86" y="28"/>
                  </a:moveTo>
                  <a:cubicBezTo>
                    <a:pt x="91" y="23"/>
                    <a:pt x="91" y="23"/>
                    <a:pt x="91" y="23"/>
                  </a:cubicBezTo>
                  <a:cubicBezTo>
                    <a:pt x="93" y="20"/>
                    <a:pt x="93" y="17"/>
                    <a:pt x="91" y="14"/>
                  </a:cubicBezTo>
                  <a:cubicBezTo>
                    <a:pt x="87" y="11"/>
                    <a:pt x="87" y="11"/>
                    <a:pt x="87" y="11"/>
                  </a:cubicBezTo>
                  <a:cubicBezTo>
                    <a:pt x="86" y="10"/>
                    <a:pt x="85" y="9"/>
                    <a:pt x="83" y="9"/>
                  </a:cubicBezTo>
                  <a:cubicBezTo>
                    <a:pt x="82" y="9"/>
                    <a:pt x="80" y="10"/>
                    <a:pt x="79" y="11"/>
                  </a:cubicBezTo>
                  <a:cubicBezTo>
                    <a:pt x="74" y="17"/>
                    <a:pt x="74" y="17"/>
                    <a:pt x="74" y="17"/>
                  </a:cubicBezTo>
                  <a:cubicBezTo>
                    <a:pt x="72" y="2"/>
                    <a:pt x="72" y="2"/>
                    <a:pt x="72" y="2"/>
                  </a:cubicBezTo>
                  <a:cubicBezTo>
                    <a:pt x="72" y="0"/>
                    <a:pt x="71" y="0"/>
                    <a:pt x="70" y="0"/>
                  </a:cubicBezTo>
                  <a:cubicBezTo>
                    <a:pt x="70" y="0"/>
                    <a:pt x="69" y="0"/>
                    <a:pt x="69" y="0"/>
                  </a:cubicBezTo>
                  <a:cubicBezTo>
                    <a:pt x="47" y="23"/>
                    <a:pt x="47" y="23"/>
                    <a:pt x="47" y="23"/>
                  </a:cubicBezTo>
                  <a:cubicBezTo>
                    <a:pt x="45" y="25"/>
                    <a:pt x="44" y="28"/>
                    <a:pt x="44" y="30"/>
                  </a:cubicBezTo>
                  <a:cubicBezTo>
                    <a:pt x="44" y="31"/>
                    <a:pt x="44" y="31"/>
                    <a:pt x="44" y="31"/>
                  </a:cubicBezTo>
                  <a:cubicBezTo>
                    <a:pt x="45" y="45"/>
                    <a:pt x="45" y="45"/>
                    <a:pt x="45" y="45"/>
                  </a:cubicBezTo>
                  <a:cubicBezTo>
                    <a:pt x="37" y="53"/>
                    <a:pt x="37" y="53"/>
                    <a:pt x="37" y="53"/>
                  </a:cubicBezTo>
                  <a:cubicBezTo>
                    <a:pt x="22" y="68"/>
                    <a:pt x="22" y="68"/>
                    <a:pt x="22" y="68"/>
                  </a:cubicBezTo>
                  <a:cubicBezTo>
                    <a:pt x="22" y="68"/>
                    <a:pt x="22" y="68"/>
                    <a:pt x="22" y="68"/>
                  </a:cubicBezTo>
                  <a:cubicBezTo>
                    <a:pt x="8" y="82"/>
                    <a:pt x="8" y="82"/>
                    <a:pt x="8" y="82"/>
                  </a:cubicBezTo>
                  <a:cubicBezTo>
                    <a:pt x="2" y="89"/>
                    <a:pt x="2" y="89"/>
                    <a:pt x="2" y="89"/>
                  </a:cubicBezTo>
                  <a:cubicBezTo>
                    <a:pt x="1" y="90"/>
                    <a:pt x="0" y="91"/>
                    <a:pt x="0" y="92"/>
                  </a:cubicBezTo>
                  <a:cubicBezTo>
                    <a:pt x="0" y="97"/>
                    <a:pt x="0" y="97"/>
                    <a:pt x="0" y="97"/>
                  </a:cubicBezTo>
                  <a:cubicBezTo>
                    <a:pt x="0" y="100"/>
                    <a:pt x="2" y="102"/>
                    <a:pt x="5" y="102"/>
                  </a:cubicBezTo>
                  <a:cubicBezTo>
                    <a:pt x="5" y="102"/>
                    <a:pt x="5" y="102"/>
                    <a:pt x="5" y="102"/>
                  </a:cubicBezTo>
                  <a:cubicBezTo>
                    <a:pt x="10" y="102"/>
                    <a:pt x="10" y="102"/>
                    <a:pt x="10" y="102"/>
                  </a:cubicBezTo>
                  <a:cubicBezTo>
                    <a:pt x="11" y="102"/>
                    <a:pt x="12" y="101"/>
                    <a:pt x="13" y="100"/>
                  </a:cubicBezTo>
                  <a:cubicBezTo>
                    <a:pt x="57" y="56"/>
                    <a:pt x="57" y="56"/>
                    <a:pt x="57" y="56"/>
                  </a:cubicBezTo>
                  <a:cubicBezTo>
                    <a:pt x="70" y="57"/>
                    <a:pt x="70" y="57"/>
                    <a:pt x="70" y="57"/>
                  </a:cubicBezTo>
                  <a:cubicBezTo>
                    <a:pt x="71" y="57"/>
                    <a:pt x="71" y="57"/>
                    <a:pt x="71" y="57"/>
                  </a:cubicBezTo>
                  <a:cubicBezTo>
                    <a:pt x="71" y="57"/>
                    <a:pt x="71" y="57"/>
                    <a:pt x="71" y="57"/>
                  </a:cubicBezTo>
                  <a:cubicBezTo>
                    <a:pt x="74" y="57"/>
                    <a:pt x="77" y="56"/>
                    <a:pt x="78" y="54"/>
                  </a:cubicBezTo>
                  <a:cubicBezTo>
                    <a:pt x="101" y="32"/>
                    <a:pt x="101" y="32"/>
                    <a:pt x="101" y="32"/>
                  </a:cubicBezTo>
                  <a:cubicBezTo>
                    <a:pt x="102" y="31"/>
                    <a:pt x="101" y="29"/>
                    <a:pt x="100" y="29"/>
                  </a:cubicBezTo>
                  <a:lnTo>
                    <a:pt x="86" y="28"/>
                  </a:lnTo>
                  <a:close/>
                  <a:moveTo>
                    <a:pt x="86" y="28"/>
                  </a:moveTo>
                  <a:cubicBezTo>
                    <a:pt x="86" y="28"/>
                    <a:pt x="86" y="28"/>
                    <a:pt x="86" y="28"/>
                  </a:cubicBezTo>
                </a:path>
              </a:pathLst>
            </a:custGeom>
            <a:grpFill/>
            <a:ln>
              <a:noFill/>
            </a:ln>
          </p:spPr>
          <p:txBody>
            <a:bodyPr vert="horz" wrap="square" lIns="91440" tIns="45720" rIns="91440" bIns="45720" numCol="1" anchor="t" anchorCtr="0" compatLnSpc="1">
              <a:scene3d>
                <a:camera prst="orthographicFront"/>
                <a:lightRig rig="threePt" dir="t"/>
              </a:scene3d>
            </a:bodyPr>
            <a:lstStyle/>
            <a:p>
              <a:endParaRPr lang="zh-CN" altLang="en-US">
                <a:solidFill>
                  <a:schemeClr val="tx1"/>
                </a:solidFill>
                <a:effectLst>
                  <a:outerShdw blurRad="38100" dist="19050" dir="2700000" algn="tl" rotWithShape="0">
                    <a:schemeClr val="dk1">
                      <a:alpha val="40000"/>
                    </a:schemeClr>
                  </a:outerShdw>
                </a:effectLst>
              </a:endParaRPr>
            </a:p>
          </p:txBody>
        </p:sp>
      </p:grpSp>
      <p:grpSp>
        <p:nvGrpSpPr>
          <p:cNvPr id="30" name="淘 46"/>
          <p:cNvGrpSpPr/>
          <p:nvPr/>
        </p:nvGrpSpPr>
        <p:grpSpPr>
          <a:xfrm>
            <a:off x="3782351" y="2438887"/>
            <a:ext cx="530607" cy="662634"/>
            <a:chOff x="2116138" y="2506419"/>
            <a:chExt cx="338137" cy="422275"/>
          </a:xfrm>
          <a:solidFill>
            <a:srgbClr val="615970"/>
          </a:solidFill>
        </p:grpSpPr>
        <p:sp>
          <p:nvSpPr>
            <p:cNvPr id="31" name="20"/>
            <p:cNvSpPr>
              <a:spLocks noEditPoints="1"/>
            </p:cNvSpPr>
            <p:nvPr/>
          </p:nvSpPr>
          <p:spPr bwMode="auto">
            <a:xfrm>
              <a:off x="2116138" y="2506419"/>
              <a:ext cx="338137" cy="422275"/>
            </a:xfrm>
            <a:custGeom>
              <a:avLst/>
              <a:gdLst>
                <a:gd name="T0" fmla="*/ 147 w 216"/>
                <a:gd name="T1" fmla="*/ 233 h 270"/>
                <a:gd name="T2" fmla="*/ 165 w 216"/>
                <a:gd name="T3" fmla="*/ 200 h 270"/>
                <a:gd name="T4" fmla="*/ 216 w 216"/>
                <a:gd name="T5" fmla="*/ 108 h 270"/>
                <a:gd name="T6" fmla="*/ 108 w 216"/>
                <a:gd name="T7" fmla="*/ 0 h 270"/>
                <a:gd name="T8" fmla="*/ 0 w 216"/>
                <a:gd name="T9" fmla="*/ 108 h 270"/>
                <a:gd name="T10" fmla="*/ 51 w 216"/>
                <a:gd name="T11" fmla="*/ 200 h 270"/>
                <a:gd name="T12" fmla="*/ 70 w 216"/>
                <a:gd name="T13" fmla="*/ 233 h 270"/>
                <a:gd name="T14" fmla="*/ 70 w 216"/>
                <a:gd name="T15" fmla="*/ 247 h 270"/>
                <a:gd name="T16" fmla="*/ 93 w 216"/>
                <a:gd name="T17" fmla="*/ 270 h 270"/>
                <a:gd name="T18" fmla="*/ 123 w 216"/>
                <a:gd name="T19" fmla="*/ 270 h 270"/>
                <a:gd name="T20" fmla="*/ 147 w 216"/>
                <a:gd name="T21" fmla="*/ 247 h 270"/>
                <a:gd name="T22" fmla="*/ 147 w 216"/>
                <a:gd name="T23" fmla="*/ 233 h 270"/>
                <a:gd name="T24" fmla="*/ 124 w 216"/>
                <a:gd name="T25" fmla="*/ 224 h 270"/>
                <a:gd name="T26" fmla="*/ 92 w 216"/>
                <a:gd name="T27" fmla="*/ 224 h 270"/>
                <a:gd name="T28" fmla="*/ 64 w 216"/>
                <a:gd name="T29" fmla="*/ 180 h 270"/>
                <a:gd name="T30" fmla="*/ 23 w 216"/>
                <a:gd name="T31" fmla="*/ 108 h 270"/>
                <a:gd name="T32" fmla="*/ 108 w 216"/>
                <a:gd name="T33" fmla="*/ 23 h 270"/>
                <a:gd name="T34" fmla="*/ 193 w 216"/>
                <a:gd name="T35" fmla="*/ 108 h 270"/>
                <a:gd name="T36" fmla="*/ 153 w 216"/>
                <a:gd name="T37" fmla="*/ 180 h 270"/>
                <a:gd name="T38" fmla="*/ 124 w 216"/>
                <a:gd name="T39" fmla="*/ 224 h 2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16" h="270">
                  <a:moveTo>
                    <a:pt x="147" y="233"/>
                  </a:moveTo>
                  <a:cubicBezTo>
                    <a:pt x="147" y="219"/>
                    <a:pt x="153" y="207"/>
                    <a:pt x="165" y="200"/>
                  </a:cubicBezTo>
                  <a:cubicBezTo>
                    <a:pt x="195" y="181"/>
                    <a:pt x="216" y="147"/>
                    <a:pt x="216" y="108"/>
                  </a:cubicBezTo>
                  <a:cubicBezTo>
                    <a:pt x="216" y="49"/>
                    <a:pt x="168" y="0"/>
                    <a:pt x="108" y="0"/>
                  </a:cubicBezTo>
                  <a:cubicBezTo>
                    <a:pt x="49" y="0"/>
                    <a:pt x="0" y="49"/>
                    <a:pt x="0" y="108"/>
                  </a:cubicBezTo>
                  <a:cubicBezTo>
                    <a:pt x="0" y="147"/>
                    <a:pt x="21" y="181"/>
                    <a:pt x="51" y="200"/>
                  </a:cubicBezTo>
                  <a:cubicBezTo>
                    <a:pt x="63" y="207"/>
                    <a:pt x="70" y="219"/>
                    <a:pt x="70" y="233"/>
                  </a:cubicBezTo>
                  <a:cubicBezTo>
                    <a:pt x="70" y="247"/>
                    <a:pt x="70" y="247"/>
                    <a:pt x="70" y="247"/>
                  </a:cubicBezTo>
                  <a:cubicBezTo>
                    <a:pt x="93" y="270"/>
                    <a:pt x="93" y="270"/>
                    <a:pt x="93" y="270"/>
                  </a:cubicBezTo>
                  <a:cubicBezTo>
                    <a:pt x="123" y="270"/>
                    <a:pt x="123" y="270"/>
                    <a:pt x="123" y="270"/>
                  </a:cubicBezTo>
                  <a:cubicBezTo>
                    <a:pt x="147" y="247"/>
                    <a:pt x="147" y="247"/>
                    <a:pt x="147" y="247"/>
                  </a:cubicBezTo>
                  <a:lnTo>
                    <a:pt x="147" y="233"/>
                  </a:lnTo>
                  <a:close/>
                  <a:moveTo>
                    <a:pt x="124" y="224"/>
                  </a:moveTo>
                  <a:cubicBezTo>
                    <a:pt x="92" y="224"/>
                    <a:pt x="92" y="224"/>
                    <a:pt x="92" y="224"/>
                  </a:cubicBezTo>
                  <a:cubicBezTo>
                    <a:pt x="89" y="206"/>
                    <a:pt x="79" y="190"/>
                    <a:pt x="64" y="180"/>
                  </a:cubicBezTo>
                  <a:cubicBezTo>
                    <a:pt x="38" y="165"/>
                    <a:pt x="23" y="138"/>
                    <a:pt x="23" y="108"/>
                  </a:cubicBezTo>
                  <a:cubicBezTo>
                    <a:pt x="23" y="62"/>
                    <a:pt x="61" y="23"/>
                    <a:pt x="108" y="23"/>
                  </a:cubicBezTo>
                  <a:cubicBezTo>
                    <a:pt x="155" y="23"/>
                    <a:pt x="193" y="62"/>
                    <a:pt x="193" y="108"/>
                  </a:cubicBezTo>
                  <a:cubicBezTo>
                    <a:pt x="193" y="138"/>
                    <a:pt x="178" y="165"/>
                    <a:pt x="153" y="180"/>
                  </a:cubicBezTo>
                  <a:cubicBezTo>
                    <a:pt x="137" y="190"/>
                    <a:pt x="127" y="206"/>
                    <a:pt x="124" y="224"/>
                  </a:cubicBezTo>
                  <a:close/>
                </a:path>
              </a:pathLst>
            </a:custGeom>
            <a:grpFill/>
            <a:ln>
              <a:noFill/>
            </a:ln>
          </p:spPr>
          <p:txBody>
            <a:bodyPr anchor="ctr">
              <a:scene3d>
                <a:camera prst="orthographicFront"/>
                <a:lightRig rig="threePt" dir="t"/>
              </a:scene3d>
              <a:sp3d contourW="12700">
                <a:contourClr>
                  <a:srgbClr val="FFFFFF"/>
                </a:contourClr>
              </a:sp3d>
            </a:bodyPr>
            <a:lstStyle/>
            <a:p>
              <a:pPr algn="ctr"/>
              <a:endParaRPr lang="zh-CN" altLang="en-US">
                <a:solidFill>
                  <a:schemeClr val="bg1">
                    <a:lumMod val="50000"/>
                  </a:schemeClr>
                </a:solidFill>
                <a:ea typeface="宋体" panose="02010600030101010101" pitchFamily="2" charset="-122"/>
              </a:endParaRPr>
            </a:p>
          </p:txBody>
        </p:sp>
        <p:sp>
          <p:nvSpPr>
            <p:cNvPr id="32" name="21"/>
            <p:cNvSpPr/>
            <p:nvPr/>
          </p:nvSpPr>
          <p:spPr bwMode="auto">
            <a:xfrm>
              <a:off x="2212975" y="2581031"/>
              <a:ext cx="144462" cy="180975"/>
            </a:xfrm>
            <a:custGeom>
              <a:avLst/>
              <a:gdLst>
                <a:gd name="T0" fmla="*/ 57 w 91"/>
                <a:gd name="T1" fmla="*/ 44 h 114"/>
                <a:gd name="T2" fmla="*/ 75 w 91"/>
                <a:gd name="T3" fmla="*/ 0 h 114"/>
                <a:gd name="T4" fmla="*/ 0 w 91"/>
                <a:gd name="T5" fmla="*/ 70 h 114"/>
                <a:gd name="T6" fmla="*/ 34 w 91"/>
                <a:gd name="T7" fmla="*/ 70 h 114"/>
                <a:gd name="T8" fmla="*/ 16 w 91"/>
                <a:gd name="T9" fmla="*/ 114 h 114"/>
                <a:gd name="T10" fmla="*/ 91 w 91"/>
                <a:gd name="T11" fmla="*/ 44 h 114"/>
                <a:gd name="T12" fmla="*/ 57 w 91"/>
                <a:gd name="T13" fmla="*/ 44 h 114"/>
              </a:gdLst>
              <a:ahLst/>
              <a:cxnLst>
                <a:cxn ang="0">
                  <a:pos x="T0" y="T1"/>
                </a:cxn>
                <a:cxn ang="0">
                  <a:pos x="T2" y="T3"/>
                </a:cxn>
                <a:cxn ang="0">
                  <a:pos x="T4" y="T5"/>
                </a:cxn>
                <a:cxn ang="0">
                  <a:pos x="T6" y="T7"/>
                </a:cxn>
                <a:cxn ang="0">
                  <a:pos x="T8" y="T9"/>
                </a:cxn>
                <a:cxn ang="0">
                  <a:pos x="T10" y="T11"/>
                </a:cxn>
                <a:cxn ang="0">
                  <a:pos x="T12" y="T13"/>
                </a:cxn>
              </a:cxnLst>
              <a:rect l="0" t="0" r="r" b="b"/>
              <a:pathLst>
                <a:path w="91" h="114">
                  <a:moveTo>
                    <a:pt x="57" y="44"/>
                  </a:moveTo>
                  <a:lnTo>
                    <a:pt x="75" y="0"/>
                  </a:lnTo>
                  <a:lnTo>
                    <a:pt x="0" y="70"/>
                  </a:lnTo>
                  <a:lnTo>
                    <a:pt x="34" y="70"/>
                  </a:lnTo>
                  <a:lnTo>
                    <a:pt x="16" y="114"/>
                  </a:lnTo>
                  <a:lnTo>
                    <a:pt x="91" y="44"/>
                  </a:lnTo>
                  <a:lnTo>
                    <a:pt x="57" y="44"/>
                  </a:lnTo>
                  <a:close/>
                </a:path>
              </a:pathLst>
            </a:custGeom>
            <a:grpFill/>
            <a:ln>
              <a:noFill/>
            </a:ln>
          </p:spPr>
          <p:txBody>
            <a:bodyPr anchor="ctr">
              <a:scene3d>
                <a:camera prst="orthographicFront"/>
                <a:lightRig rig="threePt" dir="t"/>
              </a:scene3d>
              <a:sp3d contourW="12700">
                <a:contourClr>
                  <a:srgbClr val="FFFFFF"/>
                </a:contourClr>
              </a:sp3d>
            </a:bodyPr>
            <a:lstStyle/>
            <a:p>
              <a:pPr algn="ctr"/>
              <a:endParaRPr lang="zh-CN" altLang="en-US">
                <a:solidFill>
                  <a:schemeClr val="bg1">
                    <a:lumMod val="50000"/>
                  </a:schemeClr>
                </a:solidFill>
                <a:ea typeface="宋体" panose="02010600030101010101" pitchFamily="2" charset="-122"/>
              </a:endParaRPr>
            </a:p>
          </p:txBody>
        </p:sp>
      </p:grpSp>
      <p:sp>
        <p:nvSpPr>
          <p:cNvPr id="33" name="5"/>
          <p:cNvSpPr>
            <a:spLocks noEditPoints="1"/>
          </p:cNvSpPr>
          <p:nvPr/>
        </p:nvSpPr>
        <p:spPr bwMode="auto">
          <a:xfrm>
            <a:off x="5119833" y="4939160"/>
            <a:ext cx="723455" cy="723452"/>
          </a:xfrm>
          <a:custGeom>
            <a:avLst/>
            <a:gdLst>
              <a:gd name="T0" fmla="*/ 1098 w 1098"/>
              <a:gd name="T1" fmla="*/ 620 h 1099"/>
              <a:gd name="T2" fmla="*/ 1098 w 1098"/>
              <a:gd name="T3" fmla="*/ 487 h 1099"/>
              <a:gd name="T4" fmla="*/ 940 w 1098"/>
              <a:gd name="T5" fmla="*/ 447 h 1099"/>
              <a:gd name="T6" fmla="*/ 892 w 1098"/>
              <a:gd name="T7" fmla="*/ 335 h 1099"/>
              <a:gd name="T8" fmla="*/ 976 w 1098"/>
              <a:gd name="T9" fmla="*/ 211 h 1099"/>
              <a:gd name="T10" fmla="*/ 882 w 1098"/>
              <a:gd name="T11" fmla="*/ 117 h 1099"/>
              <a:gd name="T12" fmla="*/ 751 w 1098"/>
              <a:gd name="T13" fmla="*/ 196 h 1099"/>
              <a:gd name="T14" fmla="*/ 645 w 1098"/>
              <a:gd name="T15" fmla="*/ 152 h 1099"/>
              <a:gd name="T16" fmla="*/ 615 w 1098"/>
              <a:gd name="T17" fmla="*/ 0 h 1099"/>
              <a:gd name="T18" fmla="*/ 482 w 1098"/>
              <a:gd name="T19" fmla="*/ 0 h 1099"/>
              <a:gd name="T20" fmla="*/ 445 w 1098"/>
              <a:gd name="T21" fmla="*/ 150 h 1099"/>
              <a:gd name="T22" fmla="*/ 329 w 1098"/>
              <a:gd name="T23" fmla="*/ 197 h 1099"/>
              <a:gd name="T24" fmla="*/ 203 w 1098"/>
              <a:gd name="T25" fmla="*/ 112 h 1099"/>
              <a:gd name="T26" fmla="*/ 109 w 1098"/>
              <a:gd name="T27" fmla="*/ 206 h 1099"/>
              <a:gd name="T28" fmla="*/ 188 w 1098"/>
              <a:gd name="T29" fmla="*/ 337 h 1099"/>
              <a:gd name="T30" fmla="*/ 141 w 1098"/>
              <a:gd name="T31" fmla="*/ 452 h 1099"/>
              <a:gd name="T32" fmla="*/ 0 w 1098"/>
              <a:gd name="T33" fmla="*/ 479 h 1099"/>
              <a:gd name="T34" fmla="*/ 0 w 1098"/>
              <a:gd name="T35" fmla="*/ 612 h 1099"/>
              <a:gd name="T36" fmla="*/ 140 w 1098"/>
              <a:gd name="T37" fmla="*/ 647 h 1099"/>
              <a:gd name="T38" fmla="*/ 186 w 1098"/>
              <a:gd name="T39" fmla="*/ 760 h 1099"/>
              <a:gd name="T40" fmla="*/ 100 w 1098"/>
              <a:gd name="T41" fmla="*/ 888 h 1099"/>
              <a:gd name="T42" fmla="*/ 194 w 1098"/>
              <a:gd name="T43" fmla="*/ 982 h 1099"/>
              <a:gd name="T44" fmla="*/ 327 w 1098"/>
              <a:gd name="T45" fmla="*/ 902 h 1099"/>
              <a:gd name="T46" fmla="*/ 446 w 1098"/>
              <a:gd name="T47" fmla="*/ 952 h 1099"/>
              <a:gd name="T48" fmla="*/ 475 w 1098"/>
              <a:gd name="T49" fmla="*/ 1099 h 1099"/>
              <a:gd name="T50" fmla="*/ 608 w 1098"/>
              <a:gd name="T51" fmla="*/ 1099 h 1099"/>
              <a:gd name="T52" fmla="*/ 645 w 1098"/>
              <a:gd name="T53" fmla="*/ 949 h 1099"/>
              <a:gd name="T54" fmla="*/ 755 w 1098"/>
              <a:gd name="T55" fmla="*/ 903 h 1099"/>
              <a:gd name="T56" fmla="*/ 881 w 1098"/>
              <a:gd name="T57" fmla="*/ 987 h 1099"/>
              <a:gd name="T58" fmla="*/ 975 w 1098"/>
              <a:gd name="T59" fmla="*/ 893 h 1099"/>
              <a:gd name="T60" fmla="*/ 895 w 1098"/>
              <a:gd name="T61" fmla="*/ 761 h 1099"/>
              <a:gd name="T62" fmla="*/ 941 w 1098"/>
              <a:gd name="T63" fmla="*/ 650 h 1099"/>
              <a:gd name="T64" fmla="*/ 1098 w 1098"/>
              <a:gd name="T65" fmla="*/ 620 h 1099"/>
              <a:gd name="T66" fmla="*/ 546 w 1098"/>
              <a:gd name="T67" fmla="*/ 828 h 1099"/>
              <a:gd name="T68" fmla="*/ 274 w 1098"/>
              <a:gd name="T69" fmla="*/ 556 h 1099"/>
              <a:gd name="T70" fmla="*/ 546 w 1098"/>
              <a:gd name="T71" fmla="*/ 284 h 1099"/>
              <a:gd name="T72" fmla="*/ 818 w 1098"/>
              <a:gd name="T73" fmla="*/ 556 h 1099"/>
              <a:gd name="T74" fmla="*/ 546 w 1098"/>
              <a:gd name="T75" fmla="*/ 828 h 10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098" h="1099">
                <a:moveTo>
                  <a:pt x="1098" y="620"/>
                </a:moveTo>
                <a:cubicBezTo>
                  <a:pt x="1098" y="487"/>
                  <a:pt x="1098" y="487"/>
                  <a:pt x="1098" y="487"/>
                </a:cubicBezTo>
                <a:cubicBezTo>
                  <a:pt x="940" y="447"/>
                  <a:pt x="940" y="447"/>
                  <a:pt x="940" y="447"/>
                </a:cubicBezTo>
                <a:cubicBezTo>
                  <a:pt x="929" y="407"/>
                  <a:pt x="913" y="370"/>
                  <a:pt x="892" y="335"/>
                </a:cubicBezTo>
                <a:cubicBezTo>
                  <a:pt x="976" y="211"/>
                  <a:pt x="976" y="211"/>
                  <a:pt x="976" y="211"/>
                </a:cubicBezTo>
                <a:cubicBezTo>
                  <a:pt x="882" y="117"/>
                  <a:pt x="882" y="117"/>
                  <a:pt x="882" y="117"/>
                </a:cubicBezTo>
                <a:cubicBezTo>
                  <a:pt x="751" y="196"/>
                  <a:pt x="751" y="196"/>
                  <a:pt x="751" y="196"/>
                </a:cubicBezTo>
                <a:cubicBezTo>
                  <a:pt x="718" y="177"/>
                  <a:pt x="683" y="162"/>
                  <a:pt x="645" y="152"/>
                </a:cubicBezTo>
                <a:cubicBezTo>
                  <a:pt x="615" y="0"/>
                  <a:pt x="615" y="0"/>
                  <a:pt x="615" y="0"/>
                </a:cubicBezTo>
                <a:cubicBezTo>
                  <a:pt x="482" y="0"/>
                  <a:pt x="482" y="0"/>
                  <a:pt x="482" y="0"/>
                </a:cubicBezTo>
                <a:cubicBezTo>
                  <a:pt x="445" y="150"/>
                  <a:pt x="445" y="150"/>
                  <a:pt x="445" y="150"/>
                </a:cubicBezTo>
                <a:cubicBezTo>
                  <a:pt x="404" y="159"/>
                  <a:pt x="365" y="175"/>
                  <a:pt x="329" y="197"/>
                </a:cubicBezTo>
                <a:cubicBezTo>
                  <a:pt x="203" y="112"/>
                  <a:pt x="203" y="112"/>
                  <a:pt x="203" y="112"/>
                </a:cubicBezTo>
                <a:cubicBezTo>
                  <a:pt x="109" y="206"/>
                  <a:pt x="109" y="206"/>
                  <a:pt x="109" y="206"/>
                </a:cubicBezTo>
                <a:cubicBezTo>
                  <a:pt x="188" y="337"/>
                  <a:pt x="188" y="337"/>
                  <a:pt x="188" y="337"/>
                </a:cubicBezTo>
                <a:cubicBezTo>
                  <a:pt x="167" y="372"/>
                  <a:pt x="151" y="411"/>
                  <a:pt x="141" y="452"/>
                </a:cubicBezTo>
                <a:cubicBezTo>
                  <a:pt x="0" y="479"/>
                  <a:pt x="0" y="479"/>
                  <a:pt x="0" y="479"/>
                </a:cubicBezTo>
                <a:cubicBezTo>
                  <a:pt x="0" y="612"/>
                  <a:pt x="0" y="612"/>
                  <a:pt x="0" y="612"/>
                </a:cubicBezTo>
                <a:cubicBezTo>
                  <a:pt x="140" y="647"/>
                  <a:pt x="140" y="647"/>
                  <a:pt x="140" y="647"/>
                </a:cubicBezTo>
                <a:cubicBezTo>
                  <a:pt x="150" y="688"/>
                  <a:pt x="166" y="726"/>
                  <a:pt x="186" y="760"/>
                </a:cubicBezTo>
                <a:cubicBezTo>
                  <a:pt x="100" y="888"/>
                  <a:pt x="100" y="888"/>
                  <a:pt x="100" y="888"/>
                </a:cubicBezTo>
                <a:cubicBezTo>
                  <a:pt x="194" y="982"/>
                  <a:pt x="194" y="982"/>
                  <a:pt x="194" y="982"/>
                </a:cubicBezTo>
                <a:cubicBezTo>
                  <a:pt x="327" y="902"/>
                  <a:pt x="327" y="902"/>
                  <a:pt x="327" y="902"/>
                </a:cubicBezTo>
                <a:cubicBezTo>
                  <a:pt x="363" y="925"/>
                  <a:pt x="404" y="941"/>
                  <a:pt x="446" y="952"/>
                </a:cubicBezTo>
                <a:cubicBezTo>
                  <a:pt x="475" y="1099"/>
                  <a:pt x="475" y="1099"/>
                  <a:pt x="475" y="1099"/>
                </a:cubicBezTo>
                <a:cubicBezTo>
                  <a:pt x="608" y="1099"/>
                  <a:pt x="608" y="1099"/>
                  <a:pt x="608" y="1099"/>
                </a:cubicBezTo>
                <a:cubicBezTo>
                  <a:pt x="645" y="949"/>
                  <a:pt x="645" y="949"/>
                  <a:pt x="645" y="949"/>
                </a:cubicBezTo>
                <a:cubicBezTo>
                  <a:pt x="684" y="939"/>
                  <a:pt x="721" y="923"/>
                  <a:pt x="755" y="903"/>
                </a:cubicBezTo>
                <a:cubicBezTo>
                  <a:pt x="881" y="987"/>
                  <a:pt x="881" y="987"/>
                  <a:pt x="881" y="987"/>
                </a:cubicBezTo>
                <a:cubicBezTo>
                  <a:pt x="975" y="893"/>
                  <a:pt x="975" y="893"/>
                  <a:pt x="975" y="893"/>
                </a:cubicBezTo>
                <a:cubicBezTo>
                  <a:pt x="895" y="761"/>
                  <a:pt x="895" y="761"/>
                  <a:pt x="895" y="761"/>
                </a:cubicBezTo>
                <a:cubicBezTo>
                  <a:pt x="915" y="727"/>
                  <a:pt x="931" y="690"/>
                  <a:pt x="941" y="650"/>
                </a:cubicBezTo>
                <a:lnTo>
                  <a:pt x="1098" y="620"/>
                </a:lnTo>
                <a:close/>
                <a:moveTo>
                  <a:pt x="546" y="828"/>
                </a:moveTo>
                <a:cubicBezTo>
                  <a:pt x="396" y="828"/>
                  <a:pt x="274" y="706"/>
                  <a:pt x="274" y="556"/>
                </a:cubicBezTo>
                <a:cubicBezTo>
                  <a:pt x="274" y="406"/>
                  <a:pt x="396" y="284"/>
                  <a:pt x="546" y="284"/>
                </a:cubicBezTo>
                <a:cubicBezTo>
                  <a:pt x="696" y="284"/>
                  <a:pt x="818" y="406"/>
                  <a:pt x="818" y="556"/>
                </a:cubicBezTo>
                <a:cubicBezTo>
                  <a:pt x="818" y="706"/>
                  <a:pt x="696" y="828"/>
                  <a:pt x="546" y="828"/>
                </a:cubicBezTo>
                <a:close/>
              </a:path>
            </a:pathLst>
          </a:custGeom>
          <a:solidFill>
            <a:srgbClr val="615970"/>
          </a:solidFill>
        </p:spPr>
        <p:style>
          <a:lnRef idx="3">
            <a:schemeClr val="lt1"/>
          </a:lnRef>
          <a:fillRef idx="1">
            <a:schemeClr val="accent3"/>
          </a:fillRef>
          <a:effectRef idx="1">
            <a:schemeClr val="accent3"/>
          </a:effectRef>
          <a:fontRef idx="minor">
            <a:schemeClr val="lt1"/>
          </a:fontRef>
        </p:style>
        <p:txBody>
          <a:bodyPr vert="horz" wrap="square" lIns="68580" tIns="34290" rIns="68580" bIns="34290" numCol="1" anchor="t" anchorCtr="0" compatLnSpc="1"/>
          <a:lstStyle/>
          <a:p>
            <a:endParaRPr lang="zh-CN" altLang="en-US">
              <a:solidFill>
                <a:schemeClr val="bg1">
                  <a:lumMod val="50000"/>
                </a:schemeClr>
              </a:solidFill>
            </a:endParaRPr>
          </a:p>
        </p:txBody>
      </p:sp>
    </p:spTree>
  </p:cSld>
  <p:clrMapOvr>
    <a:masterClrMapping/>
  </p:clrMapOvr>
  <mc:AlternateContent xmlns:mc="http://schemas.openxmlformats.org/markup-compatibility/2006" xmlns:p14="http://schemas.microsoft.com/office/powerpoint/2010/main">
    <mc:Choice Requires="p14">
      <p:transition spd="slow" advClick="0" advTm="0">
        <p14:flash/>
      </p:transition>
    </mc:Choice>
    <mc:Fallback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p:cTn id="7" dur="1000" fill="hold"/>
                                        <p:tgtEl>
                                          <p:spTgt spid="19"/>
                                        </p:tgtEl>
                                        <p:attrNameLst>
                                          <p:attrName>ppt_w</p:attrName>
                                        </p:attrNameLst>
                                      </p:cBhvr>
                                      <p:tavLst>
                                        <p:tav tm="0">
                                          <p:val>
                                            <p:fltVal val="0"/>
                                          </p:val>
                                        </p:tav>
                                        <p:tav tm="100000">
                                          <p:val>
                                            <p:strVal val="#ppt_w"/>
                                          </p:val>
                                        </p:tav>
                                      </p:tavLst>
                                    </p:anim>
                                    <p:anim calcmode="lin" valueType="num">
                                      <p:cBhvr>
                                        <p:cTn id="8" dur="1000" fill="hold"/>
                                        <p:tgtEl>
                                          <p:spTgt spid="19"/>
                                        </p:tgtEl>
                                        <p:attrNameLst>
                                          <p:attrName>ppt_h</p:attrName>
                                        </p:attrNameLst>
                                      </p:cBhvr>
                                      <p:tavLst>
                                        <p:tav tm="0">
                                          <p:val>
                                            <p:fltVal val="0"/>
                                          </p:val>
                                        </p:tav>
                                        <p:tav tm="100000">
                                          <p:val>
                                            <p:strVal val="#ppt_h"/>
                                          </p:val>
                                        </p:tav>
                                      </p:tavLst>
                                    </p:anim>
                                    <p:animEffect transition="in" filter="fade">
                                      <p:cBhvr>
                                        <p:cTn id="9" dur="1000"/>
                                        <p:tgtEl>
                                          <p:spTgt spid="19"/>
                                        </p:tgtEl>
                                      </p:cBhvr>
                                    </p:animEffect>
                                  </p:childTnLst>
                                </p:cTn>
                              </p:par>
                              <p:par>
                                <p:cTn id="10" presetID="8" presetClass="emph" presetSubtype="0" repeatCount="4000" fill="hold" grpId="1" nodeType="withEffect">
                                  <p:stCondLst>
                                    <p:cond delay="0"/>
                                  </p:stCondLst>
                                  <p:childTnLst>
                                    <p:animRot by="21600000">
                                      <p:cBhvr>
                                        <p:cTn id="11" dur="1000" fill="hold"/>
                                        <p:tgtEl>
                                          <p:spTgt spid="19"/>
                                        </p:tgtEl>
                                        <p:attrNameLst>
                                          <p:attrName>r</p:attrName>
                                        </p:attrNameLst>
                                      </p:cBhvr>
                                    </p:animRot>
                                  </p:childTnLst>
                                </p:cTn>
                              </p:par>
                              <p:par>
                                <p:cTn id="12" presetID="53" presetClass="entr" presetSubtype="16" fill="hold" grpId="0" nodeType="withEffect">
                                  <p:stCondLst>
                                    <p:cond delay="1000"/>
                                  </p:stCondLst>
                                  <p:childTnLst>
                                    <p:set>
                                      <p:cBhvr>
                                        <p:cTn id="13" dur="1" fill="hold">
                                          <p:stCondLst>
                                            <p:cond delay="0"/>
                                          </p:stCondLst>
                                        </p:cTn>
                                        <p:tgtEl>
                                          <p:spTgt spid="20"/>
                                        </p:tgtEl>
                                        <p:attrNameLst>
                                          <p:attrName>style.visibility</p:attrName>
                                        </p:attrNameLst>
                                      </p:cBhvr>
                                      <p:to>
                                        <p:strVal val="visible"/>
                                      </p:to>
                                    </p:set>
                                    <p:anim calcmode="lin" valueType="num">
                                      <p:cBhvr>
                                        <p:cTn id="14" dur="1000" fill="hold"/>
                                        <p:tgtEl>
                                          <p:spTgt spid="20"/>
                                        </p:tgtEl>
                                        <p:attrNameLst>
                                          <p:attrName>ppt_w</p:attrName>
                                        </p:attrNameLst>
                                      </p:cBhvr>
                                      <p:tavLst>
                                        <p:tav tm="0">
                                          <p:val>
                                            <p:fltVal val="0"/>
                                          </p:val>
                                        </p:tav>
                                        <p:tav tm="100000">
                                          <p:val>
                                            <p:strVal val="#ppt_w"/>
                                          </p:val>
                                        </p:tav>
                                      </p:tavLst>
                                    </p:anim>
                                    <p:anim calcmode="lin" valueType="num">
                                      <p:cBhvr>
                                        <p:cTn id="15" dur="1000" fill="hold"/>
                                        <p:tgtEl>
                                          <p:spTgt spid="20"/>
                                        </p:tgtEl>
                                        <p:attrNameLst>
                                          <p:attrName>ppt_h</p:attrName>
                                        </p:attrNameLst>
                                      </p:cBhvr>
                                      <p:tavLst>
                                        <p:tav tm="0">
                                          <p:val>
                                            <p:fltVal val="0"/>
                                          </p:val>
                                        </p:tav>
                                        <p:tav tm="100000">
                                          <p:val>
                                            <p:strVal val="#ppt_h"/>
                                          </p:val>
                                        </p:tav>
                                      </p:tavLst>
                                    </p:anim>
                                    <p:animEffect transition="in" filter="fade">
                                      <p:cBhvr>
                                        <p:cTn id="16" dur="1000"/>
                                        <p:tgtEl>
                                          <p:spTgt spid="20"/>
                                        </p:tgtEl>
                                      </p:cBhvr>
                                    </p:animEffect>
                                  </p:childTnLst>
                                </p:cTn>
                              </p:par>
                              <p:par>
                                <p:cTn id="17" presetID="8" presetClass="emph" presetSubtype="0" repeatCount="3000" fill="hold" grpId="1" nodeType="withEffect">
                                  <p:stCondLst>
                                    <p:cond delay="1000"/>
                                  </p:stCondLst>
                                  <p:childTnLst>
                                    <p:animRot by="21600000">
                                      <p:cBhvr>
                                        <p:cTn id="18" dur="1000" fill="hold"/>
                                        <p:tgtEl>
                                          <p:spTgt spid="20"/>
                                        </p:tgtEl>
                                        <p:attrNameLst>
                                          <p:attrName>r</p:attrName>
                                        </p:attrNameLst>
                                      </p:cBhvr>
                                    </p:animRot>
                                  </p:childTnLst>
                                </p:cTn>
                              </p:par>
                              <p:par>
                                <p:cTn id="19" presetID="53" presetClass="entr" presetSubtype="16" fill="hold" grpId="0" nodeType="withEffect">
                                  <p:stCondLst>
                                    <p:cond delay="500"/>
                                  </p:stCondLst>
                                  <p:childTnLst>
                                    <p:set>
                                      <p:cBhvr>
                                        <p:cTn id="20" dur="1" fill="hold">
                                          <p:stCondLst>
                                            <p:cond delay="0"/>
                                          </p:stCondLst>
                                        </p:cTn>
                                        <p:tgtEl>
                                          <p:spTgt spid="21"/>
                                        </p:tgtEl>
                                        <p:attrNameLst>
                                          <p:attrName>style.visibility</p:attrName>
                                        </p:attrNameLst>
                                      </p:cBhvr>
                                      <p:to>
                                        <p:strVal val="visible"/>
                                      </p:to>
                                    </p:set>
                                    <p:anim calcmode="lin" valueType="num">
                                      <p:cBhvr>
                                        <p:cTn id="21" dur="1000" fill="hold"/>
                                        <p:tgtEl>
                                          <p:spTgt spid="21"/>
                                        </p:tgtEl>
                                        <p:attrNameLst>
                                          <p:attrName>ppt_w</p:attrName>
                                        </p:attrNameLst>
                                      </p:cBhvr>
                                      <p:tavLst>
                                        <p:tav tm="0">
                                          <p:val>
                                            <p:fltVal val="0"/>
                                          </p:val>
                                        </p:tav>
                                        <p:tav tm="100000">
                                          <p:val>
                                            <p:strVal val="#ppt_w"/>
                                          </p:val>
                                        </p:tav>
                                      </p:tavLst>
                                    </p:anim>
                                    <p:anim calcmode="lin" valueType="num">
                                      <p:cBhvr>
                                        <p:cTn id="22" dur="1000" fill="hold"/>
                                        <p:tgtEl>
                                          <p:spTgt spid="21"/>
                                        </p:tgtEl>
                                        <p:attrNameLst>
                                          <p:attrName>ppt_h</p:attrName>
                                        </p:attrNameLst>
                                      </p:cBhvr>
                                      <p:tavLst>
                                        <p:tav tm="0">
                                          <p:val>
                                            <p:fltVal val="0"/>
                                          </p:val>
                                        </p:tav>
                                        <p:tav tm="100000">
                                          <p:val>
                                            <p:strVal val="#ppt_h"/>
                                          </p:val>
                                        </p:tav>
                                      </p:tavLst>
                                    </p:anim>
                                    <p:animEffect transition="in" filter="fade">
                                      <p:cBhvr>
                                        <p:cTn id="23" dur="1000"/>
                                        <p:tgtEl>
                                          <p:spTgt spid="21"/>
                                        </p:tgtEl>
                                      </p:cBhvr>
                                    </p:animEffect>
                                  </p:childTnLst>
                                </p:cTn>
                              </p:par>
                              <p:par>
                                <p:cTn id="24" presetID="8" presetClass="emph" presetSubtype="0" repeatCount="4000" fill="hold" grpId="1" nodeType="withEffect">
                                  <p:stCondLst>
                                    <p:cond delay="500"/>
                                  </p:stCondLst>
                                  <p:childTnLst>
                                    <p:animRot by="21600000">
                                      <p:cBhvr>
                                        <p:cTn id="25" dur="1000" fill="hold"/>
                                        <p:tgtEl>
                                          <p:spTgt spid="21"/>
                                        </p:tgtEl>
                                        <p:attrNameLst>
                                          <p:attrName>r</p:attrName>
                                        </p:attrNameLst>
                                      </p:cBhvr>
                                    </p:animRot>
                                  </p:childTnLst>
                                </p:cTn>
                              </p:par>
                              <p:par>
                                <p:cTn id="26" presetID="53" presetClass="entr" presetSubtype="16" fill="hold" grpId="0" nodeType="withEffect">
                                  <p:stCondLst>
                                    <p:cond delay="1500"/>
                                  </p:stCondLst>
                                  <p:childTnLst>
                                    <p:set>
                                      <p:cBhvr>
                                        <p:cTn id="27" dur="1" fill="hold">
                                          <p:stCondLst>
                                            <p:cond delay="0"/>
                                          </p:stCondLst>
                                        </p:cTn>
                                        <p:tgtEl>
                                          <p:spTgt spid="2"/>
                                        </p:tgtEl>
                                        <p:attrNameLst>
                                          <p:attrName>style.visibility</p:attrName>
                                        </p:attrNameLst>
                                      </p:cBhvr>
                                      <p:to>
                                        <p:strVal val="visible"/>
                                      </p:to>
                                    </p:set>
                                    <p:anim calcmode="lin" valueType="num">
                                      <p:cBhvr>
                                        <p:cTn id="28" dur="1000" fill="hold"/>
                                        <p:tgtEl>
                                          <p:spTgt spid="2"/>
                                        </p:tgtEl>
                                        <p:attrNameLst>
                                          <p:attrName>ppt_w</p:attrName>
                                        </p:attrNameLst>
                                      </p:cBhvr>
                                      <p:tavLst>
                                        <p:tav tm="0">
                                          <p:val>
                                            <p:fltVal val="0"/>
                                          </p:val>
                                        </p:tav>
                                        <p:tav tm="100000">
                                          <p:val>
                                            <p:strVal val="#ppt_w"/>
                                          </p:val>
                                        </p:tav>
                                      </p:tavLst>
                                    </p:anim>
                                    <p:anim calcmode="lin" valueType="num">
                                      <p:cBhvr>
                                        <p:cTn id="29" dur="1000" fill="hold"/>
                                        <p:tgtEl>
                                          <p:spTgt spid="2"/>
                                        </p:tgtEl>
                                        <p:attrNameLst>
                                          <p:attrName>ppt_h</p:attrName>
                                        </p:attrNameLst>
                                      </p:cBhvr>
                                      <p:tavLst>
                                        <p:tav tm="0">
                                          <p:val>
                                            <p:fltVal val="0"/>
                                          </p:val>
                                        </p:tav>
                                        <p:tav tm="100000">
                                          <p:val>
                                            <p:strVal val="#ppt_h"/>
                                          </p:val>
                                        </p:tav>
                                      </p:tavLst>
                                    </p:anim>
                                    <p:animEffect transition="in" filter="fade">
                                      <p:cBhvr>
                                        <p:cTn id="30" dur="1000"/>
                                        <p:tgtEl>
                                          <p:spTgt spid="2"/>
                                        </p:tgtEl>
                                      </p:cBhvr>
                                    </p:animEffect>
                                  </p:childTnLst>
                                </p:cTn>
                              </p:par>
                              <p:par>
                                <p:cTn id="31" presetID="8" presetClass="emph" presetSubtype="0" repeatCount="3000" fill="hold" grpId="1" nodeType="withEffect">
                                  <p:stCondLst>
                                    <p:cond delay="1500"/>
                                  </p:stCondLst>
                                  <p:childTnLst>
                                    <p:animRot by="21600000">
                                      <p:cBhvr>
                                        <p:cTn id="32" dur="1000" fill="hold"/>
                                        <p:tgtEl>
                                          <p:spTgt spid="2"/>
                                        </p:tgtEl>
                                        <p:attrNameLst>
                                          <p:attrName>r</p:attrName>
                                        </p:attrNameLst>
                                      </p:cBhvr>
                                    </p:animRot>
                                  </p:childTnLst>
                                </p:cTn>
                              </p:par>
                              <p:par>
                                <p:cTn id="33" presetID="53" presetClass="entr" presetSubtype="16" fill="hold" grpId="0" nodeType="withEffect">
                                  <p:stCondLst>
                                    <p:cond delay="2000"/>
                                  </p:stCondLst>
                                  <p:childTnLst>
                                    <p:set>
                                      <p:cBhvr>
                                        <p:cTn id="34" dur="1" fill="hold">
                                          <p:stCondLst>
                                            <p:cond delay="0"/>
                                          </p:stCondLst>
                                        </p:cTn>
                                        <p:tgtEl>
                                          <p:spTgt spid="3"/>
                                        </p:tgtEl>
                                        <p:attrNameLst>
                                          <p:attrName>style.visibility</p:attrName>
                                        </p:attrNameLst>
                                      </p:cBhvr>
                                      <p:to>
                                        <p:strVal val="visible"/>
                                      </p:to>
                                    </p:set>
                                    <p:anim calcmode="lin" valueType="num">
                                      <p:cBhvr>
                                        <p:cTn id="35" dur="1000" fill="hold"/>
                                        <p:tgtEl>
                                          <p:spTgt spid="3"/>
                                        </p:tgtEl>
                                        <p:attrNameLst>
                                          <p:attrName>ppt_w</p:attrName>
                                        </p:attrNameLst>
                                      </p:cBhvr>
                                      <p:tavLst>
                                        <p:tav tm="0">
                                          <p:val>
                                            <p:fltVal val="0"/>
                                          </p:val>
                                        </p:tav>
                                        <p:tav tm="100000">
                                          <p:val>
                                            <p:strVal val="#ppt_w"/>
                                          </p:val>
                                        </p:tav>
                                      </p:tavLst>
                                    </p:anim>
                                    <p:anim calcmode="lin" valueType="num">
                                      <p:cBhvr>
                                        <p:cTn id="36" dur="1000" fill="hold"/>
                                        <p:tgtEl>
                                          <p:spTgt spid="3"/>
                                        </p:tgtEl>
                                        <p:attrNameLst>
                                          <p:attrName>ppt_h</p:attrName>
                                        </p:attrNameLst>
                                      </p:cBhvr>
                                      <p:tavLst>
                                        <p:tav tm="0">
                                          <p:val>
                                            <p:fltVal val="0"/>
                                          </p:val>
                                        </p:tav>
                                        <p:tav tm="100000">
                                          <p:val>
                                            <p:strVal val="#ppt_h"/>
                                          </p:val>
                                        </p:tav>
                                      </p:tavLst>
                                    </p:anim>
                                    <p:animEffect transition="in" filter="fade">
                                      <p:cBhvr>
                                        <p:cTn id="37" dur="1000"/>
                                        <p:tgtEl>
                                          <p:spTgt spid="3"/>
                                        </p:tgtEl>
                                      </p:cBhvr>
                                    </p:animEffect>
                                  </p:childTnLst>
                                </p:cTn>
                              </p:par>
                              <p:par>
                                <p:cTn id="38" presetID="8" presetClass="emph" presetSubtype="0" repeatCount="2000" fill="hold" grpId="1" nodeType="withEffect">
                                  <p:stCondLst>
                                    <p:cond delay="2000"/>
                                  </p:stCondLst>
                                  <p:childTnLst>
                                    <p:animRot by="21600000">
                                      <p:cBhvr>
                                        <p:cTn id="39" dur="1000" fill="hold"/>
                                        <p:tgtEl>
                                          <p:spTgt spid="3"/>
                                        </p:tgtEl>
                                        <p:attrNameLst>
                                          <p:attrName>r</p:attrName>
                                        </p:attrNameLst>
                                      </p:cBhvr>
                                    </p:animRot>
                                  </p:childTnLst>
                                </p:cTn>
                              </p:par>
                              <p:par>
                                <p:cTn id="40" presetID="53" presetClass="entr" presetSubtype="16" fill="hold" nodeType="withEffect">
                                  <p:stCondLst>
                                    <p:cond delay="3000"/>
                                  </p:stCondLst>
                                  <p:childTnLst>
                                    <p:set>
                                      <p:cBhvr>
                                        <p:cTn id="41" dur="1" fill="hold">
                                          <p:stCondLst>
                                            <p:cond delay="0"/>
                                          </p:stCondLst>
                                        </p:cTn>
                                        <p:tgtEl>
                                          <p:spTgt spid="30"/>
                                        </p:tgtEl>
                                        <p:attrNameLst>
                                          <p:attrName>style.visibility</p:attrName>
                                        </p:attrNameLst>
                                      </p:cBhvr>
                                      <p:to>
                                        <p:strVal val="visible"/>
                                      </p:to>
                                    </p:set>
                                    <p:anim calcmode="lin" valueType="num">
                                      <p:cBhvr>
                                        <p:cTn id="42" dur="500" fill="hold"/>
                                        <p:tgtEl>
                                          <p:spTgt spid="30"/>
                                        </p:tgtEl>
                                        <p:attrNameLst>
                                          <p:attrName>ppt_w</p:attrName>
                                        </p:attrNameLst>
                                      </p:cBhvr>
                                      <p:tavLst>
                                        <p:tav tm="0">
                                          <p:val>
                                            <p:fltVal val="0"/>
                                          </p:val>
                                        </p:tav>
                                        <p:tav tm="100000">
                                          <p:val>
                                            <p:strVal val="#ppt_w"/>
                                          </p:val>
                                        </p:tav>
                                      </p:tavLst>
                                    </p:anim>
                                    <p:anim calcmode="lin" valueType="num">
                                      <p:cBhvr>
                                        <p:cTn id="43" dur="500" fill="hold"/>
                                        <p:tgtEl>
                                          <p:spTgt spid="30"/>
                                        </p:tgtEl>
                                        <p:attrNameLst>
                                          <p:attrName>ppt_h</p:attrName>
                                        </p:attrNameLst>
                                      </p:cBhvr>
                                      <p:tavLst>
                                        <p:tav tm="0">
                                          <p:val>
                                            <p:fltVal val="0"/>
                                          </p:val>
                                        </p:tav>
                                        <p:tav tm="100000">
                                          <p:val>
                                            <p:strVal val="#ppt_h"/>
                                          </p:val>
                                        </p:tav>
                                      </p:tavLst>
                                    </p:anim>
                                    <p:animEffect transition="in" filter="fade">
                                      <p:cBhvr>
                                        <p:cTn id="44" dur="500"/>
                                        <p:tgtEl>
                                          <p:spTgt spid="30"/>
                                        </p:tgtEl>
                                      </p:cBhvr>
                                    </p:animEffect>
                                  </p:childTnLst>
                                </p:cTn>
                              </p:par>
                              <p:par>
                                <p:cTn id="45" presetID="16" presetClass="entr" presetSubtype="21" fill="hold" grpId="0" nodeType="withEffect">
                                  <p:stCondLst>
                                    <p:cond delay="3500"/>
                                  </p:stCondLst>
                                  <p:childTnLst>
                                    <p:set>
                                      <p:cBhvr>
                                        <p:cTn id="46" dur="1" fill="hold">
                                          <p:stCondLst>
                                            <p:cond delay="0"/>
                                          </p:stCondLst>
                                        </p:cTn>
                                        <p:tgtEl>
                                          <p:spTgt spid="22"/>
                                        </p:tgtEl>
                                        <p:attrNameLst>
                                          <p:attrName>style.visibility</p:attrName>
                                        </p:attrNameLst>
                                      </p:cBhvr>
                                      <p:to>
                                        <p:strVal val="visible"/>
                                      </p:to>
                                    </p:set>
                                    <p:animEffect transition="in" filter="barn(inVertical)">
                                      <p:cBhvr>
                                        <p:cTn id="47" dur="500"/>
                                        <p:tgtEl>
                                          <p:spTgt spid="22"/>
                                        </p:tgtEl>
                                      </p:cBhvr>
                                    </p:animEffect>
                                  </p:childTnLst>
                                </p:cTn>
                              </p:par>
                              <p:par>
                                <p:cTn id="48" presetID="53" presetClass="entr" presetSubtype="16" fill="hold" nodeType="withEffect">
                                  <p:stCondLst>
                                    <p:cond delay="4000"/>
                                  </p:stCondLst>
                                  <p:childTnLst>
                                    <p:set>
                                      <p:cBhvr>
                                        <p:cTn id="49" dur="1" fill="hold">
                                          <p:stCondLst>
                                            <p:cond delay="0"/>
                                          </p:stCondLst>
                                        </p:cTn>
                                        <p:tgtEl>
                                          <p:spTgt spid="4"/>
                                        </p:tgtEl>
                                        <p:attrNameLst>
                                          <p:attrName>style.visibility</p:attrName>
                                        </p:attrNameLst>
                                      </p:cBhvr>
                                      <p:to>
                                        <p:strVal val="visible"/>
                                      </p:to>
                                    </p:set>
                                    <p:anim calcmode="lin" valueType="num">
                                      <p:cBhvr>
                                        <p:cTn id="50" dur="500" fill="hold"/>
                                        <p:tgtEl>
                                          <p:spTgt spid="4"/>
                                        </p:tgtEl>
                                        <p:attrNameLst>
                                          <p:attrName>ppt_w</p:attrName>
                                        </p:attrNameLst>
                                      </p:cBhvr>
                                      <p:tavLst>
                                        <p:tav tm="0">
                                          <p:val>
                                            <p:fltVal val="0"/>
                                          </p:val>
                                        </p:tav>
                                        <p:tav tm="100000">
                                          <p:val>
                                            <p:strVal val="#ppt_w"/>
                                          </p:val>
                                        </p:tav>
                                      </p:tavLst>
                                    </p:anim>
                                    <p:anim calcmode="lin" valueType="num">
                                      <p:cBhvr>
                                        <p:cTn id="51" dur="500" fill="hold"/>
                                        <p:tgtEl>
                                          <p:spTgt spid="4"/>
                                        </p:tgtEl>
                                        <p:attrNameLst>
                                          <p:attrName>ppt_h</p:attrName>
                                        </p:attrNameLst>
                                      </p:cBhvr>
                                      <p:tavLst>
                                        <p:tav tm="0">
                                          <p:val>
                                            <p:fltVal val="0"/>
                                          </p:val>
                                        </p:tav>
                                        <p:tav tm="100000">
                                          <p:val>
                                            <p:strVal val="#ppt_h"/>
                                          </p:val>
                                        </p:tav>
                                      </p:tavLst>
                                    </p:anim>
                                    <p:animEffect transition="in" filter="fade">
                                      <p:cBhvr>
                                        <p:cTn id="52" dur="500"/>
                                        <p:tgtEl>
                                          <p:spTgt spid="4"/>
                                        </p:tgtEl>
                                      </p:cBhvr>
                                    </p:animEffect>
                                  </p:childTnLst>
                                </p:cTn>
                              </p:par>
                              <p:par>
                                <p:cTn id="53" presetID="16" presetClass="entr" presetSubtype="21" fill="hold" grpId="0" nodeType="withEffect">
                                  <p:stCondLst>
                                    <p:cond delay="4500"/>
                                  </p:stCondLst>
                                  <p:childTnLst>
                                    <p:set>
                                      <p:cBhvr>
                                        <p:cTn id="54" dur="1" fill="hold">
                                          <p:stCondLst>
                                            <p:cond delay="0"/>
                                          </p:stCondLst>
                                        </p:cTn>
                                        <p:tgtEl>
                                          <p:spTgt spid="24"/>
                                        </p:tgtEl>
                                        <p:attrNameLst>
                                          <p:attrName>style.visibility</p:attrName>
                                        </p:attrNameLst>
                                      </p:cBhvr>
                                      <p:to>
                                        <p:strVal val="visible"/>
                                      </p:to>
                                    </p:set>
                                    <p:animEffect transition="in" filter="barn(inVertical)">
                                      <p:cBhvr>
                                        <p:cTn id="55" dur="500"/>
                                        <p:tgtEl>
                                          <p:spTgt spid="24"/>
                                        </p:tgtEl>
                                      </p:cBhvr>
                                    </p:animEffect>
                                  </p:childTnLst>
                                </p:cTn>
                              </p:par>
                              <p:par>
                                <p:cTn id="56" presetID="53" presetClass="entr" presetSubtype="16" fill="hold" grpId="0" nodeType="withEffect">
                                  <p:stCondLst>
                                    <p:cond delay="0"/>
                                  </p:stCondLst>
                                  <p:childTnLst>
                                    <p:set>
                                      <p:cBhvr>
                                        <p:cTn id="57" dur="1" fill="hold">
                                          <p:stCondLst>
                                            <p:cond delay="0"/>
                                          </p:stCondLst>
                                        </p:cTn>
                                        <p:tgtEl>
                                          <p:spTgt spid="33"/>
                                        </p:tgtEl>
                                        <p:attrNameLst>
                                          <p:attrName>style.visibility</p:attrName>
                                        </p:attrNameLst>
                                      </p:cBhvr>
                                      <p:to>
                                        <p:strVal val="visible"/>
                                      </p:to>
                                    </p:set>
                                    <p:anim calcmode="lin" valueType="num">
                                      <p:cBhvr>
                                        <p:cTn id="58" dur="1000" fill="hold"/>
                                        <p:tgtEl>
                                          <p:spTgt spid="33"/>
                                        </p:tgtEl>
                                        <p:attrNameLst>
                                          <p:attrName>ppt_w</p:attrName>
                                        </p:attrNameLst>
                                      </p:cBhvr>
                                      <p:tavLst>
                                        <p:tav tm="0">
                                          <p:val>
                                            <p:fltVal val="0"/>
                                          </p:val>
                                        </p:tav>
                                        <p:tav tm="100000">
                                          <p:val>
                                            <p:strVal val="#ppt_w"/>
                                          </p:val>
                                        </p:tav>
                                      </p:tavLst>
                                    </p:anim>
                                    <p:anim calcmode="lin" valueType="num">
                                      <p:cBhvr>
                                        <p:cTn id="59" dur="1000" fill="hold"/>
                                        <p:tgtEl>
                                          <p:spTgt spid="33"/>
                                        </p:tgtEl>
                                        <p:attrNameLst>
                                          <p:attrName>ppt_h</p:attrName>
                                        </p:attrNameLst>
                                      </p:cBhvr>
                                      <p:tavLst>
                                        <p:tav tm="0">
                                          <p:val>
                                            <p:fltVal val="0"/>
                                          </p:val>
                                        </p:tav>
                                        <p:tav tm="100000">
                                          <p:val>
                                            <p:strVal val="#ppt_h"/>
                                          </p:val>
                                        </p:tav>
                                      </p:tavLst>
                                    </p:anim>
                                    <p:animEffect transition="in" filter="fade">
                                      <p:cBhvr>
                                        <p:cTn id="60" dur="1000"/>
                                        <p:tgtEl>
                                          <p:spTgt spid="33"/>
                                        </p:tgtEl>
                                      </p:cBhvr>
                                    </p:animEffect>
                                  </p:childTnLst>
                                </p:cTn>
                              </p:par>
                              <p:par>
                                <p:cTn id="61" presetID="8" presetClass="emph" presetSubtype="0" repeatCount="4000" fill="hold" grpId="1" nodeType="withEffect">
                                  <p:stCondLst>
                                    <p:cond delay="0"/>
                                  </p:stCondLst>
                                  <p:childTnLst>
                                    <p:animRot by="21600000">
                                      <p:cBhvr>
                                        <p:cTn id="62" dur="1000" fill="hold"/>
                                        <p:tgtEl>
                                          <p:spTgt spid="33"/>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P spid="3" grpId="1" bldLvl="0" animBg="1"/>
      <p:bldP spid="2" grpId="0" bldLvl="0" animBg="1"/>
      <p:bldP spid="2" grpId="1" bldLvl="0" animBg="1"/>
      <p:bldP spid="19" grpId="0" bldLvl="0" animBg="1"/>
      <p:bldP spid="19" grpId="1" bldLvl="0" animBg="1"/>
      <p:bldP spid="20" grpId="0" bldLvl="0" animBg="1"/>
      <p:bldP spid="20" grpId="1" bldLvl="0" animBg="1"/>
      <p:bldP spid="21" grpId="0" bldLvl="0" animBg="1"/>
      <p:bldP spid="21" grpId="1" bldLvl="0" animBg="1"/>
      <p:bldP spid="22" grpId="0"/>
      <p:bldP spid="24" grpId="0"/>
      <p:bldP spid="33" grpId="0" bldLvl="0" animBg="1"/>
      <p:bldP spid="33" grpId="1" bldLvl="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任意多边形 7"/>
          <p:cNvSpPr/>
          <p:nvPr userDrawn="1">
            <p:custDataLst>
              <p:tags r:id="rId1"/>
            </p:custDataLst>
          </p:nvPr>
        </p:nvSpPr>
        <p:spPr>
          <a:xfrm flipV="1">
            <a:off x="521336" y="687070"/>
            <a:ext cx="11405235" cy="76200"/>
          </a:xfrm>
          <a:custGeom>
            <a:avLst/>
            <a:gdLst>
              <a:gd name="connsiteX0" fmla="*/ 0 w 12125327"/>
              <a:gd name="connsiteY0" fmla="*/ 0 h 31282"/>
              <a:gd name="connsiteX1" fmla="*/ 12125327 w 12125327"/>
              <a:gd name="connsiteY1" fmla="*/ 0 h 31282"/>
              <a:gd name="connsiteX2" fmla="*/ 12125327 w 12125327"/>
              <a:gd name="connsiteY2" fmla="*/ 31282 h 31282"/>
              <a:gd name="connsiteX3" fmla="*/ 17139 w 12125327"/>
              <a:gd name="connsiteY3" fmla="*/ 31282 h 31282"/>
            </a:gdLst>
            <a:ahLst/>
            <a:cxnLst>
              <a:cxn ang="0">
                <a:pos x="connsiteX0" y="connsiteY0"/>
              </a:cxn>
              <a:cxn ang="0">
                <a:pos x="connsiteX1" y="connsiteY1"/>
              </a:cxn>
              <a:cxn ang="0">
                <a:pos x="connsiteX2" y="connsiteY2"/>
              </a:cxn>
              <a:cxn ang="0">
                <a:pos x="connsiteX3" y="connsiteY3"/>
              </a:cxn>
            </a:cxnLst>
            <a:rect l="l" t="t" r="r" b="b"/>
            <a:pathLst>
              <a:path w="12125327" h="31282">
                <a:moveTo>
                  <a:pt x="0" y="0"/>
                </a:moveTo>
                <a:lnTo>
                  <a:pt x="12125327" y="0"/>
                </a:lnTo>
                <a:lnTo>
                  <a:pt x="12125327" y="31282"/>
                </a:lnTo>
                <a:lnTo>
                  <a:pt x="17139" y="31282"/>
                </a:lnTo>
                <a:close/>
              </a:path>
            </a:pathLst>
          </a:custGeom>
          <a:solidFill>
            <a:srgbClr val="615970">
              <a:alpha val="9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7032" tIns="33516" rIns="67032" bIns="33516" numCol="1" spcCol="0" rtlCol="0" fromWordArt="0" anchor="ctr" anchorCtr="0" forceAA="0" compatLnSpc="1">
            <a:noAutofit/>
          </a:bodyPr>
          <a:lstStyle/>
          <a:p>
            <a:pPr algn="ctr"/>
            <a:endParaRPr lang="zh-CN" altLang="en-US" sz="1400">
              <a:latin typeface="Arial" panose="020B0604020202020204" pitchFamily="34" charset="0"/>
              <a:ea typeface="微软雅黑" panose="020B0503020204020204" charset="-122"/>
              <a:sym typeface="Arial" panose="020B0604020202020204" pitchFamily="34" charset="0"/>
            </a:endParaRPr>
          </a:p>
        </p:txBody>
      </p:sp>
      <p:sp>
        <p:nvSpPr>
          <p:cNvPr id="9" name="任意多边形 8"/>
          <p:cNvSpPr/>
          <p:nvPr userDrawn="1">
            <p:custDataLst>
              <p:tags r:id="rId2"/>
            </p:custDataLst>
          </p:nvPr>
        </p:nvSpPr>
        <p:spPr>
          <a:xfrm>
            <a:off x="-14603" y="381541"/>
            <a:ext cx="410536" cy="381886"/>
          </a:xfrm>
          <a:custGeom>
            <a:avLst/>
            <a:gdLst>
              <a:gd name="connsiteX0" fmla="*/ 284734 w 577217"/>
              <a:gd name="connsiteY0" fmla="*/ 0 h 536832"/>
              <a:gd name="connsiteX1" fmla="*/ 577217 w 577217"/>
              <a:gd name="connsiteY1" fmla="*/ 536832 h 536832"/>
              <a:gd name="connsiteX2" fmla="*/ 0 w 577217"/>
              <a:gd name="connsiteY2" fmla="*/ 536832 h 536832"/>
              <a:gd name="connsiteX3" fmla="*/ 0 w 577217"/>
              <a:gd name="connsiteY3" fmla="*/ 184 h 536832"/>
            </a:gdLst>
            <a:ahLst/>
            <a:cxnLst>
              <a:cxn ang="0">
                <a:pos x="connsiteX0" y="connsiteY0"/>
              </a:cxn>
              <a:cxn ang="0">
                <a:pos x="connsiteX1" y="connsiteY1"/>
              </a:cxn>
              <a:cxn ang="0">
                <a:pos x="connsiteX2" y="connsiteY2"/>
              </a:cxn>
              <a:cxn ang="0">
                <a:pos x="connsiteX3" y="connsiteY3"/>
              </a:cxn>
            </a:cxnLst>
            <a:rect l="l" t="t" r="r" b="b"/>
            <a:pathLst>
              <a:path w="577217" h="536832">
                <a:moveTo>
                  <a:pt x="284734" y="0"/>
                </a:moveTo>
                <a:lnTo>
                  <a:pt x="577217" y="536832"/>
                </a:lnTo>
                <a:lnTo>
                  <a:pt x="0" y="536832"/>
                </a:lnTo>
                <a:lnTo>
                  <a:pt x="0" y="184"/>
                </a:lnTo>
                <a:close/>
              </a:path>
            </a:pathLst>
          </a:custGeom>
          <a:solidFill>
            <a:srgbClr val="61597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7032" tIns="33516" rIns="67032" bIns="33516" numCol="1" spcCol="0" rtlCol="0" fromWordArt="0" anchor="ctr" anchorCtr="0" forceAA="0" compatLnSpc="1">
            <a:noAutofit/>
          </a:bodyPr>
          <a:lstStyle/>
          <a:p>
            <a:pPr algn="ctr"/>
            <a:endParaRPr lang="zh-CN" altLang="en-US" sz="1400" dirty="0">
              <a:solidFill>
                <a:srgbClr val="7EC234"/>
              </a:solidFill>
              <a:latin typeface="Arial" panose="020B0604020202020204" pitchFamily="34" charset="0"/>
              <a:ea typeface="微软雅黑" panose="020B0503020204020204" charset="-122"/>
              <a:sym typeface="Arial" panose="020B0604020202020204" pitchFamily="34" charset="0"/>
            </a:endParaRPr>
          </a:p>
        </p:txBody>
      </p:sp>
      <p:sp>
        <p:nvSpPr>
          <p:cNvPr id="26" name="Title 1"/>
          <p:cNvSpPr txBox="1"/>
          <p:nvPr/>
        </p:nvSpPr>
        <p:spPr>
          <a:xfrm>
            <a:off x="600071" y="231316"/>
            <a:ext cx="4352384" cy="379477"/>
          </a:xfrm>
          <a:prstGeom prst="rect">
            <a:avLst/>
          </a:prstGeom>
        </p:spPr>
        <p:txBody>
          <a:bodyPr lIns="0" rIns="0" anchor="ctr">
            <a:noAutofit/>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anose="020B0306030504020204" pitchFamily="34" charset="0"/>
              </a:defRPr>
            </a:lvl1pPr>
          </a:lstStyle>
          <a:p>
            <a:pPr algn="l">
              <a:defRPr/>
            </a:pPr>
            <a:r>
              <a:rPr lang="zh-CN" altLang="en-US" sz="2400" b="1" dirty="0">
                <a:solidFill>
                  <a:srgbClr val="615970"/>
                </a:solidFill>
                <a:latin typeface="微软雅黑" panose="020B0503020204020204" charset="-122"/>
                <a:ea typeface="微软雅黑" panose="020B0503020204020204" charset="-122"/>
                <a:sym typeface="+mn-ea"/>
              </a:rPr>
              <a:t>Job specific requirements</a:t>
            </a:r>
          </a:p>
        </p:txBody>
      </p:sp>
      <p:sp>
        <p:nvSpPr>
          <p:cNvPr id="5" name="任意多边形 4"/>
          <p:cNvSpPr/>
          <p:nvPr/>
        </p:nvSpPr>
        <p:spPr>
          <a:xfrm>
            <a:off x="2302608" y="1742637"/>
            <a:ext cx="2388565" cy="2388565"/>
          </a:xfrm>
          <a:custGeom>
            <a:avLst/>
            <a:gdLst>
              <a:gd name="connsiteX0" fmla="*/ 0 w 2388565"/>
              <a:gd name="connsiteY0" fmla="*/ 1194283 h 2388565"/>
              <a:gd name="connsiteX1" fmla="*/ 1194283 w 2388565"/>
              <a:gd name="connsiteY1" fmla="*/ 0 h 2388565"/>
              <a:gd name="connsiteX2" fmla="*/ 2388566 w 2388565"/>
              <a:gd name="connsiteY2" fmla="*/ 1194283 h 2388565"/>
              <a:gd name="connsiteX3" fmla="*/ 1194283 w 2388565"/>
              <a:gd name="connsiteY3" fmla="*/ 2388566 h 2388565"/>
              <a:gd name="connsiteX4" fmla="*/ 0 w 2388565"/>
              <a:gd name="connsiteY4" fmla="*/ 1194283 h 23885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88565" h="2388565">
                <a:moveTo>
                  <a:pt x="0" y="1194283"/>
                </a:moveTo>
                <a:cubicBezTo>
                  <a:pt x="0" y="534699"/>
                  <a:pt x="534699" y="0"/>
                  <a:pt x="1194283" y="0"/>
                </a:cubicBezTo>
                <a:cubicBezTo>
                  <a:pt x="1853867" y="0"/>
                  <a:pt x="2388566" y="534699"/>
                  <a:pt x="2388566" y="1194283"/>
                </a:cubicBezTo>
                <a:cubicBezTo>
                  <a:pt x="2388566" y="1853867"/>
                  <a:pt x="1853867" y="2388566"/>
                  <a:pt x="1194283" y="2388566"/>
                </a:cubicBezTo>
                <a:cubicBezTo>
                  <a:pt x="534699" y="2388566"/>
                  <a:pt x="0" y="1853867"/>
                  <a:pt x="0" y="1194283"/>
                </a:cubicBezTo>
                <a:close/>
              </a:path>
            </a:pathLst>
          </a:custGeom>
          <a:solidFill>
            <a:srgbClr val="61597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r>
              <a:rPr lang="pl-PL" sz="2800" b="1" dirty="0">
                <a:solidFill>
                  <a:schemeClr val="lt1"/>
                </a:solidFill>
                <a:latin typeface="Arial" panose="020B0604020202020204" pitchFamily="34" charset="0"/>
                <a:ea typeface="微软雅黑" panose="020B0503020204020204" charset="-122"/>
                <a:sym typeface="Arial" panose="020B0604020202020204" pitchFamily="34" charset="0"/>
              </a:rPr>
              <a:t> </a:t>
            </a:r>
          </a:p>
        </p:txBody>
      </p:sp>
      <p:sp>
        <p:nvSpPr>
          <p:cNvPr id="6" name="任意多边形 5"/>
          <p:cNvSpPr/>
          <p:nvPr/>
        </p:nvSpPr>
        <p:spPr>
          <a:xfrm>
            <a:off x="4190600" y="1742637"/>
            <a:ext cx="2388565" cy="2388565"/>
          </a:xfrm>
          <a:custGeom>
            <a:avLst/>
            <a:gdLst>
              <a:gd name="connsiteX0" fmla="*/ 0 w 2388565"/>
              <a:gd name="connsiteY0" fmla="*/ 1194283 h 2388565"/>
              <a:gd name="connsiteX1" fmla="*/ 1194283 w 2388565"/>
              <a:gd name="connsiteY1" fmla="*/ 0 h 2388565"/>
              <a:gd name="connsiteX2" fmla="*/ 2388566 w 2388565"/>
              <a:gd name="connsiteY2" fmla="*/ 1194283 h 2388565"/>
              <a:gd name="connsiteX3" fmla="*/ 1194283 w 2388565"/>
              <a:gd name="connsiteY3" fmla="*/ 2388566 h 2388565"/>
              <a:gd name="connsiteX4" fmla="*/ 0 w 2388565"/>
              <a:gd name="connsiteY4" fmla="*/ 1194283 h 23885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88565" h="2388565">
                <a:moveTo>
                  <a:pt x="0" y="1194283"/>
                </a:moveTo>
                <a:cubicBezTo>
                  <a:pt x="0" y="534699"/>
                  <a:pt x="534699" y="0"/>
                  <a:pt x="1194283" y="0"/>
                </a:cubicBezTo>
                <a:cubicBezTo>
                  <a:pt x="1853867" y="0"/>
                  <a:pt x="2388566" y="534699"/>
                  <a:pt x="2388566" y="1194283"/>
                </a:cubicBezTo>
                <a:cubicBezTo>
                  <a:pt x="2388566" y="1853867"/>
                  <a:pt x="1853867" y="2388566"/>
                  <a:pt x="1194283" y="2388566"/>
                </a:cubicBezTo>
                <a:cubicBezTo>
                  <a:pt x="534699" y="2388566"/>
                  <a:pt x="0" y="1853867"/>
                  <a:pt x="0" y="1194283"/>
                </a:cubicBezTo>
                <a:close/>
              </a:path>
            </a:pathLst>
          </a:custGeom>
          <a:solidFill>
            <a:srgbClr val="9E99A7">
              <a:alpha val="58000"/>
            </a:srgb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76200" tIns="609442" rIns="76201" bIns="609441" numCol="1" spcCol="1270" anchor="t" anchorCtr="0">
            <a:noAutofit/>
          </a:bodyPr>
          <a:lstStyle/>
          <a:p>
            <a:pPr defTabSz="533400">
              <a:lnSpc>
                <a:spcPct val="90000"/>
              </a:lnSpc>
              <a:spcBef>
                <a:spcPct val="0"/>
              </a:spcBef>
              <a:spcAft>
                <a:spcPct val="35000"/>
              </a:spcAft>
            </a:pPr>
            <a:r>
              <a:rPr lang="pl-PL" dirty="0">
                <a:solidFill>
                  <a:schemeClr val="lt1"/>
                </a:solidFill>
                <a:latin typeface="Arial" panose="020B0604020202020204" pitchFamily="34" charset="0"/>
                <a:ea typeface="微软雅黑" panose="020B0503020204020204" charset="-122"/>
                <a:sym typeface="Arial" panose="020B0604020202020204" pitchFamily="34" charset="0"/>
              </a:rPr>
              <a:t> </a:t>
            </a:r>
          </a:p>
        </p:txBody>
      </p:sp>
      <p:sp>
        <p:nvSpPr>
          <p:cNvPr id="2" name="任意多边形 1"/>
          <p:cNvSpPr/>
          <p:nvPr/>
        </p:nvSpPr>
        <p:spPr>
          <a:xfrm>
            <a:off x="6101452" y="1742637"/>
            <a:ext cx="2388565" cy="2388565"/>
          </a:xfrm>
          <a:custGeom>
            <a:avLst/>
            <a:gdLst>
              <a:gd name="connsiteX0" fmla="*/ 0 w 2388565"/>
              <a:gd name="connsiteY0" fmla="*/ 1194283 h 2388565"/>
              <a:gd name="connsiteX1" fmla="*/ 1194283 w 2388565"/>
              <a:gd name="connsiteY1" fmla="*/ 0 h 2388565"/>
              <a:gd name="connsiteX2" fmla="*/ 2388566 w 2388565"/>
              <a:gd name="connsiteY2" fmla="*/ 1194283 h 2388565"/>
              <a:gd name="connsiteX3" fmla="*/ 1194283 w 2388565"/>
              <a:gd name="connsiteY3" fmla="*/ 2388566 h 2388565"/>
              <a:gd name="connsiteX4" fmla="*/ 0 w 2388565"/>
              <a:gd name="connsiteY4" fmla="*/ 1194283 h 23885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88565" h="2388565">
                <a:moveTo>
                  <a:pt x="0" y="1194283"/>
                </a:moveTo>
                <a:cubicBezTo>
                  <a:pt x="0" y="534699"/>
                  <a:pt x="534699" y="0"/>
                  <a:pt x="1194283" y="0"/>
                </a:cubicBezTo>
                <a:cubicBezTo>
                  <a:pt x="1853867" y="0"/>
                  <a:pt x="2388566" y="534699"/>
                  <a:pt x="2388566" y="1194283"/>
                </a:cubicBezTo>
                <a:cubicBezTo>
                  <a:pt x="2388566" y="1853867"/>
                  <a:pt x="1853867" y="2388566"/>
                  <a:pt x="1194283" y="2388566"/>
                </a:cubicBezTo>
                <a:cubicBezTo>
                  <a:pt x="534699" y="2388566"/>
                  <a:pt x="0" y="1853867"/>
                  <a:pt x="0" y="1194283"/>
                </a:cubicBezTo>
                <a:close/>
              </a:path>
            </a:pathLst>
          </a:custGeom>
          <a:solidFill>
            <a:srgbClr val="88829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r>
              <a:rPr lang="pl-PL" sz="2800" b="1" dirty="0">
                <a:solidFill>
                  <a:schemeClr val="lt1"/>
                </a:solidFill>
                <a:latin typeface="Arial" panose="020B0604020202020204" pitchFamily="34" charset="0"/>
                <a:ea typeface="微软雅黑" panose="020B0503020204020204" charset="-122"/>
                <a:sym typeface="Arial" panose="020B0604020202020204" pitchFamily="34" charset="0"/>
              </a:rPr>
              <a:t> </a:t>
            </a:r>
          </a:p>
        </p:txBody>
      </p:sp>
      <p:sp>
        <p:nvSpPr>
          <p:cNvPr id="3" name="任意多边形 2"/>
          <p:cNvSpPr/>
          <p:nvPr/>
        </p:nvSpPr>
        <p:spPr>
          <a:xfrm>
            <a:off x="8012306" y="1742637"/>
            <a:ext cx="2388565" cy="2388565"/>
          </a:xfrm>
          <a:custGeom>
            <a:avLst/>
            <a:gdLst>
              <a:gd name="connsiteX0" fmla="*/ 0 w 2388565"/>
              <a:gd name="connsiteY0" fmla="*/ 1194283 h 2388565"/>
              <a:gd name="connsiteX1" fmla="*/ 1194283 w 2388565"/>
              <a:gd name="connsiteY1" fmla="*/ 0 h 2388565"/>
              <a:gd name="connsiteX2" fmla="*/ 2388566 w 2388565"/>
              <a:gd name="connsiteY2" fmla="*/ 1194283 h 2388565"/>
              <a:gd name="connsiteX3" fmla="*/ 1194283 w 2388565"/>
              <a:gd name="connsiteY3" fmla="*/ 2388566 h 2388565"/>
              <a:gd name="connsiteX4" fmla="*/ 0 w 2388565"/>
              <a:gd name="connsiteY4" fmla="*/ 1194283 h 23885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88565" h="2388565">
                <a:moveTo>
                  <a:pt x="0" y="1194283"/>
                </a:moveTo>
                <a:cubicBezTo>
                  <a:pt x="0" y="534699"/>
                  <a:pt x="534699" y="0"/>
                  <a:pt x="1194283" y="0"/>
                </a:cubicBezTo>
                <a:cubicBezTo>
                  <a:pt x="1853867" y="0"/>
                  <a:pt x="2388566" y="534699"/>
                  <a:pt x="2388566" y="1194283"/>
                </a:cubicBezTo>
                <a:cubicBezTo>
                  <a:pt x="2388566" y="1853867"/>
                  <a:pt x="1853867" y="2388566"/>
                  <a:pt x="1194283" y="2388566"/>
                </a:cubicBezTo>
                <a:cubicBezTo>
                  <a:pt x="534699" y="2388566"/>
                  <a:pt x="0" y="1853867"/>
                  <a:pt x="0" y="1194283"/>
                </a:cubicBezTo>
                <a:close/>
              </a:path>
            </a:pathLst>
          </a:custGeom>
          <a:solidFill>
            <a:srgbClr val="9E99A7">
              <a:alpha val="58000"/>
            </a:srgb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76200" tIns="609442" rIns="76201" bIns="609441" numCol="1" spcCol="1270" anchor="t" anchorCtr="0">
            <a:noAutofit/>
          </a:bodyPr>
          <a:lstStyle/>
          <a:p>
            <a:pPr defTabSz="533400">
              <a:lnSpc>
                <a:spcPct val="90000"/>
              </a:lnSpc>
              <a:spcBef>
                <a:spcPct val="0"/>
              </a:spcBef>
              <a:spcAft>
                <a:spcPct val="35000"/>
              </a:spcAft>
            </a:pPr>
            <a:r>
              <a:rPr lang="pl-PL" dirty="0">
                <a:solidFill>
                  <a:schemeClr val="lt1"/>
                </a:solidFill>
                <a:latin typeface="Arial" panose="020B0604020202020204" pitchFamily="34" charset="0"/>
                <a:ea typeface="微软雅黑" panose="020B0503020204020204" charset="-122"/>
                <a:sym typeface="Arial" panose="020B0604020202020204" pitchFamily="34" charset="0"/>
              </a:rPr>
              <a:t> </a:t>
            </a:r>
          </a:p>
        </p:txBody>
      </p:sp>
      <p:sp>
        <p:nvSpPr>
          <p:cNvPr id="4" name="Freeform 8"/>
          <p:cNvSpPr>
            <a:spLocks noEditPoints="1"/>
          </p:cNvSpPr>
          <p:nvPr/>
        </p:nvSpPr>
        <p:spPr bwMode="auto">
          <a:xfrm>
            <a:off x="3210269" y="2092679"/>
            <a:ext cx="466785" cy="438121"/>
          </a:xfrm>
          <a:custGeom>
            <a:avLst/>
            <a:gdLst>
              <a:gd name="T0" fmla="*/ 214 w 236"/>
              <a:gd name="T1" fmla="*/ 0 h 221"/>
              <a:gd name="T2" fmla="*/ 22 w 236"/>
              <a:gd name="T3" fmla="*/ 0 h 221"/>
              <a:gd name="T4" fmla="*/ 0 w 236"/>
              <a:gd name="T5" fmla="*/ 22 h 221"/>
              <a:gd name="T6" fmla="*/ 0 w 236"/>
              <a:gd name="T7" fmla="*/ 170 h 221"/>
              <a:gd name="T8" fmla="*/ 22 w 236"/>
              <a:gd name="T9" fmla="*/ 192 h 221"/>
              <a:gd name="T10" fmla="*/ 96 w 236"/>
              <a:gd name="T11" fmla="*/ 192 h 221"/>
              <a:gd name="T12" fmla="*/ 96 w 236"/>
              <a:gd name="T13" fmla="*/ 201 h 221"/>
              <a:gd name="T14" fmla="*/ 50 w 236"/>
              <a:gd name="T15" fmla="*/ 207 h 221"/>
              <a:gd name="T16" fmla="*/ 44 w 236"/>
              <a:gd name="T17" fmla="*/ 214 h 221"/>
              <a:gd name="T18" fmla="*/ 51 w 236"/>
              <a:gd name="T19" fmla="*/ 221 h 221"/>
              <a:gd name="T20" fmla="*/ 184 w 236"/>
              <a:gd name="T21" fmla="*/ 221 h 221"/>
              <a:gd name="T22" fmla="*/ 192 w 236"/>
              <a:gd name="T23" fmla="*/ 214 h 221"/>
              <a:gd name="T24" fmla="*/ 186 w 236"/>
              <a:gd name="T25" fmla="*/ 207 h 221"/>
              <a:gd name="T26" fmla="*/ 140 w 236"/>
              <a:gd name="T27" fmla="*/ 201 h 221"/>
              <a:gd name="T28" fmla="*/ 140 w 236"/>
              <a:gd name="T29" fmla="*/ 192 h 221"/>
              <a:gd name="T30" fmla="*/ 214 w 236"/>
              <a:gd name="T31" fmla="*/ 192 h 221"/>
              <a:gd name="T32" fmla="*/ 236 w 236"/>
              <a:gd name="T33" fmla="*/ 170 h 221"/>
              <a:gd name="T34" fmla="*/ 236 w 236"/>
              <a:gd name="T35" fmla="*/ 22 h 221"/>
              <a:gd name="T36" fmla="*/ 214 w 236"/>
              <a:gd name="T37" fmla="*/ 0 h 221"/>
              <a:gd name="T38" fmla="*/ 221 w 236"/>
              <a:gd name="T39" fmla="*/ 170 h 221"/>
              <a:gd name="T40" fmla="*/ 214 w 236"/>
              <a:gd name="T41" fmla="*/ 177 h 221"/>
              <a:gd name="T42" fmla="*/ 147 w 236"/>
              <a:gd name="T43" fmla="*/ 177 h 221"/>
              <a:gd name="T44" fmla="*/ 88 w 236"/>
              <a:gd name="T45" fmla="*/ 177 h 221"/>
              <a:gd name="T46" fmla="*/ 22 w 236"/>
              <a:gd name="T47" fmla="*/ 177 h 221"/>
              <a:gd name="T48" fmla="*/ 15 w 236"/>
              <a:gd name="T49" fmla="*/ 170 h 221"/>
              <a:gd name="T50" fmla="*/ 15 w 236"/>
              <a:gd name="T51" fmla="*/ 22 h 221"/>
              <a:gd name="T52" fmla="*/ 22 w 236"/>
              <a:gd name="T53" fmla="*/ 15 h 221"/>
              <a:gd name="T54" fmla="*/ 214 w 236"/>
              <a:gd name="T55" fmla="*/ 15 h 221"/>
              <a:gd name="T56" fmla="*/ 221 w 236"/>
              <a:gd name="T57" fmla="*/ 22 h 221"/>
              <a:gd name="T58" fmla="*/ 221 w 236"/>
              <a:gd name="T59" fmla="*/ 170 h 2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36" h="221">
                <a:moveTo>
                  <a:pt x="214" y="0"/>
                </a:moveTo>
                <a:cubicBezTo>
                  <a:pt x="22" y="0"/>
                  <a:pt x="22" y="0"/>
                  <a:pt x="22" y="0"/>
                </a:cubicBezTo>
                <a:cubicBezTo>
                  <a:pt x="10" y="0"/>
                  <a:pt x="0" y="10"/>
                  <a:pt x="0" y="22"/>
                </a:cubicBezTo>
                <a:cubicBezTo>
                  <a:pt x="0" y="170"/>
                  <a:pt x="0" y="170"/>
                  <a:pt x="0" y="170"/>
                </a:cubicBezTo>
                <a:cubicBezTo>
                  <a:pt x="0" y="182"/>
                  <a:pt x="10" y="192"/>
                  <a:pt x="22" y="192"/>
                </a:cubicBezTo>
                <a:cubicBezTo>
                  <a:pt x="96" y="192"/>
                  <a:pt x="96" y="192"/>
                  <a:pt x="96" y="192"/>
                </a:cubicBezTo>
                <a:cubicBezTo>
                  <a:pt x="96" y="201"/>
                  <a:pt x="96" y="201"/>
                  <a:pt x="96" y="201"/>
                </a:cubicBezTo>
                <a:cubicBezTo>
                  <a:pt x="50" y="207"/>
                  <a:pt x="50" y="207"/>
                  <a:pt x="50" y="207"/>
                </a:cubicBezTo>
                <a:cubicBezTo>
                  <a:pt x="46" y="207"/>
                  <a:pt x="44" y="210"/>
                  <a:pt x="44" y="214"/>
                </a:cubicBezTo>
                <a:cubicBezTo>
                  <a:pt x="44" y="218"/>
                  <a:pt x="47" y="221"/>
                  <a:pt x="51" y="221"/>
                </a:cubicBezTo>
                <a:cubicBezTo>
                  <a:pt x="184" y="221"/>
                  <a:pt x="184" y="221"/>
                  <a:pt x="184" y="221"/>
                </a:cubicBezTo>
                <a:cubicBezTo>
                  <a:pt x="188" y="221"/>
                  <a:pt x="192" y="218"/>
                  <a:pt x="192" y="214"/>
                </a:cubicBezTo>
                <a:cubicBezTo>
                  <a:pt x="192" y="210"/>
                  <a:pt x="189" y="207"/>
                  <a:pt x="186" y="207"/>
                </a:cubicBezTo>
                <a:cubicBezTo>
                  <a:pt x="140" y="201"/>
                  <a:pt x="140" y="201"/>
                  <a:pt x="140" y="201"/>
                </a:cubicBezTo>
                <a:cubicBezTo>
                  <a:pt x="140" y="192"/>
                  <a:pt x="140" y="192"/>
                  <a:pt x="140" y="192"/>
                </a:cubicBezTo>
                <a:cubicBezTo>
                  <a:pt x="214" y="192"/>
                  <a:pt x="214" y="192"/>
                  <a:pt x="214" y="192"/>
                </a:cubicBezTo>
                <a:cubicBezTo>
                  <a:pt x="226" y="192"/>
                  <a:pt x="236" y="182"/>
                  <a:pt x="236" y="170"/>
                </a:cubicBezTo>
                <a:cubicBezTo>
                  <a:pt x="236" y="22"/>
                  <a:pt x="236" y="22"/>
                  <a:pt x="236" y="22"/>
                </a:cubicBezTo>
                <a:cubicBezTo>
                  <a:pt x="236" y="10"/>
                  <a:pt x="226" y="0"/>
                  <a:pt x="214" y="0"/>
                </a:cubicBezTo>
                <a:close/>
                <a:moveTo>
                  <a:pt x="221" y="170"/>
                </a:moveTo>
                <a:cubicBezTo>
                  <a:pt x="221" y="174"/>
                  <a:pt x="218" y="177"/>
                  <a:pt x="214" y="177"/>
                </a:cubicBezTo>
                <a:cubicBezTo>
                  <a:pt x="147" y="177"/>
                  <a:pt x="147" y="177"/>
                  <a:pt x="147" y="177"/>
                </a:cubicBezTo>
                <a:cubicBezTo>
                  <a:pt x="88" y="177"/>
                  <a:pt x="88" y="177"/>
                  <a:pt x="88" y="177"/>
                </a:cubicBezTo>
                <a:cubicBezTo>
                  <a:pt x="22" y="177"/>
                  <a:pt x="22" y="177"/>
                  <a:pt x="22" y="177"/>
                </a:cubicBezTo>
                <a:cubicBezTo>
                  <a:pt x="18" y="177"/>
                  <a:pt x="15" y="174"/>
                  <a:pt x="15" y="170"/>
                </a:cubicBezTo>
                <a:cubicBezTo>
                  <a:pt x="15" y="22"/>
                  <a:pt x="15" y="22"/>
                  <a:pt x="15" y="22"/>
                </a:cubicBezTo>
                <a:cubicBezTo>
                  <a:pt x="15" y="18"/>
                  <a:pt x="18" y="15"/>
                  <a:pt x="22" y="15"/>
                </a:cubicBezTo>
                <a:cubicBezTo>
                  <a:pt x="214" y="15"/>
                  <a:pt x="214" y="15"/>
                  <a:pt x="214" y="15"/>
                </a:cubicBezTo>
                <a:cubicBezTo>
                  <a:pt x="218" y="15"/>
                  <a:pt x="221" y="18"/>
                  <a:pt x="221" y="22"/>
                </a:cubicBezTo>
                <a:lnTo>
                  <a:pt x="221" y="170"/>
                </a:lnTo>
                <a:close/>
              </a:path>
            </a:pathLst>
          </a:custGeom>
          <a:solidFill>
            <a:schemeClr val="bg1"/>
          </a:solidFill>
          <a:ln>
            <a:noFill/>
          </a:ln>
        </p:spPr>
        <p:txBody>
          <a:bodyPr vert="horz" wrap="square" lIns="121888" tIns="60944" rIns="121888" bIns="60944" numCol="1" anchor="t" anchorCtr="0" compatLnSpc="1"/>
          <a:lstStyle/>
          <a:p>
            <a:endParaRPr lang="pl-PL" sz="2400">
              <a:latin typeface="Arial" panose="020B0604020202020204" pitchFamily="34" charset="0"/>
              <a:ea typeface="微软雅黑" panose="020B0503020204020204" charset="-122"/>
              <a:sym typeface="Arial" panose="020B0604020202020204" pitchFamily="34" charset="0"/>
            </a:endParaRPr>
          </a:p>
        </p:txBody>
      </p:sp>
      <p:sp>
        <p:nvSpPr>
          <p:cNvPr id="10" name="Freeform 11"/>
          <p:cNvSpPr>
            <a:spLocks noEditPoints="1"/>
          </p:cNvSpPr>
          <p:nvPr/>
        </p:nvSpPr>
        <p:spPr bwMode="auto">
          <a:xfrm>
            <a:off x="5280163" y="2065963"/>
            <a:ext cx="281527" cy="409608"/>
          </a:xfrm>
          <a:custGeom>
            <a:avLst/>
            <a:gdLst>
              <a:gd name="T0" fmla="*/ 132 w 153"/>
              <a:gd name="T1" fmla="*/ 0 h 222"/>
              <a:gd name="T2" fmla="*/ 21 w 153"/>
              <a:gd name="T3" fmla="*/ 0 h 222"/>
              <a:gd name="T4" fmla="*/ 0 w 153"/>
              <a:gd name="T5" fmla="*/ 21 h 222"/>
              <a:gd name="T6" fmla="*/ 0 w 153"/>
              <a:gd name="T7" fmla="*/ 202 h 222"/>
              <a:gd name="T8" fmla="*/ 21 w 153"/>
              <a:gd name="T9" fmla="*/ 222 h 222"/>
              <a:gd name="T10" fmla="*/ 132 w 153"/>
              <a:gd name="T11" fmla="*/ 222 h 222"/>
              <a:gd name="T12" fmla="*/ 153 w 153"/>
              <a:gd name="T13" fmla="*/ 202 h 222"/>
              <a:gd name="T14" fmla="*/ 153 w 153"/>
              <a:gd name="T15" fmla="*/ 21 h 222"/>
              <a:gd name="T16" fmla="*/ 132 w 153"/>
              <a:gd name="T17" fmla="*/ 0 h 222"/>
              <a:gd name="T18" fmla="*/ 139 w 153"/>
              <a:gd name="T19" fmla="*/ 202 h 222"/>
              <a:gd name="T20" fmla="*/ 132 w 153"/>
              <a:gd name="T21" fmla="*/ 208 h 222"/>
              <a:gd name="T22" fmla="*/ 21 w 153"/>
              <a:gd name="T23" fmla="*/ 208 h 222"/>
              <a:gd name="T24" fmla="*/ 14 w 153"/>
              <a:gd name="T25" fmla="*/ 202 h 222"/>
              <a:gd name="T26" fmla="*/ 14 w 153"/>
              <a:gd name="T27" fmla="*/ 188 h 222"/>
              <a:gd name="T28" fmla="*/ 139 w 153"/>
              <a:gd name="T29" fmla="*/ 188 h 222"/>
              <a:gd name="T30" fmla="*/ 139 w 153"/>
              <a:gd name="T31" fmla="*/ 202 h 222"/>
              <a:gd name="T32" fmla="*/ 139 w 153"/>
              <a:gd name="T33" fmla="*/ 181 h 222"/>
              <a:gd name="T34" fmla="*/ 14 w 153"/>
              <a:gd name="T35" fmla="*/ 181 h 222"/>
              <a:gd name="T36" fmla="*/ 14 w 153"/>
              <a:gd name="T37" fmla="*/ 41 h 222"/>
              <a:gd name="T38" fmla="*/ 139 w 153"/>
              <a:gd name="T39" fmla="*/ 41 h 222"/>
              <a:gd name="T40" fmla="*/ 139 w 153"/>
              <a:gd name="T41" fmla="*/ 181 h 222"/>
              <a:gd name="T42" fmla="*/ 139 w 153"/>
              <a:gd name="T43" fmla="*/ 34 h 222"/>
              <a:gd name="T44" fmla="*/ 14 w 153"/>
              <a:gd name="T45" fmla="*/ 34 h 222"/>
              <a:gd name="T46" fmla="*/ 14 w 153"/>
              <a:gd name="T47" fmla="*/ 21 h 222"/>
              <a:gd name="T48" fmla="*/ 21 w 153"/>
              <a:gd name="T49" fmla="*/ 14 h 222"/>
              <a:gd name="T50" fmla="*/ 132 w 153"/>
              <a:gd name="T51" fmla="*/ 14 h 222"/>
              <a:gd name="T52" fmla="*/ 139 w 153"/>
              <a:gd name="T53" fmla="*/ 21 h 222"/>
              <a:gd name="T54" fmla="*/ 139 w 153"/>
              <a:gd name="T55" fmla="*/ 34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53" h="222">
                <a:moveTo>
                  <a:pt x="132" y="0"/>
                </a:moveTo>
                <a:cubicBezTo>
                  <a:pt x="21" y="0"/>
                  <a:pt x="21" y="0"/>
                  <a:pt x="21" y="0"/>
                </a:cubicBezTo>
                <a:cubicBezTo>
                  <a:pt x="9" y="0"/>
                  <a:pt x="0" y="9"/>
                  <a:pt x="0" y="21"/>
                </a:cubicBezTo>
                <a:cubicBezTo>
                  <a:pt x="0" y="202"/>
                  <a:pt x="0" y="202"/>
                  <a:pt x="0" y="202"/>
                </a:cubicBezTo>
                <a:cubicBezTo>
                  <a:pt x="0" y="213"/>
                  <a:pt x="9" y="222"/>
                  <a:pt x="21" y="222"/>
                </a:cubicBezTo>
                <a:cubicBezTo>
                  <a:pt x="132" y="222"/>
                  <a:pt x="132" y="222"/>
                  <a:pt x="132" y="222"/>
                </a:cubicBezTo>
                <a:cubicBezTo>
                  <a:pt x="143" y="222"/>
                  <a:pt x="153" y="213"/>
                  <a:pt x="153" y="202"/>
                </a:cubicBezTo>
                <a:cubicBezTo>
                  <a:pt x="153" y="21"/>
                  <a:pt x="153" y="21"/>
                  <a:pt x="153" y="21"/>
                </a:cubicBezTo>
                <a:cubicBezTo>
                  <a:pt x="153" y="9"/>
                  <a:pt x="143" y="0"/>
                  <a:pt x="132" y="0"/>
                </a:cubicBezTo>
                <a:close/>
                <a:moveTo>
                  <a:pt x="139" y="202"/>
                </a:moveTo>
                <a:cubicBezTo>
                  <a:pt x="139" y="205"/>
                  <a:pt x="136" y="208"/>
                  <a:pt x="132" y="208"/>
                </a:cubicBezTo>
                <a:cubicBezTo>
                  <a:pt x="21" y="208"/>
                  <a:pt x="21" y="208"/>
                  <a:pt x="21" y="208"/>
                </a:cubicBezTo>
                <a:cubicBezTo>
                  <a:pt x="17" y="208"/>
                  <a:pt x="14" y="205"/>
                  <a:pt x="14" y="202"/>
                </a:cubicBezTo>
                <a:cubicBezTo>
                  <a:pt x="14" y="188"/>
                  <a:pt x="14" y="188"/>
                  <a:pt x="14" y="188"/>
                </a:cubicBezTo>
                <a:cubicBezTo>
                  <a:pt x="139" y="188"/>
                  <a:pt x="139" y="188"/>
                  <a:pt x="139" y="188"/>
                </a:cubicBezTo>
                <a:lnTo>
                  <a:pt x="139" y="202"/>
                </a:lnTo>
                <a:close/>
                <a:moveTo>
                  <a:pt x="139" y="181"/>
                </a:moveTo>
                <a:cubicBezTo>
                  <a:pt x="14" y="181"/>
                  <a:pt x="14" y="181"/>
                  <a:pt x="14" y="181"/>
                </a:cubicBezTo>
                <a:cubicBezTo>
                  <a:pt x="14" y="41"/>
                  <a:pt x="14" y="41"/>
                  <a:pt x="14" y="41"/>
                </a:cubicBezTo>
                <a:cubicBezTo>
                  <a:pt x="139" y="41"/>
                  <a:pt x="139" y="41"/>
                  <a:pt x="139" y="41"/>
                </a:cubicBezTo>
                <a:lnTo>
                  <a:pt x="139" y="181"/>
                </a:lnTo>
                <a:close/>
                <a:moveTo>
                  <a:pt x="139" y="34"/>
                </a:moveTo>
                <a:cubicBezTo>
                  <a:pt x="14" y="34"/>
                  <a:pt x="14" y="34"/>
                  <a:pt x="14" y="34"/>
                </a:cubicBezTo>
                <a:cubicBezTo>
                  <a:pt x="14" y="21"/>
                  <a:pt x="14" y="21"/>
                  <a:pt x="14" y="21"/>
                </a:cubicBezTo>
                <a:cubicBezTo>
                  <a:pt x="14" y="17"/>
                  <a:pt x="17" y="14"/>
                  <a:pt x="21" y="14"/>
                </a:cubicBezTo>
                <a:cubicBezTo>
                  <a:pt x="132" y="14"/>
                  <a:pt x="132" y="14"/>
                  <a:pt x="132" y="14"/>
                </a:cubicBezTo>
                <a:cubicBezTo>
                  <a:pt x="136" y="14"/>
                  <a:pt x="139" y="17"/>
                  <a:pt x="139" y="21"/>
                </a:cubicBezTo>
                <a:lnTo>
                  <a:pt x="139" y="34"/>
                </a:lnTo>
                <a:close/>
              </a:path>
            </a:pathLst>
          </a:custGeom>
          <a:solidFill>
            <a:schemeClr val="bg1"/>
          </a:solidFill>
          <a:ln>
            <a:noFill/>
          </a:ln>
        </p:spPr>
        <p:txBody>
          <a:bodyPr vert="horz" wrap="square" lIns="121888" tIns="60944" rIns="121888" bIns="60944" numCol="1" anchor="t" anchorCtr="0" compatLnSpc="1"/>
          <a:lstStyle/>
          <a:p>
            <a:endParaRPr lang="pl-PL" sz="2400">
              <a:latin typeface="Arial" panose="020B0604020202020204" pitchFamily="34" charset="0"/>
              <a:ea typeface="微软雅黑" panose="020B0503020204020204" charset="-122"/>
              <a:sym typeface="Arial" panose="020B0604020202020204" pitchFamily="34" charset="0"/>
            </a:endParaRPr>
          </a:p>
        </p:txBody>
      </p:sp>
      <p:sp>
        <p:nvSpPr>
          <p:cNvPr id="11" name="Freeform 10"/>
          <p:cNvSpPr>
            <a:spLocks noEditPoints="1"/>
          </p:cNvSpPr>
          <p:nvPr/>
        </p:nvSpPr>
        <p:spPr bwMode="auto">
          <a:xfrm>
            <a:off x="7078806" y="2111373"/>
            <a:ext cx="486140" cy="318704"/>
          </a:xfrm>
          <a:custGeom>
            <a:avLst/>
            <a:gdLst>
              <a:gd name="T0" fmla="*/ 254 w 290"/>
              <a:gd name="T1" fmla="*/ 0 h 190"/>
              <a:gd name="T2" fmla="*/ 36 w 290"/>
              <a:gd name="T3" fmla="*/ 0 h 190"/>
              <a:gd name="T4" fmla="*/ 0 w 290"/>
              <a:gd name="T5" fmla="*/ 36 h 190"/>
              <a:gd name="T6" fmla="*/ 0 w 290"/>
              <a:gd name="T7" fmla="*/ 154 h 190"/>
              <a:gd name="T8" fmla="*/ 36 w 290"/>
              <a:gd name="T9" fmla="*/ 190 h 190"/>
              <a:gd name="T10" fmla="*/ 254 w 290"/>
              <a:gd name="T11" fmla="*/ 190 h 190"/>
              <a:gd name="T12" fmla="*/ 290 w 290"/>
              <a:gd name="T13" fmla="*/ 154 h 190"/>
              <a:gd name="T14" fmla="*/ 290 w 290"/>
              <a:gd name="T15" fmla="*/ 36 h 190"/>
              <a:gd name="T16" fmla="*/ 254 w 290"/>
              <a:gd name="T17" fmla="*/ 0 h 190"/>
              <a:gd name="T18" fmla="*/ 18 w 290"/>
              <a:gd name="T19" fmla="*/ 47 h 190"/>
              <a:gd name="T20" fmla="*/ 81 w 290"/>
              <a:gd name="T21" fmla="*/ 95 h 190"/>
              <a:gd name="T22" fmla="*/ 18 w 290"/>
              <a:gd name="T23" fmla="*/ 143 h 190"/>
              <a:gd name="T24" fmla="*/ 18 w 290"/>
              <a:gd name="T25" fmla="*/ 47 h 190"/>
              <a:gd name="T26" fmla="*/ 272 w 290"/>
              <a:gd name="T27" fmla="*/ 154 h 190"/>
              <a:gd name="T28" fmla="*/ 254 w 290"/>
              <a:gd name="T29" fmla="*/ 172 h 190"/>
              <a:gd name="T30" fmla="*/ 36 w 290"/>
              <a:gd name="T31" fmla="*/ 172 h 190"/>
              <a:gd name="T32" fmla="*/ 18 w 290"/>
              <a:gd name="T33" fmla="*/ 154 h 190"/>
              <a:gd name="T34" fmla="*/ 89 w 290"/>
              <a:gd name="T35" fmla="*/ 101 h 190"/>
              <a:gd name="T36" fmla="*/ 129 w 290"/>
              <a:gd name="T37" fmla="*/ 131 h 190"/>
              <a:gd name="T38" fmla="*/ 145 w 290"/>
              <a:gd name="T39" fmla="*/ 136 h 190"/>
              <a:gd name="T40" fmla="*/ 161 w 290"/>
              <a:gd name="T41" fmla="*/ 131 h 190"/>
              <a:gd name="T42" fmla="*/ 201 w 290"/>
              <a:gd name="T43" fmla="*/ 101 h 190"/>
              <a:gd name="T44" fmla="*/ 272 w 290"/>
              <a:gd name="T45" fmla="*/ 154 h 190"/>
              <a:gd name="T46" fmla="*/ 272 w 290"/>
              <a:gd name="T47" fmla="*/ 143 h 190"/>
              <a:gd name="T48" fmla="*/ 209 w 290"/>
              <a:gd name="T49" fmla="*/ 95 h 190"/>
              <a:gd name="T50" fmla="*/ 272 w 290"/>
              <a:gd name="T51" fmla="*/ 47 h 190"/>
              <a:gd name="T52" fmla="*/ 272 w 290"/>
              <a:gd name="T53" fmla="*/ 143 h 190"/>
              <a:gd name="T54" fmla="*/ 156 w 290"/>
              <a:gd name="T55" fmla="*/ 123 h 190"/>
              <a:gd name="T56" fmla="*/ 145 w 290"/>
              <a:gd name="T57" fmla="*/ 127 h 190"/>
              <a:gd name="T58" fmla="*/ 134 w 290"/>
              <a:gd name="T59" fmla="*/ 123 h 190"/>
              <a:gd name="T60" fmla="*/ 97 w 290"/>
              <a:gd name="T61" fmla="*/ 95 h 190"/>
              <a:gd name="T62" fmla="*/ 89 w 290"/>
              <a:gd name="T63" fmla="*/ 89 h 190"/>
              <a:gd name="T64" fmla="*/ 18 w 290"/>
              <a:gd name="T65" fmla="*/ 36 h 190"/>
              <a:gd name="T66" fmla="*/ 18 w 290"/>
              <a:gd name="T67" fmla="*/ 36 h 190"/>
              <a:gd name="T68" fmla="*/ 36 w 290"/>
              <a:gd name="T69" fmla="*/ 18 h 190"/>
              <a:gd name="T70" fmla="*/ 254 w 290"/>
              <a:gd name="T71" fmla="*/ 18 h 190"/>
              <a:gd name="T72" fmla="*/ 272 w 290"/>
              <a:gd name="T73" fmla="*/ 36 h 190"/>
              <a:gd name="T74" fmla="*/ 156 w 290"/>
              <a:gd name="T75" fmla="*/ 123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90" h="190">
                <a:moveTo>
                  <a:pt x="254" y="0"/>
                </a:moveTo>
                <a:cubicBezTo>
                  <a:pt x="36" y="0"/>
                  <a:pt x="36" y="0"/>
                  <a:pt x="36" y="0"/>
                </a:cubicBezTo>
                <a:cubicBezTo>
                  <a:pt x="16" y="0"/>
                  <a:pt x="0" y="16"/>
                  <a:pt x="0" y="36"/>
                </a:cubicBezTo>
                <a:cubicBezTo>
                  <a:pt x="0" y="154"/>
                  <a:pt x="0" y="154"/>
                  <a:pt x="0" y="154"/>
                </a:cubicBezTo>
                <a:cubicBezTo>
                  <a:pt x="0" y="174"/>
                  <a:pt x="16" y="190"/>
                  <a:pt x="36" y="190"/>
                </a:cubicBezTo>
                <a:cubicBezTo>
                  <a:pt x="254" y="190"/>
                  <a:pt x="254" y="190"/>
                  <a:pt x="254" y="190"/>
                </a:cubicBezTo>
                <a:cubicBezTo>
                  <a:pt x="274" y="190"/>
                  <a:pt x="290" y="174"/>
                  <a:pt x="290" y="154"/>
                </a:cubicBezTo>
                <a:cubicBezTo>
                  <a:pt x="290" y="36"/>
                  <a:pt x="290" y="36"/>
                  <a:pt x="290" y="36"/>
                </a:cubicBezTo>
                <a:cubicBezTo>
                  <a:pt x="290" y="16"/>
                  <a:pt x="274" y="0"/>
                  <a:pt x="254" y="0"/>
                </a:cubicBezTo>
                <a:close/>
                <a:moveTo>
                  <a:pt x="18" y="47"/>
                </a:moveTo>
                <a:cubicBezTo>
                  <a:pt x="81" y="95"/>
                  <a:pt x="81" y="95"/>
                  <a:pt x="81" y="95"/>
                </a:cubicBezTo>
                <a:cubicBezTo>
                  <a:pt x="18" y="143"/>
                  <a:pt x="18" y="143"/>
                  <a:pt x="18" y="143"/>
                </a:cubicBezTo>
                <a:lnTo>
                  <a:pt x="18" y="47"/>
                </a:lnTo>
                <a:close/>
                <a:moveTo>
                  <a:pt x="272" y="154"/>
                </a:moveTo>
                <a:cubicBezTo>
                  <a:pt x="272" y="164"/>
                  <a:pt x="264" y="172"/>
                  <a:pt x="254" y="172"/>
                </a:cubicBezTo>
                <a:cubicBezTo>
                  <a:pt x="36" y="172"/>
                  <a:pt x="36" y="172"/>
                  <a:pt x="36" y="172"/>
                </a:cubicBezTo>
                <a:cubicBezTo>
                  <a:pt x="26" y="172"/>
                  <a:pt x="18" y="164"/>
                  <a:pt x="18" y="154"/>
                </a:cubicBezTo>
                <a:cubicBezTo>
                  <a:pt x="89" y="101"/>
                  <a:pt x="89" y="101"/>
                  <a:pt x="89" y="101"/>
                </a:cubicBezTo>
                <a:cubicBezTo>
                  <a:pt x="129" y="131"/>
                  <a:pt x="129" y="131"/>
                  <a:pt x="129" y="131"/>
                </a:cubicBezTo>
                <a:cubicBezTo>
                  <a:pt x="134" y="134"/>
                  <a:pt x="139" y="136"/>
                  <a:pt x="145" y="136"/>
                </a:cubicBezTo>
                <a:cubicBezTo>
                  <a:pt x="151" y="136"/>
                  <a:pt x="157" y="134"/>
                  <a:pt x="161" y="131"/>
                </a:cubicBezTo>
                <a:cubicBezTo>
                  <a:pt x="201" y="101"/>
                  <a:pt x="201" y="101"/>
                  <a:pt x="201" y="101"/>
                </a:cubicBezTo>
                <a:cubicBezTo>
                  <a:pt x="272" y="154"/>
                  <a:pt x="272" y="154"/>
                  <a:pt x="272" y="154"/>
                </a:cubicBezTo>
                <a:close/>
                <a:moveTo>
                  <a:pt x="272" y="143"/>
                </a:moveTo>
                <a:cubicBezTo>
                  <a:pt x="209" y="95"/>
                  <a:pt x="209" y="95"/>
                  <a:pt x="209" y="95"/>
                </a:cubicBezTo>
                <a:cubicBezTo>
                  <a:pt x="272" y="47"/>
                  <a:pt x="272" y="47"/>
                  <a:pt x="272" y="47"/>
                </a:cubicBezTo>
                <a:lnTo>
                  <a:pt x="272" y="143"/>
                </a:lnTo>
                <a:close/>
                <a:moveTo>
                  <a:pt x="156" y="123"/>
                </a:moveTo>
                <a:cubicBezTo>
                  <a:pt x="153" y="126"/>
                  <a:pt x="149" y="127"/>
                  <a:pt x="145" y="127"/>
                </a:cubicBezTo>
                <a:cubicBezTo>
                  <a:pt x="141" y="127"/>
                  <a:pt x="137" y="126"/>
                  <a:pt x="134" y="123"/>
                </a:cubicBezTo>
                <a:cubicBezTo>
                  <a:pt x="97" y="95"/>
                  <a:pt x="97" y="95"/>
                  <a:pt x="97" y="95"/>
                </a:cubicBezTo>
                <a:cubicBezTo>
                  <a:pt x="89" y="89"/>
                  <a:pt x="89" y="89"/>
                  <a:pt x="89" y="89"/>
                </a:cubicBezTo>
                <a:cubicBezTo>
                  <a:pt x="18" y="36"/>
                  <a:pt x="18" y="36"/>
                  <a:pt x="18" y="36"/>
                </a:cubicBezTo>
                <a:cubicBezTo>
                  <a:pt x="18" y="36"/>
                  <a:pt x="18" y="36"/>
                  <a:pt x="18" y="36"/>
                </a:cubicBezTo>
                <a:cubicBezTo>
                  <a:pt x="18" y="26"/>
                  <a:pt x="26" y="18"/>
                  <a:pt x="36" y="18"/>
                </a:cubicBezTo>
                <a:cubicBezTo>
                  <a:pt x="254" y="18"/>
                  <a:pt x="254" y="18"/>
                  <a:pt x="254" y="18"/>
                </a:cubicBezTo>
                <a:cubicBezTo>
                  <a:pt x="264" y="18"/>
                  <a:pt x="272" y="26"/>
                  <a:pt x="272" y="36"/>
                </a:cubicBezTo>
                <a:lnTo>
                  <a:pt x="156" y="123"/>
                </a:lnTo>
                <a:close/>
              </a:path>
            </a:pathLst>
          </a:custGeom>
          <a:solidFill>
            <a:schemeClr val="bg1"/>
          </a:solidFill>
          <a:ln>
            <a:noFill/>
          </a:ln>
        </p:spPr>
        <p:txBody>
          <a:bodyPr vert="horz" wrap="square" lIns="121888" tIns="60944" rIns="121888" bIns="60944" numCol="1" anchor="t" anchorCtr="0" compatLnSpc="1"/>
          <a:lstStyle/>
          <a:p>
            <a:endParaRPr lang="pl-PL" sz="2400">
              <a:latin typeface="Arial" panose="020B0604020202020204" pitchFamily="34" charset="0"/>
              <a:ea typeface="微软雅黑" panose="020B0503020204020204" charset="-122"/>
              <a:sym typeface="Arial" panose="020B0604020202020204" pitchFamily="34" charset="0"/>
            </a:endParaRPr>
          </a:p>
        </p:txBody>
      </p:sp>
      <p:sp>
        <p:nvSpPr>
          <p:cNvPr id="12" name="Freeform 9"/>
          <p:cNvSpPr>
            <a:spLocks noEditPoints="1"/>
          </p:cNvSpPr>
          <p:nvPr/>
        </p:nvSpPr>
        <p:spPr bwMode="auto">
          <a:xfrm>
            <a:off x="9076103" y="2051942"/>
            <a:ext cx="423004" cy="423631"/>
          </a:xfrm>
          <a:custGeom>
            <a:avLst/>
            <a:gdLst>
              <a:gd name="T0" fmla="*/ 0 w 222"/>
              <a:gd name="T1" fmla="*/ 111 h 222"/>
              <a:gd name="T2" fmla="*/ 222 w 222"/>
              <a:gd name="T3" fmla="*/ 111 h 222"/>
              <a:gd name="T4" fmla="*/ 207 w 222"/>
              <a:gd name="T5" fmla="*/ 107 h 222"/>
              <a:gd name="T6" fmla="*/ 156 w 222"/>
              <a:gd name="T7" fmla="*/ 62 h 222"/>
              <a:gd name="T8" fmla="*/ 207 w 222"/>
              <a:gd name="T9" fmla="*/ 107 h 222"/>
              <a:gd name="T10" fmla="*/ 78 w 222"/>
              <a:gd name="T11" fmla="*/ 170 h 222"/>
              <a:gd name="T12" fmla="*/ 107 w 222"/>
              <a:gd name="T13" fmla="*/ 207 h 222"/>
              <a:gd name="T14" fmla="*/ 115 w 222"/>
              <a:gd name="T15" fmla="*/ 14 h 222"/>
              <a:gd name="T16" fmla="*/ 114 w 222"/>
              <a:gd name="T17" fmla="*/ 64 h 222"/>
              <a:gd name="T18" fmla="*/ 115 w 222"/>
              <a:gd name="T19" fmla="*/ 14 h 222"/>
              <a:gd name="T20" fmla="*/ 178 w 222"/>
              <a:gd name="T21" fmla="*/ 41 h 222"/>
              <a:gd name="T22" fmla="*/ 127 w 222"/>
              <a:gd name="T23" fmla="*/ 15 h 222"/>
              <a:gd name="T24" fmla="*/ 107 w 222"/>
              <a:gd name="T25" fmla="*/ 64 h 222"/>
              <a:gd name="T26" fmla="*/ 107 w 222"/>
              <a:gd name="T27" fmla="*/ 14 h 222"/>
              <a:gd name="T28" fmla="*/ 68 w 222"/>
              <a:gd name="T29" fmla="*/ 56 h 222"/>
              <a:gd name="T30" fmla="*/ 95 w 222"/>
              <a:gd name="T31" fmla="*/ 15 h 222"/>
              <a:gd name="T32" fmla="*/ 72 w 222"/>
              <a:gd name="T33" fmla="*/ 65 h 222"/>
              <a:gd name="T34" fmla="*/ 107 w 222"/>
              <a:gd name="T35" fmla="*/ 107 h 222"/>
              <a:gd name="T36" fmla="*/ 72 w 222"/>
              <a:gd name="T37" fmla="*/ 65 h 222"/>
              <a:gd name="T38" fmla="*/ 107 w 222"/>
              <a:gd name="T39" fmla="*/ 157 h 222"/>
              <a:gd name="T40" fmla="*/ 64 w 222"/>
              <a:gd name="T41" fmla="*/ 114 h 222"/>
              <a:gd name="T42" fmla="*/ 95 w 222"/>
              <a:gd name="T43" fmla="*/ 206 h 222"/>
              <a:gd name="T44" fmla="*/ 71 w 222"/>
              <a:gd name="T45" fmla="*/ 172 h 222"/>
              <a:gd name="T46" fmla="*/ 114 w 222"/>
              <a:gd name="T47" fmla="*/ 207 h 222"/>
              <a:gd name="T48" fmla="*/ 144 w 222"/>
              <a:gd name="T49" fmla="*/ 170 h 222"/>
              <a:gd name="T50" fmla="*/ 114 w 222"/>
              <a:gd name="T51" fmla="*/ 207 h 222"/>
              <a:gd name="T52" fmla="*/ 174 w 222"/>
              <a:gd name="T53" fmla="*/ 184 h 222"/>
              <a:gd name="T54" fmla="*/ 151 w 222"/>
              <a:gd name="T55" fmla="*/ 172 h 222"/>
              <a:gd name="T56" fmla="*/ 114 w 222"/>
              <a:gd name="T57" fmla="*/ 157 h 222"/>
              <a:gd name="T58" fmla="*/ 157 w 222"/>
              <a:gd name="T59" fmla="*/ 114 h 222"/>
              <a:gd name="T60" fmla="*/ 114 w 222"/>
              <a:gd name="T61" fmla="*/ 107 h 222"/>
              <a:gd name="T62" fmla="*/ 149 w 222"/>
              <a:gd name="T63" fmla="*/ 65 h 222"/>
              <a:gd name="T64" fmla="*/ 114 w 222"/>
              <a:gd name="T65" fmla="*/ 107 h 222"/>
              <a:gd name="T66" fmla="*/ 65 w 222"/>
              <a:gd name="T67" fmla="*/ 62 h 222"/>
              <a:gd name="T68" fmla="*/ 14 w 222"/>
              <a:gd name="T69" fmla="*/ 107 h 222"/>
              <a:gd name="T70" fmla="*/ 14 w 222"/>
              <a:gd name="T71" fmla="*/ 114 h 222"/>
              <a:gd name="T72" fmla="*/ 68 w 222"/>
              <a:gd name="T73" fmla="*/ 165 h 222"/>
              <a:gd name="T74" fmla="*/ 14 w 222"/>
              <a:gd name="T75" fmla="*/ 114 h 222"/>
              <a:gd name="T76" fmla="*/ 154 w 222"/>
              <a:gd name="T77" fmla="*/ 165 h 222"/>
              <a:gd name="T78" fmla="*/ 207 w 222"/>
              <a:gd name="T79" fmla="*/ 114 h 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222" h="222">
                <a:moveTo>
                  <a:pt x="111" y="0"/>
                </a:moveTo>
                <a:cubicBezTo>
                  <a:pt x="49" y="0"/>
                  <a:pt x="0" y="49"/>
                  <a:pt x="0" y="111"/>
                </a:cubicBezTo>
                <a:cubicBezTo>
                  <a:pt x="0" y="172"/>
                  <a:pt x="49" y="222"/>
                  <a:pt x="111" y="222"/>
                </a:cubicBezTo>
                <a:cubicBezTo>
                  <a:pt x="172" y="222"/>
                  <a:pt x="222" y="172"/>
                  <a:pt x="222" y="111"/>
                </a:cubicBezTo>
                <a:cubicBezTo>
                  <a:pt x="222" y="49"/>
                  <a:pt x="172" y="0"/>
                  <a:pt x="111" y="0"/>
                </a:cubicBezTo>
                <a:close/>
                <a:moveTo>
                  <a:pt x="207" y="107"/>
                </a:moveTo>
                <a:cubicBezTo>
                  <a:pt x="164" y="107"/>
                  <a:pt x="164" y="107"/>
                  <a:pt x="164" y="107"/>
                </a:cubicBezTo>
                <a:cubicBezTo>
                  <a:pt x="164" y="91"/>
                  <a:pt x="161" y="76"/>
                  <a:pt x="156" y="62"/>
                </a:cubicBezTo>
                <a:cubicBezTo>
                  <a:pt x="166" y="58"/>
                  <a:pt x="175" y="53"/>
                  <a:pt x="183" y="46"/>
                </a:cubicBezTo>
                <a:cubicBezTo>
                  <a:pt x="197" y="63"/>
                  <a:pt x="206" y="84"/>
                  <a:pt x="207" y="107"/>
                </a:cubicBezTo>
                <a:close/>
                <a:moveTo>
                  <a:pt x="107" y="207"/>
                </a:moveTo>
                <a:cubicBezTo>
                  <a:pt x="95" y="197"/>
                  <a:pt x="85" y="184"/>
                  <a:pt x="78" y="170"/>
                </a:cubicBezTo>
                <a:cubicBezTo>
                  <a:pt x="87" y="167"/>
                  <a:pt x="97" y="165"/>
                  <a:pt x="107" y="165"/>
                </a:cubicBezTo>
                <a:cubicBezTo>
                  <a:pt x="107" y="207"/>
                  <a:pt x="107" y="207"/>
                  <a:pt x="107" y="207"/>
                </a:cubicBezTo>
                <a:cubicBezTo>
                  <a:pt x="107" y="207"/>
                  <a:pt x="107" y="207"/>
                  <a:pt x="107" y="207"/>
                </a:cubicBezTo>
                <a:close/>
                <a:moveTo>
                  <a:pt x="115" y="14"/>
                </a:moveTo>
                <a:cubicBezTo>
                  <a:pt x="128" y="25"/>
                  <a:pt x="139" y="40"/>
                  <a:pt x="147" y="58"/>
                </a:cubicBezTo>
                <a:cubicBezTo>
                  <a:pt x="136" y="62"/>
                  <a:pt x="126" y="64"/>
                  <a:pt x="114" y="64"/>
                </a:cubicBezTo>
                <a:cubicBezTo>
                  <a:pt x="114" y="14"/>
                  <a:pt x="114" y="14"/>
                  <a:pt x="114" y="14"/>
                </a:cubicBezTo>
                <a:cubicBezTo>
                  <a:pt x="114" y="14"/>
                  <a:pt x="115" y="14"/>
                  <a:pt x="115" y="14"/>
                </a:cubicBezTo>
                <a:close/>
                <a:moveTo>
                  <a:pt x="127" y="15"/>
                </a:moveTo>
                <a:cubicBezTo>
                  <a:pt x="146" y="19"/>
                  <a:pt x="164" y="28"/>
                  <a:pt x="178" y="41"/>
                </a:cubicBezTo>
                <a:cubicBezTo>
                  <a:pt x="170" y="47"/>
                  <a:pt x="162" y="52"/>
                  <a:pt x="153" y="56"/>
                </a:cubicBezTo>
                <a:cubicBezTo>
                  <a:pt x="147" y="40"/>
                  <a:pt x="138" y="26"/>
                  <a:pt x="127" y="15"/>
                </a:cubicBezTo>
                <a:close/>
                <a:moveTo>
                  <a:pt x="107" y="14"/>
                </a:moveTo>
                <a:cubicBezTo>
                  <a:pt x="107" y="64"/>
                  <a:pt x="107" y="64"/>
                  <a:pt x="107" y="64"/>
                </a:cubicBezTo>
                <a:cubicBezTo>
                  <a:pt x="96" y="64"/>
                  <a:pt x="85" y="62"/>
                  <a:pt x="75" y="58"/>
                </a:cubicBezTo>
                <a:cubicBezTo>
                  <a:pt x="82" y="40"/>
                  <a:pt x="93" y="25"/>
                  <a:pt x="107" y="14"/>
                </a:cubicBezTo>
                <a:cubicBezTo>
                  <a:pt x="107" y="14"/>
                  <a:pt x="107" y="14"/>
                  <a:pt x="107" y="14"/>
                </a:cubicBezTo>
                <a:close/>
                <a:moveTo>
                  <a:pt x="68" y="56"/>
                </a:moveTo>
                <a:cubicBezTo>
                  <a:pt x="59" y="52"/>
                  <a:pt x="51" y="47"/>
                  <a:pt x="43" y="41"/>
                </a:cubicBezTo>
                <a:cubicBezTo>
                  <a:pt x="57" y="28"/>
                  <a:pt x="75" y="19"/>
                  <a:pt x="95" y="15"/>
                </a:cubicBezTo>
                <a:cubicBezTo>
                  <a:pt x="84" y="26"/>
                  <a:pt x="75" y="40"/>
                  <a:pt x="68" y="56"/>
                </a:cubicBezTo>
                <a:close/>
                <a:moveTo>
                  <a:pt x="72" y="65"/>
                </a:moveTo>
                <a:cubicBezTo>
                  <a:pt x="83" y="68"/>
                  <a:pt x="95" y="71"/>
                  <a:pt x="107" y="71"/>
                </a:cubicBezTo>
                <a:cubicBezTo>
                  <a:pt x="107" y="107"/>
                  <a:pt x="107" y="107"/>
                  <a:pt x="107" y="107"/>
                </a:cubicBezTo>
                <a:cubicBezTo>
                  <a:pt x="64" y="107"/>
                  <a:pt x="64" y="107"/>
                  <a:pt x="64" y="107"/>
                </a:cubicBezTo>
                <a:cubicBezTo>
                  <a:pt x="65" y="92"/>
                  <a:pt x="67" y="78"/>
                  <a:pt x="72" y="65"/>
                </a:cubicBezTo>
                <a:close/>
                <a:moveTo>
                  <a:pt x="107" y="114"/>
                </a:moveTo>
                <a:cubicBezTo>
                  <a:pt x="107" y="157"/>
                  <a:pt x="107" y="157"/>
                  <a:pt x="107" y="157"/>
                </a:cubicBezTo>
                <a:cubicBezTo>
                  <a:pt x="96" y="158"/>
                  <a:pt x="85" y="160"/>
                  <a:pt x="75" y="163"/>
                </a:cubicBezTo>
                <a:cubicBezTo>
                  <a:pt x="68" y="148"/>
                  <a:pt x="65" y="132"/>
                  <a:pt x="64" y="114"/>
                </a:cubicBezTo>
                <a:lnTo>
                  <a:pt x="107" y="114"/>
                </a:lnTo>
                <a:close/>
                <a:moveTo>
                  <a:pt x="95" y="206"/>
                </a:moveTo>
                <a:cubicBezTo>
                  <a:pt x="77" y="203"/>
                  <a:pt x="61" y="195"/>
                  <a:pt x="48" y="184"/>
                </a:cubicBezTo>
                <a:cubicBezTo>
                  <a:pt x="55" y="179"/>
                  <a:pt x="63" y="175"/>
                  <a:pt x="71" y="172"/>
                </a:cubicBezTo>
                <a:cubicBezTo>
                  <a:pt x="77" y="185"/>
                  <a:pt x="85" y="196"/>
                  <a:pt x="95" y="206"/>
                </a:cubicBezTo>
                <a:close/>
                <a:moveTo>
                  <a:pt x="114" y="207"/>
                </a:moveTo>
                <a:cubicBezTo>
                  <a:pt x="114" y="165"/>
                  <a:pt x="114" y="165"/>
                  <a:pt x="114" y="165"/>
                </a:cubicBezTo>
                <a:cubicBezTo>
                  <a:pt x="125" y="165"/>
                  <a:pt x="135" y="167"/>
                  <a:pt x="144" y="170"/>
                </a:cubicBezTo>
                <a:cubicBezTo>
                  <a:pt x="137" y="184"/>
                  <a:pt x="127" y="197"/>
                  <a:pt x="115" y="207"/>
                </a:cubicBezTo>
                <a:cubicBezTo>
                  <a:pt x="115" y="207"/>
                  <a:pt x="114" y="207"/>
                  <a:pt x="114" y="207"/>
                </a:cubicBezTo>
                <a:close/>
                <a:moveTo>
                  <a:pt x="151" y="172"/>
                </a:moveTo>
                <a:cubicBezTo>
                  <a:pt x="159" y="175"/>
                  <a:pt x="166" y="179"/>
                  <a:pt x="174" y="184"/>
                </a:cubicBezTo>
                <a:cubicBezTo>
                  <a:pt x="160" y="195"/>
                  <a:pt x="144" y="203"/>
                  <a:pt x="127" y="206"/>
                </a:cubicBezTo>
                <a:cubicBezTo>
                  <a:pt x="136" y="196"/>
                  <a:pt x="144" y="185"/>
                  <a:pt x="151" y="172"/>
                </a:cubicBezTo>
                <a:close/>
                <a:moveTo>
                  <a:pt x="147" y="163"/>
                </a:moveTo>
                <a:cubicBezTo>
                  <a:pt x="137" y="160"/>
                  <a:pt x="126" y="158"/>
                  <a:pt x="114" y="157"/>
                </a:cubicBezTo>
                <a:cubicBezTo>
                  <a:pt x="114" y="114"/>
                  <a:pt x="114" y="114"/>
                  <a:pt x="114" y="114"/>
                </a:cubicBezTo>
                <a:cubicBezTo>
                  <a:pt x="157" y="114"/>
                  <a:pt x="157" y="114"/>
                  <a:pt x="157" y="114"/>
                </a:cubicBezTo>
                <a:cubicBezTo>
                  <a:pt x="157" y="132"/>
                  <a:pt x="153" y="148"/>
                  <a:pt x="147" y="163"/>
                </a:cubicBezTo>
                <a:close/>
                <a:moveTo>
                  <a:pt x="114" y="107"/>
                </a:moveTo>
                <a:cubicBezTo>
                  <a:pt x="114" y="71"/>
                  <a:pt x="114" y="71"/>
                  <a:pt x="114" y="71"/>
                </a:cubicBezTo>
                <a:cubicBezTo>
                  <a:pt x="127" y="71"/>
                  <a:pt x="138" y="69"/>
                  <a:pt x="149" y="65"/>
                </a:cubicBezTo>
                <a:cubicBezTo>
                  <a:pt x="154" y="78"/>
                  <a:pt x="157" y="92"/>
                  <a:pt x="157" y="107"/>
                </a:cubicBezTo>
                <a:cubicBezTo>
                  <a:pt x="114" y="107"/>
                  <a:pt x="114" y="107"/>
                  <a:pt x="114" y="107"/>
                </a:cubicBezTo>
                <a:close/>
                <a:moveTo>
                  <a:pt x="39" y="46"/>
                </a:moveTo>
                <a:cubicBezTo>
                  <a:pt x="47" y="53"/>
                  <a:pt x="56" y="58"/>
                  <a:pt x="65" y="62"/>
                </a:cubicBezTo>
                <a:cubicBezTo>
                  <a:pt x="60" y="76"/>
                  <a:pt x="57" y="91"/>
                  <a:pt x="57" y="107"/>
                </a:cubicBezTo>
                <a:cubicBezTo>
                  <a:pt x="14" y="107"/>
                  <a:pt x="14" y="107"/>
                  <a:pt x="14" y="107"/>
                </a:cubicBezTo>
                <a:cubicBezTo>
                  <a:pt x="15" y="84"/>
                  <a:pt x="24" y="63"/>
                  <a:pt x="39" y="46"/>
                </a:cubicBezTo>
                <a:close/>
                <a:moveTo>
                  <a:pt x="14" y="114"/>
                </a:moveTo>
                <a:cubicBezTo>
                  <a:pt x="57" y="114"/>
                  <a:pt x="57" y="114"/>
                  <a:pt x="57" y="114"/>
                </a:cubicBezTo>
                <a:cubicBezTo>
                  <a:pt x="58" y="133"/>
                  <a:pt x="61" y="150"/>
                  <a:pt x="68" y="165"/>
                </a:cubicBezTo>
                <a:cubicBezTo>
                  <a:pt x="59" y="169"/>
                  <a:pt x="50" y="174"/>
                  <a:pt x="42" y="179"/>
                </a:cubicBezTo>
                <a:cubicBezTo>
                  <a:pt x="26" y="163"/>
                  <a:pt x="15" y="140"/>
                  <a:pt x="14" y="114"/>
                </a:cubicBezTo>
                <a:close/>
                <a:moveTo>
                  <a:pt x="179" y="179"/>
                </a:moveTo>
                <a:cubicBezTo>
                  <a:pt x="171" y="174"/>
                  <a:pt x="163" y="169"/>
                  <a:pt x="154" y="165"/>
                </a:cubicBezTo>
                <a:cubicBezTo>
                  <a:pt x="160" y="150"/>
                  <a:pt x="164" y="133"/>
                  <a:pt x="164" y="114"/>
                </a:cubicBezTo>
                <a:cubicBezTo>
                  <a:pt x="207" y="114"/>
                  <a:pt x="207" y="114"/>
                  <a:pt x="207" y="114"/>
                </a:cubicBezTo>
                <a:cubicBezTo>
                  <a:pt x="206" y="140"/>
                  <a:pt x="196" y="163"/>
                  <a:pt x="179" y="179"/>
                </a:cubicBezTo>
                <a:close/>
              </a:path>
            </a:pathLst>
          </a:custGeom>
          <a:solidFill>
            <a:schemeClr val="bg1"/>
          </a:solidFill>
          <a:ln>
            <a:noFill/>
          </a:ln>
        </p:spPr>
        <p:txBody>
          <a:bodyPr vert="horz" wrap="square" lIns="121888" tIns="60944" rIns="121888" bIns="60944" numCol="1" anchor="t" anchorCtr="0" compatLnSpc="1"/>
          <a:lstStyle/>
          <a:p>
            <a:endParaRPr lang="pl-PL" sz="2400">
              <a:latin typeface="Arial" panose="020B0604020202020204" pitchFamily="34" charset="0"/>
              <a:ea typeface="微软雅黑" panose="020B0503020204020204" charset="-122"/>
              <a:sym typeface="Arial" panose="020B0604020202020204" pitchFamily="34" charset="0"/>
            </a:endParaRPr>
          </a:p>
        </p:txBody>
      </p:sp>
      <p:sp>
        <p:nvSpPr>
          <p:cNvPr id="13" name="文本框 12"/>
          <p:cNvSpPr txBox="1"/>
          <p:nvPr/>
        </p:nvSpPr>
        <p:spPr>
          <a:xfrm>
            <a:off x="2989539" y="2661386"/>
            <a:ext cx="1014820" cy="646331"/>
          </a:xfrm>
          <a:prstGeom prst="rect">
            <a:avLst/>
          </a:prstGeom>
          <a:noFill/>
        </p:spPr>
        <p:txBody>
          <a:bodyPr wrap="square" rtlCol="0">
            <a:spAutoFit/>
          </a:bodyPr>
          <a:lstStyle/>
          <a:p>
            <a:r>
              <a:rPr lang="en-US" altLang="zh-CN" sz="3600" b="1" dirty="0">
                <a:solidFill>
                  <a:schemeClr val="bg1"/>
                </a:solidFill>
                <a:latin typeface="Arial" panose="020B0604020202020204" pitchFamily="34" charset="0"/>
                <a:ea typeface="微软雅黑" panose="020B0503020204020204" charset="-122"/>
                <a:sym typeface="Arial" panose="020B0604020202020204" pitchFamily="34" charset="0"/>
              </a:rPr>
              <a:t>28</a:t>
            </a:r>
            <a:r>
              <a:rPr lang="en-US" altLang="zh-CN" sz="2000" b="1" dirty="0">
                <a:solidFill>
                  <a:schemeClr val="bg1"/>
                </a:solidFill>
                <a:latin typeface="Arial" panose="020B0604020202020204" pitchFamily="34" charset="0"/>
                <a:ea typeface="微软雅黑" panose="020B0503020204020204" charset="-122"/>
                <a:sym typeface="Arial" panose="020B0604020202020204" pitchFamily="34" charset="0"/>
              </a:rPr>
              <a:t>%</a:t>
            </a:r>
            <a:endParaRPr lang="zh-CN" altLang="en-US" sz="2000" b="1" dirty="0">
              <a:solidFill>
                <a:schemeClr val="bg1"/>
              </a:solidFill>
              <a:latin typeface="Arial" panose="020B0604020202020204" pitchFamily="34" charset="0"/>
              <a:ea typeface="微软雅黑" panose="020B0503020204020204" charset="-122"/>
              <a:sym typeface="Arial" panose="020B0604020202020204" pitchFamily="34" charset="0"/>
            </a:endParaRPr>
          </a:p>
        </p:txBody>
      </p:sp>
      <p:sp>
        <p:nvSpPr>
          <p:cNvPr id="14" name="矩形 13"/>
          <p:cNvSpPr/>
          <p:nvPr/>
        </p:nvSpPr>
        <p:spPr>
          <a:xfrm>
            <a:off x="2879624" y="3293932"/>
            <a:ext cx="1466917" cy="276999"/>
          </a:xfrm>
          <a:prstGeom prst="rect">
            <a:avLst/>
          </a:prstGeom>
        </p:spPr>
        <p:txBody>
          <a:bodyPr wrap="square">
            <a:spAutoFit/>
          </a:bodyPr>
          <a:lstStyle/>
          <a:p>
            <a:r>
              <a:rPr lang="zh-CN" altLang="en-US" sz="1200" b="1" dirty="0">
                <a:solidFill>
                  <a:schemeClr val="bg1"/>
                </a:solidFill>
                <a:latin typeface="Arial" panose="020B0604020202020204" pitchFamily="34" charset="0"/>
                <a:ea typeface="微软雅黑" panose="020B0503020204020204" charset="-122"/>
                <a:sym typeface="Arial" panose="020B0604020202020204" pitchFamily="34" charset="0"/>
              </a:rPr>
              <a:t>Click to edit the title</a:t>
            </a:r>
          </a:p>
        </p:txBody>
      </p:sp>
      <p:sp>
        <p:nvSpPr>
          <p:cNvPr id="16" name="文本框 15"/>
          <p:cNvSpPr txBox="1"/>
          <p:nvPr/>
        </p:nvSpPr>
        <p:spPr>
          <a:xfrm>
            <a:off x="4952455" y="2661386"/>
            <a:ext cx="1014820" cy="646331"/>
          </a:xfrm>
          <a:prstGeom prst="rect">
            <a:avLst/>
          </a:prstGeom>
          <a:noFill/>
        </p:spPr>
        <p:txBody>
          <a:bodyPr wrap="square" rtlCol="0">
            <a:spAutoFit/>
          </a:bodyPr>
          <a:lstStyle/>
          <a:p>
            <a:r>
              <a:rPr lang="en-US" altLang="zh-CN" sz="3600" b="1" dirty="0">
                <a:solidFill>
                  <a:schemeClr val="bg1"/>
                </a:solidFill>
                <a:latin typeface="Arial" panose="020B0604020202020204" pitchFamily="34" charset="0"/>
                <a:ea typeface="微软雅黑" panose="020B0503020204020204" charset="-122"/>
                <a:sym typeface="Arial" panose="020B0604020202020204" pitchFamily="34" charset="0"/>
              </a:rPr>
              <a:t>52</a:t>
            </a:r>
            <a:r>
              <a:rPr lang="en-US" altLang="zh-CN" sz="2000" b="1" dirty="0">
                <a:solidFill>
                  <a:schemeClr val="bg1"/>
                </a:solidFill>
                <a:latin typeface="Arial" panose="020B0604020202020204" pitchFamily="34" charset="0"/>
                <a:ea typeface="微软雅黑" panose="020B0503020204020204" charset="-122"/>
                <a:sym typeface="Arial" panose="020B0604020202020204" pitchFamily="34" charset="0"/>
              </a:rPr>
              <a:t>%</a:t>
            </a:r>
            <a:endParaRPr lang="zh-CN" altLang="en-US" sz="2000" b="1" dirty="0">
              <a:solidFill>
                <a:schemeClr val="bg1"/>
              </a:solidFill>
              <a:latin typeface="Arial" panose="020B0604020202020204" pitchFamily="34" charset="0"/>
              <a:ea typeface="微软雅黑" panose="020B0503020204020204" charset="-122"/>
              <a:sym typeface="Arial" panose="020B0604020202020204" pitchFamily="34" charset="0"/>
            </a:endParaRPr>
          </a:p>
        </p:txBody>
      </p:sp>
      <p:sp>
        <p:nvSpPr>
          <p:cNvPr id="17" name="矩形 16"/>
          <p:cNvSpPr/>
          <p:nvPr/>
        </p:nvSpPr>
        <p:spPr>
          <a:xfrm>
            <a:off x="4795776" y="3293932"/>
            <a:ext cx="1466917" cy="276999"/>
          </a:xfrm>
          <a:prstGeom prst="rect">
            <a:avLst/>
          </a:prstGeom>
        </p:spPr>
        <p:txBody>
          <a:bodyPr wrap="square">
            <a:spAutoFit/>
          </a:bodyPr>
          <a:lstStyle/>
          <a:p>
            <a:r>
              <a:rPr lang="zh-CN" altLang="en-US" sz="1200" b="1" dirty="0">
                <a:solidFill>
                  <a:schemeClr val="bg1"/>
                </a:solidFill>
                <a:latin typeface="Arial" panose="020B0604020202020204" pitchFamily="34" charset="0"/>
                <a:ea typeface="微软雅黑" panose="020B0503020204020204" charset="-122"/>
                <a:sym typeface="Arial" panose="020B0604020202020204" pitchFamily="34" charset="0"/>
              </a:rPr>
              <a:t>Click to edit the title</a:t>
            </a:r>
          </a:p>
        </p:txBody>
      </p:sp>
      <p:sp>
        <p:nvSpPr>
          <p:cNvPr id="18" name="文本框 17"/>
          <p:cNvSpPr txBox="1"/>
          <p:nvPr/>
        </p:nvSpPr>
        <p:spPr>
          <a:xfrm>
            <a:off x="6859746" y="2659040"/>
            <a:ext cx="1014820" cy="646331"/>
          </a:xfrm>
          <a:prstGeom prst="rect">
            <a:avLst/>
          </a:prstGeom>
          <a:noFill/>
        </p:spPr>
        <p:txBody>
          <a:bodyPr wrap="square" rtlCol="0">
            <a:spAutoFit/>
          </a:bodyPr>
          <a:lstStyle/>
          <a:p>
            <a:r>
              <a:rPr lang="en-US" altLang="zh-CN" sz="3600" b="1" dirty="0">
                <a:solidFill>
                  <a:schemeClr val="bg1"/>
                </a:solidFill>
                <a:latin typeface="Arial" panose="020B0604020202020204" pitchFamily="34" charset="0"/>
                <a:ea typeface="微软雅黑" panose="020B0503020204020204" charset="-122"/>
                <a:sym typeface="Arial" panose="020B0604020202020204" pitchFamily="34" charset="0"/>
              </a:rPr>
              <a:t>13</a:t>
            </a:r>
            <a:r>
              <a:rPr lang="en-US" altLang="zh-CN" sz="2000" b="1" dirty="0">
                <a:solidFill>
                  <a:schemeClr val="bg1"/>
                </a:solidFill>
                <a:latin typeface="Arial" panose="020B0604020202020204" pitchFamily="34" charset="0"/>
                <a:ea typeface="微软雅黑" panose="020B0503020204020204" charset="-122"/>
                <a:sym typeface="Arial" panose="020B0604020202020204" pitchFamily="34" charset="0"/>
              </a:rPr>
              <a:t>%</a:t>
            </a:r>
            <a:endParaRPr lang="zh-CN" altLang="en-US" sz="2000" b="1" dirty="0">
              <a:solidFill>
                <a:schemeClr val="bg1"/>
              </a:solidFill>
              <a:latin typeface="Arial" panose="020B0604020202020204" pitchFamily="34" charset="0"/>
              <a:ea typeface="微软雅黑" panose="020B0503020204020204" charset="-122"/>
              <a:sym typeface="Arial" panose="020B0604020202020204" pitchFamily="34" charset="0"/>
            </a:endParaRPr>
          </a:p>
        </p:txBody>
      </p:sp>
      <p:sp>
        <p:nvSpPr>
          <p:cNvPr id="19" name="矩形 18"/>
          <p:cNvSpPr/>
          <p:nvPr/>
        </p:nvSpPr>
        <p:spPr>
          <a:xfrm>
            <a:off x="6765408" y="3293933"/>
            <a:ext cx="1466917" cy="276999"/>
          </a:xfrm>
          <a:prstGeom prst="rect">
            <a:avLst/>
          </a:prstGeom>
        </p:spPr>
        <p:txBody>
          <a:bodyPr wrap="square">
            <a:spAutoFit/>
          </a:bodyPr>
          <a:lstStyle/>
          <a:p>
            <a:r>
              <a:rPr lang="zh-CN" altLang="en-US" sz="1200" b="1" dirty="0">
                <a:solidFill>
                  <a:schemeClr val="bg1"/>
                </a:solidFill>
                <a:latin typeface="Arial" panose="020B0604020202020204" pitchFamily="34" charset="0"/>
                <a:ea typeface="微软雅黑" panose="020B0503020204020204" charset="-122"/>
                <a:sym typeface="Arial" panose="020B0604020202020204" pitchFamily="34" charset="0"/>
              </a:rPr>
              <a:t>Click to edit the title</a:t>
            </a:r>
          </a:p>
        </p:txBody>
      </p:sp>
      <p:sp>
        <p:nvSpPr>
          <p:cNvPr id="21" name="文本框 20"/>
          <p:cNvSpPr txBox="1"/>
          <p:nvPr/>
        </p:nvSpPr>
        <p:spPr>
          <a:xfrm>
            <a:off x="8863854" y="2659040"/>
            <a:ext cx="1014820" cy="646331"/>
          </a:xfrm>
          <a:prstGeom prst="rect">
            <a:avLst/>
          </a:prstGeom>
          <a:noFill/>
        </p:spPr>
        <p:txBody>
          <a:bodyPr wrap="square" rtlCol="0">
            <a:spAutoFit/>
          </a:bodyPr>
          <a:lstStyle/>
          <a:p>
            <a:r>
              <a:rPr lang="en-US" altLang="zh-CN" sz="3600" b="1" dirty="0">
                <a:solidFill>
                  <a:schemeClr val="bg1"/>
                </a:solidFill>
                <a:latin typeface="Arial" panose="020B0604020202020204" pitchFamily="34" charset="0"/>
                <a:ea typeface="微软雅黑" panose="020B0503020204020204" charset="-122"/>
                <a:sym typeface="Arial" panose="020B0604020202020204" pitchFamily="34" charset="0"/>
              </a:rPr>
              <a:t>63</a:t>
            </a:r>
            <a:r>
              <a:rPr lang="en-US" altLang="zh-CN" sz="2000" b="1" dirty="0">
                <a:solidFill>
                  <a:schemeClr val="bg1"/>
                </a:solidFill>
                <a:latin typeface="Arial" panose="020B0604020202020204" pitchFamily="34" charset="0"/>
                <a:ea typeface="微软雅黑" panose="020B0503020204020204" charset="-122"/>
                <a:sym typeface="Arial" panose="020B0604020202020204" pitchFamily="34" charset="0"/>
              </a:rPr>
              <a:t>%</a:t>
            </a:r>
            <a:endParaRPr lang="zh-CN" altLang="en-US" sz="2000" b="1" dirty="0">
              <a:solidFill>
                <a:schemeClr val="bg1"/>
              </a:solidFill>
              <a:latin typeface="Arial" panose="020B0604020202020204" pitchFamily="34" charset="0"/>
              <a:ea typeface="微软雅黑" panose="020B0503020204020204" charset="-122"/>
              <a:sym typeface="Arial" panose="020B0604020202020204" pitchFamily="34" charset="0"/>
            </a:endParaRPr>
          </a:p>
        </p:txBody>
      </p:sp>
      <p:sp>
        <p:nvSpPr>
          <p:cNvPr id="23" name="矩形 22"/>
          <p:cNvSpPr/>
          <p:nvPr/>
        </p:nvSpPr>
        <p:spPr>
          <a:xfrm>
            <a:off x="8711986" y="3293933"/>
            <a:ext cx="1466917" cy="276999"/>
          </a:xfrm>
          <a:prstGeom prst="rect">
            <a:avLst/>
          </a:prstGeom>
        </p:spPr>
        <p:txBody>
          <a:bodyPr wrap="square">
            <a:spAutoFit/>
          </a:bodyPr>
          <a:lstStyle/>
          <a:p>
            <a:r>
              <a:rPr lang="zh-CN" altLang="en-US" sz="1200" b="1" dirty="0">
                <a:solidFill>
                  <a:schemeClr val="bg1"/>
                </a:solidFill>
                <a:latin typeface="Arial" panose="020B0604020202020204" pitchFamily="34" charset="0"/>
                <a:ea typeface="微软雅黑" panose="020B0503020204020204" charset="-122"/>
                <a:sym typeface="Arial" panose="020B0604020202020204" pitchFamily="34" charset="0"/>
              </a:rPr>
              <a:t>Click to edit the title</a:t>
            </a:r>
          </a:p>
        </p:txBody>
      </p:sp>
      <p:grpSp>
        <p:nvGrpSpPr>
          <p:cNvPr id="25" name="组合 24"/>
          <p:cNvGrpSpPr/>
          <p:nvPr/>
        </p:nvGrpSpPr>
        <p:grpSpPr>
          <a:xfrm>
            <a:off x="3406140" y="4516757"/>
            <a:ext cx="1981200" cy="711835"/>
            <a:chOff x="2408" y="3190"/>
            <a:chExt cx="3120" cy="1121"/>
          </a:xfrm>
        </p:grpSpPr>
        <p:sp>
          <p:nvSpPr>
            <p:cNvPr id="42" name="TextBox 45"/>
            <p:cNvSpPr txBox="1"/>
            <p:nvPr/>
          </p:nvSpPr>
          <p:spPr>
            <a:xfrm>
              <a:off x="2408" y="3190"/>
              <a:ext cx="3120" cy="663"/>
            </a:xfrm>
            <a:prstGeom prst="rect">
              <a:avLst/>
            </a:prstGeom>
          </p:spPr>
          <p:txBody>
            <a:bodyPr vert="horz" wrap="none" lIns="0" tIns="0" rIns="0" bIns="0" anchor="b" anchorCtr="1">
              <a:normAutofit/>
            </a:bodyPr>
            <a:lstStyle/>
            <a:p>
              <a:pPr algn="ctr"/>
              <a:r>
                <a:rPr lang="zh-CN" altLang="en-US" sz="2000" b="1" kern="900" dirty="0">
                  <a:solidFill>
                    <a:schemeClr val="tx1">
                      <a:lumMod val="50000"/>
                      <a:lumOff val="50000"/>
                    </a:schemeClr>
                  </a:solidFill>
                  <a:latin typeface="微软雅黑" panose="020B0503020204020204" charset="-122"/>
                  <a:ea typeface="微软雅黑" panose="020B0503020204020204" charset="-122"/>
                  <a:cs typeface="+mn-ea"/>
                  <a:sym typeface="+mn-lt"/>
                </a:rPr>
                <a:t>Title text presets</a:t>
              </a:r>
            </a:p>
          </p:txBody>
        </p:sp>
        <p:sp>
          <p:nvSpPr>
            <p:cNvPr id="43" name="TextBox 46"/>
            <p:cNvSpPr txBox="1"/>
            <p:nvPr/>
          </p:nvSpPr>
          <p:spPr>
            <a:xfrm>
              <a:off x="2408" y="3853"/>
              <a:ext cx="2977" cy="459"/>
            </a:xfrm>
            <a:prstGeom prst="rect">
              <a:avLst/>
            </a:prstGeom>
          </p:spPr>
          <p:txBody>
            <a:bodyPr vert="horz" wrap="square" lIns="0" tIns="0" rIns="0" bIns="0" anchor="t" anchorCtr="1">
              <a:noAutofit/>
            </a:bodyPr>
            <a:lstStyle/>
            <a:p>
              <a:pPr lvl="0" algn="ctr">
                <a:lnSpc>
                  <a:spcPct val="120000"/>
                </a:lnSpc>
              </a:pPr>
              <a:r>
                <a:rPr lang="zh-CN" altLang="en-US" sz="1200">
                  <a:solidFill>
                    <a:schemeClr val="dk1">
                      <a:lumMod val="100000"/>
                    </a:schemeClr>
                  </a:solidFill>
                  <a:latin typeface="微软雅黑" panose="020B0503020204020204" charset="-122"/>
                  <a:ea typeface="微软雅黑" panose="020B0503020204020204" charset="-122"/>
                  <a:cs typeface="+mn-ea"/>
                  <a:sym typeface="+mn-lt"/>
                </a:rPr>
                <a:t>This section is displayed as a text layout</a:t>
              </a:r>
              <a:br>
                <a:rPr lang="zh-CN" altLang="en-US" sz="1200">
                  <a:solidFill>
                    <a:schemeClr val="dk1">
                      <a:lumMod val="100000"/>
                    </a:schemeClr>
                  </a:solidFill>
                  <a:latin typeface="微软雅黑" panose="020B0503020204020204" charset="-122"/>
                  <a:ea typeface="微软雅黑" panose="020B0503020204020204" charset="-122"/>
                  <a:cs typeface="+mn-ea"/>
                  <a:sym typeface="+mn-lt"/>
                </a:rPr>
              </a:br>
              <a:r>
                <a:rPr lang="zh-CN" altLang="en-US" sz="1200">
                  <a:solidFill>
                    <a:schemeClr val="dk1">
                      <a:lumMod val="100000"/>
                    </a:schemeClr>
                  </a:solidFill>
                  <a:latin typeface="微软雅黑" panose="020B0503020204020204" charset="-122"/>
                  <a:ea typeface="微软雅黑" panose="020B0503020204020204" charset="-122"/>
                  <a:cs typeface="+mn-ea"/>
                  <a:sym typeface="+mn-lt"/>
                </a:rPr>
                <a:t>(Theme font is recommended)</a:t>
              </a:r>
            </a:p>
          </p:txBody>
        </p:sp>
      </p:grpSp>
      <p:grpSp>
        <p:nvGrpSpPr>
          <p:cNvPr id="7" name="组合 6"/>
          <p:cNvGrpSpPr/>
          <p:nvPr/>
        </p:nvGrpSpPr>
        <p:grpSpPr>
          <a:xfrm>
            <a:off x="6331585" y="4517392"/>
            <a:ext cx="1981200" cy="711835"/>
            <a:chOff x="2408" y="3190"/>
            <a:chExt cx="3120" cy="1121"/>
          </a:xfrm>
        </p:grpSpPr>
        <p:sp>
          <p:nvSpPr>
            <p:cNvPr id="15" name="TextBox 45"/>
            <p:cNvSpPr txBox="1"/>
            <p:nvPr/>
          </p:nvSpPr>
          <p:spPr>
            <a:xfrm>
              <a:off x="2408" y="3190"/>
              <a:ext cx="3120" cy="663"/>
            </a:xfrm>
            <a:prstGeom prst="rect">
              <a:avLst/>
            </a:prstGeom>
          </p:spPr>
          <p:txBody>
            <a:bodyPr vert="horz" wrap="none" lIns="0" tIns="0" rIns="0" bIns="0" anchor="b" anchorCtr="1">
              <a:normAutofit/>
            </a:bodyPr>
            <a:lstStyle/>
            <a:p>
              <a:pPr algn="ctr"/>
              <a:r>
                <a:rPr lang="zh-CN" altLang="en-US" sz="2000" b="1" kern="900" dirty="0">
                  <a:solidFill>
                    <a:schemeClr val="tx1">
                      <a:lumMod val="50000"/>
                      <a:lumOff val="50000"/>
                    </a:schemeClr>
                  </a:solidFill>
                  <a:latin typeface="微软雅黑" panose="020B0503020204020204" charset="-122"/>
                  <a:ea typeface="微软雅黑" panose="020B0503020204020204" charset="-122"/>
                  <a:cs typeface="+mn-ea"/>
                  <a:sym typeface="+mn-lt"/>
                </a:rPr>
                <a:t>Title text presets</a:t>
              </a:r>
            </a:p>
          </p:txBody>
        </p:sp>
        <p:sp>
          <p:nvSpPr>
            <p:cNvPr id="20" name="TextBox 46"/>
            <p:cNvSpPr txBox="1"/>
            <p:nvPr/>
          </p:nvSpPr>
          <p:spPr>
            <a:xfrm>
              <a:off x="2408" y="3853"/>
              <a:ext cx="2977" cy="459"/>
            </a:xfrm>
            <a:prstGeom prst="rect">
              <a:avLst/>
            </a:prstGeom>
          </p:spPr>
          <p:txBody>
            <a:bodyPr vert="horz" wrap="square" lIns="0" tIns="0" rIns="0" bIns="0" anchor="t" anchorCtr="1">
              <a:noAutofit/>
            </a:bodyPr>
            <a:lstStyle/>
            <a:p>
              <a:pPr lvl="0" algn="ctr">
                <a:lnSpc>
                  <a:spcPct val="120000"/>
                </a:lnSpc>
              </a:pPr>
              <a:r>
                <a:rPr lang="zh-CN" altLang="en-US" sz="1200">
                  <a:solidFill>
                    <a:schemeClr val="dk1">
                      <a:lumMod val="100000"/>
                    </a:schemeClr>
                  </a:solidFill>
                  <a:latin typeface="微软雅黑" panose="020B0503020204020204" charset="-122"/>
                  <a:ea typeface="微软雅黑" panose="020B0503020204020204" charset="-122"/>
                  <a:cs typeface="+mn-ea"/>
                  <a:sym typeface="+mn-lt"/>
                </a:rPr>
                <a:t>This section is displayed as a text layout</a:t>
              </a:r>
              <a:br>
                <a:rPr lang="zh-CN" altLang="en-US" sz="1200">
                  <a:solidFill>
                    <a:schemeClr val="dk1">
                      <a:lumMod val="100000"/>
                    </a:schemeClr>
                  </a:solidFill>
                  <a:latin typeface="微软雅黑" panose="020B0503020204020204" charset="-122"/>
                  <a:ea typeface="微软雅黑" panose="020B0503020204020204" charset="-122"/>
                  <a:cs typeface="+mn-ea"/>
                  <a:sym typeface="+mn-lt"/>
                </a:rPr>
              </a:br>
              <a:r>
                <a:rPr lang="zh-CN" altLang="en-US" sz="1200">
                  <a:solidFill>
                    <a:schemeClr val="dk1">
                      <a:lumMod val="100000"/>
                    </a:schemeClr>
                  </a:solidFill>
                  <a:latin typeface="微软雅黑" panose="020B0503020204020204" charset="-122"/>
                  <a:ea typeface="微软雅黑" panose="020B0503020204020204" charset="-122"/>
                  <a:cs typeface="+mn-ea"/>
                  <a:sym typeface="+mn-lt"/>
                </a:rPr>
                <a:t>(Theme font is recommended)</a:t>
              </a:r>
            </a:p>
          </p:txBody>
        </p:sp>
      </p:grpSp>
    </p:spTree>
  </p:cSld>
  <p:clrMapOvr>
    <a:masterClrMapping/>
  </p:clrMapOvr>
  <mc:AlternateContent xmlns:mc="http://schemas.openxmlformats.org/markup-compatibility/2006" xmlns:p14="http://schemas.microsoft.com/office/powerpoint/2010/main">
    <mc:Choice Requires="p14">
      <p:transition spd="slow" p14:dur="3900" advClick="0" advTm="0">
        <p14:glitter pattern="hexagon"/>
      </p:transition>
    </mc:Choice>
    <mc:Fallback xmlns="">
      <p:transition spd="slow" advClick="0" advTm="0">
        <p:fade/>
      </p:transition>
    </mc:Fallback>
  </mc:AlternateContent>
  <p:timing>
    <p:tnLst>
      <p:par>
        <p:cTn id="1" dur="indefinite" restart="never" fill="hold"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1000"/>
                                        <p:tgtEl>
                                          <p:spTgt spid="2"/>
                                        </p:tgtEl>
                                      </p:cBhvr>
                                    </p:animEffect>
                                    <p:anim calcmode="lin" valueType="num">
                                      <p:cBhvr>
                                        <p:cTn id="18" dur="1000" fill="hold"/>
                                        <p:tgtEl>
                                          <p:spTgt spid="2"/>
                                        </p:tgtEl>
                                        <p:attrNameLst>
                                          <p:attrName>ppt_x</p:attrName>
                                        </p:attrNameLst>
                                      </p:cBhvr>
                                      <p:tavLst>
                                        <p:tav tm="0">
                                          <p:val>
                                            <p:strVal val="#ppt_x"/>
                                          </p:val>
                                        </p:tav>
                                        <p:tav tm="100000">
                                          <p:val>
                                            <p:strVal val="#ppt_x"/>
                                          </p:val>
                                        </p:tav>
                                      </p:tavLst>
                                    </p:anim>
                                    <p:anim calcmode="lin" valueType="num">
                                      <p:cBhvr>
                                        <p:cTn id="19" dur="1000" fill="hold"/>
                                        <p:tgtEl>
                                          <p:spTgt spid="2"/>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fade">
                                      <p:cBhvr>
                                        <p:cTn id="22" dur="1000"/>
                                        <p:tgtEl>
                                          <p:spTgt spid="3"/>
                                        </p:tgtEl>
                                      </p:cBhvr>
                                    </p:animEffect>
                                    <p:anim calcmode="lin" valueType="num">
                                      <p:cBhvr>
                                        <p:cTn id="23" dur="1000" fill="hold"/>
                                        <p:tgtEl>
                                          <p:spTgt spid="3"/>
                                        </p:tgtEl>
                                        <p:attrNameLst>
                                          <p:attrName>ppt_x</p:attrName>
                                        </p:attrNameLst>
                                      </p:cBhvr>
                                      <p:tavLst>
                                        <p:tav tm="0">
                                          <p:val>
                                            <p:strVal val="#ppt_x"/>
                                          </p:val>
                                        </p:tav>
                                        <p:tav tm="100000">
                                          <p:val>
                                            <p:strVal val="#ppt_x"/>
                                          </p:val>
                                        </p:tav>
                                      </p:tavLst>
                                    </p:anim>
                                    <p:anim calcmode="lin" valueType="num">
                                      <p:cBhvr>
                                        <p:cTn id="24" dur="1000" fill="hold"/>
                                        <p:tgtEl>
                                          <p:spTgt spid="3"/>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fade">
                                      <p:cBhvr>
                                        <p:cTn id="27" dur="1000"/>
                                        <p:tgtEl>
                                          <p:spTgt spid="4"/>
                                        </p:tgtEl>
                                      </p:cBhvr>
                                    </p:animEffect>
                                    <p:anim calcmode="lin" valueType="num">
                                      <p:cBhvr>
                                        <p:cTn id="28" dur="1000" fill="hold"/>
                                        <p:tgtEl>
                                          <p:spTgt spid="4"/>
                                        </p:tgtEl>
                                        <p:attrNameLst>
                                          <p:attrName>ppt_x</p:attrName>
                                        </p:attrNameLst>
                                      </p:cBhvr>
                                      <p:tavLst>
                                        <p:tav tm="0">
                                          <p:val>
                                            <p:strVal val="#ppt_x"/>
                                          </p:val>
                                        </p:tav>
                                        <p:tav tm="100000">
                                          <p:val>
                                            <p:strVal val="#ppt_x"/>
                                          </p:val>
                                        </p:tav>
                                      </p:tavLst>
                                    </p:anim>
                                    <p:anim calcmode="lin" valueType="num">
                                      <p:cBhvr>
                                        <p:cTn id="29" dur="1000" fill="hold"/>
                                        <p:tgtEl>
                                          <p:spTgt spid="4"/>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fade">
                                      <p:cBhvr>
                                        <p:cTn id="32" dur="1000"/>
                                        <p:tgtEl>
                                          <p:spTgt spid="10"/>
                                        </p:tgtEl>
                                      </p:cBhvr>
                                    </p:animEffect>
                                    <p:anim calcmode="lin" valueType="num">
                                      <p:cBhvr>
                                        <p:cTn id="33" dur="1000" fill="hold"/>
                                        <p:tgtEl>
                                          <p:spTgt spid="10"/>
                                        </p:tgtEl>
                                        <p:attrNameLst>
                                          <p:attrName>ppt_x</p:attrName>
                                        </p:attrNameLst>
                                      </p:cBhvr>
                                      <p:tavLst>
                                        <p:tav tm="0">
                                          <p:val>
                                            <p:strVal val="#ppt_x"/>
                                          </p:val>
                                        </p:tav>
                                        <p:tav tm="100000">
                                          <p:val>
                                            <p:strVal val="#ppt_x"/>
                                          </p:val>
                                        </p:tav>
                                      </p:tavLst>
                                    </p:anim>
                                    <p:anim calcmode="lin" valueType="num">
                                      <p:cBhvr>
                                        <p:cTn id="34" dur="1000" fill="hold"/>
                                        <p:tgtEl>
                                          <p:spTgt spid="10"/>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fade">
                                      <p:cBhvr>
                                        <p:cTn id="37" dur="1000"/>
                                        <p:tgtEl>
                                          <p:spTgt spid="11"/>
                                        </p:tgtEl>
                                      </p:cBhvr>
                                    </p:animEffect>
                                    <p:anim calcmode="lin" valueType="num">
                                      <p:cBhvr>
                                        <p:cTn id="38" dur="1000" fill="hold"/>
                                        <p:tgtEl>
                                          <p:spTgt spid="11"/>
                                        </p:tgtEl>
                                        <p:attrNameLst>
                                          <p:attrName>ppt_x</p:attrName>
                                        </p:attrNameLst>
                                      </p:cBhvr>
                                      <p:tavLst>
                                        <p:tav tm="0">
                                          <p:val>
                                            <p:strVal val="#ppt_x"/>
                                          </p:val>
                                        </p:tav>
                                        <p:tav tm="100000">
                                          <p:val>
                                            <p:strVal val="#ppt_x"/>
                                          </p:val>
                                        </p:tav>
                                      </p:tavLst>
                                    </p:anim>
                                    <p:anim calcmode="lin" valueType="num">
                                      <p:cBhvr>
                                        <p:cTn id="39" dur="1000" fill="hold"/>
                                        <p:tgtEl>
                                          <p:spTgt spid="11"/>
                                        </p:tgtEl>
                                        <p:attrNameLst>
                                          <p:attrName>ppt_y</p:attrName>
                                        </p:attrNameLst>
                                      </p:cBhvr>
                                      <p:tavLst>
                                        <p:tav tm="0">
                                          <p:val>
                                            <p:strVal val="#ppt_y+.1"/>
                                          </p:val>
                                        </p:tav>
                                        <p:tav tm="100000">
                                          <p:val>
                                            <p:strVal val="#ppt_y"/>
                                          </p:val>
                                        </p:tav>
                                      </p:tavLst>
                                    </p:anim>
                                  </p:childTnLst>
                                </p:cTn>
                              </p:par>
                              <p:par>
                                <p:cTn id="40" presetID="42" presetClass="entr" presetSubtype="0" fill="hold" grpId="0" nodeType="with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fade">
                                      <p:cBhvr>
                                        <p:cTn id="42" dur="1000"/>
                                        <p:tgtEl>
                                          <p:spTgt spid="12"/>
                                        </p:tgtEl>
                                      </p:cBhvr>
                                    </p:animEffect>
                                    <p:anim calcmode="lin" valueType="num">
                                      <p:cBhvr>
                                        <p:cTn id="43" dur="1000" fill="hold"/>
                                        <p:tgtEl>
                                          <p:spTgt spid="12"/>
                                        </p:tgtEl>
                                        <p:attrNameLst>
                                          <p:attrName>ppt_x</p:attrName>
                                        </p:attrNameLst>
                                      </p:cBhvr>
                                      <p:tavLst>
                                        <p:tav tm="0">
                                          <p:val>
                                            <p:strVal val="#ppt_x"/>
                                          </p:val>
                                        </p:tav>
                                        <p:tav tm="100000">
                                          <p:val>
                                            <p:strVal val="#ppt_x"/>
                                          </p:val>
                                        </p:tav>
                                      </p:tavLst>
                                    </p:anim>
                                    <p:anim calcmode="lin" valueType="num">
                                      <p:cBhvr>
                                        <p:cTn id="44" dur="1000" fill="hold"/>
                                        <p:tgtEl>
                                          <p:spTgt spid="12"/>
                                        </p:tgtEl>
                                        <p:attrNameLst>
                                          <p:attrName>ppt_y</p:attrName>
                                        </p:attrNameLst>
                                      </p:cBhvr>
                                      <p:tavLst>
                                        <p:tav tm="0">
                                          <p:val>
                                            <p:strVal val="#ppt_y+.1"/>
                                          </p:val>
                                        </p:tav>
                                        <p:tav tm="100000">
                                          <p:val>
                                            <p:strVal val="#ppt_y"/>
                                          </p:val>
                                        </p:tav>
                                      </p:tavLst>
                                    </p:anim>
                                  </p:childTnLst>
                                </p:cTn>
                              </p:par>
                              <p:par>
                                <p:cTn id="45" presetID="42" presetClass="entr" presetSubtype="0" fill="hold" grpId="0" nodeType="with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fade">
                                      <p:cBhvr>
                                        <p:cTn id="47" dur="1000"/>
                                        <p:tgtEl>
                                          <p:spTgt spid="13"/>
                                        </p:tgtEl>
                                      </p:cBhvr>
                                    </p:animEffect>
                                    <p:anim calcmode="lin" valueType="num">
                                      <p:cBhvr>
                                        <p:cTn id="48" dur="1000" fill="hold"/>
                                        <p:tgtEl>
                                          <p:spTgt spid="13"/>
                                        </p:tgtEl>
                                        <p:attrNameLst>
                                          <p:attrName>ppt_x</p:attrName>
                                        </p:attrNameLst>
                                      </p:cBhvr>
                                      <p:tavLst>
                                        <p:tav tm="0">
                                          <p:val>
                                            <p:strVal val="#ppt_x"/>
                                          </p:val>
                                        </p:tav>
                                        <p:tav tm="100000">
                                          <p:val>
                                            <p:strVal val="#ppt_x"/>
                                          </p:val>
                                        </p:tav>
                                      </p:tavLst>
                                    </p:anim>
                                    <p:anim calcmode="lin" valueType="num">
                                      <p:cBhvr>
                                        <p:cTn id="49" dur="1000" fill="hold"/>
                                        <p:tgtEl>
                                          <p:spTgt spid="13"/>
                                        </p:tgtEl>
                                        <p:attrNameLst>
                                          <p:attrName>ppt_y</p:attrName>
                                        </p:attrNameLst>
                                      </p:cBhvr>
                                      <p:tavLst>
                                        <p:tav tm="0">
                                          <p:val>
                                            <p:strVal val="#ppt_y+.1"/>
                                          </p:val>
                                        </p:tav>
                                        <p:tav tm="100000">
                                          <p:val>
                                            <p:strVal val="#ppt_y"/>
                                          </p:val>
                                        </p:tav>
                                      </p:tavLst>
                                    </p:anim>
                                  </p:childTnLst>
                                </p:cTn>
                              </p:par>
                              <p:par>
                                <p:cTn id="50" presetID="42" presetClass="entr" presetSubtype="0" fill="hold" grpId="0" nodeType="withEffect">
                                  <p:stCondLst>
                                    <p:cond delay="0"/>
                                  </p:stCondLst>
                                  <p:childTnLst>
                                    <p:set>
                                      <p:cBhvr>
                                        <p:cTn id="51" dur="1" fill="hold">
                                          <p:stCondLst>
                                            <p:cond delay="0"/>
                                          </p:stCondLst>
                                        </p:cTn>
                                        <p:tgtEl>
                                          <p:spTgt spid="14"/>
                                        </p:tgtEl>
                                        <p:attrNameLst>
                                          <p:attrName>style.visibility</p:attrName>
                                        </p:attrNameLst>
                                      </p:cBhvr>
                                      <p:to>
                                        <p:strVal val="visible"/>
                                      </p:to>
                                    </p:set>
                                    <p:animEffect transition="in" filter="fade">
                                      <p:cBhvr>
                                        <p:cTn id="52" dur="1000"/>
                                        <p:tgtEl>
                                          <p:spTgt spid="14"/>
                                        </p:tgtEl>
                                      </p:cBhvr>
                                    </p:animEffect>
                                    <p:anim calcmode="lin" valueType="num">
                                      <p:cBhvr>
                                        <p:cTn id="53" dur="1000" fill="hold"/>
                                        <p:tgtEl>
                                          <p:spTgt spid="14"/>
                                        </p:tgtEl>
                                        <p:attrNameLst>
                                          <p:attrName>ppt_x</p:attrName>
                                        </p:attrNameLst>
                                      </p:cBhvr>
                                      <p:tavLst>
                                        <p:tav tm="0">
                                          <p:val>
                                            <p:strVal val="#ppt_x"/>
                                          </p:val>
                                        </p:tav>
                                        <p:tav tm="100000">
                                          <p:val>
                                            <p:strVal val="#ppt_x"/>
                                          </p:val>
                                        </p:tav>
                                      </p:tavLst>
                                    </p:anim>
                                    <p:anim calcmode="lin" valueType="num">
                                      <p:cBhvr>
                                        <p:cTn id="54" dur="1000" fill="hold"/>
                                        <p:tgtEl>
                                          <p:spTgt spid="14"/>
                                        </p:tgtEl>
                                        <p:attrNameLst>
                                          <p:attrName>ppt_y</p:attrName>
                                        </p:attrNameLst>
                                      </p:cBhvr>
                                      <p:tavLst>
                                        <p:tav tm="0">
                                          <p:val>
                                            <p:strVal val="#ppt_y+.1"/>
                                          </p:val>
                                        </p:tav>
                                        <p:tav tm="100000">
                                          <p:val>
                                            <p:strVal val="#ppt_y"/>
                                          </p:val>
                                        </p:tav>
                                      </p:tavLst>
                                    </p:anim>
                                  </p:childTnLst>
                                </p:cTn>
                              </p:par>
                              <p:par>
                                <p:cTn id="55" presetID="42" presetClass="entr" presetSubtype="0" fill="hold" grpId="0" nodeType="withEffect">
                                  <p:stCondLst>
                                    <p:cond delay="0"/>
                                  </p:stCondLst>
                                  <p:childTnLst>
                                    <p:set>
                                      <p:cBhvr>
                                        <p:cTn id="56" dur="1" fill="hold">
                                          <p:stCondLst>
                                            <p:cond delay="0"/>
                                          </p:stCondLst>
                                        </p:cTn>
                                        <p:tgtEl>
                                          <p:spTgt spid="16"/>
                                        </p:tgtEl>
                                        <p:attrNameLst>
                                          <p:attrName>style.visibility</p:attrName>
                                        </p:attrNameLst>
                                      </p:cBhvr>
                                      <p:to>
                                        <p:strVal val="visible"/>
                                      </p:to>
                                    </p:set>
                                    <p:animEffect transition="in" filter="fade">
                                      <p:cBhvr>
                                        <p:cTn id="57" dur="1000"/>
                                        <p:tgtEl>
                                          <p:spTgt spid="16"/>
                                        </p:tgtEl>
                                      </p:cBhvr>
                                    </p:animEffect>
                                    <p:anim calcmode="lin" valueType="num">
                                      <p:cBhvr>
                                        <p:cTn id="58" dur="1000" fill="hold"/>
                                        <p:tgtEl>
                                          <p:spTgt spid="16"/>
                                        </p:tgtEl>
                                        <p:attrNameLst>
                                          <p:attrName>ppt_x</p:attrName>
                                        </p:attrNameLst>
                                      </p:cBhvr>
                                      <p:tavLst>
                                        <p:tav tm="0">
                                          <p:val>
                                            <p:strVal val="#ppt_x"/>
                                          </p:val>
                                        </p:tav>
                                        <p:tav tm="100000">
                                          <p:val>
                                            <p:strVal val="#ppt_x"/>
                                          </p:val>
                                        </p:tav>
                                      </p:tavLst>
                                    </p:anim>
                                    <p:anim calcmode="lin" valueType="num">
                                      <p:cBhvr>
                                        <p:cTn id="59" dur="1000" fill="hold"/>
                                        <p:tgtEl>
                                          <p:spTgt spid="16"/>
                                        </p:tgtEl>
                                        <p:attrNameLst>
                                          <p:attrName>ppt_y</p:attrName>
                                        </p:attrNameLst>
                                      </p:cBhvr>
                                      <p:tavLst>
                                        <p:tav tm="0">
                                          <p:val>
                                            <p:strVal val="#ppt_y+.1"/>
                                          </p:val>
                                        </p:tav>
                                        <p:tav tm="100000">
                                          <p:val>
                                            <p:strVal val="#ppt_y"/>
                                          </p:val>
                                        </p:tav>
                                      </p:tavLst>
                                    </p:anim>
                                  </p:childTnLst>
                                </p:cTn>
                              </p:par>
                              <p:par>
                                <p:cTn id="60" presetID="42" presetClass="entr" presetSubtype="0" fill="hold" grpId="0" nodeType="withEffect">
                                  <p:stCondLst>
                                    <p:cond delay="0"/>
                                  </p:stCondLst>
                                  <p:childTnLst>
                                    <p:set>
                                      <p:cBhvr>
                                        <p:cTn id="61" dur="1" fill="hold">
                                          <p:stCondLst>
                                            <p:cond delay="0"/>
                                          </p:stCondLst>
                                        </p:cTn>
                                        <p:tgtEl>
                                          <p:spTgt spid="17"/>
                                        </p:tgtEl>
                                        <p:attrNameLst>
                                          <p:attrName>style.visibility</p:attrName>
                                        </p:attrNameLst>
                                      </p:cBhvr>
                                      <p:to>
                                        <p:strVal val="visible"/>
                                      </p:to>
                                    </p:set>
                                    <p:animEffect transition="in" filter="fade">
                                      <p:cBhvr>
                                        <p:cTn id="62" dur="1000"/>
                                        <p:tgtEl>
                                          <p:spTgt spid="17"/>
                                        </p:tgtEl>
                                      </p:cBhvr>
                                    </p:animEffect>
                                    <p:anim calcmode="lin" valueType="num">
                                      <p:cBhvr>
                                        <p:cTn id="63" dur="1000" fill="hold"/>
                                        <p:tgtEl>
                                          <p:spTgt spid="17"/>
                                        </p:tgtEl>
                                        <p:attrNameLst>
                                          <p:attrName>ppt_x</p:attrName>
                                        </p:attrNameLst>
                                      </p:cBhvr>
                                      <p:tavLst>
                                        <p:tav tm="0">
                                          <p:val>
                                            <p:strVal val="#ppt_x"/>
                                          </p:val>
                                        </p:tav>
                                        <p:tav tm="100000">
                                          <p:val>
                                            <p:strVal val="#ppt_x"/>
                                          </p:val>
                                        </p:tav>
                                      </p:tavLst>
                                    </p:anim>
                                    <p:anim calcmode="lin" valueType="num">
                                      <p:cBhvr>
                                        <p:cTn id="64" dur="1000" fill="hold"/>
                                        <p:tgtEl>
                                          <p:spTgt spid="17"/>
                                        </p:tgtEl>
                                        <p:attrNameLst>
                                          <p:attrName>ppt_y</p:attrName>
                                        </p:attrNameLst>
                                      </p:cBhvr>
                                      <p:tavLst>
                                        <p:tav tm="0">
                                          <p:val>
                                            <p:strVal val="#ppt_y+.1"/>
                                          </p:val>
                                        </p:tav>
                                        <p:tav tm="100000">
                                          <p:val>
                                            <p:strVal val="#ppt_y"/>
                                          </p:val>
                                        </p:tav>
                                      </p:tavLst>
                                    </p:anim>
                                  </p:childTnLst>
                                </p:cTn>
                              </p:par>
                              <p:par>
                                <p:cTn id="65" presetID="42" presetClass="entr" presetSubtype="0" fill="hold" grpId="0" nodeType="withEffect">
                                  <p:stCondLst>
                                    <p:cond delay="0"/>
                                  </p:stCondLst>
                                  <p:childTnLst>
                                    <p:set>
                                      <p:cBhvr>
                                        <p:cTn id="66" dur="1" fill="hold">
                                          <p:stCondLst>
                                            <p:cond delay="0"/>
                                          </p:stCondLst>
                                        </p:cTn>
                                        <p:tgtEl>
                                          <p:spTgt spid="18"/>
                                        </p:tgtEl>
                                        <p:attrNameLst>
                                          <p:attrName>style.visibility</p:attrName>
                                        </p:attrNameLst>
                                      </p:cBhvr>
                                      <p:to>
                                        <p:strVal val="visible"/>
                                      </p:to>
                                    </p:set>
                                    <p:animEffect transition="in" filter="fade">
                                      <p:cBhvr>
                                        <p:cTn id="67" dur="1000"/>
                                        <p:tgtEl>
                                          <p:spTgt spid="18"/>
                                        </p:tgtEl>
                                      </p:cBhvr>
                                    </p:animEffect>
                                    <p:anim calcmode="lin" valueType="num">
                                      <p:cBhvr>
                                        <p:cTn id="68" dur="1000" fill="hold"/>
                                        <p:tgtEl>
                                          <p:spTgt spid="18"/>
                                        </p:tgtEl>
                                        <p:attrNameLst>
                                          <p:attrName>ppt_x</p:attrName>
                                        </p:attrNameLst>
                                      </p:cBhvr>
                                      <p:tavLst>
                                        <p:tav tm="0">
                                          <p:val>
                                            <p:strVal val="#ppt_x"/>
                                          </p:val>
                                        </p:tav>
                                        <p:tav tm="100000">
                                          <p:val>
                                            <p:strVal val="#ppt_x"/>
                                          </p:val>
                                        </p:tav>
                                      </p:tavLst>
                                    </p:anim>
                                    <p:anim calcmode="lin" valueType="num">
                                      <p:cBhvr>
                                        <p:cTn id="69" dur="1000" fill="hold"/>
                                        <p:tgtEl>
                                          <p:spTgt spid="18"/>
                                        </p:tgtEl>
                                        <p:attrNameLst>
                                          <p:attrName>ppt_y</p:attrName>
                                        </p:attrNameLst>
                                      </p:cBhvr>
                                      <p:tavLst>
                                        <p:tav tm="0">
                                          <p:val>
                                            <p:strVal val="#ppt_y+.1"/>
                                          </p:val>
                                        </p:tav>
                                        <p:tav tm="100000">
                                          <p:val>
                                            <p:strVal val="#ppt_y"/>
                                          </p:val>
                                        </p:tav>
                                      </p:tavLst>
                                    </p:anim>
                                  </p:childTnLst>
                                </p:cTn>
                              </p:par>
                              <p:par>
                                <p:cTn id="70" presetID="42" presetClass="entr" presetSubtype="0" fill="hold" grpId="0" nodeType="withEffect">
                                  <p:stCondLst>
                                    <p:cond delay="0"/>
                                  </p:stCondLst>
                                  <p:childTnLst>
                                    <p:set>
                                      <p:cBhvr>
                                        <p:cTn id="71" dur="1" fill="hold">
                                          <p:stCondLst>
                                            <p:cond delay="0"/>
                                          </p:stCondLst>
                                        </p:cTn>
                                        <p:tgtEl>
                                          <p:spTgt spid="19"/>
                                        </p:tgtEl>
                                        <p:attrNameLst>
                                          <p:attrName>style.visibility</p:attrName>
                                        </p:attrNameLst>
                                      </p:cBhvr>
                                      <p:to>
                                        <p:strVal val="visible"/>
                                      </p:to>
                                    </p:set>
                                    <p:animEffect transition="in" filter="fade">
                                      <p:cBhvr>
                                        <p:cTn id="72" dur="1000"/>
                                        <p:tgtEl>
                                          <p:spTgt spid="19"/>
                                        </p:tgtEl>
                                      </p:cBhvr>
                                    </p:animEffect>
                                    <p:anim calcmode="lin" valueType="num">
                                      <p:cBhvr>
                                        <p:cTn id="73" dur="1000" fill="hold"/>
                                        <p:tgtEl>
                                          <p:spTgt spid="19"/>
                                        </p:tgtEl>
                                        <p:attrNameLst>
                                          <p:attrName>ppt_x</p:attrName>
                                        </p:attrNameLst>
                                      </p:cBhvr>
                                      <p:tavLst>
                                        <p:tav tm="0">
                                          <p:val>
                                            <p:strVal val="#ppt_x"/>
                                          </p:val>
                                        </p:tav>
                                        <p:tav tm="100000">
                                          <p:val>
                                            <p:strVal val="#ppt_x"/>
                                          </p:val>
                                        </p:tav>
                                      </p:tavLst>
                                    </p:anim>
                                    <p:anim calcmode="lin" valueType="num">
                                      <p:cBhvr>
                                        <p:cTn id="74" dur="1000" fill="hold"/>
                                        <p:tgtEl>
                                          <p:spTgt spid="19"/>
                                        </p:tgtEl>
                                        <p:attrNameLst>
                                          <p:attrName>ppt_y</p:attrName>
                                        </p:attrNameLst>
                                      </p:cBhvr>
                                      <p:tavLst>
                                        <p:tav tm="0">
                                          <p:val>
                                            <p:strVal val="#ppt_y+.1"/>
                                          </p:val>
                                        </p:tav>
                                        <p:tav tm="100000">
                                          <p:val>
                                            <p:strVal val="#ppt_y"/>
                                          </p:val>
                                        </p:tav>
                                      </p:tavLst>
                                    </p:anim>
                                  </p:childTnLst>
                                </p:cTn>
                              </p:par>
                              <p:par>
                                <p:cTn id="75" presetID="42" presetClass="entr" presetSubtype="0" fill="hold" grpId="0" nodeType="withEffect">
                                  <p:stCondLst>
                                    <p:cond delay="0"/>
                                  </p:stCondLst>
                                  <p:childTnLst>
                                    <p:set>
                                      <p:cBhvr>
                                        <p:cTn id="76" dur="1" fill="hold">
                                          <p:stCondLst>
                                            <p:cond delay="0"/>
                                          </p:stCondLst>
                                        </p:cTn>
                                        <p:tgtEl>
                                          <p:spTgt spid="21"/>
                                        </p:tgtEl>
                                        <p:attrNameLst>
                                          <p:attrName>style.visibility</p:attrName>
                                        </p:attrNameLst>
                                      </p:cBhvr>
                                      <p:to>
                                        <p:strVal val="visible"/>
                                      </p:to>
                                    </p:set>
                                    <p:animEffect transition="in" filter="fade">
                                      <p:cBhvr>
                                        <p:cTn id="77" dur="1000"/>
                                        <p:tgtEl>
                                          <p:spTgt spid="21"/>
                                        </p:tgtEl>
                                      </p:cBhvr>
                                    </p:animEffect>
                                    <p:anim calcmode="lin" valueType="num">
                                      <p:cBhvr>
                                        <p:cTn id="78" dur="1000" fill="hold"/>
                                        <p:tgtEl>
                                          <p:spTgt spid="21"/>
                                        </p:tgtEl>
                                        <p:attrNameLst>
                                          <p:attrName>ppt_x</p:attrName>
                                        </p:attrNameLst>
                                      </p:cBhvr>
                                      <p:tavLst>
                                        <p:tav tm="0">
                                          <p:val>
                                            <p:strVal val="#ppt_x"/>
                                          </p:val>
                                        </p:tav>
                                        <p:tav tm="100000">
                                          <p:val>
                                            <p:strVal val="#ppt_x"/>
                                          </p:val>
                                        </p:tav>
                                      </p:tavLst>
                                    </p:anim>
                                    <p:anim calcmode="lin" valueType="num">
                                      <p:cBhvr>
                                        <p:cTn id="79" dur="1000" fill="hold"/>
                                        <p:tgtEl>
                                          <p:spTgt spid="21"/>
                                        </p:tgtEl>
                                        <p:attrNameLst>
                                          <p:attrName>ppt_y</p:attrName>
                                        </p:attrNameLst>
                                      </p:cBhvr>
                                      <p:tavLst>
                                        <p:tav tm="0">
                                          <p:val>
                                            <p:strVal val="#ppt_y+.1"/>
                                          </p:val>
                                        </p:tav>
                                        <p:tav tm="100000">
                                          <p:val>
                                            <p:strVal val="#ppt_y"/>
                                          </p:val>
                                        </p:tav>
                                      </p:tavLst>
                                    </p:anim>
                                  </p:childTnLst>
                                </p:cTn>
                              </p:par>
                              <p:par>
                                <p:cTn id="80" presetID="42" presetClass="entr" presetSubtype="0" fill="hold" grpId="0" nodeType="withEffect">
                                  <p:stCondLst>
                                    <p:cond delay="0"/>
                                  </p:stCondLst>
                                  <p:childTnLst>
                                    <p:set>
                                      <p:cBhvr>
                                        <p:cTn id="81" dur="1" fill="hold">
                                          <p:stCondLst>
                                            <p:cond delay="0"/>
                                          </p:stCondLst>
                                        </p:cTn>
                                        <p:tgtEl>
                                          <p:spTgt spid="23"/>
                                        </p:tgtEl>
                                        <p:attrNameLst>
                                          <p:attrName>style.visibility</p:attrName>
                                        </p:attrNameLst>
                                      </p:cBhvr>
                                      <p:to>
                                        <p:strVal val="visible"/>
                                      </p:to>
                                    </p:set>
                                    <p:animEffect transition="in" filter="fade">
                                      <p:cBhvr>
                                        <p:cTn id="82" dur="1000"/>
                                        <p:tgtEl>
                                          <p:spTgt spid="23"/>
                                        </p:tgtEl>
                                      </p:cBhvr>
                                    </p:animEffect>
                                    <p:anim calcmode="lin" valueType="num">
                                      <p:cBhvr>
                                        <p:cTn id="83" dur="1000" fill="hold"/>
                                        <p:tgtEl>
                                          <p:spTgt spid="23"/>
                                        </p:tgtEl>
                                        <p:attrNameLst>
                                          <p:attrName>ppt_x</p:attrName>
                                        </p:attrNameLst>
                                      </p:cBhvr>
                                      <p:tavLst>
                                        <p:tav tm="0">
                                          <p:val>
                                            <p:strVal val="#ppt_x"/>
                                          </p:val>
                                        </p:tav>
                                        <p:tav tm="100000">
                                          <p:val>
                                            <p:strVal val="#ppt_x"/>
                                          </p:val>
                                        </p:tav>
                                      </p:tavLst>
                                    </p:anim>
                                    <p:anim calcmode="lin" valueType="num">
                                      <p:cBhvr>
                                        <p:cTn id="84" dur="1000" fill="hold"/>
                                        <p:tgtEl>
                                          <p:spTgt spid="23"/>
                                        </p:tgtEl>
                                        <p:attrNameLst>
                                          <p:attrName>ppt_y</p:attrName>
                                        </p:attrNameLst>
                                      </p:cBhvr>
                                      <p:tavLst>
                                        <p:tav tm="0">
                                          <p:val>
                                            <p:strVal val="#ppt_y+.1"/>
                                          </p:val>
                                        </p:tav>
                                        <p:tav tm="100000">
                                          <p:val>
                                            <p:strVal val="#ppt_y"/>
                                          </p:val>
                                        </p:tav>
                                      </p:tavLst>
                                    </p:anim>
                                  </p:childTnLst>
                                </p:cTn>
                              </p:par>
                            </p:childTnLst>
                          </p:cTn>
                        </p:par>
                        <p:par>
                          <p:cTn id="85" fill="hold">
                            <p:stCondLst>
                              <p:cond delay="1000"/>
                            </p:stCondLst>
                            <p:childTnLst>
                              <p:par>
                                <p:cTn id="86" presetID="5" presetClass="entr" presetSubtype="10" fill="hold" nodeType="afterEffect">
                                  <p:stCondLst>
                                    <p:cond delay="0"/>
                                  </p:stCondLst>
                                  <p:childTnLst>
                                    <p:set>
                                      <p:cBhvr>
                                        <p:cTn id="87" dur="1" fill="hold">
                                          <p:stCondLst>
                                            <p:cond delay="0"/>
                                          </p:stCondLst>
                                        </p:cTn>
                                        <p:tgtEl>
                                          <p:spTgt spid="25"/>
                                        </p:tgtEl>
                                        <p:attrNameLst>
                                          <p:attrName>style.visibility</p:attrName>
                                        </p:attrNameLst>
                                      </p:cBhvr>
                                      <p:to>
                                        <p:strVal val="visible"/>
                                      </p:to>
                                    </p:set>
                                    <p:animEffect transition="in" filter="checkerboard(across)">
                                      <p:cBhvr>
                                        <p:cTn id="88" dur="500"/>
                                        <p:tgtEl>
                                          <p:spTgt spid="25"/>
                                        </p:tgtEl>
                                      </p:cBhvr>
                                    </p:animEffect>
                                  </p:childTnLst>
                                </p:cTn>
                              </p:par>
                            </p:childTnLst>
                          </p:cTn>
                        </p:par>
                        <p:par>
                          <p:cTn id="89" fill="hold">
                            <p:stCondLst>
                              <p:cond delay="1500"/>
                            </p:stCondLst>
                            <p:childTnLst>
                              <p:par>
                                <p:cTn id="90" presetID="5" presetClass="entr" presetSubtype="10" fill="hold" nodeType="afterEffect">
                                  <p:stCondLst>
                                    <p:cond delay="0"/>
                                  </p:stCondLst>
                                  <p:childTnLst>
                                    <p:set>
                                      <p:cBhvr>
                                        <p:cTn id="91" dur="1" fill="hold">
                                          <p:stCondLst>
                                            <p:cond delay="0"/>
                                          </p:stCondLst>
                                        </p:cTn>
                                        <p:tgtEl>
                                          <p:spTgt spid="7"/>
                                        </p:tgtEl>
                                        <p:attrNameLst>
                                          <p:attrName>style.visibility</p:attrName>
                                        </p:attrNameLst>
                                      </p:cBhvr>
                                      <p:to>
                                        <p:strVal val="visible"/>
                                      </p:to>
                                    </p:set>
                                    <p:animEffect transition="in" filter="checkerboard(across)">
                                      <p:cBhvr>
                                        <p:cTn id="9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6" grpId="0" bldLvl="0" animBg="1"/>
      <p:bldP spid="2" grpId="0" bldLvl="0" animBg="1"/>
      <p:bldP spid="3" grpId="0" bldLvl="0" animBg="1"/>
      <p:bldP spid="4" grpId="0" bldLvl="0" animBg="1"/>
      <p:bldP spid="10" grpId="0" bldLvl="0" animBg="1"/>
      <p:bldP spid="11" grpId="0" bldLvl="0" animBg="1"/>
      <p:bldP spid="12" grpId="0" bldLvl="0" animBg="1"/>
      <p:bldP spid="13" grpId="0"/>
      <p:bldP spid="14" grpId="0"/>
      <p:bldP spid="16" grpId="0"/>
      <p:bldP spid="17" grpId="0"/>
      <p:bldP spid="18" grpId="0"/>
      <p:bldP spid="19" grpId="0"/>
      <p:bldP spid="21" grpId="0"/>
      <p:bldP spid="2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任意多边形 7"/>
          <p:cNvSpPr/>
          <p:nvPr userDrawn="1">
            <p:custDataLst>
              <p:tags r:id="rId1"/>
            </p:custDataLst>
          </p:nvPr>
        </p:nvSpPr>
        <p:spPr>
          <a:xfrm flipV="1">
            <a:off x="396241" y="687070"/>
            <a:ext cx="11405235" cy="76200"/>
          </a:xfrm>
          <a:custGeom>
            <a:avLst/>
            <a:gdLst>
              <a:gd name="connsiteX0" fmla="*/ 0 w 12125327"/>
              <a:gd name="connsiteY0" fmla="*/ 0 h 31282"/>
              <a:gd name="connsiteX1" fmla="*/ 12125327 w 12125327"/>
              <a:gd name="connsiteY1" fmla="*/ 0 h 31282"/>
              <a:gd name="connsiteX2" fmla="*/ 12125327 w 12125327"/>
              <a:gd name="connsiteY2" fmla="*/ 31282 h 31282"/>
              <a:gd name="connsiteX3" fmla="*/ 17139 w 12125327"/>
              <a:gd name="connsiteY3" fmla="*/ 31282 h 31282"/>
            </a:gdLst>
            <a:ahLst/>
            <a:cxnLst>
              <a:cxn ang="0">
                <a:pos x="connsiteX0" y="connsiteY0"/>
              </a:cxn>
              <a:cxn ang="0">
                <a:pos x="connsiteX1" y="connsiteY1"/>
              </a:cxn>
              <a:cxn ang="0">
                <a:pos x="connsiteX2" y="connsiteY2"/>
              </a:cxn>
              <a:cxn ang="0">
                <a:pos x="connsiteX3" y="connsiteY3"/>
              </a:cxn>
            </a:cxnLst>
            <a:rect l="l" t="t" r="r" b="b"/>
            <a:pathLst>
              <a:path w="12125327" h="31282">
                <a:moveTo>
                  <a:pt x="0" y="0"/>
                </a:moveTo>
                <a:lnTo>
                  <a:pt x="12125327" y="0"/>
                </a:lnTo>
                <a:lnTo>
                  <a:pt x="12125327" y="31282"/>
                </a:lnTo>
                <a:lnTo>
                  <a:pt x="17139" y="31282"/>
                </a:lnTo>
                <a:close/>
              </a:path>
            </a:pathLst>
          </a:custGeom>
          <a:solidFill>
            <a:srgbClr val="615970">
              <a:alpha val="9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7032" tIns="33516" rIns="67032" bIns="33516" numCol="1" spcCol="0" rtlCol="0" fromWordArt="0" anchor="ctr" anchorCtr="0" forceAA="0" compatLnSpc="1">
            <a:noAutofit/>
          </a:bodyPr>
          <a:lstStyle/>
          <a:p>
            <a:pPr algn="ctr"/>
            <a:endParaRPr lang="zh-CN" altLang="en-US" sz="1400">
              <a:latin typeface="Arial" panose="020B0604020202020204" pitchFamily="34" charset="0"/>
              <a:ea typeface="微软雅黑" panose="020B0503020204020204" charset="-122"/>
              <a:sym typeface="Arial" panose="020B0604020202020204" pitchFamily="34" charset="0"/>
            </a:endParaRPr>
          </a:p>
        </p:txBody>
      </p:sp>
      <p:sp>
        <p:nvSpPr>
          <p:cNvPr id="9" name="任意多边形 8"/>
          <p:cNvSpPr/>
          <p:nvPr userDrawn="1">
            <p:custDataLst>
              <p:tags r:id="rId2"/>
            </p:custDataLst>
          </p:nvPr>
        </p:nvSpPr>
        <p:spPr>
          <a:xfrm>
            <a:off x="-14603" y="381541"/>
            <a:ext cx="410536" cy="381886"/>
          </a:xfrm>
          <a:custGeom>
            <a:avLst/>
            <a:gdLst>
              <a:gd name="connsiteX0" fmla="*/ 284734 w 577217"/>
              <a:gd name="connsiteY0" fmla="*/ 0 h 536832"/>
              <a:gd name="connsiteX1" fmla="*/ 577217 w 577217"/>
              <a:gd name="connsiteY1" fmla="*/ 536832 h 536832"/>
              <a:gd name="connsiteX2" fmla="*/ 0 w 577217"/>
              <a:gd name="connsiteY2" fmla="*/ 536832 h 536832"/>
              <a:gd name="connsiteX3" fmla="*/ 0 w 577217"/>
              <a:gd name="connsiteY3" fmla="*/ 184 h 536832"/>
            </a:gdLst>
            <a:ahLst/>
            <a:cxnLst>
              <a:cxn ang="0">
                <a:pos x="connsiteX0" y="connsiteY0"/>
              </a:cxn>
              <a:cxn ang="0">
                <a:pos x="connsiteX1" y="connsiteY1"/>
              </a:cxn>
              <a:cxn ang="0">
                <a:pos x="connsiteX2" y="connsiteY2"/>
              </a:cxn>
              <a:cxn ang="0">
                <a:pos x="connsiteX3" y="connsiteY3"/>
              </a:cxn>
            </a:cxnLst>
            <a:rect l="l" t="t" r="r" b="b"/>
            <a:pathLst>
              <a:path w="577217" h="536832">
                <a:moveTo>
                  <a:pt x="284734" y="0"/>
                </a:moveTo>
                <a:lnTo>
                  <a:pt x="577217" y="536832"/>
                </a:lnTo>
                <a:lnTo>
                  <a:pt x="0" y="536832"/>
                </a:lnTo>
                <a:lnTo>
                  <a:pt x="0" y="184"/>
                </a:lnTo>
                <a:close/>
              </a:path>
            </a:pathLst>
          </a:custGeom>
          <a:solidFill>
            <a:srgbClr val="61597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7032" tIns="33516" rIns="67032" bIns="33516" numCol="1" spcCol="0" rtlCol="0" fromWordArt="0" anchor="ctr" anchorCtr="0" forceAA="0" compatLnSpc="1">
            <a:noAutofit/>
          </a:bodyPr>
          <a:lstStyle/>
          <a:p>
            <a:pPr algn="ctr"/>
            <a:endParaRPr lang="zh-CN" altLang="en-US" sz="1400" dirty="0">
              <a:solidFill>
                <a:srgbClr val="7EC234"/>
              </a:solidFill>
              <a:latin typeface="Arial" panose="020B0604020202020204" pitchFamily="34" charset="0"/>
              <a:ea typeface="微软雅黑" panose="020B0503020204020204" charset="-122"/>
              <a:sym typeface="Arial" panose="020B0604020202020204" pitchFamily="34" charset="0"/>
            </a:endParaRPr>
          </a:p>
        </p:txBody>
      </p:sp>
      <p:sp>
        <p:nvSpPr>
          <p:cNvPr id="26" name="Title 1"/>
          <p:cNvSpPr txBox="1"/>
          <p:nvPr/>
        </p:nvSpPr>
        <p:spPr>
          <a:xfrm>
            <a:off x="600070" y="231316"/>
            <a:ext cx="4008125" cy="379477"/>
          </a:xfrm>
          <a:prstGeom prst="rect">
            <a:avLst/>
          </a:prstGeom>
        </p:spPr>
        <p:txBody>
          <a:bodyPr lIns="0" rIns="0" anchor="ctr">
            <a:noAutofit/>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anose="020B0306030504020204" pitchFamily="34" charset="0"/>
              </a:defRPr>
            </a:lvl1pPr>
          </a:lstStyle>
          <a:p>
            <a:pPr algn="l">
              <a:defRPr/>
            </a:pPr>
            <a:r>
              <a:rPr lang="zh-CN" altLang="en-US" sz="2400" b="1" dirty="0">
                <a:solidFill>
                  <a:srgbClr val="615970"/>
                </a:solidFill>
                <a:latin typeface="微软雅黑" panose="020B0503020204020204" charset="-122"/>
                <a:ea typeface="微软雅黑" panose="020B0503020204020204" charset="-122"/>
                <a:sym typeface="+mn-ea"/>
              </a:rPr>
              <a:t>Job specific requirements</a:t>
            </a:r>
          </a:p>
        </p:txBody>
      </p:sp>
      <p:grpSp>
        <p:nvGrpSpPr>
          <p:cNvPr id="2" name="组合 1"/>
          <p:cNvGrpSpPr/>
          <p:nvPr/>
        </p:nvGrpSpPr>
        <p:grpSpPr>
          <a:xfrm>
            <a:off x="1062991" y="1806575"/>
            <a:ext cx="4932045" cy="3651250"/>
            <a:chOff x="1840" y="3160"/>
            <a:chExt cx="7767" cy="5750"/>
          </a:xfrm>
        </p:grpSpPr>
        <p:sp>
          <p:nvSpPr>
            <p:cNvPr id="14338" name="Line 5"/>
            <p:cNvSpPr>
              <a:spLocks noChangeShapeType="1"/>
            </p:cNvSpPr>
            <p:nvPr/>
          </p:nvSpPr>
          <p:spPr bwMode="auto">
            <a:xfrm flipV="1">
              <a:off x="5343" y="4833"/>
              <a:ext cx="0" cy="1667"/>
            </a:xfrm>
            <a:prstGeom prst="line">
              <a:avLst/>
            </a:prstGeom>
            <a:noFill/>
            <a:ln w="12700" cap="flat" cmpd="sng">
              <a:solidFill>
                <a:srgbClr val="A5A5A5"/>
              </a:solidFill>
              <a:round/>
            </a:ln>
            <a:extLst>
              <a:ext uri="{909E8E84-426E-40DD-AFC4-6F175D3DCCD1}">
                <a14:hiddenFill xmlns:a14="http://schemas.microsoft.com/office/drawing/2010/main">
                  <a:noFill/>
                </a14:hiddenFill>
              </a:ext>
            </a:extLst>
          </p:spPr>
          <p:txBody>
            <a:bodyPr/>
            <a:lstStyle/>
            <a:p>
              <a:endParaRPr lang="zh-CN" altLang="zh-CN">
                <a:solidFill>
                  <a:srgbClr val="000000"/>
                </a:solidFill>
                <a:ea typeface="微软雅黑" panose="020B0503020204020204" charset="-122"/>
                <a:sym typeface="Calibri" panose="020F0502020204030204" charset="0"/>
              </a:endParaRPr>
            </a:p>
          </p:txBody>
        </p:sp>
        <p:sp>
          <p:nvSpPr>
            <p:cNvPr id="14339" name="Line 6"/>
            <p:cNvSpPr>
              <a:spLocks noChangeShapeType="1"/>
            </p:cNvSpPr>
            <p:nvPr/>
          </p:nvSpPr>
          <p:spPr bwMode="auto">
            <a:xfrm>
              <a:off x="5225" y="5100"/>
              <a:ext cx="213" cy="223"/>
            </a:xfrm>
            <a:prstGeom prst="line">
              <a:avLst/>
            </a:prstGeom>
            <a:noFill/>
            <a:ln w="12700" cap="flat" cmpd="sng">
              <a:solidFill>
                <a:srgbClr val="969696"/>
              </a:solidFill>
              <a:round/>
            </a:ln>
            <a:extLst>
              <a:ext uri="{909E8E84-426E-40DD-AFC4-6F175D3DCCD1}">
                <a14:hiddenFill xmlns:a14="http://schemas.microsoft.com/office/drawing/2010/main">
                  <a:noFill/>
                </a14:hiddenFill>
              </a:ext>
            </a:extLst>
          </p:spPr>
          <p:txBody>
            <a:bodyPr/>
            <a:lstStyle/>
            <a:p>
              <a:endParaRPr lang="zh-CN" altLang="zh-CN">
                <a:solidFill>
                  <a:srgbClr val="000000"/>
                </a:solidFill>
                <a:ea typeface="微软雅黑" panose="020B0503020204020204" charset="-122"/>
                <a:sym typeface="Calibri" panose="020F0502020204030204" charset="0"/>
              </a:endParaRPr>
            </a:p>
          </p:txBody>
        </p:sp>
        <p:sp>
          <p:nvSpPr>
            <p:cNvPr id="14340" name="Line 7"/>
            <p:cNvSpPr>
              <a:spLocks noChangeShapeType="1"/>
            </p:cNvSpPr>
            <p:nvPr/>
          </p:nvSpPr>
          <p:spPr bwMode="auto">
            <a:xfrm flipV="1">
              <a:off x="5435" y="5663"/>
              <a:ext cx="310" cy="330"/>
            </a:xfrm>
            <a:prstGeom prst="line">
              <a:avLst/>
            </a:prstGeom>
            <a:noFill/>
            <a:ln w="12700" cap="flat" cmpd="sng">
              <a:solidFill>
                <a:srgbClr val="969696"/>
              </a:solidFill>
              <a:round/>
            </a:ln>
            <a:extLst>
              <a:ext uri="{909E8E84-426E-40DD-AFC4-6F175D3DCCD1}">
                <a14:hiddenFill xmlns:a14="http://schemas.microsoft.com/office/drawing/2010/main">
                  <a:noFill/>
                </a14:hiddenFill>
              </a:ext>
            </a:extLst>
          </p:spPr>
          <p:txBody>
            <a:bodyPr/>
            <a:lstStyle/>
            <a:p>
              <a:endParaRPr lang="zh-CN" altLang="zh-CN">
                <a:solidFill>
                  <a:srgbClr val="000000"/>
                </a:solidFill>
                <a:ea typeface="微软雅黑" panose="020B0503020204020204" charset="-122"/>
                <a:sym typeface="Calibri" panose="020F0502020204030204" charset="0"/>
              </a:endParaRPr>
            </a:p>
          </p:txBody>
        </p:sp>
        <p:sp>
          <p:nvSpPr>
            <p:cNvPr id="14341" name="Freeform 8"/>
            <p:cNvSpPr>
              <a:spLocks noChangeArrowheads="1"/>
            </p:cNvSpPr>
            <p:nvPr/>
          </p:nvSpPr>
          <p:spPr bwMode="auto">
            <a:xfrm flipH="1">
              <a:off x="4233" y="4185"/>
              <a:ext cx="1205" cy="1323"/>
            </a:xfrm>
            <a:custGeom>
              <a:avLst/>
              <a:gdLst>
                <a:gd name="T0" fmla="*/ 525 w 525"/>
                <a:gd name="T1" fmla="*/ 0 h 576"/>
                <a:gd name="T2" fmla="*/ 525 w 525"/>
                <a:gd name="T3" fmla="*/ 574 h 576"/>
                <a:gd name="T4" fmla="*/ 0 w 525"/>
                <a:gd name="T5" fmla="*/ 576 h 576"/>
                <a:gd name="T6" fmla="*/ 0 60000 65536"/>
                <a:gd name="T7" fmla="*/ 0 60000 65536"/>
                <a:gd name="T8" fmla="*/ 0 60000 65536"/>
                <a:gd name="T9" fmla="*/ 0 w 525"/>
                <a:gd name="T10" fmla="*/ 0 h 576"/>
                <a:gd name="T11" fmla="*/ 525 w 525"/>
                <a:gd name="T12" fmla="*/ 576 h 576"/>
              </a:gdLst>
              <a:ahLst/>
              <a:cxnLst>
                <a:cxn ang="T6">
                  <a:pos x="T0" y="T1"/>
                </a:cxn>
                <a:cxn ang="T7">
                  <a:pos x="T2" y="T3"/>
                </a:cxn>
                <a:cxn ang="T8">
                  <a:pos x="T4" y="T5"/>
                </a:cxn>
              </a:cxnLst>
              <a:rect l="T9" t="T10" r="T11" b="T12"/>
              <a:pathLst>
                <a:path w="525" h="576">
                  <a:moveTo>
                    <a:pt x="525" y="0"/>
                  </a:moveTo>
                  <a:lnTo>
                    <a:pt x="525" y="574"/>
                  </a:lnTo>
                  <a:lnTo>
                    <a:pt x="0" y="576"/>
                  </a:lnTo>
                </a:path>
              </a:pathLst>
            </a:custGeom>
            <a:noFill/>
            <a:ln w="12700" cap="flat" cmpd="sng">
              <a:solidFill>
                <a:srgbClr val="969696"/>
              </a:solidFill>
              <a:miter lim="800000"/>
            </a:ln>
            <a:extLst>
              <a:ext uri="{909E8E84-426E-40DD-AFC4-6F175D3DCCD1}">
                <a14:hiddenFill xmlns:a14="http://schemas.microsoft.com/office/drawing/2010/main">
                  <a:solidFill>
                    <a:srgbClr val="FFFFFF"/>
                  </a:solidFill>
                </a14:hiddenFill>
              </a:ext>
            </a:extLst>
          </p:spPr>
          <p:txBody>
            <a:bodyPr/>
            <a:lstStyle/>
            <a:p>
              <a:endParaRPr lang="zh-CN" altLang="zh-CN">
                <a:solidFill>
                  <a:srgbClr val="000000"/>
                </a:solidFill>
                <a:ea typeface="微软雅黑" panose="020B0503020204020204" charset="-122"/>
                <a:sym typeface="Calibri" panose="020F0502020204030204" charset="0"/>
              </a:endParaRPr>
            </a:p>
          </p:txBody>
        </p:sp>
        <p:sp>
          <p:nvSpPr>
            <p:cNvPr id="14342" name="Line 9"/>
            <p:cNvSpPr>
              <a:spLocks noChangeShapeType="1"/>
            </p:cNvSpPr>
            <p:nvPr/>
          </p:nvSpPr>
          <p:spPr bwMode="auto">
            <a:xfrm>
              <a:off x="3815" y="4420"/>
              <a:ext cx="420" cy="428"/>
            </a:xfrm>
            <a:prstGeom prst="line">
              <a:avLst/>
            </a:prstGeom>
            <a:noFill/>
            <a:ln w="12700" cap="flat" cmpd="sng">
              <a:solidFill>
                <a:srgbClr val="969696"/>
              </a:solidFill>
              <a:round/>
            </a:ln>
            <a:extLst>
              <a:ext uri="{909E8E84-426E-40DD-AFC4-6F175D3DCCD1}">
                <a14:hiddenFill xmlns:a14="http://schemas.microsoft.com/office/drawing/2010/main">
                  <a:noFill/>
                </a14:hiddenFill>
              </a:ext>
            </a:extLst>
          </p:spPr>
          <p:txBody>
            <a:bodyPr/>
            <a:lstStyle/>
            <a:p>
              <a:endParaRPr lang="zh-CN" altLang="zh-CN">
                <a:solidFill>
                  <a:srgbClr val="000000"/>
                </a:solidFill>
                <a:ea typeface="微软雅黑" panose="020B0503020204020204" charset="-122"/>
                <a:sym typeface="Calibri" panose="020F0502020204030204" charset="0"/>
              </a:endParaRPr>
            </a:p>
          </p:txBody>
        </p:sp>
        <p:sp>
          <p:nvSpPr>
            <p:cNvPr id="14343" name="Freeform 10"/>
            <p:cNvSpPr>
              <a:spLocks noChangeArrowheads="1"/>
            </p:cNvSpPr>
            <p:nvPr/>
          </p:nvSpPr>
          <p:spPr bwMode="auto">
            <a:xfrm flipH="1">
              <a:off x="3260" y="5825"/>
              <a:ext cx="2035" cy="888"/>
            </a:xfrm>
            <a:custGeom>
              <a:avLst/>
              <a:gdLst>
                <a:gd name="T0" fmla="*/ 0 w 888"/>
                <a:gd name="T1" fmla="*/ 387 h 387"/>
                <a:gd name="T2" fmla="*/ 0 w 888"/>
                <a:gd name="T3" fmla="*/ 0 h 387"/>
                <a:gd name="T4" fmla="*/ 888 w 888"/>
                <a:gd name="T5" fmla="*/ 0 h 387"/>
                <a:gd name="T6" fmla="*/ 0 60000 65536"/>
                <a:gd name="T7" fmla="*/ 0 60000 65536"/>
                <a:gd name="T8" fmla="*/ 0 60000 65536"/>
                <a:gd name="T9" fmla="*/ 0 w 888"/>
                <a:gd name="T10" fmla="*/ 0 h 387"/>
                <a:gd name="T11" fmla="*/ 888 w 888"/>
                <a:gd name="T12" fmla="*/ 387 h 387"/>
              </a:gdLst>
              <a:ahLst/>
              <a:cxnLst>
                <a:cxn ang="T6">
                  <a:pos x="T0" y="T1"/>
                </a:cxn>
                <a:cxn ang="T7">
                  <a:pos x="T2" y="T3"/>
                </a:cxn>
                <a:cxn ang="T8">
                  <a:pos x="T4" y="T5"/>
                </a:cxn>
              </a:cxnLst>
              <a:rect l="T9" t="T10" r="T11" b="T12"/>
              <a:pathLst>
                <a:path w="888" h="387">
                  <a:moveTo>
                    <a:pt x="0" y="387"/>
                  </a:moveTo>
                  <a:lnTo>
                    <a:pt x="0" y="0"/>
                  </a:lnTo>
                  <a:lnTo>
                    <a:pt x="888" y="0"/>
                  </a:lnTo>
                </a:path>
              </a:pathLst>
            </a:custGeom>
            <a:noFill/>
            <a:ln w="12700" cap="flat" cmpd="sng">
              <a:solidFill>
                <a:srgbClr val="969696"/>
              </a:solidFill>
              <a:miter lim="800000"/>
            </a:ln>
            <a:extLst>
              <a:ext uri="{909E8E84-426E-40DD-AFC4-6F175D3DCCD1}">
                <a14:hiddenFill xmlns:a14="http://schemas.microsoft.com/office/drawing/2010/main">
                  <a:solidFill>
                    <a:srgbClr val="FFFFFF"/>
                  </a:solidFill>
                </a14:hiddenFill>
              </a:ext>
            </a:extLst>
          </p:spPr>
          <p:txBody>
            <a:bodyPr/>
            <a:lstStyle/>
            <a:p>
              <a:endParaRPr lang="zh-CN" altLang="zh-CN">
                <a:solidFill>
                  <a:srgbClr val="000000"/>
                </a:solidFill>
                <a:ea typeface="微软雅黑" panose="020B0503020204020204" charset="-122"/>
                <a:sym typeface="Calibri" panose="020F0502020204030204" charset="0"/>
              </a:endParaRPr>
            </a:p>
          </p:txBody>
        </p:sp>
        <p:sp>
          <p:nvSpPr>
            <p:cNvPr id="14344" name="Line 11"/>
            <p:cNvSpPr>
              <a:spLocks noChangeShapeType="1"/>
            </p:cNvSpPr>
            <p:nvPr/>
          </p:nvSpPr>
          <p:spPr bwMode="auto">
            <a:xfrm>
              <a:off x="3713" y="5370"/>
              <a:ext cx="487" cy="453"/>
            </a:xfrm>
            <a:prstGeom prst="line">
              <a:avLst/>
            </a:prstGeom>
            <a:noFill/>
            <a:ln w="12700" cap="flat" cmpd="sng">
              <a:solidFill>
                <a:srgbClr val="969696"/>
              </a:solidFill>
              <a:round/>
            </a:ln>
            <a:extLst>
              <a:ext uri="{909E8E84-426E-40DD-AFC4-6F175D3DCCD1}">
                <a14:hiddenFill xmlns:a14="http://schemas.microsoft.com/office/drawing/2010/main">
                  <a:noFill/>
                </a14:hiddenFill>
              </a:ext>
            </a:extLst>
          </p:spPr>
          <p:txBody>
            <a:bodyPr/>
            <a:lstStyle/>
            <a:p>
              <a:endParaRPr lang="zh-CN" altLang="zh-CN">
                <a:solidFill>
                  <a:srgbClr val="000000"/>
                </a:solidFill>
                <a:ea typeface="微软雅黑" panose="020B0503020204020204" charset="-122"/>
                <a:sym typeface="Calibri" panose="020F0502020204030204" charset="0"/>
              </a:endParaRPr>
            </a:p>
          </p:txBody>
        </p:sp>
        <p:sp>
          <p:nvSpPr>
            <p:cNvPr id="14345" name="Line 12"/>
            <p:cNvSpPr>
              <a:spLocks noChangeShapeType="1"/>
            </p:cNvSpPr>
            <p:nvPr/>
          </p:nvSpPr>
          <p:spPr bwMode="auto">
            <a:xfrm flipV="1">
              <a:off x="3713" y="5825"/>
              <a:ext cx="487" cy="458"/>
            </a:xfrm>
            <a:prstGeom prst="line">
              <a:avLst/>
            </a:prstGeom>
            <a:noFill/>
            <a:ln w="12700" cap="flat" cmpd="sng">
              <a:solidFill>
                <a:srgbClr val="969696"/>
              </a:solidFill>
              <a:round/>
            </a:ln>
            <a:extLst>
              <a:ext uri="{909E8E84-426E-40DD-AFC4-6F175D3DCCD1}">
                <a14:hiddenFill xmlns:a14="http://schemas.microsoft.com/office/drawing/2010/main">
                  <a:noFill/>
                </a14:hiddenFill>
              </a:ext>
            </a:extLst>
          </p:spPr>
          <p:txBody>
            <a:bodyPr/>
            <a:lstStyle/>
            <a:p>
              <a:endParaRPr lang="zh-CN" altLang="zh-CN">
                <a:solidFill>
                  <a:srgbClr val="000000"/>
                </a:solidFill>
                <a:ea typeface="微软雅黑" panose="020B0503020204020204" charset="-122"/>
                <a:sym typeface="Calibri" panose="020F0502020204030204" charset="0"/>
              </a:endParaRPr>
            </a:p>
          </p:txBody>
        </p:sp>
        <p:sp>
          <p:nvSpPr>
            <p:cNvPr id="14346" name="Line 13"/>
            <p:cNvSpPr>
              <a:spLocks noChangeShapeType="1"/>
            </p:cNvSpPr>
            <p:nvPr/>
          </p:nvSpPr>
          <p:spPr bwMode="auto">
            <a:xfrm flipH="1">
              <a:off x="2380" y="6430"/>
              <a:ext cx="718" cy="0"/>
            </a:xfrm>
            <a:prstGeom prst="line">
              <a:avLst/>
            </a:prstGeom>
            <a:noFill/>
            <a:ln w="12700" cap="flat" cmpd="sng">
              <a:solidFill>
                <a:srgbClr val="969696"/>
              </a:solidFill>
              <a:round/>
            </a:ln>
            <a:extLst>
              <a:ext uri="{909E8E84-426E-40DD-AFC4-6F175D3DCCD1}">
                <a14:hiddenFill xmlns:a14="http://schemas.microsoft.com/office/drawing/2010/main">
                  <a:noFill/>
                </a14:hiddenFill>
              </a:ext>
            </a:extLst>
          </p:spPr>
          <p:txBody>
            <a:bodyPr/>
            <a:lstStyle/>
            <a:p>
              <a:endParaRPr lang="zh-CN" altLang="zh-CN">
                <a:solidFill>
                  <a:srgbClr val="000000"/>
                </a:solidFill>
                <a:ea typeface="微软雅黑" panose="020B0503020204020204" charset="-122"/>
                <a:sym typeface="Calibri" panose="020F0502020204030204" charset="0"/>
              </a:endParaRPr>
            </a:p>
          </p:txBody>
        </p:sp>
        <p:sp>
          <p:nvSpPr>
            <p:cNvPr id="14347" name="Line 14"/>
            <p:cNvSpPr>
              <a:spLocks noChangeShapeType="1"/>
            </p:cNvSpPr>
            <p:nvPr/>
          </p:nvSpPr>
          <p:spPr bwMode="auto">
            <a:xfrm flipH="1">
              <a:off x="2710" y="6898"/>
              <a:ext cx="445" cy="485"/>
            </a:xfrm>
            <a:prstGeom prst="line">
              <a:avLst/>
            </a:prstGeom>
            <a:noFill/>
            <a:ln w="12700" cap="flat" cmpd="sng">
              <a:solidFill>
                <a:srgbClr val="969696"/>
              </a:solidFill>
              <a:round/>
            </a:ln>
            <a:extLst>
              <a:ext uri="{909E8E84-426E-40DD-AFC4-6F175D3DCCD1}">
                <a14:hiddenFill xmlns:a14="http://schemas.microsoft.com/office/drawing/2010/main">
                  <a:noFill/>
                </a14:hiddenFill>
              </a:ext>
            </a:extLst>
          </p:spPr>
          <p:txBody>
            <a:bodyPr/>
            <a:lstStyle/>
            <a:p>
              <a:endParaRPr lang="zh-CN" altLang="zh-CN">
                <a:solidFill>
                  <a:srgbClr val="000000"/>
                </a:solidFill>
                <a:ea typeface="微软雅黑" panose="020B0503020204020204" charset="-122"/>
                <a:sym typeface="Calibri" panose="020F0502020204030204" charset="0"/>
              </a:endParaRPr>
            </a:p>
          </p:txBody>
        </p:sp>
        <p:sp>
          <p:nvSpPr>
            <p:cNvPr id="14348" name="Freeform 15"/>
            <p:cNvSpPr>
              <a:spLocks noChangeArrowheads="1"/>
            </p:cNvSpPr>
            <p:nvPr/>
          </p:nvSpPr>
          <p:spPr bwMode="auto">
            <a:xfrm flipH="1">
              <a:off x="5608" y="5380"/>
              <a:ext cx="982" cy="1328"/>
            </a:xfrm>
            <a:custGeom>
              <a:avLst/>
              <a:gdLst>
                <a:gd name="T0" fmla="*/ 428 w 428"/>
                <a:gd name="T1" fmla="*/ 578 h 578"/>
                <a:gd name="T2" fmla="*/ 425 w 428"/>
                <a:gd name="T3" fmla="*/ 236 h 578"/>
                <a:gd name="T4" fmla="*/ 0 w 428"/>
                <a:gd name="T5" fmla="*/ 236 h 578"/>
                <a:gd name="T6" fmla="*/ 0 w 428"/>
                <a:gd name="T7" fmla="*/ 0 h 578"/>
                <a:gd name="T8" fmla="*/ 0 60000 65536"/>
                <a:gd name="T9" fmla="*/ 0 60000 65536"/>
                <a:gd name="T10" fmla="*/ 0 60000 65536"/>
                <a:gd name="T11" fmla="*/ 0 60000 65536"/>
                <a:gd name="T12" fmla="*/ 0 w 428"/>
                <a:gd name="T13" fmla="*/ 0 h 578"/>
                <a:gd name="T14" fmla="*/ 428 w 428"/>
                <a:gd name="T15" fmla="*/ 578 h 578"/>
              </a:gdLst>
              <a:ahLst/>
              <a:cxnLst>
                <a:cxn ang="T8">
                  <a:pos x="T0" y="T1"/>
                </a:cxn>
                <a:cxn ang="T9">
                  <a:pos x="T2" y="T3"/>
                </a:cxn>
                <a:cxn ang="T10">
                  <a:pos x="T4" y="T5"/>
                </a:cxn>
                <a:cxn ang="T11">
                  <a:pos x="T6" y="T7"/>
                </a:cxn>
              </a:cxnLst>
              <a:rect l="T12" t="T13" r="T14" b="T15"/>
              <a:pathLst>
                <a:path w="428" h="578">
                  <a:moveTo>
                    <a:pt x="428" y="578"/>
                  </a:moveTo>
                  <a:lnTo>
                    <a:pt x="425" y="236"/>
                  </a:lnTo>
                  <a:lnTo>
                    <a:pt x="0" y="236"/>
                  </a:lnTo>
                  <a:lnTo>
                    <a:pt x="0" y="0"/>
                  </a:lnTo>
                </a:path>
              </a:pathLst>
            </a:custGeom>
            <a:noFill/>
            <a:ln w="12700" cap="flat" cmpd="sng">
              <a:solidFill>
                <a:srgbClr val="969696"/>
              </a:solidFill>
              <a:miter lim="800000"/>
            </a:ln>
            <a:extLst>
              <a:ext uri="{909E8E84-426E-40DD-AFC4-6F175D3DCCD1}">
                <a14:hiddenFill xmlns:a14="http://schemas.microsoft.com/office/drawing/2010/main">
                  <a:solidFill>
                    <a:srgbClr val="FFFFFF"/>
                  </a:solidFill>
                </a14:hiddenFill>
              </a:ext>
            </a:extLst>
          </p:spPr>
          <p:txBody>
            <a:bodyPr/>
            <a:lstStyle/>
            <a:p>
              <a:endParaRPr lang="zh-CN" altLang="zh-CN">
                <a:solidFill>
                  <a:srgbClr val="000000"/>
                </a:solidFill>
                <a:ea typeface="微软雅黑" panose="020B0503020204020204" charset="-122"/>
                <a:sym typeface="Calibri" panose="020F0502020204030204" charset="0"/>
              </a:endParaRPr>
            </a:p>
          </p:txBody>
        </p:sp>
        <p:sp>
          <p:nvSpPr>
            <p:cNvPr id="14349" name="Line 16"/>
            <p:cNvSpPr>
              <a:spLocks noChangeShapeType="1"/>
            </p:cNvSpPr>
            <p:nvPr/>
          </p:nvSpPr>
          <p:spPr bwMode="auto">
            <a:xfrm flipV="1">
              <a:off x="6580" y="3860"/>
              <a:ext cx="18" cy="735"/>
            </a:xfrm>
            <a:prstGeom prst="line">
              <a:avLst/>
            </a:prstGeom>
            <a:noFill/>
            <a:ln w="12700" cap="flat" cmpd="sng">
              <a:solidFill>
                <a:srgbClr val="969696"/>
              </a:solidFill>
              <a:round/>
            </a:ln>
            <a:extLst>
              <a:ext uri="{909E8E84-426E-40DD-AFC4-6F175D3DCCD1}">
                <a14:hiddenFill xmlns:a14="http://schemas.microsoft.com/office/drawing/2010/main">
                  <a:noFill/>
                </a14:hiddenFill>
              </a:ext>
            </a:extLst>
          </p:spPr>
          <p:txBody>
            <a:bodyPr/>
            <a:lstStyle/>
            <a:p>
              <a:endParaRPr lang="zh-CN" altLang="zh-CN">
                <a:solidFill>
                  <a:srgbClr val="000000"/>
                </a:solidFill>
                <a:ea typeface="微软雅黑" panose="020B0503020204020204" charset="-122"/>
                <a:sym typeface="Calibri" panose="020F0502020204030204" charset="0"/>
              </a:endParaRPr>
            </a:p>
          </p:txBody>
        </p:sp>
        <p:sp>
          <p:nvSpPr>
            <p:cNvPr id="14350" name="Line 17"/>
            <p:cNvSpPr>
              <a:spLocks noChangeShapeType="1"/>
            </p:cNvSpPr>
            <p:nvPr/>
          </p:nvSpPr>
          <p:spPr bwMode="auto">
            <a:xfrm flipH="1" flipV="1">
              <a:off x="6028" y="4428"/>
              <a:ext cx="315" cy="302"/>
            </a:xfrm>
            <a:prstGeom prst="line">
              <a:avLst/>
            </a:prstGeom>
            <a:noFill/>
            <a:ln w="12700" cap="flat" cmpd="sng">
              <a:solidFill>
                <a:srgbClr val="969696"/>
              </a:solidFill>
              <a:round/>
            </a:ln>
            <a:extLst>
              <a:ext uri="{909E8E84-426E-40DD-AFC4-6F175D3DCCD1}">
                <a14:hiddenFill xmlns:a14="http://schemas.microsoft.com/office/drawing/2010/main">
                  <a:noFill/>
                </a14:hiddenFill>
              </a:ext>
            </a:extLst>
          </p:spPr>
          <p:txBody>
            <a:bodyPr/>
            <a:lstStyle/>
            <a:p>
              <a:endParaRPr lang="zh-CN" altLang="zh-CN">
                <a:solidFill>
                  <a:srgbClr val="000000"/>
                </a:solidFill>
                <a:ea typeface="微软雅黑" panose="020B0503020204020204" charset="-122"/>
                <a:sym typeface="Calibri" panose="020F0502020204030204" charset="0"/>
              </a:endParaRPr>
            </a:p>
          </p:txBody>
        </p:sp>
        <p:sp>
          <p:nvSpPr>
            <p:cNvPr id="14351" name="Line 18"/>
            <p:cNvSpPr>
              <a:spLocks noChangeShapeType="1"/>
            </p:cNvSpPr>
            <p:nvPr/>
          </p:nvSpPr>
          <p:spPr bwMode="auto">
            <a:xfrm flipV="1">
              <a:off x="6870" y="4428"/>
              <a:ext cx="305" cy="297"/>
            </a:xfrm>
            <a:prstGeom prst="line">
              <a:avLst/>
            </a:prstGeom>
            <a:noFill/>
            <a:ln w="12700" cap="flat" cmpd="sng">
              <a:solidFill>
                <a:srgbClr val="969696"/>
              </a:solidFill>
              <a:round/>
            </a:ln>
            <a:extLst>
              <a:ext uri="{909E8E84-426E-40DD-AFC4-6F175D3DCCD1}">
                <a14:hiddenFill xmlns:a14="http://schemas.microsoft.com/office/drawing/2010/main">
                  <a:noFill/>
                </a14:hiddenFill>
              </a:ext>
            </a:extLst>
          </p:spPr>
          <p:txBody>
            <a:bodyPr/>
            <a:lstStyle/>
            <a:p>
              <a:endParaRPr lang="zh-CN" altLang="zh-CN">
                <a:solidFill>
                  <a:srgbClr val="000000"/>
                </a:solidFill>
                <a:ea typeface="微软雅黑" panose="020B0503020204020204" charset="-122"/>
                <a:sym typeface="Calibri" panose="020F0502020204030204" charset="0"/>
              </a:endParaRPr>
            </a:p>
          </p:txBody>
        </p:sp>
        <p:sp>
          <p:nvSpPr>
            <p:cNvPr id="14352" name="Freeform 19"/>
            <p:cNvSpPr>
              <a:spLocks noChangeArrowheads="1"/>
            </p:cNvSpPr>
            <p:nvPr/>
          </p:nvSpPr>
          <p:spPr bwMode="auto">
            <a:xfrm flipH="1">
              <a:off x="5750" y="6078"/>
              <a:ext cx="1338" cy="627"/>
            </a:xfrm>
            <a:custGeom>
              <a:avLst/>
              <a:gdLst>
                <a:gd name="T0" fmla="*/ 584 w 584"/>
                <a:gd name="T1" fmla="*/ 274 h 274"/>
                <a:gd name="T2" fmla="*/ 582 w 584"/>
                <a:gd name="T3" fmla="*/ 0 h 274"/>
                <a:gd name="T4" fmla="*/ 0 w 584"/>
                <a:gd name="T5" fmla="*/ 0 h 274"/>
                <a:gd name="T6" fmla="*/ 0 60000 65536"/>
                <a:gd name="T7" fmla="*/ 0 60000 65536"/>
                <a:gd name="T8" fmla="*/ 0 60000 65536"/>
                <a:gd name="T9" fmla="*/ 0 w 584"/>
                <a:gd name="T10" fmla="*/ 0 h 274"/>
                <a:gd name="T11" fmla="*/ 584 w 584"/>
                <a:gd name="T12" fmla="*/ 274 h 274"/>
              </a:gdLst>
              <a:ahLst/>
              <a:cxnLst>
                <a:cxn ang="T6">
                  <a:pos x="T0" y="T1"/>
                </a:cxn>
                <a:cxn ang="T7">
                  <a:pos x="T2" y="T3"/>
                </a:cxn>
                <a:cxn ang="T8">
                  <a:pos x="T4" y="T5"/>
                </a:cxn>
              </a:cxnLst>
              <a:rect l="T9" t="T10" r="T11" b="T12"/>
              <a:pathLst>
                <a:path w="584" h="274">
                  <a:moveTo>
                    <a:pt x="584" y="274"/>
                  </a:moveTo>
                  <a:lnTo>
                    <a:pt x="582" y="0"/>
                  </a:lnTo>
                  <a:lnTo>
                    <a:pt x="0" y="0"/>
                  </a:lnTo>
                </a:path>
              </a:pathLst>
            </a:custGeom>
            <a:noFill/>
            <a:ln w="12700" cap="flat" cmpd="sng">
              <a:solidFill>
                <a:srgbClr val="969696"/>
              </a:solidFill>
              <a:miter lim="800000"/>
            </a:ln>
            <a:extLst>
              <a:ext uri="{909E8E84-426E-40DD-AFC4-6F175D3DCCD1}">
                <a14:hiddenFill xmlns:a14="http://schemas.microsoft.com/office/drawing/2010/main">
                  <a:solidFill>
                    <a:srgbClr val="FFFFFF"/>
                  </a:solidFill>
                </a14:hiddenFill>
              </a:ext>
            </a:extLst>
          </p:spPr>
          <p:txBody>
            <a:bodyPr/>
            <a:lstStyle/>
            <a:p>
              <a:endParaRPr lang="zh-CN" altLang="zh-CN">
                <a:solidFill>
                  <a:srgbClr val="000000"/>
                </a:solidFill>
                <a:ea typeface="微软雅黑" panose="020B0503020204020204" charset="-122"/>
                <a:sym typeface="Calibri" panose="020F0502020204030204" charset="0"/>
              </a:endParaRPr>
            </a:p>
          </p:txBody>
        </p:sp>
        <p:sp>
          <p:nvSpPr>
            <p:cNvPr id="14353" name="Line 20"/>
            <p:cNvSpPr>
              <a:spLocks noChangeShapeType="1"/>
            </p:cNvSpPr>
            <p:nvPr/>
          </p:nvSpPr>
          <p:spPr bwMode="auto">
            <a:xfrm flipV="1">
              <a:off x="7910" y="6088"/>
              <a:ext cx="885" cy="7"/>
            </a:xfrm>
            <a:prstGeom prst="line">
              <a:avLst/>
            </a:prstGeom>
            <a:noFill/>
            <a:ln w="12700" cap="flat" cmpd="sng">
              <a:solidFill>
                <a:srgbClr val="969696"/>
              </a:solidFill>
              <a:round/>
            </a:ln>
            <a:extLst>
              <a:ext uri="{909E8E84-426E-40DD-AFC4-6F175D3DCCD1}">
                <a14:hiddenFill xmlns:a14="http://schemas.microsoft.com/office/drawing/2010/main">
                  <a:noFill/>
                </a14:hiddenFill>
              </a:ext>
            </a:extLst>
          </p:spPr>
          <p:txBody>
            <a:bodyPr/>
            <a:lstStyle/>
            <a:p>
              <a:endParaRPr lang="zh-CN" altLang="zh-CN">
                <a:solidFill>
                  <a:srgbClr val="000000"/>
                </a:solidFill>
                <a:ea typeface="微软雅黑" panose="020B0503020204020204" charset="-122"/>
                <a:sym typeface="Calibri" panose="020F0502020204030204" charset="0"/>
              </a:endParaRPr>
            </a:p>
          </p:txBody>
        </p:sp>
        <p:sp>
          <p:nvSpPr>
            <p:cNvPr id="14354" name="Line 21"/>
            <p:cNvSpPr>
              <a:spLocks noChangeShapeType="1"/>
            </p:cNvSpPr>
            <p:nvPr/>
          </p:nvSpPr>
          <p:spPr bwMode="auto">
            <a:xfrm flipV="1">
              <a:off x="7525" y="5198"/>
              <a:ext cx="530" cy="540"/>
            </a:xfrm>
            <a:prstGeom prst="line">
              <a:avLst/>
            </a:prstGeom>
            <a:noFill/>
            <a:ln w="12700" cap="flat" cmpd="sng">
              <a:solidFill>
                <a:srgbClr val="969696"/>
              </a:solidFill>
              <a:round/>
            </a:ln>
            <a:extLst>
              <a:ext uri="{909E8E84-426E-40DD-AFC4-6F175D3DCCD1}">
                <a14:hiddenFill xmlns:a14="http://schemas.microsoft.com/office/drawing/2010/main">
                  <a:noFill/>
                </a14:hiddenFill>
              </a:ext>
            </a:extLst>
          </p:spPr>
          <p:txBody>
            <a:bodyPr/>
            <a:lstStyle/>
            <a:p>
              <a:endParaRPr lang="zh-CN" altLang="zh-CN">
                <a:solidFill>
                  <a:srgbClr val="000000"/>
                </a:solidFill>
                <a:ea typeface="微软雅黑" panose="020B0503020204020204" charset="-122"/>
                <a:sym typeface="Calibri" panose="020F0502020204030204" charset="0"/>
              </a:endParaRPr>
            </a:p>
          </p:txBody>
        </p:sp>
        <p:sp>
          <p:nvSpPr>
            <p:cNvPr id="14355" name="Line 22"/>
            <p:cNvSpPr>
              <a:spLocks noChangeShapeType="1"/>
            </p:cNvSpPr>
            <p:nvPr/>
          </p:nvSpPr>
          <p:spPr bwMode="auto">
            <a:xfrm>
              <a:off x="7530" y="6460"/>
              <a:ext cx="495" cy="448"/>
            </a:xfrm>
            <a:prstGeom prst="line">
              <a:avLst/>
            </a:prstGeom>
            <a:noFill/>
            <a:ln w="12700" cap="flat" cmpd="sng">
              <a:solidFill>
                <a:srgbClr val="969696"/>
              </a:solidFill>
              <a:round/>
            </a:ln>
            <a:extLst>
              <a:ext uri="{909E8E84-426E-40DD-AFC4-6F175D3DCCD1}">
                <a14:hiddenFill xmlns:a14="http://schemas.microsoft.com/office/drawing/2010/main">
                  <a:noFill/>
                </a14:hiddenFill>
              </a:ext>
            </a:extLst>
          </p:spPr>
          <p:txBody>
            <a:bodyPr/>
            <a:lstStyle/>
            <a:p>
              <a:endParaRPr lang="zh-CN" altLang="zh-CN">
                <a:solidFill>
                  <a:srgbClr val="000000"/>
                </a:solidFill>
                <a:ea typeface="微软雅黑" panose="020B0503020204020204" charset="-122"/>
                <a:sym typeface="Calibri" panose="020F0502020204030204" charset="0"/>
              </a:endParaRPr>
            </a:p>
          </p:txBody>
        </p:sp>
        <p:sp>
          <p:nvSpPr>
            <p:cNvPr id="14356" name="Line 23"/>
            <p:cNvSpPr>
              <a:spLocks noChangeShapeType="1"/>
            </p:cNvSpPr>
            <p:nvPr/>
          </p:nvSpPr>
          <p:spPr bwMode="auto">
            <a:xfrm flipV="1">
              <a:off x="8515" y="4325"/>
              <a:ext cx="473" cy="485"/>
            </a:xfrm>
            <a:prstGeom prst="line">
              <a:avLst/>
            </a:prstGeom>
            <a:noFill/>
            <a:ln w="12700" cap="flat" cmpd="sng">
              <a:solidFill>
                <a:srgbClr val="969696"/>
              </a:solidFill>
              <a:round/>
            </a:ln>
            <a:extLst>
              <a:ext uri="{909E8E84-426E-40DD-AFC4-6F175D3DCCD1}">
                <a14:hiddenFill xmlns:a14="http://schemas.microsoft.com/office/drawing/2010/main">
                  <a:noFill/>
                </a14:hiddenFill>
              </a:ext>
            </a:extLst>
          </p:spPr>
          <p:txBody>
            <a:bodyPr/>
            <a:lstStyle/>
            <a:p>
              <a:endParaRPr lang="zh-CN" altLang="zh-CN">
                <a:solidFill>
                  <a:srgbClr val="000000"/>
                </a:solidFill>
                <a:ea typeface="微软雅黑" panose="020B0503020204020204" charset="-122"/>
                <a:sym typeface="Calibri" panose="020F0502020204030204" charset="0"/>
              </a:endParaRPr>
            </a:p>
          </p:txBody>
        </p:sp>
        <p:sp>
          <p:nvSpPr>
            <p:cNvPr id="14357" name="Freeform 5"/>
            <p:cNvSpPr>
              <a:spLocks noEditPoints="1" noChangeArrowheads="1"/>
            </p:cNvSpPr>
            <p:nvPr/>
          </p:nvSpPr>
          <p:spPr bwMode="auto">
            <a:xfrm>
              <a:off x="7175" y="3723"/>
              <a:ext cx="735" cy="600"/>
            </a:xfrm>
            <a:custGeom>
              <a:avLst/>
              <a:gdLst>
                <a:gd name="T0" fmla="*/ 78 w 153"/>
                <a:gd name="T1" fmla="*/ 0 h 125"/>
                <a:gd name="T2" fmla="*/ 0 w 153"/>
                <a:gd name="T3" fmla="*/ 69 h 125"/>
                <a:gd name="T4" fmla="*/ 15 w 153"/>
                <a:gd name="T5" fmla="*/ 69 h 125"/>
                <a:gd name="T6" fmla="*/ 21 w 153"/>
                <a:gd name="T7" fmla="*/ 64 h 125"/>
                <a:gd name="T8" fmla="*/ 21 w 153"/>
                <a:gd name="T9" fmla="*/ 121 h 125"/>
                <a:gd name="T10" fmla="*/ 24 w 153"/>
                <a:gd name="T11" fmla="*/ 125 h 125"/>
                <a:gd name="T12" fmla="*/ 62 w 153"/>
                <a:gd name="T13" fmla="*/ 125 h 125"/>
                <a:gd name="T14" fmla="*/ 63 w 153"/>
                <a:gd name="T15" fmla="*/ 93 h 125"/>
                <a:gd name="T16" fmla="*/ 67 w 153"/>
                <a:gd name="T17" fmla="*/ 88 h 125"/>
                <a:gd name="T18" fmla="*/ 83 w 153"/>
                <a:gd name="T19" fmla="*/ 88 h 125"/>
                <a:gd name="T20" fmla="*/ 89 w 153"/>
                <a:gd name="T21" fmla="*/ 93 h 125"/>
                <a:gd name="T22" fmla="*/ 89 w 153"/>
                <a:gd name="T23" fmla="*/ 125 h 125"/>
                <a:gd name="T24" fmla="*/ 126 w 153"/>
                <a:gd name="T25" fmla="*/ 125 h 125"/>
                <a:gd name="T26" fmla="*/ 130 w 153"/>
                <a:gd name="T27" fmla="*/ 120 h 125"/>
                <a:gd name="T28" fmla="*/ 130 w 153"/>
                <a:gd name="T29" fmla="*/ 63 h 125"/>
                <a:gd name="T30" fmla="*/ 136 w 153"/>
                <a:gd name="T31" fmla="*/ 69 h 125"/>
                <a:gd name="T32" fmla="*/ 153 w 153"/>
                <a:gd name="T33" fmla="*/ 69 h 125"/>
                <a:gd name="T34" fmla="*/ 78 w 153"/>
                <a:gd name="T35" fmla="*/ 0 h 125"/>
                <a:gd name="T36" fmla="*/ 76 w 153"/>
                <a:gd name="T37" fmla="*/ 76 h 125"/>
                <a:gd name="T38" fmla="*/ 60 w 153"/>
                <a:gd name="T39" fmla="*/ 60 h 125"/>
                <a:gd name="T40" fmla="*/ 76 w 153"/>
                <a:gd name="T41" fmla="*/ 43 h 125"/>
                <a:gd name="T42" fmla="*/ 92 w 153"/>
                <a:gd name="T43" fmla="*/ 60 h 125"/>
                <a:gd name="T44" fmla="*/ 76 w 153"/>
                <a:gd name="T45" fmla="*/ 76 h 125"/>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53"/>
                <a:gd name="T70" fmla="*/ 0 h 125"/>
                <a:gd name="T71" fmla="*/ 153 w 153"/>
                <a:gd name="T72" fmla="*/ 125 h 125"/>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53" h="125">
                  <a:moveTo>
                    <a:pt x="78" y="0"/>
                  </a:moveTo>
                  <a:cubicBezTo>
                    <a:pt x="0" y="69"/>
                    <a:pt x="0" y="69"/>
                    <a:pt x="0" y="69"/>
                  </a:cubicBezTo>
                  <a:cubicBezTo>
                    <a:pt x="0" y="69"/>
                    <a:pt x="5" y="78"/>
                    <a:pt x="15" y="69"/>
                  </a:cubicBezTo>
                  <a:cubicBezTo>
                    <a:pt x="21" y="64"/>
                    <a:pt x="21" y="64"/>
                    <a:pt x="21" y="64"/>
                  </a:cubicBezTo>
                  <a:cubicBezTo>
                    <a:pt x="21" y="121"/>
                    <a:pt x="21" y="121"/>
                    <a:pt x="21" y="121"/>
                  </a:cubicBezTo>
                  <a:cubicBezTo>
                    <a:pt x="21" y="121"/>
                    <a:pt x="21" y="125"/>
                    <a:pt x="24" y="125"/>
                  </a:cubicBezTo>
                  <a:cubicBezTo>
                    <a:pt x="28" y="125"/>
                    <a:pt x="62" y="125"/>
                    <a:pt x="62" y="125"/>
                  </a:cubicBezTo>
                  <a:cubicBezTo>
                    <a:pt x="63" y="93"/>
                    <a:pt x="63" y="93"/>
                    <a:pt x="63" y="93"/>
                  </a:cubicBezTo>
                  <a:cubicBezTo>
                    <a:pt x="63" y="93"/>
                    <a:pt x="62" y="88"/>
                    <a:pt x="67" y="88"/>
                  </a:cubicBezTo>
                  <a:cubicBezTo>
                    <a:pt x="83" y="88"/>
                    <a:pt x="83" y="88"/>
                    <a:pt x="83" y="88"/>
                  </a:cubicBezTo>
                  <a:cubicBezTo>
                    <a:pt x="89" y="88"/>
                    <a:pt x="89" y="93"/>
                    <a:pt x="89" y="93"/>
                  </a:cubicBezTo>
                  <a:cubicBezTo>
                    <a:pt x="89" y="125"/>
                    <a:pt x="89" y="125"/>
                    <a:pt x="89" y="125"/>
                  </a:cubicBezTo>
                  <a:cubicBezTo>
                    <a:pt x="89" y="125"/>
                    <a:pt x="121" y="125"/>
                    <a:pt x="126" y="125"/>
                  </a:cubicBezTo>
                  <a:cubicBezTo>
                    <a:pt x="131" y="125"/>
                    <a:pt x="130" y="120"/>
                    <a:pt x="130" y="120"/>
                  </a:cubicBezTo>
                  <a:cubicBezTo>
                    <a:pt x="130" y="63"/>
                    <a:pt x="130" y="63"/>
                    <a:pt x="130" y="63"/>
                  </a:cubicBezTo>
                  <a:cubicBezTo>
                    <a:pt x="136" y="69"/>
                    <a:pt x="136" y="69"/>
                    <a:pt x="136" y="69"/>
                  </a:cubicBezTo>
                  <a:cubicBezTo>
                    <a:pt x="148" y="77"/>
                    <a:pt x="153" y="69"/>
                    <a:pt x="153" y="69"/>
                  </a:cubicBezTo>
                  <a:lnTo>
                    <a:pt x="78" y="0"/>
                  </a:lnTo>
                  <a:close/>
                  <a:moveTo>
                    <a:pt x="76" y="76"/>
                  </a:moveTo>
                  <a:cubicBezTo>
                    <a:pt x="67" y="76"/>
                    <a:pt x="60" y="69"/>
                    <a:pt x="60" y="60"/>
                  </a:cubicBezTo>
                  <a:cubicBezTo>
                    <a:pt x="60" y="50"/>
                    <a:pt x="67" y="43"/>
                    <a:pt x="76" y="43"/>
                  </a:cubicBezTo>
                  <a:cubicBezTo>
                    <a:pt x="85" y="43"/>
                    <a:pt x="92" y="50"/>
                    <a:pt x="92" y="60"/>
                  </a:cubicBezTo>
                  <a:cubicBezTo>
                    <a:pt x="92" y="69"/>
                    <a:pt x="85" y="76"/>
                    <a:pt x="76" y="76"/>
                  </a:cubicBezTo>
                  <a:close/>
                </a:path>
              </a:pathLst>
            </a:custGeom>
            <a:solidFill>
              <a:srgbClr val="61597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a:solidFill>
                  <a:srgbClr val="000000"/>
                </a:solidFill>
                <a:ea typeface="微软雅黑" panose="020B0503020204020204" charset="-122"/>
                <a:sym typeface="Calibri" panose="020F0502020204030204" charset="0"/>
              </a:endParaRPr>
            </a:p>
          </p:txBody>
        </p:sp>
        <p:sp>
          <p:nvSpPr>
            <p:cNvPr id="14358" name="Freeform 6"/>
            <p:cNvSpPr>
              <a:spLocks noChangeArrowheads="1"/>
            </p:cNvSpPr>
            <p:nvPr/>
          </p:nvSpPr>
          <p:spPr bwMode="auto">
            <a:xfrm>
              <a:off x="7750" y="3800"/>
              <a:ext cx="73" cy="148"/>
            </a:xfrm>
            <a:custGeom>
              <a:avLst/>
              <a:gdLst>
                <a:gd name="T0" fmla="*/ 20 w 20"/>
                <a:gd name="T1" fmla="*/ 41 h 41"/>
                <a:gd name="T2" fmla="*/ 20 w 20"/>
                <a:gd name="T3" fmla="*/ 0 h 41"/>
                <a:gd name="T4" fmla="*/ 0 w 20"/>
                <a:gd name="T5" fmla="*/ 0 h 41"/>
                <a:gd name="T6" fmla="*/ 0 w 20"/>
                <a:gd name="T7" fmla="*/ 24 h 41"/>
                <a:gd name="T8" fmla="*/ 20 w 20"/>
                <a:gd name="T9" fmla="*/ 41 h 41"/>
                <a:gd name="T10" fmla="*/ 0 60000 65536"/>
                <a:gd name="T11" fmla="*/ 0 60000 65536"/>
                <a:gd name="T12" fmla="*/ 0 60000 65536"/>
                <a:gd name="T13" fmla="*/ 0 60000 65536"/>
                <a:gd name="T14" fmla="*/ 0 60000 65536"/>
                <a:gd name="T15" fmla="*/ 0 w 20"/>
                <a:gd name="T16" fmla="*/ 0 h 41"/>
                <a:gd name="T17" fmla="*/ 20 w 20"/>
                <a:gd name="T18" fmla="*/ 41 h 41"/>
              </a:gdLst>
              <a:ahLst/>
              <a:cxnLst>
                <a:cxn ang="T10">
                  <a:pos x="T0" y="T1"/>
                </a:cxn>
                <a:cxn ang="T11">
                  <a:pos x="T2" y="T3"/>
                </a:cxn>
                <a:cxn ang="T12">
                  <a:pos x="T4" y="T5"/>
                </a:cxn>
                <a:cxn ang="T13">
                  <a:pos x="T6" y="T7"/>
                </a:cxn>
                <a:cxn ang="T14">
                  <a:pos x="T8" y="T9"/>
                </a:cxn>
              </a:cxnLst>
              <a:rect l="T15" t="T16" r="T17" b="T18"/>
              <a:pathLst>
                <a:path w="20" h="41">
                  <a:moveTo>
                    <a:pt x="20" y="41"/>
                  </a:moveTo>
                  <a:lnTo>
                    <a:pt x="20" y="0"/>
                  </a:lnTo>
                  <a:lnTo>
                    <a:pt x="0" y="0"/>
                  </a:lnTo>
                  <a:lnTo>
                    <a:pt x="0" y="24"/>
                  </a:lnTo>
                  <a:lnTo>
                    <a:pt x="20" y="41"/>
                  </a:lnTo>
                  <a:close/>
                </a:path>
              </a:pathLst>
            </a:custGeom>
            <a:solidFill>
              <a:schemeClr val="tx1">
                <a:lumMod val="65000"/>
                <a:lumOff val="3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a:solidFill>
                  <a:srgbClr val="000000"/>
                </a:solidFill>
                <a:ea typeface="微软雅黑" panose="020B0503020204020204" charset="-122"/>
                <a:sym typeface="Calibri" panose="020F0502020204030204" charset="0"/>
              </a:endParaRPr>
            </a:p>
          </p:txBody>
        </p:sp>
        <p:sp>
          <p:nvSpPr>
            <p:cNvPr id="14359" name="Oval 7"/>
            <p:cNvSpPr>
              <a:spLocks noChangeArrowheads="1"/>
            </p:cNvSpPr>
            <p:nvPr/>
          </p:nvSpPr>
          <p:spPr bwMode="auto">
            <a:xfrm>
              <a:off x="7503" y="3968"/>
              <a:ext cx="75" cy="80"/>
            </a:xfrm>
            <a:prstGeom prst="ellipse">
              <a:avLst/>
            </a:prstGeom>
            <a:solidFill>
              <a:schemeClr val="tx1">
                <a:lumMod val="65000"/>
                <a:lumOff val="35000"/>
              </a:schemeClr>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zh-CN">
                <a:solidFill>
                  <a:srgbClr val="000000"/>
                </a:solidFill>
                <a:ea typeface="微软雅黑" panose="020B0503020204020204" charset="-122"/>
                <a:sym typeface="Calibri" panose="020F0502020204030204" charset="0"/>
              </a:endParaRPr>
            </a:p>
          </p:txBody>
        </p:sp>
        <p:sp>
          <p:nvSpPr>
            <p:cNvPr id="14360" name="Freeform 8"/>
            <p:cNvSpPr>
              <a:spLocks noChangeArrowheads="1"/>
            </p:cNvSpPr>
            <p:nvPr/>
          </p:nvSpPr>
          <p:spPr bwMode="auto">
            <a:xfrm>
              <a:off x="8750" y="6315"/>
              <a:ext cx="168" cy="165"/>
            </a:xfrm>
            <a:custGeom>
              <a:avLst/>
              <a:gdLst>
                <a:gd name="T0" fmla="*/ 21 w 46"/>
                <a:gd name="T1" fmla="*/ 0 h 46"/>
                <a:gd name="T2" fmla="*/ 0 w 46"/>
                <a:gd name="T3" fmla="*/ 46 h 46"/>
                <a:gd name="T4" fmla="*/ 46 w 46"/>
                <a:gd name="T5" fmla="*/ 25 h 46"/>
                <a:gd name="T6" fmla="*/ 46 w 46"/>
                <a:gd name="T7" fmla="*/ 26 h 46"/>
                <a:gd name="T8" fmla="*/ 21 w 46"/>
                <a:gd name="T9" fmla="*/ 0 h 46"/>
                <a:gd name="T10" fmla="*/ 21 w 46"/>
                <a:gd name="T11" fmla="*/ 0 h 46"/>
                <a:gd name="T12" fmla="*/ 0 60000 65536"/>
                <a:gd name="T13" fmla="*/ 0 60000 65536"/>
                <a:gd name="T14" fmla="*/ 0 60000 65536"/>
                <a:gd name="T15" fmla="*/ 0 60000 65536"/>
                <a:gd name="T16" fmla="*/ 0 60000 65536"/>
                <a:gd name="T17" fmla="*/ 0 60000 65536"/>
                <a:gd name="T18" fmla="*/ 0 w 46"/>
                <a:gd name="T19" fmla="*/ 0 h 46"/>
                <a:gd name="T20" fmla="*/ 46 w 46"/>
                <a:gd name="T21" fmla="*/ 46 h 46"/>
              </a:gdLst>
              <a:ahLst/>
              <a:cxnLst>
                <a:cxn ang="T12">
                  <a:pos x="T0" y="T1"/>
                </a:cxn>
                <a:cxn ang="T13">
                  <a:pos x="T2" y="T3"/>
                </a:cxn>
                <a:cxn ang="T14">
                  <a:pos x="T4" y="T5"/>
                </a:cxn>
                <a:cxn ang="T15">
                  <a:pos x="T6" y="T7"/>
                </a:cxn>
                <a:cxn ang="T16">
                  <a:pos x="T8" y="T9"/>
                </a:cxn>
                <a:cxn ang="T17">
                  <a:pos x="T10" y="T11"/>
                </a:cxn>
              </a:cxnLst>
              <a:rect l="T18" t="T19" r="T20" b="T21"/>
              <a:pathLst>
                <a:path w="46" h="46">
                  <a:moveTo>
                    <a:pt x="21" y="0"/>
                  </a:moveTo>
                  <a:lnTo>
                    <a:pt x="0" y="46"/>
                  </a:lnTo>
                  <a:lnTo>
                    <a:pt x="46" y="25"/>
                  </a:lnTo>
                  <a:lnTo>
                    <a:pt x="46" y="26"/>
                  </a:lnTo>
                  <a:lnTo>
                    <a:pt x="21" y="0"/>
                  </a:lnTo>
                  <a:lnTo>
                    <a:pt x="21" y="0"/>
                  </a:lnTo>
                  <a:close/>
                </a:path>
              </a:pathLst>
            </a:custGeom>
            <a:solidFill>
              <a:srgbClr val="88829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a:solidFill>
                  <a:srgbClr val="000000"/>
                </a:solidFill>
                <a:ea typeface="微软雅黑" panose="020B0503020204020204" charset="-122"/>
                <a:sym typeface="Calibri" panose="020F0502020204030204" charset="0"/>
              </a:endParaRPr>
            </a:p>
          </p:txBody>
        </p:sp>
        <p:sp>
          <p:nvSpPr>
            <p:cNvPr id="14361" name="Freeform 9"/>
            <p:cNvSpPr>
              <a:spLocks noChangeArrowheads="1"/>
            </p:cNvSpPr>
            <p:nvPr/>
          </p:nvSpPr>
          <p:spPr bwMode="auto">
            <a:xfrm>
              <a:off x="8845" y="5910"/>
              <a:ext cx="418" cy="423"/>
            </a:xfrm>
            <a:custGeom>
              <a:avLst/>
              <a:gdLst>
                <a:gd name="T0" fmla="*/ 105 w 116"/>
                <a:gd name="T1" fmla="*/ 0 h 117"/>
                <a:gd name="T2" fmla="*/ 0 w 116"/>
                <a:gd name="T3" fmla="*/ 106 h 117"/>
                <a:gd name="T4" fmla="*/ 11 w 116"/>
                <a:gd name="T5" fmla="*/ 117 h 117"/>
                <a:gd name="T6" fmla="*/ 116 w 116"/>
                <a:gd name="T7" fmla="*/ 10 h 117"/>
                <a:gd name="T8" fmla="*/ 105 w 116"/>
                <a:gd name="T9" fmla="*/ 0 h 117"/>
                <a:gd name="T10" fmla="*/ 0 60000 65536"/>
                <a:gd name="T11" fmla="*/ 0 60000 65536"/>
                <a:gd name="T12" fmla="*/ 0 60000 65536"/>
                <a:gd name="T13" fmla="*/ 0 60000 65536"/>
                <a:gd name="T14" fmla="*/ 0 60000 65536"/>
                <a:gd name="T15" fmla="*/ 0 w 116"/>
                <a:gd name="T16" fmla="*/ 0 h 117"/>
                <a:gd name="T17" fmla="*/ 116 w 116"/>
                <a:gd name="T18" fmla="*/ 117 h 117"/>
              </a:gdLst>
              <a:ahLst/>
              <a:cxnLst>
                <a:cxn ang="T10">
                  <a:pos x="T0" y="T1"/>
                </a:cxn>
                <a:cxn ang="T11">
                  <a:pos x="T2" y="T3"/>
                </a:cxn>
                <a:cxn ang="T12">
                  <a:pos x="T4" y="T5"/>
                </a:cxn>
                <a:cxn ang="T13">
                  <a:pos x="T6" y="T7"/>
                </a:cxn>
                <a:cxn ang="T14">
                  <a:pos x="T8" y="T9"/>
                </a:cxn>
              </a:cxnLst>
              <a:rect l="T15" t="T16" r="T17" b="T18"/>
              <a:pathLst>
                <a:path w="116" h="117">
                  <a:moveTo>
                    <a:pt x="105" y="0"/>
                  </a:moveTo>
                  <a:lnTo>
                    <a:pt x="0" y="106"/>
                  </a:lnTo>
                  <a:lnTo>
                    <a:pt x="11" y="117"/>
                  </a:lnTo>
                  <a:lnTo>
                    <a:pt x="116" y="10"/>
                  </a:lnTo>
                  <a:lnTo>
                    <a:pt x="105" y="0"/>
                  </a:lnTo>
                  <a:close/>
                </a:path>
              </a:pathLst>
            </a:custGeom>
            <a:solidFill>
              <a:schemeClr val="tx1">
                <a:lumMod val="50000"/>
                <a:lumOff val="5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a:solidFill>
                  <a:srgbClr val="000000"/>
                </a:solidFill>
                <a:ea typeface="微软雅黑" panose="020B0503020204020204" charset="-122"/>
                <a:sym typeface="Calibri" panose="020F0502020204030204" charset="0"/>
              </a:endParaRPr>
            </a:p>
          </p:txBody>
        </p:sp>
        <p:sp>
          <p:nvSpPr>
            <p:cNvPr id="14362" name="Freeform 10"/>
            <p:cNvSpPr>
              <a:spLocks noChangeArrowheads="1"/>
            </p:cNvSpPr>
            <p:nvPr/>
          </p:nvSpPr>
          <p:spPr bwMode="auto">
            <a:xfrm>
              <a:off x="8903" y="5968"/>
              <a:ext cx="417" cy="422"/>
            </a:xfrm>
            <a:custGeom>
              <a:avLst/>
              <a:gdLst>
                <a:gd name="T0" fmla="*/ 107 w 116"/>
                <a:gd name="T1" fmla="*/ 0 h 117"/>
                <a:gd name="T2" fmla="*/ 0 w 116"/>
                <a:gd name="T3" fmla="*/ 106 h 117"/>
                <a:gd name="T4" fmla="*/ 11 w 116"/>
                <a:gd name="T5" fmla="*/ 117 h 117"/>
                <a:gd name="T6" fmla="*/ 116 w 116"/>
                <a:gd name="T7" fmla="*/ 10 h 117"/>
                <a:gd name="T8" fmla="*/ 107 w 116"/>
                <a:gd name="T9" fmla="*/ 0 h 117"/>
                <a:gd name="T10" fmla="*/ 0 60000 65536"/>
                <a:gd name="T11" fmla="*/ 0 60000 65536"/>
                <a:gd name="T12" fmla="*/ 0 60000 65536"/>
                <a:gd name="T13" fmla="*/ 0 60000 65536"/>
                <a:gd name="T14" fmla="*/ 0 60000 65536"/>
                <a:gd name="T15" fmla="*/ 0 w 116"/>
                <a:gd name="T16" fmla="*/ 0 h 117"/>
                <a:gd name="T17" fmla="*/ 116 w 116"/>
                <a:gd name="T18" fmla="*/ 117 h 117"/>
              </a:gdLst>
              <a:ahLst/>
              <a:cxnLst>
                <a:cxn ang="T10">
                  <a:pos x="T0" y="T1"/>
                </a:cxn>
                <a:cxn ang="T11">
                  <a:pos x="T2" y="T3"/>
                </a:cxn>
                <a:cxn ang="T12">
                  <a:pos x="T4" y="T5"/>
                </a:cxn>
                <a:cxn ang="T13">
                  <a:pos x="T6" y="T7"/>
                </a:cxn>
                <a:cxn ang="T14">
                  <a:pos x="T8" y="T9"/>
                </a:cxn>
              </a:cxnLst>
              <a:rect l="T15" t="T16" r="T17" b="T18"/>
              <a:pathLst>
                <a:path w="116" h="117">
                  <a:moveTo>
                    <a:pt x="107" y="0"/>
                  </a:moveTo>
                  <a:lnTo>
                    <a:pt x="0" y="106"/>
                  </a:lnTo>
                  <a:lnTo>
                    <a:pt x="11" y="117"/>
                  </a:lnTo>
                  <a:lnTo>
                    <a:pt x="116" y="10"/>
                  </a:lnTo>
                  <a:lnTo>
                    <a:pt x="107" y="0"/>
                  </a:lnTo>
                  <a:close/>
                </a:path>
              </a:pathLst>
            </a:custGeom>
            <a:solidFill>
              <a:srgbClr val="88829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a:solidFill>
                  <a:srgbClr val="000000"/>
                </a:solidFill>
                <a:ea typeface="微软雅黑" panose="020B0503020204020204" charset="-122"/>
                <a:sym typeface="Calibri" panose="020F0502020204030204" charset="0"/>
              </a:endParaRPr>
            </a:p>
          </p:txBody>
        </p:sp>
        <p:sp>
          <p:nvSpPr>
            <p:cNvPr id="14363" name="Freeform 11"/>
            <p:cNvSpPr>
              <a:spLocks noChangeArrowheads="1"/>
            </p:cNvSpPr>
            <p:nvPr/>
          </p:nvSpPr>
          <p:spPr bwMode="auto">
            <a:xfrm>
              <a:off x="9253" y="5855"/>
              <a:ext cx="127" cy="128"/>
            </a:xfrm>
            <a:custGeom>
              <a:avLst/>
              <a:gdLst>
                <a:gd name="T0" fmla="*/ 17 w 26"/>
                <a:gd name="T1" fmla="*/ 8 h 26"/>
                <a:gd name="T2" fmla="*/ 0 w 26"/>
                <a:gd name="T3" fmla="*/ 7 h 26"/>
                <a:gd name="T4" fmla="*/ 19 w 26"/>
                <a:gd name="T5" fmla="*/ 26 h 26"/>
                <a:gd name="T6" fmla="*/ 17 w 26"/>
                <a:gd name="T7" fmla="*/ 8 h 26"/>
                <a:gd name="T8" fmla="*/ 0 60000 65536"/>
                <a:gd name="T9" fmla="*/ 0 60000 65536"/>
                <a:gd name="T10" fmla="*/ 0 60000 65536"/>
                <a:gd name="T11" fmla="*/ 0 60000 65536"/>
                <a:gd name="T12" fmla="*/ 0 w 26"/>
                <a:gd name="T13" fmla="*/ 0 h 26"/>
                <a:gd name="T14" fmla="*/ 26 w 26"/>
                <a:gd name="T15" fmla="*/ 26 h 26"/>
              </a:gdLst>
              <a:ahLst/>
              <a:cxnLst>
                <a:cxn ang="T8">
                  <a:pos x="T0" y="T1"/>
                </a:cxn>
                <a:cxn ang="T9">
                  <a:pos x="T2" y="T3"/>
                </a:cxn>
                <a:cxn ang="T10">
                  <a:pos x="T4" y="T5"/>
                </a:cxn>
                <a:cxn ang="T11">
                  <a:pos x="T6" y="T7"/>
                </a:cxn>
              </a:cxnLst>
              <a:rect l="T12" t="T13" r="T14" b="T15"/>
              <a:pathLst>
                <a:path w="26" h="26">
                  <a:moveTo>
                    <a:pt x="17" y="8"/>
                  </a:moveTo>
                  <a:cubicBezTo>
                    <a:pt x="9" y="0"/>
                    <a:pt x="0" y="7"/>
                    <a:pt x="0" y="7"/>
                  </a:cubicBezTo>
                  <a:cubicBezTo>
                    <a:pt x="19" y="26"/>
                    <a:pt x="19" y="26"/>
                    <a:pt x="19" y="26"/>
                  </a:cubicBezTo>
                  <a:cubicBezTo>
                    <a:pt x="19" y="26"/>
                    <a:pt x="26" y="17"/>
                    <a:pt x="17" y="8"/>
                  </a:cubicBezTo>
                  <a:close/>
                </a:path>
              </a:pathLst>
            </a:custGeom>
            <a:solidFill>
              <a:srgbClr val="88829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a:solidFill>
                  <a:srgbClr val="000000"/>
                </a:solidFill>
                <a:ea typeface="微软雅黑" panose="020B0503020204020204" charset="-122"/>
                <a:sym typeface="Calibri" panose="020F0502020204030204" charset="0"/>
              </a:endParaRPr>
            </a:p>
          </p:txBody>
        </p:sp>
        <p:sp>
          <p:nvSpPr>
            <p:cNvPr id="14364" name="Freeform 32"/>
            <p:cNvSpPr>
              <a:spLocks noChangeArrowheads="1"/>
            </p:cNvSpPr>
            <p:nvPr/>
          </p:nvSpPr>
          <p:spPr bwMode="auto">
            <a:xfrm>
              <a:off x="3940" y="3700"/>
              <a:ext cx="675" cy="390"/>
            </a:xfrm>
            <a:custGeom>
              <a:avLst/>
              <a:gdLst>
                <a:gd name="T0" fmla="*/ 0 w 187"/>
                <a:gd name="T1" fmla="*/ 0 h 108"/>
                <a:gd name="T2" fmla="*/ 0 w 187"/>
                <a:gd name="T3" fmla="*/ 108 h 108"/>
                <a:gd name="T4" fmla="*/ 187 w 187"/>
                <a:gd name="T5" fmla="*/ 108 h 108"/>
                <a:gd name="T6" fmla="*/ 187 w 187"/>
                <a:gd name="T7" fmla="*/ 0 h 108"/>
                <a:gd name="T8" fmla="*/ 94 w 187"/>
                <a:gd name="T9" fmla="*/ 67 h 108"/>
                <a:gd name="T10" fmla="*/ 0 w 187"/>
                <a:gd name="T11" fmla="*/ 0 h 108"/>
                <a:gd name="T12" fmla="*/ 0 60000 65536"/>
                <a:gd name="T13" fmla="*/ 0 60000 65536"/>
                <a:gd name="T14" fmla="*/ 0 60000 65536"/>
                <a:gd name="T15" fmla="*/ 0 60000 65536"/>
                <a:gd name="T16" fmla="*/ 0 60000 65536"/>
                <a:gd name="T17" fmla="*/ 0 60000 65536"/>
                <a:gd name="T18" fmla="*/ 0 w 187"/>
                <a:gd name="T19" fmla="*/ 0 h 108"/>
                <a:gd name="T20" fmla="*/ 187 w 187"/>
                <a:gd name="T21" fmla="*/ 108 h 108"/>
              </a:gdLst>
              <a:ahLst/>
              <a:cxnLst>
                <a:cxn ang="T12">
                  <a:pos x="T0" y="T1"/>
                </a:cxn>
                <a:cxn ang="T13">
                  <a:pos x="T2" y="T3"/>
                </a:cxn>
                <a:cxn ang="T14">
                  <a:pos x="T4" y="T5"/>
                </a:cxn>
                <a:cxn ang="T15">
                  <a:pos x="T6" y="T7"/>
                </a:cxn>
                <a:cxn ang="T16">
                  <a:pos x="T8" y="T9"/>
                </a:cxn>
                <a:cxn ang="T17">
                  <a:pos x="T10" y="T11"/>
                </a:cxn>
              </a:cxnLst>
              <a:rect l="T18" t="T19" r="T20" b="T21"/>
              <a:pathLst>
                <a:path w="187" h="108">
                  <a:moveTo>
                    <a:pt x="0" y="0"/>
                  </a:moveTo>
                  <a:lnTo>
                    <a:pt x="0" y="108"/>
                  </a:lnTo>
                  <a:lnTo>
                    <a:pt x="187" y="108"/>
                  </a:lnTo>
                  <a:lnTo>
                    <a:pt x="187" y="0"/>
                  </a:lnTo>
                  <a:lnTo>
                    <a:pt x="94" y="67"/>
                  </a:lnTo>
                  <a:lnTo>
                    <a:pt x="0" y="0"/>
                  </a:lnTo>
                  <a:close/>
                </a:path>
              </a:pathLst>
            </a:custGeom>
            <a:solidFill>
              <a:srgbClr val="61597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a:solidFill>
                  <a:srgbClr val="000000"/>
                </a:solidFill>
                <a:ea typeface="微软雅黑" panose="020B0503020204020204" charset="-122"/>
                <a:sym typeface="Calibri" panose="020F0502020204030204" charset="0"/>
              </a:endParaRPr>
            </a:p>
          </p:txBody>
        </p:sp>
        <p:sp>
          <p:nvSpPr>
            <p:cNvPr id="14365" name="Freeform 33"/>
            <p:cNvSpPr>
              <a:spLocks noChangeArrowheads="1"/>
            </p:cNvSpPr>
            <p:nvPr/>
          </p:nvSpPr>
          <p:spPr bwMode="auto">
            <a:xfrm>
              <a:off x="3940" y="3610"/>
              <a:ext cx="675" cy="280"/>
            </a:xfrm>
            <a:custGeom>
              <a:avLst/>
              <a:gdLst>
                <a:gd name="T0" fmla="*/ 187 w 187"/>
                <a:gd name="T1" fmla="*/ 9 h 77"/>
                <a:gd name="T2" fmla="*/ 187 w 187"/>
                <a:gd name="T3" fmla="*/ 0 h 77"/>
                <a:gd name="T4" fmla="*/ 0 w 187"/>
                <a:gd name="T5" fmla="*/ 0 h 77"/>
                <a:gd name="T6" fmla="*/ 0 w 187"/>
                <a:gd name="T7" fmla="*/ 10 h 77"/>
                <a:gd name="T8" fmla="*/ 94 w 187"/>
                <a:gd name="T9" fmla="*/ 77 h 77"/>
                <a:gd name="T10" fmla="*/ 187 w 187"/>
                <a:gd name="T11" fmla="*/ 9 h 77"/>
                <a:gd name="T12" fmla="*/ 0 60000 65536"/>
                <a:gd name="T13" fmla="*/ 0 60000 65536"/>
                <a:gd name="T14" fmla="*/ 0 60000 65536"/>
                <a:gd name="T15" fmla="*/ 0 60000 65536"/>
                <a:gd name="T16" fmla="*/ 0 60000 65536"/>
                <a:gd name="T17" fmla="*/ 0 60000 65536"/>
                <a:gd name="T18" fmla="*/ 0 w 187"/>
                <a:gd name="T19" fmla="*/ 0 h 77"/>
                <a:gd name="T20" fmla="*/ 187 w 187"/>
                <a:gd name="T21" fmla="*/ 77 h 77"/>
              </a:gdLst>
              <a:ahLst/>
              <a:cxnLst>
                <a:cxn ang="T12">
                  <a:pos x="T0" y="T1"/>
                </a:cxn>
                <a:cxn ang="T13">
                  <a:pos x="T2" y="T3"/>
                </a:cxn>
                <a:cxn ang="T14">
                  <a:pos x="T4" y="T5"/>
                </a:cxn>
                <a:cxn ang="T15">
                  <a:pos x="T6" y="T7"/>
                </a:cxn>
                <a:cxn ang="T16">
                  <a:pos x="T8" y="T9"/>
                </a:cxn>
                <a:cxn ang="T17">
                  <a:pos x="T10" y="T11"/>
                </a:cxn>
              </a:cxnLst>
              <a:rect l="T18" t="T19" r="T20" b="T21"/>
              <a:pathLst>
                <a:path w="187" h="77">
                  <a:moveTo>
                    <a:pt x="187" y="9"/>
                  </a:moveTo>
                  <a:lnTo>
                    <a:pt x="187" y="0"/>
                  </a:lnTo>
                  <a:lnTo>
                    <a:pt x="0" y="0"/>
                  </a:lnTo>
                  <a:lnTo>
                    <a:pt x="0" y="10"/>
                  </a:lnTo>
                  <a:lnTo>
                    <a:pt x="94" y="77"/>
                  </a:lnTo>
                  <a:lnTo>
                    <a:pt x="187" y="9"/>
                  </a:lnTo>
                  <a:close/>
                </a:path>
              </a:pathLst>
            </a:custGeom>
            <a:solidFill>
              <a:srgbClr val="61597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a:solidFill>
                  <a:srgbClr val="000000"/>
                </a:solidFill>
                <a:ea typeface="微软雅黑" panose="020B0503020204020204" charset="-122"/>
                <a:sym typeface="Calibri" panose="020F0502020204030204" charset="0"/>
              </a:endParaRPr>
            </a:p>
          </p:txBody>
        </p:sp>
        <p:sp>
          <p:nvSpPr>
            <p:cNvPr id="14366" name="Freeform 34"/>
            <p:cNvSpPr>
              <a:spLocks noChangeArrowheads="1"/>
            </p:cNvSpPr>
            <p:nvPr/>
          </p:nvSpPr>
          <p:spPr bwMode="auto">
            <a:xfrm>
              <a:off x="8032" y="6785"/>
              <a:ext cx="653" cy="578"/>
            </a:xfrm>
            <a:custGeom>
              <a:avLst/>
              <a:gdLst>
                <a:gd name="T0" fmla="*/ 136 w 136"/>
                <a:gd name="T1" fmla="*/ 48 h 120"/>
                <a:gd name="T2" fmla="*/ 68 w 136"/>
                <a:gd name="T3" fmla="*/ 0 h 120"/>
                <a:gd name="T4" fmla="*/ 0 w 136"/>
                <a:gd name="T5" fmla="*/ 48 h 120"/>
                <a:gd name="T6" fmla="*/ 37 w 136"/>
                <a:gd name="T7" fmla="*/ 91 h 120"/>
                <a:gd name="T8" fmla="*/ 22 w 136"/>
                <a:gd name="T9" fmla="*/ 120 h 120"/>
                <a:gd name="T10" fmla="*/ 73 w 136"/>
                <a:gd name="T11" fmla="*/ 96 h 120"/>
                <a:gd name="T12" fmla="*/ 136 w 136"/>
                <a:gd name="T13" fmla="*/ 48 h 120"/>
                <a:gd name="T14" fmla="*/ 0 60000 65536"/>
                <a:gd name="T15" fmla="*/ 0 60000 65536"/>
                <a:gd name="T16" fmla="*/ 0 60000 65536"/>
                <a:gd name="T17" fmla="*/ 0 60000 65536"/>
                <a:gd name="T18" fmla="*/ 0 60000 65536"/>
                <a:gd name="T19" fmla="*/ 0 60000 65536"/>
                <a:gd name="T20" fmla="*/ 0 60000 65536"/>
                <a:gd name="T21" fmla="*/ 0 w 136"/>
                <a:gd name="T22" fmla="*/ 0 h 120"/>
                <a:gd name="T23" fmla="*/ 136 w 136"/>
                <a:gd name="T24" fmla="*/ 120 h 12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36" h="120">
                  <a:moveTo>
                    <a:pt x="136" y="48"/>
                  </a:moveTo>
                  <a:cubicBezTo>
                    <a:pt x="136" y="22"/>
                    <a:pt x="106" y="0"/>
                    <a:pt x="68" y="0"/>
                  </a:cubicBezTo>
                  <a:cubicBezTo>
                    <a:pt x="31" y="0"/>
                    <a:pt x="0" y="22"/>
                    <a:pt x="0" y="48"/>
                  </a:cubicBezTo>
                  <a:cubicBezTo>
                    <a:pt x="0" y="67"/>
                    <a:pt x="15" y="83"/>
                    <a:pt x="37" y="91"/>
                  </a:cubicBezTo>
                  <a:cubicBezTo>
                    <a:pt x="38" y="96"/>
                    <a:pt x="37" y="106"/>
                    <a:pt x="22" y="120"/>
                  </a:cubicBezTo>
                  <a:cubicBezTo>
                    <a:pt x="22" y="120"/>
                    <a:pt x="54" y="111"/>
                    <a:pt x="73" y="96"/>
                  </a:cubicBezTo>
                  <a:cubicBezTo>
                    <a:pt x="108" y="94"/>
                    <a:pt x="136" y="73"/>
                    <a:pt x="136" y="48"/>
                  </a:cubicBezTo>
                  <a:close/>
                </a:path>
              </a:pathLst>
            </a:custGeom>
            <a:solidFill>
              <a:srgbClr val="88829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a:solidFill>
                  <a:srgbClr val="000000"/>
                </a:solidFill>
                <a:ea typeface="微软雅黑" panose="020B0503020204020204" charset="-122"/>
                <a:sym typeface="Calibri" panose="020F0502020204030204" charset="0"/>
              </a:endParaRPr>
            </a:p>
          </p:txBody>
        </p:sp>
        <p:sp>
          <p:nvSpPr>
            <p:cNvPr id="14367" name="Freeform 45"/>
            <p:cNvSpPr>
              <a:spLocks noEditPoints="1" noChangeArrowheads="1"/>
            </p:cNvSpPr>
            <p:nvPr/>
          </p:nvSpPr>
          <p:spPr bwMode="auto">
            <a:xfrm>
              <a:off x="9085" y="3753"/>
              <a:ext cx="522" cy="675"/>
            </a:xfrm>
            <a:custGeom>
              <a:avLst/>
              <a:gdLst>
                <a:gd name="T0" fmla="*/ 104 w 109"/>
                <a:gd name="T1" fmla="*/ 67 h 141"/>
                <a:gd name="T2" fmla="*/ 96 w 109"/>
                <a:gd name="T3" fmla="*/ 67 h 141"/>
                <a:gd name="T4" fmla="*/ 96 w 109"/>
                <a:gd name="T5" fmla="*/ 44 h 141"/>
                <a:gd name="T6" fmla="*/ 84 w 109"/>
                <a:gd name="T7" fmla="*/ 13 h 141"/>
                <a:gd name="T8" fmla="*/ 55 w 109"/>
                <a:gd name="T9" fmla="*/ 0 h 141"/>
                <a:gd name="T10" fmla="*/ 25 w 109"/>
                <a:gd name="T11" fmla="*/ 13 h 141"/>
                <a:gd name="T12" fmla="*/ 13 w 109"/>
                <a:gd name="T13" fmla="*/ 44 h 141"/>
                <a:gd name="T14" fmla="*/ 13 w 109"/>
                <a:gd name="T15" fmla="*/ 67 h 141"/>
                <a:gd name="T16" fmla="*/ 6 w 109"/>
                <a:gd name="T17" fmla="*/ 67 h 141"/>
                <a:gd name="T18" fmla="*/ 0 w 109"/>
                <a:gd name="T19" fmla="*/ 73 h 141"/>
                <a:gd name="T20" fmla="*/ 0 w 109"/>
                <a:gd name="T21" fmla="*/ 136 h 141"/>
                <a:gd name="T22" fmla="*/ 6 w 109"/>
                <a:gd name="T23" fmla="*/ 141 h 141"/>
                <a:gd name="T24" fmla="*/ 104 w 109"/>
                <a:gd name="T25" fmla="*/ 141 h 141"/>
                <a:gd name="T26" fmla="*/ 109 w 109"/>
                <a:gd name="T27" fmla="*/ 136 h 141"/>
                <a:gd name="T28" fmla="*/ 109 w 109"/>
                <a:gd name="T29" fmla="*/ 73 h 141"/>
                <a:gd name="T30" fmla="*/ 104 w 109"/>
                <a:gd name="T31" fmla="*/ 67 h 141"/>
                <a:gd name="T32" fmla="*/ 67 w 109"/>
                <a:gd name="T33" fmla="*/ 124 h 141"/>
                <a:gd name="T34" fmla="*/ 55 w 109"/>
                <a:gd name="T35" fmla="*/ 136 h 141"/>
                <a:gd name="T36" fmla="*/ 43 w 109"/>
                <a:gd name="T37" fmla="*/ 124 h 141"/>
                <a:gd name="T38" fmla="*/ 43 w 109"/>
                <a:gd name="T39" fmla="*/ 102 h 141"/>
                <a:gd name="T40" fmla="*/ 55 w 109"/>
                <a:gd name="T41" fmla="*/ 90 h 141"/>
                <a:gd name="T42" fmla="*/ 67 w 109"/>
                <a:gd name="T43" fmla="*/ 102 h 141"/>
                <a:gd name="T44" fmla="*/ 67 w 109"/>
                <a:gd name="T45" fmla="*/ 124 h 141"/>
                <a:gd name="T46" fmla="*/ 77 w 109"/>
                <a:gd name="T47" fmla="*/ 67 h 141"/>
                <a:gd name="T48" fmla="*/ 33 w 109"/>
                <a:gd name="T49" fmla="*/ 67 h 141"/>
                <a:gd name="T50" fmla="*/ 33 w 109"/>
                <a:gd name="T51" fmla="*/ 44 h 141"/>
                <a:gd name="T52" fmla="*/ 39 w 109"/>
                <a:gd name="T53" fmla="*/ 26 h 141"/>
                <a:gd name="T54" fmla="*/ 55 w 109"/>
                <a:gd name="T55" fmla="*/ 19 h 141"/>
                <a:gd name="T56" fmla="*/ 70 w 109"/>
                <a:gd name="T57" fmla="*/ 26 h 141"/>
                <a:gd name="T58" fmla="*/ 77 w 109"/>
                <a:gd name="T59" fmla="*/ 44 h 141"/>
                <a:gd name="T60" fmla="*/ 77 w 109"/>
                <a:gd name="T61" fmla="*/ 67 h 141"/>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109"/>
                <a:gd name="T94" fmla="*/ 0 h 141"/>
                <a:gd name="T95" fmla="*/ 109 w 109"/>
                <a:gd name="T96" fmla="*/ 141 h 141"/>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109" h="141">
                  <a:moveTo>
                    <a:pt x="104" y="67"/>
                  </a:moveTo>
                  <a:cubicBezTo>
                    <a:pt x="96" y="67"/>
                    <a:pt x="96" y="67"/>
                    <a:pt x="96" y="67"/>
                  </a:cubicBezTo>
                  <a:cubicBezTo>
                    <a:pt x="96" y="44"/>
                    <a:pt x="96" y="44"/>
                    <a:pt x="96" y="44"/>
                  </a:cubicBezTo>
                  <a:cubicBezTo>
                    <a:pt x="96" y="32"/>
                    <a:pt x="92" y="21"/>
                    <a:pt x="84" y="13"/>
                  </a:cubicBezTo>
                  <a:cubicBezTo>
                    <a:pt x="77" y="5"/>
                    <a:pt x="66" y="0"/>
                    <a:pt x="55" y="0"/>
                  </a:cubicBezTo>
                  <a:cubicBezTo>
                    <a:pt x="43" y="0"/>
                    <a:pt x="32" y="5"/>
                    <a:pt x="25" y="13"/>
                  </a:cubicBezTo>
                  <a:cubicBezTo>
                    <a:pt x="18" y="21"/>
                    <a:pt x="13" y="32"/>
                    <a:pt x="13" y="44"/>
                  </a:cubicBezTo>
                  <a:cubicBezTo>
                    <a:pt x="13" y="67"/>
                    <a:pt x="13" y="67"/>
                    <a:pt x="13" y="67"/>
                  </a:cubicBezTo>
                  <a:cubicBezTo>
                    <a:pt x="6" y="67"/>
                    <a:pt x="6" y="67"/>
                    <a:pt x="6" y="67"/>
                  </a:cubicBezTo>
                  <a:cubicBezTo>
                    <a:pt x="3" y="67"/>
                    <a:pt x="0" y="70"/>
                    <a:pt x="0" y="73"/>
                  </a:cubicBezTo>
                  <a:cubicBezTo>
                    <a:pt x="0" y="136"/>
                    <a:pt x="0" y="136"/>
                    <a:pt x="0" y="136"/>
                  </a:cubicBezTo>
                  <a:cubicBezTo>
                    <a:pt x="0" y="139"/>
                    <a:pt x="3" y="141"/>
                    <a:pt x="6" y="141"/>
                  </a:cubicBezTo>
                  <a:cubicBezTo>
                    <a:pt x="104" y="141"/>
                    <a:pt x="104" y="141"/>
                    <a:pt x="104" y="141"/>
                  </a:cubicBezTo>
                  <a:cubicBezTo>
                    <a:pt x="107" y="141"/>
                    <a:pt x="109" y="139"/>
                    <a:pt x="109" y="136"/>
                  </a:cubicBezTo>
                  <a:cubicBezTo>
                    <a:pt x="109" y="73"/>
                    <a:pt x="109" y="73"/>
                    <a:pt x="109" y="73"/>
                  </a:cubicBezTo>
                  <a:cubicBezTo>
                    <a:pt x="109" y="70"/>
                    <a:pt x="107" y="67"/>
                    <a:pt x="104" y="67"/>
                  </a:cubicBezTo>
                  <a:close/>
                  <a:moveTo>
                    <a:pt x="67" y="124"/>
                  </a:moveTo>
                  <a:cubicBezTo>
                    <a:pt x="67" y="130"/>
                    <a:pt x="61" y="136"/>
                    <a:pt x="55" y="136"/>
                  </a:cubicBezTo>
                  <a:cubicBezTo>
                    <a:pt x="48" y="136"/>
                    <a:pt x="43" y="130"/>
                    <a:pt x="43" y="124"/>
                  </a:cubicBezTo>
                  <a:cubicBezTo>
                    <a:pt x="43" y="102"/>
                    <a:pt x="43" y="102"/>
                    <a:pt x="43" y="102"/>
                  </a:cubicBezTo>
                  <a:cubicBezTo>
                    <a:pt x="43" y="95"/>
                    <a:pt x="48" y="90"/>
                    <a:pt x="55" y="90"/>
                  </a:cubicBezTo>
                  <a:cubicBezTo>
                    <a:pt x="61" y="90"/>
                    <a:pt x="67" y="95"/>
                    <a:pt x="67" y="102"/>
                  </a:cubicBezTo>
                  <a:lnTo>
                    <a:pt x="67" y="124"/>
                  </a:lnTo>
                  <a:close/>
                  <a:moveTo>
                    <a:pt x="77" y="67"/>
                  </a:moveTo>
                  <a:cubicBezTo>
                    <a:pt x="33" y="67"/>
                    <a:pt x="33" y="67"/>
                    <a:pt x="33" y="67"/>
                  </a:cubicBezTo>
                  <a:cubicBezTo>
                    <a:pt x="33" y="44"/>
                    <a:pt x="33" y="44"/>
                    <a:pt x="33" y="44"/>
                  </a:cubicBezTo>
                  <a:cubicBezTo>
                    <a:pt x="33" y="37"/>
                    <a:pt x="35" y="31"/>
                    <a:pt x="39" y="26"/>
                  </a:cubicBezTo>
                  <a:cubicBezTo>
                    <a:pt x="44" y="22"/>
                    <a:pt x="49" y="19"/>
                    <a:pt x="55" y="19"/>
                  </a:cubicBezTo>
                  <a:cubicBezTo>
                    <a:pt x="61" y="19"/>
                    <a:pt x="66" y="22"/>
                    <a:pt x="70" y="26"/>
                  </a:cubicBezTo>
                  <a:cubicBezTo>
                    <a:pt x="74" y="31"/>
                    <a:pt x="77" y="37"/>
                    <a:pt x="77" y="44"/>
                  </a:cubicBezTo>
                  <a:lnTo>
                    <a:pt x="77" y="67"/>
                  </a:lnTo>
                  <a:close/>
                </a:path>
              </a:pathLst>
            </a:custGeom>
            <a:solidFill>
              <a:srgbClr val="88829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a:solidFill>
                  <a:srgbClr val="000000"/>
                </a:solidFill>
                <a:ea typeface="微软雅黑" panose="020B0503020204020204" charset="-122"/>
                <a:sym typeface="Calibri" panose="020F0502020204030204" charset="0"/>
              </a:endParaRPr>
            </a:p>
          </p:txBody>
        </p:sp>
        <p:sp>
          <p:nvSpPr>
            <p:cNvPr id="14368" name="Freeform 47"/>
            <p:cNvSpPr>
              <a:spLocks noChangeArrowheads="1"/>
            </p:cNvSpPr>
            <p:nvPr/>
          </p:nvSpPr>
          <p:spPr bwMode="auto">
            <a:xfrm>
              <a:off x="3260" y="5090"/>
              <a:ext cx="288" cy="405"/>
            </a:xfrm>
            <a:custGeom>
              <a:avLst/>
              <a:gdLst>
                <a:gd name="T0" fmla="*/ 43 w 60"/>
                <a:gd name="T1" fmla="*/ 49 h 85"/>
                <a:gd name="T2" fmla="*/ 44 w 60"/>
                <a:gd name="T3" fmla="*/ 40 h 85"/>
                <a:gd name="T4" fmla="*/ 32 w 60"/>
                <a:gd name="T5" fmla="*/ 4 h 85"/>
                <a:gd name="T6" fmla="*/ 26 w 60"/>
                <a:gd name="T7" fmla="*/ 2 h 85"/>
                <a:gd name="T8" fmla="*/ 12 w 60"/>
                <a:gd name="T9" fmla="*/ 7 h 85"/>
                <a:gd name="T10" fmla="*/ 4 w 60"/>
                <a:gd name="T11" fmla="*/ 22 h 85"/>
                <a:gd name="T12" fmla="*/ 9 w 60"/>
                <a:gd name="T13" fmla="*/ 37 h 85"/>
                <a:gd name="T14" fmla="*/ 25 w 60"/>
                <a:gd name="T15" fmla="*/ 46 h 85"/>
                <a:gd name="T16" fmla="*/ 31 w 60"/>
                <a:gd name="T17" fmla="*/ 52 h 85"/>
                <a:gd name="T18" fmla="*/ 41 w 60"/>
                <a:gd name="T19" fmla="*/ 80 h 85"/>
                <a:gd name="T20" fmla="*/ 46 w 60"/>
                <a:gd name="T21" fmla="*/ 83 h 85"/>
                <a:gd name="T22" fmla="*/ 49 w 60"/>
                <a:gd name="T23" fmla="*/ 70 h 85"/>
                <a:gd name="T24" fmla="*/ 43 w 60"/>
                <a:gd name="T25" fmla="*/ 49 h 8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60"/>
                <a:gd name="T40" fmla="*/ 0 h 85"/>
                <a:gd name="T41" fmla="*/ 60 w 60"/>
                <a:gd name="T42" fmla="*/ 85 h 8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60" h="85">
                  <a:moveTo>
                    <a:pt x="43" y="49"/>
                  </a:moveTo>
                  <a:cubicBezTo>
                    <a:pt x="43" y="49"/>
                    <a:pt x="45" y="43"/>
                    <a:pt x="44" y="40"/>
                  </a:cubicBezTo>
                  <a:cubicBezTo>
                    <a:pt x="32" y="4"/>
                    <a:pt x="32" y="4"/>
                    <a:pt x="32" y="4"/>
                  </a:cubicBezTo>
                  <a:cubicBezTo>
                    <a:pt x="32" y="4"/>
                    <a:pt x="31" y="0"/>
                    <a:pt x="26" y="2"/>
                  </a:cubicBezTo>
                  <a:cubicBezTo>
                    <a:pt x="12" y="7"/>
                    <a:pt x="12" y="7"/>
                    <a:pt x="12" y="7"/>
                  </a:cubicBezTo>
                  <a:cubicBezTo>
                    <a:pt x="12" y="7"/>
                    <a:pt x="0" y="11"/>
                    <a:pt x="4" y="22"/>
                  </a:cubicBezTo>
                  <a:cubicBezTo>
                    <a:pt x="9" y="37"/>
                    <a:pt x="9" y="37"/>
                    <a:pt x="9" y="37"/>
                  </a:cubicBezTo>
                  <a:cubicBezTo>
                    <a:pt x="9" y="37"/>
                    <a:pt x="14" y="50"/>
                    <a:pt x="25" y="46"/>
                  </a:cubicBezTo>
                  <a:cubicBezTo>
                    <a:pt x="25" y="46"/>
                    <a:pt x="29" y="45"/>
                    <a:pt x="31" y="52"/>
                  </a:cubicBezTo>
                  <a:cubicBezTo>
                    <a:pt x="41" y="80"/>
                    <a:pt x="41" y="80"/>
                    <a:pt x="41" y="80"/>
                  </a:cubicBezTo>
                  <a:cubicBezTo>
                    <a:pt x="41" y="80"/>
                    <a:pt x="41" y="85"/>
                    <a:pt x="46" y="83"/>
                  </a:cubicBezTo>
                  <a:cubicBezTo>
                    <a:pt x="46" y="83"/>
                    <a:pt x="60" y="81"/>
                    <a:pt x="49" y="70"/>
                  </a:cubicBezTo>
                  <a:cubicBezTo>
                    <a:pt x="52" y="63"/>
                    <a:pt x="43" y="58"/>
                    <a:pt x="43" y="49"/>
                  </a:cubicBezTo>
                  <a:close/>
                </a:path>
              </a:pathLst>
            </a:custGeom>
            <a:solidFill>
              <a:srgbClr val="61597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a:solidFill>
                  <a:srgbClr val="000000"/>
                </a:solidFill>
                <a:ea typeface="微软雅黑" panose="020B0503020204020204" charset="-122"/>
                <a:sym typeface="Calibri" panose="020F0502020204030204" charset="0"/>
              </a:endParaRPr>
            </a:p>
          </p:txBody>
        </p:sp>
        <p:sp>
          <p:nvSpPr>
            <p:cNvPr id="14369" name="Freeform 48"/>
            <p:cNvSpPr>
              <a:spLocks noChangeArrowheads="1"/>
            </p:cNvSpPr>
            <p:nvPr/>
          </p:nvSpPr>
          <p:spPr bwMode="auto">
            <a:xfrm>
              <a:off x="3418" y="4848"/>
              <a:ext cx="392" cy="457"/>
            </a:xfrm>
            <a:custGeom>
              <a:avLst/>
              <a:gdLst>
                <a:gd name="T0" fmla="*/ 70 w 82"/>
                <a:gd name="T1" fmla="*/ 58 h 95"/>
                <a:gd name="T2" fmla="*/ 73 w 82"/>
                <a:gd name="T3" fmla="*/ 45 h 95"/>
                <a:gd name="T4" fmla="*/ 62 w 82"/>
                <a:gd name="T5" fmla="*/ 36 h 95"/>
                <a:gd name="T6" fmla="*/ 52 w 82"/>
                <a:gd name="T7" fmla="*/ 4 h 95"/>
                <a:gd name="T8" fmla="*/ 48 w 82"/>
                <a:gd name="T9" fmla="*/ 6 h 95"/>
                <a:gd name="T10" fmla="*/ 4 w 82"/>
                <a:gd name="T11" fmla="*/ 47 h 95"/>
                <a:gd name="T12" fmla="*/ 2 w 82"/>
                <a:gd name="T13" fmla="*/ 52 h 95"/>
                <a:gd name="T14" fmla="*/ 12 w 82"/>
                <a:gd name="T15" fmla="*/ 83 h 95"/>
                <a:gd name="T16" fmla="*/ 17 w 82"/>
                <a:gd name="T17" fmla="*/ 85 h 95"/>
                <a:gd name="T18" fmla="*/ 78 w 82"/>
                <a:gd name="T19" fmla="*/ 92 h 95"/>
                <a:gd name="T20" fmla="*/ 81 w 82"/>
                <a:gd name="T21" fmla="*/ 91 h 95"/>
                <a:gd name="T22" fmla="*/ 70 w 82"/>
                <a:gd name="T23" fmla="*/ 58 h 9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82"/>
                <a:gd name="T37" fmla="*/ 0 h 95"/>
                <a:gd name="T38" fmla="*/ 82 w 82"/>
                <a:gd name="T39" fmla="*/ 95 h 95"/>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82" h="95">
                  <a:moveTo>
                    <a:pt x="70" y="58"/>
                  </a:moveTo>
                  <a:cubicBezTo>
                    <a:pt x="73" y="55"/>
                    <a:pt x="75" y="50"/>
                    <a:pt x="73" y="45"/>
                  </a:cubicBezTo>
                  <a:cubicBezTo>
                    <a:pt x="71" y="40"/>
                    <a:pt x="67" y="37"/>
                    <a:pt x="62" y="36"/>
                  </a:cubicBezTo>
                  <a:cubicBezTo>
                    <a:pt x="52" y="4"/>
                    <a:pt x="52" y="4"/>
                    <a:pt x="52" y="4"/>
                  </a:cubicBezTo>
                  <a:cubicBezTo>
                    <a:pt x="50" y="0"/>
                    <a:pt x="48" y="6"/>
                    <a:pt x="48" y="6"/>
                  </a:cubicBezTo>
                  <a:cubicBezTo>
                    <a:pt x="40" y="38"/>
                    <a:pt x="4" y="47"/>
                    <a:pt x="4" y="47"/>
                  </a:cubicBezTo>
                  <a:cubicBezTo>
                    <a:pt x="0" y="49"/>
                    <a:pt x="2" y="52"/>
                    <a:pt x="2" y="52"/>
                  </a:cubicBezTo>
                  <a:cubicBezTo>
                    <a:pt x="12" y="83"/>
                    <a:pt x="12" y="83"/>
                    <a:pt x="12" y="83"/>
                  </a:cubicBezTo>
                  <a:cubicBezTo>
                    <a:pt x="14" y="86"/>
                    <a:pt x="17" y="85"/>
                    <a:pt x="17" y="85"/>
                  </a:cubicBezTo>
                  <a:cubicBezTo>
                    <a:pt x="56" y="72"/>
                    <a:pt x="78" y="92"/>
                    <a:pt x="78" y="92"/>
                  </a:cubicBezTo>
                  <a:cubicBezTo>
                    <a:pt x="78" y="92"/>
                    <a:pt x="82" y="95"/>
                    <a:pt x="81" y="91"/>
                  </a:cubicBezTo>
                  <a:lnTo>
                    <a:pt x="70" y="58"/>
                  </a:lnTo>
                  <a:close/>
                </a:path>
              </a:pathLst>
            </a:custGeom>
            <a:solidFill>
              <a:srgbClr val="61597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a:solidFill>
                  <a:srgbClr val="000000"/>
                </a:solidFill>
                <a:ea typeface="微软雅黑" panose="020B0503020204020204" charset="-122"/>
                <a:sym typeface="Calibri" panose="020F0502020204030204" charset="0"/>
              </a:endParaRPr>
            </a:p>
          </p:txBody>
        </p:sp>
        <p:sp>
          <p:nvSpPr>
            <p:cNvPr id="14370" name="Freeform 49"/>
            <p:cNvSpPr>
              <a:spLocks noChangeArrowheads="1"/>
            </p:cNvSpPr>
            <p:nvPr/>
          </p:nvSpPr>
          <p:spPr bwMode="auto">
            <a:xfrm>
              <a:off x="3755" y="4935"/>
              <a:ext cx="65" cy="83"/>
            </a:xfrm>
            <a:custGeom>
              <a:avLst/>
              <a:gdLst>
                <a:gd name="T0" fmla="*/ 18 w 18"/>
                <a:gd name="T1" fmla="*/ 3 h 23"/>
                <a:gd name="T2" fmla="*/ 15 w 18"/>
                <a:gd name="T3" fmla="*/ 0 h 23"/>
                <a:gd name="T4" fmla="*/ 0 w 18"/>
                <a:gd name="T5" fmla="*/ 20 h 23"/>
                <a:gd name="T6" fmla="*/ 3 w 18"/>
                <a:gd name="T7" fmla="*/ 23 h 23"/>
                <a:gd name="T8" fmla="*/ 18 w 18"/>
                <a:gd name="T9" fmla="*/ 3 h 23"/>
                <a:gd name="T10" fmla="*/ 0 60000 65536"/>
                <a:gd name="T11" fmla="*/ 0 60000 65536"/>
                <a:gd name="T12" fmla="*/ 0 60000 65536"/>
                <a:gd name="T13" fmla="*/ 0 60000 65536"/>
                <a:gd name="T14" fmla="*/ 0 60000 65536"/>
                <a:gd name="T15" fmla="*/ 0 w 18"/>
                <a:gd name="T16" fmla="*/ 0 h 23"/>
                <a:gd name="T17" fmla="*/ 18 w 18"/>
                <a:gd name="T18" fmla="*/ 23 h 23"/>
              </a:gdLst>
              <a:ahLst/>
              <a:cxnLst>
                <a:cxn ang="T10">
                  <a:pos x="T0" y="T1"/>
                </a:cxn>
                <a:cxn ang="T11">
                  <a:pos x="T2" y="T3"/>
                </a:cxn>
                <a:cxn ang="T12">
                  <a:pos x="T4" y="T5"/>
                </a:cxn>
                <a:cxn ang="T13">
                  <a:pos x="T6" y="T7"/>
                </a:cxn>
                <a:cxn ang="T14">
                  <a:pos x="T8" y="T9"/>
                </a:cxn>
              </a:cxnLst>
              <a:rect l="T15" t="T16" r="T17" b="T18"/>
              <a:pathLst>
                <a:path w="18" h="23">
                  <a:moveTo>
                    <a:pt x="18" y="3"/>
                  </a:moveTo>
                  <a:lnTo>
                    <a:pt x="15" y="0"/>
                  </a:lnTo>
                  <a:lnTo>
                    <a:pt x="0" y="20"/>
                  </a:lnTo>
                  <a:lnTo>
                    <a:pt x="3" y="23"/>
                  </a:lnTo>
                  <a:lnTo>
                    <a:pt x="18" y="3"/>
                  </a:lnTo>
                  <a:close/>
                </a:path>
              </a:pathLst>
            </a:custGeom>
            <a:solidFill>
              <a:schemeClr val="tx1">
                <a:lumMod val="65000"/>
                <a:lumOff val="3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a:solidFill>
                  <a:srgbClr val="000000"/>
                </a:solidFill>
                <a:ea typeface="微软雅黑" panose="020B0503020204020204" charset="-122"/>
                <a:sym typeface="Calibri" panose="020F0502020204030204" charset="0"/>
              </a:endParaRPr>
            </a:p>
          </p:txBody>
        </p:sp>
        <p:sp>
          <p:nvSpPr>
            <p:cNvPr id="14371" name="Freeform 50"/>
            <p:cNvSpPr>
              <a:spLocks noChangeArrowheads="1"/>
            </p:cNvSpPr>
            <p:nvPr/>
          </p:nvSpPr>
          <p:spPr bwMode="auto">
            <a:xfrm>
              <a:off x="3785" y="5118"/>
              <a:ext cx="88" cy="55"/>
            </a:xfrm>
            <a:custGeom>
              <a:avLst/>
              <a:gdLst>
                <a:gd name="T0" fmla="*/ 0 w 24"/>
                <a:gd name="T1" fmla="*/ 3 h 15"/>
                <a:gd name="T2" fmla="*/ 23 w 24"/>
                <a:gd name="T3" fmla="*/ 15 h 15"/>
                <a:gd name="T4" fmla="*/ 24 w 24"/>
                <a:gd name="T5" fmla="*/ 12 h 15"/>
                <a:gd name="T6" fmla="*/ 3 w 24"/>
                <a:gd name="T7" fmla="*/ 0 h 15"/>
                <a:gd name="T8" fmla="*/ 0 w 24"/>
                <a:gd name="T9" fmla="*/ 3 h 15"/>
                <a:gd name="T10" fmla="*/ 0 60000 65536"/>
                <a:gd name="T11" fmla="*/ 0 60000 65536"/>
                <a:gd name="T12" fmla="*/ 0 60000 65536"/>
                <a:gd name="T13" fmla="*/ 0 60000 65536"/>
                <a:gd name="T14" fmla="*/ 0 60000 65536"/>
                <a:gd name="T15" fmla="*/ 0 w 24"/>
                <a:gd name="T16" fmla="*/ 0 h 15"/>
                <a:gd name="T17" fmla="*/ 24 w 24"/>
                <a:gd name="T18" fmla="*/ 15 h 15"/>
              </a:gdLst>
              <a:ahLst/>
              <a:cxnLst>
                <a:cxn ang="T10">
                  <a:pos x="T0" y="T1"/>
                </a:cxn>
                <a:cxn ang="T11">
                  <a:pos x="T2" y="T3"/>
                </a:cxn>
                <a:cxn ang="T12">
                  <a:pos x="T4" y="T5"/>
                </a:cxn>
                <a:cxn ang="T13">
                  <a:pos x="T6" y="T7"/>
                </a:cxn>
                <a:cxn ang="T14">
                  <a:pos x="T8" y="T9"/>
                </a:cxn>
              </a:cxnLst>
              <a:rect l="T15" t="T16" r="T17" b="T18"/>
              <a:pathLst>
                <a:path w="24" h="15">
                  <a:moveTo>
                    <a:pt x="0" y="3"/>
                  </a:moveTo>
                  <a:lnTo>
                    <a:pt x="23" y="15"/>
                  </a:lnTo>
                  <a:lnTo>
                    <a:pt x="24" y="12"/>
                  </a:lnTo>
                  <a:lnTo>
                    <a:pt x="3" y="0"/>
                  </a:lnTo>
                  <a:lnTo>
                    <a:pt x="0" y="3"/>
                  </a:lnTo>
                  <a:close/>
                </a:path>
              </a:pathLst>
            </a:custGeom>
            <a:solidFill>
              <a:schemeClr val="tx1">
                <a:lumMod val="65000"/>
                <a:lumOff val="3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a:solidFill>
                  <a:srgbClr val="000000"/>
                </a:solidFill>
                <a:ea typeface="微软雅黑" panose="020B0503020204020204" charset="-122"/>
                <a:sym typeface="Calibri" panose="020F0502020204030204" charset="0"/>
              </a:endParaRPr>
            </a:p>
          </p:txBody>
        </p:sp>
        <p:sp>
          <p:nvSpPr>
            <p:cNvPr id="14372" name="Freeform 51"/>
            <p:cNvSpPr>
              <a:spLocks noChangeArrowheads="1"/>
            </p:cNvSpPr>
            <p:nvPr/>
          </p:nvSpPr>
          <p:spPr bwMode="auto">
            <a:xfrm>
              <a:off x="3785" y="5030"/>
              <a:ext cx="88" cy="40"/>
            </a:xfrm>
            <a:custGeom>
              <a:avLst/>
              <a:gdLst>
                <a:gd name="T0" fmla="*/ 0 w 24"/>
                <a:gd name="T1" fmla="*/ 11 h 11"/>
                <a:gd name="T2" fmla="*/ 24 w 24"/>
                <a:gd name="T3" fmla="*/ 3 h 11"/>
                <a:gd name="T4" fmla="*/ 24 w 24"/>
                <a:gd name="T5" fmla="*/ 0 h 11"/>
                <a:gd name="T6" fmla="*/ 0 w 24"/>
                <a:gd name="T7" fmla="*/ 7 h 11"/>
                <a:gd name="T8" fmla="*/ 0 w 24"/>
                <a:gd name="T9" fmla="*/ 11 h 11"/>
                <a:gd name="T10" fmla="*/ 0 60000 65536"/>
                <a:gd name="T11" fmla="*/ 0 60000 65536"/>
                <a:gd name="T12" fmla="*/ 0 60000 65536"/>
                <a:gd name="T13" fmla="*/ 0 60000 65536"/>
                <a:gd name="T14" fmla="*/ 0 60000 65536"/>
                <a:gd name="T15" fmla="*/ 0 w 24"/>
                <a:gd name="T16" fmla="*/ 0 h 11"/>
                <a:gd name="T17" fmla="*/ 24 w 24"/>
                <a:gd name="T18" fmla="*/ 11 h 11"/>
              </a:gdLst>
              <a:ahLst/>
              <a:cxnLst>
                <a:cxn ang="T10">
                  <a:pos x="T0" y="T1"/>
                </a:cxn>
                <a:cxn ang="T11">
                  <a:pos x="T2" y="T3"/>
                </a:cxn>
                <a:cxn ang="T12">
                  <a:pos x="T4" y="T5"/>
                </a:cxn>
                <a:cxn ang="T13">
                  <a:pos x="T6" y="T7"/>
                </a:cxn>
                <a:cxn ang="T14">
                  <a:pos x="T8" y="T9"/>
                </a:cxn>
              </a:cxnLst>
              <a:rect l="T15" t="T16" r="T17" b="T18"/>
              <a:pathLst>
                <a:path w="24" h="11">
                  <a:moveTo>
                    <a:pt x="0" y="11"/>
                  </a:moveTo>
                  <a:lnTo>
                    <a:pt x="24" y="3"/>
                  </a:lnTo>
                  <a:lnTo>
                    <a:pt x="24" y="0"/>
                  </a:lnTo>
                  <a:lnTo>
                    <a:pt x="0" y="7"/>
                  </a:lnTo>
                  <a:lnTo>
                    <a:pt x="0" y="11"/>
                  </a:lnTo>
                  <a:close/>
                </a:path>
              </a:pathLst>
            </a:custGeom>
            <a:solidFill>
              <a:schemeClr val="tx1">
                <a:lumMod val="65000"/>
                <a:lumOff val="3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a:solidFill>
                  <a:srgbClr val="000000"/>
                </a:solidFill>
                <a:ea typeface="微软雅黑" panose="020B0503020204020204" charset="-122"/>
                <a:sym typeface="Calibri" panose="020F0502020204030204" charset="0"/>
              </a:endParaRPr>
            </a:p>
          </p:txBody>
        </p:sp>
        <p:sp>
          <p:nvSpPr>
            <p:cNvPr id="14373" name="Freeform 59"/>
            <p:cNvSpPr>
              <a:spLocks noEditPoints="1" noChangeArrowheads="1"/>
            </p:cNvSpPr>
            <p:nvPr/>
          </p:nvSpPr>
          <p:spPr bwMode="auto">
            <a:xfrm>
              <a:off x="7160" y="5798"/>
              <a:ext cx="605" cy="595"/>
            </a:xfrm>
            <a:custGeom>
              <a:avLst/>
              <a:gdLst>
                <a:gd name="T0" fmla="*/ 82 w 95"/>
                <a:gd name="T1" fmla="*/ 57 h 93"/>
                <a:gd name="T2" fmla="*/ 95 w 95"/>
                <a:gd name="T3" fmla="*/ 51 h 93"/>
                <a:gd name="T4" fmla="*/ 95 w 95"/>
                <a:gd name="T5" fmla="*/ 41 h 93"/>
                <a:gd name="T6" fmla="*/ 82 w 95"/>
                <a:gd name="T7" fmla="*/ 36 h 93"/>
                <a:gd name="T8" fmla="*/ 80 w 95"/>
                <a:gd name="T9" fmla="*/ 30 h 93"/>
                <a:gd name="T10" fmla="*/ 85 w 95"/>
                <a:gd name="T11" fmla="*/ 17 h 93"/>
                <a:gd name="T12" fmla="*/ 77 w 95"/>
                <a:gd name="T13" fmla="*/ 10 h 93"/>
                <a:gd name="T14" fmla="*/ 64 w 95"/>
                <a:gd name="T15" fmla="*/ 15 h 93"/>
                <a:gd name="T16" fmla="*/ 59 w 95"/>
                <a:gd name="T17" fmla="*/ 13 h 93"/>
                <a:gd name="T18" fmla="*/ 53 w 95"/>
                <a:gd name="T19" fmla="*/ 0 h 93"/>
                <a:gd name="T20" fmla="*/ 42 w 95"/>
                <a:gd name="T21" fmla="*/ 0 h 93"/>
                <a:gd name="T22" fmla="*/ 37 w 95"/>
                <a:gd name="T23" fmla="*/ 13 h 93"/>
                <a:gd name="T24" fmla="*/ 31 w 95"/>
                <a:gd name="T25" fmla="*/ 15 h 93"/>
                <a:gd name="T26" fmla="*/ 18 w 95"/>
                <a:gd name="T27" fmla="*/ 10 h 93"/>
                <a:gd name="T28" fmla="*/ 10 w 95"/>
                <a:gd name="T29" fmla="*/ 17 h 93"/>
                <a:gd name="T30" fmla="*/ 16 w 95"/>
                <a:gd name="T31" fmla="*/ 30 h 93"/>
                <a:gd name="T32" fmla="*/ 13 w 95"/>
                <a:gd name="T33" fmla="*/ 36 h 93"/>
                <a:gd name="T34" fmla="*/ 0 w 95"/>
                <a:gd name="T35" fmla="*/ 41 h 93"/>
                <a:gd name="T36" fmla="*/ 0 w 95"/>
                <a:gd name="T37" fmla="*/ 52 h 93"/>
                <a:gd name="T38" fmla="*/ 13 w 95"/>
                <a:gd name="T39" fmla="*/ 57 h 93"/>
                <a:gd name="T40" fmla="*/ 16 w 95"/>
                <a:gd name="T41" fmla="*/ 63 h 93"/>
                <a:gd name="T42" fmla="*/ 11 w 95"/>
                <a:gd name="T43" fmla="*/ 76 h 93"/>
                <a:gd name="T44" fmla="*/ 18 w 95"/>
                <a:gd name="T45" fmla="*/ 83 h 93"/>
                <a:gd name="T46" fmla="*/ 31 w 95"/>
                <a:gd name="T47" fmla="*/ 78 h 93"/>
                <a:gd name="T48" fmla="*/ 37 w 95"/>
                <a:gd name="T49" fmla="*/ 80 h 93"/>
                <a:gd name="T50" fmla="*/ 43 w 95"/>
                <a:gd name="T51" fmla="*/ 93 h 93"/>
                <a:gd name="T52" fmla="*/ 53 w 95"/>
                <a:gd name="T53" fmla="*/ 93 h 93"/>
                <a:gd name="T54" fmla="*/ 59 w 95"/>
                <a:gd name="T55" fmla="*/ 80 h 93"/>
                <a:gd name="T56" fmla="*/ 64 w 95"/>
                <a:gd name="T57" fmla="*/ 78 h 93"/>
                <a:gd name="T58" fmla="*/ 78 w 95"/>
                <a:gd name="T59" fmla="*/ 83 h 93"/>
                <a:gd name="T60" fmla="*/ 85 w 95"/>
                <a:gd name="T61" fmla="*/ 75 h 93"/>
                <a:gd name="T62" fmla="*/ 80 w 95"/>
                <a:gd name="T63" fmla="*/ 63 h 93"/>
                <a:gd name="T64" fmla="*/ 82 w 95"/>
                <a:gd name="T65" fmla="*/ 57 h 93"/>
                <a:gd name="T66" fmla="*/ 48 w 95"/>
                <a:gd name="T67" fmla="*/ 61 h 93"/>
                <a:gd name="T68" fmla="*/ 33 w 95"/>
                <a:gd name="T69" fmla="*/ 46 h 93"/>
                <a:gd name="T70" fmla="*/ 48 w 95"/>
                <a:gd name="T71" fmla="*/ 32 h 93"/>
                <a:gd name="T72" fmla="*/ 63 w 95"/>
                <a:gd name="T73" fmla="*/ 46 h 93"/>
                <a:gd name="T74" fmla="*/ 48 w 95"/>
                <a:gd name="T75" fmla="*/ 61 h 9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95"/>
                <a:gd name="T115" fmla="*/ 0 h 93"/>
                <a:gd name="T116" fmla="*/ 95 w 95"/>
                <a:gd name="T117" fmla="*/ 93 h 93"/>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95" h="93">
                  <a:moveTo>
                    <a:pt x="82" y="57"/>
                  </a:moveTo>
                  <a:cubicBezTo>
                    <a:pt x="82" y="57"/>
                    <a:pt x="95" y="52"/>
                    <a:pt x="95" y="51"/>
                  </a:cubicBezTo>
                  <a:cubicBezTo>
                    <a:pt x="95" y="41"/>
                    <a:pt x="95" y="41"/>
                    <a:pt x="95" y="41"/>
                  </a:cubicBezTo>
                  <a:cubicBezTo>
                    <a:pt x="95" y="40"/>
                    <a:pt x="82" y="36"/>
                    <a:pt x="82" y="36"/>
                  </a:cubicBezTo>
                  <a:cubicBezTo>
                    <a:pt x="80" y="30"/>
                    <a:pt x="80" y="30"/>
                    <a:pt x="80" y="30"/>
                  </a:cubicBezTo>
                  <a:cubicBezTo>
                    <a:pt x="80" y="30"/>
                    <a:pt x="85" y="17"/>
                    <a:pt x="85" y="17"/>
                  </a:cubicBezTo>
                  <a:cubicBezTo>
                    <a:pt x="77" y="10"/>
                    <a:pt x="77" y="10"/>
                    <a:pt x="77" y="10"/>
                  </a:cubicBezTo>
                  <a:cubicBezTo>
                    <a:pt x="77" y="9"/>
                    <a:pt x="64" y="15"/>
                    <a:pt x="64" y="15"/>
                  </a:cubicBezTo>
                  <a:cubicBezTo>
                    <a:pt x="59" y="13"/>
                    <a:pt x="59" y="13"/>
                    <a:pt x="59" y="13"/>
                  </a:cubicBezTo>
                  <a:cubicBezTo>
                    <a:pt x="59" y="13"/>
                    <a:pt x="53" y="0"/>
                    <a:pt x="53" y="0"/>
                  </a:cubicBezTo>
                  <a:cubicBezTo>
                    <a:pt x="42" y="0"/>
                    <a:pt x="42" y="0"/>
                    <a:pt x="42" y="0"/>
                  </a:cubicBezTo>
                  <a:cubicBezTo>
                    <a:pt x="42" y="0"/>
                    <a:pt x="37" y="13"/>
                    <a:pt x="37" y="13"/>
                  </a:cubicBezTo>
                  <a:cubicBezTo>
                    <a:pt x="31" y="15"/>
                    <a:pt x="31" y="15"/>
                    <a:pt x="31" y="15"/>
                  </a:cubicBezTo>
                  <a:cubicBezTo>
                    <a:pt x="31" y="15"/>
                    <a:pt x="18" y="10"/>
                    <a:pt x="18" y="10"/>
                  </a:cubicBezTo>
                  <a:cubicBezTo>
                    <a:pt x="10" y="17"/>
                    <a:pt x="10" y="17"/>
                    <a:pt x="10" y="17"/>
                  </a:cubicBezTo>
                  <a:cubicBezTo>
                    <a:pt x="10" y="18"/>
                    <a:pt x="16" y="30"/>
                    <a:pt x="16" y="30"/>
                  </a:cubicBezTo>
                  <a:cubicBezTo>
                    <a:pt x="13" y="36"/>
                    <a:pt x="13" y="36"/>
                    <a:pt x="13" y="36"/>
                  </a:cubicBezTo>
                  <a:cubicBezTo>
                    <a:pt x="13" y="36"/>
                    <a:pt x="0" y="41"/>
                    <a:pt x="0" y="41"/>
                  </a:cubicBezTo>
                  <a:cubicBezTo>
                    <a:pt x="0" y="52"/>
                    <a:pt x="0" y="52"/>
                    <a:pt x="0" y="52"/>
                  </a:cubicBezTo>
                  <a:cubicBezTo>
                    <a:pt x="0" y="52"/>
                    <a:pt x="13" y="57"/>
                    <a:pt x="13" y="57"/>
                  </a:cubicBezTo>
                  <a:cubicBezTo>
                    <a:pt x="16" y="63"/>
                    <a:pt x="16" y="63"/>
                    <a:pt x="16" y="63"/>
                  </a:cubicBezTo>
                  <a:cubicBezTo>
                    <a:pt x="16" y="63"/>
                    <a:pt x="10" y="75"/>
                    <a:pt x="11" y="76"/>
                  </a:cubicBezTo>
                  <a:cubicBezTo>
                    <a:pt x="18" y="83"/>
                    <a:pt x="18" y="83"/>
                    <a:pt x="18" y="83"/>
                  </a:cubicBezTo>
                  <a:cubicBezTo>
                    <a:pt x="19" y="84"/>
                    <a:pt x="31" y="78"/>
                    <a:pt x="31" y="78"/>
                  </a:cubicBezTo>
                  <a:cubicBezTo>
                    <a:pt x="37" y="80"/>
                    <a:pt x="37" y="80"/>
                    <a:pt x="37" y="80"/>
                  </a:cubicBezTo>
                  <a:cubicBezTo>
                    <a:pt x="37" y="80"/>
                    <a:pt x="42" y="93"/>
                    <a:pt x="43" y="93"/>
                  </a:cubicBezTo>
                  <a:cubicBezTo>
                    <a:pt x="53" y="93"/>
                    <a:pt x="53" y="93"/>
                    <a:pt x="53" y="93"/>
                  </a:cubicBezTo>
                  <a:cubicBezTo>
                    <a:pt x="54" y="93"/>
                    <a:pt x="59" y="80"/>
                    <a:pt x="59" y="80"/>
                  </a:cubicBezTo>
                  <a:cubicBezTo>
                    <a:pt x="64" y="78"/>
                    <a:pt x="64" y="78"/>
                    <a:pt x="64" y="78"/>
                  </a:cubicBezTo>
                  <a:cubicBezTo>
                    <a:pt x="64" y="78"/>
                    <a:pt x="77" y="83"/>
                    <a:pt x="78" y="83"/>
                  </a:cubicBezTo>
                  <a:cubicBezTo>
                    <a:pt x="85" y="75"/>
                    <a:pt x="85" y="75"/>
                    <a:pt x="85" y="75"/>
                  </a:cubicBezTo>
                  <a:cubicBezTo>
                    <a:pt x="86" y="75"/>
                    <a:pt x="80" y="63"/>
                    <a:pt x="80" y="63"/>
                  </a:cubicBezTo>
                  <a:lnTo>
                    <a:pt x="82" y="57"/>
                  </a:lnTo>
                  <a:close/>
                  <a:moveTo>
                    <a:pt x="48" y="61"/>
                  </a:moveTo>
                  <a:cubicBezTo>
                    <a:pt x="39" y="61"/>
                    <a:pt x="33" y="55"/>
                    <a:pt x="33" y="46"/>
                  </a:cubicBezTo>
                  <a:cubicBezTo>
                    <a:pt x="33" y="38"/>
                    <a:pt x="39" y="32"/>
                    <a:pt x="48" y="32"/>
                  </a:cubicBezTo>
                  <a:cubicBezTo>
                    <a:pt x="56" y="32"/>
                    <a:pt x="63" y="38"/>
                    <a:pt x="63" y="46"/>
                  </a:cubicBezTo>
                  <a:cubicBezTo>
                    <a:pt x="63" y="55"/>
                    <a:pt x="56" y="61"/>
                    <a:pt x="48" y="61"/>
                  </a:cubicBezTo>
                  <a:close/>
                </a:path>
              </a:pathLst>
            </a:custGeom>
            <a:solidFill>
              <a:srgbClr val="88829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a:solidFill>
                  <a:srgbClr val="000000"/>
                </a:solidFill>
                <a:ea typeface="微软雅黑" panose="020B0503020204020204" charset="-122"/>
                <a:sym typeface="Calibri" panose="020F0502020204030204" charset="0"/>
              </a:endParaRPr>
            </a:p>
          </p:txBody>
        </p:sp>
        <p:sp>
          <p:nvSpPr>
            <p:cNvPr id="14374" name="Oval 60"/>
            <p:cNvSpPr>
              <a:spLocks noChangeArrowheads="1"/>
            </p:cNvSpPr>
            <p:nvPr/>
          </p:nvSpPr>
          <p:spPr bwMode="auto">
            <a:xfrm>
              <a:off x="7423" y="6033"/>
              <a:ext cx="125" cy="120"/>
            </a:xfrm>
            <a:prstGeom prst="ellipse">
              <a:avLst/>
            </a:prstGeom>
            <a:solidFill>
              <a:srgbClr val="393664"/>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zh-CN">
                <a:solidFill>
                  <a:srgbClr val="000000"/>
                </a:solidFill>
                <a:ea typeface="微软雅黑" panose="020B0503020204020204" charset="-122"/>
                <a:sym typeface="Calibri" panose="020F0502020204030204" charset="0"/>
              </a:endParaRPr>
            </a:p>
          </p:txBody>
        </p:sp>
        <p:sp>
          <p:nvSpPr>
            <p:cNvPr id="14375" name="Freeform 63"/>
            <p:cNvSpPr>
              <a:spLocks noEditPoints="1" noChangeArrowheads="1"/>
            </p:cNvSpPr>
            <p:nvPr/>
          </p:nvSpPr>
          <p:spPr bwMode="auto">
            <a:xfrm>
              <a:off x="2723" y="5523"/>
              <a:ext cx="490" cy="662"/>
            </a:xfrm>
            <a:custGeom>
              <a:avLst/>
              <a:gdLst>
                <a:gd name="T0" fmla="*/ 92 w 102"/>
                <a:gd name="T1" fmla="*/ 0 h 138"/>
                <a:gd name="T2" fmla="*/ 10 w 102"/>
                <a:gd name="T3" fmla="*/ 0 h 138"/>
                <a:gd name="T4" fmla="*/ 0 w 102"/>
                <a:gd name="T5" fmla="*/ 10 h 138"/>
                <a:gd name="T6" fmla="*/ 0 w 102"/>
                <a:gd name="T7" fmla="*/ 129 h 138"/>
                <a:gd name="T8" fmla="*/ 10 w 102"/>
                <a:gd name="T9" fmla="*/ 138 h 138"/>
                <a:gd name="T10" fmla="*/ 92 w 102"/>
                <a:gd name="T11" fmla="*/ 138 h 138"/>
                <a:gd name="T12" fmla="*/ 102 w 102"/>
                <a:gd name="T13" fmla="*/ 129 h 138"/>
                <a:gd name="T14" fmla="*/ 102 w 102"/>
                <a:gd name="T15" fmla="*/ 10 h 138"/>
                <a:gd name="T16" fmla="*/ 92 w 102"/>
                <a:gd name="T17" fmla="*/ 0 h 138"/>
                <a:gd name="T18" fmla="*/ 51 w 102"/>
                <a:gd name="T19" fmla="*/ 135 h 138"/>
                <a:gd name="T20" fmla="*/ 45 w 102"/>
                <a:gd name="T21" fmla="*/ 129 h 138"/>
                <a:gd name="T22" fmla="*/ 51 w 102"/>
                <a:gd name="T23" fmla="*/ 124 h 138"/>
                <a:gd name="T24" fmla="*/ 57 w 102"/>
                <a:gd name="T25" fmla="*/ 129 h 138"/>
                <a:gd name="T26" fmla="*/ 51 w 102"/>
                <a:gd name="T27" fmla="*/ 135 h 138"/>
                <a:gd name="T28" fmla="*/ 92 w 102"/>
                <a:gd name="T29" fmla="*/ 119 h 138"/>
                <a:gd name="T30" fmla="*/ 10 w 102"/>
                <a:gd name="T31" fmla="*/ 119 h 138"/>
                <a:gd name="T32" fmla="*/ 10 w 102"/>
                <a:gd name="T33" fmla="*/ 11 h 138"/>
                <a:gd name="T34" fmla="*/ 92 w 102"/>
                <a:gd name="T35" fmla="*/ 11 h 138"/>
                <a:gd name="T36" fmla="*/ 92 w 102"/>
                <a:gd name="T37" fmla="*/ 119 h 138"/>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02"/>
                <a:gd name="T58" fmla="*/ 0 h 138"/>
                <a:gd name="T59" fmla="*/ 102 w 102"/>
                <a:gd name="T60" fmla="*/ 138 h 138"/>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02" h="138">
                  <a:moveTo>
                    <a:pt x="92" y="0"/>
                  </a:moveTo>
                  <a:cubicBezTo>
                    <a:pt x="10" y="0"/>
                    <a:pt x="10" y="0"/>
                    <a:pt x="10" y="0"/>
                  </a:cubicBezTo>
                  <a:cubicBezTo>
                    <a:pt x="5" y="0"/>
                    <a:pt x="0" y="4"/>
                    <a:pt x="0" y="10"/>
                  </a:cubicBezTo>
                  <a:cubicBezTo>
                    <a:pt x="0" y="129"/>
                    <a:pt x="0" y="129"/>
                    <a:pt x="0" y="129"/>
                  </a:cubicBezTo>
                  <a:cubicBezTo>
                    <a:pt x="0" y="134"/>
                    <a:pt x="5" y="138"/>
                    <a:pt x="10" y="138"/>
                  </a:cubicBezTo>
                  <a:cubicBezTo>
                    <a:pt x="92" y="138"/>
                    <a:pt x="92" y="138"/>
                    <a:pt x="92" y="138"/>
                  </a:cubicBezTo>
                  <a:cubicBezTo>
                    <a:pt x="97" y="138"/>
                    <a:pt x="102" y="134"/>
                    <a:pt x="102" y="129"/>
                  </a:cubicBezTo>
                  <a:cubicBezTo>
                    <a:pt x="102" y="10"/>
                    <a:pt x="102" y="10"/>
                    <a:pt x="102" y="10"/>
                  </a:cubicBezTo>
                  <a:cubicBezTo>
                    <a:pt x="102" y="4"/>
                    <a:pt x="97" y="0"/>
                    <a:pt x="92" y="0"/>
                  </a:cubicBezTo>
                  <a:close/>
                  <a:moveTo>
                    <a:pt x="51" y="135"/>
                  </a:moveTo>
                  <a:cubicBezTo>
                    <a:pt x="48" y="135"/>
                    <a:pt x="45" y="132"/>
                    <a:pt x="45" y="129"/>
                  </a:cubicBezTo>
                  <a:cubicBezTo>
                    <a:pt x="45" y="126"/>
                    <a:pt x="48" y="124"/>
                    <a:pt x="51" y="124"/>
                  </a:cubicBezTo>
                  <a:cubicBezTo>
                    <a:pt x="54" y="124"/>
                    <a:pt x="57" y="126"/>
                    <a:pt x="57" y="129"/>
                  </a:cubicBezTo>
                  <a:cubicBezTo>
                    <a:pt x="57" y="132"/>
                    <a:pt x="54" y="135"/>
                    <a:pt x="51" y="135"/>
                  </a:cubicBezTo>
                  <a:close/>
                  <a:moveTo>
                    <a:pt x="92" y="119"/>
                  </a:moveTo>
                  <a:cubicBezTo>
                    <a:pt x="10" y="119"/>
                    <a:pt x="10" y="119"/>
                    <a:pt x="10" y="119"/>
                  </a:cubicBezTo>
                  <a:cubicBezTo>
                    <a:pt x="10" y="11"/>
                    <a:pt x="10" y="11"/>
                    <a:pt x="10" y="11"/>
                  </a:cubicBezTo>
                  <a:cubicBezTo>
                    <a:pt x="92" y="11"/>
                    <a:pt x="92" y="11"/>
                    <a:pt x="92" y="11"/>
                  </a:cubicBezTo>
                  <a:lnTo>
                    <a:pt x="92" y="119"/>
                  </a:lnTo>
                  <a:close/>
                </a:path>
              </a:pathLst>
            </a:custGeom>
            <a:solidFill>
              <a:schemeClr val="tx1">
                <a:lumMod val="50000"/>
                <a:lumOff val="5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a:solidFill>
                  <a:srgbClr val="000000"/>
                </a:solidFill>
                <a:ea typeface="微软雅黑" panose="020B0503020204020204" charset="-122"/>
                <a:sym typeface="Calibri" panose="020F0502020204030204" charset="0"/>
              </a:endParaRPr>
            </a:p>
          </p:txBody>
        </p:sp>
        <p:sp>
          <p:nvSpPr>
            <p:cNvPr id="14376" name="Freeform 80"/>
            <p:cNvSpPr>
              <a:spLocks noChangeArrowheads="1"/>
            </p:cNvSpPr>
            <p:nvPr/>
          </p:nvSpPr>
          <p:spPr bwMode="auto">
            <a:xfrm>
              <a:off x="6400" y="3405"/>
              <a:ext cx="470" cy="195"/>
            </a:xfrm>
            <a:custGeom>
              <a:avLst/>
              <a:gdLst>
                <a:gd name="T0" fmla="*/ 49 w 98"/>
                <a:gd name="T1" fmla="*/ 16 h 40"/>
                <a:gd name="T2" fmla="*/ 2 w 98"/>
                <a:gd name="T3" fmla="*/ 0 h 40"/>
                <a:gd name="T4" fmla="*/ 0 w 98"/>
                <a:gd name="T5" fmla="*/ 5 h 40"/>
                <a:gd name="T6" fmla="*/ 0 w 98"/>
                <a:gd name="T7" fmla="*/ 20 h 40"/>
                <a:gd name="T8" fmla="*/ 49 w 98"/>
                <a:gd name="T9" fmla="*/ 40 h 40"/>
                <a:gd name="T10" fmla="*/ 98 w 98"/>
                <a:gd name="T11" fmla="*/ 20 h 40"/>
                <a:gd name="T12" fmla="*/ 98 w 98"/>
                <a:gd name="T13" fmla="*/ 5 h 40"/>
                <a:gd name="T14" fmla="*/ 96 w 98"/>
                <a:gd name="T15" fmla="*/ 0 h 40"/>
                <a:gd name="T16" fmla="*/ 49 w 98"/>
                <a:gd name="T17" fmla="*/ 16 h 4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98"/>
                <a:gd name="T28" fmla="*/ 0 h 40"/>
                <a:gd name="T29" fmla="*/ 98 w 98"/>
                <a:gd name="T30" fmla="*/ 40 h 4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98" h="40">
                  <a:moveTo>
                    <a:pt x="49" y="16"/>
                  </a:moveTo>
                  <a:cubicBezTo>
                    <a:pt x="26" y="16"/>
                    <a:pt x="7" y="9"/>
                    <a:pt x="2" y="0"/>
                  </a:cubicBezTo>
                  <a:cubicBezTo>
                    <a:pt x="1" y="2"/>
                    <a:pt x="0" y="3"/>
                    <a:pt x="0" y="5"/>
                  </a:cubicBezTo>
                  <a:cubicBezTo>
                    <a:pt x="0" y="20"/>
                    <a:pt x="0" y="20"/>
                    <a:pt x="0" y="20"/>
                  </a:cubicBezTo>
                  <a:cubicBezTo>
                    <a:pt x="0" y="31"/>
                    <a:pt x="22" y="40"/>
                    <a:pt x="49" y="40"/>
                  </a:cubicBezTo>
                  <a:cubicBezTo>
                    <a:pt x="76" y="40"/>
                    <a:pt x="98" y="31"/>
                    <a:pt x="98" y="20"/>
                  </a:cubicBezTo>
                  <a:cubicBezTo>
                    <a:pt x="98" y="5"/>
                    <a:pt x="98" y="5"/>
                    <a:pt x="98" y="5"/>
                  </a:cubicBezTo>
                  <a:cubicBezTo>
                    <a:pt x="98" y="3"/>
                    <a:pt x="97" y="2"/>
                    <a:pt x="96" y="0"/>
                  </a:cubicBezTo>
                  <a:cubicBezTo>
                    <a:pt x="91" y="9"/>
                    <a:pt x="72" y="16"/>
                    <a:pt x="49" y="16"/>
                  </a:cubicBezTo>
                  <a:close/>
                </a:path>
              </a:pathLst>
            </a:custGeom>
            <a:solidFill>
              <a:srgbClr val="7F7F7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a:solidFill>
                  <a:srgbClr val="000000"/>
                </a:solidFill>
                <a:ea typeface="微软雅黑" panose="020B0503020204020204" charset="-122"/>
                <a:sym typeface="Calibri" panose="020F0502020204030204" charset="0"/>
              </a:endParaRPr>
            </a:p>
          </p:txBody>
        </p:sp>
        <p:sp>
          <p:nvSpPr>
            <p:cNvPr id="14377" name="Freeform 81"/>
            <p:cNvSpPr>
              <a:spLocks noChangeArrowheads="1"/>
            </p:cNvSpPr>
            <p:nvPr/>
          </p:nvSpPr>
          <p:spPr bwMode="auto">
            <a:xfrm>
              <a:off x="6400" y="3558"/>
              <a:ext cx="470" cy="190"/>
            </a:xfrm>
            <a:custGeom>
              <a:avLst/>
              <a:gdLst>
                <a:gd name="T0" fmla="*/ 49 w 98"/>
                <a:gd name="T1" fmla="*/ 15 h 40"/>
                <a:gd name="T2" fmla="*/ 2 w 98"/>
                <a:gd name="T3" fmla="*/ 0 h 40"/>
                <a:gd name="T4" fmla="*/ 0 w 98"/>
                <a:gd name="T5" fmla="*/ 4 h 40"/>
                <a:gd name="T6" fmla="*/ 0 w 98"/>
                <a:gd name="T7" fmla="*/ 19 h 40"/>
                <a:gd name="T8" fmla="*/ 49 w 98"/>
                <a:gd name="T9" fmla="*/ 40 h 40"/>
                <a:gd name="T10" fmla="*/ 98 w 98"/>
                <a:gd name="T11" fmla="*/ 19 h 40"/>
                <a:gd name="T12" fmla="*/ 98 w 98"/>
                <a:gd name="T13" fmla="*/ 4 h 40"/>
                <a:gd name="T14" fmla="*/ 96 w 98"/>
                <a:gd name="T15" fmla="*/ 0 h 40"/>
                <a:gd name="T16" fmla="*/ 49 w 98"/>
                <a:gd name="T17" fmla="*/ 15 h 4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98"/>
                <a:gd name="T28" fmla="*/ 0 h 40"/>
                <a:gd name="T29" fmla="*/ 98 w 98"/>
                <a:gd name="T30" fmla="*/ 40 h 4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98" h="40">
                  <a:moveTo>
                    <a:pt x="49" y="15"/>
                  </a:moveTo>
                  <a:cubicBezTo>
                    <a:pt x="26" y="15"/>
                    <a:pt x="7" y="9"/>
                    <a:pt x="2" y="0"/>
                  </a:cubicBezTo>
                  <a:cubicBezTo>
                    <a:pt x="1" y="1"/>
                    <a:pt x="0" y="3"/>
                    <a:pt x="0" y="4"/>
                  </a:cubicBezTo>
                  <a:cubicBezTo>
                    <a:pt x="0" y="19"/>
                    <a:pt x="0" y="19"/>
                    <a:pt x="0" y="19"/>
                  </a:cubicBezTo>
                  <a:cubicBezTo>
                    <a:pt x="0" y="31"/>
                    <a:pt x="22" y="40"/>
                    <a:pt x="49" y="40"/>
                  </a:cubicBezTo>
                  <a:cubicBezTo>
                    <a:pt x="76" y="40"/>
                    <a:pt x="98" y="31"/>
                    <a:pt x="98" y="19"/>
                  </a:cubicBezTo>
                  <a:cubicBezTo>
                    <a:pt x="98" y="4"/>
                    <a:pt x="98" y="4"/>
                    <a:pt x="98" y="4"/>
                  </a:cubicBezTo>
                  <a:cubicBezTo>
                    <a:pt x="98" y="3"/>
                    <a:pt x="97" y="1"/>
                    <a:pt x="96" y="0"/>
                  </a:cubicBezTo>
                  <a:cubicBezTo>
                    <a:pt x="91" y="9"/>
                    <a:pt x="72" y="15"/>
                    <a:pt x="49" y="15"/>
                  </a:cubicBezTo>
                  <a:close/>
                </a:path>
              </a:pathLst>
            </a:custGeom>
            <a:solidFill>
              <a:srgbClr val="9E99A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a:solidFill>
                  <a:srgbClr val="000000"/>
                </a:solidFill>
                <a:ea typeface="微软雅黑" panose="020B0503020204020204" charset="-122"/>
                <a:sym typeface="Calibri" panose="020F0502020204030204" charset="0"/>
              </a:endParaRPr>
            </a:p>
          </p:txBody>
        </p:sp>
        <p:sp>
          <p:nvSpPr>
            <p:cNvPr id="14378" name="Freeform 82"/>
            <p:cNvSpPr>
              <a:spLocks noChangeArrowheads="1"/>
            </p:cNvSpPr>
            <p:nvPr/>
          </p:nvSpPr>
          <p:spPr bwMode="auto">
            <a:xfrm>
              <a:off x="6377" y="3260"/>
              <a:ext cx="470" cy="200"/>
            </a:xfrm>
            <a:custGeom>
              <a:avLst/>
              <a:gdLst>
                <a:gd name="T0" fmla="*/ 96 w 98"/>
                <a:gd name="T1" fmla="*/ 0 h 41"/>
                <a:gd name="T2" fmla="*/ 49 w 98"/>
                <a:gd name="T3" fmla="*/ 15 h 41"/>
                <a:gd name="T4" fmla="*/ 2 w 98"/>
                <a:gd name="T5" fmla="*/ 0 h 41"/>
                <a:gd name="T6" fmla="*/ 0 w 98"/>
                <a:gd name="T7" fmla="*/ 5 h 41"/>
                <a:gd name="T8" fmla="*/ 0 w 98"/>
                <a:gd name="T9" fmla="*/ 20 h 41"/>
                <a:gd name="T10" fmla="*/ 49 w 98"/>
                <a:gd name="T11" fmla="*/ 41 h 41"/>
                <a:gd name="T12" fmla="*/ 98 w 98"/>
                <a:gd name="T13" fmla="*/ 20 h 41"/>
                <a:gd name="T14" fmla="*/ 98 w 98"/>
                <a:gd name="T15" fmla="*/ 5 h 41"/>
                <a:gd name="T16" fmla="*/ 96 w 98"/>
                <a:gd name="T17" fmla="*/ 0 h 4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98"/>
                <a:gd name="T28" fmla="*/ 0 h 41"/>
                <a:gd name="T29" fmla="*/ 98 w 98"/>
                <a:gd name="T30" fmla="*/ 41 h 4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98" h="41">
                  <a:moveTo>
                    <a:pt x="96" y="0"/>
                  </a:moveTo>
                  <a:cubicBezTo>
                    <a:pt x="95" y="9"/>
                    <a:pt x="75" y="15"/>
                    <a:pt x="49" y="15"/>
                  </a:cubicBezTo>
                  <a:cubicBezTo>
                    <a:pt x="24" y="15"/>
                    <a:pt x="3" y="9"/>
                    <a:pt x="2" y="0"/>
                  </a:cubicBezTo>
                  <a:cubicBezTo>
                    <a:pt x="1" y="2"/>
                    <a:pt x="0" y="3"/>
                    <a:pt x="0" y="5"/>
                  </a:cubicBezTo>
                  <a:cubicBezTo>
                    <a:pt x="0" y="20"/>
                    <a:pt x="0" y="20"/>
                    <a:pt x="0" y="20"/>
                  </a:cubicBezTo>
                  <a:cubicBezTo>
                    <a:pt x="0" y="31"/>
                    <a:pt x="22" y="41"/>
                    <a:pt x="49" y="41"/>
                  </a:cubicBezTo>
                  <a:cubicBezTo>
                    <a:pt x="76" y="41"/>
                    <a:pt x="98" y="31"/>
                    <a:pt x="98" y="20"/>
                  </a:cubicBezTo>
                  <a:cubicBezTo>
                    <a:pt x="98" y="5"/>
                    <a:pt x="98" y="5"/>
                    <a:pt x="98" y="5"/>
                  </a:cubicBezTo>
                  <a:cubicBezTo>
                    <a:pt x="98" y="3"/>
                    <a:pt x="97" y="2"/>
                    <a:pt x="96" y="0"/>
                  </a:cubicBezTo>
                  <a:close/>
                </a:path>
              </a:pathLst>
            </a:custGeom>
            <a:solidFill>
              <a:srgbClr val="9E99A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a:solidFill>
                  <a:srgbClr val="000000"/>
                </a:solidFill>
                <a:ea typeface="微软雅黑" panose="020B0503020204020204" charset="-122"/>
                <a:sym typeface="Calibri" panose="020F0502020204030204" charset="0"/>
              </a:endParaRPr>
            </a:p>
          </p:txBody>
        </p:sp>
        <p:sp>
          <p:nvSpPr>
            <p:cNvPr id="14379" name="Oval 83"/>
            <p:cNvSpPr>
              <a:spLocks noChangeArrowheads="1"/>
            </p:cNvSpPr>
            <p:nvPr/>
          </p:nvSpPr>
          <p:spPr bwMode="auto">
            <a:xfrm>
              <a:off x="6408" y="3160"/>
              <a:ext cx="457" cy="155"/>
            </a:xfrm>
            <a:prstGeom prst="ellipse">
              <a:avLst/>
            </a:prstGeom>
            <a:solidFill>
              <a:srgbClr val="9E99A7"/>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zh-CN">
                <a:solidFill>
                  <a:srgbClr val="000000"/>
                </a:solidFill>
                <a:ea typeface="微软雅黑" panose="020B0503020204020204" charset="-122"/>
                <a:sym typeface="Calibri" panose="020F0502020204030204" charset="0"/>
              </a:endParaRPr>
            </a:p>
          </p:txBody>
        </p:sp>
        <p:sp>
          <p:nvSpPr>
            <p:cNvPr id="14380" name="Freeform 89"/>
            <p:cNvSpPr>
              <a:spLocks noChangeArrowheads="1"/>
            </p:cNvSpPr>
            <p:nvPr/>
          </p:nvSpPr>
          <p:spPr bwMode="auto">
            <a:xfrm>
              <a:off x="6430" y="4750"/>
              <a:ext cx="353" cy="335"/>
            </a:xfrm>
            <a:custGeom>
              <a:avLst/>
              <a:gdLst>
                <a:gd name="T0" fmla="*/ 57 w 82"/>
                <a:gd name="T1" fmla="*/ 67 h 78"/>
                <a:gd name="T2" fmla="*/ 57 w 82"/>
                <a:gd name="T3" fmla="*/ 78 h 78"/>
                <a:gd name="T4" fmla="*/ 82 w 82"/>
                <a:gd name="T5" fmla="*/ 40 h 78"/>
                <a:gd name="T6" fmla="*/ 41 w 82"/>
                <a:gd name="T7" fmla="*/ 0 h 78"/>
                <a:gd name="T8" fmla="*/ 0 w 82"/>
                <a:gd name="T9" fmla="*/ 40 h 78"/>
                <a:gd name="T10" fmla="*/ 25 w 82"/>
                <a:gd name="T11" fmla="*/ 78 h 78"/>
                <a:gd name="T12" fmla="*/ 25 w 82"/>
                <a:gd name="T13" fmla="*/ 67 h 78"/>
                <a:gd name="T14" fmla="*/ 10 w 82"/>
                <a:gd name="T15" fmla="*/ 40 h 78"/>
                <a:gd name="T16" fmla="*/ 41 w 82"/>
                <a:gd name="T17" fmla="*/ 10 h 78"/>
                <a:gd name="T18" fmla="*/ 72 w 82"/>
                <a:gd name="T19" fmla="*/ 40 h 78"/>
                <a:gd name="T20" fmla="*/ 57 w 82"/>
                <a:gd name="T21" fmla="*/ 67 h 7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82"/>
                <a:gd name="T34" fmla="*/ 0 h 78"/>
                <a:gd name="T35" fmla="*/ 82 w 82"/>
                <a:gd name="T36" fmla="*/ 78 h 7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82" h="78">
                  <a:moveTo>
                    <a:pt x="57" y="67"/>
                  </a:moveTo>
                  <a:cubicBezTo>
                    <a:pt x="57" y="78"/>
                    <a:pt x="57" y="78"/>
                    <a:pt x="57" y="78"/>
                  </a:cubicBezTo>
                  <a:cubicBezTo>
                    <a:pt x="71" y="72"/>
                    <a:pt x="82" y="57"/>
                    <a:pt x="82" y="40"/>
                  </a:cubicBezTo>
                  <a:cubicBezTo>
                    <a:pt x="82" y="18"/>
                    <a:pt x="63" y="0"/>
                    <a:pt x="41" y="0"/>
                  </a:cubicBezTo>
                  <a:cubicBezTo>
                    <a:pt x="19" y="0"/>
                    <a:pt x="0" y="18"/>
                    <a:pt x="0" y="40"/>
                  </a:cubicBezTo>
                  <a:cubicBezTo>
                    <a:pt x="0" y="57"/>
                    <a:pt x="10" y="72"/>
                    <a:pt x="25" y="78"/>
                  </a:cubicBezTo>
                  <a:cubicBezTo>
                    <a:pt x="25" y="67"/>
                    <a:pt x="25" y="67"/>
                    <a:pt x="25" y="67"/>
                  </a:cubicBezTo>
                  <a:cubicBezTo>
                    <a:pt x="16" y="61"/>
                    <a:pt x="10" y="52"/>
                    <a:pt x="10" y="40"/>
                  </a:cubicBezTo>
                  <a:cubicBezTo>
                    <a:pt x="10" y="23"/>
                    <a:pt x="24" y="10"/>
                    <a:pt x="41" y="10"/>
                  </a:cubicBezTo>
                  <a:cubicBezTo>
                    <a:pt x="58" y="10"/>
                    <a:pt x="72" y="23"/>
                    <a:pt x="72" y="40"/>
                  </a:cubicBezTo>
                  <a:cubicBezTo>
                    <a:pt x="72" y="52"/>
                    <a:pt x="66" y="62"/>
                    <a:pt x="57" y="67"/>
                  </a:cubicBezTo>
                  <a:close/>
                </a:path>
              </a:pathLst>
            </a:custGeom>
            <a:solidFill>
              <a:srgbClr val="7F7F7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a:solidFill>
                  <a:srgbClr val="000000"/>
                </a:solidFill>
                <a:ea typeface="微软雅黑" panose="020B0503020204020204" charset="-122"/>
                <a:sym typeface="Calibri" panose="020F0502020204030204" charset="0"/>
              </a:endParaRPr>
            </a:p>
          </p:txBody>
        </p:sp>
        <p:sp>
          <p:nvSpPr>
            <p:cNvPr id="14381" name="Freeform 90"/>
            <p:cNvSpPr>
              <a:spLocks noChangeArrowheads="1"/>
            </p:cNvSpPr>
            <p:nvPr/>
          </p:nvSpPr>
          <p:spPr bwMode="auto">
            <a:xfrm>
              <a:off x="6350" y="4673"/>
              <a:ext cx="510" cy="497"/>
            </a:xfrm>
            <a:custGeom>
              <a:avLst/>
              <a:gdLst>
                <a:gd name="T0" fmla="*/ 59 w 118"/>
                <a:gd name="T1" fmla="*/ 0 h 115"/>
                <a:gd name="T2" fmla="*/ 0 w 118"/>
                <a:gd name="T3" fmla="*/ 58 h 115"/>
                <a:gd name="T4" fmla="*/ 43 w 118"/>
                <a:gd name="T5" fmla="*/ 115 h 115"/>
                <a:gd name="T6" fmla="*/ 43 w 118"/>
                <a:gd name="T7" fmla="*/ 107 h 115"/>
                <a:gd name="T8" fmla="*/ 8 w 118"/>
                <a:gd name="T9" fmla="*/ 58 h 115"/>
                <a:gd name="T10" fmla="*/ 59 w 118"/>
                <a:gd name="T11" fmla="*/ 8 h 115"/>
                <a:gd name="T12" fmla="*/ 110 w 118"/>
                <a:gd name="T13" fmla="*/ 58 h 115"/>
                <a:gd name="T14" fmla="*/ 75 w 118"/>
                <a:gd name="T15" fmla="*/ 107 h 115"/>
                <a:gd name="T16" fmla="*/ 75 w 118"/>
                <a:gd name="T17" fmla="*/ 115 h 115"/>
                <a:gd name="T18" fmla="*/ 118 w 118"/>
                <a:gd name="T19" fmla="*/ 58 h 115"/>
                <a:gd name="T20" fmla="*/ 59 w 118"/>
                <a:gd name="T21" fmla="*/ 0 h 11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18"/>
                <a:gd name="T34" fmla="*/ 0 h 115"/>
                <a:gd name="T35" fmla="*/ 118 w 118"/>
                <a:gd name="T36" fmla="*/ 115 h 11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18" h="115">
                  <a:moveTo>
                    <a:pt x="59" y="0"/>
                  </a:moveTo>
                  <a:cubicBezTo>
                    <a:pt x="26" y="0"/>
                    <a:pt x="0" y="26"/>
                    <a:pt x="0" y="58"/>
                  </a:cubicBezTo>
                  <a:cubicBezTo>
                    <a:pt x="0" y="85"/>
                    <a:pt x="18" y="108"/>
                    <a:pt x="43" y="115"/>
                  </a:cubicBezTo>
                  <a:cubicBezTo>
                    <a:pt x="43" y="107"/>
                    <a:pt x="43" y="107"/>
                    <a:pt x="43" y="107"/>
                  </a:cubicBezTo>
                  <a:cubicBezTo>
                    <a:pt x="23" y="100"/>
                    <a:pt x="8" y="81"/>
                    <a:pt x="8" y="58"/>
                  </a:cubicBezTo>
                  <a:cubicBezTo>
                    <a:pt x="8" y="30"/>
                    <a:pt x="31" y="8"/>
                    <a:pt x="59" y="8"/>
                  </a:cubicBezTo>
                  <a:cubicBezTo>
                    <a:pt x="87" y="8"/>
                    <a:pt x="110" y="30"/>
                    <a:pt x="110" y="58"/>
                  </a:cubicBezTo>
                  <a:cubicBezTo>
                    <a:pt x="110" y="81"/>
                    <a:pt x="95" y="100"/>
                    <a:pt x="75" y="107"/>
                  </a:cubicBezTo>
                  <a:cubicBezTo>
                    <a:pt x="75" y="115"/>
                    <a:pt x="75" y="115"/>
                    <a:pt x="75" y="115"/>
                  </a:cubicBezTo>
                  <a:cubicBezTo>
                    <a:pt x="100" y="108"/>
                    <a:pt x="118" y="86"/>
                    <a:pt x="118" y="58"/>
                  </a:cubicBezTo>
                  <a:cubicBezTo>
                    <a:pt x="118" y="26"/>
                    <a:pt x="92" y="0"/>
                    <a:pt x="59" y="0"/>
                  </a:cubicBezTo>
                  <a:close/>
                </a:path>
              </a:pathLst>
            </a:custGeom>
            <a:solidFill>
              <a:srgbClr val="7F7F7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a:solidFill>
                  <a:srgbClr val="000000"/>
                </a:solidFill>
                <a:ea typeface="微软雅黑" panose="020B0503020204020204" charset="-122"/>
                <a:sym typeface="Calibri" panose="020F0502020204030204" charset="0"/>
              </a:endParaRPr>
            </a:p>
          </p:txBody>
        </p:sp>
        <p:sp>
          <p:nvSpPr>
            <p:cNvPr id="14382" name="Freeform 91"/>
            <p:cNvSpPr>
              <a:spLocks noChangeArrowheads="1"/>
            </p:cNvSpPr>
            <p:nvPr/>
          </p:nvSpPr>
          <p:spPr bwMode="auto">
            <a:xfrm>
              <a:off x="6533" y="4875"/>
              <a:ext cx="157" cy="415"/>
            </a:xfrm>
            <a:custGeom>
              <a:avLst/>
              <a:gdLst>
                <a:gd name="T0" fmla="*/ 24 w 36"/>
                <a:gd name="T1" fmla="*/ 82 h 96"/>
                <a:gd name="T2" fmla="*/ 24 w 36"/>
                <a:gd name="T3" fmla="*/ 21 h 96"/>
                <a:gd name="T4" fmla="*/ 29 w 36"/>
                <a:gd name="T5" fmla="*/ 12 h 96"/>
                <a:gd name="T6" fmla="*/ 17 w 36"/>
                <a:gd name="T7" fmla="*/ 0 h 96"/>
                <a:gd name="T8" fmla="*/ 5 w 36"/>
                <a:gd name="T9" fmla="*/ 12 h 96"/>
                <a:gd name="T10" fmla="*/ 10 w 36"/>
                <a:gd name="T11" fmla="*/ 21 h 96"/>
                <a:gd name="T12" fmla="*/ 10 w 36"/>
                <a:gd name="T13" fmla="*/ 21 h 96"/>
                <a:gd name="T14" fmla="*/ 10 w 36"/>
                <a:gd name="T15" fmla="*/ 82 h 96"/>
                <a:gd name="T16" fmla="*/ 0 w 36"/>
                <a:gd name="T17" fmla="*/ 96 h 96"/>
                <a:gd name="T18" fmla="*/ 36 w 36"/>
                <a:gd name="T19" fmla="*/ 96 h 96"/>
                <a:gd name="T20" fmla="*/ 24 w 36"/>
                <a:gd name="T21" fmla="*/ 82 h 9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6"/>
                <a:gd name="T34" fmla="*/ 0 h 96"/>
                <a:gd name="T35" fmla="*/ 36 w 36"/>
                <a:gd name="T36" fmla="*/ 96 h 9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6" h="96">
                  <a:moveTo>
                    <a:pt x="24" y="82"/>
                  </a:moveTo>
                  <a:cubicBezTo>
                    <a:pt x="24" y="79"/>
                    <a:pt x="24" y="22"/>
                    <a:pt x="24" y="21"/>
                  </a:cubicBezTo>
                  <a:cubicBezTo>
                    <a:pt x="27" y="19"/>
                    <a:pt x="29" y="16"/>
                    <a:pt x="29" y="12"/>
                  </a:cubicBezTo>
                  <a:cubicBezTo>
                    <a:pt x="29" y="5"/>
                    <a:pt x="24" y="0"/>
                    <a:pt x="17" y="0"/>
                  </a:cubicBezTo>
                  <a:cubicBezTo>
                    <a:pt x="10" y="0"/>
                    <a:pt x="5" y="5"/>
                    <a:pt x="5" y="12"/>
                  </a:cubicBezTo>
                  <a:cubicBezTo>
                    <a:pt x="5" y="16"/>
                    <a:pt x="7" y="19"/>
                    <a:pt x="10" y="21"/>
                  </a:cubicBezTo>
                  <a:cubicBezTo>
                    <a:pt x="10" y="21"/>
                    <a:pt x="10" y="21"/>
                    <a:pt x="10" y="21"/>
                  </a:cubicBezTo>
                  <a:cubicBezTo>
                    <a:pt x="10" y="21"/>
                    <a:pt x="10" y="78"/>
                    <a:pt x="10" y="82"/>
                  </a:cubicBezTo>
                  <a:cubicBezTo>
                    <a:pt x="10" y="92"/>
                    <a:pt x="0" y="96"/>
                    <a:pt x="0" y="96"/>
                  </a:cubicBezTo>
                  <a:cubicBezTo>
                    <a:pt x="36" y="96"/>
                    <a:pt x="36" y="96"/>
                    <a:pt x="36" y="96"/>
                  </a:cubicBezTo>
                  <a:cubicBezTo>
                    <a:pt x="36" y="96"/>
                    <a:pt x="24" y="92"/>
                    <a:pt x="24" y="82"/>
                  </a:cubicBezTo>
                  <a:close/>
                </a:path>
              </a:pathLst>
            </a:custGeom>
            <a:solidFill>
              <a:srgbClr val="7F7F7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a:solidFill>
                  <a:srgbClr val="000000"/>
                </a:solidFill>
                <a:ea typeface="微软雅黑" panose="020B0503020204020204" charset="-122"/>
                <a:sym typeface="Calibri" panose="020F0502020204030204" charset="0"/>
              </a:endParaRPr>
            </a:p>
          </p:txBody>
        </p:sp>
        <p:sp>
          <p:nvSpPr>
            <p:cNvPr id="14383" name="Freeform 92"/>
            <p:cNvSpPr>
              <a:spLocks noChangeArrowheads="1"/>
            </p:cNvSpPr>
            <p:nvPr/>
          </p:nvSpPr>
          <p:spPr bwMode="auto">
            <a:xfrm>
              <a:off x="5343" y="4808"/>
              <a:ext cx="182" cy="145"/>
            </a:xfrm>
            <a:custGeom>
              <a:avLst/>
              <a:gdLst>
                <a:gd name="T0" fmla="*/ 37 w 38"/>
                <a:gd name="T1" fmla="*/ 10 h 30"/>
                <a:gd name="T2" fmla="*/ 1 w 38"/>
                <a:gd name="T3" fmla="*/ 11 h 30"/>
                <a:gd name="T4" fmla="*/ 1 w 38"/>
                <a:gd name="T5" fmla="*/ 13 h 30"/>
                <a:gd name="T6" fmla="*/ 19 w 38"/>
                <a:gd name="T7" fmla="*/ 30 h 30"/>
                <a:gd name="T8" fmla="*/ 36 w 38"/>
                <a:gd name="T9" fmla="*/ 13 h 30"/>
                <a:gd name="T10" fmla="*/ 37 w 38"/>
                <a:gd name="T11" fmla="*/ 10 h 30"/>
                <a:gd name="T12" fmla="*/ 0 60000 65536"/>
                <a:gd name="T13" fmla="*/ 0 60000 65536"/>
                <a:gd name="T14" fmla="*/ 0 60000 65536"/>
                <a:gd name="T15" fmla="*/ 0 60000 65536"/>
                <a:gd name="T16" fmla="*/ 0 60000 65536"/>
                <a:gd name="T17" fmla="*/ 0 60000 65536"/>
                <a:gd name="T18" fmla="*/ 0 w 38"/>
                <a:gd name="T19" fmla="*/ 0 h 30"/>
                <a:gd name="T20" fmla="*/ 38 w 38"/>
                <a:gd name="T21" fmla="*/ 30 h 30"/>
              </a:gdLst>
              <a:ahLst/>
              <a:cxnLst>
                <a:cxn ang="T12">
                  <a:pos x="T0" y="T1"/>
                </a:cxn>
                <a:cxn ang="T13">
                  <a:pos x="T2" y="T3"/>
                </a:cxn>
                <a:cxn ang="T14">
                  <a:pos x="T4" y="T5"/>
                </a:cxn>
                <a:cxn ang="T15">
                  <a:pos x="T6" y="T7"/>
                </a:cxn>
                <a:cxn ang="T16">
                  <a:pos x="T8" y="T9"/>
                </a:cxn>
                <a:cxn ang="T17">
                  <a:pos x="T10" y="T11"/>
                </a:cxn>
              </a:cxnLst>
              <a:rect l="T18" t="T19" r="T20" b="T21"/>
              <a:pathLst>
                <a:path w="38" h="30">
                  <a:moveTo>
                    <a:pt x="37" y="10"/>
                  </a:moveTo>
                  <a:cubicBezTo>
                    <a:pt x="26" y="1"/>
                    <a:pt x="12" y="0"/>
                    <a:pt x="1" y="11"/>
                  </a:cubicBezTo>
                  <a:cubicBezTo>
                    <a:pt x="1" y="11"/>
                    <a:pt x="0" y="12"/>
                    <a:pt x="1" y="13"/>
                  </a:cubicBezTo>
                  <a:cubicBezTo>
                    <a:pt x="19" y="30"/>
                    <a:pt x="19" y="30"/>
                    <a:pt x="19" y="30"/>
                  </a:cubicBezTo>
                  <a:cubicBezTo>
                    <a:pt x="36" y="13"/>
                    <a:pt x="36" y="13"/>
                    <a:pt x="36" y="13"/>
                  </a:cubicBezTo>
                  <a:cubicBezTo>
                    <a:pt x="38" y="11"/>
                    <a:pt x="37" y="11"/>
                    <a:pt x="37" y="10"/>
                  </a:cubicBezTo>
                  <a:close/>
                </a:path>
              </a:pathLst>
            </a:custGeom>
            <a:solidFill>
              <a:srgbClr val="7F7F7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a:solidFill>
                  <a:srgbClr val="000000"/>
                </a:solidFill>
                <a:ea typeface="微软雅黑" panose="020B0503020204020204" charset="-122"/>
                <a:sym typeface="Calibri" panose="020F0502020204030204" charset="0"/>
              </a:endParaRPr>
            </a:p>
          </p:txBody>
        </p:sp>
        <p:sp>
          <p:nvSpPr>
            <p:cNvPr id="14384" name="Freeform 93"/>
            <p:cNvSpPr>
              <a:spLocks noChangeArrowheads="1"/>
            </p:cNvSpPr>
            <p:nvPr/>
          </p:nvSpPr>
          <p:spPr bwMode="auto">
            <a:xfrm>
              <a:off x="5223" y="4645"/>
              <a:ext cx="422" cy="188"/>
            </a:xfrm>
            <a:custGeom>
              <a:avLst/>
              <a:gdLst>
                <a:gd name="T0" fmla="*/ 87 w 88"/>
                <a:gd name="T1" fmla="*/ 23 h 39"/>
                <a:gd name="T2" fmla="*/ 0 w 88"/>
                <a:gd name="T3" fmla="*/ 24 h 39"/>
                <a:gd name="T4" fmla="*/ 0 w 88"/>
                <a:gd name="T5" fmla="*/ 26 h 39"/>
                <a:gd name="T6" fmla="*/ 13 w 88"/>
                <a:gd name="T7" fmla="*/ 38 h 39"/>
                <a:gd name="T8" fmla="*/ 15 w 88"/>
                <a:gd name="T9" fmla="*/ 38 h 39"/>
                <a:gd name="T10" fmla="*/ 73 w 88"/>
                <a:gd name="T11" fmla="*/ 38 h 39"/>
                <a:gd name="T12" fmla="*/ 75 w 88"/>
                <a:gd name="T13" fmla="*/ 38 h 39"/>
                <a:gd name="T14" fmla="*/ 88 w 88"/>
                <a:gd name="T15" fmla="*/ 26 h 39"/>
                <a:gd name="T16" fmla="*/ 88 w 88"/>
                <a:gd name="T17" fmla="*/ 26 h 39"/>
                <a:gd name="T18" fmla="*/ 88 w 88"/>
                <a:gd name="T19" fmla="*/ 24 h 39"/>
                <a:gd name="T20" fmla="*/ 87 w 88"/>
                <a:gd name="T21" fmla="*/ 23 h 3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88"/>
                <a:gd name="T34" fmla="*/ 0 h 39"/>
                <a:gd name="T35" fmla="*/ 88 w 88"/>
                <a:gd name="T36" fmla="*/ 39 h 39"/>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88" h="39">
                  <a:moveTo>
                    <a:pt x="87" y="23"/>
                  </a:moveTo>
                  <a:cubicBezTo>
                    <a:pt x="63" y="0"/>
                    <a:pt x="24" y="0"/>
                    <a:pt x="0" y="24"/>
                  </a:cubicBezTo>
                  <a:cubicBezTo>
                    <a:pt x="0" y="24"/>
                    <a:pt x="0" y="25"/>
                    <a:pt x="0" y="26"/>
                  </a:cubicBezTo>
                  <a:cubicBezTo>
                    <a:pt x="13" y="38"/>
                    <a:pt x="13" y="38"/>
                    <a:pt x="13" y="38"/>
                  </a:cubicBezTo>
                  <a:cubicBezTo>
                    <a:pt x="13" y="39"/>
                    <a:pt x="14" y="39"/>
                    <a:pt x="15" y="38"/>
                  </a:cubicBezTo>
                  <a:cubicBezTo>
                    <a:pt x="31" y="22"/>
                    <a:pt x="57" y="22"/>
                    <a:pt x="73" y="38"/>
                  </a:cubicBezTo>
                  <a:cubicBezTo>
                    <a:pt x="74" y="39"/>
                    <a:pt x="75" y="39"/>
                    <a:pt x="75" y="38"/>
                  </a:cubicBezTo>
                  <a:cubicBezTo>
                    <a:pt x="88" y="26"/>
                    <a:pt x="88" y="26"/>
                    <a:pt x="88" y="26"/>
                  </a:cubicBezTo>
                  <a:cubicBezTo>
                    <a:pt x="88" y="26"/>
                    <a:pt x="88" y="26"/>
                    <a:pt x="88" y="26"/>
                  </a:cubicBezTo>
                  <a:cubicBezTo>
                    <a:pt x="88" y="25"/>
                    <a:pt x="88" y="24"/>
                    <a:pt x="88" y="24"/>
                  </a:cubicBezTo>
                  <a:lnTo>
                    <a:pt x="87" y="23"/>
                  </a:lnTo>
                  <a:close/>
                </a:path>
              </a:pathLst>
            </a:custGeom>
            <a:solidFill>
              <a:srgbClr val="88829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a:solidFill>
                  <a:srgbClr val="000000"/>
                </a:solidFill>
                <a:ea typeface="微软雅黑" panose="020B0503020204020204" charset="-122"/>
                <a:sym typeface="Calibri" panose="020F0502020204030204" charset="0"/>
              </a:endParaRPr>
            </a:p>
          </p:txBody>
        </p:sp>
        <p:sp>
          <p:nvSpPr>
            <p:cNvPr id="14385" name="Freeform 94"/>
            <p:cNvSpPr>
              <a:spLocks noChangeArrowheads="1"/>
            </p:cNvSpPr>
            <p:nvPr/>
          </p:nvSpPr>
          <p:spPr bwMode="auto">
            <a:xfrm>
              <a:off x="5115" y="4485"/>
              <a:ext cx="635" cy="245"/>
            </a:xfrm>
            <a:custGeom>
              <a:avLst/>
              <a:gdLst>
                <a:gd name="T0" fmla="*/ 131 w 132"/>
                <a:gd name="T1" fmla="*/ 36 h 51"/>
                <a:gd name="T2" fmla="*/ 131 w 132"/>
                <a:gd name="T3" fmla="*/ 36 h 51"/>
                <a:gd name="T4" fmla="*/ 1 w 132"/>
                <a:gd name="T5" fmla="*/ 36 h 51"/>
                <a:gd name="T6" fmla="*/ 1 w 132"/>
                <a:gd name="T7" fmla="*/ 38 h 51"/>
                <a:gd name="T8" fmla="*/ 14 w 132"/>
                <a:gd name="T9" fmla="*/ 51 h 51"/>
                <a:gd name="T10" fmla="*/ 16 w 132"/>
                <a:gd name="T11" fmla="*/ 51 h 51"/>
                <a:gd name="T12" fmla="*/ 116 w 132"/>
                <a:gd name="T13" fmla="*/ 51 h 51"/>
                <a:gd name="T14" fmla="*/ 118 w 132"/>
                <a:gd name="T15" fmla="*/ 51 h 51"/>
                <a:gd name="T16" fmla="*/ 131 w 132"/>
                <a:gd name="T17" fmla="*/ 38 h 51"/>
                <a:gd name="T18" fmla="*/ 131 w 132"/>
                <a:gd name="T19" fmla="*/ 38 h 51"/>
                <a:gd name="T20" fmla="*/ 131 w 132"/>
                <a:gd name="T21" fmla="*/ 36 h 5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32"/>
                <a:gd name="T34" fmla="*/ 0 h 51"/>
                <a:gd name="T35" fmla="*/ 132 w 132"/>
                <a:gd name="T36" fmla="*/ 51 h 5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32" h="51">
                  <a:moveTo>
                    <a:pt x="131" y="36"/>
                  </a:moveTo>
                  <a:cubicBezTo>
                    <a:pt x="131" y="36"/>
                    <a:pt x="131" y="36"/>
                    <a:pt x="131" y="36"/>
                  </a:cubicBezTo>
                  <a:cubicBezTo>
                    <a:pt x="95" y="0"/>
                    <a:pt x="37" y="0"/>
                    <a:pt x="1" y="36"/>
                  </a:cubicBezTo>
                  <a:cubicBezTo>
                    <a:pt x="0" y="37"/>
                    <a:pt x="0" y="37"/>
                    <a:pt x="1" y="38"/>
                  </a:cubicBezTo>
                  <a:cubicBezTo>
                    <a:pt x="14" y="51"/>
                    <a:pt x="14" y="51"/>
                    <a:pt x="14" y="51"/>
                  </a:cubicBezTo>
                  <a:cubicBezTo>
                    <a:pt x="14" y="51"/>
                    <a:pt x="15" y="51"/>
                    <a:pt x="16" y="51"/>
                  </a:cubicBezTo>
                  <a:cubicBezTo>
                    <a:pt x="43" y="23"/>
                    <a:pt x="89" y="23"/>
                    <a:pt x="116" y="51"/>
                  </a:cubicBezTo>
                  <a:cubicBezTo>
                    <a:pt x="117" y="51"/>
                    <a:pt x="118" y="51"/>
                    <a:pt x="118" y="51"/>
                  </a:cubicBezTo>
                  <a:cubicBezTo>
                    <a:pt x="131" y="38"/>
                    <a:pt x="131" y="38"/>
                    <a:pt x="131" y="38"/>
                  </a:cubicBezTo>
                  <a:cubicBezTo>
                    <a:pt x="131" y="38"/>
                    <a:pt x="131" y="38"/>
                    <a:pt x="131" y="38"/>
                  </a:cubicBezTo>
                  <a:cubicBezTo>
                    <a:pt x="132" y="37"/>
                    <a:pt x="132" y="36"/>
                    <a:pt x="131" y="36"/>
                  </a:cubicBezTo>
                  <a:close/>
                </a:path>
              </a:pathLst>
            </a:custGeom>
            <a:solidFill>
              <a:srgbClr val="7F7F7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a:solidFill>
                  <a:srgbClr val="000000"/>
                </a:solidFill>
                <a:ea typeface="微软雅黑" panose="020B0503020204020204" charset="-122"/>
                <a:sym typeface="Calibri" panose="020F0502020204030204" charset="0"/>
              </a:endParaRPr>
            </a:p>
          </p:txBody>
        </p:sp>
        <p:sp>
          <p:nvSpPr>
            <p:cNvPr id="14386" name="Freeform 95"/>
            <p:cNvSpPr>
              <a:spLocks noEditPoints="1" noChangeArrowheads="1"/>
            </p:cNvSpPr>
            <p:nvPr/>
          </p:nvSpPr>
          <p:spPr bwMode="auto">
            <a:xfrm>
              <a:off x="4513" y="4853"/>
              <a:ext cx="602" cy="375"/>
            </a:xfrm>
            <a:custGeom>
              <a:avLst/>
              <a:gdLst>
                <a:gd name="T0" fmla="*/ 113 w 125"/>
                <a:gd name="T1" fmla="*/ 18 h 78"/>
                <a:gd name="T2" fmla="*/ 113 w 125"/>
                <a:gd name="T3" fmla="*/ 0 h 78"/>
                <a:gd name="T4" fmla="*/ 0 w 125"/>
                <a:gd name="T5" fmla="*/ 0 h 78"/>
                <a:gd name="T6" fmla="*/ 0 w 125"/>
                <a:gd name="T7" fmla="*/ 78 h 78"/>
                <a:gd name="T8" fmla="*/ 113 w 125"/>
                <a:gd name="T9" fmla="*/ 78 h 78"/>
                <a:gd name="T10" fmla="*/ 113 w 125"/>
                <a:gd name="T11" fmla="*/ 60 h 78"/>
                <a:gd name="T12" fmla="*/ 125 w 125"/>
                <a:gd name="T13" fmla="*/ 54 h 78"/>
                <a:gd name="T14" fmla="*/ 125 w 125"/>
                <a:gd name="T15" fmla="*/ 25 h 78"/>
                <a:gd name="T16" fmla="*/ 113 w 125"/>
                <a:gd name="T17" fmla="*/ 18 h 78"/>
                <a:gd name="T18" fmla="*/ 104 w 125"/>
                <a:gd name="T19" fmla="*/ 68 h 78"/>
                <a:gd name="T20" fmla="*/ 10 w 125"/>
                <a:gd name="T21" fmla="*/ 68 h 78"/>
                <a:gd name="T22" fmla="*/ 10 w 125"/>
                <a:gd name="T23" fmla="*/ 9 h 78"/>
                <a:gd name="T24" fmla="*/ 104 w 125"/>
                <a:gd name="T25" fmla="*/ 9 h 78"/>
                <a:gd name="T26" fmla="*/ 104 w 125"/>
                <a:gd name="T27" fmla="*/ 68 h 7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25"/>
                <a:gd name="T43" fmla="*/ 0 h 78"/>
                <a:gd name="T44" fmla="*/ 125 w 125"/>
                <a:gd name="T45" fmla="*/ 78 h 7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25" h="78">
                  <a:moveTo>
                    <a:pt x="113" y="18"/>
                  </a:moveTo>
                  <a:cubicBezTo>
                    <a:pt x="113" y="0"/>
                    <a:pt x="113" y="0"/>
                    <a:pt x="113" y="0"/>
                  </a:cubicBezTo>
                  <a:cubicBezTo>
                    <a:pt x="0" y="0"/>
                    <a:pt x="0" y="0"/>
                    <a:pt x="0" y="0"/>
                  </a:cubicBezTo>
                  <a:cubicBezTo>
                    <a:pt x="0" y="78"/>
                    <a:pt x="0" y="78"/>
                    <a:pt x="0" y="78"/>
                  </a:cubicBezTo>
                  <a:cubicBezTo>
                    <a:pt x="113" y="78"/>
                    <a:pt x="113" y="78"/>
                    <a:pt x="113" y="78"/>
                  </a:cubicBezTo>
                  <a:cubicBezTo>
                    <a:pt x="113" y="60"/>
                    <a:pt x="113" y="60"/>
                    <a:pt x="113" y="60"/>
                  </a:cubicBezTo>
                  <a:cubicBezTo>
                    <a:pt x="117" y="60"/>
                    <a:pt x="125" y="61"/>
                    <a:pt x="125" y="54"/>
                  </a:cubicBezTo>
                  <a:cubicBezTo>
                    <a:pt x="125" y="25"/>
                    <a:pt x="125" y="25"/>
                    <a:pt x="125" y="25"/>
                  </a:cubicBezTo>
                  <a:cubicBezTo>
                    <a:pt x="125" y="17"/>
                    <a:pt x="116" y="18"/>
                    <a:pt x="113" y="18"/>
                  </a:cubicBezTo>
                  <a:close/>
                  <a:moveTo>
                    <a:pt x="104" y="68"/>
                  </a:moveTo>
                  <a:cubicBezTo>
                    <a:pt x="10" y="68"/>
                    <a:pt x="10" y="68"/>
                    <a:pt x="10" y="68"/>
                  </a:cubicBezTo>
                  <a:cubicBezTo>
                    <a:pt x="10" y="9"/>
                    <a:pt x="10" y="9"/>
                    <a:pt x="10" y="9"/>
                  </a:cubicBezTo>
                  <a:cubicBezTo>
                    <a:pt x="104" y="9"/>
                    <a:pt x="104" y="9"/>
                    <a:pt x="104" y="9"/>
                  </a:cubicBezTo>
                  <a:lnTo>
                    <a:pt x="104" y="68"/>
                  </a:lnTo>
                  <a:close/>
                </a:path>
              </a:pathLst>
            </a:custGeom>
            <a:solidFill>
              <a:srgbClr val="88829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a:solidFill>
                  <a:srgbClr val="000000"/>
                </a:solidFill>
                <a:ea typeface="微软雅黑" panose="020B0503020204020204" charset="-122"/>
                <a:sym typeface="Calibri" panose="020F0502020204030204" charset="0"/>
              </a:endParaRPr>
            </a:p>
          </p:txBody>
        </p:sp>
        <p:sp>
          <p:nvSpPr>
            <p:cNvPr id="14387" name="Rectangle 96"/>
            <p:cNvSpPr>
              <a:spLocks noChangeArrowheads="1"/>
            </p:cNvSpPr>
            <p:nvPr/>
          </p:nvSpPr>
          <p:spPr bwMode="auto">
            <a:xfrm>
              <a:off x="4595" y="4933"/>
              <a:ext cx="115" cy="207"/>
            </a:xfrm>
            <a:prstGeom prst="rect">
              <a:avLst/>
            </a:prstGeom>
            <a:solidFill>
              <a:srgbClr val="7F7F7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a:solidFill>
                  <a:srgbClr val="000000"/>
                </a:solidFill>
                <a:ea typeface="微软雅黑" panose="020B0503020204020204" charset="-122"/>
                <a:sym typeface="Calibri" panose="020F0502020204030204" charset="0"/>
              </a:endParaRPr>
            </a:p>
          </p:txBody>
        </p:sp>
        <p:sp>
          <p:nvSpPr>
            <p:cNvPr id="14388" name="Rectangle 97"/>
            <p:cNvSpPr>
              <a:spLocks noChangeArrowheads="1"/>
            </p:cNvSpPr>
            <p:nvPr/>
          </p:nvSpPr>
          <p:spPr bwMode="auto">
            <a:xfrm>
              <a:off x="4730" y="4933"/>
              <a:ext cx="110" cy="207"/>
            </a:xfrm>
            <a:prstGeom prst="rect">
              <a:avLst/>
            </a:prstGeom>
            <a:solidFill>
              <a:srgbClr val="61597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a:solidFill>
                  <a:srgbClr val="000000"/>
                </a:solidFill>
                <a:ea typeface="微软雅黑" panose="020B0503020204020204" charset="-122"/>
                <a:sym typeface="Calibri" panose="020F0502020204030204" charset="0"/>
              </a:endParaRPr>
            </a:p>
          </p:txBody>
        </p:sp>
        <p:sp>
          <p:nvSpPr>
            <p:cNvPr id="14389" name="Freeform 103"/>
            <p:cNvSpPr>
              <a:spLocks noEditPoints="1" noChangeArrowheads="1"/>
            </p:cNvSpPr>
            <p:nvPr/>
          </p:nvSpPr>
          <p:spPr bwMode="auto">
            <a:xfrm>
              <a:off x="7990" y="4718"/>
              <a:ext cx="545" cy="537"/>
            </a:xfrm>
            <a:custGeom>
              <a:avLst/>
              <a:gdLst>
                <a:gd name="T0" fmla="*/ 14 w 113"/>
                <a:gd name="T1" fmla="*/ 13 h 112"/>
                <a:gd name="T2" fmla="*/ 14 w 113"/>
                <a:gd name="T3" fmla="*/ 63 h 112"/>
                <a:gd name="T4" fmla="*/ 49 w 113"/>
                <a:gd name="T5" fmla="*/ 71 h 112"/>
                <a:gd name="T6" fmla="*/ 60 w 113"/>
                <a:gd name="T7" fmla="*/ 82 h 112"/>
                <a:gd name="T8" fmla="*/ 75 w 113"/>
                <a:gd name="T9" fmla="*/ 79 h 112"/>
                <a:gd name="T10" fmla="*/ 75 w 113"/>
                <a:gd name="T11" fmla="*/ 93 h 112"/>
                <a:gd name="T12" fmla="*/ 78 w 113"/>
                <a:gd name="T13" fmla="*/ 97 h 112"/>
                <a:gd name="T14" fmla="*/ 92 w 113"/>
                <a:gd name="T15" fmla="*/ 97 h 112"/>
                <a:gd name="T16" fmla="*/ 91 w 113"/>
                <a:gd name="T17" fmla="*/ 112 h 112"/>
                <a:gd name="T18" fmla="*/ 113 w 113"/>
                <a:gd name="T19" fmla="*/ 112 h 112"/>
                <a:gd name="T20" fmla="*/ 113 w 113"/>
                <a:gd name="T21" fmla="*/ 91 h 112"/>
                <a:gd name="T22" fmla="*/ 71 w 113"/>
                <a:gd name="T23" fmla="*/ 49 h 112"/>
                <a:gd name="T24" fmla="*/ 63 w 113"/>
                <a:gd name="T25" fmla="*/ 13 h 112"/>
                <a:gd name="T26" fmla="*/ 14 w 113"/>
                <a:gd name="T27" fmla="*/ 13 h 112"/>
                <a:gd name="T28" fmla="*/ 17 w 113"/>
                <a:gd name="T29" fmla="*/ 53 h 112"/>
                <a:gd name="T30" fmla="*/ 20 w 113"/>
                <a:gd name="T31" fmla="*/ 20 h 112"/>
                <a:gd name="T32" fmla="*/ 53 w 113"/>
                <a:gd name="T33" fmla="*/ 17 h 112"/>
                <a:gd name="T34" fmla="*/ 17 w 113"/>
                <a:gd name="T35" fmla="*/ 53 h 11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13"/>
                <a:gd name="T55" fmla="*/ 0 h 112"/>
                <a:gd name="T56" fmla="*/ 113 w 113"/>
                <a:gd name="T57" fmla="*/ 112 h 11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13" h="112">
                  <a:moveTo>
                    <a:pt x="14" y="13"/>
                  </a:moveTo>
                  <a:cubicBezTo>
                    <a:pt x="0" y="27"/>
                    <a:pt x="0" y="49"/>
                    <a:pt x="14" y="63"/>
                  </a:cubicBezTo>
                  <a:cubicBezTo>
                    <a:pt x="23" y="72"/>
                    <a:pt x="37" y="75"/>
                    <a:pt x="49" y="71"/>
                  </a:cubicBezTo>
                  <a:cubicBezTo>
                    <a:pt x="60" y="82"/>
                    <a:pt x="60" y="82"/>
                    <a:pt x="60" y="82"/>
                  </a:cubicBezTo>
                  <a:cubicBezTo>
                    <a:pt x="60" y="82"/>
                    <a:pt x="70" y="74"/>
                    <a:pt x="75" y="79"/>
                  </a:cubicBezTo>
                  <a:cubicBezTo>
                    <a:pt x="79" y="83"/>
                    <a:pt x="76" y="89"/>
                    <a:pt x="75" y="93"/>
                  </a:cubicBezTo>
                  <a:cubicBezTo>
                    <a:pt x="74" y="95"/>
                    <a:pt x="73" y="99"/>
                    <a:pt x="78" y="97"/>
                  </a:cubicBezTo>
                  <a:cubicBezTo>
                    <a:pt x="81" y="96"/>
                    <a:pt x="88" y="92"/>
                    <a:pt x="92" y="97"/>
                  </a:cubicBezTo>
                  <a:cubicBezTo>
                    <a:pt x="97" y="102"/>
                    <a:pt x="91" y="112"/>
                    <a:pt x="91" y="112"/>
                  </a:cubicBezTo>
                  <a:cubicBezTo>
                    <a:pt x="113" y="112"/>
                    <a:pt x="113" y="112"/>
                    <a:pt x="113" y="112"/>
                  </a:cubicBezTo>
                  <a:cubicBezTo>
                    <a:pt x="113" y="91"/>
                    <a:pt x="113" y="91"/>
                    <a:pt x="113" y="91"/>
                  </a:cubicBezTo>
                  <a:cubicBezTo>
                    <a:pt x="71" y="49"/>
                    <a:pt x="71" y="49"/>
                    <a:pt x="71" y="49"/>
                  </a:cubicBezTo>
                  <a:cubicBezTo>
                    <a:pt x="75" y="37"/>
                    <a:pt x="72" y="23"/>
                    <a:pt x="63" y="13"/>
                  </a:cubicBezTo>
                  <a:cubicBezTo>
                    <a:pt x="49" y="0"/>
                    <a:pt x="27" y="0"/>
                    <a:pt x="14" y="13"/>
                  </a:cubicBezTo>
                  <a:close/>
                  <a:moveTo>
                    <a:pt x="17" y="53"/>
                  </a:moveTo>
                  <a:cubicBezTo>
                    <a:pt x="11" y="43"/>
                    <a:pt x="12" y="29"/>
                    <a:pt x="20" y="20"/>
                  </a:cubicBezTo>
                  <a:cubicBezTo>
                    <a:pt x="29" y="12"/>
                    <a:pt x="43" y="11"/>
                    <a:pt x="53" y="17"/>
                  </a:cubicBezTo>
                  <a:lnTo>
                    <a:pt x="17" y="53"/>
                  </a:lnTo>
                  <a:close/>
                </a:path>
              </a:pathLst>
            </a:custGeom>
            <a:solidFill>
              <a:srgbClr val="61597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a:solidFill>
                  <a:srgbClr val="000000"/>
                </a:solidFill>
                <a:ea typeface="微软雅黑" panose="020B0503020204020204" charset="-122"/>
                <a:sym typeface="Calibri" panose="020F0502020204030204" charset="0"/>
              </a:endParaRPr>
            </a:p>
          </p:txBody>
        </p:sp>
        <p:sp>
          <p:nvSpPr>
            <p:cNvPr id="14390" name="Freeform 104"/>
            <p:cNvSpPr>
              <a:spLocks noEditPoints="1" noChangeArrowheads="1"/>
            </p:cNvSpPr>
            <p:nvPr/>
          </p:nvSpPr>
          <p:spPr bwMode="auto">
            <a:xfrm>
              <a:off x="2190" y="7205"/>
              <a:ext cx="575" cy="570"/>
            </a:xfrm>
            <a:custGeom>
              <a:avLst/>
              <a:gdLst>
                <a:gd name="T0" fmla="*/ 53 w 120"/>
                <a:gd name="T1" fmla="*/ 35 h 118"/>
                <a:gd name="T2" fmla="*/ 47 w 120"/>
                <a:gd name="T3" fmla="*/ 9 h 118"/>
                <a:gd name="T4" fmla="*/ 21 w 120"/>
                <a:gd name="T5" fmla="*/ 2 h 118"/>
                <a:gd name="T6" fmla="*/ 36 w 120"/>
                <a:gd name="T7" fmla="*/ 17 h 118"/>
                <a:gd name="T8" fmla="*/ 32 w 120"/>
                <a:gd name="T9" fmla="*/ 32 h 118"/>
                <a:gd name="T10" fmla="*/ 17 w 120"/>
                <a:gd name="T11" fmla="*/ 36 h 118"/>
                <a:gd name="T12" fmla="*/ 2 w 120"/>
                <a:gd name="T13" fmla="*/ 21 h 118"/>
                <a:gd name="T14" fmla="*/ 9 w 120"/>
                <a:gd name="T15" fmla="*/ 47 h 118"/>
                <a:gd name="T16" fmla="*/ 36 w 120"/>
                <a:gd name="T17" fmla="*/ 53 h 118"/>
                <a:gd name="T18" fmla="*/ 36 w 120"/>
                <a:gd name="T19" fmla="*/ 53 h 118"/>
                <a:gd name="T20" fmla="*/ 98 w 120"/>
                <a:gd name="T21" fmla="*/ 115 h 118"/>
                <a:gd name="T22" fmla="*/ 107 w 120"/>
                <a:gd name="T23" fmla="*/ 118 h 118"/>
                <a:gd name="T24" fmla="*/ 115 w 120"/>
                <a:gd name="T25" fmla="*/ 115 h 118"/>
                <a:gd name="T26" fmla="*/ 115 w 120"/>
                <a:gd name="T27" fmla="*/ 97 h 118"/>
                <a:gd name="T28" fmla="*/ 53 w 120"/>
                <a:gd name="T29" fmla="*/ 35 h 118"/>
                <a:gd name="T30" fmla="*/ 108 w 120"/>
                <a:gd name="T31" fmla="*/ 113 h 118"/>
                <a:gd name="T32" fmla="*/ 103 w 120"/>
                <a:gd name="T33" fmla="*/ 108 h 118"/>
                <a:gd name="T34" fmla="*/ 108 w 120"/>
                <a:gd name="T35" fmla="*/ 103 h 118"/>
                <a:gd name="T36" fmla="*/ 113 w 120"/>
                <a:gd name="T37" fmla="*/ 108 h 118"/>
                <a:gd name="T38" fmla="*/ 108 w 120"/>
                <a:gd name="T39" fmla="*/ 113 h 11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20"/>
                <a:gd name="T61" fmla="*/ 0 h 118"/>
                <a:gd name="T62" fmla="*/ 120 w 120"/>
                <a:gd name="T63" fmla="*/ 118 h 118"/>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20" h="118">
                  <a:moveTo>
                    <a:pt x="53" y="35"/>
                  </a:moveTo>
                  <a:cubicBezTo>
                    <a:pt x="56" y="26"/>
                    <a:pt x="54" y="16"/>
                    <a:pt x="47" y="9"/>
                  </a:cubicBezTo>
                  <a:cubicBezTo>
                    <a:pt x="40" y="2"/>
                    <a:pt x="30" y="0"/>
                    <a:pt x="21" y="2"/>
                  </a:cubicBezTo>
                  <a:cubicBezTo>
                    <a:pt x="36" y="17"/>
                    <a:pt x="36" y="17"/>
                    <a:pt x="36" y="17"/>
                  </a:cubicBezTo>
                  <a:cubicBezTo>
                    <a:pt x="32" y="32"/>
                    <a:pt x="32" y="32"/>
                    <a:pt x="32" y="32"/>
                  </a:cubicBezTo>
                  <a:cubicBezTo>
                    <a:pt x="17" y="36"/>
                    <a:pt x="17" y="36"/>
                    <a:pt x="17" y="36"/>
                  </a:cubicBezTo>
                  <a:cubicBezTo>
                    <a:pt x="2" y="21"/>
                    <a:pt x="2" y="21"/>
                    <a:pt x="2" y="21"/>
                  </a:cubicBezTo>
                  <a:cubicBezTo>
                    <a:pt x="0" y="30"/>
                    <a:pt x="2" y="40"/>
                    <a:pt x="9" y="47"/>
                  </a:cubicBezTo>
                  <a:cubicBezTo>
                    <a:pt x="17" y="54"/>
                    <a:pt x="27" y="56"/>
                    <a:pt x="36" y="53"/>
                  </a:cubicBezTo>
                  <a:cubicBezTo>
                    <a:pt x="36" y="53"/>
                    <a:pt x="36" y="53"/>
                    <a:pt x="36" y="53"/>
                  </a:cubicBezTo>
                  <a:cubicBezTo>
                    <a:pt x="98" y="115"/>
                    <a:pt x="98" y="115"/>
                    <a:pt x="98" y="115"/>
                  </a:cubicBezTo>
                  <a:cubicBezTo>
                    <a:pt x="100" y="117"/>
                    <a:pt x="103" y="118"/>
                    <a:pt x="107" y="118"/>
                  </a:cubicBezTo>
                  <a:cubicBezTo>
                    <a:pt x="110" y="118"/>
                    <a:pt x="113" y="117"/>
                    <a:pt x="115" y="115"/>
                  </a:cubicBezTo>
                  <a:cubicBezTo>
                    <a:pt x="120" y="110"/>
                    <a:pt x="120" y="102"/>
                    <a:pt x="115" y="97"/>
                  </a:cubicBezTo>
                  <a:lnTo>
                    <a:pt x="53" y="35"/>
                  </a:lnTo>
                  <a:close/>
                  <a:moveTo>
                    <a:pt x="108" y="113"/>
                  </a:moveTo>
                  <a:cubicBezTo>
                    <a:pt x="105" y="113"/>
                    <a:pt x="103" y="110"/>
                    <a:pt x="103" y="108"/>
                  </a:cubicBezTo>
                  <a:cubicBezTo>
                    <a:pt x="103" y="105"/>
                    <a:pt x="105" y="103"/>
                    <a:pt x="108" y="103"/>
                  </a:cubicBezTo>
                  <a:cubicBezTo>
                    <a:pt x="110" y="103"/>
                    <a:pt x="113" y="105"/>
                    <a:pt x="113" y="108"/>
                  </a:cubicBezTo>
                  <a:cubicBezTo>
                    <a:pt x="113" y="110"/>
                    <a:pt x="110" y="113"/>
                    <a:pt x="108" y="113"/>
                  </a:cubicBezTo>
                  <a:close/>
                </a:path>
              </a:pathLst>
            </a:custGeom>
            <a:solidFill>
              <a:srgbClr val="88829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a:solidFill>
                  <a:srgbClr val="000000"/>
                </a:solidFill>
                <a:ea typeface="微软雅黑" panose="020B0503020204020204" charset="-122"/>
                <a:sym typeface="Calibri" panose="020F0502020204030204" charset="0"/>
              </a:endParaRPr>
            </a:p>
          </p:txBody>
        </p:sp>
        <p:sp>
          <p:nvSpPr>
            <p:cNvPr id="14391" name="Freeform 105"/>
            <p:cNvSpPr>
              <a:spLocks noEditPoints="1" noChangeArrowheads="1"/>
            </p:cNvSpPr>
            <p:nvPr/>
          </p:nvSpPr>
          <p:spPr bwMode="auto">
            <a:xfrm>
              <a:off x="3213" y="6393"/>
              <a:ext cx="500" cy="440"/>
            </a:xfrm>
            <a:custGeom>
              <a:avLst/>
              <a:gdLst>
                <a:gd name="T0" fmla="*/ 133 w 134"/>
                <a:gd name="T1" fmla="*/ 16 h 118"/>
                <a:gd name="T2" fmla="*/ 121 w 134"/>
                <a:gd name="T3" fmla="*/ 4 h 118"/>
                <a:gd name="T4" fmla="*/ 115 w 134"/>
                <a:gd name="T5" fmla="*/ 4 h 118"/>
                <a:gd name="T6" fmla="*/ 114 w 134"/>
                <a:gd name="T7" fmla="*/ 7 h 118"/>
                <a:gd name="T8" fmla="*/ 111 w 134"/>
                <a:gd name="T9" fmla="*/ 8 h 118"/>
                <a:gd name="T10" fmla="*/ 111 w 134"/>
                <a:gd name="T11" fmla="*/ 8 h 118"/>
                <a:gd name="T12" fmla="*/ 81 w 134"/>
                <a:gd name="T13" fmla="*/ 39 h 118"/>
                <a:gd name="T14" fmla="*/ 79 w 134"/>
                <a:gd name="T15" fmla="*/ 46 h 118"/>
                <a:gd name="T16" fmla="*/ 82 w 134"/>
                <a:gd name="T17" fmla="*/ 50 h 118"/>
                <a:gd name="T18" fmla="*/ 82 w 134"/>
                <a:gd name="T19" fmla="*/ 50 h 118"/>
                <a:gd name="T20" fmla="*/ 82 w 134"/>
                <a:gd name="T21" fmla="*/ 50 h 118"/>
                <a:gd name="T22" fmla="*/ 76 w 134"/>
                <a:gd name="T23" fmla="*/ 57 h 118"/>
                <a:gd name="T24" fmla="*/ 54 w 134"/>
                <a:gd name="T25" fmla="*/ 35 h 118"/>
                <a:gd name="T26" fmla="*/ 47 w 134"/>
                <a:gd name="T27" fmla="*/ 9 h 118"/>
                <a:gd name="T28" fmla="*/ 21 w 134"/>
                <a:gd name="T29" fmla="*/ 2 h 118"/>
                <a:gd name="T30" fmla="*/ 36 w 134"/>
                <a:gd name="T31" fmla="*/ 17 h 118"/>
                <a:gd name="T32" fmla="*/ 32 w 134"/>
                <a:gd name="T33" fmla="*/ 32 h 118"/>
                <a:gd name="T34" fmla="*/ 18 w 134"/>
                <a:gd name="T35" fmla="*/ 36 h 118"/>
                <a:gd name="T36" fmla="*/ 3 w 134"/>
                <a:gd name="T37" fmla="*/ 21 h 118"/>
                <a:gd name="T38" fmla="*/ 9 w 134"/>
                <a:gd name="T39" fmla="*/ 46 h 118"/>
                <a:gd name="T40" fmla="*/ 36 w 134"/>
                <a:gd name="T41" fmla="*/ 53 h 118"/>
                <a:gd name="T42" fmla="*/ 36 w 134"/>
                <a:gd name="T43" fmla="*/ 53 h 118"/>
                <a:gd name="T44" fmla="*/ 58 w 134"/>
                <a:gd name="T45" fmla="*/ 74 h 118"/>
                <a:gd name="T46" fmla="*/ 37 w 134"/>
                <a:gd name="T47" fmla="*/ 95 h 118"/>
                <a:gd name="T48" fmla="*/ 36 w 134"/>
                <a:gd name="T49" fmla="*/ 94 h 118"/>
                <a:gd name="T50" fmla="*/ 31 w 134"/>
                <a:gd name="T51" fmla="*/ 98 h 118"/>
                <a:gd name="T52" fmla="*/ 21 w 134"/>
                <a:gd name="T53" fmla="*/ 114 h 118"/>
                <a:gd name="T54" fmla="*/ 23 w 134"/>
                <a:gd name="T55" fmla="*/ 116 h 118"/>
                <a:gd name="T56" fmla="*/ 39 w 134"/>
                <a:gd name="T57" fmla="*/ 107 h 118"/>
                <a:gd name="T58" fmla="*/ 43 w 134"/>
                <a:gd name="T59" fmla="*/ 101 h 118"/>
                <a:gd name="T60" fmla="*/ 42 w 134"/>
                <a:gd name="T61" fmla="*/ 100 h 118"/>
                <a:gd name="T62" fmla="*/ 63 w 134"/>
                <a:gd name="T63" fmla="*/ 79 h 118"/>
                <a:gd name="T64" fmla="*/ 98 w 134"/>
                <a:gd name="T65" fmla="*/ 114 h 118"/>
                <a:gd name="T66" fmla="*/ 107 w 134"/>
                <a:gd name="T67" fmla="*/ 118 h 118"/>
                <a:gd name="T68" fmla="*/ 116 w 134"/>
                <a:gd name="T69" fmla="*/ 114 h 118"/>
                <a:gd name="T70" fmla="*/ 116 w 134"/>
                <a:gd name="T71" fmla="*/ 97 h 118"/>
                <a:gd name="T72" fmla="*/ 80 w 134"/>
                <a:gd name="T73" fmla="*/ 61 h 118"/>
                <a:gd name="T74" fmla="*/ 87 w 134"/>
                <a:gd name="T75" fmla="*/ 55 h 118"/>
                <a:gd name="T76" fmla="*/ 90 w 134"/>
                <a:gd name="T77" fmla="*/ 58 h 118"/>
                <a:gd name="T78" fmla="*/ 98 w 134"/>
                <a:gd name="T79" fmla="*/ 56 h 118"/>
                <a:gd name="T80" fmla="*/ 128 w 134"/>
                <a:gd name="T81" fmla="*/ 26 h 118"/>
                <a:gd name="T82" fmla="*/ 128 w 134"/>
                <a:gd name="T83" fmla="*/ 25 h 118"/>
                <a:gd name="T84" fmla="*/ 128 w 134"/>
                <a:gd name="T85" fmla="*/ 25 h 118"/>
                <a:gd name="T86" fmla="*/ 129 w 134"/>
                <a:gd name="T87" fmla="*/ 23 h 118"/>
                <a:gd name="T88" fmla="*/ 133 w 134"/>
                <a:gd name="T89" fmla="*/ 22 h 118"/>
                <a:gd name="T90" fmla="*/ 133 w 134"/>
                <a:gd name="T91" fmla="*/ 16 h 118"/>
                <a:gd name="T92" fmla="*/ 108 w 134"/>
                <a:gd name="T93" fmla="*/ 103 h 118"/>
                <a:gd name="T94" fmla="*/ 113 w 134"/>
                <a:gd name="T95" fmla="*/ 107 h 118"/>
                <a:gd name="T96" fmla="*/ 108 w 134"/>
                <a:gd name="T97" fmla="*/ 112 h 118"/>
                <a:gd name="T98" fmla="*/ 103 w 134"/>
                <a:gd name="T99" fmla="*/ 107 h 118"/>
                <a:gd name="T100" fmla="*/ 108 w 134"/>
                <a:gd name="T101" fmla="*/ 103 h 118"/>
                <a:gd name="T102" fmla="*/ 91 w 134"/>
                <a:gd name="T103" fmla="*/ 40 h 118"/>
                <a:gd name="T104" fmla="*/ 89 w 134"/>
                <a:gd name="T105" fmla="*/ 38 h 118"/>
                <a:gd name="T106" fmla="*/ 111 w 134"/>
                <a:gd name="T107" fmla="*/ 16 h 118"/>
                <a:gd name="T108" fmla="*/ 113 w 134"/>
                <a:gd name="T109" fmla="*/ 18 h 118"/>
                <a:gd name="T110" fmla="*/ 91 w 134"/>
                <a:gd name="T111" fmla="*/ 40 h 118"/>
                <a:gd name="T112" fmla="*/ 98 w 134"/>
                <a:gd name="T113" fmla="*/ 48 h 118"/>
                <a:gd name="T114" fmla="*/ 96 w 134"/>
                <a:gd name="T115" fmla="*/ 46 h 118"/>
                <a:gd name="T116" fmla="*/ 119 w 134"/>
                <a:gd name="T117" fmla="*/ 23 h 118"/>
                <a:gd name="T118" fmla="*/ 121 w 134"/>
                <a:gd name="T119" fmla="*/ 25 h 118"/>
                <a:gd name="T120" fmla="*/ 98 w 134"/>
                <a:gd name="T121" fmla="*/ 48 h 118"/>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34"/>
                <a:gd name="T184" fmla="*/ 0 h 118"/>
                <a:gd name="T185" fmla="*/ 134 w 134"/>
                <a:gd name="T186" fmla="*/ 118 h 118"/>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34" h="118">
                  <a:moveTo>
                    <a:pt x="133" y="16"/>
                  </a:moveTo>
                  <a:cubicBezTo>
                    <a:pt x="121" y="4"/>
                    <a:pt x="121" y="4"/>
                    <a:pt x="121" y="4"/>
                  </a:cubicBezTo>
                  <a:cubicBezTo>
                    <a:pt x="119" y="2"/>
                    <a:pt x="117" y="2"/>
                    <a:pt x="115" y="4"/>
                  </a:cubicBezTo>
                  <a:cubicBezTo>
                    <a:pt x="114" y="5"/>
                    <a:pt x="114" y="6"/>
                    <a:pt x="114" y="7"/>
                  </a:cubicBezTo>
                  <a:cubicBezTo>
                    <a:pt x="113" y="7"/>
                    <a:pt x="112" y="8"/>
                    <a:pt x="111" y="8"/>
                  </a:cubicBezTo>
                  <a:cubicBezTo>
                    <a:pt x="111" y="8"/>
                    <a:pt x="111" y="8"/>
                    <a:pt x="111" y="8"/>
                  </a:cubicBezTo>
                  <a:cubicBezTo>
                    <a:pt x="81" y="39"/>
                    <a:pt x="81" y="39"/>
                    <a:pt x="81" y="39"/>
                  </a:cubicBezTo>
                  <a:cubicBezTo>
                    <a:pt x="81" y="41"/>
                    <a:pt x="80" y="44"/>
                    <a:pt x="79" y="46"/>
                  </a:cubicBezTo>
                  <a:cubicBezTo>
                    <a:pt x="82" y="50"/>
                    <a:pt x="82" y="50"/>
                    <a:pt x="82" y="50"/>
                  </a:cubicBezTo>
                  <a:cubicBezTo>
                    <a:pt x="82" y="50"/>
                    <a:pt x="82" y="50"/>
                    <a:pt x="82" y="50"/>
                  </a:cubicBezTo>
                  <a:cubicBezTo>
                    <a:pt x="82" y="50"/>
                    <a:pt x="82" y="50"/>
                    <a:pt x="82" y="50"/>
                  </a:cubicBezTo>
                  <a:cubicBezTo>
                    <a:pt x="76" y="57"/>
                    <a:pt x="76" y="57"/>
                    <a:pt x="76" y="57"/>
                  </a:cubicBezTo>
                  <a:cubicBezTo>
                    <a:pt x="54" y="35"/>
                    <a:pt x="54" y="35"/>
                    <a:pt x="54" y="35"/>
                  </a:cubicBezTo>
                  <a:cubicBezTo>
                    <a:pt x="56" y="26"/>
                    <a:pt x="54" y="16"/>
                    <a:pt x="47" y="9"/>
                  </a:cubicBezTo>
                  <a:cubicBezTo>
                    <a:pt x="40" y="2"/>
                    <a:pt x="30" y="0"/>
                    <a:pt x="21" y="2"/>
                  </a:cubicBezTo>
                  <a:cubicBezTo>
                    <a:pt x="36" y="17"/>
                    <a:pt x="36" y="17"/>
                    <a:pt x="36" y="17"/>
                  </a:cubicBezTo>
                  <a:cubicBezTo>
                    <a:pt x="32" y="32"/>
                    <a:pt x="32" y="32"/>
                    <a:pt x="32" y="32"/>
                  </a:cubicBezTo>
                  <a:cubicBezTo>
                    <a:pt x="18" y="36"/>
                    <a:pt x="18" y="36"/>
                    <a:pt x="18" y="36"/>
                  </a:cubicBezTo>
                  <a:cubicBezTo>
                    <a:pt x="3" y="21"/>
                    <a:pt x="3" y="21"/>
                    <a:pt x="3" y="21"/>
                  </a:cubicBezTo>
                  <a:cubicBezTo>
                    <a:pt x="0" y="29"/>
                    <a:pt x="2" y="39"/>
                    <a:pt x="9" y="46"/>
                  </a:cubicBezTo>
                  <a:cubicBezTo>
                    <a:pt x="17" y="53"/>
                    <a:pt x="27" y="56"/>
                    <a:pt x="36" y="53"/>
                  </a:cubicBezTo>
                  <a:cubicBezTo>
                    <a:pt x="36" y="53"/>
                    <a:pt x="36" y="53"/>
                    <a:pt x="36" y="53"/>
                  </a:cubicBezTo>
                  <a:cubicBezTo>
                    <a:pt x="58" y="74"/>
                    <a:pt x="58" y="74"/>
                    <a:pt x="58" y="74"/>
                  </a:cubicBezTo>
                  <a:cubicBezTo>
                    <a:pt x="37" y="95"/>
                    <a:pt x="37" y="95"/>
                    <a:pt x="37" y="95"/>
                  </a:cubicBezTo>
                  <a:cubicBezTo>
                    <a:pt x="36" y="94"/>
                    <a:pt x="36" y="94"/>
                    <a:pt x="36" y="94"/>
                  </a:cubicBezTo>
                  <a:cubicBezTo>
                    <a:pt x="31" y="98"/>
                    <a:pt x="31" y="98"/>
                    <a:pt x="31" y="98"/>
                  </a:cubicBezTo>
                  <a:cubicBezTo>
                    <a:pt x="21" y="114"/>
                    <a:pt x="21" y="114"/>
                    <a:pt x="21" y="114"/>
                  </a:cubicBezTo>
                  <a:cubicBezTo>
                    <a:pt x="23" y="116"/>
                    <a:pt x="23" y="116"/>
                    <a:pt x="23" y="116"/>
                  </a:cubicBezTo>
                  <a:cubicBezTo>
                    <a:pt x="39" y="107"/>
                    <a:pt x="39" y="107"/>
                    <a:pt x="39" y="107"/>
                  </a:cubicBezTo>
                  <a:cubicBezTo>
                    <a:pt x="43" y="101"/>
                    <a:pt x="43" y="101"/>
                    <a:pt x="43" y="101"/>
                  </a:cubicBezTo>
                  <a:cubicBezTo>
                    <a:pt x="42" y="100"/>
                    <a:pt x="42" y="100"/>
                    <a:pt x="42" y="100"/>
                  </a:cubicBezTo>
                  <a:cubicBezTo>
                    <a:pt x="63" y="79"/>
                    <a:pt x="63" y="79"/>
                    <a:pt x="63" y="79"/>
                  </a:cubicBezTo>
                  <a:cubicBezTo>
                    <a:pt x="98" y="114"/>
                    <a:pt x="98" y="114"/>
                    <a:pt x="98" y="114"/>
                  </a:cubicBezTo>
                  <a:cubicBezTo>
                    <a:pt x="100" y="117"/>
                    <a:pt x="104" y="118"/>
                    <a:pt x="107" y="118"/>
                  </a:cubicBezTo>
                  <a:cubicBezTo>
                    <a:pt x="110" y="118"/>
                    <a:pt x="113" y="117"/>
                    <a:pt x="116" y="114"/>
                  </a:cubicBezTo>
                  <a:cubicBezTo>
                    <a:pt x="121" y="109"/>
                    <a:pt x="121" y="102"/>
                    <a:pt x="116" y="97"/>
                  </a:cubicBezTo>
                  <a:cubicBezTo>
                    <a:pt x="80" y="61"/>
                    <a:pt x="80" y="61"/>
                    <a:pt x="80" y="61"/>
                  </a:cubicBezTo>
                  <a:cubicBezTo>
                    <a:pt x="87" y="55"/>
                    <a:pt x="87" y="55"/>
                    <a:pt x="87" y="55"/>
                  </a:cubicBezTo>
                  <a:cubicBezTo>
                    <a:pt x="90" y="58"/>
                    <a:pt x="90" y="58"/>
                    <a:pt x="90" y="58"/>
                  </a:cubicBezTo>
                  <a:cubicBezTo>
                    <a:pt x="92" y="56"/>
                    <a:pt x="95" y="56"/>
                    <a:pt x="98" y="56"/>
                  </a:cubicBezTo>
                  <a:cubicBezTo>
                    <a:pt x="128" y="26"/>
                    <a:pt x="128" y="26"/>
                    <a:pt x="128" y="26"/>
                  </a:cubicBezTo>
                  <a:cubicBezTo>
                    <a:pt x="128" y="25"/>
                    <a:pt x="128" y="25"/>
                    <a:pt x="128" y="25"/>
                  </a:cubicBezTo>
                  <a:cubicBezTo>
                    <a:pt x="128" y="25"/>
                    <a:pt x="128" y="25"/>
                    <a:pt x="128" y="25"/>
                  </a:cubicBezTo>
                  <a:cubicBezTo>
                    <a:pt x="129" y="24"/>
                    <a:pt x="129" y="24"/>
                    <a:pt x="129" y="23"/>
                  </a:cubicBezTo>
                  <a:cubicBezTo>
                    <a:pt x="130" y="23"/>
                    <a:pt x="132" y="23"/>
                    <a:pt x="133" y="22"/>
                  </a:cubicBezTo>
                  <a:cubicBezTo>
                    <a:pt x="134" y="20"/>
                    <a:pt x="134" y="17"/>
                    <a:pt x="133" y="16"/>
                  </a:cubicBezTo>
                  <a:close/>
                  <a:moveTo>
                    <a:pt x="108" y="103"/>
                  </a:moveTo>
                  <a:cubicBezTo>
                    <a:pt x="111" y="103"/>
                    <a:pt x="113" y="105"/>
                    <a:pt x="113" y="107"/>
                  </a:cubicBezTo>
                  <a:cubicBezTo>
                    <a:pt x="113" y="110"/>
                    <a:pt x="111" y="112"/>
                    <a:pt x="108" y="112"/>
                  </a:cubicBezTo>
                  <a:cubicBezTo>
                    <a:pt x="105" y="112"/>
                    <a:pt x="103" y="110"/>
                    <a:pt x="103" y="107"/>
                  </a:cubicBezTo>
                  <a:cubicBezTo>
                    <a:pt x="103" y="105"/>
                    <a:pt x="105" y="103"/>
                    <a:pt x="108" y="103"/>
                  </a:cubicBezTo>
                  <a:close/>
                  <a:moveTo>
                    <a:pt x="91" y="40"/>
                  </a:moveTo>
                  <a:cubicBezTo>
                    <a:pt x="89" y="38"/>
                    <a:pt x="89" y="38"/>
                    <a:pt x="89" y="38"/>
                  </a:cubicBezTo>
                  <a:cubicBezTo>
                    <a:pt x="111" y="16"/>
                    <a:pt x="111" y="16"/>
                    <a:pt x="111" y="16"/>
                  </a:cubicBezTo>
                  <a:cubicBezTo>
                    <a:pt x="113" y="18"/>
                    <a:pt x="113" y="18"/>
                    <a:pt x="113" y="18"/>
                  </a:cubicBezTo>
                  <a:lnTo>
                    <a:pt x="91" y="40"/>
                  </a:lnTo>
                  <a:close/>
                  <a:moveTo>
                    <a:pt x="98" y="48"/>
                  </a:moveTo>
                  <a:cubicBezTo>
                    <a:pt x="96" y="46"/>
                    <a:pt x="96" y="46"/>
                    <a:pt x="96" y="46"/>
                  </a:cubicBezTo>
                  <a:cubicBezTo>
                    <a:pt x="119" y="23"/>
                    <a:pt x="119" y="23"/>
                    <a:pt x="119" y="23"/>
                  </a:cubicBezTo>
                  <a:cubicBezTo>
                    <a:pt x="121" y="25"/>
                    <a:pt x="121" y="25"/>
                    <a:pt x="121" y="25"/>
                  </a:cubicBezTo>
                  <a:lnTo>
                    <a:pt x="98" y="48"/>
                  </a:lnTo>
                  <a:close/>
                </a:path>
              </a:pathLst>
            </a:custGeom>
            <a:solidFill>
              <a:srgbClr val="88829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a:solidFill>
                  <a:srgbClr val="000000"/>
                </a:solidFill>
                <a:ea typeface="微软雅黑" panose="020B0503020204020204" charset="-122"/>
                <a:sym typeface="Calibri" panose="020F0502020204030204" charset="0"/>
              </a:endParaRPr>
            </a:p>
          </p:txBody>
        </p:sp>
        <p:sp>
          <p:nvSpPr>
            <p:cNvPr id="14392" name="Freeform 106"/>
            <p:cNvSpPr>
              <a:spLocks noEditPoints="1" noChangeArrowheads="1"/>
            </p:cNvSpPr>
            <p:nvPr/>
          </p:nvSpPr>
          <p:spPr bwMode="auto">
            <a:xfrm>
              <a:off x="1840" y="6203"/>
              <a:ext cx="388" cy="520"/>
            </a:xfrm>
            <a:custGeom>
              <a:avLst/>
              <a:gdLst>
                <a:gd name="T0" fmla="*/ 0 w 107"/>
                <a:gd name="T1" fmla="*/ 0 h 144"/>
                <a:gd name="T2" fmla="*/ 0 w 107"/>
                <a:gd name="T3" fmla="*/ 144 h 144"/>
                <a:gd name="T4" fmla="*/ 80 w 107"/>
                <a:gd name="T5" fmla="*/ 144 h 144"/>
                <a:gd name="T6" fmla="*/ 107 w 107"/>
                <a:gd name="T7" fmla="*/ 113 h 144"/>
                <a:gd name="T8" fmla="*/ 107 w 107"/>
                <a:gd name="T9" fmla="*/ 0 h 144"/>
                <a:gd name="T10" fmla="*/ 0 w 107"/>
                <a:gd name="T11" fmla="*/ 0 h 144"/>
                <a:gd name="T12" fmla="*/ 9 w 107"/>
                <a:gd name="T13" fmla="*/ 134 h 144"/>
                <a:gd name="T14" fmla="*/ 9 w 107"/>
                <a:gd name="T15" fmla="*/ 9 h 144"/>
                <a:gd name="T16" fmla="*/ 99 w 107"/>
                <a:gd name="T17" fmla="*/ 9 h 144"/>
                <a:gd name="T18" fmla="*/ 99 w 107"/>
                <a:gd name="T19" fmla="*/ 102 h 144"/>
                <a:gd name="T20" fmla="*/ 72 w 107"/>
                <a:gd name="T21" fmla="*/ 102 h 144"/>
                <a:gd name="T22" fmla="*/ 72 w 107"/>
                <a:gd name="T23" fmla="*/ 134 h 144"/>
                <a:gd name="T24" fmla="*/ 9 w 107"/>
                <a:gd name="T25" fmla="*/ 134 h 14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07"/>
                <a:gd name="T40" fmla="*/ 0 h 144"/>
                <a:gd name="T41" fmla="*/ 107 w 107"/>
                <a:gd name="T42" fmla="*/ 144 h 14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07" h="144">
                  <a:moveTo>
                    <a:pt x="0" y="0"/>
                  </a:moveTo>
                  <a:lnTo>
                    <a:pt x="0" y="144"/>
                  </a:lnTo>
                  <a:lnTo>
                    <a:pt x="80" y="144"/>
                  </a:lnTo>
                  <a:lnTo>
                    <a:pt x="107" y="113"/>
                  </a:lnTo>
                  <a:lnTo>
                    <a:pt x="107" y="0"/>
                  </a:lnTo>
                  <a:lnTo>
                    <a:pt x="0" y="0"/>
                  </a:lnTo>
                  <a:close/>
                  <a:moveTo>
                    <a:pt x="9" y="134"/>
                  </a:moveTo>
                  <a:lnTo>
                    <a:pt x="9" y="9"/>
                  </a:lnTo>
                  <a:lnTo>
                    <a:pt x="99" y="9"/>
                  </a:lnTo>
                  <a:lnTo>
                    <a:pt x="99" y="102"/>
                  </a:lnTo>
                  <a:lnTo>
                    <a:pt x="72" y="102"/>
                  </a:lnTo>
                  <a:lnTo>
                    <a:pt x="72" y="134"/>
                  </a:lnTo>
                  <a:lnTo>
                    <a:pt x="9" y="134"/>
                  </a:lnTo>
                  <a:close/>
                </a:path>
              </a:pathLst>
            </a:custGeom>
            <a:solidFill>
              <a:schemeClr val="bg1">
                <a:lumMod val="7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a:solidFill>
                  <a:srgbClr val="000000"/>
                </a:solidFill>
                <a:ea typeface="微软雅黑" panose="020B0503020204020204" charset="-122"/>
                <a:sym typeface="Calibri" panose="020F0502020204030204" charset="0"/>
              </a:endParaRPr>
            </a:p>
          </p:txBody>
        </p:sp>
        <p:sp>
          <p:nvSpPr>
            <p:cNvPr id="14393" name="Freeform 121"/>
            <p:cNvSpPr>
              <a:spLocks noEditPoints="1" noChangeArrowheads="1"/>
            </p:cNvSpPr>
            <p:nvPr/>
          </p:nvSpPr>
          <p:spPr bwMode="auto">
            <a:xfrm>
              <a:off x="5595" y="3810"/>
              <a:ext cx="405" cy="553"/>
            </a:xfrm>
            <a:custGeom>
              <a:avLst/>
              <a:gdLst>
                <a:gd name="T0" fmla="*/ 42 w 84"/>
                <a:gd name="T1" fmla="*/ 5 h 115"/>
                <a:gd name="T2" fmla="*/ 79 w 84"/>
                <a:gd name="T3" fmla="*/ 42 h 115"/>
                <a:gd name="T4" fmla="*/ 56 w 84"/>
                <a:gd name="T5" fmla="*/ 111 h 115"/>
                <a:gd name="T6" fmla="*/ 31 w 84"/>
                <a:gd name="T7" fmla="*/ 111 h 115"/>
                <a:gd name="T8" fmla="*/ 4 w 84"/>
                <a:gd name="T9" fmla="*/ 42 h 115"/>
                <a:gd name="T10" fmla="*/ 42 w 84"/>
                <a:gd name="T11" fmla="*/ 5 h 115"/>
                <a:gd name="T12" fmla="*/ 42 w 84"/>
                <a:gd name="T13" fmla="*/ 0 h 115"/>
                <a:gd name="T14" fmla="*/ 0 w 84"/>
                <a:gd name="T15" fmla="*/ 42 h 115"/>
                <a:gd name="T16" fmla="*/ 29 w 84"/>
                <a:gd name="T17" fmla="*/ 115 h 115"/>
                <a:gd name="T18" fmla="*/ 58 w 84"/>
                <a:gd name="T19" fmla="*/ 115 h 115"/>
                <a:gd name="T20" fmla="*/ 84 w 84"/>
                <a:gd name="T21" fmla="*/ 42 h 115"/>
                <a:gd name="T22" fmla="*/ 42 w 84"/>
                <a:gd name="T23" fmla="*/ 0 h 11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84"/>
                <a:gd name="T37" fmla="*/ 0 h 115"/>
                <a:gd name="T38" fmla="*/ 84 w 84"/>
                <a:gd name="T39" fmla="*/ 115 h 115"/>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84" h="115">
                  <a:moveTo>
                    <a:pt x="42" y="5"/>
                  </a:moveTo>
                  <a:cubicBezTo>
                    <a:pt x="63" y="5"/>
                    <a:pt x="79" y="22"/>
                    <a:pt x="79" y="42"/>
                  </a:cubicBezTo>
                  <a:cubicBezTo>
                    <a:pt x="79" y="60"/>
                    <a:pt x="60" y="101"/>
                    <a:pt x="56" y="111"/>
                  </a:cubicBezTo>
                  <a:cubicBezTo>
                    <a:pt x="31" y="111"/>
                    <a:pt x="31" y="111"/>
                    <a:pt x="31" y="111"/>
                  </a:cubicBezTo>
                  <a:cubicBezTo>
                    <a:pt x="23" y="95"/>
                    <a:pt x="4" y="58"/>
                    <a:pt x="4" y="42"/>
                  </a:cubicBezTo>
                  <a:cubicBezTo>
                    <a:pt x="4" y="22"/>
                    <a:pt x="21" y="5"/>
                    <a:pt x="42" y="5"/>
                  </a:cubicBezTo>
                  <a:moveTo>
                    <a:pt x="42" y="0"/>
                  </a:moveTo>
                  <a:cubicBezTo>
                    <a:pt x="19" y="0"/>
                    <a:pt x="0" y="19"/>
                    <a:pt x="0" y="42"/>
                  </a:cubicBezTo>
                  <a:cubicBezTo>
                    <a:pt x="0" y="63"/>
                    <a:pt x="29" y="115"/>
                    <a:pt x="29" y="115"/>
                  </a:cubicBezTo>
                  <a:cubicBezTo>
                    <a:pt x="58" y="115"/>
                    <a:pt x="58" y="115"/>
                    <a:pt x="58" y="115"/>
                  </a:cubicBezTo>
                  <a:cubicBezTo>
                    <a:pt x="58" y="115"/>
                    <a:pt x="84" y="63"/>
                    <a:pt x="84" y="42"/>
                  </a:cubicBezTo>
                  <a:cubicBezTo>
                    <a:pt x="84" y="19"/>
                    <a:pt x="65" y="0"/>
                    <a:pt x="42" y="0"/>
                  </a:cubicBezTo>
                  <a:close/>
                </a:path>
              </a:pathLst>
            </a:custGeom>
            <a:solidFill>
              <a:srgbClr val="7F7F7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a:solidFill>
                  <a:srgbClr val="000000"/>
                </a:solidFill>
                <a:ea typeface="微软雅黑" panose="020B0503020204020204" charset="-122"/>
                <a:sym typeface="Calibri" panose="020F0502020204030204" charset="0"/>
              </a:endParaRPr>
            </a:p>
          </p:txBody>
        </p:sp>
        <p:sp>
          <p:nvSpPr>
            <p:cNvPr id="14394" name="Freeform 122"/>
            <p:cNvSpPr>
              <a:spLocks noChangeArrowheads="1"/>
            </p:cNvSpPr>
            <p:nvPr/>
          </p:nvSpPr>
          <p:spPr bwMode="auto">
            <a:xfrm>
              <a:off x="5733" y="4500"/>
              <a:ext cx="140" cy="13"/>
            </a:xfrm>
            <a:custGeom>
              <a:avLst/>
              <a:gdLst>
                <a:gd name="T0" fmla="*/ 1 w 29"/>
                <a:gd name="T1" fmla="*/ 3 h 3"/>
                <a:gd name="T2" fmla="*/ 27 w 29"/>
                <a:gd name="T3" fmla="*/ 3 h 3"/>
                <a:gd name="T4" fmla="*/ 29 w 29"/>
                <a:gd name="T5" fmla="*/ 0 h 3"/>
                <a:gd name="T6" fmla="*/ 0 w 29"/>
                <a:gd name="T7" fmla="*/ 0 h 3"/>
                <a:gd name="T8" fmla="*/ 1 w 29"/>
                <a:gd name="T9" fmla="*/ 3 h 3"/>
                <a:gd name="T10" fmla="*/ 0 60000 65536"/>
                <a:gd name="T11" fmla="*/ 0 60000 65536"/>
                <a:gd name="T12" fmla="*/ 0 60000 65536"/>
                <a:gd name="T13" fmla="*/ 0 60000 65536"/>
                <a:gd name="T14" fmla="*/ 0 60000 65536"/>
                <a:gd name="T15" fmla="*/ 0 w 29"/>
                <a:gd name="T16" fmla="*/ 0 h 3"/>
                <a:gd name="T17" fmla="*/ 29 w 29"/>
                <a:gd name="T18" fmla="*/ 3 h 3"/>
              </a:gdLst>
              <a:ahLst/>
              <a:cxnLst>
                <a:cxn ang="T10">
                  <a:pos x="T0" y="T1"/>
                </a:cxn>
                <a:cxn ang="T11">
                  <a:pos x="T2" y="T3"/>
                </a:cxn>
                <a:cxn ang="T12">
                  <a:pos x="T4" y="T5"/>
                </a:cxn>
                <a:cxn ang="T13">
                  <a:pos x="T6" y="T7"/>
                </a:cxn>
                <a:cxn ang="T14">
                  <a:pos x="T8" y="T9"/>
                </a:cxn>
              </a:cxnLst>
              <a:rect l="T15" t="T16" r="T17" b="T18"/>
              <a:pathLst>
                <a:path w="29" h="3">
                  <a:moveTo>
                    <a:pt x="1" y="3"/>
                  </a:moveTo>
                  <a:cubicBezTo>
                    <a:pt x="27" y="3"/>
                    <a:pt x="27" y="3"/>
                    <a:pt x="27" y="3"/>
                  </a:cubicBezTo>
                  <a:cubicBezTo>
                    <a:pt x="28" y="2"/>
                    <a:pt x="28" y="1"/>
                    <a:pt x="29" y="0"/>
                  </a:cubicBezTo>
                  <a:cubicBezTo>
                    <a:pt x="0" y="0"/>
                    <a:pt x="0" y="0"/>
                    <a:pt x="0" y="0"/>
                  </a:cubicBezTo>
                  <a:cubicBezTo>
                    <a:pt x="0" y="1"/>
                    <a:pt x="1" y="2"/>
                    <a:pt x="1" y="3"/>
                  </a:cubicBezTo>
                  <a:close/>
                </a:path>
              </a:pathLst>
            </a:custGeom>
            <a:solidFill>
              <a:srgbClr val="7F7F7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a:solidFill>
                  <a:srgbClr val="000000"/>
                </a:solidFill>
                <a:ea typeface="微软雅黑" panose="020B0503020204020204" charset="-122"/>
                <a:sym typeface="Calibri" panose="020F0502020204030204" charset="0"/>
              </a:endParaRPr>
            </a:p>
          </p:txBody>
        </p:sp>
        <p:sp>
          <p:nvSpPr>
            <p:cNvPr id="14395" name="Freeform 123"/>
            <p:cNvSpPr>
              <a:spLocks noChangeArrowheads="1"/>
            </p:cNvSpPr>
            <p:nvPr/>
          </p:nvSpPr>
          <p:spPr bwMode="auto">
            <a:xfrm>
              <a:off x="5753" y="4528"/>
              <a:ext cx="102" cy="17"/>
            </a:xfrm>
            <a:custGeom>
              <a:avLst/>
              <a:gdLst>
                <a:gd name="T0" fmla="*/ 10 w 21"/>
                <a:gd name="T1" fmla="*/ 4 h 4"/>
                <a:gd name="T2" fmla="*/ 21 w 21"/>
                <a:gd name="T3" fmla="*/ 0 h 4"/>
                <a:gd name="T4" fmla="*/ 0 w 21"/>
                <a:gd name="T5" fmla="*/ 0 h 4"/>
                <a:gd name="T6" fmla="*/ 10 w 21"/>
                <a:gd name="T7" fmla="*/ 4 h 4"/>
                <a:gd name="T8" fmla="*/ 0 60000 65536"/>
                <a:gd name="T9" fmla="*/ 0 60000 65536"/>
                <a:gd name="T10" fmla="*/ 0 60000 65536"/>
                <a:gd name="T11" fmla="*/ 0 60000 65536"/>
                <a:gd name="T12" fmla="*/ 0 w 21"/>
                <a:gd name="T13" fmla="*/ 0 h 4"/>
                <a:gd name="T14" fmla="*/ 21 w 21"/>
                <a:gd name="T15" fmla="*/ 4 h 4"/>
              </a:gdLst>
              <a:ahLst/>
              <a:cxnLst>
                <a:cxn ang="T8">
                  <a:pos x="T0" y="T1"/>
                </a:cxn>
                <a:cxn ang="T9">
                  <a:pos x="T2" y="T3"/>
                </a:cxn>
                <a:cxn ang="T10">
                  <a:pos x="T4" y="T5"/>
                </a:cxn>
                <a:cxn ang="T11">
                  <a:pos x="T6" y="T7"/>
                </a:cxn>
              </a:cxnLst>
              <a:rect l="T12" t="T13" r="T14" b="T15"/>
              <a:pathLst>
                <a:path w="21" h="4">
                  <a:moveTo>
                    <a:pt x="10" y="4"/>
                  </a:moveTo>
                  <a:cubicBezTo>
                    <a:pt x="14" y="4"/>
                    <a:pt x="18" y="2"/>
                    <a:pt x="21" y="0"/>
                  </a:cubicBezTo>
                  <a:cubicBezTo>
                    <a:pt x="0" y="0"/>
                    <a:pt x="0" y="0"/>
                    <a:pt x="0" y="0"/>
                  </a:cubicBezTo>
                  <a:cubicBezTo>
                    <a:pt x="2" y="2"/>
                    <a:pt x="6" y="4"/>
                    <a:pt x="10" y="4"/>
                  </a:cubicBezTo>
                  <a:close/>
                </a:path>
              </a:pathLst>
            </a:custGeom>
            <a:solidFill>
              <a:srgbClr val="7F7F7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a:solidFill>
                  <a:srgbClr val="000000"/>
                </a:solidFill>
                <a:ea typeface="微软雅黑" panose="020B0503020204020204" charset="-122"/>
                <a:sym typeface="Calibri" panose="020F0502020204030204" charset="0"/>
              </a:endParaRPr>
            </a:p>
          </p:txBody>
        </p:sp>
        <p:sp>
          <p:nvSpPr>
            <p:cNvPr id="14396" name="Freeform 124"/>
            <p:cNvSpPr>
              <a:spLocks noChangeArrowheads="1"/>
            </p:cNvSpPr>
            <p:nvPr/>
          </p:nvSpPr>
          <p:spPr bwMode="auto">
            <a:xfrm>
              <a:off x="5728" y="4385"/>
              <a:ext cx="147" cy="100"/>
            </a:xfrm>
            <a:custGeom>
              <a:avLst/>
              <a:gdLst>
                <a:gd name="T0" fmla="*/ 31 w 31"/>
                <a:gd name="T1" fmla="*/ 0 h 21"/>
                <a:gd name="T2" fmla="*/ 0 w 31"/>
                <a:gd name="T3" fmla="*/ 0 h 21"/>
                <a:gd name="T4" fmla="*/ 0 w 31"/>
                <a:gd name="T5" fmla="*/ 19 h 21"/>
                <a:gd name="T6" fmla="*/ 0 w 31"/>
                <a:gd name="T7" fmla="*/ 21 h 21"/>
                <a:gd name="T8" fmla="*/ 30 w 31"/>
                <a:gd name="T9" fmla="*/ 21 h 21"/>
                <a:gd name="T10" fmla="*/ 31 w 31"/>
                <a:gd name="T11" fmla="*/ 19 h 21"/>
                <a:gd name="T12" fmla="*/ 31 w 31"/>
                <a:gd name="T13" fmla="*/ 0 h 21"/>
                <a:gd name="T14" fmla="*/ 0 60000 65536"/>
                <a:gd name="T15" fmla="*/ 0 60000 65536"/>
                <a:gd name="T16" fmla="*/ 0 60000 65536"/>
                <a:gd name="T17" fmla="*/ 0 60000 65536"/>
                <a:gd name="T18" fmla="*/ 0 60000 65536"/>
                <a:gd name="T19" fmla="*/ 0 60000 65536"/>
                <a:gd name="T20" fmla="*/ 0 60000 65536"/>
                <a:gd name="T21" fmla="*/ 0 w 31"/>
                <a:gd name="T22" fmla="*/ 0 h 21"/>
                <a:gd name="T23" fmla="*/ 31 w 31"/>
                <a:gd name="T24" fmla="*/ 21 h 2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1" h="21">
                  <a:moveTo>
                    <a:pt x="31" y="0"/>
                  </a:moveTo>
                  <a:cubicBezTo>
                    <a:pt x="0" y="0"/>
                    <a:pt x="0" y="0"/>
                    <a:pt x="0" y="0"/>
                  </a:cubicBezTo>
                  <a:cubicBezTo>
                    <a:pt x="0" y="19"/>
                    <a:pt x="0" y="19"/>
                    <a:pt x="0" y="19"/>
                  </a:cubicBezTo>
                  <a:cubicBezTo>
                    <a:pt x="0" y="20"/>
                    <a:pt x="0" y="20"/>
                    <a:pt x="0" y="21"/>
                  </a:cubicBezTo>
                  <a:cubicBezTo>
                    <a:pt x="30" y="21"/>
                    <a:pt x="30" y="21"/>
                    <a:pt x="30" y="21"/>
                  </a:cubicBezTo>
                  <a:cubicBezTo>
                    <a:pt x="30" y="20"/>
                    <a:pt x="31" y="20"/>
                    <a:pt x="31" y="19"/>
                  </a:cubicBezTo>
                  <a:lnTo>
                    <a:pt x="31" y="0"/>
                  </a:lnTo>
                  <a:close/>
                </a:path>
              </a:pathLst>
            </a:custGeom>
            <a:solidFill>
              <a:srgbClr val="7F7F7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a:solidFill>
                  <a:srgbClr val="000000"/>
                </a:solidFill>
                <a:ea typeface="微软雅黑" panose="020B0503020204020204" charset="-122"/>
                <a:sym typeface="Calibri" panose="020F0502020204030204" charset="0"/>
              </a:endParaRPr>
            </a:p>
          </p:txBody>
        </p:sp>
        <p:sp>
          <p:nvSpPr>
            <p:cNvPr id="14397" name="Freeform 125"/>
            <p:cNvSpPr>
              <a:spLocks noEditPoints="1" noChangeArrowheads="1"/>
            </p:cNvSpPr>
            <p:nvPr/>
          </p:nvSpPr>
          <p:spPr bwMode="auto">
            <a:xfrm>
              <a:off x="5725" y="4063"/>
              <a:ext cx="150" cy="300"/>
            </a:xfrm>
            <a:custGeom>
              <a:avLst/>
              <a:gdLst>
                <a:gd name="T0" fmla="*/ 42 w 42"/>
                <a:gd name="T1" fmla="*/ 2 h 83"/>
                <a:gd name="T2" fmla="*/ 42 w 42"/>
                <a:gd name="T3" fmla="*/ 2 h 83"/>
                <a:gd name="T4" fmla="*/ 42 w 42"/>
                <a:gd name="T5" fmla="*/ 2 h 83"/>
                <a:gd name="T6" fmla="*/ 37 w 42"/>
                <a:gd name="T7" fmla="*/ 0 h 83"/>
                <a:gd name="T8" fmla="*/ 20 w 42"/>
                <a:gd name="T9" fmla="*/ 6 h 83"/>
                <a:gd name="T10" fmla="*/ 5 w 42"/>
                <a:gd name="T11" fmla="*/ 0 h 83"/>
                <a:gd name="T12" fmla="*/ 0 w 42"/>
                <a:gd name="T13" fmla="*/ 1 h 83"/>
                <a:gd name="T14" fmla="*/ 0 w 42"/>
                <a:gd name="T15" fmla="*/ 2 h 83"/>
                <a:gd name="T16" fmla="*/ 0 w 42"/>
                <a:gd name="T17" fmla="*/ 2 h 83"/>
                <a:gd name="T18" fmla="*/ 18 w 42"/>
                <a:gd name="T19" fmla="*/ 83 h 83"/>
                <a:gd name="T20" fmla="*/ 24 w 42"/>
                <a:gd name="T21" fmla="*/ 83 h 83"/>
                <a:gd name="T22" fmla="*/ 42 w 42"/>
                <a:gd name="T23" fmla="*/ 2 h 83"/>
                <a:gd name="T24" fmla="*/ 42 w 42"/>
                <a:gd name="T25" fmla="*/ 2 h 83"/>
                <a:gd name="T26" fmla="*/ 42 w 42"/>
                <a:gd name="T27" fmla="*/ 2 h 83"/>
                <a:gd name="T28" fmla="*/ 21 w 42"/>
                <a:gd name="T29" fmla="*/ 73 h 83"/>
                <a:gd name="T30" fmla="*/ 5 w 42"/>
                <a:gd name="T31" fmla="*/ 4 h 83"/>
                <a:gd name="T32" fmla="*/ 20 w 42"/>
                <a:gd name="T33" fmla="*/ 9 h 83"/>
                <a:gd name="T34" fmla="*/ 37 w 42"/>
                <a:gd name="T35" fmla="*/ 4 h 83"/>
                <a:gd name="T36" fmla="*/ 21 w 42"/>
                <a:gd name="T37" fmla="*/ 73 h 8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42"/>
                <a:gd name="T58" fmla="*/ 0 h 83"/>
                <a:gd name="T59" fmla="*/ 42 w 42"/>
                <a:gd name="T60" fmla="*/ 83 h 83"/>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42" h="83">
                  <a:moveTo>
                    <a:pt x="42" y="2"/>
                  </a:moveTo>
                  <a:lnTo>
                    <a:pt x="42" y="2"/>
                  </a:lnTo>
                  <a:lnTo>
                    <a:pt x="42" y="2"/>
                  </a:lnTo>
                  <a:lnTo>
                    <a:pt x="37" y="0"/>
                  </a:lnTo>
                  <a:lnTo>
                    <a:pt x="20" y="6"/>
                  </a:lnTo>
                  <a:lnTo>
                    <a:pt x="5" y="0"/>
                  </a:lnTo>
                  <a:lnTo>
                    <a:pt x="0" y="1"/>
                  </a:lnTo>
                  <a:lnTo>
                    <a:pt x="0" y="2"/>
                  </a:lnTo>
                  <a:lnTo>
                    <a:pt x="0" y="2"/>
                  </a:lnTo>
                  <a:lnTo>
                    <a:pt x="18" y="83"/>
                  </a:lnTo>
                  <a:lnTo>
                    <a:pt x="24" y="83"/>
                  </a:lnTo>
                  <a:lnTo>
                    <a:pt x="42" y="2"/>
                  </a:lnTo>
                  <a:lnTo>
                    <a:pt x="42" y="2"/>
                  </a:lnTo>
                  <a:lnTo>
                    <a:pt x="42" y="2"/>
                  </a:lnTo>
                  <a:close/>
                  <a:moveTo>
                    <a:pt x="21" y="73"/>
                  </a:moveTo>
                  <a:lnTo>
                    <a:pt x="5" y="4"/>
                  </a:lnTo>
                  <a:lnTo>
                    <a:pt x="20" y="9"/>
                  </a:lnTo>
                  <a:lnTo>
                    <a:pt x="37" y="4"/>
                  </a:lnTo>
                  <a:lnTo>
                    <a:pt x="21" y="73"/>
                  </a:lnTo>
                  <a:close/>
                </a:path>
              </a:pathLst>
            </a:custGeom>
            <a:solidFill>
              <a:srgbClr val="7F7F7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a:solidFill>
                  <a:srgbClr val="000000"/>
                </a:solidFill>
                <a:ea typeface="微软雅黑" panose="020B0503020204020204" charset="-122"/>
                <a:sym typeface="Calibri" panose="020F0502020204030204" charset="0"/>
              </a:endParaRPr>
            </a:p>
          </p:txBody>
        </p:sp>
        <p:sp>
          <p:nvSpPr>
            <p:cNvPr id="14398" name="Freeform 129"/>
            <p:cNvSpPr>
              <a:spLocks noChangeArrowheads="1"/>
            </p:cNvSpPr>
            <p:nvPr/>
          </p:nvSpPr>
          <p:spPr bwMode="auto">
            <a:xfrm>
              <a:off x="5720" y="5380"/>
              <a:ext cx="615" cy="225"/>
            </a:xfrm>
            <a:custGeom>
              <a:avLst/>
              <a:gdLst>
                <a:gd name="T0" fmla="*/ 86 w 171"/>
                <a:gd name="T1" fmla="*/ 36 h 63"/>
                <a:gd name="T2" fmla="*/ 24 w 171"/>
                <a:gd name="T3" fmla="*/ 0 h 63"/>
                <a:gd name="T4" fmla="*/ 0 w 171"/>
                <a:gd name="T5" fmla="*/ 15 h 63"/>
                <a:gd name="T6" fmla="*/ 86 w 171"/>
                <a:gd name="T7" fmla="*/ 63 h 63"/>
                <a:gd name="T8" fmla="*/ 171 w 171"/>
                <a:gd name="T9" fmla="*/ 15 h 63"/>
                <a:gd name="T10" fmla="*/ 147 w 171"/>
                <a:gd name="T11" fmla="*/ 0 h 63"/>
                <a:gd name="T12" fmla="*/ 86 w 171"/>
                <a:gd name="T13" fmla="*/ 36 h 63"/>
                <a:gd name="T14" fmla="*/ 0 60000 65536"/>
                <a:gd name="T15" fmla="*/ 0 60000 65536"/>
                <a:gd name="T16" fmla="*/ 0 60000 65536"/>
                <a:gd name="T17" fmla="*/ 0 60000 65536"/>
                <a:gd name="T18" fmla="*/ 0 60000 65536"/>
                <a:gd name="T19" fmla="*/ 0 60000 65536"/>
                <a:gd name="T20" fmla="*/ 0 60000 65536"/>
                <a:gd name="T21" fmla="*/ 0 w 171"/>
                <a:gd name="T22" fmla="*/ 0 h 63"/>
                <a:gd name="T23" fmla="*/ 171 w 171"/>
                <a:gd name="T24" fmla="*/ 63 h 6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71" h="63">
                  <a:moveTo>
                    <a:pt x="86" y="36"/>
                  </a:moveTo>
                  <a:lnTo>
                    <a:pt x="24" y="0"/>
                  </a:lnTo>
                  <a:lnTo>
                    <a:pt x="0" y="15"/>
                  </a:lnTo>
                  <a:lnTo>
                    <a:pt x="86" y="63"/>
                  </a:lnTo>
                  <a:lnTo>
                    <a:pt x="171" y="15"/>
                  </a:lnTo>
                  <a:lnTo>
                    <a:pt x="147" y="0"/>
                  </a:lnTo>
                  <a:lnTo>
                    <a:pt x="86" y="36"/>
                  </a:lnTo>
                  <a:close/>
                </a:path>
              </a:pathLst>
            </a:custGeom>
            <a:solidFill>
              <a:srgbClr val="7F7F7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a:solidFill>
                  <a:srgbClr val="000000"/>
                </a:solidFill>
                <a:ea typeface="微软雅黑" panose="020B0503020204020204" charset="-122"/>
                <a:sym typeface="Calibri" panose="020F0502020204030204" charset="0"/>
              </a:endParaRPr>
            </a:p>
          </p:txBody>
        </p:sp>
        <p:sp>
          <p:nvSpPr>
            <p:cNvPr id="14399" name="Freeform 130"/>
            <p:cNvSpPr>
              <a:spLocks noChangeArrowheads="1"/>
            </p:cNvSpPr>
            <p:nvPr/>
          </p:nvSpPr>
          <p:spPr bwMode="auto">
            <a:xfrm>
              <a:off x="5720" y="5530"/>
              <a:ext cx="615" cy="225"/>
            </a:xfrm>
            <a:custGeom>
              <a:avLst/>
              <a:gdLst>
                <a:gd name="T0" fmla="*/ 86 w 171"/>
                <a:gd name="T1" fmla="*/ 34 h 62"/>
                <a:gd name="T2" fmla="*/ 24 w 171"/>
                <a:gd name="T3" fmla="*/ 0 h 62"/>
                <a:gd name="T4" fmla="*/ 0 w 171"/>
                <a:gd name="T5" fmla="*/ 13 h 62"/>
                <a:gd name="T6" fmla="*/ 86 w 171"/>
                <a:gd name="T7" fmla="*/ 62 h 62"/>
                <a:gd name="T8" fmla="*/ 171 w 171"/>
                <a:gd name="T9" fmla="*/ 13 h 62"/>
                <a:gd name="T10" fmla="*/ 147 w 171"/>
                <a:gd name="T11" fmla="*/ 0 h 62"/>
                <a:gd name="T12" fmla="*/ 86 w 171"/>
                <a:gd name="T13" fmla="*/ 34 h 62"/>
                <a:gd name="T14" fmla="*/ 0 60000 65536"/>
                <a:gd name="T15" fmla="*/ 0 60000 65536"/>
                <a:gd name="T16" fmla="*/ 0 60000 65536"/>
                <a:gd name="T17" fmla="*/ 0 60000 65536"/>
                <a:gd name="T18" fmla="*/ 0 60000 65536"/>
                <a:gd name="T19" fmla="*/ 0 60000 65536"/>
                <a:gd name="T20" fmla="*/ 0 60000 65536"/>
                <a:gd name="T21" fmla="*/ 0 w 171"/>
                <a:gd name="T22" fmla="*/ 0 h 62"/>
                <a:gd name="T23" fmla="*/ 171 w 171"/>
                <a:gd name="T24" fmla="*/ 62 h 6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71" h="62">
                  <a:moveTo>
                    <a:pt x="86" y="34"/>
                  </a:moveTo>
                  <a:lnTo>
                    <a:pt x="24" y="0"/>
                  </a:lnTo>
                  <a:lnTo>
                    <a:pt x="0" y="13"/>
                  </a:lnTo>
                  <a:lnTo>
                    <a:pt x="86" y="62"/>
                  </a:lnTo>
                  <a:lnTo>
                    <a:pt x="171" y="13"/>
                  </a:lnTo>
                  <a:lnTo>
                    <a:pt x="147" y="0"/>
                  </a:lnTo>
                  <a:lnTo>
                    <a:pt x="86" y="34"/>
                  </a:lnTo>
                  <a:close/>
                </a:path>
              </a:pathLst>
            </a:custGeom>
            <a:solidFill>
              <a:srgbClr val="9E99A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a:solidFill>
                  <a:srgbClr val="000000"/>
                </a:solidFill>
                <a:ea typeface="微软雅黑" panose="020B0503020204020204" charset="-122"/>
                <a:sym typeface="Calibri" panose="020F0502020204030204" charset="0"/>
              </a:endParaRPr>
            </a:p>
          </p:txBody>
        </p:sp>
        <p:sp>
          <p:nvSpPr>
            <p:cNvPr id="14400" name="Freeform 131"/>
            <p:cNvSpPr>
              <a:spLocks noChangeArrowheads="1"/>
            </p:cNvSpPr>
            <p:nvPr/>
          </p:nvSpPr>
          <p:spPr bwMode="auto">
            <a:xfrm>
              <a:off x="5720" y="5115"/>
              <a:ext cx="615" cy="350"/>
            </a:xfrm>
            <a:custGeom>
              <a:avLst/>
              <a:gdLst>
                <a:gd name="T0" fmla="*/ 171 w 171"/>
                <a:gd name="T1" fmla="*/ 48 h 97"/>
                <a:gd name="T2" fmla="*/ 86 w 171"/>
                <a:gd name="T3" fmla="*/ 0 h 97"/>
                <a:gd name="T4" fmla="*/ 0 w 171"/>
                <a:gd name="T5" fmla="*/ 48 h 97"/>
                <a:gd name="T6" fmla="*/ 86 w 171"/>
                <a:gd name="T7" fmla="*/ 97 h 97"/>
                <a:gd name="T8" fmla="*/ 171 w 171"/>
                <a:gd name="T9" fmla="*/ 48 h 97"/>
                <a:gd name="T10" fmla="*/ 0 60000 65536"/>
                <a:gd name="T11" fmla="*/ 0 60000 65536"/>
                <a:gd name="T12" fmla="*/ 0 60000 65536"/>
                <a:gd name="T13" fmla="*/ 0 60000 65536"/>
                <a:gd name="T14" fmla="*/ 0 60000 65536"/>
                <a:gd name="T15" fmla="*/ 0 w 171"/>
                <a:gd name="T16" fmla="*/ 0 h 97"/>
                <a:gd name="T17" fmla="*/ 171 w 171"/>
                <a:gd name="T18" fmla="*/ 97 h 97"/>
              </a:gdLst>
              <a:ahLst/>
              <a:cxnLst>
                <a:cxn ang="T10">
                  <a:pos x="T0" y="T1"/>
                </a:cxn>
                <a:cxn ang="T11">
                  <a:pos x="T2" y="T3"/>
                </a:cxn>
                <a:cxn ang="T12">
                  <a:pos x="T4" y="T5"/>
                </a:cxn>
                <a:cxn ang="T13">
                  <a:pos x="T6" y="T7"/>
                </a:cxn>
                <a:cxn ang="T14">
                  <a:pos x="T8" y="T9"/>
                </a:cxn>
              </a:cxnLst>
              <a:rect l="T15" t="T16" r="T17" b="T18"/>
              <a:pathLst>
                <a:path w="171" h="97">
                  <a:moveTo>
                    <a:pt x="171" y="48"/>
                  </a:moveTo>
                  <a:lnTo>
                    <a:pt x="86" y="0"/>
                  </a:lnTo>
                  <a:lnTo>
                    <a:pt x="0" y="48"/>
                  </a:lnTo>
                  <a:lnTo>
                    <a:pt x="86" y="97"/>
                  </a:lnTo>
                  <a:lnTo>
                    <a:pt x="171" y="48"/>
                  </a:lnTo>
                  <a:close/>
                </a:path>
              </a:pathLst>
            </a:custGeom>
            <a:solidFill>
              <a:srgbClr val="7F7F7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a:solidFill>
                  <a:srgbClr val="000000"/>
                </a:solidFill>
                <a:ea typeface="微软雅黑" panose="020B0503020204020204" charset="-122"/>
                <a:sym typeface="Calibri" panose="020F0502020204030204" charset="0"/>
              </a:endParaRPr>
            </a:p>
          </p:txBody>
        </p:sp>
        <p:sp>
          <p:nvSpPr>
            <p:cNvPr id="14401" name="Freeform 141"/>
            <p:cNvSpPr>
              <a:spLocks noEditPoints="1" noChangeArrowheads="1"/>
            </p:cNvSpPr>
            <p:nvPr/>
          </p:nvSpPr>
          <p:spPr bwMode="auto">
            <a:xfrm>
              <a:off x="3410" y="3968"/>
              <a:ext cx="405" cy="457"/>
            </a:xfrm>
            <a:custGeom>
              <a:avLst/>
              <a:gdLst>
                <a:gd name="T0" fmla="*/ 84 w 84"/>
                <a:gd name="T1" fmla="*/ 42 h 95"/>
                <a:gd name="T2" fmla="*/ 42 w 84"/>
                <a:gd name="T3" fmla="*/ 0 h 95"/>
                <a:gd name="T4" fmla="*/ 0 w 84"/>
                <a:gd name="T5" fmla="*/ 42 h 95"/>
                <a:gd name="T6" fmla="*/ 28 w 84"/>
                <a:gd name="T7" fmla="*/ 81 h 95"/>
                <a:gd name="T8" fmla="*/ 25 w 84"/>
                <a:gd name="T9" fmla="*/ 81 h 95"/>
                <a:gd name="T10" fmla="*/ 25 w 84"/>
                <a:gd name="T11" fmla="*/ 95 h 95"/>
                <a:gd name="T12" fmla="*/ 60 w 84"/>
                <a:gd name="T13" fmla="*/ 95 h 95"/>
                <a:gd name="T14" fmla="*/ 60 w 84"/>
                <a:gd name="T15" fmla="*/ 81 h 95"/>
                <a:gd name="T16" fmla="*/ 57 w 84"/>
                <a:gd name="T17" fmla="*/ 81 h 95"/>
                <a:gd name="T18" fmla="*/ 84 w 84"/>
                <a:gd name="T19" fmla="*/ 42 h 95"/>
                <a:gd name="T20" fmla="*/ 42 w 84"/>
                <a:gd name="T21" fmla="*/ 77 h 95"/>
                <a:gd name="T22" fmla="*/ 7 w 84"/>
                <a:gd name="T23" fmla="*/ 42 h 95"/>
                <a:gd name="T24" fmla="*/ 42 w 84"/>
                <a:gd name="T25" fmla="*/ 7 h 95"/>
                <a:gd name="T26" fmla="*/ 77 w 84"/>
                <a:gd name="T27" fmla="*/ 42 h 95"/>
                <a:gd name="T28" fmla="*/ 42 w 84"/>
                <a:gd name="T29" fmla="*/ 77 h 9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84"/>
                <a:gd name="T46" fmla="*/ 0 h 95"/>
                <a:gd name="T47" fmla="*/ 84 w 84"/>
                <a:gd name="T48" fmla="*/ 95 h 95"/>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84" h="95">
                  <a:moveTo>
                    <a:pt x="84" y="42"/>
                  </a:moveTo>
                  <a:cubicBezTo>
                    <a:pt x="84" y="19"/>
                    <a:pt x="65" y="0"/>
                    <a:pt x="42" y="0"/>
                  </a:cubicBezTo>
                  <a:cubicBezTo>
                    <a:pt x="19" y="0"/>
                    <a:pt x="0" y="19"/>
                    <a:pt x="0" y="42"/>
                  </a:cubicBezTo>
                  <a:cubicBezTo>
                    <a:pt x="0" y="60"/>
                    <a:pt x="12" y="75"/>
                    <a:pt x="28" y="81"/>
                  </a:cubicBezTo>
                  <a:cubicBezTo>
                    <a:pt x="25" y="81"/>
                    <a:pt x="25" y="81"/>
                    <a:pt x="25" y="81"/>
                  </a:cubicBezTo>
                  <a:cubicBezTo>
                    <a:pt x="25" y="95"/>
                    <a:pt x="25" y="95"/>
                    <a:pt x="25" y="95"/>
                  </a:cubicBezTo>
                  <a:cubicBezTo>
                    <a:pt x="60" y="95"/>
                    <a:pt x="60" y="95"/>
                    <a:pt x="60" y="95"/>
                  </a:cubicBezTo>
                  <a:cubicBezTo>
                    <a:pt x="60" y="81"/>
                    <a:pt x="60" y="81"/>
                    <a:pt x="60" y="81"/>
                  </a:cubicBezTo>
                  <a:cubicBezTo>
                    <a:pt x="57" y="81"/>
                    <a:pt x="57" y="81"/>
                    <a:pt x="57" y="81"/>
                  </a:cubicBezTo>
                  <a:cubicBezTo>
                    <a:pt x="73" y="75"/>
                    <a:pt x="84" y="60"/>
                    <a:pt x="84" y="42"/>
                  </a:cubicBezTo>
                  <a:close/>
                  <a:moveTo>
                    <a:pt x="42" y="77"/>
                  </a:moveTo>
                  <a:cubicBezTo>
                    <a:pt x="23" y="77"/>
                    <a:pt x="7" y="61"/>
                    <a:pt x="7" y="42"/>
                  </a:cubicBezTo>
                  <a:cubicBezTo>
                    <a:pt x="7" y="23"/>
                    <a:pt x="23" y="7"/>
                    <a:pt x="42" y="7"/>
                  </a:cubicBezTo>
                  <a:cubicBezTo>
                    <a:pt x="62" y="7"/>
                    <a:pt x="77" y="23"/>
                    <a:pt x="77" y="42"/>
                  </a:cubicBezTo>
                  <a:cubicBezTo>
                    <a:pt x="77" y="61"/>
                    <a:pt x="62" y="77"/>
                    <a:pt x="42" y="77"/>
                  </a:cubicBezTo>
                  <a:close/>
                </a:path>
              </a:pathLst>
            </a:custGeom>
            <a:solidFill>
              <a:schemeClr val="tx1">
                <a:lumMod val="65000"/>
                <a:lumOff val="3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a:solidFill>
                  <a:srgbClr val="000000"/>
                </a:solidFill>
                <a:ea typeface="微软雅黑" panose="020B0503020204020204" charset="-122"/>
                <a:sym typeface="Calibri" panose="020F0502020204030204" charset="0"/>
              </a:endParaRPr>
            </a:p>
          </p:txBody>
        </p:sp>
        <p:sp>
          <p:nvSpPr>
            <p:cNvPr id="14402" name="Rectangle 142"/>
            <p:cNvSpPr>
              <a:spLocks noChangeArrowheads="1"/>
            </p:cNvSpPr>
            <p:nvPr/>
          </p:nvSpPr>
          <p:spPr bwMode="auto">
            <a:xfrm>
              <a:off x="3530" y="4440"/>
              <a:ext cx="168" cy="60"/>
            </a:xfrm>
            <a:prstGeom prst="rect">
              <a:avLst/>
            </a:prstGeom>
            <a:solidFill>
              <a:schemeClr val="bg1">
                <a:lumMod val="8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a:solidFill>
                  <a:srgbClr val="000000"/>
                </a:solidFill>
                <a:ea typeface="微软雅黑" panose="020B0503020204020204" charset="-122"/>
                <a:sym typeface="Calibri" panose="020F0502020204030204" charset="0"/>
              </a:endParaRPr>
            </a:p>
          </p:txBody>
        </p:sp>
        <p:sp>
          <p:nvSpPr>
            <p:cNvPr id="14404" name="Freeform 144"/>
            <p:cNvSpPr>
              <a:spLocks noEditPoints="1" noChangeArrowheads="1"/>
            </p:cNvSpPr>
            <p:nvPr/>
          </p:nvSpPr>
          <p:spPr bwMode="auto">
            <a:xfrm>
              <a:off x="3555" y="4098"/>
              <a:ext cx="118" cy="235"/>
            </a:xfrm>
            <a:custGeom>
              <a:avLst/>
              <a:gdLst>
                <a:gd name="T0" fmla="*/ 32 w 33"/>
                <a:gd name="T1" fmla="*/ 3 h 65"/>
                <a:gd name="T2" fmla="*/ 28 w 33"/>
                <a:gd name="T3" fmla="*/ 0 h 65"/>
                <a:gd name="T4" fmla="*/ 16 w 33"/>
                <a:gd name="T5" fmla="*/ 5 h 65"/>
                <a:gd name="T6" fmla="*/ 4 w 33"/>
                <a:gd name="T7" fmla="*/ 0 h 65"/>
                <a:gd name="T8" fmla="*/ 0 w 33"/>
                <a:gd name="T9" fmla="*/ 3 h 65"/>
                <a:gd name="T10" fmla="*/ 0 w 33"/>
                <a:gd name="T11" fmla="*/ 3 h 65"/>
                <a:gd name="T12" fmla="*/ 0 w 33"/>
                <a:gd name="T13" fmla="*/ 3 h 65"/>
                <a:gd name="T14" fmla="*/ 15 w 33"/>
                <a:gd name="T15" fmla="*/ 65 h 65"/>
                <a:gd name="T16" fmla="*/ 19 w 33"/>
                <a:gd name="T17" fmla="*/ 65 h 65"/>
                <a:gd name="T18" fmla="*/ 33 w 33"/>
                <a:gd name="T19" fmla="*/ 3 h 65"/>
                <a:gd name="T20" fmla="*/ 33 w 33"/>
                <a:gd name="T21" fmla="*/ 3 h 65"/>
                <a:gd name="T22" fmla="*/ 33 w 33"/>
                <a:gd name="T23" fmla="*/ 3 h 65"/>
                <a:gd name="T24" fmla="*/ 33 w 33"/>
                <a:gd name="T25" fmla="*/ 3 h 65"/>
                <a:gd name="T26" fmla="*/ 32 w 33"/>
                <a:gd name="T27" fmla="*/ 3 h 65"/>
                <a:gd name="T28" fmla="*/ 16 w 33"/>
                <a:gd name="T29" fmla="*/ 57 h 65"/>
                <a:gd name="T30" fmla="*/ 4 w 33"/>
                <a:gd name="T31" fmla="*/ 4 h 65"/>
                <a:gd name="T32" fmla="*/ 16 w 33"/>
                <a:gd name="T33" fmla="*/ 8 h 65"/>
                <a:gd name="T34" fmla="*/ 29 w 33"/>
                <a:gd name="T35" fmla="*/ 4 h 65"/>
                <a:gd name="T36" fmla="*/ 16 w 33"/>
                <a:gd name="T37" fmla="*/ 57 h 6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3"/>
                <a:gd name="T58" fmla="*/ 0 h 65"/>
                <a:gd name="T59" fmla="*/ 33 w 33"/>
                <a:gd name="T60" fmla="*/ 65 h 6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3" h="65">
                  <a:moveTo>
                    <a:pt x="32" y="3"/>
                  </a:moveTo>
                  <a:lnTo>
                    <a:pt x="28" y="0"/>
                  </a:lnTo>
                  <a:lnTo>
                    <a:pt x="16" y="5"/>
                  </a:lnTo>
                  <a:lnTo>
                    <a:pt x="4" y="0"/>
                  </a:lnTo>
                  <a:lnTo>
                    <a:pt x="0" y="3"/>
                  </a:lnTo>
                  <a:lnTo>
                    <a:pt x="0" y="3"/>
                  </a:lnTo>
                  <a:lnTo>
                    <a:pt x="0" y="3"/>
                  </a:lnTo>
                  <a:lnTo>
                    <a:pt x="15" y="65"/>
                  </a:lnTo>
                  <a:lnTo>
                    <a:pt x="19" y="65"/>
                  </a:lnTo>
                  <a:lnTo>
                    <a:pt x="33" y="3"/>
                  </a:lnTo>
                  <a:lnTo>
                    <a:pt x="33" y="3"/>
                  </a:lnTo>
                  <a:lnTo>
                    <a:pt x="33" y="3"/>
                  </a:lnTo>
                  <a:lnTo>
                    <a:pt x="33" y="3"/>
                  </a:lnTo>
                  <a:lnTo>
                    <a:pt x="32" y="3"/>
                  </a:lnTo>
                  <a:close/>
                  <a:moveTo>
                    <a:pt x="16" y="57"/>
                  </a:moveTo>
                  <a:lnTo>
                    <a:pt x="4" y="4"/>
                  </a:lnTo>
                  <a:lnTo>
                    <a:pt x="16" y="8"/>
                  </a:lnTo>
                  <a:lnTo>
                    <a:pt x="29" y="4"/>
                  </a:lnTo>
                  <a:lnTo>
                    <a:pt x="16" y="57"/>
                  </a:lnTo>
                  <a:close/>
                </a:path>
              </a:pathLst>
            </a:custGeom>
            <a:solidFill>
              <a:schemeClr val="tx1">
                <a:lumMod val="65000"/>
                <a:lumOff val="3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a:solidFill>
                  <a:srgbClr val="000000"/>
                </a:solidFill>
                <a:ea typeface="微软雅黑" panose="020B0503020204020204" charset="-122"/>
                <a:sym typeface="Calibri" panose="020F0502020204030204" charset="0"/>
              </a:endParaRPr>
            </a:p>
          </p:txBody>
        </p:sp>
        <p:pic>
          <p:nvPicPr>
            <p:cNvPr id="14405" name="Picture 4"/>
            <p:cNvPicPr>
              <a:picLocks noChangeAspect="1" noChangeArrowheads="1"/>
            </p:cNvPicPr>
            <p:nvPr/>
          </p:nvPicPr>
          <p:blipFill>
            <a:blip r:embed="rId5">
              <a:extLst>
                <a:ext uri="{28A0092B-C50C-407E-A947-70E740481C1C}">
                  <a14:useLocalDpi xmlns:a14="http://schemas.microsoft.com/office/drawing/2010/main"/>
                </a:ext>
              </a:extLst>
            </a:blip>
            <a:srcRect/>
            <a:stretch>
              <a:fillRect/>
            </a:stretch>
          </p:blipFill>
          <p:spPr bwMode="auto">
            <a:xfrm>
              <a:off x="3638" y="6615"/>
              <a:ext cx="3802" cy="22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406" name="直角三角形 71"/>
            <p:cNvSpPr>
              <a:spLocks noChangeArrowheads="1"/>
            </p:cNvSpPr>
            <p:nvPr/>
          </p:nvSpPr>
          <p:spPr bwMode="auto">
            <a:xfrm>
              <a:off x="4187" y="6860"/>
              <a:ext cx="2605" cy="1685"/>
            </a:xfrm>
            <a:prstGeom prst="rtTriangle">
              <a:avLst/>
            </a:prstGeom>
            <a:solidFill>
              <a:srgbClr val="888293"/>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zh-CN" altLang="zh-CN">
                <a:solidFill>
                  <a:srgbClr val="FFFFFF"/>
                </a:solidFill>
                <a:ea typeface="微软雅黑" panose="020B0503020204020204" charset="-122"/>
                <a:sym typeface="宋体" panose="02010600030101010101" pitchFamily="2" charset="-122"/>
              </a:endParaRPr>
            </a:p>
          </p:txBody>
        </p:sp>
        <p:sp>
          <p:nvSpPr>
            <p:cNvPr id="14407" name="直角三角形 72"/>
            <p:cNvSpPr>
              <a:spLocks noChangeArrowheads="1"/>
            </p:cNvSpPr>
            <p:nvPr/>
          </p:nvSpPr>
          <p:spPr bwMode="auto">
            <a:xfrm flipH="1" flipV="1">
              <a:off x="4225" y="6868"/>
              <a:ext cx="2590" cy="1677"/>
            </a:xfrm>
            <a:prstGeom prst="rtTriangle">
              <a:avLst/>
            </a:prstGeom>
            <a:solidFill>
              <a:srgbClr val="61597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zh-CN" altLang="zh-CN">
                <a:solidFill>
                  <a:srgbClr val="FFFFFF"/>
                </a:solidFill>
                <a:ea typeface="微软雅黑" panose="020B0503020204020204" charset="-122"/>
                <a:sym typeface="宋体" panose="02010600030101010101" pitchFamily="2" charset="-122"/>
              </a:endParaRPr>
            </a:p>
          </p:txBody>
        </p:sp>
        <p:sp>
          <p:nvSpPr>
            <p:cNvPr id="14408" name="Freeform 202"/>
            <p:cNvSpPr>
              <a:spLocks noChangeArrowheads="1"/>
            </p:cNvSpPr>
            <p:nvPr/>
          </p:nvSpPr>
          <p:spPr bwMode="auto">
            <a:xfrm>
              <a:off x="5560" y="7755"/>
              <a:ext cx="273" cy="263"/>
            </a:xfrm>
            <a:custGeom>
              <a:avLst/>
              <a:gdLst>
                <a:gd name="T0" fmla="*/ 26 w 89"/>
                <a:gd name="T1" fmla="*/ 48 h 86"/>
                <a:gd name="T2" fmla="*/ 18 w 89"/>
                <a:gd name="T3" fmla="*/ 35 h 86"/>
                <a:gd name="T4" fmla="*/ 0 w 89"/>
                <a:gd name="T5" fmla="*/ 86 h 86"/>
                <a:gd name="T6" fmla="*/ 53 w 89"/>
                <a:gd name="T7" fmla="*/ 85 h 86"/>
                <a:gd name="T8" fmla="*/ 46 w 89"/>
                <a:gd name="T9" fmla="*/ 74 h 86"/>
                <a:gd name="T10" fmla="*/ 89 w 89"/>
                <a:gd name="T11" fmla="*/ 7 h 86"/>
                <a:gd name="T12" fmla="*/ 56 w 89"/>
                <a:gd name="T13" fmla="*/ 0 h 86"/>
                <a:gd name="T14" fmla="*/ 26 w 89"/>
                <a:gd name="T15" fmla="*/ 48 h 86"/>
                <a:gd name="T16" fmla="*/ 0 60000 65536"/>
                <a:gd name="T17" fmla="*/ 0 60000 65536"/>
                <a:gd name="T18" fmla="*/ 0 60000 65536"/>
                <a:gd name="T19" fmla="*/ 0 60000 65536"/>
                <a:gd name="T20" fmla="*/ 0 60000 65536"/>
                <a:gd name="T21" fmla="*/ 0 60000 65536"/>
                <a:gd name="T22" fmla="*/ 0 60000 65536"/>
                <a:gd name="T23" fmla="*/ 0 60000 65536"/>
                <a:gd name="T24" fmla="*/ 0 w 89"/>
                <a:gd name="T25" fmla="*/ 0 h 86"/>
                <a:gd name="T26" fmla="*/ 89 w 89"/>
                <a:gd name="T27" fmla="*/ 86 h 8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89" h="86">
                  <a:moveTo>
                    <a:pt x="26" y="48"/>
                  </a:moveTo>
                  <a:cubicBezTo>
                    <a:pt x="18" y="35"/>
                    <a:pt x="18" y="35"/>
                    <a:pt x="18" y="35"/>
                  </a:cubicBezTo>
                  <a:cubicBezTo>
                    <a:pt x="0" y="86"/>
                    <a:pt x="0" y="86"/>
                    <a:pt x="0" y="86"/>
                  </a:cubicBezTo>
                  <a:cubicBezTo>
                    <a:pt x="53" y="85"/>
                    <a:pt x="53" y="85"/>
                    <a:pt x="53" y="85"/>
                  </a:cubicBezTo>
                  <a:cubicBezTo>
                    <a:pt x="46" y="74"/>
                    <a:pt x="46" y="74"/>
                    <a:pt x="46" y="74"/>
                  </a:cubicBezTo>
                  <a:cubicBezTo>
                    <a:pt x="84" y="48"/>
                    <a:pt x="89" y="7"/>
                    <a:pt x="89" y="7"/>
                  </a:cubicBezTo>
                  <a:cubicBezTo>
                    <a:pt x="56" y="0"/>
                    <a:pt x="56" y="0"/>
                    <a:pt x="56" y="0"/>
                  </a:cubicBezTo>
                  <a:cubicBezTo>
                    <a:pt x="53" y="12"/>
                    <a:pt x="45" y="31"/>
                    <a:pt x="26" y="48"/>
                  </a:cubicBezTo>
                  <a:close/>
                </a:path>
              </a:pathLst>
            </a:cu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80296" tIns="40148" rIns="80296" bIns="40148"/>
            <a:lstStyle/>
            <a:p>
              <a:endParaRPr lang="zh-CN" altLang="zh-CN" sz="1500">
                <a:solidFill>
                  <a:srgbClr val="000000"/>
                </a:solidFill>
                <a:ea typeface="微软雅黑" panose="020B0503020204020204" charset="-122"/>
                <a:sym typeface="宋体" panose="02010600030101010101" pitchFamily="2" charset="-122"/>
              </a:endParaRPr>
            </a:p>
          </p:txBody>
        </p:sp>
        <p:sp>
          <p:nvSpPr>
            <p:cNvPr id="14409" name="Freeform 203"/>
            <p:cNvSpPr>
              <a:spLocks noChangeArrowheads="1"/>
            </p:cNvSpPr>
            <p:nvPr/>
          </p:nvSpPr>
          <p:spPr bwMode="auto">
            <a:xfrm>
              <a:off x="5580" y="7413"/>
              <a:ext cx="258" cy="297"/>
            </a:xfrm>
            <a:custGeom>
              <a:avLst/>
              <a:gdLst>
                <a:gd name="T0" fmla="*/ 45 w 85"/>
                <a:gd name="T1" fmla="*/ 67 h 98"/>
                <a:gd name="T2" fmla="*/ 31 w 85"/>
                <a:gd name="T3" fmla="*/ 74 h 98"/>
                <a:gd name="T4" fmla="*/ 80 w 85"/>
                <a:gd name="T5" fmla="*/ 98 h 98"/>
                <a:gd name="T6" fmla="*/ 85 w 85"/>
                <a:gd name="T7" fmla="*/ 44 h 98"/>
                <a:gd name="T8" fmla="*/ 73 w 85"/>
                <a:gd name="T9" fmla="*/ 51 h 98"/>
                <a:gd name="T10" fmla="*/ 11 w 85"/>
                <a:gd name="T11" fmla="*/ 0 h 98"/>
                <a:gd name="T12" fmla="*/ 0 w 85"/>
                <a:gd name="T13" fmla="*/ 32 h 98"/>
                <a:gd name="T14" fmla="*/ 45 w 85"/>
                <a:gd name="T15" fmla="*/ 67 h 98"/>
                <a:gd name="T16" fmla="*/ 0 60000 65536"/>
                <a:gd name="T17" fmla="*/ 0 60000 65536"/>
                <a:gd name="T18" fmla="*/ 0 60000 65536"/>
                <a:gd name="T19" fmla="*/ 0 60000 65536"/>
                <a:gd name="T20" fmla="*/ 0 60000 65536"/>
                <a:gd name="T21" fmla="*/ 0 60000 65536"/>
                <a:gd name="T22" fmla="*/ 0 60000 65536"/>
                <a:gd name="T23" fmla="*/ 0 60000 65536"/>
                <a:gd name="T24" fmla="*/ 0 w 85"/>
                <a:gd name="T25" fmla="*/ 0 h 98"/>
                <a:gd name="T26" fmla="*/ 85 w 85"/>
                <a:gd name="T27" fmla="*/ 98 h 9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85" h="98">
                  <a:moveTo>
                    <a:pt x="45" y="67"/>
                  </a:moveTo>
                  <a:cubicBezTo>
                    <a:pt x="31" y="74"/>
                    <a:pt x="31" y="74"/>
                    <a:pt x="31" y="74"/>
                  </a:cubicBezTo>
                  <a:cubicBezTo>
                    <a:pt x="80" y="98"/>
                    <a:pt x="80" y="98"/>
                    <a:pt x="80" y="98"/>
                  </a:cubicBezTo>
                  <a:cubicBezTo>
                    <a:pt x="85" y="44"/>
                    <a:pt x="85" y="44"/>
                    <a:pt x="85" y="44"/>
                  </a:cubicBezTo>
                  <a:cubicBezTo>
                    <a:pt x="73" y="51"/>
                    <a:pt x="73" y="51"/>
                    <a:pt x="73" y="51"/>
                  </a:cubicBezTo>
                  <a:cubicBezTo>
                    <a:pt x="51" y="10"/>
                    <a:pt x="11" y="0"/>
                    <a:pt x="11" y="0"/>
                  </a:cubicBezTo>
                  <a:cubicBezTo>
                    <a:pt x="0" y="32"/>
                    <a:pt x="0" y="32"/>
                    <a:pt x="0" y="32"/>
                  </a:cubicBezTo>
                  <a:cubicBezTo>
                    <a:pt x="12" y="37"/>
                    <a:pt x="31" y="47"/>
                    <a:pt x="45" y="67"/>
                  </a:cubicBezTo>
                  <a:close/>
                </a:path>
              </a:pathLst>
            </a:cu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80296" tIns="40148" rIns="80296" bIns="40148"/>
            <a:lstStyle/>
            <a:p>
              <a:endParaRPr lang="zh-CN" altLang="zh-CN" sz="1500">
                <a:solidFill>
                  <a:srgbClr val="000000"/>
                </a:solidFill>
                <a:ea typeface="微软雅黑" panose="020B0503020204020204" charset="-122"/>
                <a:sym typeface="宋体" panose="02010600030101010101" pitchFamily="2" charset="-122"/>
              </a:endParaRPr>
            </a:p>
          </p:txBody>
        </p:sp>
        <p:sp>
          <p:nvSpPr>
            <p:cNvPr id="14410" name="Freeform 204"/>
            <p:cNvSpPr>
              <a:spLocks noChangeArrowheads="1"/>
            </p:cNvSpPr>
            <p:nvPr/>
          </p:nvSpPr>
          <p:spPr bwMode="auto">
            <a:xfrm>
              <a:off x="5253" y="7413"/>
              <a:ext cx="275" cy="260"/>
            </a:xfrm>
            <a:custGeom>
              <a:avLst/>
              <a:gdLst>
                <a:gd name="T0" fmla="*/ 44 w 90"/>
                <a:gd name="T1" fmla="*/ 11 h 85"/>
                <a:gd name="T2" fmla="*/ 0 w 90"/>
                <a:gd name="T3" fmla="*/ 77 h 85"/>
                <a:gd name="T4" fmla="*/ 32 w 90"/>
                <a:gd name="T5" fmla="*/ 85 h 85"/>
                <a:gd name="T6" fmla="*/ 63 w 90"/>
                <a:gd name="T7" fmla="*/ 38 h 85"/>
                <a:gd name="T8" fmla="*/ 71 w 90"/>
                <a:gd name="T9" fmla="*/ 51 h 85"/>
                <a:gd name="T10" fmla="*/ 90 w 90"/>
                <a:gd name="T11" fmla="*/ 0 h 85"/>
                <a:gd name="T12" fmla="*/ 36 w 90"/>
                <a:gd name="T13" fmla="*/ 0 h 85"/>
                <a:gd name="T14" fmla="*/ 44 w 90"/>
                <a:gd name="T15" fmla="*/ 11 h 85"/>
                <a:gd name="T16" fmla="*/ 0 60000 65536"/>
                <a:gd name="T17" fmla="*/ 0 60000 65536"/>
                <a:gd name="T18" fmla="*/ 0 60000 65536"/>
                <a:gd name="T19" fmla="*/ 0 60000 65536"/>
                <a:gd name="T20" fmla="*/ 0 60000 65536"/>
                <a:gd name="T21" fmla="*/ 0 60000 65536"/>
                <a:gd name="T22" fmla="*/ 0 60000 65536"/>
                <a:gd name="T23" fmla="*/ 0 60000 65536"/>
                <a:gd name="T24" fmla="*/ 0 w 90"/>
                <a:gd name="T25" fmla="*/ 0 h 85"/>
                <a:gd name="T26" fmla="*/ 90 w 90"/>
                <a:gd name="T27" fmla="*/ 85 h 8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0" h="85">
                  <a:moveTo>
                    <a:pt x="44" y="11"/>
                  </a:moveTo>
                  <a:cubicBezTo>
                    <a:pt x="5" y="37"/>
                    <a:pt x="0" y="77"/>
                    <a:pt x="0" y="77"/>
                  </a:cubicBezTo>
                  <a:cubicBezTo>
                    <a:pt x="32" y="85"/>
                    <a:pt x="32" y="85"/>
                    <a:pt x="32" y="85"/>
                  </a:cubicBezTo>
                  <a:cubicBezTo>
                    <a:pt x="36" y="73"/>
                    <a:pt x="44" y="54"/>
                    <a:pt x="63" y="38"/>
                  </a:cubicBezTo>
                  <a:cubicBezTo>
                    <a:pt x="71" y="51"/>
                    <a:pt x="71" y="51"/>
                    <a:pt x="71" y="51"/>
                  </a:cubicBezTo>
                  <a:cubicBezTo>
                    <a:pt x="90" y="0"/>
                    <a:pt x="90" y="0"/>
                    <a:pt x="90" y="0"/>
                  </a:cubicBezTo>
                  <a:cubicBezTo>
                    <a:pt x="36" y="0"/>
                    <a:pt x="36" y="0"/>
                    <a:pt x="36" y="0"/>
                  </a:cubicBezTo>
                  <a:lnTo>
                    <a:pt x="44" y="11"/>
                  </a:lnTo>
                  <a:close/>
                </a:path>
              </a:pathLst>
            </a:cu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80296" tIns="40148" rIns="80296" bIns="40148"/>
            <a:lstStyle/>
            <a:p>
              <a:endParaRPr lang="zh-CN" altLang="zh-CN" sz="1500">
                <a:solidFill>
                  <a:srgbClr val="000000"/>
                </a:solidFill>
                <a:ea typeface="微软雅黑" panose="020B0503020204020204" charset="-122"/>
                <a:sym typeface="宋体" panose="02010600030101010101" pitchFamily="2" charset="-122"/>
              </a:endParaRPr>
            </a:p>
          </p:txBody>
        </p:sp>
        <p:sp>
          <p:nvSpPr>
            <p:cNvPr id="14411" name="Freeform 206"/>
            <p:cNvSpPr>
              <a:spLocks noChangeArrowheads="1"/>
            </p:cNvSpPr>
            <p:nvPr/>
          </p:nvSpPr>
          <p:spPr bwMode="auto">
            <a:xfrm>
              <a:off x="5253" y="7715"/>
              <a:ext cx="262" cy="303"/>
            </a:xfrm>
            <a:custGeom>
              <a:avLst/>
              <a:gdLst>
                <a:gd name="T0" fmla="*/ 41 w 85"/>
                <a:gd name="T1" fmla="*/ 32 h 99"/>
                <a:gd name="T2" fmla="*/ 54 w 85"/>
                <a:gd name="T3" fmla="*/ 24 h 99"/>
                <a:gd name="T4" fmla="*/ 6 w 85"/>
                <a:gd name="T5" fmla="*/ 0 h 99"/>
                <a:gd name="T6" fmla="*/ 0 w 85"/>
                <a:gd name="T7" fmla="*/ 54 h 99"/>
                <a:gd name="T8" fmla="*/ 12 w 85"/>
                <a:gd name="T9" fmla="*/ 47 h 99"/>
                <a:gd name="T10" fmla="*/ 73 w 85"/>
                <a:gd name="T11" fmla="*/ 99 h 99"/>
                <a:gd name="T12" fmla="*/ 85 w 85"/>
                <a:gd name="T13" fmla="*/ 67 h 99"/>
                <a:gd name="T14" fmla="*/ 41 w 85"/>
                <a:gd name="T15" fmla="*/ 32 h 99"/>
                <a:gd name="T16" fmla="*/ 0 60000 65536"/>
                <a:gd name="T17" fmla="*/ 0 60000 65536"/>
                <a:gd name="T18" fmla="*/ 0 60000 65536"/>
                <a:gd name="T19" fmla="*/ 0 60000 65536"/>
                <a:gd name="T20" fmla="*/ 0 60000 65536"/>
                <a:gd name="T21" fmla="*/ 0 60000 65536"/>
                <a:gd name="T22" fmla="*/ 0 60000 65536"/>
                <a:gd name="T23" fmla="*/ 0 60000 65536"/>
                <a:gd name="T24" fmla="*/ 0 w 85"/>
                <a:gd name="T25" fmla="*/ 0 h 99"/>
                <a:gd name="T26" fmla="*/ 85 w 85"/>
                <a:gd name="T27" fmla="*/ 99 h 9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85" h="99">
                  <a:moveTo>
                    <a:pt x="41" y="32"/>
                  </a:moveTo>
                  <a:cubicBezTo>
                    <a:pt x="54" y="24"/>
                    <a:pt x="54" y="24"/>
                    <a:pt x="54" y="24"/>
                  </a:cubicBezTo>
                  <a:cubicBezTo>
                    <a:pt x="6" y="0"/>
                    <a:pt x="6" y="0"/>
                    <a:pt x="6" y="0"/>
                  </a:cubicBezTo>
                  <a:cubicBezTo>
                    <a:pt x="0" y="54"/>
                    <a:pt x="0" y="54"/>
                    <a:pt x="0" y="54"/>
                  </a:cubicBezTo>
                  <a:cubicBezTo>
                    <a:pt x="12" y="47"/>
                    <a:pt x="12" y="47"/>
                    <a:pt x="12" y="47"/>
                  </a:cubicBezTo>
                  <a:cubicBezTo>
                    <a:pt x="33" y="89"/>
                    <a:pt x="73" y="99"/>
                    <a:pt x="73" y="99"/>
                  </a:cubicBezTo>
                  <a:cubicBezTo>
                    <a:pt x="85" y="67"/>
                    <a:pt x="85" y="67"/>
                    <a:pt x="85" y="67"/>
                  </a:cubicBezTo>
                  <a:cubicBezTo>
                    <a:pt x="73" y="62"/>
                    <a:pt x="55" y="52"/>
                    <a:pt x="41" y="32"/>
                  </a:cubicBezTo>
                  <a:close/>
                </a:path>
              </a:pathLst>
            </a:cu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80296" tIns="40148" rIns="80296" bIns="40148"/>
            <a:lstStyle/>
            <a:p>
              <a:endParaRPr lang="zh-CN" altLang="zh-CN" sz="1500">
                <a:solidFill>
                  <a:srgbClr val="000000"/>
                </a:solidFill>
                <a:ea typeface="微软雅黑" panose="020B0503020204020204" charset="-122"/>
                <a:sym typeface="宋体" panose="02010600030101010101" pitchFamily="2" charset="-122"/>
              </a:endParaRPr>
            </a:p>
          </p:txBody>
        </p:sp>
      </p:grpSp>
      <p:pic>
        <p:nvPicPr>
          <p:cNvPr id="3" name="图片 2"/>
          <p:cNvPicPr>
            <a:picLocks noChangeAspect="1"/>
          </p:cNvPicPr>
          <p:nvPr/>
        </p:nvPicPr>
        <p:blipFill>
          <a:blip r:embed="rId6" cstate="screen">
            <a:extLst>
              <a:ext uri="{28A0092B-C50C-407E-A947-70E740481C1C}">
                <a14:useLocalDpi xmlns:a14="http://schemas.microsoft.com/office/drawing/2010/main"/>
              </a:ext>
            </a:extLst>
          </a:blip>
          <a:srcRect/>
          <a:stretch>
            <a:fillRect/>
          </a:stretch>
        </p:blipFill>
        <p:spPr>
          <a:xfrm>
            <a:off x="6394452" y="2584450"/>
            <a:ext cx="4761865" cy="2929890"/>
          </a:xfrm>
          <a:prstGeom prst="rect">
            <a:avLst/>
          </a:prstGeom>
        </p:spPr>
      </p:pic>
      <p:grpSp>
        <p:nvGrpSpPr>
          <p:cNvPr id="18" name="Group 13"/>
          <p:cNvGrpSpPr/>
          <p:nvPr/>
        </p:nvGrpSpPr>
        <p:grpSpPr>
          <a:xfrm>
            <a:off x="6394677" y="1870191"/>
            <a:ext cx="3636195" cy="674863"/>
            <a:chOff x="6277819" y="1713414"/>
            <a:chExt cx="5163401" cy="674950"/>
          </a:xfrm>
        </p:grpSpPr>
        <p:sp>
          <p:nvSpPr>
            <p:cNvPr id="39" name="TextBox 16"/>
            <p:cNvSpPr txBox="1"/>
            <p:nvPr/>
          </p:nvSpPr>
          <p:spPr>
            <a:xfrm>
              <a:off x="6277819" y="1713414"/>
              <a:ext cx="4953305" cy="377026"/>
            </a:xfrm>
            <a:prstGeom prst="rect">
              <a:avLst/>
            </a:prstGeom>
            <a:noFill/>
            <a:extLst>
              <a:ext uri="{909E8E84-426E-40DD-AFC4-6F175D3DCCD1}">
                <a14:hiddenFill xmlns:a14="http://schemas.microsoft.com/office/drawing/2010/main">
                  <a:solidFill>
                    <a:schemeClr val="accent1">
                      <a:lumMod val="100000"/>
                    </a:schemeClr>
                  </a:solidFill>
                </a14:hiddenFill>
              </a:ext>
            </a:extLst>
          </p:spPr>
          <p:txBody>
            <a:bodyPr wrap="none" lIns="0" tIns="0" rIns="0" bIns="0" anchor="b" anchorCtr="0">
              <a:normAutofit fontScale="92500" lnSpcReduction="10000"/>
            </a:bodyPr>
            <a:lstStyle>
              <a:defPPr>
                <a:defRPr lang="en-US"/>
              </a:defPPr>
              <a:lvl1pPr marL="0" algn="l" defTabSz="913765" rtl="0" eaLnBrk="1" latinLnBrk="0" hangingPunct="1">
                <a:defRPr sz="1800" kern="1200">
                  <a:solidFill>
                    <a:schemeClr val="tx1"/>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199765" algn="l" defTabSz="913765" rtl="0" eaLnBrk="1" latinLnBrk="0" hangingPunct="1">
                <a:defRPr sz="1800" kern="1200">
                  <a:solidFill>
                    <a:schemeClr val="tx1"/>
                  </a:solidFill>
                  <a:latin typeface="+mn-lt"/>
                  <a:ea typeface="+mn-ea"/>
                  <a:cs typeface="+mn-cs"/>
                </a:defRPr>
              </a:lvl8pPr>
              <a:lvl9pPr marL="3656965" algn="l" defTabSz="913765" rtl="0" eaLnBrk="1" latinLnBrk="0" hangingPunct="1">
                <a:defRPr sz="1800" kern="1200">
                  <a:solidFill>
                    <a:schemeClr val="tx1"/>
                  </a:solidFill>
                  <a:latin typeface="+mn-lt"/>
                  <a:ea typeface="+mn-ea"/>
                  <a:cs typeface="+mn-cs"/>
                </a:defRPr>
              </a:lvl9pPr>
            </a:lstStyle>
            <a:p>
              <a:r>
                <a:rPr lang="zh-CN" altLang="en-US" sz="2665" b="1" dirty="0">
                  <a:solidFill>
                    <a:srgbClr val="615970"/>
                  </a:solidFill>
                  <a:latin typeface="微软雅黑" panose="020B0503020204020204" charset="-122"/>
                  <a:ea typeface="微软雅黑" panose="020B0503020204020204" charset="-122"/>
                </a:rPr>
                <a:t>Title text presets</a:t>
              </a:r>
            </a:p>
          </p:txBody>
        </p:sp>
        <p:sp>
          <p:nvSpPr>
            <p:cNvPr id="40" name="TextBox 21"/>
            <p:cNvSpPr txBox="1"/>
            <p:nvPr/>
          </p:nvSpPr>
          <p:spPr>
            <a:xfrm>
              <a:off x="6487915" y="1861810"/>
              <a:ext cx="4953305" cy="526554"/>
            </a:xfrm>
            <a:prstGeom prst="rect">
              <a:avLst/>
            </a:prstGeom>
            <a:noFill/>
          </p:spPr>
          <p:txBody>
            <a:bodyPr wrap="square" lIns="0" tIns="0" rIns="0" bIns="0" anchor="t" anchorCtr="0">
              <a:normAutofit/>
            </a:bodyPr>
            <a:lstStyle>
              <a:defPPr>
                <a:defRPr lang="en-US"/>
              </a:defPPr>
              <a:lvl1pPr marL="0" algn="l" defTabSz="913765" rtl="0" eaLnBrk="1" latinLnBrk="0" hangingPunct="1">
                <a:defRPr sz="1800" kern="1200">
                  <a:solidFill>
                    <a:schemeClr val="tx1"/>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199765" algn="l" defTabSz="913765" rtl="0" eaLnBrk="1" latinLnBrk="0" hangingPunct="1">
                <a:defRPr sz="1800" kern="1200">
                  <a:solidFill>
                    <a:schemeClr val="tx1"/>
                  </a:solidFill>
                  <a:latin typeface="+mn-lt"/>
                  <a:ea typeface="+mn-ea"/>
                  <a:cs typeface="+mn-cs"/>
                </a:defRPr>
              </a:lvl8pPr>
              <a:lvl9pPr marL="3656965" algn="l" defTabSz="913765" rtl="0" eaLnBrk="1" latinLnBrk="0" hangingPunct="1">
                <a:defRPr sz="1800" kern="1200">
                  <a:solidFill>
                    <a:schemeClr val="tx1"/>
                  </a:solidFill>
                  <a:latin typeface="+mn-lt"/>
                  <a:ea typeface="+mn-ea"/>
                  <a:cs typeface="+mn-cs"/>
                </a:defRPr>
              </a:lvl9pPr>
            </a:lstStyle>
            <a:p>
              <a:pPr lvl="0">
                <a:lnSpc>
                  <a:spcPct val="120000"/>
                </a:lnSpc>
              </a:pPr>
              <a:endParaRPr lang="zh-CN" altLang="en-US" sz="935" dirty="0">
                <a:solidFill>
                  <a:srgbClr val="615970"/>
                </a:solidFill>
                <a:latin typeface="微软雅黑" panose="020B0503020204020204" charset="-122"/>
                <a:ea typeface="微软雅黑" panose="020B0503020204020204" charset="-122"/>
              </a:endParaRPr>
            </a:p>
          </p:txBody>
        </p:sp>
      </p:grpSp>
    </p:spTree>
  </p:cSld>
  <p:clrMapOvr>
    <a:masterClrMapping/>
  </p:clrMapOvr>
  <mc:AlternateContent xmlns:mc="http://schemas.openxmlformats.org/markup-compatibility/2006" xmlns:p14="http://schemas.microsoft.com/office/powerpoint/2010/main">
    <mc:Choice Requires="p14">
      <p:transition spd="slow" p14:dur="4000" advClick="0" advTm="0">
        <p14:vortex dir="r"/>
      </p:transition>
    </mc:Choice>
    <mc:Fallback xmlns:a14="http://schemas.microsoft.com/office/drawing/2010/main"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nodeType="after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1000"/>
                                        <p:tgtEl>
                                          <p:spTgt spid="3"/>
                                        </p:tgtEl>
                                      </p:cBhvr>
                                    </p:animEffect>
                                    <p:anim calcmode="lin" valueType="num">
                                      <p:cBhvr>
                                        <p:cTn id="14" dur="1000" fill="hold"/>
                                        <p:tgtEl>
                                          <p:spTgt spid="3"/>
                                        </p:tgtEl>
                                        <p:attrNameLst>
                                          <p:attrName>ppt_x</p:attrName>
                                        </p:attrNameLst>
                                      </p:cBhvr>
                                      <p:tavLst>
                                        <p:tav tm="0">
                                          <p:val>
                                            <p:strVal val="#ppt_x"/>
                                          </p:val>
                                        </p:tav>
                                        <p:tav tm="100000">
                                          <p:val>
                                            <p:strVal val="#ppt_x"/>
                                          </p:val>
                                        </p:tav>
                                      </p:tavLst>
                                    </p:anim>
                                    <p:anim calcmode="lin" valueType="num">
                                      <p:cBhvr>
                                        <p:cTn id="15" dur="1000" fill="hold"/>
                                        <p:tgtEl>
                                          <p:spTgt spid="3"/>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55" presetClass="entr" presetSubtype="0" fill="hold" nodeType="afterEffect">
                                  <p:stCondLst>
                                    <p:cond delay="0"/>
                                  </p:stCondLst>
                                  <p:childTnLst>
                                    <p:set>
                                      <p:cBhvr>
                                        <p:cTn id="18" dur="1" fill="hold">
                                          <p:stCondLst>
                                            <p:cond delay="0"/>
                                          </p:stCondLst>
                                        </p:cTn>
                                        <p:tgtEl>
                                          <p:spTgt spid="18"/>
                                        </p:tgtEl>
                                        <p:attrNameLst>
                                          <p:attrName>style.visibility</p:attrName>
                                        </p:attrNameLst>
                                      </p:cBhvr>
                                      <p:to>
                                        <p:strVal val="visible"/>
                                      </p:to>
                                    </p:set>
                                    <p:anim calcmode="lin" valueType="num">
                                      <p:cBhvr>
                                        <p:cTn id="19" dur="1000" fill="hold"/>
                                        <p:tgtEl>
                                          <p:spTgt spid="18"/>
                                        </p:tgtEl>
                                        <p:attrNameLst>
                                          <p:attrName>ppt_w</p:attrName>
                                        </p:attrNameLst>
                                      </p:cBhvr>
                                      <p:tavLst>
                                        <p:tav tm="0">
                                          <p:val>
                                            <p:strVal val="#ppt_w*0.70"/>
                                          </p:val>
                                        </p:tav>
                                        <p:tav tm="100000">
                                          <p:val>
                                            <p:strVal val="#ppt_w"/>
                                          </p:val>
                                        </p:tav>
                                      </p:tavLst>
                                    </p:anim>
                                    <p:anim calcmode="lin" valueType="num">
                                      <p:cBhvr>
                                        <p:cTn id="20" dur="1000" fill="hold"/>
                                        <p:tgtEl>
                                          <p:spTgt spid="18"/>
                                        </p:tgtEl>
                                        <p:attrNameLst>
                                          <p:attrName>ppt_h</p:attrName>
                                        </p:attrNameLst>
                                      </p:cBhvr>
                                      <p:tavLst>
                                        <p:tav tm="0">
                                          <p:val>
                                            <p:strVal val="#ppt_h"/>
                                          </p:val>
                                        </p:tav>
                                        <p:tav tm="100000">
                                          <p:val>
                                            <p:strVal val="#ppt_h"/>
                                          </p:val>
                                        </p:tav>
                                      </p:tavLst>
                                    </p:anim>
                                    <p:animEffect transition="in" filter="fade">
                                      <p:cBhvr>
                                        <p:cTn id="21" dur="1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任意多边形 7"/>
          <p:cNvSpPr/>
          <p:nvPr userDrawn="1">
            <p:custDataLst>
              <p:tags r:id="rId1"/>
            </p:custDataLst>
          </p:nvPr>
        </p:nvSpPr>
        <p:spPr>
          <a:xfrm flipV="1">
            <a:off x="521336" y="687070"/>
            <a:ext cx="11405235" cy="76200"/>
          </a:xfrm>
          <a:custGeom>
            <a:avLst/>
            <a:gdLst>
              <a:gd name="connsiteX0" fmla="*/ 0 w 12125327"/>
              <a:gd name="connsiteY0" fmla="*/ 0 h 31282"/>
              <a:gd name="connsiteX1" fmla="*/ 12125327 w 12125327"/>
              <a:gd name="connsiteY1" fmla="*/ 0 h 31282"/>
              <a:gd name="connsiteX2" fmla="*/ 12125327 w 12125327"/>
              <a:gd name="connsiteY2" fmla="*/ 31282 h 31282"/>
              <a:gd name="connsiteX3" fmla="*/ 17139 w 12125327"/>
              <a:gd name="connsiteY3" fmla="*/ 31282 h 31282"/>
            </a:gdLst>
            <a:ahLst/>
            <a:cxnLst>
              <a:cxn ang="0">
                <a:pos x="connsiteX0" y="connsiteY0"/>
              </a:cxn>
              <a:cxn ang="0">
                <a:pos x="connsiteX1" y="connsiteY1"/>
              </a:cxn>
              <a:cxn ang="0">
                <a:pos x="connsiteX2" y="connsiteY2"/>
              </a:cxn>
              <a:cxn ang="0">
                <a:pos x="connsiteX3" y="connsiteY3"/>
              </a:cxn>
            </a:cxnLst>
            <a:rect l="l" t="t" r="r" b="b"/>
            <a:pathLst>
              <a:path w="12125327" h="31282">
                <a:moveTo>
                  <a:pt x="0" y="0"/>
                </a:moveTo>
                <a:lnTo>
                  <a:pt x="12125327" y="0"/>
                </a:lnTo>
                <a:lnTo>
                  <a:pt x="12125327" y="31282"/>
                </a:lnTo>
                <a:lnTo>
                  <a:pt x="17139" y="31282"/>
                </a:lnTo>
                <a:close/>
              </a:path>
            </a:pathLst>
          </a:custGeom>
          <a:solidFill>
            <a:srgbClr val="615970">
              <a:alpha val="9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7032" tIns="33516" rIns="67032" bIns="33516" numCol="1" spcCol="0" rtlCol="0" fromWordArt="0" anchor="ctr" anchorCtr="0" forceAA="0" compatLnSpc="1">
            <a:noAutofit/>
          </a:bodyPr>
          <a:lstStyle/>
          <a:p>
            <a:pPr algn="ctr"/>
            <a:endParaRPr lang="zh-CN" altLang="en-US" sz="1400">
              <a:latin typeface="Arial" panose="020B0604020202020204" pitchFamily="34" charset="0"/>
              <a:ea typeface="微软雅黑" panose="020B0503020204020204" charset="-122"/>
              <a:sym typeface="Arial" panose="020B0604020202020204" pitchFamily="34" charset="0"/>
            </a:endParaRPr>
          </a:p>
        </p:txBody>
      </p:sp>
      <p:sp>
        <p:nvSpPr>
          <p:cNvPr id="9" name="任意多边形 8"/>
          <p:cNvSpPr/>
          <p:nvPr userDrawn="1">
            <p:custDataLst>
              <p:tags r:id="rId2"/>
            </p:custDataLst>
          </p:nvPr>
        </p:nvSpPr>
        <p:spPr>
          <a:xfrm>
            <a:off x="-14603" y="381541"/>
            <a:ext cx="410536" cy="381886"/>
          </a:xfrm>
          <a:custGeom>
            <a:avLst/>
            <a:gdLst>
              <a:gd name="connsiteX0" fmla="*/ 284734 w 577217"/>
              <a:gd name="connsiteY0" fmla="*/ 0 h 536832"/>
              <a:gd name="connsiteX1" fmla="*/ 577217 w 577217"/>
              <a:gd name="connsiteY1" fmla="*/ 536832 h 536832"/>
              <a:gd name="connsiteX2" fmla="*/ 0 w 577217"/>
              <a:gd name="connsiteY2" fmla="*/ 536832 h 536832"/>
              <a:gd name="connsiteX3" fmla="*/ 0 w 577217"/>
              <a:gd name="connsiteY3" fmla="*/ 184 h 536832"/>
            </a:gdLst>
            <a:ahLst/>
            <a:cxnLst>
              <a:cxn ang="0">
                <a:pos x="connsiteX0" y="connsiteY0"/>
              </a:cxn>
              <a:cxn ang="0">
                <a:pos x="connsiteX1" y="connsiteY1"/>
              </a:cxn>
              <a:cxn ang="0">
                <a:pos x="connsiteX2" y="connsiteY2"/>
              </a:cxn>
              <a:cxn ang="0">
                <a:pos x="connsiteX3" y="connsiteY3"/>
              </a:cxn>
            </a:cxnLst>
            <a:rect l="l" t="t" r="r" b="b"/>
            <a:pathLst>
              <a:path w="577217" h="536832">
                <a:moveTo>
                  <a:pt x="284734" y="0"/>
                </a:moveTo>
                <a:lnTo>
                  <a:pt x="577217" y="536832"/>
                </a:lnTo>
                <a:lnTo>
                  <a:pt x="0" y="536832"/>
                </a:lnTo>
                <a:lnTo>
                  <a:pt x="0" y="184"/>
                </a:lnTo>
                <a:close/>
              </a:path>
            </a:pathLst>
          </a:custGeom>
          <a:solidFill>
            <a:srgbClr val="61597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7032" tIns="33516" rIns="67032" bIns="33516" numCol="1" spcCol="0" rtlCol="0" fromWordArt="0" anchor="ctr" anchorCtr="0" forceAA="0" compatLnSpc="1">
            <a:noAutofit/>
          </a:bodyPr>
          <a:lstStyle/>
          <a:p>
            <a:pPr algn="ctr"/>
            <a:endParaRPr lang="zh-CN" altLang="en-US" sz="1400" dirty="0">
              <a:solidFill>
                <a:srgbClr val="7EC234"/>
              </a:solidFill>
              <a:latin typeface="Arial" panose="020B0604020202020204" pitchFamily="34" charset="0"/>
              <a:ea typeface="微软雅黑" panose="020B0503020204020204" charset="-122"/>
              <a:sym typeface="Arial" panose="020B0604020202020204" pitchFamily="34" charset="0"/>
            </a:endParaRPr>
          </a:p>
        </p:txBody>
      </p:sp>
      <p:sp>
        <p:nvSpPr>
          <p:cNvPr id="26" name="Title 1"/>
          <p:cNvSpPr txBox="1"/>
          <p:nvPr/>
        </p:nvSpPr>
        <p:spPr>
          <a:xfrm>
            <a:off x="600071" y="231316"/>
            <a:ext cx="4424768" cy="379477"/>
          </a:xfrm>
          <a:prstGeom prst="rect">
            <a:avLst/>
          </a:prstGeom>
        </p:spPr>
        <p:txBody>
          <a:bodyPr lIns="0" rIns="0" anchor="ctr">
            <a:noAutofit/>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anose="020B0306030504020204" pitchFamily="34" charset="0"/>
              </a:defRPr>
            </a:lvl1pPr>
          </a:lstStyle>
          <a:p>
            <a:pPr algn="l">
              <a:defRPr/>
            </a:pPr>
            <a:r>
              <a:rPr lang="zh-CN" altLang="en-US" sz="2400" b="1" dirty="0">
                <a:solidFill>
                  <a:srgbClr val="615970"/>
                </a:solidFill>
                <a:latin typeface="微软雅黑" panose="020B0503020204020204" charset="-122"/>
                <a:ea typeface="微软雅黑" panose="020B0503020204020204" charset="-122"/>
                <a:sym typeface="+mn-ea"/>
              </a:rPr>
              <a:t>Job specific requirements</a:t>
            </a:r>
          </a:p>
        </p:txBody>
      </p:sp>
      <p:grpSp>
        <p:nvGrpSpPr>
          <p:cNvPr id="2" name="Shape 618"/>
          <p:cNvGrpSpPr/>
          <p:nvPr/>
        </p:nvGrpSpPr>
        <p:grpSpPr>
          <a:xfrm>
            <a:off x="4177530" y="998879"/>
            <a:ext cx="3836695" cy="3515086"/>
            <a:chOff x="-1" y="-1"/>
            <a:chExt cx="6341643" cy="5810056"/>
          </a:xfrm>
        </p:grpSpPr>
        <p:grpSp>
          <p:nvGrpSpPr>
            <p:cNvPr id="3" name="Shape 619"/>
            <p:cNvGrpSpPr/>
            <p:nvPr/>
          </p:nvGrpSpPr>
          <p:grpSpPr>
            <a:xfrm>
              <a:off x="-1" y="-1"/>
              <a:ext cx="6341643" cy="5810056"/>
              <a:chOff x="0" y="0"/>
              <a:chExt cx="6341642" cy="5810055"/>
            </a:xfrm>
          </p:grpSpPr>
          <p:sp>
            <p:nvSpPr>
              <p:cNvPr id="5" name="Shape 620"/>
              <p:cNvSpPr/>
              <p:nvPr/>
            </p:nvSpPr>
            <p:spPr>
              <a:xfrm>
                <a:off x="1900819" y="0"/>
                <a:ext cx="2540000" cy="2540000"/>
              </a:xfrm>
              <a:custGeom>
                <a:avLst/>
                <a:gdLst/>
                <a:ahLst/>
                <a:cxnLst/>
                <a:rect l="0" t="0" r="0" b="0"/>
                <a:pathLst>
                  <a:path w="120000" h="120000" extrusionOk="0">
                    <a:moveTo>
                      <a:pt x="102419" y="17574"/>
                    </a:moveTo>
                    <a:cubicBezTo>
                      <a:pt x="125853" y="41002"/>
                      <a:pt x="125853" y="78991"/>
                      <a:pt x="102419" y="102419"/>
                    </a:cubicBezTo>
                    <a:cubicBezTo>
                      <a:pt x="78991" y="125853"/>
                      <a:pt x="41002" y="125853"/>
                      <a:pt x="17574" y="102419"/>
                    </a:cubicBezTo>
                    <a:cubicBezTo>
                      <a:pt x="-5860" y="78991"/>
                      <a:pt x="-5860" y="41002"/>
                      <a:pt x="17574" y="17574"/>
                    </a:cubicBezTo>
                    <a:cubicBezTo>
                      <a:pt x="41002" y="-5860"/>
                      <a:pt x="78991" y="-5860"/>
                      <a:pt x="102419" y="17574"/>
                    </a:cubicBezTo>
                  </a:path>
                </a:pathLst>
              </a:custGeom>
              <a:solidFill>
                <a:srgbClr val="888293"/>
              </a:solidFill>
              <a:ln>
                <a:noFill/>
              </a:ln>
            </p:spPr>
            <p:txBody>
              <a:bodyPr lIns="0" tIns="0" rIns="0" bIns="0" anchor="ctr" anchorCtr="0">
                <a:noAutofit/>
              </a:bodyPr>
              <a:lstStyle/>
              <a:p>
                <a:pPr algn="ctr" defTabSz="457200"/>
                <a:endParaRPr sz="1400" kern="0">
                  <a:solidFill>
                    <a:srgbClr val="FFFFFF"/>
                  </a:solidFill>
                  <a:latin typeface="Arial" panose="020B0604020202020204"/>
                  <a:ea typeface="Arial" panose="020B0604020202020204"/>
                  <a:cs typeface="Arial" panose="020B0604020202020204"/>
                  <a:sym typeface="Arial" panose="020B0604020202020204"/>
                </a:endParaRPr>
              </a:p>
            </p:txBody>
          </p:sp>
          <p:sp>
            <p:nvSpPr>
              <p:cNvPr id="6" name="Shape 621"/>
              <p:cNvSpPr/>
              <p:nvPr/>
            </p:nvSpPr>
            <p:spPr>
              <a:xfrm>
                <a:off x="3801641" y="3270053"/>
                <a:ext cx="2540000" cy="2540000"/>
              </a:xfrm>
              <a:custGeom>
                <a:avLst/>
                <a:gdLst/>
                <a:ahLst/>
                <a:cxnLst/>
                <a:rect l="0" t="0" r="0" b="0"/>
                <a:pathLst>
                  <a:path w="120000" h="120000" extrusionOk="0">
                    <a:moveTo>
                      <a:pt x="102419" y="17574"/>
                    </a:moveTo>
                    <a:cubicBezTo>
                      <a:pt x="125853" y="41002"/>
                      <a:pt x="125853" y="78991"/>
                      <a:pt x="102419" y="102419"/>
                    </a:cubicBezTo>
                    <a:cubicBezTo>
                      <a:pt x="78991" y="125853"/>
                      <a:pt x="41002" y="125853"/>
                      <a:pt x="17574" y="102419"/>
                    </a:cubicBezTo>
                    <a:cubicBezTo>
                      <a:pt x="-5860" y="78991"/>
                      <a:pt x="-5860" y="41002"/>
                      <a:pt x="17574" y="17574"/>
                    </a:cubicBezTo>
                    <a:cubicBezTo>
                      <a:pt x="41002" y="-5860"/>
                      <a:pt x="78991" y="-5860"/>
                      <a:pt x="102419" y="17574"/>
                    </a:cubicBezTo>
                  </a:path>
                </a:pathLst>
              </a:custGeom>
              <a:solidFill>
                <a:srgbClr val="615970"/>
              </a:solidFill>
              <a:ln>
                <a:noFill/>
              </a:ln>
            </p:spPr>
            <p:txBody>
              <a:bodyPr lIns="0" tIns="0" rIns="0" bIns="0" anchor="ctr" anchorCtr="0">
                <a:noAutofit/>
              </a:bodyPr>
              <a:lstStyle/>
              <a:p>
                <a:pPr algn="ctr" defTabSz="457200"/>
                <a:endParaRPr sz="1400" kern="0">
                  <a:solidFill>
                    <a:srgbClr val="FFFFFF"/>
                  </a:solidFill>
                  <a:latin typeface="Arial" panose="020B0604020202020204"/>
                  <a:ea typeface="Arial" panose="020B0604020202020204"/>
                  <a:cs typeface="Arial" panose="020B0604020202020204"/>
                  <a:sym typeface="Arial" panose="020B0604020202020204"/>
                </a:endParaRPr>
              </a:p>
            </p:txBody>
          </p:sp>
          <p:sp>
            <p:nvSpPr>
              <p:cNvPr id="4" name="Shape 622"/>
              <p:cNvSpPr/>
              <p:nvPr/>
            </p:nvSpPr>
            <p:spPr>
              <a:xfrm>
                <a:off x="0" y="3270053"/>
                <a:ext cx="2540000" cy="2540000"/>
              </a:xfrm>
              <a:custGeom>
                <a:avLst/>
                <a:gdLst/>
                <a:ahLst/>
                <a:cxnLst/>
                <a:rect l="0" t="0" r="0" b="0"/>
                <a:pathLst>
                  <a:path w="120000" h="120000" extrusionOk="0">
                    <a:moveTo>
                      <a:pt x="102419" y="17574"/>
                    </a:moveTo>
                    <a:cubicBezTo>
                      <a:pt x="125853" y="41002"/>
                      <a:pt x="125853" y="78991"/>
                      <a:pt x="102419" y="102419"/>
                    </a:cubicBezTo>
                    <a:cubicBezTo>
                      <a:pt x="78991" y="125853"/>
                      <a:pt x="41002" y="125853"/>
                      <a:pt x="17574" y="102419"/>
                    </a:cubicBezTo>
                    <a:cubicBezTo>
                      <a:pt x="-5860" y="78991"/>
                      <a:pt x="-5860" y="41002"/>
                      <a:pt x="17574" y="17574"/>
                    </a:cubicBezTo>
                    <a:cubicBezTo>
                      <a:pt x="41002" y="-5860"/>
                      <a:pt x="78991" y="-5860"/>
                      <a:pt x="102419" y="17574"/>
                    </a:cubicBezTo>
                  </a:path>
                </a:pathLst>
              </a:custGeom>
              <a:solidFill>
                <a:srgbClr val="888293">
                  <a:alpha val="73000"/>
                </a:srgbClr>
              </a:solidFill>
              <a:ln>
                <a:noFill/>
              </a:ln>
            </p:spPr>
            <p:txBody>
              <a:bodyPr lIns="0" tIns="0" rIns="0" bIns="0" anchor="ctr" anchorCtr="0">
                <a:noAutofit/>
              </a:bodyPr>
              <a:lstStyle/>
              <a:p>
                <a:pPr algn="ctr" defTabSz="457200"/>
                <a:endParaRPr sz="1400" kern="0">
                  <a:solidFill>
                    <a:srgbClr val="FFFFFF"/>
                  </a:solidFill>
                  <a:latin typeface="Arial" panose="020B0604020202020204"/>
                  <a:ea typeface="Arial" panose="020B0604020202020204"/>
                  <a:cs typeface="Arial" panose="020B0604020202020204"/>
                  <a:sym typeface="Arial" panose="020B0604020202020204"/>
                </a:endParaRPr>
              </a:p>
            </p:txBody>
          </p:sp>
        </p:grpSp>
        <p:grpSp>
          <p:nvGrpSpPr>
            <p:cNvPr id="10" name="Shape 623"/>
            <p:cNvGrpSpPr/>
            <p:nvPr/>
          </p:nvGrpSpPr>
          <p:grpSpPr>
            <a:xfrm>
              <a:off x="1734849" y="2567218"/>
              <a:ext cx="2871944" cy="1972836"/>
              <a:chOff x="0" y="0"/>
              <a:chExt cx="2871943" cy="1972835"/>
            </a:xfrm>
          </p:grpSpPr>
          <p:cxnSp>
            <p:nvCxnSpPr>
              <p:cNvPr id="11" name="Shape 624"/>
              <p:cNvCxnSpPr/>
              <p:nvPr/>
            </p:nvCxnSpPr>
            <p:spPr>
              <a:xfrm rot="10800000" flipH="1">
                <a:off x="0" y="0"/>
                <a:ext cx="458943" cy="531869"/>
              </a:xfrm>
              <a:prstGeom prst="straightConnector1">
                <a:avLst/>
              </a:prstGeom>
              <a:noFill/>
              <a:ln w="38100" cap="flat" cmpd="sng">
                <a:solidFill>
                  <a:srgbClr val="C7C7C5"/>
                </a:solidFill>
                <a:prstDash val="solid"/>
                <a:miter/>
                <a:headEnd type="none" w="med" len="med"/>
                <a:tailEnd type="triangle" w="lg" len="lg"/>
              </a:ln>
            </p:spPr>
          </p:cxnSp>
          <p:cxnSp>
            <p:nvCxnSpPr>
              <p:cNvPr id="12" name="Shape 625"/>
              <p:cNvCxnSpPr/>
              <p:nvPr/>
            </p:nvCxnSpPr>
            <p:spPr>
              <a:xfrm rot="10800000">
                <a:off x="2412999" y="0"/>
                <a:ext cx="458943" cy="531871"/>
              </a:xfrm>
              <a:prstGeom prst="straightConnector1">
                <a:avLst/>
              </a:prstGeom>
              <a:noFill/>
              <a:ln w="38100" cap="flat" cmpd="sng">
                <a:solidFill>
                  <a:srgbClr val="C7C7C5"/>
                </a:solidFill>
                <a:prstDash val="solid"/>
                <a:miter/>
                <a:headEnd type="triangle" w="lg" len="lg"/>
                <a:tailEnd type="none" w="med" len="med"/>
              </a:ln>
            </p:spPr>
          </p:cxnSp>
          <p:cxnSp>
            <p:nvCxnSpPr>
              <p:cNvPr id="13" name="Shape 626"/>
              <p:cNvCxnSpPr/>
              <p:nvPr/>
            </p:nvCxnSpPr>
            <p:spPr>
              <a:xfrm flipH="1">
                <a:off x="1089605" y="1972833"/>
                <a:ext cx="692733" cy="0"/>
              </a:xfrm>
              <a:prstGeom prst="straightConnector1">
                <a:avLst/>
              </a:prstGeom>
              <a:noFill/>
              <a:ln w="38100" cap="flat" cmpd="sng">
                <a:solidFill>
                  <a:srgbClr val="C7C7C5"/>
                </a:solidFill>
                <a:prstDash val="solid"/>
                <a:miter/>
                <a:headEnd type="none" w="med" len="med"/>
                <a:tailEnd type="triangle" w="lg" len="lg"/>
              </a:ln>
            </p:spPr>
          </p:cxnSp>
        </p:grpSp>
      </p:grpSp>
      <p:sp>
        <p:nvSpPr>
          <p:cNvPr id="14" name="Shape 629"/>
          <p:cNvSpPr/>
          <p:nvPr/>
        </p:nvSpPr>
        <p:spPr>
          <a:xfrm>
            <a:off x="5024839" y="4955204"/>
            <a:ext cx="693904" cy="693813"/>
          </a:xfrm>
          <a:prstGeom prst="ellipse">
            <a:avLst/>
          </a:prstGeom>
          <a:solidFill>
            <a:srgbClr val="888293"/>
          </a:solidFill>
          <a:ln>
            <a:noFill/>
          </a:ln>
        </p:spPr>
        <p:txBody>
          <a:bodyPr lIns="91400" tIns="45700" rIns="91400" bIns="45700" anchor="ctr" anchorCtr="0">
            <a:noAutofit/>
          </a:bodyPr>
          <a:lstStyle/>
          <a:p>
            <a:pPr algn="ctr" defTabSz="457200"/>
            <a:endParaRPr kern="0">
              <a:solidFill>
                <a:srgbClr val="FFFFFF"/>
              </a:solidFill>
              <a:latin typeface="Arial" panose="020B0604020202020204"/>
              <a:ea typeface="Arial" panose="020B0604020202020204"/>
              <a:cs typeface="Arial" panose="020B0604020202020204"/>
              <a:sym typeface="Arial" panose="020B0604020202020204"/>
            </a:endParaRPr>
          </a:p>
        </p:txBody>
      </p:sp>
      <p:grpSp>
        <p:nvGrpSpPr>
          <p:cNvPr id="15" name="Shape 630"/>
          <p:cNvGrpSpPr/>
          <p:nvPr/>
        </p:nvGrpSpPr>
        <p:grpSpPr>
          <a:xfrm>
            <a:off x="8277240" y="4964473"/>
            <a:ext cx="693904" cy="693813"/>
            <a:chOff x="16064996" y="7735285"/>
            <a:chExt cx="1387808" cy="1387626"/>
          </a:xfrm>
        </p:grpSpPr>
        <p:sp>
          <p:nvSpPr>
            <p:cNvPr id="16" name="Shape 631"/>
            <p:cNvSpPr/>
            <p:nvPr/>
          </p:nvSpPr>
          <p:spPr>
            <a:xfrm>
              <a:off x="16064996" y="7735285"/>
              <a:ext cx="1387808" cy="1387626"/>
            </a:xfrm>
            <a:prstGeom prst="ellipse">
              <a:avLst/>
            </a:prstGeom>
            <a:solidFill>
              <a:srgbClr val="615970"/>
            </a:solidFill>
            <a:ln>
              <a:noFill/>
            </a:ln>
          </p:spPr>
          <p:txBody>
            <a:bodyPr lIns="91400" tIns="45700" rIns="91400" bIns="45700" anchor="ctr" anchorCtr="0">
              <a:noAutofit/>
            </a:bodyPr>
            <a:lstStyle/>
            <a:p>
              <a:pPr algn="ctr" defTabSz="457200"/>
              <a:endParaRPr kern="0">
                <a:solidFill>
                  <a:srgbClr val="FFFFFF"/>
                </a:solidFill>
                <a:latin typeface="Arial" panose="020B0604020202020204"/>
                <a:ea typeface="Arial" panose="020B0604020202020204"/>
                <a:cs typeface="Arial" panose="020B0604020202020204"/>
                <a:sym typeface="Arial" panose="020B0604020202020204"/>
              </a:endParaRPr>
            </a:p>
          </p:txBody>
        </p:sp>
        <p:sp>
          <p:nvSpPr>
            <p:cNvPr id="17" name="Shape 632"/>
            <p:cNvSpPr/>
            <p:nvPr/>
          </p:nvSpPr>
          <p:spPr>
            <a:xfrm>
              <a:off x="16517851" y="8184565"/>
              <a:ext cx="519407" cy="507868"/>
            </a:xfrm>
            <a:custGeom>
              <a:avLst/>
              <a:gdLst/>
              <a:ahLst/>
              <a:cxnLst/>
              <a:rect l="0" t="0" r="0" b="0"/>
              <a:pathLst>
                <a:path w="120000" h="120000" extrusionOk="0">
                  <a:moveTo>
                    <a:pt x="114141" y="70223"/>
                  </a:moveTo>
                  <a:lnTo>
                    <a:pt x="114141" y="70223"/>
                  </a:lnTo>
                  <a:cubicBezTo>
                    <a:pt x="112727" y="70223"/>
                    <a:pt x="112727" y="70223"/>
                    <a:pt x="112727" y="70223"/>
                  </a:cubicBezTo>
                  <a:lnTo>
                    <a:pt x="112727" y="70223"/>
                  </a:lnTo>
                  <a:cubicBezTo>
                    <a:pt x="109898" y="70223"/>
                    <a:pt x="109898" y="70223"/>
                    <a:pt x="109898" y="70223"/>
                  </a:cubicBezTo>
                  <a:cubicBezTo>
                    <a:pt x="109898" y="80344"/>
                    <a:pt x="109898" y="80344"/>
                    <a:pt x="109898" y="80344"/>
                  </a:cubicBezTo>
                  <a:lnTo>
                    <a:pt x="109898" y="80344"/>
                  </a:lnTo>
                  <a:lnTo>
                    <a:pt x="109898" y="81790"/>
                  </a:lnTo>
                  <a:lnTo>
                    <a:pt x="109898" y="81790"/>
                  </a:lnTo>
                  <a:cubicBezTo>
                    <a:pt x="109898" y="81790"/>
                    <a:pt x="109898" y="81790"/>
                    <a:pt x="109898" y="83235"/>
                  </a:cubicBezTo>
                  <a:lnTo>
                    <a:pt x="109898" y="83235"/>
                  </a:lnTo>
                  <a:lnTo>
                    <a:pt x="109898" y="83235"/>
                  </a:lnTo>
                  <a:lnTo>
                    <a:pt x="108484" y="84681"/>
                  </a:lnTo>
                  <a:lnTo>
                    <a:pt x="108484" y="84681"/>
                  </a:lnTo>
                  <a:cubicBezTo>
                    <a:pt x="107070" y="86127"/>
                    <a:pt x="105656" y="86127"/>
                    <a:pt x="104040" y="86127"/>
                  </a:cubicBezTo>
                  <a:lnTo>
                    <a:pt x="104040" y="86127"/>
                  </a:lnTo>
                  <a:lnTo>
                    <a:pt x="104040" y="86127"/>
                  </a:lnTo>
                  <a:lnTo>
                    <a:pt x="104040" y="86127"/>
                  </a:lnTo>
                  <a:cubicBezTo>
                    <a:pt x="102626" y="86127"/>
                    <a:pt x="101212" y="86127"/>
                    <a:pt x="101212" y="84681"/>
                  </a:cubicBezTo>
                  <a:cubicBezTo>
                    <a:pt x="87070" y="70223"/>
                    <a:pt x="87070" y="70223"/>
                    <a:pt x="87070" y="70223"/>
                  </a:cubicBezTo>
                  <a:lnTo>
                    <a:pt x="87070" y="70223"/>
                  </a:lnTo>
                  <a:lnTo>
                    <a:pt x="87070" y="70223"/>
                  </a:lnTo>
                  <a:cubicBezTo>
                    <a:pt x="34141" y="70223"/>
                    <a:pt x="34141" y="70223"/>
                    <a:pt x="34141" y="70223"/>
                  </a:cubicBezTo>
                  <a:cubicBezTo>
                    <a:pt x="31313" y="70223"/>
                    <a:pt x="28484" y="68571"/>
                    <a:pt x="28484" y="64234"/>
                  </a:cubicBezTo>
                  <a:cubicBezTo>
                    <a:pt x="28484" y="5989"/>
                    <a:pt x="28484" y="5989"/>
                    <a:pt x="28484" y="5989"/>
                  </a:cubicBezTo>
                  <a:cubicBezTo>
                    <a:pt x="28484" y="2891"/>
                    <a:pt x="31313" y="0"/>
                    <a:pt x="34141" y="0"/>
                  </a:cubicBezTo>
                  <a:cubicBezTo>
                    <a:pt x="114141" y="0"/>
                    <a:pt x="114141" y="0"/>
                    <a:pt x="114141" y="0"/>
                  </a:cubicBezTo>
                  <a:cubicBezTo>
                    <a:pt x="116969" y="0"/>
                    <a:pt x="119797" y="2891"/>
                    <a:pt x="119797" y="5989"/>
                  </a:cubicBezTo>
                  <a:cubicBezTo>
                    <a:pt x="119797" y="64234"/>
                    <a:pt x="119797" y="64234"/>
                    <a:pt x="119797" y="64234"/>
                  </a:cubicBezTo>
                  <a:cubicBezTo>
                    <a:pt x="119797" y="68571"/>
                    <a:pt x="116969" y="70223"/>
                    <a:pt x="114141" y="70223"/>
                  </a:cubicBezTo>
                  <a:close/>
                  <a:moveTo>
                    <a:pt x="84242" y="76006"/>
                  </a:moveTo>
                  <a:lnTo>
                    <a:pt x="84242" y="76006"/>
                  </a:lnTo>
                  <a:cubicBezTo>
                    <a:pt x="96969" y="89225"/>
                    <a:pt x="96969" y="89225"/>
                    <a:pt x="96969" y="89225"/>
                  </a:cubicBezTo>
                  <a:lnTo>
                    <a:pt x="96969" y="89225"/>
                  </a:lnTo>
                  <a:cubicBezTo>
                    <a:pt x="98383" y="90671"/>
                    <a:pt x="101212" y="92117"/>
                    <a:pt x="104040" y="92117"/>
                  </a:cubicBezTo>
                  <a:cubicBezTo>
                    <a:pt x="104040" y="96454"/>
                    <a:pt x="104040" y="96454"/>
                    <a:pt x="104040" y="96454"/>
                  </a:cubicBezTo>
                  <a:cubicBezTo>
                    <a:pt x="104040" y="99345"/>
                    <a:pt x="102626" y="102237"/>
                    <a:pt x="98383" y="102237"/>
                  </a:cubicBezTo>
                  <a:lnTo>
                    <a:pt x="98383" y="102237"/>
                  </a:lnTo>
                  <a:cubicBezTo>
                    <a:pt x="58383" y="102237"/>
                    <a:pt x="58383" y="102237"/>
                    <a:pt x="58383" y="102237"/>
                  </a:cubicBezTo>
                  <a:lnTo>
                    <a:pt x="58383" y="102237"/>
                  </a:lnTo>
                  <a:cubicBezTo>
                    <a:pt x="45656" y="102237"/>
                    <a:pt x="45656" y="102237"/>
                    <a:pt x="45656" y="102237"/>
                  </a:cubicBezTo>
                  <a:lnTo>
                    <a:pt x="45656" y="102237"/>
                  </a:lnTo>
                  <a:cubicBezTo>
                    <a:pt x="39797" y="102237"/>
                    <a:pt x="39797" y="102237"/>
                    <a:pt x="39797" y="102237"/>
                  </a:cubicBezTo>
                  <a:lnTo>
                    <a:pt x="39797" y="102237"/>
                  </a:lnTo>
                  <a:cubicBezTo>
                    <a:pt x="38383" y="102237"/>
                    <a:pt x="38383" y="102237"/>
                    <a:pt x="38383" y="102237"/>
                  </a:cubicBezTo>
                  <a:cubicBezTo>
                    <a:pt x="22828" y="116901"/>
                    <a:pt x="22828" y="116901"/>
                    <a:pt x="22828" y="116901"/>
                  </a:cubicBezTo>
                  <a:cubicBezTo>
                    <a:pt x="21414" y="118347"/>
                    <a:pt x="20000" y="119793"/>
                    <a:pt x="18383" y="119793"/>
                  </a:cubicBezTo>
                  <a:lnTo>
                    <a:pt x="18383" y="119793"/>
                  </a:lnTo>
                  <a:lnTo>
                    <a:pt x="18383" y="119793"/>
                  </a:lnTo>
                  <a:lnTo>
                    <a:pt x="18383" y="119793"/>
                  </a:lnTo>
                  <a:cubicBezTo>
                    <a:pt x="16969" y="119793"/>
                    <a:pt x="15555" y="118347"/>
                    <a:pt x="15555" y="116901"/>
                  </a:cubicBezTo>
                  <a:cubicBezTo>
                    <a:pt x="14141" y="116901"/>
                    <a:pt x="14141" y="116901"/>
                    <a:pt x="14141" y="116901"/>
                  </a:cubicBezTo>
                  <a:lnTo>
                    <a:pt x="14141" y="116901"/>
                  </a:lnTo>
                  <a:lnTo>
                    <a:pt x="14141" y="116901"/>
                  </a:lnTo>
                  <a:lnTo>
                    <a:pt x="14141" y="115456"/>
                  </a:lnTo>
                  <a:lnTo>
                    <a:pt x="14141" y="115456"/>
                  </a:lnTo>
                  <a:cubicBezTo>
                    <a:pt x="14141" y="115456"/>
                    <a:pt x="12727" y="115456"/>
                    <a:pt x="12727" y="114010"/>
                  </a:cubicBezTo>
                  <a:lnTo>
                    <a:pt x="12727" y="114010"/>
                  </a:lnTo>
                  <a:lnTo>
                    <a:pt x="12727" y="114010"/>
                  </a:lnTo>
                  <a:cubicBezTo>
                    <a:pt x="12727" y="102237"/>
                    <a:pt x="12727" y="102237"/>
                    <a:pt x="12727" y="102237"/>
                  </a:cubicBezTo>
                  <a:lnTo>
                    <a:pt x="12727" y="102237"/>
                  </a:lnTo>
                  <a:lnTo>
                    <a:pt x="12727" y="102237"/>
                  </a:lnTo>
                  <a:cubicBezTo>
                    <a:pt x="5656" y="102237"/>
                    <a:pt x="5656" y="102237"/>
                    <a:pt x="5656" y="102237"/>
                  </a:cubicBezTo>
                  <a:cubicBezTo>
                    <a:pt x="2828" y="102237"/>
                    <a:pt x="0" y="99345"/>
                    <a:pt x="0" y="96454"/>
                  </a:cubicBezTo>
                  <a:cubicBezTo>
                    <a:pt x="0" y="29328"/>
                    <a:pt x="0" y="29328"/>
                    <a:pt x="0" y="29328"/>
                  </a:cubicBezTo>
                  <a:lnTo>
                    <a:pt x="0" y="29328"/>
                  </a:lnTo>
                  <a:cubicBezTo>
                    <a:pt x="0" y="26437"/>
                    <a:pt x="2828" y="23339"/>
                    <a:pt x="5656" y="23339"/>
                  </a:cubicBezTo>
                  <a:cubicBezTo>
                    <a:pt x="22828" y="23339"/>
                    <a:pt x="22828" y="23339"/>
                    <a:pt x="22828" y="23339"/>
                  </a:cubicBezTo>
                  <a:cubicBezTo>
                    <a:pt x="22828" y="64234"/>
                    <a:pt x="22828" y="64234"/>
                    <a:pt x="22828" y="64234"/>
                  </a:cubicBezTo>
                  <a:cubicBezTo>
                    <a:pt x="22828" y="71669"/>
                    <a:pt x="28484" y="76006"/>
                    <a:pt x="34141" y="76006"/>
                  </a:cubicBezTo>
                  <a:lnTo>
                    <a:pt x="84242" y="76006"/>
                  </a:lnTo>
                  <a:close/>
                </a:path>
              </a:pathLst>
            </a:custGeom>
            <a:solidFill>
              <a:srgbClr val="FFFFFF"/>
            </a:solidFill>
            <a:ln>
              <a:noFill/>
            </a:ln>
          </p:spPr>
          <p:txBody>
            <a:bodyPr lIns="45713" tIns="22850" rIns="45713" bIns="22850" anchor="ctr" anchorCtr="0">
              <a:noAutofit/>
            </a:bodyPr>
            <a:lstStyle/>
            <a:p>
              <a:pPr defTabSz="457200"/>
              <a:endParaRPr sz="4800" kern="0">
                <a:solidFill>
                  <a:srgbClr val="737572"/>
                </a:solidFill>
                <a:latin typeface="Arial" panose="020B0604020202020204"/>
                <a:ea typeface="Arial" panose="020B0604020202020204"/>
                <a:cs typeface="Arial" panose="020B0604020202020204"/>
                <a:sym typeface="Arial" panose="020B0604020202020204"/>
              </a:endParaRPr>
            </a:p>
          </p:txBody>
        </p:sp>
      </p:grpSp>
      <p:grpSp>
        <p:nvGrpSpPr>
          <p:cNvPr id="18" name="Shape 633"/>
          <p:cNvGrpSpPr/>
          <p:nvPr/>
        </p:nvGrpSpPr>
        <p:grpSpPr>
          <a:xfrm>
            <a:off x="1450987" y="4942504"/>
            <a:ext cx="693904" cy="693813"/>
            <a:chOff x="16064996" y="5771158"/>
            <a:chExt cx="1387808" cy="1387626"/>
          </a:xfrm>
        </p:grpSpPr>
        <p:sp>
          <p:nvSpPr>
            <p:cNvPr id="19" name="Shape 634"/>
            <p:cNvSpPr/>
            <p:nvPr/>
          </p:nvSpPr>
          <p:spPr>
            <a:xfrm>
              <a:off x="16064996" y="5771158"/>
              <a:ext cx="1387808" cy="1387626"/>
            </a:xfrm>
            <a:prstGeom prst="ellipse">
              <a:avLst/>
            </a:prstGeom>
            <a:solidFill>
              <a:srgbClr val="9E99A7">
                <a:alpha val="86000"/>
              </a:srgbClr>
            </a:solidFill>
            <a:ln>
              <a:noFill/>
            </a:ln>
          </p:spPr>
          <p:txBody>
            <a:bodyPr lIns="91400" tIns="45700" rIns="91400" bIns="45700" anchor="ctr" anchorCtr="0">
              <a:noAutofit/>
            </a:bodyPr>
            <a:lstStyle/>
            <a:p>
              <a:pPr algn="ctr" defTabSz="457200"/>
              <a:endParaRPr kern="0">
                <a:solidFill>
                  <a:srgbClr val="FFFFFF"/>
                </a:solidFill>
                <a:latin typeface="Arial" panose="020B0604020202020204"/>
                <a:ea typeface="Arial" panose="020B0604020202020204"/>
                <a:cs typeface="Arial" panose="020B0604020202020204"/>
                <a:sym typeface="Arial" panose="020B0604020202020204"/>
              </a:endParaRPr>
            </a:p>
          </p:txBody>
        </p:sp>
        <p:sp>
          <p:nvSpPr>
            <p:cNvPr id="20" name="Shape 635"/>
            <p:cNvSpPr/>
            <p:nvPr/>
          </p:nvSpPr>
          <p:spPr>
            <a:xfrm>
              <a:off x="16486601" y="6248841"/>
              <a:ext cx="523257" cy="365511"/>
            </a:xfrm>
            <a:custGeom>
              <a:avLst/>
              <a:gdLst/>
              <a:ahLst/>
              <a:cxnLst/>
              <a:rect l="0" t="0" r="0" b="0"/>
              <a:pathLst>
                <a:path w="120000" h="120000" extrusionOk="0">
                  <a:moveTo>
                    <a:pt x="81863" y="54832"/>
                  </a:moveTo>
                  <a:lnTo>
                    <a:pt x="81863" y="54832"/>
                  </a:lnTo>
                  <a:cubicBezTo>
                    <a:pt x="118402" y="2009"/>
                    <a:pt x="118402" y="2009"/>
                    <a:pt x="118402" y="2009"/>
                  </a:cubicBezTo>
                  <a:cubicBezTo>
                    <a:pt x="119800" y="4019"/>
                    <a:pt x="119800" y="6028"/>
                    <a:pt x="119800" y="8038"/>
                  </a:cubicBezTo>
                  <a:cubicBezTo>
                    <a:pt x="119800" y="111387"/>
                    <a:pt x="119800" y="111387"/>
                    <a:pt x="119800" y="111387"/>
                  </a:cubicBezTo>
                  <a:cubicBezTo>
                    <a:pt x="119800" y="113397"/>
                    <a:pt x="119800" y="115693"/>
                    <a:pt x="118402" y="117703"/>
                  </a:cubicBezTo>
                  <a:lnTo>
                    <a:pt x="81863" y="54832"/>
                  </a:lnTo>
                  <a:close/>
                  <a:moveTo>
                    <a:pt x="1397" y="2009"/>
                  </a:moveTo>
                  <a:lnTo>
                    <a:pt x="1397" y="2009"/>
                  </a:lnTo>
                  <a:cubicBezTo>
                    <a:pt x="2795" y="2009"/>
                    <a:pt x="4193" y="0"/>
                    <a:pt x="5590" y="0"/>
                  </a:cubicBezTo>
                  <a:cubicBezTo>
                    <a:pt x="114209" y="0"/>
                    <a:pt x="114209" y="0"/>
                    <a:pt x="114209" y="0"/>
                  </a:cubicBezTo>
                  <a:cubicBezTo>
                    <a:pt x="115607" y="0"/>
                    <a:pt x="117004" y="2009"/>
                    <a:pt x="118402" y="2009"/>
                  </a:cubicBezTo>
                  <a:cubicBezTo>
                    <a:pt x="59301" y="68899"/>
                    <a:pt x="59301" y="68899"/>
                    <a:pt x="59301" y="68899"/>
                  </a:cubicBezTo>
                  <a:lnTo>
                    <a:pt x="1397" y="2009"/>
                  </a:lnTo>
                  <a:close/>
                  <a:moveTo>
                    <a:pt x="1397" y="117703"/>
                  </a:moveTo>
                  <a:lnTo>
                    <a:pt x="1397" y="117703"/>
                  </a:lnTo>
                  <a:cubicBezTo>
                    <a:pt x="0" y="115693"/>
                    <a:pt x="0" y="113397"/>
                    <a:pt x="0" y="111387"/>
                  </a:cubicBezTo>
                  <a:cubicBezTo>
                    <a:pt x="0" y="8038"/>
                    <a:pt x="0" y="8038"/>
                    <a:pt x="0" y="8038"/>
                  </a:cubicBezTo>
                  <a:cubicBezTo>
                    <a:pt x="0" y="6028"/>
                    <a:pt x="0" y="4019"/>
                    <a:pt x="1397" y="2009"/>
                  </a:cubicBezTo>
                  <a:cubicBezTo>
                    <a:pt x="38136" y="54832"/>
                    <a:pt x="38136" y="54832"/>
                    <a:pt x="38136" y="54832"/>
                  </a:cubicBezTo>
                  <a:lnTo>
                    <a:pt x="1397" y="117703"/>
                  </a:lnTo>
                  <a:close/>
                  <a:moveTo>
                    <a:pt x="59301" y="85263"/>
                  </a:moveTo>
                  <a:lnTo>
                    <a:pt x="59301" y="85263"/>
                  </a:lnTo>
                  <a:cubicBezTo>
                    <a:pt x="74675" y="62870"/>
                    <a:pt x="74675" y="62870"/>
                    <a:pt x="74675" y="62870"/>
                  </a:cubicBezTo>
                  <a:cubicBezTo>
                    <a:pt x="118402" y="117703"/>
                    <a:pt x="118402" y="117703"/>
                    <a:pt x="118402" y="117703"/>
                  </a:cubicBezTo>
                  <a:cubicBezTo>
                    <a:pt x="117004" y="119712"/>
                    <a:pt x="115607" y="119712"/>
                    <a:pt x="114209" y="119712"/>
                  </a:cubicBezTo>
                  <a:cubicBezTo>
                    <a:pt x="5590" y="119712"/>
                    <a:pt x="5590" y="119712"/>
                    <a:pt x="5590" y="119712"/>
                  </a:cubicBezTo>
                  <a:cubicBezTo>
                    <a:pt x="4193" y="119712"/>
                    <a:pt x="2795" y="119712"/>
                    <a:pt x="1397" y="117703"/>
                  </a:cubicBezTo>
                  <a:cubicBezTo>
                    <a:pt x="43727" y="62870"/>
                    <a:pt x="43727" y="62870"/>
                    <a:pt x="43727" y="62870"/>
                  </a:cubicBezTo>
                  <a:lnTo>
                    <a:pt x="59301" y="85263"/>
                  </a:lnTo>
                  <a:close/>
                </a:path>
              </a:pathLst>
            </a:custGeom>
            <a:solidFill>
              <a:srgbClr val="FFFFFF"/>
            </a:solidFill>
            <a:ln>
              <a:noFill/>
            </a:ln>
          </p:spPr>
          <p:txBody>
            <a:bodyPr lIns="45713" tIns="22850" rIns="45713" bIns="22850" anchor="ctr" anchorCtr="0">
              <a:noAutofit/>
            </a:bodyPr>
            <a:lstStyle/>
            <a:p>
              <a:pPr defTabSz="457200"/>
              <a:endParaRPr sz="4800" kern="0">
                <a:solidFill>
                  <a:srgbClr val="737572"/>
                </a:solidFill>
                <a:latin typeface="Arial" panose="020B0604020202020204"/>
                <a:ea typeface="Arial" panose="020B0604020202020204"/>
                <a:cs typeface="Arial" panose="020B0604020202020204"/>
                <a:sym typeface="Arial" panose="020B0604020202020204"/>
              </a:endParaRPr>
            </a:p>
          </p:txBody>
        </p:sp>
      </p:grpSp>
      <p:sp>
        <p:nvSpPr>
          <p:cNvPr id="21" name="Shape 636"/>
          <p:cNvSpPr txBox="1"/>
          <p:nvPr/>
        </p:nvSpPr>
        <p:spPr>
          <a:xfrm>
            <a:off x="5822502" y="4920087"/>
            <a:ext cx="2221863" cy="738642"/>
          </a:xfrm>
          <a:prstGeom prst="rect">
            <a:avLst/>
          </a:prstGeom>
          <a:noFill/>
          <a:ln>
            <a:noFill/>
          </a:ln>
        </p:spPr>
        <p:txBody>
          <a:bodyPr lIns="121888" tIns="60938" rIns="121888" bIns="60938" anchor="t" anchorCtr="0">
            <a:noAutofit/>
          </a:bodyPr>
          <a:lstStyle/>
          <a:p>
            <a:pPr marL="0" marR="0" lvl="0" indent="0" algn="l" defTabSz="914400" rtl="0" eaLnBrk="1" fontAlgn="auto" latinLnBrk="0" hangingPunct="1">
              <a:lnSpc>
                <a:spcPct val="120000"/>
              </a:lnSpc>
              <a:spcBef>
                <a:spcPts val="0"/>
              </a:spcBef>
              <a:spcAft>
                <a:spcPts val="0"/>
              </a:spcAft>
              <a:buClrTx/>
              <a:buSzTx/>
              <a:buFontTx/>
              <a:buNone/>
              <a:defRPr/>
            </a:pPr>
            <a:r>
              <a:rPr lang="zh-CN" altLang="en-US" sz="1600" dirty="0">
                <a:solidFill>
                  <a:schemeClr val="tx1">
                    <a:lumMod val="65000"/>
                    <a:lumOff val="35000"/>
                  </a:schemeClr>
                </a:solidFill>
                <a:latin typeface="微软雅黑" panose="020B0503020204020204" charset="-122"/>
                <a:ea typeface="微软雅黑" panose="020B0503020204020204" charset="-122"/>
                <a:sym typeface="微软雅黑" panose="020B0503020204020204" charset="-122"/>
              </a:rPr>
              <a:t>Fill in here And fill in here</a:t>
            </a:r>
            <a:endParaRPr lang="zh-CN" altLang="en-US" sz="1600" kern="0" dirty="0">
              <a:solidFill>
                <a:schemeClr val="tx1">
                  <a:lumMod val="65000"/>
                  <a:lumOff val="35000"/>
                </a:schemeClr>
              </a:solidFill>
              <a:latin typeface="微软雅黑" panose="020B0503020204020204" charset="-122"/>
              <a:ea typeface="微软雅黑" panose="020B0503020204020204" charset="-122"/>
              <a:cs typeface="Arial" panose="020B0604020202020204"/>
              <a:sym typeface="微软雅黑" panose="020B0503020204020204" charset="-122"/>
            </a:endParaRPr>
          </a:p>
        </p:txBody>
      </p:sp>
      <p:sp>
        <p:nvSpPr>
          <p:cNvPr id="22" name="Shape 637"/>
          <p:cNvSpPr txBox="1"/>
          <p:nvPr/>
        </p:nvSpPr>
        <p:spPr>
          <a:xfrm>
            <a:off x="2352669" y="4920087"/>
            <a:ext cx="2221863" cy="738642"/>
          </a:xfrm>
          <a:prstGeom prst="rect">
            <a:avLst/>
          </a:prstGeom>
          <a:noFill/>
          <a:ln>
            <a:noFill/>
          </a:ln>
        </p:spPr>
        <p:txBody>
          <a:bodyPr lIns="121888" tIns="60938" rIns="121888" bIns="60938" anchor="t" anchorCtr="0">
            <a:noAutofit/>
          </a:bodyPr>
          <a:lstStyle/>
          <a:p>
            <a:pPr marL="0" marR="0" lvl="0" indent="0" algn="l" defTabSz="914400" rtl="0" eaLnBrk="1" fontAlgn="auto" latinLnBrk="0" hangingPunct="1">
              <a:lnSpc>
                <a:spcPct val="120000"/>
              </a:lnSpc>
              <a:spcBef>
                <a:spcPts val="0"/>
              </a:spcBef>
              <a:spcAft>
                <a:spcPts val="0"/>
              </a:spcAft>
              <a:buClrTx/>
              <a:buSzTx/>
              <a:buFontTx/>
              <a:buNone/>
              <a:defRPr/>
            </a:pPr>
            <a:r>
              <a:rPr lang="zh-CN" altLang="en-US" sz="1600" dirty="0">
                <a:solidFill>
                  <a:schemeClr val="tx1">
                    <a:lumMod val="65000"/>
                    <a:lumOff val="35000"/>
                  </a:schemeClr>
                </a:solidFill>
                <a:latin typeface="微软雅黑" panose="020B0503020204020204" charset="-122"/>
                <a:ea typeface="微软雅黑" panose="020B0503020204020204" charset="-122"/>
                <a:sym typeface="微软雅黑" panose="020B0503020204020204" charset="-122"/>
              </a:rPr>
              <a:t>Fill in here And fill in here</a:t>
            </a:r>
            <a:endParaRPr lang="zh-CN" altLang="en-US" sz="1600" kern="0" dirty="0">
              <a:solidFill>
                <a:schemeClr val="tx1">
                  <a:lumMod val="65000"/>
                  <a:lumOff val="35000"/>
                </a:schemeClr>
              </a:solidFill>
              <a:latin typeface="微软雅黑" panose="020B0503020204020204" charset="-122"/>
              <a:ea typeface="微软雅黑" panose="020B0503020204020204" charset="-122"/>
              <a:cs typeface="Arial" panose="020B0604020202020204"/>
              <a:sym typeface="微软雅黑" panose="020B0503020204020204" charset="-122"/>
            </a:endParaRPr>
          </a:p>
        </p:txBody>
      </p:sp>
      <p:sp>
        <p:nvSpPr>
          <p:cNvPr id="23" name="Shape 638"/>
          <p:cNvSpPr txBox="1"/>
          <p:nvPr/>
        </p:nvSpPr>
        <p:spPr>
          <a:xfrm>
            <a:off x="9312909" y="4920087"/>
            <a:ext cx="2221863" cy="738642"/>
          </a:xfrm>
          <a:prstGeom prst="rect">
            <a:avLst/>
          </a:prstGeom>
          <a:noFill/>
          <a:ln>
            <a:noFill/>
          </a:ln>
        </p:spPr>
        <p:txBody>
          <a:bodyPr lIns="121888" tIns="60938" rIns="121888" bIns="60938" anchor="t" anchorCtr="0">
            <a:noAutofit/>
          </a:bodyPr>
          <a:lstStyle/>
          <a:p>
            <a:pPr marL="0" marR="0" lvl="0" indent="0" algn="l" defTabSz="914400" rtl="0" eaLnBrk="1" fontAlgn="auto" latinLnBrk="0" hangingPunct="1">
              <a:lnSpc>
                <a:spcPct val="120000"/>
              </a:lnSpc>
              <a:spcBef>
                <a:spcPts val="0"/>
              </a:spcBef>
              <a:spcAft>
                <a:spcPts val="0"/>
              </a:spcAft>
              <a:buClrTx/>
              <a:buSzTx/>
              <a:buFontTx/>
              <a:buNone/>
              <a:defRPr/>
            </a:pPr>
            <a:r>
              <a:rPr lang="zh-CN" altLang="en-US" sz="1600" dirty="0">
                <a:solidFill>
                  <a:schemeClr val="tx1">
                    <a:lumMod val="65000"/>
                    <a:lumOff val="35000"/>
                  </a:schemeClr>
                </a:solidFill>
                <a:latin typeface="微软雅黑" panose="020B0503020204020204" charset="-122"/>
                <a:ea typeface="微软雅黑" panose="020B0503020204020204" charset="-122"/>
                <a:sym typeface="微软雅黑" panose="020B0503020204020204" charset="-122"/>
              </a:rPr>
              <a:t>Fill in here And fill in here</a:t>
            </a:r>
            <a:endParaRPr lang="zh-CN" altLang="en-US" sz="1600" kern="0" dirty="0">
              <a:solidFill>
                <a:schemeClr val="tx1">
                  <a:lumMod val="65000"/>
                  <a:lumOff val="35000"/>
                </a:schemeClr>
              </a:solidFill>
              <a:latin typeface="微软雅黑" panose="020B0503020204020204" charset="-122"/>
              <a:ea typeface="微软雅黑" panose="020B0503020204020204" charset="-122"/>
              <a:cs typeface="Arial" panose="020B0604020202020204"/>
              <a:sym typeface="微软雅黑" panose="020B0503020204020204" charset="-122"/>
            </a:endParaRPr>
          </a:p>
        </p:txBody>
      </p:sp>
      <p:sp>
        <p:nvSpPr>
          <p:cNvPr id="25" name="Shape 639"/>
          <p:cNvSpPr/>
          <p:nvPr/>
        </p:nvSpPr>
        <p:spPr>
          <a:xfrm>
            <a:off x="5225440" y="5166260"/>
            <a:ext cx="299763" cy="246715"/>
          </a:xfrm>
          <a:custGeom>
            <a:avLst/>
            <a:gdLst/>
            <a:ahLst/>
            <a:cxnLst/>
            <a:rect l="0" t="0" r="0" b="0"/>
            <a:pathLst>
              <a:path w="120000" h="120000" extrusionOk="0">
                <a:moveTo>
                  <a:pt x="112572" y="17900"/>
                </a:moveTo>
                <a:cubicBezTo>
                  <a:pt x="114622" y="17900"/>
                  <a:pt x="116366" y="18800"/>
                  <a:pt x="117822" y="20627"/>
                </a:cubicBezTo>
                <a:cubicBezTo>
                  <a:pt x="119277" y="22455"/>
                  <a:pt x="119994" y="24594"/>
                  <a:pt x="119994" y="27027"/>
                </a:cubicBezTo>
                <a:lnTo>
                  <a:pt x="119994" y="111022"/>
                </a:lnTo>
                <a:cubicBezTo>
                  <a:pt x="119994" y="113450"/>
                  <a:pt x="119277" y="115572"/>
                  <a:pt x="117822" y="117338"/>
                </a:cubicBezTo>
                <a:cubicBezTo>
                  <a:pt x="116366" y="119116"/>
                  <a:pt x="114622" y="119994"/>
                  <a:pt x="112572" y="119994"/>
                </a:cubicBezTo>
                <a:lnTo>
                  <a:pt x="7488" y="119994"/>
                </a:lnTo>
                <a:cubicBezTo>
                  <a:pt x="5450" y="119994"/>
                  <a:pt x="3683" y="119116"/>
                  <a:pt x="2216" y="117338"/>
                </a:cubicBezTo>
                <a:cubicBezTo>
                  <a:pt x="744" y="115572"/>
                  <a:pt x="0" y="113450"/>
                  <a:pt x="0" y="111022"/>
                </a:cubicBezTo>
                <a:lnTo>
                  <a:pt x="0" y="27027"/>
                </a:lnTo>
                <a:cubicBezTo>
                  <a:pt x="0" y="24594"/>
                  <a:pt x="744" y="22455"/>
                  <a:pt x="2216" y="20627"/>
                </a:cubicBezTo>
                <a:cubicBezTo>
                  <a:pt x="3683" y="18800"/>
                  <a:pt x="5450" y="17900"/>
                  <a:pt x="7488" y="17900"/>
                </a:cubicBezTo>
                <a:lnTo>
                  <a:pt x="31322" y="17900"/>
                </a:lnTo>
                <a:lnTo>
                  <a:pt x="35100" y="8111"/>
                </a:lnTo>
                <a:cubicBezTo>
                  <a:pt x="35877" y="5872"/>
                  <a:pt x="37316" y="3961"/>
                  <a:pt x="39383" y="2361"/>
                </a:cubicBezTo>
                <a:cubicBezTo>
                  <a:pt x="41477" y="794"/>
                  <a:pt x="43544" y="0"/>
                  <a:pt x="45572" y="0"/>
                </a:cubicBezTo>
                <a:lnTo>
                  <a:pt x="74422" y="0"/>
                </a:lnTo>
                <a:cubicBezTo>
                  <a:pt x="76461" y="0"/>
                  <a:pt x="78527" y="794"/>
                  <a:pt x="80611" y="2361"/>
                </a:cubicBezTo>
                <a:cubicBezTo>
                  <a:pt x="82688" y="3961"/>
                  <a:pt x="84144" y="5872"/>
                  <a:pt x="84961" y="8111"/>
                </a:cubicBezTo>
                <a:lnTo>
                  <a:pt x="88672" y="17900"/>
                </a:lnTo>
                <a:lnTo>
                  <a:pt x="112572" y="17900"/>
                </a:lnTo>
                <a:close/>
                <a:moveTo>
                  <a:pt x="60033" y="106583"/>
                </a:moveTo>
                <a:cubicBezTo>
                  <a:pt x="64288" y="106583"/>
                  <a:pt x="68327" y="105566"/>
                  <a:pt x="72150" y="103611"/>
                </a:cubicBezTo>
                <a:cubicBezTo>
                  <a:pt x="75955" y="101633"/>
                  <a:pt x="79277" y="98944"/>
                  <a:pt x="82077" y="95533"/>
                </a:cubicBezTo>
                <a:cubicBezTo>
                  <a:pt x="84877" y="92122"/>
                  <a:pt x="87094" y="88122"/>
                  <a:pt x="88744" y="83600"/>
                </a:cubicBezTo>
                <a:cubicBezTo>
                  <a:pt x="90388" y="79077"/>
                  <a:pt x="91216" y="74200"/>
                  <a:pt x="91216" y="69005"/>
                </a:cubicBezTo>
                <a:cubicBezTo>
                  <a:pt x="91216" y="63883"/>
                  <a:pt x="90388" y="59016"/>
                  <a:pt x="88744" y="54416"/>
                </a:cubicBezTo>
                <a:cubicBezTo>
                  <a:pt x="87094" y="49811"/>
                  <a:pt x="84877" y="45827"/>
                  <a:pt x="82077" y="42466"/>
                </a:cubicBezTo>
                <a:cubicBezTo>
                  <a:pt x="79277" y="39088"/>
                  <a:pt x="75955" y="36427"/>
                  <a:pt x="72150" y="34438"/>
                </a:cubicBezTo>
                <a:cubicBezTo>
                  <a:pt x="68327" y="32461"/>
                  <a:pt x="64288" y="31483"/>
                  <a:pt x="60033" y="31483"/>
                </a:cubicBezTo>
                <a:cubicBezTo>
                  <a:pt x="55772" y="31483"/>
                  <a:pt x="51733" y="32477"/>
                  <a:pt x="47883" y="34438"/>
                </a:cubicBezTo>
                <a:cubicBezTo>
                  <a:pt x="44050" y="36427"/>
                  <a:pt x="40733" y="39088"/>
                  <a:pt x="37927" y="42466"/>
                </a:cubicBezTo>
                <a:cubicBezTo>
                  <a:pt x="35127" y="45827"/>
                  <a:pt x="32900" y="49794"/>
                  <a:pt x="31250" y="54383"/>
                </a:cubicBezTo>
                <a:cubicBezTo>
                  <a:pt x="29605" y="58955"/>
                  <a:pt x="28777" y="63833"/>
                  <a:pt x="28777" y="69005"/>
                </a:cubicBezTo>
                <a:cubicBezTo>
                  <a:pt x="28777" y="74200"/>
                  <a:pt x="29605" y="79077"/>
                  <a:pt x="31250" y="83600"/>
                </a:cubicBezTo>
                <a:cubicBezTo>
                  <a:pt x="32900" y="88122"/>
                  <a:pt x="35127" y="92122"/>
                  <a:pt x="37927" y="95533"/>
                </a:cubicBezTo>
                <a:cubicBezTo>
                  <a:pt x="40733" y="98944"/>
                  <a:pt x="44050" y="101633"/>
                  <a:pt x="47883" y="103611"/>
                </a:cubicBezTo>
                <a:cubicBezTo>
                  <a:pt x="51733" y="105583"/>
                  <a:pt x="55772" y="106583"/>
                  <a:pt x="60033" y="106583"/>
                </a:cubicBezTo>
                <a:moveTo>
                  <a:pt x="60033" y="43511"/>
                </a:moveTo>
                <a:cubicBezTo>
                  <a:pt x="62983" y="43511"/>
                  <a:pt x="65744" y="44183"/>
                  <a:pt x="68300" y="45505"/>
                </a:cubicBezTo>
                <a:cubicBezTo>
                  <a:pt x="70855" y="46844"/>
                  <a:pt x="73100" y="48638"/>
                  <a:pt x="75005" y="50938"/>
                </a:cubicBezTo>
                <a:cubicBezTo>
                  <a:pt x="76922" y="53238"/>
                  <a:pt x="78433" y="55933"/>
                  <a:pt x="79533" y="59016"/>
                </a:cubicBezTo>
                <a:cubicBezTo>
                  <a:pt x="80638" y="62133"/>
                  <a:pt x="81194" y="65450"/>
                  <a:pt x="81194" y="69005"/>
                </a:cubicBezTo>
                <a:cubicBezTo>
                  <a:pt x="81194" y="72533"/>
                  <a:pt x="80638" y="75827"/>
                  <a:pt x="79533" y="78916"/>
                </a:cubicBezTo>
                <a:cubicBezTo>
                  <a:pt x="78433" y="81983"/>
                  <a:pt x="76922" y="84694"/>
                  <a:pt x="75005" y="87044"/>
                </a:cubicBezTo>
                <a:cubicBezTo>
                  <a:pt x="73100" y="89394"/>
                  <a:pt x="70844" y="91222"/>
                  <a:pt x="68272" y="92561"/>
                </a:cubicBezTo>
                <a:cubicBezTo>
                  <a:pt x="65688" y="93883"/>
                  <a:pt x="62944" y="94533"/>
                  <a:pt x="60033" y="94533"/>
                </a:cubicBezTo>
                <a:cubicBezTo>
                  <a:pt x="57077" y="94533"/>
                  <a:pt x="54316" y="93883"/>
                  <a:pt x="51733" y="92561"/>
                </a:cubicBezTo>
                <a:cubicBezTo>
                  <a:pt x="49150" y="91222"/>
                  <a:pt x="46905" y="89394"/>
                  <a:pt x="45000" y="87044"/>
                </a:cubicBezTo>
                <a:cubicBezTo>
                  <a:pt x="43083" y="84694"/>
                  <a:pt x="41572" y="81966"/>
                  <a:pt x="40472" y="78883"/>
                </a:cubicBezTo>
                <a:cubicBezTo>
                  <a:pt x="39355" y="75783"/>
                  <a:pt x="38800" y="72466"/>
                  <a:pt x="38800" y="69005"/>
                </a:cubicBezTo>
                <a:cubicBezTo>
                  <a:pt x="38800" y="65450"/>
                  <a:pt x="39355" y="62133"/>
                  <a:pt x="40472" y="59016"/>
                </a:cubicBezTo>
                <a:cubicBezTo>
                  <a:pt x="41572" y="55933"/>
                  <a:pt x="43083" y="53238"/>
                  <a:pt x="45000" y="50938"/>
                </a:cubicBezTo>
                <a:cubicBezTo>
                  <a:pt x="46905" y="48638"/>
                  <a:pt x="49150" y="46838"/>
                  <a:pt x="51733" y="45505"/>
                </a:cubicBezTo>
                <a:cubicBezTo>
                  <a:pt x="54316" y="44183"/>
                  <a:pt x="57077" y="43511"/>
                  <a:pt x="60033" y="43511"/>
                </a:cubicBezTo>
              </a:path>
            </a:pathLst>
          </a:custGeom>
          <a:solidFill>
            <a:schemeClr val="lt1"/>
          </a:solidFill>
          <a:ln>
            <a:noFill/>
          </a:ln>
        </p:spPr>
        <p:txBody>
          <a:bodyPr lIns="50788" tIns="50788" rIns="50788" bIns="50788" anchor="ctr" anchorCtr="0">
            <a:noAutofit/>
          </a:bodyPr>
          <a:lstStyle/>
          <a:p>
            <a:pPr defTabSz="457200"/>
            <a:endParaRPr sz="2900" kern="0">
              <a:solidFill>
                <a:srgbClr val="FFFFFF"/>
              </a:solidFill>
              <a:latin typeface="Arial" panose="020B0604020202020204"/>
              <a:ea typeface="Arial" panose="020B0604020202020204"/>
              <a:cs typeface="Arial" panose="020B0604020202020204"/>
              <a:sym typeface="Arial" panose="020B0604020202020204"/>
            </a:endParaRPr>
          </a:p>
        </p:txBody>
      </p:sp>
      <p:sp>
        <p:nvSpPr>
          <p:cNvPr id="7" name="Shape 640"/>
          <p:cNvSpPr txBox="1"/>
          <p:nvPr/>
        </p:nvSpPr>
        <p:spPr>
          <a:xfrm>
            <a:off x="5192288" y="1506921"/>
            <a:ext cx="1807424" cy="520143"/>
          </a:xfrm>
          <a:prstGeom prst="rect">
            <a:avLst/>
          </a:prstGeom>
          <a:noFill/>
          <a:ln>
            <a:noFill/>
          </a:ln>
        </p:spPr>
        <p:txBody>
          <a:bodyPr lIns="45713" tIns="22850" rIns="45713" bIns="22850" anchor="t" anchorCtr="0">
            <a:noAutofit/>
          </a:bodyPr>
          <a:lstStyle/>
          <a:p>
            <a:pPr algn="ctr" defTabSz="457200">
              <a:lnSpc>
                <a:spcPct val="140000"/>
              </a:lnSpc>
              <a:buSzPct val="25000"/>
            </a:pPr>
            <a:r>
              <a:rPr lang="zh-CN" altLang="en-US" sz="1400" b="1" kern="0">
                <a:solidFill>
                  <a:schemeClr val="bg1"/>
                </a:solidFill>
                <a:latin typeface="微软雅黑" panose="020B0503020204020204" charset="-122"/>
                <a:ea typeface="微软雅黑" panose="020B0503020204020204" charset="-122"/>
                <a:cs typeface="Arial" panose="020B0604020202020204"/>
                <a:sym typeface="+mn-ea"/>
              </a:rPr>
              <a:t>Requirements</a:t>
            </a:r>
            <a:r>
              <a:rPr lang="en-US" altLang="zh-CN" sz="1400" b="1" kern="0">
                <a:solidFill>
                  <a:schemeClr val="bg1"/>
                </a:solidFill>
                <a:latin typeface="微软雅黑" panose="020B0503020204020204" charset="-122"/>
                <a:ea typeface="微软雅黑" panose="020B0503020204020204" charset="-122"/>
                <a:cs typeface="Arial" panose="020B0604020202020204"/>
                <a:sym typeface="+mn-ea"/>
              </a:rPr>
              <a:t>1</a:t>
            </a:r>
          </a:p>
        </p:txBody>
      </p:sp>
      <p:sp>
        <p:nvSpPr>
          <p:cNvPr id="27" name="Shape 641"/>
          <p:cNvSpPr txBox="1"/>
          <p:nvPr/>
        </p:nvSpPr>
        <p:spPr>
          <a:xfrm>
            <a:off x="6342160" y="3510647"/>
            <a:ext cx="1807424" cy="477053"/>
          </a:xfrm>
          <a:prstGeom prst="rect">
            <a:avLst/>
          </a:prstGeom>
          <a:noFill/>
          <a:ln>
            <a:noFill/>
          </a:ln>
        </p:spPr>
        <p:txBody>
          <a:bodyPr lIns="45713" tIns="22850" rIns="45713" bIns="22850" anchor="t" anchorCtr="0">
            <a:noAutofit/>
          </a:bodyPr>
          <a:lstStyle/>
          <a:p>
            <a:pPr algn="ctr" defTabSz="457200">
              <a:lnSpc>
                <a:spcPct val="140000"/>
              </a:lnSpc>
              <a:buSzPct val="25000"/>
            </a:pPr>
            <a:r>
              <a:rPr lang="zh-CN" altLang="en-US" sz="1400" b="1">
                <a:solidFill>
                  <a:schemeClr val="bg1"/>
                </a:solidFill>
                <a:latin typeface="微软雅黑" panose="020B0503020204020204" charset="-122"/>
                <a:ea typeface="微软雅黑" panose="020B0503020204020204" charset="-122"/>
                <a:sym typeface="+mn-ea"/>
              </a:rPr>
              <a:t>Requirements</a:t>
            </a:r>
            <a:r>
              <a:rPr lang="en-US" altLang="zh-CN" sz="1400" b="1">
                <a:solidFill>
                  <a:schemeClr val="bg1"/>
                </a:solidFill>
                <a:latin typeface="微软雅黑" panose="020B0503020204020204" charset="-122"/>
                <a:ea typeface="微软雅黑" panose="020B0503020204020204" charset="-122"/>
                <a:sym typeface="+mn-ea"/>
              </a:rPr>
              <a:t>3</a:t>
            </a:r>
            <a:endParaRPr lang="en-US" altLang="zh-CN" sz="1400" b="1" kern="0">
              <a:solidFill>
                <a:schemeClr val="bg1"/>
              </a:solidFill>
              <a:latin typeface="微软雅黑" panose="020B0503020204020204" charset="-122"/>
              <a:ea typeface="微软雅黑" panose="020B0503020204020204" charset="-122"/>
              <a:cs typeface="Arial" panose="020B0604020202020204"/>
              <a:sym typeface="+mn-ea"/>
            </a:endParaRPr>
          </a:p>
        </p:txBody>
      </p:sp>
      <p:sp>
        <p:nvSpPr>
          <p:cNvPr id="28" name="Shape 642"/>
          <p:cNvSpPr txBox="1"/>
          <p:nvPr/>
        </p:nvSpPr>
        <p:spPr>
          <a:xfrm>
            <a:off x="4044161" y="3510651"/>
            <a:ext cx="1807424" cy="477053"/>
          </a:xfrm>
          <a:prstGeom prst="rect">
            <a:avLst/>
          </a:prstGeom>
          <a:noFill/>
          <a:ln>
            <a:noFill/>
          </a:ln>
        </p:spPr>
        <p:txBody>
          <a:bodyPr lIns="45713" tIns="22850" rIns="45713" bIns="22850" anchor="t" anchorCtr="0">
            <a:noAutofit/>
          </a:bodyPr>
          <a:lstStyle/>
          <a:p>
            <a:pPr algn="ctr" defTabSz="457200">
              <a:lnSpc>
                <a:spcPct val="140000"/>
              </a:lnSpc>
              <a:buSzPct val="25000"/>
            </a:pPr>
            <a:r>
              <a:rPr lang="zh-CN" altLang="en-US" sz="1400" b="1" dirty="0">
                <a:solidFill>
                  <a:schemeClr val="bg1"/>
                </a:solidFill>
                <a:latin typeface="微软雅黑" panose="020B0503020204020204" charset="-122"/>
                <a:ea typeface="微软雅黑" panose="020B0503020204020204" charset="-122"/>
                <a:sym typeface="+mn-ea"/>
              </a:rPr>
              <a:t>Requirements</a:t>
            </a:r>
            <a:r>
              <a:rPr lang="en-US" altLang="zh-CN" sz="1400" b="1" dirty="0">
                <a:solidFill>
                  <a:schemeClr val="bg1"/>
                </a:solidFill>
                <a:latin typeface="微软雅黑" panose="020B0503020204020204" charset="-122"/>
                <a:ea typeface="微软雅黑" panose="020B0503020204020204" charset="-122"/>
                <a:sym typeface="+mn-ea"/>
              </a:rPr>
              <a:t>2</a:t>
            </a:r>
            <a:endParaRPr lang="en-US" altLang="zh-CN" sz="1400" b="1" kern="0" dirty="0">
              <a:solidFill>
                <a:schemeClr val="bg1"/>
              </a:solidFill>
              <a:latin typeface="微软雅黑" panose="020B0503020204020204" charset="-122"/>
              <a:ea typeface="微软雅黑" panose="020B0503020204020204" charset="-122"/>
              <a:cs typeface="Arial" panose="020B0604020202020204"/>
              <a:sym typeface="+mn-ea"/>
            </a:endParaRPr>
          </a:p>
        </p:txBody>
      </p:sp>
    </p:spTree>
  </p:cSld>
  <p:clrMapOvr>
    <a:masterClrMapping/>
  </p:clrMapOvr>
  <mc:AlternateContent xmlns:mc="http://schemas.openxmlformats.org/markup-compatibility/2006" xmlns:p14="http://schemas.microsoft.com/office/powerpoint/2010/main">
    <mc:Choice Requires="p14">
      <p:transition spd="slow" p14:dur="3000" advClick="0" advTm="0">
        <p14:shred/>
      </p:transition>
    </mc:Choice>
    <mc:Fallback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27"/>
                                        </p:tgtEl>
                                        <p:attrNameLst>
                                          <p:attrName>style.visibility</p:attrName>
                                        </p:attrNameLst>
                                      </p:cBhvr>
                                      <p:to>
                                        <p:strVal val="visible"/>
                                      </p:to>
                                    </p:set>
                                    <p:animEffect transition="in" filter="fade">
                                      <p:cBhvr>
                                        <p:cTn id="17" dur="1000"/>
                                        <p:tgtEl>
                                          <p:spTgt spid="27"/>
                                        </p:tgtEl>
                                      </p:cBhvr>
                                    </p:animEffect>
                                    <p:anim calcmode="lin" valueType="num">
                                      <p:cBhvr>
                                        <p:cTn id="18" dur="1000" fill="hold"/>
                                        <p:tgtEl>
                                          <p:spTgt spid="27"/>
                                        </p:tgtEl>
                                        <p:attrNameLst>
                                          <p:attrName>ppt_x</p:attrName>
                                        </p:attrNameLst>
                                      </p:cBhvr>
                                      <p:tavLst>
                                        <p:tav tm="0">
                                          <p:val>
                                            <p:strVal val="#ppt_x"/>
                                          </p:val>
                                        </p:tav>
                                        <p:tav tm="100000">
                                          <p:val>
                                            <p:strVal val="#ppt_x"/>
                                          </p:val>
                                        </p:tav>
                                      </p:tavLst>
                                    </p:anim>
                                    <p:anim calcmode="lin" valueType="num">
                                      <p:cBhvr>
                                        <p:cTn id="19" dur="1000" fill="hold"/>
                                        <p:tgtEl>
                                          <p:spTgt spid="27"/>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28"/>
                                        </p:tgtEl>
                                        <p:attrNameLst>
                                          <p:attrName>style.visibility</p:attrName>
                                        </p:attrNameLst>
                                      </p:cBhvr>
                                      <p:to>
                                        <p:strVal val="visible"/>
                                      </p:to>
                                    </p:set>
                                    <p:animEffect transition="in" filter="fade">
                                      <p:cBhvr>
                                        <p:cTn id="22" dur="1000"/>
                                        <p:tgtEl>
                                          <p:spTgt spid="28"/>
                                        </p:tgtEl>
                                      </p:cBhvr>
                                    </p:animEffect>
                                    <p:anim calcmode="lin" valueType="num">
                                      <p:cBhvr>
                                        <p:cTn id="23" dur="1000" fill="hold"/>
                                        <p:tgtEl>
                                          <p:spTgt spid="28"/>
                                        </p:tgtEl>
                                        <p:attrNameLst>
                                          <p:attrName>ppt_x</p:attrName>
                                        </p:attrNameLst>
                                      </p:cBhvr>
                                      <p:tavLst>
                                        <p:tav tm="0">
                                          <p:val>
                                            <p:strVal val="#ppt_x"/>
                                          </p:val>
                                        </p:tav>
                                        <p:tav tm="100000">
                                          <p:val>
                                            <p:strVal val="#ppt_x"/>
                                          </p:val>
                                        </p:tav>
                                      </p:tavLst>
                                    </p:anim>
                                    <p:anim calcmode="lin" valueType="num">
                                      <p:cBhvr>
                                        <p:cTn id="24" dur="1000" fill="hold"/>
                                        <p:tgtEl>
                                          <p:spTgt spid="28"/>
                                        </p:tgtEl>
                                        <p:attrNameLst>
                                          <p:attrName>ppt_y</p:attrName>
                                        </p:attrNameLst>
                                      </p:cBhvr>
                                      <p:tavLst>
                                        <p:tav tm="0">
                                          <p:val>
                                            <p:strVal val="#ppt_y+.1"/>
                                          </p:val>
                                        </p:tav>
                                        <p:tav tm="100000">
                                          <p:val>
                                            <p:strVal val="#ppt_y"/>
                                          </p:val>
                                        </p:tav>
                                      </p:tavLst>
                                    </p:anim>
                                  </p:childTnLst>
                                </p:cTn>
                              </p:par>
                            </p:childTnLst>
                          </p:cTn>
                        </p:par>
                        <p:par>
                          <p:cTn id="25" fill="hold">
                            <p:stCondLst>
                              <p:cond delay="1000"/>
                            </p:stCondLst>
                            <p:childTnLst>
                              <p:par>
                                <p:cTn id="26" presetID="55" presetClass="entr" presetSubtype="0" fill="hold" nodeType="afterEffect">
                                  <p:stCondLst>
                                    <p:cond delay="0"/>
                                  </p:stCondLst>
                                  <p:childTnLst>
                                    <p:set>
                                      <p:cBhvr>
                                        <p:cTn id="27" dur="1" fill="hold">
                                          <p:stCondLst>
                                            <p:cond delay="0"/>
                                          </p:stCondLst>
                                        </p:cTn>
                                        <p:tgtEl>
                                          <p:spTgt spid="18"/>
                                        </p:tgtEl>
                                        <p:attrNameLst>
                                          <p:attrName>style.visibility</p:attrName>
                                        </p:attrNameLst>
                                      </p:cBhvr>
                                      <p:to>
                                        <p:strVal val="visible"/>
                                      </p:to>
                                    </p:set>
                                    <p:anim calcmode="lin" valueType="num">
                                      <p:cBhvr>
                                        <p:cTn id="28" dur="1000" fill="hold"/>
                                        <p:tgtEl>
                                          <p:spTgt spid="18"/>
                                        </p:tgtEl>
                                        <p:attrNameLst>
                                          <p:attrName>ppt_w</p:attrName>
                                        </p:attrNameLst>
                                      </p:cBhvr>
                                      <p:tavLst>
                                        <p:tav tm="0">
                                          <p:val>
                                            <p:strVal val="#ppt_w*0.70"/>
                                          </p:val>
                                        </p:tav>
                                        <p:tav tm="100000">
                                          <p:val>
                                            <p:strVal val="#ppt_w"/>
                                          </p:val>
                                        </p:tav>
                                      </p:tavLst>
                                    </p:anim>
                                    <p:anim calcmode="lin" valueType="num">
                                      <p:cBhvr>
                                        <p:cTn id="29" dur="1000" fill="hold"/>
                                        <p:tgtEl>
                                          <p:spTgt spid="18"/>
                                        </p:tgtEl>
                                        <p:attrNameLst>
                                          <p:attrName>ppt_h</p:attrName>
                                        </p:attrNameLst>
                                      </p:cBhvr>
                                      <p:tavLst>
                                        <p:tav tm="0">
                                          <p:val>
                                            <p:strVal val="#ppt_h"/>
                                          </p:val>
                                        </p:tav>
                                        <p:tav tm="100000">
                                          <p:val>
                                            <p:strVal val="#ppt_h"/>
                                          </p:val>
                                        </p:tav>
                                      </p:tavLst>
                                    </p:anim>
                                    <p:animEffect transition="in" filter="fade">
                                      <p:cBhvr>
                                        <p:cTn id="30" dur="1000"/>
                                        <p:tgtEl>
                                          <p:spTgt spid="18"/>
                                        </p:tgtEl>
                                      </p:cBhvr>
                                    </p:animEffect>
                                  </p:childTnLst>
                                </p:cTn>
                              </p:par>
                              <p:par>
                                <p:cTn id="31" presetID="55" presetClass="entr" presetSubtype="0" fill="hold" grpId="0" nodeType="withEffect">
                                  <p:stCondLst>
                                    <p:cond delay="0"/>
                                  </p:stCondLst>
                                  <p:childTnLst>
                                    <p:set>
                                      <p:cBhvr>
                                        <p:cTn id="32" dur="1" fill="hold">
                                          <p:stCondLst>
                                            <p:cond delay="0"/>
                                          </p:stCondLst>
                                        </p:cTn>
                                        <p:tgtEl>
                                          <p:spTgt spid="22"/>
                                        </p:tgtEl>
                                        <p:attrNameLst>
                                          <p:attrName>style.visibility</p:attrName>
                                        </p:attrNameLst>
                                      </p:cBhvr>
                                      <p:to>
                                        <p:strVal val="visible"/>
                                      </p:to>
                                    </p:set>
                                    <p:anim calcmode="lin" valueType="num">
                                      <p:cBhvr>
                                        <p:cTn id="33" dur="1000" fill="hold"/>
                                        <p:tgtEl>
                                          <p:spTgt spid="22"/>
                                        </p:tgtEl>
                                        <p:attrNameLst>
                                          <p:attrName>ppt_w</p:attrName>
                                        </p:attrNameLst>
                                      </p:cBhvr>
                                      <p:tavLst>
                                        <p:tav tm="0">
                                          <p:val>
                                            <p:strVal val="#ppt_w*0.70"/>
                                          </p:val>
                                        </p:tav>
                                        <p:tav tm="100000">
                                          <p:val>
                                            <p:strVal val="#ppt_w"/>
                                          </p:val>
                                        </p:tav>
                                      </p:tavLst>
                                    </p:anim>
                                    <p:anim calcmode="lin" valueType="num">
                                      <p:cBhvr>
                                        <p:cTn id="34" dur="1000" fill="hold"/>
                                        <p:tgtEl>
                                          <p:spTgt spid="22"/>
                                        </p:tgtEl>
                                        <p:attrNameLst>
                                          <p:attrName>ppt_h</p:attrName>
                                        </p:attrNameLst>
                                      </p:cBhvr>
                                      <p:tavLst>
                                        <p:tav tm="0">
                                          <p:val>
                                            <p:strVal val="#ppt_h"/>
                                          </p:val>
                                        </p:tav>
                                        <p:tav tm="100000">
                                          <p:val>
                                            <p:strVal val="#ppt_h"/>
                                          </p:val>
                                        </p:tav>
                                      </p:tavLst>
                                    </p:anim>
                                    <p:animEffect transition="in" filter="fade">
                                      <p:cBhvr>
                                        <p:cTn id="35" dur="1000"/>
                                        <p:tgtEl>
                                          <p:spTgt spid="22"/>
                                        </p:tgtEl>
                                      </p:cBhvr>
                                    </p:animEffect>
                                  </p:childTnLst>
                                </p:cTn>
                              </p:par>
                            </p:childTnLst>
                          </p:cTn>
                        </p:par>
                        <p:par>
                          <p:cTn id="36" fill="hold">
                            <p:stCondLst>
                              <p:cond delay="2000"/>
                            </p:stCondLst>
                            <p:childTnLst>
                              <p:par>
                                <p:cTn id="37" presetID="55" presetClass="entr" presetSubtype="0" fill="hold" grpId="0" nodeType="afterEffect">
                                  <p:stCondLst>
                                    <p:cond delay="0"/>
                                  </p:stCondLst>
                                  <p:childTnLst>
                                    <p:set>
                                      <p:cBhvr>
                                        <p:cTn id="38" dur="1" fill="hold">
                                          <p:stCondLst>
                                            <p:cond delay="0"/>
                                          </p:stCondLst>
                                        </p:cTn>
                                        <p:tgtEl>
                                          <p:spTgt spid="14"/>
                                        </p:tgtEl>
                                        <p:attrNameLst>
                                          <p:attrName>style.visibility</p:attrName>
                                        </p:attrNameLst>
                                      </p:cBhvr>
                                      <p:to>
                                        <p:strVal val="visible"/>
                                      </p:to>
                                    </p:set>
                                    <p:anim calcmode="lin" valueType="num">
                                      <p:cBhvr>
                                        <p:cTn id="39" dur="1000" fill="hold"/>
                                        <p:tgtEl>
                                          <p:spTgt spid="14"/>
                                        </p:tgtEl>
                                        <p:attrNameLst>
                                          <p:attrName>ppt_w</p:attrName>
                                        </p:attrNameLst>
                                      </p:cBhvr>
                                      <p:tavLst>
                                        <p:tav tm="0">
                                          <p:val>
                                            <p:strVal val="#ppt_w*0.70"/>
                                          </p:val>
                                        </p:tav>
                                        <p:tav tm="100000">
                                          <p:val>
                                            <p:strVal val="#ppt_w"/>
                                          </p:val>
                                        </p:tav>
                                      </p:tavLst>
                                    </p:anim>
                                    <p:anim calcmode="lin" valueType="num">
                                      <p:cBhvr>
                                        <p:cTn id="40" dur="1000" fill="hold"/>
                                        <p:tgtEl>
                                          <p:spTgt spid="14"/>
                                        </p:tgtEl>
                                        <p:attrNameLst>
                                          <p:attrName>ppt_h</p:attrName>
                                        </p:attrNameLst>
                                      </p:cBhvr>
                                      <p:tavLst>
                                        <p:tav tm="0">
                                          <p:val>
                                            <p:strVal val="#ppt_h"/>
                                          </p:val>
                                        </p:tav>
                                        <p:tav tm="100000">
                                          <p:val>
                                            <p:strVal val="#ppt_h"/>
                                          </p:val>
                                        </p:tav>
                                      </p:tavLst>
                                    </p:anim>
                                    <p:animEffect transition="in" filter="fade">
                                      <p:cBhvr>
                                        <p:cTn id="41" dur="1000"/>
                                        <p:tgtEl>
                                          <p:spTgt spid="14"/>
                                        </p:tgtEl>
                                      </p:cBhvr>
                                    </p:animEffect>
                                  </p:childTnLst>
                                </p:cTn>
                              </p:par>
                              <p:par>
                                <p:cTn id="42" presetID="55" presetClass="entr" presetSubtype="0" fill="hold" grpId="0" nodeType="withEffect">
                                  <p:stCondLst>
                                    <p:cond delay="0"/>
                                  </p:stCondLst>
                                  <p:childTnLst>
                                    <p:set>
                                      <p:cBhvr>
                                        <p:cTn id="43" dur="1" fill="hold">
                                          <p:stCondLst>
                                            <p:cond delay="0"/>
                                          </p:stCondLst>
                                        </p:cTn>
                                        <p:tgtEl>
                                          <p:spTgt spid="21"/>
                                        </p:tgtEl>
                                        <p:attrNameLst>
                                          <p:attrName>style.visibility</p:attrName>
                                        </p:attrNameLst>
                                      </p:cBhvr>
                                      <p:to>
                                        <p:strVal val="visible"/>
                                      </p:to>
                                    </p:set>
                                    <p:anim calcmode="lin" valueType="num">
                                      <p:cBhvr>
                                        <p:cTn id="44" dur="1000" fill="hold"/>
                                        <p:tgtEl>
                                          <p:spTgt spid="21"/>
                                        </p:tgtEl>
                                        <p:attrNameLst>
                                          <p:attrName>ppt_w</p:attrName>
                                        </p:attrNameLst>
                                      </p:cBhvr>
                                      <p:tavLst>
                                        <p:tav tm="0">
                                          <p:val>
                                            <p:strVal val="#ppt_w*0.70"/>
                                          </p:val>
                                        </p:tav>
                                        <p:tav tm="100000">
                                          <p:val>
                                            <p:strVal val="#ppt_w"/>
                                          </p:val>
                                        </p:tav>
                                      </p:tavLst>
                                    </p:anim>
                                    <p:anim calcmode="lin" valueType="num">
                                      <p:cBhvr>
                                        <p:cTn id="45" dur="1000" fill="hold"/>
                                        <p:tgtEl>
                                          <p:spTgt spid="21"/>
                                        </p:tgtEl>
                                        <p:attrNameLst>
                                          <p:attrName>ppt_h</p:attrName>
                                        </p:attrNameLst>
                                      </p:cBhvr>
                                      <p:tavLst>
                                        <p:tav tm="0">
                                          <p:val>
                                            <p:strVal val="#ppt_h"/>
                                          </p:val>
                                        </p:tav>
                                        <p:tav tm="100000">
                                          <p:val>
                                            <p:strVal val="#ppt_h"/>
                                          </p:val>
                                        </p:tav>
                                      </p:tavLst>
                                    </p:anim>
                                    <p:animEffect transition="in" filter="fade">
                                      <p:cBhvr>
                                        <p:cTn id="46" dur="1000"/>
                                        <p:tgtEl>
                                          <p:spTgt spid="21"/>
                                        </p:tgtEl>
                                      </p:cBhvr>
                                    </p:animEffect>
                                  </p:childTnLst>
                                </p:cTn>
                              </p:par>
                              <p:par>
                                <p:cTn id="47" presetID="55" presetClass="entr" presetSubtype="0" fill="hold" grpId="0" nodeType="withEffect">
                                  <p:stCondLst>
                                    <p:cond delay="0"/>
                                  </p:stCondLst>
                                  <p:childTnLst>
                                    <p:set>
                                      <p:cBhvr>
                                        <p:cTn id="48" dur="1" fill="hold">
                                          <p:stCondLst>
                                            <p:cond delay="0"/>
                                          </p:stCondLst>
                                        </p:cTn>
                                        <p:tgtEl>
                                          <p:spTgt spid="25"/>
                                        </p:tgtEl>
                                        <p:attrNameLst>
                                          <p:attrName>style.visibility</p:attrName>
                                        </p:attrNameLst>
                                      </p:cBhvr>
                                      <p:to>
                                        <p:strVal val="visible"/>
                                      </p:to>
                                    </p:set>
                                    <p:anim calcmode="lin" valueType="num">
                                      <p:cBhvr>
                                        <p:cTn id="49" dur="1000" fill="hold"/>
                                        <p:tgtEl>
                                          <p:spTgt spid="25"/>
                                        </p:tgtEl>
                                        <p:attrNameLst>
                                          <p:attrName>ppt_w</p:attrName>
                                        </p:attrNameLst>
                                      </p:cBhvr>
                                      <p:tavLst>
                                        <p:tav tm="0">
                                          <p:val>
                                            <p:strVal val="#ppt_w*0.70"/>
                                          </p:val>
                                        </p:tav>
                                        <p:tav tm="100000">
                                          <p:val>
                                            <p:strVal val="#ppt_w"/>
                                          </p:val>
                                        </p:tav>
                                      </p:tavLst>
                                    </p:anim>
                                    <p:anim calcmode="lin" valueType="num">
                                      <p:cBhvr>
                                        <p:cTn id="50" dur="1000" fill="hold"/>
                                        <p:tgtEl>
                                          <p:spTgt spid="25"/>
                                        </p:tgtEl>
                                        <p:attrNameLst>
                                          <p:attrName>ppt_h</p:attrName>
                                        </p:attrNameLst>
                                      </p:cBhvr>
                                      <p:tavLst>
                                        <p:tav tm="0">
                                          <p:val>
                                            <p:strVal val="#ppt_h"/>
                                          </p:val>
                                        </p:tav>
                                        <p:tav tm="100000">
                                          <p:val>
                                            <p:strVal val="#ppt_h"/>
                                          </p:val>
                                        </p:tav>
                                      </p:tavLst>
                                    </p:anim>
                                    <p:animEffect transition="in" filter="fade">
                                      <p:cBhvr>
                                        <p:cTn id="51" dur="1000"/>
                                        <p:tgtEl>
                                          <p:spTgt spid="25"/>
                                        </p:tgtEl>
                                      </p:cBhvr>
                                    </p:animEffect>
                                  </p:childTnLst>
                                </p:cTn>
                              </p:par>
                            </p:childTnLst>
                          </p:cTn>
                        </p:par>
                        <p:par>
                          <p:cTn id="52" fill="hold">
                            <p:stCondLst>
                              <p:cond delay="3000"/>
                            </p:stCondLst>
                            <p:childTnLst>
                              <p:par>
                                <p:cTn id="53" presetID="55" presetClass="entr" presetSubtype="0" fill="hold" nodeType="afterEffect">
                                  <p:stCondLst>
                                    <p:cond delay="0"/>
                                  </p:stCondLst>
                                  <p:childTnLst>
                                    <p:set>
                                      <p:cBhvr>
                                        <p:cTn id="54" dur="1" fill="hold">
                                          <p:stCondLst>
                                            <p:cond delay="0"/>
                                          </p:stCondLst>
                                        </p:cTn>
                                        <p:tgtEl>
                                          <p:spTgt spid="15"/>
                                        </p:tgtEl>
                                        <p:attrNameLst>
                                          <p:attrName>style.visibility</p:attrName>
                                        </p:attrNameLst>
                                      </p:cBhvr>
                                      <p:to>
                                        <p:strVal val="visible"/>
                                      </p:to>
                                    </p:set>
                                    <p:anim calcmode="lin" valueType="num">
                                      <p:cBhvr>
                                        <p:cTn id="55" dur="1000" fill="hold"/>
                                        <p:tgtEl>
                                          <p:spTgt spid="15"/>
                                        </p:tgtEl>
                                        <p:attrNameLst>
                                          <p:attrName>ppt_w</p:attrName>
                                        </p:attrNameLst>
                                      </p:cBhvr>
                                      <p:tavLst>
                                        <p:tav tm="0">
                                          <p:val>
                                            <p:strVal val="#ppt_w*0.70"/>
                                          </p:val>
                                        </p:tav>
                                        <p:tav tm="100000">
                                          <p:val>
                                            <p:strVal val="#ppt_w"/>
                                          </p:val>
                                        </p:tav>
                                      </p:tavLst>
                                    </p:anim>
                                    <p:anim calcmode="lin" valueType="num">
                                      <p:cBhvr>
                                        <p:cTn id="56" dur="1000" fill="hold"/>
                                        <p:tgtEl>
                                          <p:spTgt spid="15"/>
                                        </p:tgtEl>
                                        <p:attrNameLst>
                                          <p:attrName>ppt_h</p:attrName>
                                        </p:attrNameLst>
                                      </p:cBhvr>
                                      <p:tavLst>
                                        <p:tav tm="0">
                                          <p:val>
                                            <p:strVal val="#ppt_h"/>
                                          </p:val>
                                        </p:tav>
                                        <p:tav tm="100000">
                                          <p:val>
                                            <p:strVal val="#ppt_h"/>
                                          </p:val>
                                        </p:tav>
                                      </p:tavLst>
                                    </p:anim>
                                    <p:animEffect transition="in" filter="fade">
                                      <p:cBhvr>
                                        <p:cTn id="57" dur="1000"/>
                                        <p:tgtEl>
                                          <p:spTgt spid="15"/>
                                        </p:tgtEl>
                                      </p:cBhvr>
                                    </p:animEffect>
                                  </p:childTnLst>
                                </p:cTn>
                              </p:par>
                              <p:par>
                                <p:cTn id="58" presetID="55" presetClass="entr" presetSubtype="0" fill="hold" grpId="0" nodeType="withEffect">
                                  <p:stCondLst>
                                    <p:cond delay="0"/>
                                  </p:stCondLst>
                                  <p:childTnLst>
                                    <p:set>
                                      <p:cBhvr>
                                        <p:cTn id="59" dur="1" fill="hold">
                                          <p:stCondLst>
                                            <p:cond delay="0"/>
                                          </p:stCondLst>
                                        </p:cTn>
                                        <p:tgtEl>
                                          <p:spTgt spid="23"/>
                                        </p:tgtEl>
                                        <p:attrNameLst>
                                          <p:attrName>style.visibility</p:attrName>
                                        </p:attrNameLst>
                                      </p:cBhvr>
                                      <p:to>
                                        <p:strVal val="visible"/>
                                      </p:to>
                                    </p:set>
                                    <p:anim calcmode="lin" valueType="num">
                                      <p:cBhvr>
                                        <p:cTn id="60" dur="1000" fill="hold"/>
                                        <p:tgtEl>
                                          <p:spTgt spid="23"/>
                                        </p:tgtEl>
                                        <p:attrNameLst>
                                          <p:attrName>ppt_w</p:attrName>
                                        </p:attrNameLst>
                                      </p:cBhvr>
                                      <p:tavLst>
                                        <p:tav tm="0">
                                          <p:val>
                                            <p:strVal val="#ppt_w*0.70"/>
                                          </p:val>
                                        </p:tav>
                                        <p:tav tm="100000">
                                          <p:val>
                                            <p:strVal val="#ppt_w"/>
                                          </p:val>
                                        </p:tav>
                                      </p:tavLst>
                                    </p:anim>
                                    <p:anim calcmode="lin" valueType="num">
                                      <p:cBhvr>
                                        <p:cTn id="61" dur="1000" fill="hold"/>
                                        <p:tgtEl>
                                          <p:spTgt spid="23"/>
                                        </p:tgtEl>
                                        <p:attrNameLst>
                                          <p:attrName>ppt_h</p:attrName>
                                        </p:attrNameLst>
                                      </p:cBhvr>
                                      <p:tavLst>
                                        <p:tav tm="0">
                                          <p:val>
                                            <p:strVal val="#ppt_h"/>
                                          </p:val>
                                        </p:tav>
                                        <p:tav tm="100000">
                                          <p:val>
                                            <p:strVal val="#ppt_h"/>
                                          </p:val>
                                        </p:tav>
                                      </p:tavLst>
                                    </p:anim>
                                    <p:animEffect transition="in" filter="fade">
                                      <p:cBhvr>
                                        <p:cTn id="62" dur="10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ldLvl="0" animBg="1"/>
      <p:bldP spid="21" grpId="0"/>
      <p:bldP spid="22" grpId="0"/>
      <p:bldP spid="23" grpId="0"/>
      <p:bldP spid="25" grpId="0" bldLvl="0" animBg="1"/>
      <p:bldP spid="7" grpId="0"/>
      <p:bldP spid="27" grpId="0"/>
      <p:bldP spid="28"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descr="C:\Users\Administrator\Desktop\2276.jpg_wh300.jpg2276.jpg_wh300"/>
          <p:cNvPicPr>
            <a:picLocks noChangeAspect="1"/>
          </p:cNvPicPr>
          <p:nvPr/>
        </p:nvPicPr>
        <p:blipFill>
          <a:blip r:embed="rId2"/>
          <a:srcRect/>
          <a:stretch>
            <a:fillRect/>
          </a:stretch>
        </p:blipFill>
        <p:spPr>
          <a:xfrm>
            <a:off x="-76834" y="1527175"/>
            <a:ext cx="6174105" cy="3804285"/>
          </a:xfrm>
          <a:custGeom>
            <a:avLst/>
            <a:gdLst>
              <a:gd name="connsiteX0" fmla="*/ 321 w 3943295"/>
              <a:gd name="connsiteY0" fmla="*/ 0 h 2311888"/>
              <a:gd name="connsiteX1" fmla="*/ 3943295 w 3943295"/>
              <a:gd name="connsiteY1" fmla="*/ 0 h 2311888"/>
              <a:gd name="connsiteX2" fmla="*/ 3227035 w 3943295"/>
              <a:gd name="connsiteY2" fmla="*/ 2311888 h 2311888"/>
              <a:gd name="connsiteX3" fmla="*/ 321 w 3943295"/>
              <a:gd name="connsiteY3" fmla="*/ 2304796 h 2311888"/>
              <a:gd name="connsiteX4" fmla="*/ 321 w 3943295"/>
              <a:gd name="connsiteY4" fmla="*/ 0 h 23118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43295" h="2311888">
                <a:moveTo>
                  <a:pt x="321" y="0"/>
                </a:moveTo>
                <a:lnTo>
                  <a:pt x="3943295" y="0"/>
                </a:lnTo>
                <a:lnTo>
                  <a:pt x="3227035" y="2311888"/>
                </a:lnTo>
                <a:lnTo>
                  <a:pt x="321" y="2304796"/>
                </a:lnTo>
                <a:cubicBezTo>
                  <a:pt x="-2044" y="1538895"/>
                  <a:pt x="9777" y="765902"/>
                  <a:pt x="321" y="0"/>
                </a:cubicBezTo>
                <a:close/>
              </a:path>
            </a:pathLst>
          </a:custGeom>
        </p:spPr>
      </p:pic>
      <p:sp>
        <p:nvSpPr>
          <p:cNvPr id="6" name="任意多边形: 形状 5"/>
          <p:cNvSpPr/>
          <p:nvPr/>
        </p:nvSpPr>
        <p:spPr>
          <a:xfrm>
            <a:off x="3776516" y="2135186"/>
            <a:ext cx="8415485" cy="2587626"/>
          </a:xfrm>
          <a:custGeom>
            <a:avLst/>
            <a:gdLst>
              <a:gd name="connsiteX0" fmla="*/ 385762 w 4895850"/>
              <a:gd name="connsiteY0" fmla="*/ 0 h 1190625"/>
              <a:gd name="connsiteX1" fmla="*/ 0 w 4895850"/>
              <a:gd name="connsiteY1" fmla="*/ 1190625 h 1190625"/>
              <a:gd name="connsiteX2" fmla="*/ 4876800 w 4895850"/>
              <a:gd name="connsiteY2" fmla="*/ 1181100 h 1190625"/>
              <a:gd name="connsiteX3" fmla="*/ 4895850 w 4895850"/>
              <a:gd name="connsiteY3" fmla="*/ 14287 h 1190625"/>
              <a:gd name="connsiteX4" fmla="*/ 385762 w 4895850"/>
              <a:gd name="connsiteY4" fmla="*/ 0 h 1190625"/>
              <a:gd name="connsiteX0-1" fmla="*/ 385762 w 4891087"/>
              <a:gd name="connsiteY0-2" fmla="*/ 0 h 1190625"/>
              <a:gd name="connsiteX1-3" fmla="*/ 0 w 4891087"/>
              <a:gd name="connsiteY1-4" fmla="*/ 1190625 h 1190625"/>
              <a:gd name="connsiteX2-5" fmla="*/ 4876800 w 4891087"/>
              <a:gd name="connsiteY2-6" fmla="*/ 1181100 h 1190625"/>
              <a:gd name="connsiteX3-7" fmla="*/ 4891087 w 4891087"/>
              <a:gd name="connsiteY3-8" fmla="*/ 23812 h 1190625"/>
              <a:gd name="connsiteX4-9" fmla="*/ 385762 w 4891087"/>
              <a:gd name="connsiteY4-10" fmla="*/ 0 h 1190625"/>
              <a:gd name="connsiteX0-11" fmla="*/ 385762 w 4891087"/>
              <a:gd name="connsiteY0-12" fmla="*/ 0 h 1190625"/>
              <a:gd name="connsiteX1-13" fmla="*/ 0 w 4891087"/>
              <a:gd name="connsiteY1-14" fmla="*/ 1190625 h 1190625"/>
              <a:gd name="connsiteX2-15" fmla="*/ 4876800 w 4891087"/>
              <a:gd name="connsiteY2-16" fmla="*/ 1181100 h 1190625"/>
              <a:gd name="connsiteX3-17" fmla="*/ 4891087 w 4891087"/>
              <a:gd name="connsiteY3-18" fmla="*/ 0 h 1190625"/>
              <a:gd name="connsiteX4-19" fmla="*/ 385762 w 4891087"/>
              <a:gd name="connsiteY4-20" fmla="*/ 0 h 1190625"/>
              <a:gd name="connsiteX0-21" fmla="*/ 385762 w 4891087"/>
              <a:gd name="connsiteY0-22" fmla="*/ 0 h 1190625"/>
              <a:gd name="connsiteX1-23" fmla="*/ 0 w 4891087"/>
              <a:gd name="connsiteY1-24" fmla="*/ 1190625 h 1190625"/>
              <a:gd name="connsiteX2-25" fmla="*/ 4889717 w 4891087"/>
              <a:gd name="connsiteY2-26" fmla="*/ 1179440 h 1190625"/>
              <a:gd name="connsiteX3-27" fmla="*/ 4891087 w 4891087"/>
              <a:gd name="connsiteY3-28" fmla="*/ 0 h 1190625"/>
              <a:gd name="connsiteX4-29" fmla="*/ 385762 w 4891087"/>
              <a:gd name="connsiteY4-30" fmla="*/ 0 h 1190625"/>
              <a:gd name="connsiteX0-31" fmla="*/ 385762 w 4891087"/>
              <a:gd name="connsiteY0-32" fmla="*/ 0 h 1190625"/>
              <a:gd name="connsiteX1-33" fmla="*/ 0 w 4891087"/>
              <a:gd name="connsiteY1-34" fmla="*/ 1190625 h 1190625"/>
              <a:gd name="connsiteX2-35" fmla="*/ 4886026 w 4891087"/>
              <a:gd name="connsiteY2-36" fmla="*/ 1189400 h 1190625"/>
              <a:gd name="connsiteX3-37" fmla="*/ 4891087 w 4891087"/>
              <a:gd name="connsiteY3-38" fmla="*/ 0 h 1190625"/>
              <a:gd name="connsiteX4-39" fmla="*/ 385762 w 4891087"/>
              <a:gd name="connsiteY4-40" fmla="*/ 0 h 1190625"/>
              <a:gd name="connsiteX0-41" fmla="*/ 385762 w 4891087"/>
              <a:gd name="connsiteY0-42" fmla="*/ 0 h 1190625"/>
              <a:gd name="connsiteX1-43" fmla="*/ 0 w 4891087"/>
              <a:gd name="connsiteY1-44" fmla="*/ 1190625 h 1190625"/>
              <a:gd name="connsiteX2-45" fmla="*/ 4889717 w 4891087"/>
              <a:gd name="connsiteY2-46" fmla="*/ 1189400 h 1190625"/>
              <a:gd name="connsiteX3-47" fmla="*/ 4891087 w 4891087"/>
              <a:gd name="connsiteY3-48" fmla="*/ 0 h 1190625"/>
              <a:gd name="connsiteX4-49" fmla="*/ 385762 w 4891087"/>
              <a:gd name="connsiteY4-50" fmla="*/ 0 h 1190625"/>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4891087" h="1190625">
                <a:moveTo>
                  <a:pt x="385762" y="0"/>
                </a:moveTo>
                <a:lnTo>
                  <a:pt x="0" y="1190625"/>
                </a:lnTo>
                <a:lnTo>
                  <a:pt x="4889717" y="1189400"/>
                </a:lnTo>
                <a:cubicBezTo>
                  <a:pt x="4890174" y="796253"/>
                  <a:pt x="4890630" y="393147"/>
                  <a:pt x="4891087" y="0"/>
                </a:cubicBezTo>
                <a:lnTo>
                  <a:pt x="385762" y="0"/>
                </a:lnTo>
                <a:close/>
              </a:path>
            </a:pathLst>
          </a:custGeom>
          <a:solidFill>
            <a:srgbClr val="6159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7"/>
          <p:cNvSpPr txBox="1"/>
          <p:nvPr/>
        </p:nvSpPr>
        <p:spPr>
          <a:xfrm>
            <a:off x="1314670" y="658075"/>
            <a:ext cx="2461847" cy="400110"/>
          </a:xfrm>
          <a:prstGeom prst="rect">
            <a:avLst/>
          </a:prstGeom>
          <a:noFill/>
        </p:spPr>
        <p:txBody>
          <a:bodyPr wrap="square" rtlCol="0">
            <a:spAutoFit/>
          </a:bodyPr>
          <a:lstStyle/>
          <a:p>
            <a:r>
              <a:rPr lang="en-US" altLang="zh-CN" sz="2000" b="1">
                <a:solidFill>
                  <a:srgbClr val="615970"/>
                </a:solidFill>
                <a:latin typeface="微软雅黑" panose="020B0503020204020204" charset="-122"/>
                <a:ea typeface="微软雅黑" panose="020B0503020204020204" charset="-122"/>
              </a:rPr>
              <a:t>ADD YOUR LOGO</a:t>
            </a:r>
          </a:p>
        </p:txBody>
      </p:sp>
      <p:sp>
        <p:nvSpPr>
          <p:cNvPr id="10" name="文本框 9"/>
          <p:cNvSpPr txBox="1"/>
          <p:nvPr/>
        </p:nvSpPr>
        <p:spPr>
          <a:xfrm>
            <a:off x="4487862" y="2531084"/>
            <a:ext cx="7569835" cy="830997"/>
          </a:xfrm>
          <a:prstGeom prst="rect">
            <a:avLst/>
          </a:prstGeom>
          <a:noFill/>
        </p:spPr>
        <p:txBody>
          <a:bodyPr wrap="square" rtlCol="0">
            <a:spAutoFit/>
          </a:bodyPr>
          <a:lstStyle/>
          <a:p>
            <a:r>
              <a:rPr lang="zh-CN" altLang="en-US" sz="4800" b="1" dirty="0">
                <a:solidFill>
                  <a:schemeClr val="bg1"/>
                </a:solidFill>
                <a:latin typeface="微软雅黑" panose="020B0503020204020204" charset="-122"/>
                <a:ea typeface="微软雅黑" panose="020B0503020204020204" charset="-122"/>
              </a:rPr>
              <a:t>Thanks for listening</a:t>
            </a:r>
            <a:endParaRPr lang="zh-CN" sz="4800" b="1" dirty="0">
              <a:solidFill>
                <a:schemeClr val="bg1"/>
              </a:solidFill>
              <a:latin typeface="微软雅黑" panose="020B0503020204020204" charset="-122"/>
              <a:ea typeface="微软雅黑" panose="020B0503020204020204" charset="-122"/>
            </a:endParaRPr>
          </a:p>
        </p:txBody>
      </p:sp>
      <p:sp>
        <p:nvSpPr>
          <p:cNvPr id="12" name="矩形 11"/>
          <p:cNvSpPr/>
          <p:nvPr/>
        </p:nvSpPr>
        <p:spPr>
          <a:xfrm>
            <a:off x="5314829" y="3388867"/>
            <a:ext cx="5460469" cy="369332"/>
          </a:xfrm>
          <a:prstGeom prst="rect">
            <a:avLst/>
          </a:prstGeom>
        </p:spPr>
        <p:txBody>
          <a:bodyPr wrap="none">
            <a:spAutoFit/>
          </a:bodyPr>
          <a:lstStyle/>
          <a:p>
            <a:r>
              <a:rPr lang="zh-CN" altLang="en-US" dirty="0">
                <a:solidFill>
                  <a:schemeClr val="bg1"/>
                </a:solidFill>
              </a:rPr>
              <a:t>ALBUM STYLE COMMERCIAL GENERAL DEMO TEMPLATE</a:t>
            </a:r>
          </a:p>
        </p:txBody>
      </p:sp>
      <p:cxnSp>
        <p:nvCxnSpPr>
          <p:cNvPr id="14" name="直接连接符 13"/>
          <p:cNvCxnSpPr/>
          <p:nvPr/>
        </p:nvCxnSpPr>
        <p:spPr>
          <a:xfrm>
            <a:off x="4610101" y="3592356"/>
            <a:ext cx="444500" cy="0"/>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nvCxnSpPr>
        <p:spPr>
          <a:xfrm>
            <a:off x="11118675" y="3592356"/>
            <a:ext cx="444500" cy="0"/>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sp>
        <p:nvSpPr>
          <p:cNvPr id="17" name="矩形: 圆角 16"/>
          <p:cNvSpPr/>
          <p:nvPr/>
        </p:nvSpPr>
        <p:spPr>
          <a:xfrm>
            <a:off x="7257415" y="3923667"/>
            <a:ext cx="2030731" cy="447675"/>
          </a:xfrm>
          <a:prstGeom prst="roundRect">
            <a:avLst>
              <a:gd name="adj" fmla="val 0"/>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chemeClr val="bg1"/>
                </a:solidFill>
                <a:latin typeface="微软雅黑" panose="020B0503020204020204" charset="-122"/>
                <a:ea typeface="微软雅黑" panose="020B0503020204020204" charset="-122"/>
              </a:rPr>
              <a:t>Reporter: Name</a:t>
            </a:r>
          </a:p>
        </p:txBody>
      </p:sp>
      <p:cxnSp>
        <p:nvCxnSpPr>
          <p:cNvPr id="21" name="直接连接符 20"/>
          <p:cNvCxnSpPr/>
          <p:nvPr/>
        </p:nvCxnSpPr>
        <p:spPr>
          <a:xfrm flipH="1">
            <a:off x="9945303" y="298571"/>
            <a:ext cx="829995" cy="914400"/>
          </a:xfrm>
          <a:prstGeom prst="line">
            <a:avLst/>
          </a:prstGeom>
          <a:ln w="15875">
            <a:solidFill>
              <a:srgbClr val="615970"/>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flipH="1">
            <a:off x="9945303" y="942361"/>
            <a:ext cx="829995" cy="914400"/>
          </a:xfrm>
          <a:prstGeom prst="line">
            <a:avLst/>
          </a:prstGeom>
          <a:ln w="15875">
            <a:solidFill>
              <a:srgbClr val="615970"/>
            </a:solidFill>
          </a:ln>
        </p:spPr>
        <p:style>
          <a:lnRef idx="1">
            <a:schemeClr val="accent1"/>
          </a:lnRef>
          <a:fillRef idx="0">
            <a:schemeClr val="accent1"/>
          </a:fillRef>
          <a:effectRef idx="0">
            <a:schemeClr val="accent1"/>
          </a:effectRef>
          <a:fontRef idx="minor">
            <a:schemeClr val="tx1"/>
          </a:fontRef>
        </p:style>
      </p:cxnSp>
      <p:cxnSp>
        <p:nvCxnSpPr>
          <p:cNvPr id="23" name="直接连接符 22"/>
          <p:cNvCxnSpPr/>
          <p:nvPr/>
        </p:nvCxnSpPr>
        <p:spPr>
          <a:xfrm flipH="1">
            <a:off x="2946521" y="5523823"/>
            <a:ext cx="829995" cy="914400"/>
          </a:xfrm>
          <a:prstGeom prst="line">
            <a:avLst/>
          </a:prstGeom>
          <a:ln>
            <a:solidFill>
              <a:srgbClr val="615970"/>
            </a:solidFill>
          </a:ln>
        </p:spPr>
        <p:style>
          <a:lnRef idx="1">
            <a:schemeClr val="accent1"/>
          </a:lnRef>
          <a:fillRef idx="0">
            <a:schemeClr val="accent1"/>
          </a:fillRef>
          <a:effectRef idx="0">
            <a:schemeClr val="accent1"/>
          </a:effectRef>
          <a:fontRef idx="minor">
            <a:schemeClr val="tx1"/>
          </a:fontRef>
        </p:style>
      </p:cxnSp>
      <p:cxnSp>
        <p:nvCxnSpPr>
          <p:cNvPr id="24" name="直接连接符 23"/>
          <p:cNvCxnSpPr/>
          <p:nvPr/>
        </p:nvCxnSpPr>
        <p:spPr>
          <a:xfrm flipH="1">
            <a:off x="4832349" y="5024904"/>
            <a:ext cx="1263651" cy="1411210"/>
          </a:xfrm>
          <a:prstGeom prst="line">
            <a:avLst/>
          </a:prstGeom>
          <a:ln>
            <a:solidFill>
              <a:srgbClr val="615970"/>
            </a:soli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nvCxnSpPr>
        <p:spPr>
          <a:xfrm flipH="1">
            <a:off x="8854987" y="755773"/>
            <a:ext cx="432915" cy="476939"/>
          </a:xfrm>
          <a:prstGeom prst="line">
            <a:avLst/>
          </a:prstGeom>
          <a:ln w="15875">
            <a:solidFill>
              <a:srgbClr val="615970"/>
            </a:solidFill>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p:nvCxnSpPr>
        <p:spPr>
          <a:xfrm flipH="1">
            <a:off x="6687013" y="5186473"/>
            <a:ext cx="432915" cy="476939"/>
          </a:xfrm>
          <a:prstGeom prst="line">
            <a:avLst/>
          </a:prstGeom>
          <a:ln>
            <a:solidFill>
              <a:srgbClr val="615970"/>
            </a:solidFill>
          </a:ln>
        </p:spPr>
        <p:style>
          <a:lnRef idx="1">
            <a:schemeClr val="accent1"/>
          </a:lnRef>
          <a:fillRef idx="0">
            <a:schemeClr val="accent1"/>
          </a:fillRef>
          <a:effectRef idx="0">
            <a:schemeClr val="accent1"/>
          </a:effectRef>
          <a:fontRef idx="minor">
            <a:schemeClr val="tx1"/>
          </a:fontRef>
        </p:style>
      </p:cxnSp>
      <p:cxnSp>
        <p:nvCxnSpPr>
          <p:cNvPr id="32" name="直接连接符 31"/>
          <p:cNvCxnSpPr/>
          <p:nvPr/>
        </p:nvCxnSpPr>
        <p:spPr>
          <a:xfrm>
            <a:off x="1446262" y="548641"/>
            <a:ext cx="2198663" cy="0"/>
          </a:xfrm>
          <a:prstGeom prst="line">
            <a:avLst/>
          </a:prstGeom>
          <a:ln>
            <a:solidFill>
              <a:srgbClr val="615971"/>
            </a:solidFill>
          </a:ln>
        </p:spPr>
        <p:style>
          <a:lnRef idx="1">
            <a:schemeClr val="accent1"/>
          </a:lnRef>
          <a:fillRef idx="0">
            <a:schemeClr val="accent1"/>
          </a:fillRef>
          <a:effectRef idx="0">
            <a:schemeClr val="accent1"/>
          </a:effectRef>
          <a:fontRef idx="minor">
            <a:schemeClr val="tx1"/>
          </a:fontRef>
        </p:style>
      </p:cxnSp>
      <p:cxnSp>
        <p:nvCxnSpPr>
          <p:cNvPr id="34" name="直接连接符 33"/>
          <p:cNvCxnSpPr/>
          <p:nvPr/>
        </p:nvCxnSpPr>
        <p:spPr>
          <a:xfrm>
            <a:off x="1446262" y="1167618"/>
            <a:ext cx="2198663" cy="0"/>
          </a:xfrm>
          <a:prstGeom prst="line">
            <a:avLst/>
          </a:prstGeom>
          <a:ln>
            <a:solidFill>
              <a:srgbClr val="615971"/>
            </a:solidFill>
          </a:ln>
        </p:spPr>
        <p:style>
          <a:lnRef idx="1">
            <a:schemeClr val="accent1"/>
          </a:lnRef>
          <a:fillRef idx="0">
            <a:schemeClr val="accent1"/>
          </a:fillRef>
          <a:effectRef idx="0">
            <a:schemeClr val="accent1"/>
          </a:effectRef>
          <a:fontRef idx="minor">
            <a:schemeClr val="tx1"/>
          </a:fontRef>
        </p:style>
      </p:cxnSp>
      <p:sp>
        <p:nvSpPr>
          <p:cNvPr id="18" name="TextBox 28">
            <a:hlinkClick r:id="rId3"/>
            <a:extLst>
              <a:ext uri="{FF2B5EF4-FFF2-40B4-BE49-F238E27FC236}">
                <a16:creationId xmlns:a16="http://schemas.microsoft.com/office/drawing/2014/main" id="{BFAA6301-B5F6-4F17-BE1B-C059FE9AEFFB}"/>
              </a:ext>
            </a:extLst>
          </p:cNvPr>
          <p:cNvSpPr txBox="1"/>
          <p:nvPr/>
        </p:nvSpPr>
        <p:spPr>
          <a:xfrm>
            <a:off x="6648229" y="6313208"/>
            <a:ext cx="5194499" cy="246221"/>
          </a:xfrm>
          <a:prstGeom prst="rect">
            <a:avLst/>
          </a:prstGeom>
          <a:noFill/>
        </p:spPr>
        <p:txBody>
          <a:bodyPr wrap="square" rtlCol="0">
            <a:spAutoFit/>
          </a:bodyPr>
          <a:lstStyle/>
          <a:p>
            <a:pPr algn="r"/>
            <a:r>
              <a:rPr lang="en-US" altLang="zh-CN" sz="1000" dirty="0">
                <a:cs typeface="Arial" pitchFamily="34" charset="0"/>
                <a:hlinkClick r:id="rId3">
                  <a:extLst>
                    <a:ext uri="{A12FA001-AC4F-418D-AE19-62706E023703}">
                      <ahyp:hlinkClr xmlns:ahyp="http://schemas.microsoft.com/office/drawing/2018/hyperlinkcolor" val="tx"/>
                    </a:ext>
                  </a:extLst>
                </a:hlinkClick>
              </a:rPr>
              <a:t>https://www.freeppt7.com</a:t>
            </a:r>
            <a:endParaRPr lang="ko-KR" altLang="en-US" sz="1000" dirty="0">
              <a:cs typeface="Arial"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1200" advClick="0" advTm="0">
        <p:dissolve/>
      </p:transition>
    </mc:Choice>
    <mc:Fallback xmlns="">
      <p:transition spd="slow" advClick="0" advTm="0">
        <p:dissolv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5" presetClass="entr" presetSubtype="10" fill="hold" nodeType="afterEffect">
                                  <p:stCondLst>
                                    <p:cond delay="0"/>
                                  </p:stCondLst>
                                  <p:childTnLst>
                                    <p:set>
                                      <p:cBhvr>
                                        <p:cTn id="15" dur="1" fill="hold">
                                          <p:stCondLst>
                                            <p:cond delay="0"/>
                                          </p:stCondLst>
                                        </p:cTn>
                                        <p:tgtEl>
                                          <p:spTgt spid="30"/>
                                        </p:tgtEl>
                                        <p:attrNameLst>
                                          <p:attrName>style.visibility</p:attrName>
                                        </p:attrNameLst>
                                      </p:cBhvr>
                                      <p:to>
                                        <p:strVal val="visible"/>
                                      </p:to>
                                    </p:set>
                                    <p:animEffect transition="in" filter="checkerboard(across)">
                                      <p:cBhvr>
                                        <p:cTn id="16" dur="500"/>
                                        <p:tgtEl>
                                          <p:spTgt spid="30"/>
                                        </p:tgtEl>
                                      </p:cBhvr>
                                    </p:animEffect>
                                  </p:childTnLst>
                                </p:cTn>
                              </p:par>
                              <p:par>
                                <p:cTn id="17" presetID="5" presetClass="entr" presetSubtype="10" fill="hold" nodeType="withEffect">
                                  <p:stCondLst>
                                    <p:cond delay="0"/>
                                  </p:stCondLst>
                                  <p:childTnLst>
                                    <p:set>
                                      <p:cBhvr>
                                        <p:cTn id="18" dur="1" fill="hold">
                                          <p:stCondLst>
                                            <p:cond delay="0"/>
                                          </p:stCondLst>
                                        </p:cTn>
                                        <p:tgtEl>
                                          <p:spTgt spid="24"/>
                                        </p:tgtEl>
                                        <p:attrNameLst>
                                          <p:attrName>style.visibility</p:attrName>
                                        </p:attrNameLst>
                                      </p:cBhvr>
                                      <p:to>
                                        <p:strVal val="visible"/>
                                      </p:to>
                                    </p:set>
                                    <p:animEffect transition="in" filter="checkerboard(across)">
                                      <p:cBhvr>
                                        <p:cTn id="19" dur="500"/>
                                        <p:tgtEl>
                                          <p:spTgt spid="24"/>
                                        </p:tgtEl>
                                      </p:cBhvr>
                                    </p:animEffect>
                                  </p:childTnLst>
                                </p:cTn>
                              </p:par>
                              <p:par>
                                <p:cTn id="20" presetID="5" presetClass="entr" presetSubtype="10" fill="hold" nodeType="withEffect">
                                  <p:stCondLst>
                                    <p:cond delay="0"/>
                                  </p:stCondLst>
                                  <p:childTnLst>
                                    <p:set>
                                      <p:cBhvr>
                                        <p:cTn id="21" dur="1" fill="hold">
                                          <p:stCondLst>
                                            <p:cond delay="0"/>
                                          </p:stCondLst>
                                        </p:cTn>
                                        <p:tgtEl>
                                          <p:spTgt spid="23"/>
                                        </p:tgtEl>
                                        <p:attrNameLst>
                                          <p:attrName>style.visibility</p:attrName>
                                        </p:attrNameLst>
                                      </p:cBhvr>
                                      <p:to>
                                        <p:strVal val="visible"/>
                                      </p:to>
                                    </p:set>
                                    <p:animEffect transition="in" filter="checkerboard(across)">
                                      <p:cBhvr>
                                        <p:cTn id="22" dur="500"/>
                                        <p:tgtEl>
                                          <p:spTgt spid="23"/>
                                        </p:tgtEl>
                                      </p:cBhvr>
                                    </p:animEffect>
                                  </p:childTnLst>
                                </p:cTn>
                              </p:par>
                              <p:par>
                                <p:cTn id="23" presetID="5" presetClass="entr" presetSubtype="10" fill="hold" nodeType="withEffect">
                                  <p:stCondLst>
                                    <p:cond delay="0"/>
                                  </p:stCondLst>
                                  <p:childTnLst>
                                    <p:set>
                                      <p:cBhvr>
                                        <p:cTn id="24" dur="1" fill="hold">
                                          <p:stCondLst>
                                            <p:cond delay="0"/>
                                          </p:stCondLst>
                                        </p:cTn>
                                        <p:tgtEl>
                                          <p:spTgt spid="21"/>
                                        </p:tgtEl>
                                        <p:attrNameLst>
                                          <p:attrName>style.visibility</p:attrName>
                                        </p:attrNameLst>
                                      </p:cBhvr>
                                      <p:to>
                                        <p:strVal val="visible"/>
                                      </p:to>
                                    </p:set>
                                    <p:animEffect transition="in" filter="checkerboard(across)">
                                      <p:cBhvr>
                                        <p:cTn id="25" dur="500"/>
                                        <p:tgtEl>
                                          <p:spTgt spid="21"/>
                                        </p:tgtEl>
                                      </p:cBhvr>
                                    </p:animEffect>
                                  </p:childTnLst>
                                </p:cTn>
                              </p:par>
                              <p:par>
                                <p:cTn id="26" presetID="5" presetClass="entr" presetSubtype="10" fill="hold" nodeType="withEffect">
                                  <p:stCondLst>
                                    <p:cond delay="0"/>
                                  </p:stCondLst>
                                  <p:childTnLst>
                                    <p:set>
                                      <p:cBhvr>
                                        <p:cTn id="27" dur="1" fill="hold">
                                          <p:stCondLst>
                                            <p:cond delay="0"/>
                                          </p:stCondLst>
                                        </p:cTn>
                                        <p:tgtEl>
                                          <p:spTgt spid="22"/>
                                        </p:tgtEl>
                                        <p:attrNameLst>
                                          <p:attrName>style.visibility</p:attrName>
                                        </p:attrNameLst>
                                      </p:cBhvr>
                                      <p:to>
                                        <p:strVal val="visible"/>
                                      </p:to>
                                    </p:set>
                                    <p:animEffect transition="in" filter="checkerboard(across)">
                                      <p:cBhvr>
                                        <p:cTn id="28" dur="500"/>
                                        <p:tgtEl>
                                          <p:spTgt spid="22"/>
                                        </p:tgtEl>
                                      </p:cBhvr>
                                    </p:animEffect>
                                  </p:childTnLst>
                                </p:cTn>
                              </p:par>
                              <p:par>
                                <p:cTn id="29" presetID="5" presetClass="entr" presetSubtype="10" fill="hold" nodeType="withEffect">
                                  <p:stCondLst>
                                    <p:cond delay="0"/>
                                  </p:stCondLst>
                                  <p:childTnLst>
                                    <p:set>
                                      <p:cBhvr>
                                        <p:cTn id="30" dur="1" fill="hold">
                                          <p:stCondLst>
                                            <p:cond delay="0"/>
                                          </p:stCondLst>
                                        </p:cTn>
                                        <p:tgtEl>
                                          <p:spTgt spid="28"/>
                                        </p:tgtEl>
                                        <p:attrNameLst>
                                          <p:attrName>style.visibility</p:attrName>
                                        </p:attrNameLst>
                                      </p:cBhvr>
                                      <p:to>
                                        <p:strVal val="visible"/>
                                      </p:to>
                                    </p:set>
                                    <p:animEffect transition="in" filter="checkerboard(across)">
                                      <p:cBhvr>
                                        <p:cTn id="31" dur="500"/>
                                        <p:tgtEl>
                                          <p:spTgt spid="28"/>
                                        </p:tgtEl>
                                      </p:cBhvr>
                                    </p:animEffect>
                                  </p:childTnLst>
                                </p:cTn>
                              </p:par>
                            </p:childTnLst>
                          </p:cTn>
                        </p:par>
                        <p:par>
                          <p:cTn id="32" fill="hold">
                            <p:stCondLst>
                              <p:cond delay="1500"/>
                            </p:stCondLst>
                            <p:childTnLst>
                              <p:par>
                                <p:cTn id="33" presetID="55" presetClass="entr" presetSubtype="0" fill="hold" grpId="0" nodeType="afterEffect">
                                  <p:stCondLst>
                                    <p:cond delay="0"/>
                                  </p:stCondLst>
                                  <p:childTnLst>
                                    <p:set>
                                      <p:cBhvr>
                                        <p:cTn id="34" dur="1" fill="hold">
                                          <p:stCondLst>
                                            <p:cond delay="0"/>
                                          </p:stCondLst>
                                        </p:cTn>
                                        <p:tgtEl>
                                          <p:spTgt spid="10"/>
                                        </p:tgtEl>
                                        <p:attrNameLst>
                                          <p:attrName>style.visibility</p:attrName>
                                        </p:attrNameLst>
                                      </p:cBhvr>
                                      <p:to>
                                        <p:strVal val="visible"/>
                                      </p:to>
                                    </p:set>
                                    <p:anim calcmode="lin" valueType="num">
                                      <p:cBhvr>
                                        <p:cTn id="35" dur="1000" fill="hold"/>
                                        <p:tgtEl>
                                          <p:spTgt spid="10"/>
                                        </p:tgtEl>
                                        <p:attrNameLst>
                                          <p:attrName>ppt_w</p:attrName>
                                        </p:attrNameLst>
                                      </p:cBhvr>
                                      <p:tavLst>
                                        <p:tav tm="0">
                                          <p:val>
                                            <p:strVal val="#ppt_w*0.70"/>
                                          </p:val>
                                        </p:tav>
                                        <p:tav tm="100000">
                                          <p:val>
                                            <p:strVal val="#ppt_w"/>
                                          </p:val>
                                        </p:tav>
                                      </p:tavLst>
                                    </p:anim>
                                    <p:anim calcmode="lin" valueType="num">
                                      <p:cBhvr>
                                        <p:cTn id="36" dur="1000" fill="hold"/>
                                        <p:tgtEl>
                                          <p:spTgt spid="10"/>
                                        </p:tgtEl>
                                        <p:attrNameLst>
                                          <p:attrName>ppt_h</p:attrName>
                                        </p:attrNameLst>
                                      </p:cBhvr>
                                      <p:tavLst>
                                        <p:tav tm="0">
                                          <p:val>
                                            <p:strVal val="#ppt_h"/>
                                          </p:val>
                                        </p:tav>
                                        <p:tav tm="100000">
                                          <p:val>
                                            <p:strVal val="#ppt_h"/>
                                          </p:val>
                                        </p:tav>
                                      </p:tavLst>
                                    </p:anim>
                                    <p:animEffect transition="in" filter="fade">
                                      <p:cBhvr>
                                        <p:cTn id="37" dur="1000"/>
                                        <p:tgtEl>
                                          <p:spTgt spid="10"/>
                                        </p:tgtEl>
                                      </p:cBhvr>
                                    </p:animEffect>
                                  </p:childTnLst>
                                </p:cTn>
                              </p:par>
                            </p:childTnLst>
                          </p:cTn>
                        </p:par>
                        <p:par>
                          <p:cTn id="38" fill="hold">
                            <p:stCondLst>
                              <p:cond delay="2500"/>
                            </p:stCondLst>
                            <p:childTnLst>
                              <p:par>
                                <p:cTn id="39" presetID="42" presetClass="entr" presetSubtype="0" fill="hold" grpId="0" nodeType="afterEffect">
                                  <p:stCondLst>
                                    <p:cond delay="0"/>
                                  </p:stCondLst>
                                  <p:childTnLst>
                                    <p:set>
                                      <p:cBhvr>
                                        <p:cTn id="40" dur="1" fill="hold">
                                          <p:stCondLst>
                                            <p:cond delay="0"/>
                                          </p:stCondLst>
                                        </p:cTn>
                                        <p:tgtEl>
                                          <p:spTgt spid="12"/>
                                        </p:tgtEl>
                                        <p:attrNameLst>
                                          <p:attrName>style.visibility</p:attrName>
                                        </p:attrNameLst>
                                      </p:cBhvr>
                                      <p:to>
                                        <p:strVal val="visible"/>
                                      </p:to>
                                    </p:set>
                                    <p:animEffect transition="in" filter="fade">
                                      <p:cBhvr>
                                        <p:cTn id="41" dur="1000"/>
                                        <p:tgtEl>
                                          <p:spTgt spid="12"/>
                                        </p:tgtEl>
                                      </p:cBhvr>
                                    </p:animEffect>
                                    <p:anim calcmode="lin" valueType="num">
                                      <p:cBhvr>
                                        <p:cTn id="42" dur="1000" fill="hold"/>
                                        <p:tgtEl>
                                          <p:spTgt spid="12"/>
                                        </p:tgtEl>
                                        <p:attrNameLst>
                                          <p:attrName>ppt_x</p:attrName>
                                        </p:attrNameLst>
                                      </p:cBhvr>
                                      <p:tavLst>
                                        <p:tav tm="0">
                                          <p:val>
                                            <p:strVal val="#ppt_x"/>
                                          </p:val>
                                        </p:tav>
                                        <p:tav tm="100000">
                                          <p:val>
                                            <p:strVal val="#ppt_x"/>
                                          </p:val>
                                        </p:tav>
                                      </p:tavLst>
                                    </p:anim>
                                    <p:anim calcmode="lin" valueType="num">
                                      <p:cBhvr>
                                        <p:cTn id="43" dur="1000" fill="hold"/>
                                        <p:tgtEl>
                                          <p:spTgt spid="12"/>
                                        </p:tgtEl>
                                        <p:attrNameLst>
                                          <p:attrName>ppt_y</p:attrName>
                                        </p:attrNameLst>
                                      </p:cBhvr>
                                      <p:tavLst>
                                        <p:tav tm="0">
                                          <p:val>
                                            <p:strVal val="#ppt_y+.1"/>
                                          </p:val>
                                        </p:tav>
                                        <p:tav tm="100000">
                                          <p:val>
                                            <p:strVal val="#ppt_y"/>
                                          </p:val>
                                        </p:tav>
                                      </p:tavLst>
                                    </p:anim>
                                  </p:childTnLst>
                                </p:cTn>
                              </p:par>
                              <p:par>
                                <p:cTn id="44" presetID="42" presetClass="entr" presetSubtype="0" fill="hold" nodeType="withEffect">
                                  <p:stCondLst>
                                    <p:cond delay="0"/>
                                  </p:stCondLst>
                                  <p:childTnLst>
                                    <p:set>
                                      <p:cBhvr>
                                        <p:cTn id="45" dur="1" fill="hold">
                                          <p:stCondLst>
                                            <p:cond delay="0"/>
                                          </p:stCondLst>
                                        </p:cTn>
                                        <p:tgtEl>
                                          <p:spTgt spid="14"/>
                                        </p:tgtEl>
                                        <p:attrNameLst>
                                          <p:attrName>style.visibility</p:attrName>
                                        </p:attrNameLst>
                                      </p:cBhvr>
                                      <p:to>
                                        <p:strVal val="visible"/>
                                      </p:to>
                                    </p:set>
                                    <p:animEffect transition="in" filter="fade">
                                      <p:cBhvr>
                                        <p:cTn id="46" dur="1000"/>
                                        <p:tgtEl>
                                          <p:spTgt spid="14"/>
                                        </p:tgtEl>
                                      </p:cBhvr>
                                    </p:animEffect>
                                    <p:anim calcmode="lin" valueType="num">
                                      <p:cBhvr>
                                        <p:cTn id="47" dur="1000" fill="hold"/>
                                        <p:tgtEl>
                                          <p:spTgt spid="14"/>
                                        </p:tgtEl>
                                        <p:attrNameLst>
                                          <p:attrName>ppt_x</p:attrName>
                                        </p:attrNameLst>
                                      </p:cBhvr>
                                      <p:tavLst>
                                        <p:tav tm="0">
                                          <p:val>
                                            <p:strVal val="#ppt_x"/>
                                          </p:val>
                                        </p:tav>
                                        <p:tav tm="100000">
                                          <p:val>
                                            <p:strVal val="#ppt_x"/>
                                          </p:val>
                                        </p:tav>
                                      </p:tavLst>
                                    </p:anim>
                                    <p:anim calcmode="lin" valueType="num">
                                      <p:cBhvr>
                                        <p:cTn id="48" dur="1000" fill="hold"/>
                                        <p:tgtEl>
                                          <p:spTgt spid="14"/>
                                        </p:tgtEl>
                                        <p:attrNameLst>
                                          <p:attrName>ppt_y</p:attrName>
                                        </p:attrNameLst>
                                      </p:cBhvr>
                                      <p:tavLst>
                                        <p:tav tm="0">
                                          <p:val>
                                            <p:strVal val="#ppt_y+.1"/>
                                          </p:val>
                                        </p:tav>
                                        <p:tav tm="100000">
                                          <p:val>
                                            <p:strVal val="#ppt_y"/>
                                          </p:val>
                                        </p:tav>
                                      </p:tavLst>
                                    </p:anim>
                                  </p:childTnLst>
                                </p:cTn>
                              </p:par>
                              <p:par>
                                <p:cTn id="49" presetID="42" presetClass="entr" presetSubtype="0" fill="hold" nodeType="with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fade">
                                      <p:cBhvr>
                                        <p:cTn id="51" dur="1000"/>
                                        <p:tgtEl>
                                          <p:spTgt spid="15"/>
                                        </p:tgtEl>
                                      </p:cBhvr>
                                    </p:animEffect>
                                    <p:anim calcmode="lin" valueType="num">
                                      <p:cBhvr>
                                        <p:cTn id="52" dur="1000" fill="hold"/>
                                        <p:tgtEl>
                                          <p:spTgt spid="15"/>
                                        </p:tgtEl>
                                        <p:attrNameLst>
                                          <p:attrName>ppt_x</p:attrName>
                                        </p:attrNameLst>
                                      </p:cBhvr>
                                      <p:tavLst>
                                        <p:tav tm="0">
                                          <p:val>
                                            <p:strVal val="#ppt_x"/>
                                          </p:val>
                                        </p:tav>
                                        <p:tav tm="100000">
                                          <p:val>
                                            <p:strVal val="#ppt_x"/>
                                          </p:val>
                                        </p:tav>
                                      </p:tavLst>
                                    </p:anim>
                                    <p:anim calcmode="lin" valueType="num">
                                      <p:cBhvr>
                                        <p:cTn id="53" dur="1000" fill="hold"/>
                                        <p:tgtEl>
                                          <p:spTgt spid="15"/>
                                        </p:tgtEl>
                                        <p:attrNameLst>
                                          <p:attrName>ppt_y</p:attrName>
                                        </p:attrNameLst>
                                      </p:cBhvr>
                                      <p:tavLst>
                                        <p:tav tm="0">
                                          <p:val>
                                            <p:strVal val="#ppt_y+.1"/>
                                          </p:val>
                                        </p:tav>
                                        <p:tav tm="100000">
                                          <p:val>
                                            <p:strVal val="#ppt_y"/>
                                          </p:val>
                                        </p:tav>
                                      </p:tavLst>
                                    </p:anim>
                                  </p:childTnLst>
                                </p:cTn>
                              </p:par>
                            </p:childTnLst>
                          </p:cTn>
                        </p:par>
                        <p:par>
                          <p:cTn id="54" fill="hold">
                            <p:stCondLst>
                              <p:cond delay="3500"/>
                            </p:stCondLst>
                            <p:childTnLst>
                              <p:par>
                                <p:cTn id="55" presetID="5" presetClass="entr" presetSubtype="10" fill="hold" grpId="0" nodeType="afterEffect">
                                  <p:stCondLst>
                                    <p:cond delay="0"/>
                                  </p:stCondLst>
                                  <p:childTnLst>
                                    <p:set>
                                      <p:cBhvr>
                                        <p:cTn id="56" dur="1" fill="hold">
                                          <p:stCondLst>
                                            <p:cond delay="0"/>
                                          </p:stCondLst>
                                        </p:cTn>
                                        <p:tgtEl>
                                          <p:spTgt spid="17"/>
                                        </p:tgtEl>
                                        <p:attrNameLst>
                                          <p:attrName>style.visibility</p:attrName>
                                        </p:attrNameLst>
                                      </p:cBhvr>
                                      <p:to>
                                        <p:strVal val="visible"/>
                                      </p:to>
                                    </p:set>
                                    <p:animEffect transition="in" filter="checkerboard(across)">
                                      <p:cBhvr>
                                        <p:cTn id="57" dur="500"/>
                                        <p:tgtEl>
                                          <p:spTgt spid="17"/>
                                        </p:tgtEl>
                                      </p:cBhvr>
                                    </p:animEffect>
                                  </p:childTnLst>
                                </p:cTn>
                              </p:par>
                            </p:childTnLst>
                          </p:cTn>
                        </p:par>
                        <p:par>
                          <p:cTn id="58" fill="hold">
                            <p:stCondLst>
                              <p:cond delay="4000"/>
                            </p:stCondLst>
                            <p:childTnLst>
                              <p:par>
                                <p:cTn id="59" presetID="42" presetClass="entr" presetSubtype="0" fill="hold" grpId="0" nodeType="afterEffect">
                                  <p:stCondLst>
                                    <p:cond delay="0"/>
                                  </p:stCondLst>
                                  <p:childTnLst>
                                    <p:set>
                                      <p:cBhvr>
                                        <p:cTn id="60" dur="1" fill="hold">
                                          <p:stCondLst>
                                            <p:cond delay="0"/>
                                          </p:stCondLst>
                                        </p:cTn>
                                        <p:tgtEl>
                                          <p:spTgt spid="8"/>
                                        </p:tgtEl>
                                        <p:attrNameLst>
                                          <p:attrName>style.visibility</p:attrName>
                                        </p:attrNameLst>
                                      </p:cBhvr>
                                      <p:to>
                                        <p:strVal val="visible"/>
                                      </p:to>
                                    </p:set>
                                    <p:animEffect transition="in" filter="fade">
                                      <p:cBhvr>
                                        <p:cTn id="61" dur="1000"/>
                                        <p:tgtEl>
                                          <p:spTgt spid="8"/>
                                        </p:tgtEl>
                                      </p:cBhvr>
                                    </p:animEffect>
                                    <p:anim calcmode="lin" valueType="num">
                                      <p:cBhvr>
                                        <p:cTn id="62" dur="1000" fill="hold"/>
                                        <p:tgtEl>
                                          <p:spTgt spid="8"/>
                                        </p:tgtEl>
                                        <p:attrNameLst>
                                          <p:attrName>ppt_x</p:attrName>
                                        </p:attrNameLst>
                                      </p:cBhvr>
                                      <p:tavLst>
                                        <p:tav tm="0">
                                          <p:val>
                                            <p:strVal val="#ppt_x"/>
                                          </p:val>
                                        </p:tav>
                                        <p:tav tm="100000">
                                          <p:val>
                                            <p:strVal val="#ppt_x"/>
                                          </p:val>
                                        </p:tav>
                                      </p:tavLst>
                                    </p:anim>
                                    <p:anim calcmode="lin" valueType="num">
                                      <p:cBhvr>
                                        <p:cTn id="63" dur="1000" fill="hold"/>
                                        <p:tgtEl>
                                          <p:spTgt spid="8"/>
                                        </p:tgtEl>
                                        <p:attrNameLst>
                                          <p:attrName>ppt_y</p:attrName>
                                        </p:attrNameLst>
                                      </p:cBhvr>
                                      <p:tavLst>
                                        <p:tav tm="0">
                                          <p:val>
                                            <p:strVal val="#ppt_y+.1"/>
                                          </p:val>
                                        </p:tav>
                                        <p:tav tm="100000">
                                          <p:val>
                                            <p:strVal val="#ppt_y"/>
                                          </p:val>
                                        </p:tav>
                                      </p:tavLst>
                                    </p:anim>
                                  </p:childTnLst>
                                </p:cTn>
                              </p:par>
                              <p:par>
                                <p:cTn id="64" presetID="42" presetClass="entr" presetSubtype="0" fill="hold" nodeType="withEffect">
                                  <p:stCondLst>
                                    <p:cond delay="0"/>
                                  </p:stCondLst>
                                  <p:childTnLst>
                                    <p:set>
                                      <p:cBhvr>
                                        <p:cTn id="65" dur="1" fill="hold">
                                          <p:stCondLst>
                                            <p:cond delay="0"/>
                                          </p:stCondLst>
                                        </p:cTn>
                                        <p:tgtEl>
                                          <p:spTgt spid="32"/>
                                        </p:tgtEl>
                                        <p:attrNameLst>
                                          <p:attrName>style.visibility</p:attrName>
                                        </p:attrNameLst>
                                      </p:cBhvr>
                                      <p:to>
                                        <p:strVal val="visible"/>
                                      </p:to>
                                    </p:set>
                                    <p:animEffect transition="in" filter="fade">
                                      <p:cBhvr>
                                        <p:cTn id="66" dur="1000"/>
                                        <p:tgtEl>
                                          <p:spTgt spid="32"/>
                                        </p:tgtEl>
                                      </p:cBhvr>
                                    </p:animEffect>
                                    <p:anim calcmode="lin" valueType="num">
                                      <p:cBhvr>
                                        <p:cTn id="67" dur="1000" fill="hold"/>
                                        <p:tgtEl>
                                          <p:spTgt spid="32"/>
                                        </p:tgtEl>
                                        <p:attrNameLst>
                                          <p:attrName>ppt_x</p:attrName>
                                        </p:attrNameLst>
                                      </p:cBhvr>
                                      <p:tavLst>
                                        <p:tav tm="0">
                                          <p:val>
                                            <p:strVal val="#ppt_x"/>
                                          </p:val>
                                        </p:tav>
                                        <p:tav tm="100000">
                                          <p:val>
                                            <p:strVal val="#ppt_x"/>
                                          </p:val>
                                        </p:tav>
                                      </p:tavLst>
                                    </p:anim>
                                    <p:anim calcmode="lin" valueType="num">
                                      <p:cBhvr>
                                        <p:cTn id="68" dur="1000" fill="hold"/>
                                        <p:tgtEl>
                                          <p:spTgt spid="32"/>
                                        </p:tgtEl>
                                        <p:attrNameLst>
                                          <p:attrName>ppt_y</p:attrName>
                                        </p:attrNameLst>
                                      </p:cBhvr>
                                      <p:tavLst>
                                        <p:tav tm="0">
                                          <p:val>
                                            <p:strVal val="#ppt_y+.1"/>
                                          </p:val>
                                        </p:tav>
                                        <p:tav tm="100000">
                                          <p:val>
                                            <p:strVal val="#ppt_y"/>
                                          </p:val>
                                        </p:tav>
                                      </p:tavLst>
                                    </p:anim>
                                  </p:childTnLst>
                                </p:cTn>
                              </p:par>
                              <p:par>
                                <p:cTn id="69" presetID="42" presetClass="entr" presetSubtype="0" fill="hold" nodeType="withEffect">
                                  <p:stCondLst>
                                    <p:cond delay="0"/>
                                  </p:stCondLst>
                                  <p:childTnLst>
                                    <p:set>
                                      <p:cBhvr>
                                        <p:cTn id="70" dur="1" fill="hold">
                                          <p:stCondLst>
                                            <p:cond delay="0"/>
                                          </p:stCondLst>
                                        </p:cTn>
                                        <p:tgtEl>
                                          <p:spTgt spid="34"/>
                                        </p:tgtEl>
                                        <p:attrNameLst>
                                          <p:attrName>style.visibility</p:attrName>
                                        </p:attrNameLst>
                                      </p:cBhvr>
                                      <p:to>
                                        <p:strVal val="visible"/>
                                      </p:to>
                                    </p:set>
                                    <p:animEffect transition="in" filter="fade">
                                      <p:cBhvr>
                                        <p:cTn id="71" dur="1000"/>
                                        <p:tgtEl>
                                          <p:spTgt spid="34"/>
                                        </p:tgtEl>
                                      </p:cBhvr>
                                    </p:animEffect>
                                    <p:anim calcmode="lin" valueType="num">
                                      <p:cBhvr>
                                        <p:cTn id="72" dur="1000" fill="hold"/>
                                        <p:tgtEl>
                                          <p:spTgt spid="34"/>
                                        </p:tgtEl>
                                        <p:attrNameLst>
                                          <p:attrName>ppt_x</p:attrName>
                                        </p:attrNameLst>
                                      </p:cBhvr>
                                      <p:tavLst>
                                        <p:tav tm="0">
                                          <p:val>
                                            <p:strVal val="#ppt_x"/>
                                          </p:val>
                                        </p:tav>
                                        <p:tav tm="100000">
                                          <p:val>
                                            <p:strVal val="#ppt_x"/>
                                          </p:val>
                                        </p:tav>
                                      </p:tavLst>
                                    </p:anim>
                                    <p:anim calcmode="lin" valueType="num">
                                      <p:cBhvr>
                                        <p:cTn id="73"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ldLvl="0" animBg="1"/>
      <p:bldP spid="8" grpId="0"/>
      <p:bldP spid="10" grpId="0"/>
      <p:bldP spid="12" grpId="0"/>
      <p:bldP spid="17" grpId="0" bldLvl="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a:bodyPr>
          <a:lstStyle/>
          <a:p>
            <a:r>
              <a:rPr lang="en-US" sz="3600" dirty="0"/>
              <a:t>Fully Editable Icon Sets: A</a:t>
            </a:r>
          </a:p>
        </p:txBody>
      </p:sp>
      <p:sp>
        <p:nvSpPr>
          <p:cNvPr id="54" name="Diamond 5">
            <a:extLst>
              <a:ext uri="{FF2B5EF4-FFF2-40B4-BE49-F238E27FC236}">
                <a16:creationId xmlns:a16="http://schemas.microsoft.com/office/drawing/2014/main" id="{AEDEE15B-09BE-4416-8D55-46095E20C00D}"/>
              </a:ext>
            </a:extLst>
          </p:cNvPr>
          <p:cNvSpPr/>
          <p:nvPr/>
        </p:nvSpPr>
        <p:spPr>
          <a:xfrm>
            <a:off x="6112070" y="1492152"/>
            <a:ext cx="523149" cy="524695"/>
          </a:xfrm>
          <a:custGeom>
            <a:avLst/>
            <a:gdLst/>
            <a:ahLst/>
            <a:cxnLst/>
            <a:rect l="l" t="t" r="r" b="b"/>
            <a:pathLst>
              <a:path w="3240001" h="3249575">
                <a:moveTo>
                  <a:pt x="1275349" y="2002569"/>
                </a:moveTo>
                <a:lnTo>
                  <a:pt x="1625117" y="2233002"/>
                </a:lnTo>
                <a:lnTo>
                  <a:pt x="1968772" y="2006596"/>
                </a:lnTo>
                <a:lnTo>
                  <a:pt x="3240001" y="3249575"/>
                </a:lnTo>
                <a:lnTo>
                  <a:pt x="0" y="3249575"/>
                </a:lnTo>
                <a:close/>
                <a:moveTo>
                  <a:pt x="1067116" y="1473605"/>
                </a:moveTo>
                <a:lnTo>
                  <a:pt x="1067116" y="1581605"/>
                </a:lnTo>
                <a:lnTo>
                  <a:pt x="2183116" y="1581605"/>
                </a:lnTo>
                <a:lnTo>
                  <a:pt x="2183116" y="1473605"/>
                </a:lnTo>
                <a:close/>
                <a:moveTo>
                  <a:pt x="1067116" y="1267205"/>
                </a:moveTo>
                <a:lnTo>
                  <a:pt x="1067116" y="1375205"/>
                </a:lnTo>
                <a:lnTo>
                  <a:pt x="2183116" y="1375205"/>
                </a:lnTo>
                <a:lnTo>
                  <a:pt x="2183116" y="1267205"/>
                </a:lnTo>
                <a:close/>
                <a:moveTo>
                  <a:pt x="3240001" y="1172196"/>
                </a:moveTo>
                <a:lnTo>
                  <a:pt x="3240001" y="3142550"/>
                </a:lnTo>
                <a:lnTo>
                  <a:pt x="2026252" y="1968728"/>
                </a:lnTo>
                <a:lnTo>
                  <a:pt x="3049854" y="1294362"/>
                </a:lnTo>
                <a:close/>
                <a:moveTo>
                  <a:pt x="0" y="1172196"/>
                </a:moveTo>
                <a:lnTo>
                  <a:pt x="602850" y="1559516"/>
                </a:lnTo>
                <a:lnTo>
                  <a:pt x="1217896" y="1964719"/>
                </a:lnTo>
                <a:lnTo>
                  <a:pt x="0" y="3142550"/>
                </a:lnTo>
                <a:close/>
                <a:moveTo>
                  <a:pt x="1067116" y="1060805"/>
                </a:moveTo>
                <a:lnTo>
                  <a:pt x="1067116" y="1168805"/>
                </a:lnTo>
                <a:lnTo>
                  <a:pt x="2183116" y="1168805"/>
                </a:lnTo>
                <a:lnTo>
                  <a:pt x="2183116" y="1060805"/>
                </a:lnTo>
                <a:close/>
                <a:moveTo>
                  <a:pt x="869032" y="816137"/>
                </a:moveTo>
                <a:lnTo>
                  <a:pt x="2381200" y="816137"/>
                </a:lnTo>
                <a:lnTo>
                  <a:pt x="2381200" y="1623491"/>
                </a:lnTo>
                <a:lnTo>
                  <a:pt x="1668045" y="2093329"/>
                </a:lnTo>
                <a:lnTo>
                  <a:pt x="1625116" y="2121611"/>
                </a:lnTo>
                <a:lnTo>
                  <a:pt x="869032" y="1623491"/>
                </a:lnTo>
                <a:close/>
                <a:moveTo>
                  <a:pt x="1625116" y="0"/>
                </a:moveTo>
                <a:lnTo>
                  <a:pt x="3235286" y="1060806"/>
                </a:lnTo>
                <a:lnTo>
                  <a:pt x="2489212" y="1552331"/>
                </a:lnTo>
                <a:lnTo>
                  <a:pt x="2489212" y="708008"/>
                </a:lnTo>
                <a:lnTo>
                  <a:pt x="761020" y="708008"/>
                </a:lnTo>
                <a:lnTo>
                  <a:pt x="761020" y="1552331"/>
                </a:lnTo>
                <a:lnTo>
                  <a:pt x="14946" y="1060806"/>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55" name="Isosceles Triangle 51">
            <a:extLst>
              <a:ext uri="{FF2B5EF4-FFF2-40B4-BE49-F238E27FC236}">
                <a16:creationId xmlns:a16="http://schemas.microsoft.com/office/drawing/2014/main" id="{2296D13E-298C-4F01-A77D-43547A7AEFA9}"/>
              </a:ext>
            </a:extLst>
          </p:cNvPr>
          <p:cNvSpPr/>
          <p:nvPr/>
        </p:nvSpPr>
        <p:spPr>
          <a:xfrm>
            <a:off x="5273316" y="1562686"/>
            <a:ext cx="523147" cy="383626"/>
          </a:xfrm>
          <a:custGeom>
            <a:avLst/>
            <a:gdLst/>
            <a:ahLst/>
            <a:cxnLst/>
            <a:rect l="l" t="t" r="r" b="b"/>
            <a:pathLst>
              <a:path w="3240001" h="2375905">
                <a:moveTo>
                  <a:pt x="1974640" y="1379575"/>
                </a:moveTo>
                <a:lnTo>
                  <a:pt x="3240001" y="2375905"/>
                </a:lnTo>
                <a:lnTo>
                  <a:pt x="1" y="2375905"/>
                </a:lnTo>
                <a:lnTo>
                  <a:pt x="1269863" y="1399042"/>
                </a:lnTo>
                <a:lnTo>
                  <a:pt x="1610574" y="1745545"/>
                </a:lnTo>
                <a:close/>
                <a:moveTo>
                  <a:pt x="3240001" y="126952"/>
                </a:moveTo>
                <a:lnTo>
                  <a:pt x="3240001" y="2258912"/>
                </a:lnTo>
                <a:lnTo>
                  <a:pt x="2032457" y="1334195"/>
                </a:lnTo>
                <a:close/>
                <a:moveTo>
                  <a:pt x="0" y="117525"/>
                </a:moveTo>
                <a:lnTo>
                  <a:pt x="1207545" y="1324768"/>
                </a:lnTo>
                <a:lnTo>
                  <a:pt x="0" y="2249485"/>
                </a:lnTo>
                <a:close/>
                <a:moveTo>
                  <a:pt x="0" y="0"/>
                </a:moveTo>
                <a:lnTo>
                  <a:pt x="3240000" y="0"/>
                </a:lnTo>
                <a:lnTo>
                  <a:pt x="1610572" y="162051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56" name="Isosceles Triangle 57">
            <a:extLst>
              <a:ext uri="{FF2B5EF4-FFF2-40B4-BE49-F238E27FC236}">
                <a16:creationId xmlns:a16="http://schemas.microsoft.com/office/drawing/2014/main" id="{4E76B488-B2CD-463B-861A-27D4912FE160}"/>
              </a:ext>
            </a:extLst>
          </p:cNvPr>
          <p:cNvSpPr/>
          <p:nvPr/>
        </p:nvSpPr>
        <p:spPr>
          <a:xfrm>
            <a:off x="6114156" y="4520206"/>
            <a:ext cx="313133" cy="707899"/>
          </a:xfrm>
          <a:custGeom>
            <a:avLst/>
            <a:gdLst>
              <a:gd name="connsiteX0" fmla="*/ 1148449 w 1346449"/>
              <a:gd name="connsiteY0" fmla="*/ 2457725 h 3249725"/>
              <a:gd name="connsiteX1" fmla="*/ 198001 w 1346449"/>
              <a:gd name="connsiteY1" fmla="*/ 2457725 h 3249725"/>
              <a:gd name="connsiteX2" fmla="*/ 1 w 1346449"/>
              <a:gd name="connsiteY2" fmla="*/ 3249725 h 3249725"/>
              <a:gd name="connsiteX3" fmla="*/ 1346449 w 1346449"/>
              <a:gd name="connsiteY3" fmla="*/ 3249725 h 3249725"/>
              <a:gd name="connsiteX4" fmla="*/ 1148449 w 1346449"/>
              <a:gd name="connsiteY4" fmla="*/ 2457725 h 3249725"/>
              <a:gd name="connsiteX5" fmla="*/ 755186 w 1346449"/>
              <a:gd name="connsiteY5" fmla="*/ 82950 h 3249725"/>
              <a:gd name="connsiteX6" fmla="*/ 734449 w 1346449"/>
              <a:gd name="connsiteY6" fmla="*/ 1314594 h 3249725"/>
              <a:gd name="connsiteX7" fmla="*/ 853246 w 1346449"/>
              <a:gd name="connsiteY7" fmla="*/ 1483214 h 3249725"/>
              <a:gd name="connsiteX8" fmla="*/ 673226 w 1346449"/>
              <a:gd name="connsiteY8" fmla="*/ 1663234 h 3249725"/>
              <a:gd name="connsiteX9" fmla="*/ 493206 w 1346449"/>
              <a:gd name="connsiteY9" fmla="*/ 1483214 h 3249725"/>
              <a:gd name="connsiteX10" fmla="*/ 612000 w 1346449"/>
              <a:gd name="connsiteY10" fmla="*/ 1314595 h 3249725"/>
              <a:gd name="connsiteX11" fmla="*/ 612000 w 1346449"/>
              <a:gd name="connsiteY11" fmla="*/ 0 h 3249725"/>
              <a:gd name="connsiteX12" fmla="*/ 2939 w 1346449"/>
              <a:gd name="connsiteY12" fmla="*/ 1574694 h 3249725"/>
              <a:gd name="connsiteX13" fmla="*/ 0 w 1346449"/>
              <a:gd name="connsiteY13" fmla="*/ 1574694 h 3249725"/>
              <a:gd name="connsiteX14" fmla="*/ 2009 w 1346449"/>
              <a:gd name="connsiteY14" fmla="*/ 1577097 h 3249725"/>
              <a:gd name="connsiteX15" fmla="*/ 0 w 1346449"/>
              <a:gd name="connsiteY15" fmla="*/ 1582292 h 3249725"/>
              <a:gd name="connsiteX16" fmla="*/ 6353 w 1346449"/>
              <a:gd name="connsiteY16" fmla="*/ 1582292 h 3249725"/>
              <a:gd name="connsiteX17" fmla="*/ 273414 w 1346449"/>
              <a:gd name="connsiteY17" fmla="*/ 2376121 h 3249725"/>
              <a:gd name="connsiteX18" fmla="*/ 1091887 w 1346449"/>
              <a:gd name="connsiteY18" fmla="*/ 2366694 h 3249725"/>
              <a:gd name="connsiteX19" fmla="*/ 1340768 w 1346449"/>
              <a:gd name="connsiteY19" fmla="*/ 1582292 h 3249725"/>
              <a:gd name="connsiteX20" fmla="*/ 1346449 w 1346449"/>
              <a:gd name="connsiteY20" fmla="*/ 1582292 h 3249725"/>
              <a:gd name="connsiteX21" fmla="*/ 1344512 w 1346449"/>
              <a:gd name="connsiteY21" fmla="*/ 1577284 h 3249725"/>
              <a:gd name="connsiteX22" fmla="*/ 1346448 w 1346449"/>
              <a:gd name="connsiteY22" fmla="*/ 1574694 h 3249725"/>
              <a:gd name="connsiteX23" fmla="*/ 1343510 w 1346449"/>
              <a:gd name="connsiteY23" fmla="*/ 1574694 h 3249725"/>
              <a:gd name="connsiteX24" fmla="*/ 755186 w 1346449"/>
              <a:gd name="connsiteY24" fmla="*/ 82950 h 3249725"/>
              <a:gd name="connsiteX0" fmla="*/ 1148449 w 1346449"/>
              <a:gd name="connsiteY0" fmla="*/ 2374775 h 3166775"/>
              <a:gd name="connsiteX1" fmla="*/ 198001 w 1346449"/>
              <a:gd name="connsiteY1" fmla="*/ 2374775 h 3166775"/>
              <a:gd name="connsiteX2" fmla="*/ 1 w 1346449"/>
              <a:gd name="connsiteY2" fmla="*/ 3166775 h 3166775"/>
              <a:gd name="connsiteX3" fmla="*/ 1346449 w 1346449"/>
              <a:gd name="connsiteY3" fmla="*/ 3166775 h 3166775"/>
              <a:gd name="connsiteX4" fmla="*/ 1148449 w 1346449"/>
              <a:gd name="connsiteY4" fmla="*/ 2374775 h 3166775"/>
              <a:gd name="connsiteX5" fmla="*/ 755186 w 1346449"/>
              <a:gd name="connsiteY5" fmla="*/ 0 h 3166775"/>
              <a:gd name="connsiteX6" fmla="*/ 734449 w 1346449"/>
              <a:gd name="connsiteY6" fmla="*/ 1231644 h 3166775"/>
              <a:gd name="connsiteX7" fmla="*/ 853246 w 1346449"/>
              <a:gd name="connsiteY7" fmla="*/ 1400264 h 3166775"/>
              <a:gd name="connsiteX8" fmla="*/ 673226 w 1346449"/>
              <a:gd name="connsiteY8" fmla="*/ 1580284 h 3166775"/>
              <a:gd name="connsiteX9" fmla="*/ 493206 w 1346449"/>
              <a:gd name="connsiteY9" fmla="*/ 1400264 h 3166775"/>
              <a:gd name="connsiteX10" fmla="*/ 612000 w 1346449"/>
              <a:gd name="connsiteY10" fmla="*/ 1231645 h 3166775"/>
              <a:gd name="connsiteX11" fmla="*/ 591263 w 1346449"/>
              <a:gd name="connsiteY11" fmla="*/ 10368 h 3166775"/>
              <a:gd name="connsiteX12" fmla="*/ 2939 w 1346449"/>
              <a:gd name="connsiteY12" fmla="*/ 1491744 h 3166775"/>
              <a:gd name="connsiteX13" fmla="*/ 0 w 1346449"/>
              <a:gd name="connsiteY13" fmla="*/ 1491744 h 3166775"/>
              <a:gd name="connsiteX14" fmla="*/ 2009 w 1346449"/>
              <a:gd name="connsiteY14" fmla="*/ 1494147 h 3166775"/>
              <a:gd name="connsiteX15" fmla="*/ 0 w 1346449"/>
              <a:gd name="connsiteY15" fmla="*/ 1499342 h 3166775"/>
              <a:gd name="connsiteX16" fmla="*/ 6353 w 1346449"/>
              <a:gd name="connsiteY16" fmla="*/ 1499342 h 3166775"/>
              <a:gd name="connsiteX17" fmla="*/ 273414 w 1346449"/>
              <a:gd name="connsiteY17" fmla="*/ 2293171 h 3166775"/>
              <a:gd name="connsiteX18" fmla="*/ 1091887 w 1346449"/>
              <a:gd name="connsiteY18" fmla="*/ 2283744 h 3166775"/>
              <a:gd name="connsiteX19" fmla="*/ 1340768 w 1346449"/>
              <a:gd name="connsiteY19" fmla="*/ 1499342 h 3166775"/>
              <a:gd name="connsiteX20" fmla="*/ 1346449 w 1346449"/>
              <a:gd name="connsiteY20" fmla="*/ 1499342 h 3166775"/>
              <a:gd name="connsiteX21" fmla="*/ 1344512 w 1346449"/>
              <a:gd name="connsiteY21" fmla="*/ 1494334 h 3166775"/>
              <a:gd name="connsiteX22" fmla="*/ 1346448 w 1346449"/>
              <a:gd name="connsiteY22" fmla="*/ 1491744 h 3166775"/>
              <a:gd name="connsiteX23" fmla="*/ 1343510 w 1346449"/>
              <a:gd name="connsiteY23" fmla="*/ 1491744 h 3166775"/>
              <a:gd name="connsiteX24" fmla="*/ 755186 w 1346449"/>
              <a:gd name="connsiteY24" fmla="*/ 0 h 3166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1346449" h="3166775">
                <a:moveTo>
                  <a:pt x="1148449" y="2374775"/>
                </a:moveTo>
                <a:lnTo>
                  <a:pt x="198001" y="2374775"/>
                </a:lnTo>
                <a:lnTo>
                  <a:pt x="1" y="3166775"/>
                </a:lnTo>
                <a:lnTo>
                  <a:pt x="1346449" y="3166775"/>
                </a:lnTo>
                <a:lnTo>
                  <a:pt x="1148449" y="2374775"/>
                </a:lnTo>
                <a:close/>
                <a:moveTo>
                  <a:pt x="755186" y="0"/>
                </a:moveTo>
                <a:cubicBezTo>
                  <a:pt x="755186" y="438198"/>
                  <a:pt x="734449" y="793446"/>
                  <a:pt x="734449" y="1231644"/>
                </a:cubicBezTo>
                <a:cubicBezTo>
                  <a:pt x="803843" y="1256124"/>
                  <a:pt x="853246" y="1322425"/>
                  <a:pt x="853246" y="1400264"/>
                </a:cubicBezTo>
                <a:cubicBezTo>
                  <a:pt x="853246" y="1499686"/>
                  <a:pt x="772648" y="1580284"/>
                  <a:pt x="673226" y="1580284"/>
                </a:cubicBezTo>
                <a:cubicBezTo>
                  <a:pt x="573804" y="1580284"/>
                  <a:pt x="493206" y="1499686"/>
                  <a:pt x="493206" y="1400264"/>
                </a:cubicBezTo>
                <a:cubicBezTo>
                  <a:pt x="493206" y="1322426"/>
                  <a:pt x="542608" y="1256126"/>
                  <a:pt x="612000" y="1231645"/>
                </a:cubicBezTo>
                <a:lnTo>
                  <a:pt x="591263" y="10368"/>
                </a:lnTo>
                <a:lnTo>
                  <a:pt x="2939" y="1491744"/>
                </a:lnTo>
                <a:lnTo>
                  <a:pt x="0" y="1491744"/>
                </a:lnTo>
                <a:lnTo>
                  <a:pt x="2009" y="1494147"/>
                </a:lnTo>
                <a:lnTo>
                  <a:pt x="0" y="1499342"/>
                </a:lnTo>
                <a:lnTo>
                  <a:pt x="6353" y="1499342"/>
                </a:lnTo>
                <a:cubicBezTo>
                  <a:pt x="274151" y="1797289"/>
                  <a:pt x="320153" y="2031319"/>
                  <a:pt x="273414" y="2293171"/>
                </a:cubicBezTo>
                <a:lnTo>
                  <a:pt x="1091887" y="2283744"/>
                </a:lnTo>
                <a:cubicBezTo>
                  <a:pt x="1035756" y="1984266"/>
                  <a:pt x="1081794" y="1833397"/>
                  <a:pt x="1340768" y="1499342"/>
                </a:cubicBezTo>
                <a:lnTo>
                  <a:pt x="1346449" y="1499342"/>
                </a:lnTo>
                <a:lnTo>
                  <a:pt x="1344512" y="1494334"/>
                </a:lnTo>
                <a:cubicBezTo>
                  <a:pt x="1345124" y="1493447"/>
                  <a:pt x="1345785" y="1492596"/>
                  <a:pt x="1346448" y="1491744"/>
                </a:cubicBezTo>
                <a:lnTo>
                  <a:pt x="1343510" y="1491744"/>
                </a:lnTo>
                <a:cubicBezTo>
                  <a:pt x="1140490" y="966846"/>
                  <a:pt x="958206" y="524898"/>
                  <a:pt x="755186"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dirty="0"/>
          </a:p>
        </p:txBody>
      </p:sp>
      <p:sp>
        <p:nvSpPr>
          <p:cNvPr id="57" name="Rectangle 7">
            <a:extLst>
              <a:ext uri="{FF2B5EF4-FFF2-40B4-BE49-F238E27FC236}">
                <a16:creationId xmlns:a16="http://schemas.microsoft.com/office/drawing/2014/main" id="{84693C49-05C6-4CD0-A900-4B843CF3016D}"/>
              </a:ext>
            </a:extLst>
          </p:cNvPr>
          <p:cNvSpPr/>
          <p:nvPr/>
        </p:nvSpPr>
        <p:spPr>
          <a:xfrm rot="18900000">
            <a:off x="9585735" y="3654558"/>
            <a:ext cx="225664" cy="502732"/>
          </a:xfrm>
          <a:custGeom>
            <a:avLst/>
            <a:gdLst/>
            <a:ahLst/>
            <a:cxnLst/>
            <a:rect l="l" t="t" r="r" b="b"/>
            <a:pathLst>
              <a:path w="154109" h="343323">
                <a:moveTo>
                  <a:pt x="102909" y="313772"/>
                </a:moveTo>
                <a:lnTo>
                  <a:pt x="102909" y="328547"/>
                </a:lnTo>
                <a:cubicBezTo>
                  <a:pt x="102909" y="336708"/>
                  <a:pt x="96294" y="343322"/>
                  <a:pt x="88133" y="343323"/>
                </a:cubicBezTo>
                <a:lnTo>
                  <a:pt x="65975" y="343322"/>
                </a:lnTo>
                <a:cubicBezTo>
                  <a:pt x="57814" y="343322"/>
                  <a:pt x="51199" y="336708"/>
                  <a:pt x="51199" y="328547"/>
                </a:cubicBezTo>
                <a:cubicBezTo>
                  <a:pt x="51199" y="323622"/>
                  <a:pt x="51200" y="318696"/>
                  <a:pt x="51200" y="313771"/>
                </a:cubicBezTo>
                <a:close/>
                <a:moveTo>
                  <a:pt x="123327" y="15459"/>
                </a:moveTo>
                <a:cubicBezTo>
                  <a:pt x="141678" y="29245"/>
                  <a:pt x="152926" y="50497"/>
                  <a:pt x="154008" y="73425"/>
                </a:cubicBezTo>
                <a:cubicBezTo>
                  <a:pt x="155089" y="96353"/>
                  <a:pt x="145890" y="118568"/>
                  <a:pt x="128916" y="134021"/>
                </a:cubicBezTo>
                <a:lnTo>
                  <a:pt x="119294" y="123450"/>
                </a:lnTo>
                <a:cubicBezTo>
                  <a:pt x="133118" y="110865"/>
                  <a:pt x="140611" y="92772"/>
                  <a:pt x="139730" y="74098"/>
                </a:cubicBezTo>
                <a:cubicBezTo>
                  <a:pt x="138850" y="55424"/>
                  <a:pt x="129689" y="38115"/>
                  <a:pt x="114743" y="26887"/>
                </a:cubicBezTo>
                <a:close/>
                <a:moveTo>
                  <a:pt x="136698" y="17411"/>
                </a:moveTo>
                <a:cubicBezTo>
                  <a:pt x="103758" y="-15529"/>
                  <a:pt x="50351" y="-15529"/>
                  <a:pt x="17412" y="17411"/>
                </a:cubicBezTo>
                <a:cubicBezTo>
                  <a:pt x="-15528" y="50351"/>
                  <a:pt x="-15528" y="103757"/>
                  <a:pt x="17412" y="136697"/>
                </a:cubicBezTo>
                <a:cubicBezTo>
                  <a:pt x="50351" y="169637"/>
                  <a:pt x="103758" y="169637"/>
                  <a:pt x="136698" y="136697"/>
                </a:cubicBezTo>
                <a:cubicBezTo>
                  <a:pt x="169637" y="103757"/>
                  <a:pt x="169637" y="50351"/>
                  <a:pt x="136698" y="17411"/>
                </a:cubicBezTo>
                <a:close/>
                <a:moveTo>
                  <a:pt x="154109" y="0"/>
                </a:moveTo>
                <a:cubicBezTo>
                  <a:pt x="196665" y="42556"/>
                  <a:pt x="196665" y="111552"/>
                  <a:pt x="154109" y="154108"/>
                </a:cubicBezTo>
                <a:cubicBezTo>
                  <a:pt x="139576" y="168641"/>
                  <a:pt x="121959" y="178211"/>
                  <a:pt x="102912" y="180994"/>
                </a:cubicBezTo>
                <a:lnTo>
                  <a:pt x="102912" y="308310"/>
                </a:lnTo>
                <a:lnTo>
                  <a:pt x="51197" y="308310"/>
                </a:lnTo>
                <a:lnTo>
                  <a:pt x="51197" y="180994"/>
                </a:lnTo>
                <a:cubicBezTo>
                  <a:pt x="32150" y="178211"/>
                  <a:pt x="14534" y="168641"/>
                  <a:pt x="0" y="154108"/>
                </a:cubicBezTo>
                <a:cubicBezTo>
                  <a:pt x="-42555" y="111552"/>
                  <a:pt x="-42555" y="42556"/>
                  <a:pt x="0" y="0"/>
                </a:cubicBezTo>
                <a:cubicBezTo>
                  <a:pt x="42556" y="-42556"/>
                  <a:pt x="111553" y="-42556"/>
                  <a:pt x="154109"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58" name="Parallelogram 15">
            <a:extLst>
              <a:ext uri="{FF2B5EF4-FFF2-40B4-BE49-F238E27FC236}">
                <a16:creationId xmlns:a16="http://schemas.microsoft.com/office/drawing/2014/main" id="{7A9FBE9D-EE5A-4F1B-8EDD-3D011F43183E}"/>
              </a:ext>
            </a:extLst>
          </p:cNvPr>
          <p:cNvSpPr/>
          <p:nvPr/>
        </p:nvSpPr>
        <p:spPr>
          <a:xfrm flipH="1">
            <a:off x="5267026" y="4641909"/>
            <a:ext cx="464493" cy="464493"/>
          </a:xfrm>
          <a:custGeom>
            <a:avLst/>
            <a:gdLst/>
            <a:ahLst/>
            <a:cxnLst/>
            <a:rect l="l" t="t" r="r" b="b"/>
            <a:pathLst>
              <a:path w="3242753" h="3227814">
                <a:moveTo>
                  <a:pt x="1621376" y="1043635"/>
                </a:moveTo>
                <a:cubicBezTo>
                  <a:pt x="1557188" y="1043635"/>
                  <a:pt x="1505154" y="1095669"/>
                  <a:pt x="1505154" y="1159857"/>
                </a:cubicBezTo>
                <a:lnTo>
                  <a:pt x="1505154" y="1625483"/>
                </a:lnTo>
                <a:lnTo>
                  <a:pt x="1033577" y="1625483"/>
                </a:lnTo>
                <a:cubicBezTo>
                  <a:pt x="969389" y="1625483"/>
                  <a:pt x="917355" y="1677517"/>
                  <a:pt x="917355" y="1741705"/>
                </a:cubicBezTo>
                <a:cubicBezTo>
                  <a:pt x="917355" y="1805893"/>
                  <a:pt x="969389" y="1857927"/>
                  <a:pt x="1033577" y="1857927"/>
                </a:cubicBezTo>
                <a:lnTo>
                  <a:pt x="1614688" y="1857927"/>
                </a:lnTo>
                <a:lnTo>
                  <a:pt x="1619859" y="1856884"/>
                </a:lnTo>
                <a:cubicBezTo>
                  <a:pt x="1620361" y="1857187"/>
                  <a:pt x="1620868" y="1857190"/>
                  <a:pt x="1621376" y="1857190"/>
                </a:cubicBezTo>
                <a:cubicBezTo>
                  <a:pt x="1685564" y="1857190"/>
                  <a:pt x="1737598" y="1805156"/>
                  <a:pt x="1737598" y="1740968"/>
                </a:cubicBezTo>
                <a:lnTo>
                  <a:pt x="1737598" y="1159857"/>
                </a:lnTo>
                <a:cubicBezTo>
                  <a:pt x="1737598" y="1095669"/>
                  <a:pt x="1685564" y="1043635"/>
                  <a:pt x="1621376" y="1043635"/>
                </a:cubicBezTo>
                <a:close/>
                <a:moveTo>
                  <a:pt x="1621376" y="628818"/>
                </a:moveTo>
                <a:cubicBezTo>
                  <a:pt x="2206882" y="628818"/>
                  <a:pt x="2681529" y="1103464"/>
                  <a:pt x="2681529" y="1688970"/>
                </a:cubicBezTo>
                <a:cubicBezTo>
                  <a:pt x="2681529" y="2274476"/>
                  <a:pt x="2206882" y="2749122"/>
                  <a:pt x="1621376" y="2749122"/>
                </a:cubicBezTo>
                <a:cubicBezTo>
                  <a:pt x="1035870" y="2749122"/>
                  <a:pt x="561223" y="2274476"/>
                  <a:pt x="561223" y="1688970"/>
                </a:cubicBezTo>
                <a:cubicBezTo>
                  <a:pt x="561223" y="1103464"/>
                  <a:pt x="1035870" y="628818"/>
                  <a:pt x="1621376" y="628818"/>
                </a:cubicBezTo>
                <a:close/>
                <a:moveTo>
                  <a:pt x="1621376" y="424596"/>
                </a:moveTo>
                <a:cubicBezTo>
                  <a:pt x="923081" y="424596"/>
                  <a:pt x="357001" y="990676"/>
                  <a:pt x="357001" y="1688970"/>
                </a:cubicBezTo>
                <a:cubicBezTo>
                  <a:pt x="357001" y="2128645"/>
                  <a:pt x="581423" y="2515905"/>
                  <a:pt x="922189" y="2742109"/>
                </a:cubicBezTo>
                <a:lnTo>
                  <a:pt x="652992" y="3227814"/>
                </a:lnTo>
                <a:lnTo>
                  <a:pt x="911997" y="3227814"/>
                </a:lnTo>
                <a:lnTo>
                  <a:pt x="1121304" y="2850168"/>
                </a:lnTo>
                <a:cubicBezTo>
                  <a:pt x="1274563" y="2916691"/>
                  <a:pt x="1443689" y="2953344"/>
                  <a:pt x="1621376" y="2953344"/>
                </a:cubicBezTo>
                <a:cubicBezTo>
                  <a:pt x="1799063" y="2953344"/>
                  <a:pt x="1968189" y="2916691"/>
                  <a:pt x="2121449" y="2850168"/>
                </a:cubicBezTo>
                <a:lnTo>
                  <a:pt x="2330755" y="3227814"/>
                </a:lnTo>
                <a:lnTo>
                  <a:pt x="2589760" y="3227814"/>
                </a:lnTo>
                <a:lnTo>
                  <a:pt x="2320563" y="2742109"/>
                </a:lnTo>
                <a:cubicBezTo>
                  <a:pt x="2661329" y="2515905"/>
                  <a:pt x="2885751" y="2128645"/>
                  <a:pt x="2885751" y="1688970"/>
                </a:cubicBezTo>
                <a:cubicBezTo>
                  <a:pt x="2885751" y="990676"/>
                  <a:pt x="2319671" y="424596"/>
                  <a:pt x="1621376" y="424596"/>
                </a:cubicBezTo>
                <a:close/>
                <a:moveTo>
                  <a:pt x="2599800" y="123238"/>
                </a:moveTo>
                <a:cubicBezTo>
                  <a:pt x="2434609" y="120698"/>
                  <a:pt x="2268460" y="180476"/>
                  <a:pt x="2139563" y="303161"/>
                </a:cubicBezTo>
                <a:lnTo>
                  <a:pt x="3057258" y="1232053"/>
                </a:lnTo>
                <a:cubicBezTo>
                  <a:pt x="3305736" y="977255"/>
                  <a:pt x="3304415" y="570405"/>
                  <a:pt x="3054287" y="317226"/>
                </a:cubicBezTo>
                <a:cubicBezTo>
                  <a:pt x="2929224" y="190636"/>
                  <a:pt x="2764991" y="125778"/>
                  <a:pt x="2599800" y="123238"/>
                </a:cubicBezTo>
                <a:close/>
                <a:moveTo>
                  <a:pt x="642953" y="123238"/>
                </a:moveTo>
                <a:cubicBezTo>
                  <a:pt x="477762" y="125778"/>
                  <a:pt x="313529" y="190636"/>
                  <a:pt x="188466" y="317226"/>
                </a:cubicBezTo>
                <a:cubicBezTo>
                  <a:pt x="-61662" y="570405"/>
                  <a:pt x="-62983" y="977255"/>
                  <a:pt x="185495" y="1232053"/>
                </a:cubicBezTo>
                <a:lnTo>
                  <a:pt x="1103190" y="303161"/>
                </a:lnTo>
                <a:cubicBezTo>
                  <a:pt x="974294" y="180476"/>
                  <a:pt x="808144" y="120698"/>
                  <a:pt x="642953" y="123238"/>
                </a:cubicBezTo>
                <a:close/>
                <a:moveTo>
                  <a:pt x="1722692" y="0"/>
                </a:moveTo>
                <a:lnTo>
                  <a:pt x="1520061" y="0"/>
                </a:lnTo>
                <a:cubicBezTo>
                  <a:pt x="1440152" y="0"/>
                  <a:pt x="1375373" y="64779"/>
                  <a:pt x="1375373" y="144688"/>
                </a:cubicBezTo>
                <a:lnTo>
                  <a:pt x="1375373" y="289376"/>
                </a:lnTo>
                <a:lnTo>
                  <a:pt x="1867380" y="289376"/>
                </a:lnTo>
                <a:lnTo>
                  <a:pt x="1867380" y="144688"/>
                </a:lnTo>
                <a:cubicBezTo>
                  <a:pt x="1867380" y="64779"/>
                  <a:pt x="1802601" y="0"/>
                  <a:pt x="1722692"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59" name="Freeform 19">
            <a:extLst>
              <a:ext uri="{FF2B5EF4-FFF2-40B4-BE49-F238E27FC236}">
                <a16:creationId xmlns:a16="http://schemas.microsoft.com/office/drawing/2014/main" id="{DD59881D-26FD-493B-8AE1-06C59DF34840}"/>
              </a:ext>
            </a:extLst>
          </p:cNvPr>
          <p:cNvSpPr/>
          <p:nvPr/>
        </p:nvSpPr>
        <p:spPr>
          <a:xfrm>
            <a:off x="7745410" y="3642506"/>
            <a:ext cx="460778" cy="453389"/>
          </a:xfrm>
          <a:custGeom>
            <a:avLst/>
            <a:gdLst/>
            <a:ahLst/>
            <a:cxnLst/>
            <a:rect l="l" t="t" r="r" b="b"/>
            <a:pathLst>
              <a:path w="3214097" h="3162551">
                <a:moveTo>
                  <a:pt x="1014592" y="2306036"/>
                </a:moveTo>
                <a:cubicBezTo>
                  <a:pt x="854868" y="2306036"/>
                  <a:pt x="725386" y="2435518"/>
                  <a:pt x="725386" y="2595242"/>
                </a:cubicBezTo>
                <a:cubicBezTo>
                  <a:pt x="725386" y="2754966"/>
                  <a:pt x="854868" y="2884448"/>
                  <a:pt x="1014592" y="2884448"/>
                </a:cubicBezTo>
                <a:cubicBezTo>
                  <a:pt x="1174316" y="2884448"/>
                  <a:pt x="1303798" y="2754966"/>
                  <a:pt x="1303798" y="2595242"/>
                </a:cubicBezTo>
                <a:cubicBezTo>
                  <a:pt x="1303798" y="2435518"/>
                  <a:pt x="1174316" y="2306036"/>
                  <a:pt x="1014592" y="2306036"/>
                </a:cubicBezTo>
                <a:close/>
                <a:moveTo>
                  <a:pt x="481275" y="1691816"/>
                </a:moveTo>
                <a:cubicBezTo>
                  <a:pt x="321551" y="1691816"/>
                  <a:pt x="192069" y="1821298"/>
                  <a:pt x="192069" y="1981022"/>
                </a:cubicBezTo>
                <a:cubicBezTo>
                  <a:pt x="192069" y="2140746"/>
                  <a:pt x="321551" y="2270228"/>
                  <a:pt x="481275" y="2270228"/>
                </a:cubicBezTo>
                <a:cubicBezTo>
                  <a:pt x="640999" y="2270228"/>
                  <a:pt x="770481" y="2140746"/>
                  <a:pt x="770481" y="1981022"/>
                </a:cubicBezTo>
                <a:cubicBezTo>
                  <a:pt x="770481" y="1821298"/>
                  <a:pt x="640999" y="1691816"/>
                  <a:pt x="481275" y="1691816"/>
                </a:cubicBezTo>
                <a:close/>
                <a:moveTo>
                  <a:pt x="2764751" y="1113404"/>
                </a:moveTo>
                <a:cubicBezTo>
                  <a:pt x="2605027" y="1113404"/>
                  <a:pt x="2475545" y="1242886"/>
                  <a:pt x="2475545" y="1402610"/>
                </a:cubicBezTo>
                <a:cubicBezTo>
                  <a:pt x="2475545" y="1562334"/>
                  <a:pt x="2605027" y="1691816"/>
                  <a:pt x="2764751" y="1691816"/>
                </a:cubicBezTo>
                <a:cubicBezTo>
                  <a:pt x="2924475" y="1691816"/>
                  <a:pt x="3053957" y="1562334"/>
                  <a:pt x="3053957" y="1402610"/>
                </a:cubicBezTo>
                <a:cubicBezTo>
                  <a:pt x="3053957" y="1242886"/>
                  <a:pt x="2924475" y="1113404"/>
                  <a:pt x="2764751" y="1113404"/>
                </a:cubicBezTo>
                <a:close/>
                <a:moveTo>
                  <a:pt x="532503" y="881964"/>
                </a:moveTo>
                <a:cubicBezTo>
                  <a:pt x="372779" y="881964"/>
                  <a:pt x="243297" y="1011446"/>
                  <a:pt x="243297" y="1171170"/>
                </a:cubicBezTo>
                <a:cubicBezTo>
                  <a:pt x="243297" y="1330894"/>
                  <a:pt x="372779" y="1460376"/>
                  <a:pt x="532503" y="1460376"/>
                </a:cubicBezTo>
                <a:cubicBezTo>
                  <a:pt x="692227" y="1460376"/>
                  <a:pt x="821709" y="1330894"/>
                  <a:pt x="821709" y="1171170"/>
                </a:cubicBezTo>
                <a:cubicBezTo>
                  <a:pt x="821709" y="1011446"/>
                  <a:pt x="692227" y="881964"/>
                  <a:pt x="532503" y="881964"/>
                </a:cubicBezTo>
                <a:close/>
                <a:moveTo>
                  <a:pt x="1162143" y="321316"/>
                </a:moveTo>
                <a:cubicBezTo>
                  <a:pt x="1002419" y="321316"/>
                  <a:pt x="872937" y="450798"/>
                  <a:pt x="872937" y="610522"/>
                </a:cubicBezTo>
                <a:cubicBezTo>
                  <a:pt x="872937" y="770246"/>
                  <a:pt x="1002419" y="899728"/>
                  <a:pt x="1162143" y="899728"/>
                </a:cubicBezTo>
                <a:cubicBezTo>
                  <a:pt x="1321867" y="899728"/>
                  <a:pt x="1451349" y="770246"/>
                  <a:pt x="1451349" y="610522"/>
                </a:cubicBezTo>
                <a:cubicBezTo>
                  <a:pt x="1451349" y="450798"/>
                  <a:pt x="1321867" y="321316"/>
                  <a:pt x="1162143" y="321316"/>
                </a:cubicBezTo>
                <a:close/>
                <a:moveTo>
                  <a:pt x="1963447" y="177300"/>
                </a:moveTo>
                <a:cubicBezTo>
                  <a:pt x="1803723" y="177300"/>
                  <a:pt x="1674241" y="306782"/>
                  <a:pt x="1674241" y="466506"/>
                </a:cubicBezTo>
                <a:cubicBezTo>
                  <a:pt x="1674241" y="626230"/>
                  <a:pt x="1803723" y="755712"/>
                  <a:pt x="1963447" y="755712"/>
                </a:cubicBezTo>
                <a:cubicBezTo>
                  <a:pt x="2123171" y="755712"/>
                  <a:pt x="2252653" y="626230"/>
                  <a:pt x="2252653" y="466506"/>
                </a:cubicBezTo>
                <a:cubicBezTo>
                  <a:pt x="2252653" y="306782"/>
                  <a:pt x="2123171" y="177300"/>
                  <a:pt x="1963447" y="177300"/>
                </a:cubicBezTo>
                <a:close/>
                <a:moveTo>
                  <a:pt x="1752672" y="312"/>
                </a:moveTo>
                <a:cubicBezTo>
                  <a:pt x="1817888" y="-690"/>
                  <a:pt x="1885249" y="703"/>
                  <a:pt x="1954799" y="4657"/>
                </a:cubicBezTo>
                <a:cubicBezTo>
                  <a:pt x="2504015" y="53541"/>
                  <a:pt x="2975590" y="412975"/>
                  <a:pt x="3145244" y="944937"/>
                </a:cubicBezTo>
                <a:cubicBezTo>
                  <a:pt x="3412664" y="2126757"/>
                  <a:pt x="2837568" y="2017487"/>
                  <a:pt x="2506889" y="1867964"/>
                </a:cubicBezTo>
                <a:cubicBezTo>
                  <a:pt x="1580987" y="1673869"/>
                  <a:pt x="2725425" y="3197869"/>
                  <a:pt x="1014520" y="3161925"/>
                </a:cubicBezTo>
                <a:cubicBezTo>
                  <a:pt x="-14898" y="3061283"/>
                  <a:pt x="-138545" y="1873713"/>
                  <a:pt x="108747" y="1100212"/>
                </a:cubicBezTo>
                <a:cubicBezTo>
                  <a:pt x="278579" y="569148"/>
                  <a:pt x="774429" y="15339"/>
                  <a:pt x="1752672" y="312"/>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60" name="Rectangle 30">
            <a:extLst>
              <a:ext uri="{FF2B5EF4-FFF2-40B4-BE49-F238E27FC236}">
                <a16:creationId xmlns:a16="http://schemas.microsoft.com/office/drawing/2014/main" id="{3BFEE74E-183A-4C32-9BDF-AC2573B061E0}"/>
              </a:ext>
            </a:extLst>
          </p:cNvPr>
          <p:cNvSpPr/>
          <p:nvPr/>
        </p:nvSpPr>
        <p:spPr>
          <a:xfrm>
            <a:off x="11063701" y="3600566"/>
            <a:ext cx="464493" cy="463135"/>
          </a:xfrm>
          <a:custGeom>
            <a:avLst/>
            <a:gdLst/>
            <a:ahLst/>
            <a:cxnLst/>
            <a:rect l="l" t="t" r="r" b="b"/>
            <a:pathLst>
              <a:path w="3240000" h="3230531">
                <a:moveTo>
                  <a:pt x="720000" y="2697973"/>
                </a:moveTo>
                <a:cubicBezTo>
                  <a:pt x="680235" y="2697973"/>
                  <a:pt x="648000" y="2730208"/>
                  <a:pt x="648000" y="2769973"/>
                </a:cubicBezTo>
                <a:cubicBezTo>
                  <a:pt x="648000" y="2809738"/>
                  <a:pt x="680235" y="2841973"/>
                  <a:pt x="720000" y="2841973"/>
                </a:cubicBezTo>
                <a:lnTo>
                  <a:pt x="2520000" y="2841973"/>
                </a:lnTo>
                <a:cubicBezTo>
                  <a:pt x="2559765" y="2841973"/>
                  <a:pt x="2592000" y="2809738"/>
                  <a:pt x="2592000" y="2769973"/>
                </a:cubicBezTo>
                <a:cubicBezTo>
                  <a:pt x="2592000" y="2730208"/>
                  <a:pt x="2559765" y="2697973"/>
                  <a:pt x="2520000" y="2697973"/>
                </a:cubicBezTo>
                <a:close/>
                <a:moveTo>
                  <a:pt x="720000" y="2366733"/>
                </a:moveTo>
                <a:cubicBezTo>
                  <a:pt x="680235" y="2366733"/>
                  <a:pt x="648000" y="2398968"/>
                  <a:pt x="648000" y="2438733"/>
                </a:cubicBezTo>
                <a:cubicBezTo>
                  <a:pt x="648000" y="2478498"/>
                  <a:pt x="680235" y="2510733"/>
                  <a:pt x="720000" y="2510733"/>
                </a:cubicBezTo>
                <a:lnTo>
                  <a:pt x="2520000" y="2510733"/>
                </a:lnTo>
                <a:cubicBezTo>
                  <a:pt x="2559765" y="2510733"/>
                  <a:pt x="2592000" y="2478498"/>
                  <a:pt x="2592000" y="2438733"/>
                </a:cubicBezTo>
                <a:cubicBezTo>
                  <a:pt x="2592000" y="2398968"/>
                  <a:pt x="2559765" y="2366733"/>
                  <a:pt x="2520000" y="2366733"/>
                </a:cubicBezTo>
                <a:close/>
                <a:moveTo>
                  <a:pt x="720000" y="2035493"/>
                </a:moveTo>
                <a:cubicBezTo>
                  <a:pt x="680235" y="2035493"/>
                  <a:pt x="648000" y="2067728"/>
                  <a:pt x="648000" y="2107493"/>
                </a:cubicBezTo>
                <a:cubicBezTo>
                  <a:pt x="648000" y="2147258"/>
                  <a:pt x="680235" y="2179493"/>
                  <a:pt x="720000" y="2179493"/>
                </a:cubicBezTo>
                <a:lnTo>
                  <a:pt x="2520000" y="2179493"/>
                </a:lnTo>
                <a:cubicBezTo>
                  <a:pt x="2559765" y="2179493"/>
                  <a:pt x="2592000" y="2147258"/>
                  <a:pt x="2592000" y="2107493"/>
                </a:cubicBezTo>
                <a:cubicBezTo>
                  <a:pt x="2592000" y="2067728"/>
                  <a:pt x="2559765" y="2035493"/>
                  <a:pt x="2520000" y="2035493"/>
                </a:cubicBezTo>
                <a:close/>
                <a:moveTo>
                  <a:pt x="720000" y="1704253"/>
                </a:moveTo>
                <a:cubicBezTo>
                  <a:pt x="680235" y="1704253"/>
                  <a:pt x="648000" y="1736488"/>
                  <a:pt x="648000" y="1776253"/>
                </a:cubicBezTo>
                <a:cubicBezTo>
                  <a:pt x="648000" y="1816018"/>
                  <a:pt x="680235" y="1848253"/>
                  <a:pt x="720000" y="1848253"/>
                </a:cubicBezTo>
                <a:lnTo>
                  <a:pt x="2520000" y="1848253"/>
                </a:lnTo>
                <a:cubicBezTo>
                  <a:pt x="2559765" y="1848253"/>
                  <a:pt x="2592000" y="1816018"/>
                  <a:pt x="2592000" y="1776253"/>
                </a:cubicBezTo>
                <a:cubicBezTo>
                  <a:pt x="2592000" y="1736488"/>
                  <a:pt x="2559765" y="1704253"/>
                  <a:pt x="2520000" y="1704253"/>
                </a:cubicBezTo>
                <a:close/>
                <a:moveTo>
                  <a:pt x="720000" y="1373013"/>
                </a:moveTo>
                <a:cubicBezTo>
                  <a:pt x="680235" y="1373013"/>
                  <a:pt x="648000" y="1405248"/>
                  <a:pt x="648000" y="1445013"/>
                </a:cubicBezTo>
                <a:cubicBezTo>
                  <a:pt x="648000" y="1484778"/>
                  <a:pt x="680235" y="1517013"/>
                  <a:pt x="720000" y="1517013"/>
                </a:cubicBezTo>
                <a:lnTo>
                  <a:pt x="2520000" y="1517013"/>
                </a:lnTo>
                <a:cubicBezTo>
                  <a:pt x="2559765" y="1517013"/>
                  <a:pt x="2592000" y="1484778"/>
                  <a:pt x="2592000" y="1445013"/>
                </a:cubicBezTo>
                <a:cubicBezTo>
                  <a:pt x="2592000" y="1405248"/>
                  <a:pt x="2559765" y="1373013"/>
                  <a:pt x="2520000" y="1373013"/>
                </a:cubicBezTo>
                <a:close/>
                <a:moveTo>
                  <a:pt x="720000" y="1041773"/>
                </a:moveTo>
                <a:cubicBezTo>
                  <a:pt x="680235" y="1041773"/>
                  <a:pt x="648000" y="1074008"/>
                  <a:pt x="648000" y="1113773"/>
                </a:cubicBezTo>
                <a:cubicBezTo>
                  <a:pt x="648000" y="1153538"/>
                  <a:pt x="680235" y="1185773"/>
                  <a:pt x="720000" y="1185773"/>
                </a:cubicBezTo>
                <a:lnTo>
                  <a:pt x="2520000" y="1185773"/>
                </a:lnTo>
                <a:cubicBezTo>
                  <a:pt x="2559765" y="1185773"/>
                  <a:pt x="2592000" y="1153538"/>
                  <a:pt x="2592000" y="1113773"/>
                </a:cubicBezTo>
                <a:cubicBezTo>
                  <a:pt x="2592000" y="1074008"/>
                  <a:pt x="2559765" y="1041773"/>
                  <a:pt x="2520000" y="1041773"/>
                </a:cubicBezTo>
                <a:close/>
                <a:moveTo>
                  <a:pt x="0" y="305988"/>
                </a:moveTo>
                <a:lnTo>
                  <a:pt x="181957" y="305988"/>
                </a:lnTo>
                <a:lnTo>
                  <a:pt x="181957" y="470032"/>
                </a:lnTo>
                <a:cubicBezTo>
                  <a:pt x="181957" y="599267"/>
                  <a:pt x="286722" y="704032"/>
                  <a:pt x="415957" y="704032"/>
                </a:cubicBezTo>
                <a:cubicBezTo>
                  <a:pt x="545192" y="704032"/>
                  <a:pt x="649957" y="599267"/>
                  <a:pt x="649957" y="470032"/>
                </a:cubicBezTo>
                <a:lnTo>
                  <a:pt x="649957" y="305988"/>
                </a:lnTo>
                <a:lnTo>
                  <a:pt x="802357" y="305988"/>
                </a:lnTo>
                <a:lnTo>
                  <a:pt x="802357" y="470031"/>
                </a:lnTo>
                <a:cubicBezTo>
                  <a:pt x="802357" y="599266"/>
                  <a:pt x="907122" y="704031"/>
                  <a:pt x="1036357" y="704031"/>
                </a:cubicBezTo>
                <a:cubicBezTo>
                  <a:pt x="1165592" y="704031"/>
                  <a:pt x="1270357" y="599266"/>
                  <a:pt x="1270357" y="470031"/>
                </a:cubicBezTo>
                <a:lnTo>
                  <a:pt x="1270357" y="305988"/>
                </a:lnTo>
                <a:lnTo>
                  <a:pt x="1422757" y="305988"/>
                </a:lnTo>
                <a:lnTo>
                  <a:pt x="1422757" y="470030"/>
                </a:lnTo>
                <a:cubicBezTo>
                  <a:pt x="1422757" y="599265"/>
                  <a:pt x="1527522" y="704030"/>
                  <a:pt x="1656757" y="704030"/>
                </a:cubicBezTo>
                <a:cubicBezTo>
                  <a:pt x="1785992" y="704030"/>
                  <a:pt x="1890757" y="599265"/>
                  <a:pt x="1890757" y="470030"/>
                </a:cubicBezTo>
                <a:lnTo>
                  <a:pt x="1890757" y="305988"/>
                </a:lnTo>
                <a:lnTo>
                  <a:pt x="2043157" y="305988"/>
                </a:lnTo>
                <a:lnTo>
                  <a:pt x="2043157" y="470029"/>
                </a:lnTo>
                <a:cubicBezTo>
                  <a:pt x="2043157" y="599264"/>
                  <a:pt x="2147922" y="704029"/>
                  <a:pt x="2277157" y="704029"/>
                </a:cubicBezTo>
                <a:cubicBezTo>
                  <a:pt x="2406392" y="704029"/>
                  <a:pt x="2511157" y="599264"/>
                  <a:pt x="2511157" y="470029"/>
                </a:cubicBezTo>
                <a:lnTo>
                  <a:pt x="2511157" y="305988"/>
                </a:lnTo>
                <a:lnTo>
                  <a:pt x="2663557" y="305988"/>
                </a:lnTo>
                <a:lnTo>
                  <a:pt x="2663557" y="470028"/>
                </a:lnTo>
                <a:cubicBezTo>
                  <a:pt x="2663557" y="599263"/>
                  <a:pt x="2768322" y="704028"/>
                  <a:pt x="2897557" y="704028"/>
                </a:cubicBezTo>
                <a:cubicBezTo>
                  <a:pt x="3026792" y="704028"/>
                  <a:pt x="3131557" y="599263"/>
                  <a:pt x="3131557" y="470028"/>
                </a:cubicBezTo>
                <a:lnTo>
                  <a:pt x="3131557" y="305988"/>
                </a:lnTo>
                <a:lnTo>
                  <a:pt x="3240000" y="305988"/>
                </a:lnTo>
                <a:lnTo>
                  <a:pt x="3240000" y="3230531"/>
                </a:lnTo>
                <a:lnTo>
                  <a:pt x="0" y="3230531"/>
                </a:lnTo>
                <a:close/>
                <a:moveTo>
                  <a:pt x="415957" y="4"/>
                </a:moveTo>
                <a:cubicBezTo>
                  <a:pt x="485545" y="4"/>
                  <a:pt x="541957" y="56416"/>
                  <a:pt x="541957" y="126004"/>
                </a:cubicBezTo>
                <a:lnTo>
                  <a:pt x="541957" y="485972"/>
                </a:lnTo>
                <a:cubicBezTo>
                  <a:pt x="541957" y="555560"/>
                  <a:pt x="485545" y="611972"/>
                  <a:pt x="415957" y="611972"/>
                </a:cubicBezTo>
                <a:cubicBezTo>
                  <a:pt x="346369" y="611972"/>
                  <a:pt x="289957" y="555560"/>
                  <a:pt x="289957" y="485972"/>
                </a:cubicBezTo>
                <a:lnTo>
                  <a:pt x="289957" y="126004"/>
                </a:lnTo>
                <a:cubicBezTo>
                  <a:pt x="289957" y="56416"/>
                  <a:pt x="346369" y="4"/>
                  <a:pt x="415957" y="4"/>
                </a:cubicBezTo>
                <a:close/>
                <a:moveTo>
                  <a:pt x="1036357" y="3"/>
                </a:moveTo>
                <a:cubicBezTo>
                  <a:pt x="1105945" y="3"/>
                  <a:pt x="1162357" y="56415"/>
                  <a:pt x="1162357" y="126003"/>
                </a:cubicBezTo>
                <a:lnTo>
                  <a:pt x="1162357" y="485971"/>
                </a:lnTo>
                <a:cubicBezTo>
                  <a:pt x="1162357" y="555559"/>
                  <a:pt x="1105945" y="611971"/>
                  <a:pt x="1036357" y="611971"/>
                </a:cubicBezTo>
                <a:cubicBezTo>
                  <a:pt x="966769" y="611971"/>
                  <a:pt x="910357" y="555559"/>
                  <a:pt x="910357" y="485971"/>
                </a:cubicBezTo>
                <a:lnTo>
                  <a:pt x="910357" y="126003"/>
                </a:lnTo>
                <a:cubicBezTo>
                  <a:pt x="910357" y="56415"/>
                  <a:pt x="966769" y="3"/>
                  <a:pt x="1036357" y="3"/>
                </a:cubicBezTo>
                <a:close/>
                <a:moveTo>
                  <a:pt x="1656757" y="2"/>
                </a:moveTo>
                <a:cubicBezTo>
                  <a:pt x="1726345" y="2"/>
                  <a:pt x="1782757" y="56414"/>
                  <a:pt x="1782757" y="126002"/>
                </a:cubicBezTo>
                <a:lnTo>
                  <a:pt x="1782757" y="485970"/>
                </a:lnTo>
                <a:cubicBezTo>
                  <a:pt x="1782757" y="555558"/>
                  <a:pt x="1726345" y="611970"/>
                  <a:pt x="1656757" y="611970"/>
                </a:cubicBezTo>
                <a:cubicBezTo>
                  <a:pt x="1587169" y="611970"/>
                  <a:pt x="1530757" y="555558"/>
                  <a:pt x="1530757" y="485970"/>
                </a:cubicBezTo>
                <a:lnTo>
                  <a:pt x="1530757" y="126002"/>
                </a:lnTo>
                <a:cubicBezTo>
                  <a:pt x="1530757" y="56414"/>
                  <a:pt x="1587169" y="2"/>
                  <a:pt x="1656757" y="2"/>
                </a:cubicBezTo>
                <a:close/>
                <a:moveTo>
                  <a:pt x="2277157" y="1"/>
                </a:moveTo>
                <a:cubicBezTo>
                  <a:pt x="2346745" y="1"/>
                  <a:pt x="2403157" y="56413"/>
                  <a:pt x="2403157" y="126001"/>
                </a:cubicBezTo>
                <a:lnTo>
                  <a:pt x="2403157" y="485969"/>
                </a:lnTo>
                <a:cubicBezTo>
                  <a:pt x="2403157" y="555557"/>
                  <a:pt x="2346745" y="611969"/>
                  <a:pt x="2277157" y="611969"/>
                </a:cubicBezTo>
                <a:cubicBezTo>
                  <a:pt x="2207569" y="611969"/>
                  <a:pt x="2151157" y="555557"/>
                  <a:pt x="2151157" y="485969"/>
                </a:cubicBezTo>
                <a:lnTo>
                  <a:pt x="2151157" y="126001"/>
                </a:lnTo>
                <a:cubicBezTo>
                  <a:pt x="2151157" y="56413"/>
                  <a:pt x="2207569" y="1"/>
                  <a:pt x="2277157" y="1"/>
                </a:cubicBezTo>
                <a:close/>
                <a:moveTo>
                  <a:pt x="2897557" y="0"/>
                </a:moveTo>
                <a:cubicBezTo>
                  <a:pt x="2967145" y="0"/>
                  <a:pt x="3023557" y="56412"/>
                  <a:pt x="3023557" y="126000"/>
                </a:cubicBezTo>
                <a:lnTo>
                  <a:pt x="3023557" y="485968"/>
                </a:lnTo>
                <a:cubicBezTo>
                  <a:pt x="3023557" y="555556"/>
                  <a:pt x="2967145" y="611968"/>
                  <a:pt x="2897557" y="611968"/>
                </a:cubicBezTo>
                <a:cubicBezTo>
                  <a:pt x="2827969" y="611968"/>
                  <a:pt x="2771557" y="555556"/>
                  <a:pt x="2771557" y="485968"/>
                </a:cubicBezTo>
                <a:lnTo>
                  <a:pt x="2771557" y="126000"/>
                </a:lnTo>
                <a:cubicBezTo>
                  <a:pt x="2771557" y="56412"/>
                  <a:pt x="2827969" y="0"/>
                  <a:pt x="2897557"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61" name="Rectangle 7">
            <a:extLst>
              <a:ext uri="{FF2B5EF4-FFF2-40B4-BE49-F238E27FC236}">
                <a16:creationId xmlns:a16="http://schemas.microsoft.com/office/drawing/2014/main" id="{A2454068-D6A0-42C7-BCE1-D03833DCF2E4}"/>
              </a:ext>
            </a:extLst>
          </p:cNvPr>
          <p:cNvSpPr/>
          <p:nvPr/>
        </p:nvSpPr>
        <p:spPr>
          <a:xfrm>
            <a:off x="6950824" y="1518716"/>
            <a:ext cx="471567" cy="471567"/>
          </a:xfrm>
          <a:custGeom>
            <a:avLst/>
            <a:gdLst/>
            <a:ahLst/>
            <a:cxnLst/>
            <a:rect l="l" t="t" r="r" b="b"/>
            <a:pathLst>
              <a:path w="3240000" h="3240000">
                <a:moveTo>
                  <a:pt x="401869" y="2055482"/>
                </a:moveTo>
                <a:lnTo>
                  <a:pt x="869869" y="2055482"/>
                </a:lnTo>
                <a:lnTo>
                  <a:pt x="869869" y="2919482"/>
                </a:lnTo>
                <a:lnTo>
                  <a:pt x="401869" y="2919482"/>
                </a:lnTo>
                <a:close/>
                <a:moveTo>
                  <a:pt x="1121949" y="1695482"/>
                </a:moveTo>
                <a:lnTo>
                  <a:pt x="1589949" y="1695482"/>
                </a:lnTo>
                <a:lnTo>
                  <a:pt x="1589949" y="2919482"/>
                </a:lnTo>
                <a:lnTo>
                  <a:pt x="1121949" y="2919482"/>
                </a:lnTo>
                <a:close/>
                <a:moveTo>
                  <a:pt x="1842029" y="1335482"/>
                </a:moveTo>
                <a:lnTo>
                  <a:pt x="2310029" y="1335482"/>
                </a:lnTo>
                <a:lnTo>
                  <a:pt x="2310029" y="2919482"/>
                </a:lnTo>
                <a:lnTo>
                  <a:pt x="1842029" y="2919482"/>
                </a:lnTo>
                <a:close/>
                <a:moveTo>
                  <a:pt x="2562109" y="975482"/>
                </a:moveTo>
                <a:lnTo>
                  <a:pt x="3030109" y="975482"/>
                </a:lnTo>
                <a:lnTo>
                  <a:pt x="3030109" y="2919482"/>
                </a:lnTo>
                <a:lnTo>
                  <a:pt x="2562109" y="2919482"/>
                </a:lnTo>
                <a:close/>
                <a:moveTo>
                  <a:pt x="2321888" y="224805"/>
                </a:moveTo>
                <a:lnTo>
                  <a:pt x="2880631" y="247420"/>
                </a:lnTo>
                <a:lnTo>
                  <a:pt x="2620844" y="742612"/>
                </a:lnTo>
                <a:lnTo>
                  <a:pt x="2546105" y="613161"/>
                </a:lnTo>
                <a:lnTo>
                  <a:pt x="541555" y="1770488"/>
                </a:lnTo>
                <a:lnTo>
                  <a:pt x="392077" y="1511585"/>
                </a:lnTo>
                <a:lnTo>
                  <a:pt x="2396627" y="354257"/>
                </a:lnTo>
                <a:close/>
                <a:moveTo>
                  <a:pt x="0" y="0"/>
                </a:moveTo>
                <a:lnTo>
                  <a:pt x="180000" y="0"/>
                </a:lnTo>
                <a:lnTo>
                  <a:pt x="180000" y="3059999"/>
                </a:lnTo>
                <a:lnTo>
                  <a:pt x="3240000" y="3059999"/>
                </a:lnTo>
                <a:lnTo>
                  <a:pt x="3240000" y="3239999"/>
                </a:lnTo>
                <a:lnTo>
                  <a:pt x="180000" y="3239999"/>
                </a:lnTo>
                <a:lnTo>
                  <a:pt x="180000" y="3240000"/>
                </a:lnTo>
                <a:lnTo>
                  <a:pt x="0" y="3240000"/>
                </a:lnTo>
                <a:lnTo>
                  <a:pt x="0" y="3239999"/>
                </a:lnTo>
                <a:lnTo>
                  <a:pt x="0" y="3059999"/>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62" name="Rectangle 15">
            <a:extLst>
              <a:ext uri="{FF2B5EF4-FFF2-40B4-BE49-F238E27FC236}">
                <a16:creationId xmlns:a16="http://schemas.microsoft.com/office/drawing/2014/main" id="{ECBB7944-2021-44C3-960E-8480CFC6DEF9}"/>
              </a:ext>
            </a:extLst>
          </p:cNvPr>
          <p:cNvSpPr/>
          <p:nvPr/>
        </p:nvSpPr>
        <p:spPr>
          <a:xfrm rot="5400000">
            <a:off x="7737684" y="1518715"/>
            <a:ext cx="472195" cy="471568"/>
          </a:xfrm>
          <a:custGeom>
            <a:avLst/>
            <a:gdLst/>
            <a:ahLst/>
            <a:cxnLst/>
            <a:rect l="l" t="t" r="r" b="b"/>
            <a:pathLst>
              <a:path w="3244313" h="3240000">
                <a:moveTo>
                  <a:pt x="2055482" y="677891"/>
                </a:moveTo>
                <a:lnTo>
                  <a:pt x="2055482" y="209891"/>
                </a:lnTo>
                <a:lnTo>
                  <a:pt x="2919482" y="209891"/>
                </a:lnTo>
                <a:lnTo>
                  <a:pt x="2919482" y="677891"/>
                </a:lnTo>
                <a:close/>
                <a:moveTo>
                  <a:pt x="1695482" y="1397971"/>
                </a:moveTo>
                <a:lnTo>
                  <a:pt x="1695482" y="929971"/>
                </a:lnTo>
                <a:lnTo>
                  <a:pt x="2919482" y="929971"/>
                </a:lnTo>
                <a:lnTo>
                  <a:pt x="2919482" y="1397971"/>
                </a:lnTo>
                <a:close/>
                <a:moveTo>
                  <a:pt x="1335482" y="2118051"/>
                </a:moveTo>
                <a:lnTo>
                  <a:pt x="1335482" y="1650051"/>
                </a:lnTo>
                <a:lnTo>
                  <a:pt x="2919482" y="1650051"/>
                </a:lnTo>
                <a:lnTo>
                  <a:pt x="2919482" y="2118051"/>
                </a:lnTo>
                <a:close/>
                <a:moveTo>
                  <a:pt x="975482" y="2838131"/>
                </a:moveTo>
                <a:lnTo>
                  <a:pt x="975482" y="2370131"/>
                </a:lnTo>
                <a:lnTo>
                  <a:pt x="2919482" y="2370131"/>
                </a:lnTo>
                <a:lnTo>
                  <a:pt x="2919482" y="2838131"/>
                </a:lnTo>
                <a:close/>
                <a:moveTo>
                  <a:pt x="10788" y="2651034"/>
                </a:moveTo>
                <a:lnTo>
                  <a:pt x="1168116" y="646484"/>
                </a:lnTo>
                <a:lnTo>
                  <a:pt x="1038664" y="571745"/>
                </a:lnTo>
                <a:lnTo>
                  <a:pt x="1533856" y="311959"/>
                </a:lnTo>
                <a:lnTo>
                  <a:pt x="1556471" y="870701"/>
                </a:lnTo>
                <a:lnTo>
                  <a:pt x="1427019" y="795962"/>
                </a:lnTo>
                <a:lnTo>
                  <a:pt x="269691" y="2800512"/>
                </a:lnTo>
                <a:close/>
                <a:moveTo>
                  <a:pt x="0" y="3240000"/>
                </a:moveTo>
                <a:lnTo>
                  <a:pt x="0" y="3060000"/>
                </a:lnTo>
                <a:lnTo>
                  <a:pt x="3064313" y="3060000"/>
                </a:lnTo>
                <a:lnTo>
                  <a:pt x="3064313" y="0"/>
                </a:lnTo>
                <a:lnTo>
                  <a:pt x="3244313" y="0"/>
                </a:lnTo>
                <a:lnTo>
                  <a:pt x="3244313" y="3240000"/>
                </a:lnTo>
                <a:lnTo>
                  <a:pt x="3240000" y="3240000"/>
                </a:lnTo>
                <a:lnTo>
                  <a:pt x="3064313" y="324000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63" name="Pie 24">
            <a:extLst>
              <a:ext uri="{FF2B5EF4-FFF2-40B4-BE49-F238E27FC236}">
                <a16:creationId xmlns:a16="http://schemas.microsoft.com/office/drawing/2014/main" id="{DB38F196-AF37-4B00-AA3E-183F9372FBAD}"/>
              </a:ext>
            </a:extLst>
          </p:cNvPr>
          <p:cNvSpPr/>
          <p:nvPr/>
        </p:nvSpPr>
        <p:spPr>
          <a:xfrm>
            <a:off x="6809927" y="4618984"/>
            <a:ext cx="513183" cy="510342"/>
          </a:xfrm>
          <a:custGeom>
            <a:avLst/>
            <a:gdLst/>
            <a:ahLst/>
            <a:cxnLst/>
            <a:rect l="l" t="t" r="r" b="b"/>
            <a:pathLst>
              <a:path w="3228711" h="3210836">
                <a:moveTo>
                  <a:pt x="351626" y="695968"/>
                </a:moveTo>
                <a:lnTo>
                  <a:pt x="1548007" y="1678300"/>
                </a:lnTo>
                <a:lnTo>
                  <a:pt x="236194" y="2500159"/>
                </a:lnTo>
                <a:cubicBezTo>
                  <a:pt x="-116985" y="1936431"/>
                  <a:pt x="-70514" y="1210092"/>
                  <a:pt x="351626" y="695968"/>
                </a:cubicBezTo>
                <a:close/>
                <a:moveTo>
                  <a:pt x="1957429" y="262366"/>
                </a:moveTo>
                <a:cubicBezTo>
                  <a:pt x="2634256" y="359480"/>
                  <a:pt x="3156733" y="907132"/>
                  <a:pt x="3221913" y="1587776"/>
                </a:cubicBezTo>
                <a:cubicBezTo>
                  <a:pt x="3287093" y="2268421"/>
                  <a:pt x="2878048" y="2905277"/>
                  <a:pt x="2231953" y="3129078"/>
                </a:cubicBezTo>
                <a:cubicBezTo>
                  <a:pt x="1585858" y="3352879"/>
                  <a:pt x="870522" y="3105497"/>
                  <a:pt x="500715" y="2530372"/>
                </a:cubicBezTo>
                <a:lnTo>
                  <a:pt x="1746987" y="1729019"/>
                </a:lnTo>
                <a:close/>
                <a:moveTo>
                  <a:pt x="1604447" y="200"/>
                </a:moveTo>
                <a:cubicBezTo>
                  <a:pt x="1665125" y="-778"/>
                  <a:pt x="1726175" y="1809"/>
                  <a:pt x="1787307" y="8072"/>
                </a:cubicBezTo>
                <a:lnTo>
                  <a:pt x="1629532" y="1548011"/>
                </a:lnTo>
                <a:lnTo>
                  <a:pt x="483856" y="506987"/>
                </a:lnTo>
                <a:cubicBezTo>
                  <a:pt x="773141" y="188622"/>
                  <a:pt x="1179697" y="7051"/>
                  <a:pt x="1604447" y="20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solidFill>
                <a:schemeClr val="tx1"/>
              </a:solidFill>
            </a:endParaRPr>
          </a:p>
        </p:txBody>
      </p:sp>
      <p:sp>
        <p:nvSpPr>
          <p:cNvPr id="64" name="Parallelogram 30">
            <a:extLst>
              <a:ext uri="{FF2B5EF4-FFF2-40B4-BE49-F238E27FC236}">
                <a16:creationId xmlns:a16="http://schemas.microsoft.com/office/drawing/2014/main" id="{07A9DF64-EAEC-4F98-A0C9-E2239CA0F425}"/>
              </a:ext>
            </a:extLst>
          </p:cNvPr>
          <p:cNvSpPr/>
          <p:nvPr/>
        </p:nvSpPr>
        <p:spPr>
          <a:xfrm flipH="1">
            <a:off x="11038458" y="2527766"/>
            <a:ext cx="514976" cy="516250"/>
          </a:xfrm>
          <a:custGeom>
            <a:avLst/>
            <a:gdLst/>
            <a:ahLst/>
            <a:cxnLst/>
            <a:rect l="l" t="t" r="r" b="b"/>
            <a:pathLst>
              <a:path w="3240000" h="3248012">
                <a:moveTo>
                  <a:pt x="712553" y="858820"/>
                </a:moveTo>
                <a:cubicBezTo>
                  <a:pt x="727950" y="858820"/>
                  <a:pt x="743348" y="864694"/>
                  <a:pt x="755096" y="876443"/>
                </a:cubicBezTo>
                <a:lnTo>
                  <a:pt x="1193671" y="1315016"/>
                </a:lnTo>
                <a:lnTo>
                  <a:pt x="1509169" y="999517"/>
                </a:lnTo>
                <a:cubicBezTo>
                  <a:pt x="1509517" y="999169"/>
                  <a:pt x="1509868" y="998827"/>
                  <a:pt x="1510414" y="998691"/>
                </a:cubicBezTo>
                <a:lnTo>
                  <a:pt x="1518932" y="988592"/>
                </a:lnTo>
                <a:cubicBezTo>
                  <a:pt x="1531945" y="978263"/>
                  <a:pt x="1547912" y="974188"/>
                  <a:pt x="1563209" y="975946"/>
                </a:cubicBezTo>
                <a:cubicBezTo>
                  <a:pt x="1578505" y="977705"/>
                  <a:pt x="1593131" y="985299"/>
                  <a:pt x="1603459" y="998313"/>
                </a:cubicBezTo>
                <a:lnTo>
                  <a:pt x="1892346" y="1362277"/>
                </a:lnTo>
                <a:lnTo>
                  <a:pt x="2149759" y="1177067"/>
                </a:lnTo>
                <a:lnTo>
                  <a:pt x="2151621" y="1174867"/>
                </a:lnTo>
                <a:cubicBezTo>
                  <a:pt x="2159033" y="1169006"/>
                  <a:pt x="2167397" y="1165168"/>
                  <a:pt x="2176160" y="1163802"/>
                </a:cubicBezTo>
                <a:cubicBezTo>
                  <a:pt x="2177188" y="1163485"/>
                  <a:pt x="2178237" y="1163269"/>
                  <a:pt x="2179375" y="1163558"/>
                </a:cubicBezTo>
                <a:cubicBezTo>
                  <a:pt x="2184768" y="1161771"/>
                  <a:pt x="2190389" y="1161654"/>
                  <a:pt x="2195921" y="1162300"/>
                </a:cubicBezTo>
                <a:cubicBezTo>
                  <a:pt x="2196662" y="1162386"/>
                  <a:pt x="2197402" y="1162487"/>
                  <a:pt x="2198081" y="1162987"/>
                </a:cubicBezTo>
                <a:cubicBezTo>
                  <a:pt x="2202197" y="1163290"/>
                  <a:pt x="2206218" y="1164270"/>
                  <a:pt x="2209739" y="1166702"/>
                </a:cubicBezTo>
                <a:cubicBezTo>
                  <a:pt x="2213116" y="1166857"/>
                  <a:pt x="2216051" y="1168231"/>
                  <a:pt x="2218766" y="1170038"/>
                </a:cubicBezTo>
                <a:cubicBezTo>
                  <a:pt x="2225342" y="1173160"/>
                  <a:pt x="2231151" y="1177875"/>
                  <a:pt x="2235489" y="1184194"/>
                </a:cubicBezTo>
                <a:lnTo>
                  <a:pt x="2236132" y="1184737"/>
                </a:lnTo>
                <a:lnTo>
                  <a:pt x="2236287" y="1184934"/>
                </a:lnTo>
                <a:lnTo>
                  <a:pt x="2238712" y="1187183"/>
                </a:lnTo>
                <a:cubicBezTo>
                  <a:pt x="2239115" y="1187744"/>
                  <a:pt x="2239507" y="1188310"/>
                  <a:pt x="2239574" y="1189090"/>
                </a:cubicBezTo>
                <a:lnTo>
                  <a:pt x="2540580" y="1569705"/>
                </a:lnTo>
                <a:cubicBezTo>
                  <a:pt x="2561191" y="1595768"/>
                  <a:pt x="2556772" y="1633604"/>
                  <a:pt x="2530710" y="1654215"/>
                </a:cubicBezTo>
                <a:cubicBezTo>
                  <a:pt x="2504647" y="1674827"/>
                  <a:pt x="2466811" y="1670408"/>
                  <a:pt x="2446199" y="1644345"/>
                </a:cubicBezTo>
                <a:lnTo>
                  <a:pt x="2177884" y="1305067"/>
                </a:lnTo>
                <a:lnTo>
                  <a:pt x="1934804" y="1479967"/>
                </a:lnTo>
                <a:cubicBezTo>
                  <a:pt x="1927367" y="1485317"/>
                  <a:pt x="1919123" y="1488726"/>
                  <a:pt x="1910598" y="1489881"/>
                </a:cubicBezTo>
                <a:cubicBezTo>
                  <a:pt x="1885257" y="1507791"/>
                  <a:pt x="1850121" y="1502627"/>
                  <a:pt x="1830495" y="1477903"/>
                </a:cubicBezTo>
                <a:lnTo>
                  <a:pt x="1551924" y="1126933"/>
                </a:lnTo>
                <a:lnTo>
                  <a:pt x="1239041" y="1439816"/>
                </a:lnTo>
                <a:cubicBezTo>
                  <a:pt x="1226569" y="1452288"/>
                  <a:pt x="1209983" y="1458139"/>
                  <a:pt x="1193674" y="1456888"/>
                </a:cubicBezTo>
                <a:cubicBezTo>
                  <a:pt x="1177363" y="1458142"/>
                  <a:pt x="1160774" y="1452290"/>
                  <a:pt x="1148301" y="1439816"/>
                </a:cubicBezTo>
                <a:lnTo>
                  <a:pt x="670011" y="961527"/>
                </a:lnTo>
                <a:cubicBezTo>
                  <a:pt x="646515" y="938031"/>
                  <a:pt x="646515" y="899938"/>
                  <a:pt x="670011" y="876442"/>
                </a:cubicBezTo>
                <a:cubicBezTo>
                  <a:pt x="681760" y="864694"/>
                  <a:pt x="697157" y="858820"/>
                  <a:pt x="712553" y="858820"/>
                </a:cubicBezTo>
                <a:close/>
                <a:moveTo>
                  <a:pt x="2790000" y="699581"/>
                </a:moveTo>
                <a:lnTo>
                  <a:pt x="450000" y="699581"/>
                </a:lnTo>
                <a:lnTo>
                  <a:pt x="450000" y="1851581"/>
                </a:lnTo>
                <a:lnTo>
                  <a:pt x="2790000" y="1851581"/>
                </a:lnTo>
                <a:close/>
                <a:moveTo>
                  <a:pt x="2987972" y="519497"/>
                </a:moveTo>
                <a:lnTo>
                  <a:pt x="2987972" y="2031665"/>
                </a:lnTo>
                <a:lnTo>
                  <a:pt x="252028" y="2031665"/>
                </a:lnTo>
                <a:lnTo>
                  <a:pt x="252028" y="519497"/>
                </a:lnTo>
                <a:close/>
                <a:moveTo>
                  <a:pt x="1620000" y="0"/>
                </a:moveTo>
                <a:cubicBezTo>
                  <a:pt x="1540462" y="0"/>
                  <a:pt x="1475984" y="64478"/>
                  <a:pt x="1475984" y="144016"/>
                </a:cubicBezTo>
                <a:lnTo>
                  <a:pt x="1475984" y="267469"/>
                </a:lnTo>
                <a:lnTo>
                  <a:pt x="0" y="267469"/>
                </a:lnTo>
                <a:lnTo>
                  <a:pt x="0" y="2283693"/>
                </a:lnTo>
                <a:lnTo>
                  <a:pt x="852101" y="2283693"/>
                </a:lnTo>
                <a:lnTo>
                  <a:pt x="323771" y="3248012"/>
                </a:lnTo>
                <a:lnTo>
                  <a:pt x="621526" y="3248012"/>
                </a:lnTo>
                <a:lnTo>
                  <a:pt x="1149856" y="2283693"/>
                </a:lnTo>
                <a:lnTo>
                  <a:pt x="2090146" y="2283693"/>
                </a:lnTo>
                <a:lnTo>
                  <a:pt x="2618476" y="3248012"/>
                </a:lnTo>
                <a:lnTo>
                  <a:pt x="2916231" y="3248012"/>
                </a:lnTo>
                <a:lnTo>
                  <a:pt x="2387901" y="2283693"/>
                </a:lnTo>
                <a:lnTo>
                  <a:pt x="3240000" y="2283693"/>
                </a:lnTo>
                <a:lnTo>
                  <a:pt x="3240000" y="267469"/>
                </a:lnTo>
                <a:lnTo>
                  <a:pt x="1764016" y="267469"/>
                </a:lnTo>
                <a:lnTo>
                  <a:pt x="1764016" y="144016"/>
                </a:lnTo>
                <a:cubicBezTo>
                  <a:pt x="1764016" y="64478"/>
                  <a:pt x="1699538" y="0"/>
                  <a:pt x="162000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65" name="Block Arc 14">
            <a:extLst>
              <a:ext uri="{FF2B5EF4-FFF2-40B4-BE49-F238E27FC236}">
                <a16:creationId xmlns:a16="http://schemas.microsoft.com/office/drawing/2014/main" id="{F84CC100-88A8-4E3E-8091-D49E44C308ED}"/>
              </a:ext>
            </a:extLst>
          </p:cNvPr>
          <p:cNvSpPr/>
          <p:nvPr/>
        </p:nvSpPr>
        <p:spPr>
          <a:xfrm rot="16200000">
            <a:off x="8525358" y="1470612"/>
            <a:ext cx="567400" cy="567774"/>
          </a:xfrm>
          <a:custGeom>
            <a:avLst/>
            <a:gdLst/>
            <a:ahLst/>
            <a:cxnLst/>
            <a:rect l="l" t="t" r="r" b="b"/>
            <a:pathLst>
              <a:path w="3185463" h="3187558">
                <a:moveTo>
                  <a:pt x="764000" y="2343999"/>
                </a:moveTo>
                <a:cubicBezTo>
                  <a:pt x="566798" y="2256389"/>
                  <a:pt x="385374" y="2134753"/>
                  <a:pt x="230072" y="1981662"/>
                </a:cubicBezTo>
                <a:cubicBezTo>
                  <a:pt x="297001" y="2223876"/>
                  <a:pt x="428049" y="2439341"/>
                  <a:pt x="603989" y="2608945"/>
                </a:cubicBezTo>
                <a:cubicBezTo>
                  <a:pt x="667739" y="2525681"/>
                  <a:pt x="720588" y="2436567"/>
                  <a:pt x="764000" y="2343999"/>
                </a:cubicBezTo>
                <a:close/>
                <a:moveTo>
                  <a:pt x="783530" y="862903"/>
                </a:moveTo>
                <a:cubicBezTo>
                  <a:pt x="737619" y="760936"/>
                  <a:pt x="681240" y="662513"/>
                  <a:pt x="611676" y="571152"/>
                </a:cubicBezTo>
                <a:cubicBezTo>
                  <a:pt x="419218" y="754019"/>
                  <a:pt x="279227" y="991173"/>
                  <a:pt x="215545" y="1258034"/>
                </a:cubicBezTo>
                <a:cubicBezTo>
                  <a:pt x="378729" y="1090139"/>
                  <a:pt x="571934" y="956907"/>
                  <a:pt x="783530" y="862903"/>
                </a:cubicBezTo>
                <a:close/>
                <a:moveTo>
                  <a:pt x="935657" y="1673146"/>
                </a:moveTo>
                <a:lnTo>
                  <a:pt x="227023" y="1673146"/>
                </a:lnTo>
                <a:cubicBezTo>
                  <a:pt x="393068" y="1882941"/>
                  <a:pt x="605618" y="2045968"/>
                  <a:pt x="844267" y="2153109"/>
                </a:cubicBezTo>
                <a:cubicBezTo>
                  <a:pt x="897907" y="1997390"/>
                  <a:pt x="928862" y="1835739"/>
                  <a:pt x="935657" y="1673146"/>
                </a:cubicBezTo>
                <a:close/>
                <a:moveTo>
                  <a:pt x="935928" y="1493146"/>
                </a:moveTo>
                <a:cubicBezTo>
                  <a:pt x="928922" y="1345638"/>
                  <a:pt x="902278" y="1198995"/>
                  <a:pt x="856775" y="1056956"/>
                </a:cubicBezTo>
                <a:cubicBezTo>
                  <a:pt x="636768" y="1156959"/>
                  <a:pt x="439487" y="1304654"/>
                  <a:pt x="281464" y="1493146"/>
                </a:cubicBezTo>
                <a:close/>
                <a:moveTo>
                  <a:pt x="1469785" y="2515107"/>
                </a:moveTo>
                <a:cubicBezTo>
                  <a:pt x="1283000" y="2508124"/>
                  <a:pt x="1100523" y="2472287"/>
                  <a:pt x="927628" y="2411229"/>
                </a:cubicBezTo>
                <a:cubicBezTo>
                  <a:pt x="876831" y="2520843"/>
                  <a:pt x="814172" y="2626182"/>
                  <a:pt x="738220" y="2724387"/>
                </a:cubicBezTo>
                <a:cubicBezTo>
                  <a:pt x="944637" y="2881665"/>
                  <a:pt x="1196120" y="2982471"/>
                  <a:pt x="1469785" y="3005418"/>
                </a:cubicBezTo>
                <a:close/>
                <a:moveTo>
                  <a:pt x="1469785" y="1673146"/>
                </a:moveTo>
                <a:lnTo>
                  <a:pt x="1112275" y="1673146"/>
                </a:lnTo>
                <a:cubicBezTo>
                  <a:pt x="1105327" y="1858153"/>
                  <a:pt x="1070032" y="2042144"/>
                  <a:pt x="1008001" y="2219039"/>
                </a:cubicBezTo>
                <a:cubicBezTo>
                  <a:pt x="1155519" y="2270408"/>
                  <a:pt x="1310845" y="2300826"/>
                  <a:pt x="1469785" y="2307834"/>
                </a:cubicBezTo>
                <a:close/>
                <a:moveTo>
                  <a:pt x="1469785" y="898989"/>
                </a:moveTo>
                <a:cubicBezTo>
                  <a:pt x="1315103" y="907762"/>
                  <a:pt x="1164166" y="938783"/>
                  <a:pt x="1020939" y="990066"/>
                </a:cubicBezTo>
                <a:cubicBezTo>
                  <a:pt x="1074574" y="1153655"/>
                  <a:pt x="1105461" y="1322925"/>
                  <a:pt x="1112368" y="1493146"/>
                </a:cubicBezTo>
                <a:lnTo>
                  <a:pt x="1469785" y="1493146"/>
                </a:lnTo>
                <a:close/>
                <a:moveTo>
                  <a:pt x="1469785" y="182141"/>
                </a:moveTo>
                <a:cubicBezTo>
                  <a:pt x="1199839" y="204777"/>
                  <a:pt x="951477" y="303168"/>
                  <a:pt x="746615" y="456764"/>
                </a:cubicBezTo>
                <a:cubicBezTo>
                  <a:pt x="828296" y="562801"/>
                  <a:pt x="894225" y="677310"/>
                  <a:pt x="947434" y="796072"/>
                </a:cubicBezTo>
                <a:cubicBezTo>
                  <a:pt x="1113886" y="736067"/>
                  <a:pt x="1289644" y="700323"/>
                  <a:pt x="1469785" y="691530"/>
                </a:cubicBezTo>
                <a:close/>
                <a:moveTo>
                  <a:pt x="2150063" y="992171"/>
                </a:moveTo>
                <a:cubicBezTo>
                  <a:pt x="1990712" y="935501"/>
                  <a:pt x="1822242" y="902595"/>
                  <a:pt x="1649785" y="897224"/>
                </a:cubicBezTo>
                <a:lnTo>
                  <a:pt x="1649785" y="1493146"/>
                </a:lnTo>
                <a:lnTo>
                  <a:pt x="2063712" y="1493146"/>
                </a:lnTo>
                <a:cubicBezTo>
                  <a:pt x="2069089" y="1323887"/>
                  <a:pt x="2098366" y="1155330"/>
                  <a:pt x="2150063" y="992171"/>
                </a:cubicBezTo>
                <a:close/>
                <a:moveTo>
                  <a:pt x="2168848" y="2199110"/>
                </a:moveTo>
                <a:cubicBezTo>
                  <a:pt x="2108555" y="2028681"/>
                  <a:pt x="2073581" y="1851532"/>
                  <a:pt x="2065295" y="1673146"/>
                </a:cubicBezTo>
                <a:lnTo>
                  <a:pt x="1649785" y="1673146"/>
                </a:lnTo>
                <a:lnTo>
                  <a:pt x="1649785" y="2307299"/>
                </a:lnTo>
                <a:cubicBezTo>
                  <a:pt x="1829404" y="2299517"/>
                  <a:pt x="2004315" y="2261965"/>
                  <a:pt x="2168848" y="2199110"/>
                </a:cubicBezTo>
                <a:close/>
                <a:moveTo>
                  <a:pt x="2422394" y="446879"/>
                </a:moveTo>
                <a:cubicBezTo>
                  <a:pt x="2204309" y="287209"/>
                  <a:pt x="1938140" y="189883"/>
                  <a:pt x="1649785" y="178919"/>
                </a:cubicBezTo>
                <a:lnTo>
                  <a:pt x="1649785" y="689876"/>
                </a:lnTo>
                <a:cubicBezTo>
                  <a:pt x="1846998" y="695154"/>
                  <a:pt x="2039668" y="732502"/>
                  <a:pt x="2221721" y="797410"/>
                </a:cubicBezTo>
                <a:cubicBezTo>
                  <a:pt x="2275056" y="675360"/>
                  <a:pt x="2341760" y="557662"/>
                  <a:pt x="2422394" y="446879"/>
                </a:cubicBezTo>
                <a:close/>
                <a:moveTo>
                  <a:pt x="2447278" y="2722123"/>
                </a:moveTo>
                <a:cubicBezTo>
                  <a:pt x="2366121" y="2618714"/>
                  <a:pt x="2299534" y="2507403"/>
                  <a:pt x="2246145" y="2391362"/>
                </a:cubicBezTo>
                <a:cubicBezTo>
                  <a:pt x="2057375" y="2464119"/>
                  <a:pt x="1856285" y="2506958"/>
                  <a:pt x="1649785" y="2514779"/>
                </a:cubicBezTo>
                <a:lnTo>
                  <a:pt x="1649785" y="3008639"/>
                </a:lnTo>
                <a:cubicBezTo>
                  <a:pt x="1949198" y="2997255"/>
                  <a:pt x="2224691" y="2892757"/>
                  <a:pt x="2447278" y="2722123"/>
                </a:cubicBezTo>
                <a:close/>
                <a:moveTo>
                  <a:pt x="2878934" y="1493146"/>
                </a:moveTo>
                <a:cubicBezTo>
                  <a:pt x="2723190" y="1307255"/>
                  <a:pt x="2529440" y="1161128"/>
                  <a:pt x="2313862" y="1060620"/>
                </a:cubicBezTo>
                <a:cubicBezTo>
                  <a:pt x="2270535" y="1201714"/>
                  <a:pt x="2245604" y="1347104"/>
                  <a:pt x="2240109" y="1493146"/>
                </a:cubicBezTo>
                <a:close/>
                <a:moveTo>
                  <a:pt x="2890636" y="1673146"/>
                </a:moveTo>
                <a:lnTo>
                  <a:pt x="2241814" y="1673146"/>
                </a:lnTo>
                <a:cubicBezTo>
                  <a:pt x="2249736" y="1827102"/>
                  <a:pt x="2279520" y="1979973"/>
                  <a:pt x="2329964" y="2127513"/>
                </a:cubicBezTo>
                <a:cubicBezTo>
                  <a:pt x="2545677" y="2019923"/>
                  <a:pt x="2738160" y="1866413"/>
                  <a:pt x="2890636" y="1673146"/>
                </a:cubicBezTo>
                <a:close/>
                <a:moveTo>
                  <a:pt x="2973035" y="1284386"/>
                </a:moveTo>
                <a:cubicBezTo>
                  <a:pt x="2912066" y="1001840"/>
                  <a:pt x="2765308" y="751379"/>
                  <a:pt x="2561381" y="561108"/>
                </a:cubicBezTo>
                <a:cubicBezTo>
                  <a:pt x="2489321" y="656437"/>
                  <a:pt x="2431363" y="759225"/>
                  <a:pt x="2384553" y="865647"/>
                </a:cubicBezTo>
                <a:cubicBezTo>
                  <a:pt x="2604520" y="964977"/>
                  <a:pt x="2804622" y="1106677"/>
                  <a:pt x="2973035" y="1284386"/>
                </a:cubicBezTo>
                <a:close/>
                <a:moveTo>
                  <a:pt x="2974277" y="1897328"/>
                </a:moveTo>
                <a:cubicBezTo>
                  <a:pt x="2812488" y="2073933"/>
                  <a:pt x="2619878" y="2216690"/>
                  <a:pt x="2407486" y="2319665"/>
                </a:cubicBezTo>
                <a:cubicBezTo>
                  <a:pt x="2454169" y="2420503"/>
                  <a:pt x="2511856" y="2517376"/>
                  <a:pt x="2582047" y="2607468"/>
                </a:cubicBezTo>
                <a:cubicBezTo>
                  <a:pt x="2776399" y="2417974"/>
                  <a:pt x="2916061" y="2172750"/>
                  <a:pt x="2974277" y="1897328"/>
                </a:cubicBezTo>
                <a:close/>
                <a:moveTo>
                  <a:pt x="3185463" y="1593779"/>
                </a:moveTo>
                <a:cubicBezTo>
                  <a:pt x="3185463" y="2473999"/>
                  <a:pt x="2471904" y="3187558"/>
                  <a:pt x="1591684" y="3187558"/>
                </a:cubicBezTo>
                <a:cubicBezTo>
                  <a:pt x="738111" y="3187558"/>
                  <a:pt x="41261" y="2516549"/>
                  <a:pt x="1913" y="1673146"/>
                </a:cubicBezTo>
                <a:lnTo>
                  <a:pt x="0" y="1673146"/>
                </a:lnTo>
                <a:lnTo>
                  <a:pt x="0" y="1493146"/>
                </a:lnTo>
                <a:lnTo>
                  <a:pt x="2750" y="1493146"/>
                </a:lnTo>
                <a:cubicBezTo>
                  <a:pt x="50490" y="700174"/>
                  <a:pt x="679654" y="64473"/>
                  <a:pt x="1469785" y="6156"/>
                </a:cubicBezTo>
                <a:lnTo>
                  <a:pt x="1469785" y="0"/>
                </a:lnTo>
                <a:lnTo>
                  <a:pt x="1591684" y="0"/>
                </a:lnTo>
                <a:lnTo>
                  <a:pt x="1649785" y="0"/>
                </a:lnTo>
                <a:lnTo>
                  <a:pt x="1649785" y="2934"/>
                </a:lnTo>
                <a:cubicBezTo>
                  <a:pt x="2503127" y="31654"/>
                  <a:pt x="3185463" y="733032"/>
                  <a:pt x="3185463" y="1593779"/>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solidFill>
                <a:schemeClr val="tx1"/>
              </a:solidFill>
            </a:endParaRPr>
          </a:p>
        </p:txBody>
      </p:sp>
      <p:sp>
        <p:nvSpPr>
          <p:cNvPr id="66" name="Block Arc 41">
            <a:extLst>
              <a:ext uri="{FF2B5EF4-FFF2-40B4-BE49-F238E27FC236}">
                <a16:creationId xmlns:a16="http://schemas.microsoft.com/office/drawing/2014/main" id="{39949893-05ED-44C7-999C-84CE9B52D118}"/>
              </a:ext>
            </a:extLst>
          </p:cNvPr>
          <p:cNvSpPr/>
          <p:nvPr/>
        </p:nvSpPr>
        <p:spPr>
          <a:xfrm>
            <a:off x="9408551" y="1424302"/>
            <a:ext cx="473301" cy="660394"/>
          </a:xfrm>
          <a:custGeom>
            <a:avLst/>
            <a:gdLst/>
            <a:ahLst/>
            <a:cxnLst/>
            <a:rect l="l" t="t" r="r" b="b"/>
            <a:pathLst>
              <a:path w="2512265" h="3505352">
                <a:moveTo>
                  <a:pt x="1276582" y="2106401"/>
                </a:moveTo>
                <a:cubicBezTo>
                  <a:pt x="1154832" y="2195007"/>
                  <a:pt x="1018024" y="2262207"/>
                  <a:pt x="871321" y="2302645"/>
                </a:cubicBezTo>
                <a:cubicBezTo>
                  <a:pt x="1041049" y="2346709"/>
                  <a:pt x="1216984" y="2342691"/>
                  <a:pt x="1380867" y="2295542"/>
                </a:cubicBezTo>
                <a:cubicBezTo>
                  <a:pt x="1352791" y="2227964"/>
                  <a:pt x="1317377" y="2164934"/>
                  <a:pt x="1276582" y="2106401"/>
                </a:cubicBezTo>
                <a:close/>
                <a:moveTo>
                  <a:pt x="931061" y="1768598"/>
                </a:moveTo>
                <a:lnTo>
                  <a:pt x="785084" y="2021438"/>
                </a:lnTo>
                <a:lnTo>
                  <a:pt x="684448" y="2196711"/>
                </a:lnTo>
                <a:cubicBezTo>
                  <a:pt x="868931" y="2169533"/>
                  <a:pt x="1041385" y="2098006"/>
                  <a:pt x="1189228" y="1991290"/>
                </a:cubicBezTo>
                <a:cubicBezTo>
                  <a:pt x="1113839" y="1904543"/>
                  <a:pt x="1026949" y="1829435"/>
                  <a:pt x="931061" y="1768598"/>
                </a:cubicBezTo>
                <a:close/>
                <a:moveTo>
                  <a:pt x="1626242" y="1739577"/>
                </a:moveTo>
                <a:cubicBezTo>
                  <a:pt x="1556851" y="1850020"/>
                  <a:pt x="1471526" y="1947792"/>
                  <a:pt x="1374302" y="2030973"/>
                </a:cubicBezTo>
                <a:cubicBezTo>
                  <a:pt x="1422822" y="2099916"/>
                  <a:pt x="1464618" y="2174537"/>
                  <a:pt x="1497466" y="2254701"/>
                </a:cubicBezTo>
                <a:cubicBezTo>
                  <a:pt x="1664534" y="2184833"/>
                  <a:pt x="1813198" y="2068027"/>
                  <a:pt x="1922549" y="1910651"/>
                </a:cubicBezTo>
                <a:close/>
                <a:moveTo>
                  <a:pt x="531158" y="1601275"/>
                </a:moveTo>
                <a:cubicBezTo>
                  <a:pt x="514831" y="1769123"/>
                  <a:pt x="535254" y="1939877"/>
                  <a:pt x="594029" y="2101141"/>
                </a:cubicBezTo>
                <a:lnTo>
                  <a:pt x="822377" y="1705631"/>
                </a:lnTo>
                <a:cubicBezTo>
                  <a:pt x="730789" y="1658398"/>
                  <a:pt x="632873" y="1623335"/>
                  <a:pt x="531158" y="1601275"/>
                </a:cubicBezTo>
                <a:close/>
                <a:moveTo>
                  <a:pt x="270885" y="1572115"/>
                </a:moveTo>
                <a:cubicBezTo>
                  <a:pt x="231457" y="1572339"/>
                  <a:pt x="191799" y="1574812"/>
                  <a:pt x="152057" y="1579894"/>
                </a:cubicBezTo>
                <a:cubicBezTo>
                  <a:pt x="195418" y="1760005"/>
                  <a:pt x="289893" y="1927350"/>
                  <a:pt x="428945" y="2058945"/>
                </a:cubicBezTo>
                <a:cubicBezTo>
                  <a:pt x="384418" y="1901749"/>
                  <a:pt x="371313" y="1738504"/>
                  <a:pt x="388331" y="1577832"/>
                </a:cubicBezTo>
                <a:cubicBezTo>
                  <a:pt x="349511" y="1573916"/>
                  <a:pt x="310313" y="1571891"/>
                  <a:pt x="270885" y="1572115"/>
                </a:cubicBezTo>
                <a:close/>
                <a:moveTo>
                  <a:pt x="1117422" y="1445810"/>
                </a:moveTo>
                <a:lnTo>
                  <a:pt x="992684" y="1661863"/>
                </a:lnTo>
                <a:cubicBezTo>
                  <a:pt x="1102065" y="1730612"/>
                  <a:pt x="1200940" y="1816138"/>
                  <a:pt x="1286200" y="1915345"/>
                </a:cubicBezTo>
                <a:cubicBezTo>
                  <a:pt x="1368713" y="1844119"/>
                  <a:pt x="1441290" y="1760865"/>
                  <a:pt x="1500981" y="1667258"/>
                </a:cubicBezTo>
                <a:close/>
                <a:moveTo>
                  <a:pt x="2092402" y="1221082"/>
                </a:moveTo>
                <a:cubicBezTo>
                  <a:pt x="2001593" y="1234047"/>
                  <a:pt x="1911092" y="1235450"/>
                  <a:pt x="1822337" y="1227227"/>
                </a:cubicBezTo>
                <a:cubicBezTo>
                  <a:pt x="1800443" y="1366691"/>
                  <a:pt x="1756170" y="1503162"/>
                  <a:pt x="1688847" y="1630684"/>
                </a:cubicBezTo>
                <a:lnTo>
                  <a:pt x="1987299" y="1802996"/>
                </a:lnTo>
                <a:cubicBezTo>
                  <a:pt x="2084887" y="1618081"/>
                  <a:pt x="2117858" y="1415133"/>
                  <a:pt x="2092402" y="1221082"/>
                </a:cubicBezTo>
                <a:close/>
                <a:moveTo>
                  <a:pt x="649579" y="1175701"/>
                </a:moveTo>
                <a:cubicBezTo>
                  <a:pt x="600911" y="1272240"/>
                  <a:pt x="566994" y="1374279"/>
                  <a:pt x="548013" y="1478728"/>
                </a:cubicBezTo>
                <a:cubicBezTo>
                  <a:pt x="665588" y="1503392"/>
                  <a:pt x="778659" y="1543786"/>
                  <a:pt x="883938" y="1599004"/>
                </a:cubicBezTo>
                <a:lnTo>
                  <a:pt x="1008644" y="1383007"/>
                </a:lnTo>
                <a:close/>
                <a:moveTo>
                  <a:pt x="1325201" y="1085928"/>
                </a:moveTo>
                <a:lnTo>
                  <a:pt x="1180226" y="1337032"/>
                </a:lnTo>
                <a:lnTo>
                  <a:pt x="1563461" y="1558293"/>
                </a:lnTo>
                <a:cubicBezTo>
                  <a:pt x="1621429" y="1447029"/>
                  <a:pt x="1659763" y="1328223"/>
                  <a:pt x="1679185" y="1206861"/>
                </a:cubicBezTo>
                <a:cubicBezTo>
                  <a:pt x="1555153" y="1183834"/>
                  <a:pt x="1435895" y="1143161"/>
                  <a:pt x="1325201" y="1085928"/>
                </a:cubicBezTo>
                <a:close/>
                <a:moveTo>
                  <a:pt x="216369" y="925587"/>
                </a:moveTo>
                <a:cubicBezTo>
                  <a:pt x="135862" y="1096620"/>
                  <a:pt x="108667" y="1281041"/>
                  <a:pt x="130011" y="1458436"/>
                </a:cubicBezTo>
                <a:cubicBezTo>
                  <a:pt x="222591" y="1446071"/>
                  <a:pt x="314795" y="1446181"/>
                  <a:pt x="405131" y="1455463"/>
                </a:cubicBezTo>
                <a:cubicBezTo>
                  <a:pt x="426945" y="1333935"/>
                  <a:pt x="466667" y="1215249"/>
                  <a:pt x="524206" y="1103317"/>
                </a:cubicBezTo>
                <a:close/>
                <a:moveTo>
                  <a:pt x="943246" y="797103"/>
                </a:moveTo>
                <a:cubicBezTo>
                  <a:pt x="853400" y="873630"/>
                  <a:pt x="774733" y="963960"/>
                  <a:pt x="711316" y="1066306"/>
                </a:cubicBezTo>
                <a:lnTo>
                  <a:pt x="1071447" y="1274228"/>
                </a:lnTo>
                <a:lnTo>
                  <a:pt x="1215869" y="1024081"/>
                </a:lnTo>
                <a:cubicBezTo>
                  <a:pt x="1115458" y="961776"/>
                  <a:pt x="1023809" y="885272"/>
                  <a:pt x="943246" y="797103"/>
                </a:cubicBezTo>
                <a:close/>
                <a:moveTo>
                  <a:pt x="1777831" y="614825"/>
                </a:moveTo>
                <a:cubicBezTo>
                  <a:pt x="1828108" y="774217"/>
                  <a:pt x="1847177" y="940426"/>
                  <a:pt x="1835302" y="1104709"/>
                </a:cubicBezTo>
                <a:cubicBezTo>
                  <a:pt x="1912529" y="1111680"/>
                  <a:pt x="1991200" y="1110618"/>
                  <a:pt x="2070135" y="1099634"/>
                </a:cubicBezTo>
                <a:cubicBezTo>
                  <a:pt x="2023430" y="916066"/>
                  <a:pt x="1923963" y="746103"/>
                  <a:pt x="1777831" y="614825"/>
                </a:cubicBezTo>
                <a:close/>
                <a:moveTo>
                  <a:pt x="1613169" y="587153"/>
                </a:moveTo>
                <a:lnTo>
                  <a:pt x="1386789" y="979253"/>
                </a:lnTo>
                <a:cubicBezTo>
                  <a:pt x="1482593" y="1028182"/>
                  <a:pt x="1585369" y="1063521"/>
                  <a:pt x="1692132" y="1084514"/>
                </a:cubicBezTo>
                <a:cubicBezTo>
                  <a:pt x="1702376" y="916614"/>
                  <a:pt x="1676765" y="746730"/>
                  <a:pt x="1613169" y="587153"/>
                </a:cubicBezTo>
                <a:close/>
                <a:moveTo>
                  <a:pt x="1500307" y="531421"/>
                </a:moveTo>
                <a:cubicBezTo>
                  <a:pt x="1333628" y="560682"/>
                  <a:pt x="1177718" y="626786"/>
                  <a:pt x="1041762" y="721997"/>
                </a:cubicBezTo>
                <a:cubicBezTo>
                  <a:pt x="1111912" y="797410"/>
                  <a:pt x="1191076" y="863204"/>
                  <a:pt x="1277416" y="917480"/>
                </a:cubicBezTo>
                <a:close/>
                <a:moveTo>
                  <a:pt x="708730" y="442269"/>
                </a:moveTo>
                <a:cubicBezTo>
                  <a:pt x="536145" y="518354"/>
                  <a:pt x="384460" y="645249"/>
                  <a:pt x="277225" y="815684"/>
                </a:cubicBezTo>
                <a:lnTo>
                  <a:pt x="586010" y="993961"/>
                </a:lnTo>
                <a:cubicBezTo>
                  <a:pt x="658009" y="876621"/>
                  <a:pt x="747803" y="773217"/>
                  <a:pt x="850548" y="685844"/>
                </a:cubicBezTo>
                <a:cubicBezTo>
                  <a:pt x="795399" y="611028"/>
                  <a:pt x="747545" y="529652"/>
                  <a:pt x="708730" y="442269"/>
                </a:cubicBezTo>
                <a:close/>
                <a:moveTo>
                  <a:pt x="1114411" y="355452"/>
                </a:moveTo>
                <a:cubicBezTo>
                  <a:pt x="1016499" y="355167"/>
                  <a:pt x="919324" y="369705"/>
                  <a:pt x="826255" y="398131"/>
                </a:cubicBezTo>
                <a:cubicBezTo>
                  <a:pt x="858722" y="474940"/>
                  <a:pt x="900618" y="545829"/>
                  <a:pt x="948599" y="611249"/>
                </a:cubicBezTo>
                <a:cubicBezTo>
                  <a:pt x="1085375" y="512974"/>
                  <a:pt x="1240825" y="441488"/>
                  <a:pt x="1406980" y="401715"/>
                </a:cubicBezTo>
                <a:cubicBezTo>
                  <a:pt x="1310969" y="370847"/>
                  <a:pt x="1212322" y="355738"/>
                  <a:pt x="1114411" y="355452"/>
                </a:cubicBezTo>
                <a:close/>
                <a:moveTo>
                  <a:pt x="1776283" y="295101"/>
                </a:moveTo>
                <a:lnTo>
                  <a:pt x="1710896" y="408983"/>
                </a:lnTo>
                <a:cubicBezTo>
                  <a:pt x="2209777" y="726145"/>
                  <a:pt x="2373723" y="1383396"/>
                  <a:pt x="2075153" y="1900534"/>
                </a:cubicBezTo>
                <a:cubicBezTo>
                  <a:pt x="1777480" y="2416119"/>
                  <a:pt x="1129323" y="2603192"/>
                  <a:pt x="606057" y="2333243"/>
                </a:cubicBezTo>
                <a:lnTo>
                  <a:pt x="534769" y="2457402"/>
                </a:lnTo>
                <a:cubicBezTo>
                  <a:pt x="1115347" y="2755664"/>
                  <a:pt x="1834151" y="2554240"/>
                  <a:pt x="2173557" y="1987198"/>
                </a:cubicBezTo>
                <a:cubicBezTo>
                  <a:pt x="2520801" y="1407062"/>
                  <a:pt x="2343129" y="657734"/>
                  <a:pt x="1776283" y="295101"/>
                </a:cubicBezTo>
                <a:close/>
                <a:moveTo>
                  <a:pt x="1831804" y="0"/>
                </a:moveTo>
                <a:cubicBezTo>
                  <a:pt x="1881515" y="0"/>
                  <a:pt x="1921814" y="40299"/>
                  <a:pt x="1921814" y="90010"/>
                </a:cubicBezTo>
                <a:cubicBezTo>
                  <a:pt x="1921814" y="123853"/>
                  <a:pt x="1903137" y="153333"/>
                  <a:pt x="1874873" y="167531"/>
                </a:cubicBezTo>
                <a:cubicBezTo>
                  <a:pt x="2505724" y="579432"/>
                  <a:pt x="2701456" y="1419035"/>
                  <a:pt x="2311836" y="2069966"/>
                </a:cubicBezTo>
                <a:cubicBezTo>
                  <a:pt x="2067801" y="2477672"/>
                  <a:pt x="1650037" y="2717958"/>
                  <a:pt x="1209422" y="2750781"/>
                </a:cubicBezTo>
                <a:lnTo>
                  <a:pt x="1209422" y="3191198"/>
                </a:lnTo>
                <a:cubicBezTo>
                  <a:pt x="1228953" y="3190691"/>
                  <a:pt x="1248332" y="3191937"/>
                  <a:pt x="1267595" y="3193449"/>
                </a:cubicBezTo>
                <a:cubicBezTo>
                  <a:pt x="1660899" y="3224325"/>
                  <a:pt x="1926978" y="3358049"/>
                  <a:pt x="1884661" y="3503570"/>
                </a:cubicBezTo>
                <a:lnTo>
                  <a:pt x="318693" y="3505352"/>
                </a:lnTo>
                <a:cubicBezTo>
                  <a:pt x="273700" y="3359367"/>
                  <a:pt x="539657" y="3224666"/>
                  <a:pt x="934393" y="3193515"/>
                </a:cubicBezTo>
                <a:lnTo>
                  <a:pt x="993398" y="3191208"/>
                </a:lnTo>
                <a:lnTo>
                  <a:pt x="993398" y="2750894"/>
                </a:lnTo>
                <a:cubicBezTo>
                  <a:pt x="812915" y="2737642"/>
                  <a:pt x="632784" y="2688481"/>
                  <a:pt x="463078" y="2601537"/>
                </a:cubicBezTo>
                <a:cubicBezTo>
                  <a:pt x="463677" y="2602537"/>
                  <a:pt x="463694" y="2603560"/>
                  <a:pt x="463694" y="2604587"/>
                </a:cubicBezTo>
                <a:cubicBezTo>
                  <a:pt x="463694" y="2654298"/>
                  <a:pt x="423395" y="2694597"/>
                  <a:pt x="373684" y="2694597"/>
                </a:cubicBezTo>
                <a:cubicBezTo>
                  <a:pt x="323973" y="2694597"/>
                  <a:pt x="283674" y="2654298"/>
                  <a:pt x="283674" y="2604587"/>
                </a:cubicBezTo>
                <a:cubicBezTo>
                  <a:pt x="283674" y="2554876"/>
                  <a:pt x="323973" y="2514577"/>
                  <a:pt x="373684" y="2514577"/>
                </a:cubicBezTo>
                <a:lnTo>
                  <a:pt x="377019" y="2515250"/>
                </a:lnTo>
                <a:lnTo>
                  <a:pt x="511820" y="2280472"/>
                </a:lnTo>
                <a:lnTo>
                  <a:pt x="495824" y="2271237"/>
                </a:lnTo>
                <a:lnTo>
                  <a:pt x="496783" y="2269575"/>
                </a:lnTo>
                <a:cubicBezTo>
                  <a:pt x="34226" y="1964050"/>
                  <a:pt x="-130424" y="1362029"/>
                  <a:pt x="110016" y="864184"/>
                </a:cubicBezTo>
                <a:lnTo>
                  <a:pt x="106296" y="862036"/>
                </a:lnTo>
                <a:lnTo>
                  <a:pt x="148828" y="788370"/>
                </a:lnTo>
                <a:lnTo>
                  <a:pt x="169099" y="753258"/>
                </a:lnTo>
                <a:lnTo>
                  <a:pt x="170873" y="754281"/>
                </a:lnTo>
                <a:cubicBezTo>
                  <a:pt x="475914" y="264737"/>
                  <a:pt x="1106018" y="92008"/>
                  <a:pt x="1617242" y="355196"/>
                </a:cubicBezTo>
                <a:lnTo>
                  <a:pt x="1748044" y="127384"/>
                </a:lnTo>
                <a:lnTo>
                  <a:pt x="1751959" y="129632"/>
                </a:lnTo>
                <a:cubicBezTo>
                  <a:pt x="1745165" y="117975"/>
                  <a:pt x="1741794" y="104386"/>
                  <a:pt x="1741794" y="90010"/>
                </a:cubicBezTo>
                <a:cubicBezTo>
                  <a:pt x="1741794" y="40299"/>
                  <a:pt x="1782093" y="0"/>
                  <a:pt x="1831804"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solidFill>
                <a:schemeClr val="tx1"/>
              </a:solidFill>
            </a:endParaRPr>
          </a:p>
        </p:txBody>
      </p:sp>
      <p:sp>
        <p:nvSpPr>
          <p:cNvPr id="67" name="Right Triangle 17">
            <a:extLst>
              <a:ext uri="{FF2B5EF4-FFF2-40B4-BE49-F238E27FC236}">
                <a16:creationId xmlns:a16="http://schemas.microsoft.com/office/drawing/2014/main" id="{6ADCC979-BA1C-4251-B6F5-CE5AA2B72FD0}"/>
              </a:ext>
            </a:extLst>
          </p:cNvPr>
          <p:cNvSpPr/>
          <p:nvPr/>
        </p:nvSpPr>
        <p:spPr>
          <a:xfrm>
            <a:off x="7705746" y="4600959"/>
            <a:ext cx="385790" cy="546392"/>
          </a:xfrm>
          <a:custGeom>
            <a:avLst/>
            <a:gdLst/>
            <a:ahLst/>
            <a:cxnLst/>
            <a:rect l="l" t="t" r="r" b="b"/>
            <a:pathLst>
              <a:path w="2387678" h="3240000">
                <a:moveTo>
                  <a:pt x="1645041" y="17032"/>
                </a:moveTo>
                <a:lnTo>
                  <a:pt x="2376264" y="17032"/>
                </a:lnTo>
                <a:lnTo>
                  <a:pt x="2376264" y="17033"/>
                </a:lnTo>
                <a:lnTo>
                  <a:pt x="1645042" y="17033"/>
                </a:lnTo>
                <a:close/>
                <a:moveTo>
                  <a:pt x="0" y="17032"/>
                </a:moveTo>
                <a:lnTo>
                  <a:pt x="1379678" y="17032"/>
                </a:lnTo>
                <a:lnTo>
                  <a:pt x="1379678" y="996125"/>
                </a:lnTo>
                <a:lnTo>
                  <a:pt x="2376264" y="996125"/>
                </a:lnTo>
                <a:lnTo>
                  <a:pt x="2376264" y="3240000"/>
                </a:lnTo>
                <a:lnTo>
                  <a:pt x="0" y="3240000"/>
                </a:lnTo>
                <a:close/>
                <a:moveTo>
                  <a:pt x="1498869" y="0"/>
                </a:moveTo>
                <a:lnTo>
                  <a:pt x="2387678" y="888809"/>
                </a:lnTo>
                <a:lnTo>
                  <a:pt x="1498869" y="888809"/>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68" name="Oval 27">
            <a:extLst>
              <a:ext uri="{FF2B5EF4-FFF2-40B4-BE49-F238E27FC236}">
                <a16:creationId xmlns:a16="http://schemas.microsoft.com/office/drawing/2014/main" id="{7DB6E0EE-B33A-443E-887E-C319F0DAF534}"/>
              </a:ext>
            </a:extLst>
          </p:cNvPr>
          <p:cNvSpPr/>
          <p:nvPr/>
        </p:nvSpPr>
        <p:spPr>
          <a:xfrm>
            <a:off x="4418496" y="5469184"/>
            <a:ext cx="409732" cy="779216"/>
          </a:xfrm>
          <a:custGeom>
            <a:avLst/>
            <a:gdLst/>
            <a:ahLst/>
            <a:cxnLst/>
            <a:rect l="l" t="t" r="r" b="b"/>
            <a:pathLst>
              <a:path w="1703664" h="3240001">
                <a:moveTo>
                  <a:pt x="952533" y="2024463"/>
                </a:moveTo>
                <a:lnTo>
                  <a:pt x="856710" y="2024464"/>
                </a:lnTo>
                <a:lnTo>
                  <a:pt x="649879" y="2143878"/>
                </a:lnTo>
                <a:lnTo>
                  <a:pt x="728753" y="2280491"/>
                </a:lnTo>
                <a:lnTo>
                  <a:pt x="800462" y="2239090"/>
                </a:lnTo>
                <a:lnTo>
                  <a:pt x="800462" y="2476837"/>
                </a:lnTo>
                <a:lnTo>
                  <a:pt x="649878" y="2476837"/>
                </a:lnTo>
                <a:lnTo>
                  <a:pt x="649878" y="2634602"/>
                </a:lnTo>
                <a:lnTo>
                  <a:pt x="1067658" y="2634602"/>
                </a:lnTo>
                <a:lnTo>
                  <a:pt x="1067657" y="2476837"/>
                </a:lnTo>
                <a:lnTo>
                  <a:pt x="952532" y="2476837"/>
                </a:lnTo>
                <a:lnTo>
                  <a:pt x="952532" y="2151292"/>
                </a:lnTo>
                <a:lnTo>
                  <a:pt x="952534" y="2151291"/>
                </a:lnTo>
                <a:close/>
                <a:moveTo>
                  <a:pt x="851832" y="1776101"/>
                </a:moveTo>
                <a:cubicBezTo>
                  <a:pt x="1189868" y="1776101"/>
                  <a:pt x="1463900" y="2050133"/>
                  <a:pt x="1463900" y="2388169"/>
                </a:cubicBezTo>
                <a:cubicBezTo>
                  <a:pt x="1463900" y="2726205"/>
                  <a:pt x="1189868" y="3000237"/>
                  <a:pt x="851832" y="3000237"/>
                </a:cubicBezTo>
                <a:cubicBezTo>
                  <a:pt x="513796" y="3000237"/>
                  <a:pt x="239764" y="2726205"/>
                  <a:pt x="239764" y="2388169"/>
                </a:cubicBezTo>
                <a:cubicBezTo>
                  <a:pt x="239764" y="2050133"/>
                  <a:pt x="513796" y="1776101"/>
                  <a:pt x="851832" y="1776101"/>
                </a:cubicBezTo>
                <a:close/>
                <a:moveTo>
                  <a:pt x="851832" y="1689019"/>
                </a:moveTo>
                <a:cubicBezTo>
                  <a:pt x="465702" y="1689019"/>
                  <a:pt x="152682" y="2002039"/>
                  <a:pt x="152682" y="2388169"/>
                </a:cubicBezTo>
                <a:cubicBezTo>
                  <a:pt x="152682" y="2774299"/>
                  <a:pt x="465702" y="3087319"/>
                  <a:pt x="851832" y="3087319"/>
                </a:cubicBezTo>
                <a:cubicBezTo>
                  <a:pt x="1237962" y="3087319"/>
                  <a:pt x="1550982" y="2774299"/>
                  <a:pt x="1550982" y="2388169"/>
                </a:cubicBezTo>
                <a:cubicBezTo>
                  <a:pt x="1550982" y="2002039"/>
                  <a:pt x="1237962" y="1689019"/>
                  <a:pt x="851832" y="1689019"/>
                </a:cubicBezTo>
                <a:close/>
                <a:moveTo>
                  <a:pt x="851832" y="1536337"/>
                </a:moveTo>
                <a:cubicBezTo>
                  <a:pt x="1322286" y="1536337"/>
                  <a:pt x="1703664" y="1917715"/>
                  <a:pt x="1703664" y="2388169"/>
                </a:cubicBezTo>
                <a:cubicBezTo>
                  <a:pt x="1703664" y="2858623"/>
                  <a:pt x="1322286" y="3240001"/>
                  <a:pt x="851832" y="3240001"/>
                </a:cubicBezTo>
                <a:cubicBezTo>
                  <a:pt x="381378" y="3240001"/>
                  <a:pt x="0" y="2858623"/>
                  <a:pt x="0" y="2388169"/>
                </a:cubicBezTo>
                <a:cubicBezTo>
                  <a:pt x="0" y="1917715"/>
                  <a:pt x="381378" y="1536337"/>
                  <a:pt x="851832" y="1536337"/>
                </a:cubicBezTo>
                <a:close/>
                <a:moveTo>
                  <a:pt x="1173126" y="1"/>
                </a:moveTo>
                <a:lnTo>
                  <a:pt x="1383673" y="1"/>
                </a:lnTo>
                <a:lnTo>
                  <a:pt x="1383673" y="954514"/>
                </a:lnTo>
                <a:lnTo>
                  <a:pt x="1173126" y="1187717"/>
                </a:lnTo>
                <a:close/>
                <a:moveTo>
                  <a:pt x="619488" y="0"/>
                </a:moveTo>
                <a:lnTo>
                  <a:pt x="1099698" y="0"/>
                </a:lnTo>
                <a:lnTo>
                  <a:pt x="1099698" y="1265464"/>
                </a:lnTo>
                <a:lnTo>
                  <a:pt x="859593" y="1532640"/>
                </a:lnTo>
                <a:lnTo>
                  <a:pt x="619488" y="1265464"/>
                </a:lnTo>
                <a:close/>
                <a:moveTo>
                  <a:pt x="335512" y="0"/>
                </a:moveTo>
                <a:lnTo>
                  <a:pt x="546059" y="0"/>
                </a:lnTo>
                <a:lnTo>
                  <a:pt x="546059" y="1166181"/>
                </a:lnTo>
                <a:lnTo>
                  <a:pt x="335512" y="927455"/>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69" name="Parallelogram 15">
            <a:extLst>
              <a:ext uri="{FF2B5EF4-FFF2-40B4-BE49-F238E27FC236}">
                <a16:creationId xmlns:a16="http://schemas.microsoft.com/office/drawing/2014/main" id="{24ABDD0B-564D-4579-ACF2-A3B23447A0E6}"/>
              </a:ext>
            </a:extLst>
          </p:cNvPr>
          <p:cNvSpPr/>
          <p:nvPr/>
        </p:nvSpPr>
        <p:spPr>
          <a:xfrm rot="16200000">
            <a:off x="8536863" y="3545131"/>
            <a:ext cx="598764" cy="648141"/>
          </a:xfrm>
          <a:custGeom>
            <a:avLst/>
            <a:gdLst/>
            <a:ahLst/>
            <a:cxnLst/>
            <a:rect l="l" t="t" r="r" b="b"/>
            <a:pathLst>
              <a:path w="2993176" h="3240001">
                <a:moveTo>
                  <a:pt x="1299907" y="647892"/>
                </a:moveTo>
                <a:lnTo>
                  <a:pt x="665509" y="1620000"/>
                </a:lnTo>
                <a:lnTo>
                  <a:pt x="1299907" y="2592108"/>
                </a:lnTo>
                <a:lnTo>
                  <a:pt x="634398" y="2592108"/>
                </a:lnTo>
                <a:lnTo>
                  <a:pt x="0" y="1620000"/>
                </a:lnTo>
                <a:lnTo>
                  <a:pt x="634398" y="647892"/>
                </a:lnTo>
                <a:close/>
                <a:moveTo>
                  <a:pt x="2993176" y="1620001"/>
                </a:moveTo>
                <a:lnTo>
                  <a:pt x="1913056" y="3240001"/>
                </a:lnTo>
                <a:lnTo>
                  <a:pt x="1782206" y="3043749"/>
                </a:lnTo>
                <a:lnTo>
                  <a:pt x="1110064" y="3043749"/>
                </a:lnTo>
                <a:cubicBezTo>
                  <a:pt x="1089036" y="3096599"/>
                  <a:pt x="1037333" y="3133759"/>
                  <a:pt x="976952" y="3133759"/>
                </a:cubicBezTo>
                <a:cubicBezTo>
                  <a:pt x="923853" y="3133759"/>
                  <a:pt x="877466" y="3105022"/>
                  <a:pt x="854540" y="3061058"/>
                </a:cubicBezTo>
                <a:lnTo>
                  <a:pt x="302383" y="3169763"/>
                </a:lnTo>
                <a:lnTo>
                  <a:pt x="302383" y="2809723"/>
                </a:lnTo>
                <a:lnTo>
                  <a:pt x="854540" y="2918427"/>
                </a:lnTo>
                <a:cubicBezTo>
                  <a:pt x="877466" y="2874463"/>
                  <a:pt x="923853" y="2845727"/>
                  <a:pt x="976952" y="2845727"/>
                </a:cubicBezTo>
                <a:cubicBezTo>
                  <a:pt x="1037333" y="2845727"/>
                  <a:pt x="1089036" y="2882887"/>
                  <a:pt x="1110064" y="2935737"/>
                </a:cubicBezTo>
                <a:lnTo>
                  <a:pt x="1710190" y="2935737"/>
                </a:lnTo>
                <a:lnTo>
                  <a:pt x="832936" y="1620001"/>
                </a:lnTo>
                <a:lnTo>
                  <a:pt x="1913056"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70" name="Round Same Side Corner Rectangle 21">
            <a:extLst>
              <a:ext uri="{FF2B5EF4-FFF2-40B4-BE49-F238E27FC236}">
                <a16:creationId xmlns:a16="http://schemas.microsoft.com/office/drawing/2014/main" id="{A705FB8C-4E2D-4F93-8F3B-7B97C7830918}"/>
              </a:ext>
            </a:extLst>
          </p:cNvPr>
          <p:cNvSpPr/>
          <p:nvPr/>
        </p:nvSpPr>
        <p:spPr>
          <a:xfrm rot="10800000">
            <a:off x="9311063" y="2543932"/>
            <a:ext cx="386665" cy="436639"/>
          </a:xfrm>
          <a:custGeom>
            <a:avLst/>
            <a:gdLst/>
            <a:ahLst/>
            <a:cxnLst/>
            <a:rect l="l" t="t" r="r" b="b"/>
            <a:pathLst>
              <a:path w="2880320" h="3252576">
                <a:moveTo>
                  <a:pt x="612726" y="2220771"/>
                </a:moveTo>
                <a:cubicBezTo>
                  <a:pt x="662432" y="2220771"/>
                  <a:pt x="702726" y="2180477"/>
                  <a:pt x="702726" y="2130771"/>
                </a:cubicBezTo>
                <a:lnTo>
                  <a:pt x="702726" y="438771"/>
                </a:lnTo>
                <a:cubicBezTo>
                  <a:pt x="702726" y="389065"/>
                  <a:pt x="662432" y="348771"/>
                  <a:pt x="612726" y="348771"/>
                </a:cubicBezTo>
                <a:cubicBezTo>
                  <a:pt x="563020" y="348771"/>
                  <a:pt x="522726" y="389065"/>
                  <a:pt x="522726" y="438771"/>
                </a:cubicBezTo>
                <a:lnTo>
                  <a:pt x="522726" y="2130771"/>
                </a:lnTo>
                <a:cubicBezTo>
                  <a:pt x="522726" y="2180477"/>
                  <a:pt x="563020" y="2220771"/>
                  <a:pt x="612726" y="2220771"/>
                </a:cubicBezTo>
                <a:close/>
                <a:moveTo>
                  <a:pt x="1188790" y="2220771"/>
                </a:moveTo>
                <a:cubicBezTo>
                  <a:pt x="1238496" y="2220771"/>
                  <a:pt x="1278790" y="2180477"/>
                  <a:pt x="1278790" y="2130771"/>
                </a:cubicBezTo>
                <a:lnTo>
                  <a:pt x="1278790" y="438771"/>
                </a:lnTo>
                <a:cubicBezTo>
                  <a:pt x="1278790" y="389065"/>
                  <a:pt x="1238496" y="348771"/>
                  <a:pt x="1188790" y="348771"/>
                </a:cubicBezTo>
                <a:cubicBezTo>
                  <a:pt x="1139084" y="348771"/>
                  <a:pt x="1098790" y="389065"/>
                  <a:pt x="1098790" y="438771"/>
                </a:cubicBezTo>
                <a:lnTo>
                  <a:pt x="1098790" y="2130771"/>
                </a:lnTo>
                <a:cubicBezTo>
                  <a:pt x="1098790" y="2180477"/>
                  <a:pt x="1139084" y="2220771"/>
                  <a:pt x="1188790" y="2220771"/>
                </a:cubicBezTo>
                <a:close/>
                <a:moveTo>
                  <a:pt x="1764854" y="2220771"/>
                </a:moveTo>
                <a:cubicBezTo>
                  <a:pt x="1814560" y="2220771"/>
                  <a:pt x="1854854" y="2180477"/>
                  <a:pt x="1854854" y="2130771"/>
                </a:cubicBezTo>
                <a:lnTo>
                  <a:pt x="1854854" y="438771"/>
                </a:lnTo>
                <a:cubicBezTo>
                  <a:pt x="1854854" y="389065"/>
                  <a:pt x="1814560" y="348771"/>
                  <a:pt x="1764854" y="348771"/>
                </a:cubicBezTo>
                <a:cubicBezTo>
                  <a:pt x="1715148" y="348771"/>
                  <a:pt x="1674854" y="389065"/>
                  <a:pt x="1674854" y="438771"/>
                </a:cubicBezTo>
                <a:lnTo>
                  <a:pt x="1674854" y="2130771"/>
                </a:lnTo>
                <a:cubicBezTo>
                  <a:pt x="1674854" y="2180477"/>
                  <a:pt x="1715148" y="2220771"/>
                  <a:pt x="1764854" y="2220771"/>
                </a:cubicBezTo>
                <a:close/>
                <a:moveTo>
                  <a:pt x="2340918" y="2220771"/>
                </a:moveTo>
                <a:cubicBezTo>
                  <a:pt x="2390624" y="2220771"/>
                  <a:pt x="2430918" y="2180477"/>
                  <a:pt x="2430918" y="2130771"/>
                </a:cubicBezTo>
                <a:lnTo>
                  <a:pt x="2430918" y="438771"/>
                </a:lnTo>
                <a:cubicBezTo>
                  <a:pt x="2430918" y="389065"/>
                  <a:pt x="2390624" y="348771"/>
                  <a:pt x="2340918" y="348771"/>
                </a:cubicBezTo>
                <a:cubicBezTo>
                  <a:pt x="2291212" y="348771"/>
                  <a:pt x="2250918" y="389065"/>
                  <a:pt x="2250918" y="438771"/>
                </a:cubicBezTo>
                <a:lnTo>
                  <a:pt x="2250918" y="2130771"/>
                </a:lnTo>
                <a:cubicBezTo>
                  <a:pt x="2250918" y="2180477"/>
                  <a:pt x="2291212" y="2220771"/>
                  <a:pt x="2340918" y="2220771"/>
                </a:cubicBezTo>
                <a:close/>
                <a:moveTo>
                  <a:pt x="2784182" y="2519920"/>
                </a:moveTo>
                <a:lnTo>
                  <a:pt x="96136" y="2519920"/>
                </a:lnTo>
                <a:lnTo>
                  <a:pt x="96136" y="419995"/>
                </a:lnTo>
                <a:cubicBezTo>
                  <a:pt x="96136" y="188038"/>
                  <a:pt x="284174" y="0"/>
                  <a:pt x="516131" y="0"/>
                </a:cubicBezTo>
                <a:lnTo>
                  <a:pt x="2364187" y="0"/>
                </a:lnTo>
                <a:cubicBezTo>
                  <a:pt x="2596144" y="0"/>
                  <a:pt x="2784182" y="188038"/>
                  <a:pt x="2784182" y="419995"/>
                </a:cubicBezTo>
                <a:close/>
                <a:moveTo>
                  <a:pt x="1687966" y="3252576"/>
                </a:moveTo>
                <a:lnTo>
                  <a:pt x="1192350" y="3252576"/>
                </a:lnTo>
                <a:cubicBezTo>
                  <a:pt x="1129224" y="3252576"/>
                  <a:pt x="1078050" y="3201402"/>
                  <a:pt x="1078050" y="3138276"/>
                </a:cubicBezTo>
                <a:lnTo>
                  <a:pt x="1078050" y="3023976"/>
                </a:lnTo>
                <a:lnTo>
                  <a:pt x="60008" y="3023976"/>
                </a:lnTo>
                <a:cubicBezTo>
                  <a:pt x="26866" y="3023976"/>
                  <a:pt x="0" y="2997110"/>
                  <a:pt x="0" y="2963968"/>
                </a:cubicBezTo>
                <a:lnTo>
                  <a:pt x="0" y="2723944"/>
                </a:lnTo>
                <a:cubicBezTo>
                  <a:pt x="0" y="2690802"/>
                  <a:pt x="26866" y="2663936"/>
                  <a:pt x="60008" y="2663936"/>
                </a:cubicBezTo>
                <a:lnTo>
                  <a:pt x="2820312" y="2663936"/>
                </a:lnTo>
                <a:cubicBezTo>
                  <a:pt x="2853454" y="2663936"/>
                  <a:pt x="2880320" y="2690802"/>
                  <a:pt x="2880320" y="2723944"/>
                </a:cubicBezTo>
                <a:lnTo>
                  <a:pt x="2880320" y="2963968"/>
                </a:lnTo>
                <a:cubicBezTo>
                  <a:pt x="2880320" y="2997110"/>
                  <a:pt x="2853454" y="3023976"/>
                  <a:pt x="2820312" y="3023976"/>
                </a:cubicBezTo>
                <a:lnTo>
                  <a:pt x="1802266" y="3023976"/>
                </a:lnTo>
                <a:lnTo>
                  <a:pt x="1802266" y="3138276"/>
                </a:lnTo>
                <a:cubicBezTo>
                  <a:pt x="1802266" y="3201402"/>
                  <a:pt x="1751092" y="3252576"/>
                  <a:pt x="1687966" y="3252576"/>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71" name="Oval 26">
            <a:extLst>
              <a:ext uri="{FF2B5EF4-FFF2-40B4-BE49-F238E27FC236}">
                <a16:creationId xmlns:a16="http://schemas.microsoft.com/office/drawing/2014/main" id="{A8611118-4553-45C9-837B-A5EA5C617D63}"/>
              </a:ext>
            </a:extLst>
          </p:cNvPr>
          <p:cNvSpPr/>
          <p:nvPr/>
        </p:nvSpPr>
        <p:spPr>
          <a:xfrm>
            <a:off x="6966942" y="3587275"/>
            <a:ext cx="472482" cy="563852"/>
          </a:xfrm>
          <a:custGeom>
            <a:avLst/>
            <a:gdLst/>
            <a:ahLst/>
            <a:cxnLst/>
            <a:rect l="l" t="t" r="r" b="b"/>
            <a:pathLst>
              <a:path w="2543357" h="3035197">
                <a:moveTo>
                  <a:pt x="1932497" y="885460"/>
                </a:moveTo>
                <a:lnTo>
                  <a:pt x="1858608" y="981586"/>
                </a:lnTo>
                <a:cubicBezTo>
                  <a:pt x="2087948" y="1157874"/>
                  <a:pt x="2221364" y="1431493"/>
                  <a:pt x="2219022" y="1720748"/>
                </a:cubicBezTo>
                <a:lnTo>
                  <a:pt x="2340261" y="1721729"/>
                </a:lnTo>
                <a:cubicBezTo>
                  <a:pt x="2342911" y="1394473"/>
                  <a:pt x="2191967" y="1084907"/>
                  <a:pt x="1932497" y="885460"/>
                </a:cubicBezTo>
                <a:close/>
                <a:moveTo>
                  <a:pt x="1028922" y="281987"/>
                </a:moveTo>
                <a:cubicBezTo>
                  <a:pt x="1157068" y="321344"/>
                  <a:pt x="1128134" y="299573"/>
                  <a:pt x="1193247" y="332230"/>
                </a:cubicBezTo>
                <a:cubicBezTo>
                  <a:pt x="1269854" y="451410"/>
                  <a:pt x="1301375" y="602654"/>
                  <a:pt x="1295736" y="739575"/>
                </a:cubicBezTo>
                <a:cubicBezTo>
                  <a:pt x="1418781" y="730097"/>
                  <a:pt x="1391656" y="622269"/>
                  <a:pt x="1842154" y="674175"/>
                </a:cubicBezTo>
                <a:cubicBezTo>
                  <a:pt x="2251963" y="725703"/>
                  <a:pt x="2543357" y="1202505"/>
                  <a:pt x="2543357" y="1911138"/>
                </a:cubicBezTo>
                <a:cubicBezTo>
                  <a:pt x="2543357" y="2619771"/>
                  <a:pt x="2228290" y="3174439"/>
                  <a:pt x="1189012" y="3004227"/>
                </a:cubicBezTo>
                <a:cubicBezTo>
                  <a:pt x="266689" y="3142266"/>
                  <a:pt x="99973" y="2479414"/>
                  <a:pt x="24671" y="2089269"/>
                </a:cubicBezTo>
                <a:cubicBezTo>
                  <a:pt x="-50631" y="1699124"/>
                  <a:pt x="9514" y="922425"/>
                  <a:pt x="737199" y="663358"/>
                </a:cubicBezTo>
                <a:cubicBezTo>
                  <a:pt x="1021153" y="585721"/>
                  <a:pt x="1093645" y="690425"/>
                  <a:pt x="1216376" y="728497"/>
                </a:cubicBezTo>
                <a:cubicBezTo>
                  <a:pt x="1183268" y="569368"/>
                  <a:pt x="1135766" y="458984"/>
                  <a:pt x="1028922" y="281987"/>
                </a:cubicBezTo>
                <a:close/>
                <a:moveTo>
                  <a:pt x="1919942" y="47"/>
                </a:moveTo>
                <a:cubicBezTo>
                  <a:pt x="2086542" y="1491"/>
                  <a:pt x="2263938" y="35583"/>
                  <a:pt x="2350876" y="60453"/>
                </a:cubicBezTo>
                <a:cubicBezTo>
                  <a:pt x="2672784" y="174000"/>
                  <a:pt x="2321773" y="213881"/>
                  <a:pt x="2220060" y="345654"/>
                </a:cubicBezTo>
                <a:cubicBezTo>
                  <a:pt x="2118347" y="477427"/>
                  <a:pt x="2005019" y="609932"/>
                  <a:pt x="1770740" y="609932"/>
                </a:cubicBezTo>
                <a:lnTo>
                  <a:pt x="1326444" y="614956"/>
                </a:lnTo>
                <a:lnTo>
                  <a:pt x="1346541" y="320533"/>
                </a:lnTo>
                <a:cubicBezTo>
                  <a:pt x="1401807" y="115484"/>
                  <a:pt x="1563158" y="44336"/>
                  <a:pt x="1760692" y="11037"/>
                </a:cubicBezTo>
                <a:cubicBezTo>
                  <a:pt x="1810076" y="2712"/>
                  <a:pt x="1864409" y="-434"/>
                  <a:pt x="1919942" y="47"/>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72" name="Freeform 32">
            <a:extLst>
              <a:ext uri="{FF2B5EF4-FFF2-40B4-BE49-F238E27FC236}">
                <a16:creationId xmlns:a16="http://schemas.microsoft.com/office/drawing/2014/main" id="{9C5A04AA-A50B-457A-A783-D941E78BCCDF}"/>
              </a:ext>
            </a:extLst>
          </p:cNvPr>
          <p:cNvSpPr/>
          <p:nvPr/>
        </p:nvSpPr>
        <p:spPr>
          <a:xfrm>
            <a:off x="4360223" y="1480860"/>
            <a:ext cx="597487" cy="547278"/>
          </a:xfrm>
          <a:custGeom>
            <a:avLst/>
            <a:gdLst/>
            <a:ahLst/>
            <a:cxnLst/>
            <a:rect l="l" t="t" r="r" b="b"/>
            <a:pathLst>
              <a:path w="3210745" h="2940925">
                <a:moveTo>
                  <a:pt x="340528" y="2526682"/>
                </a:moveTo>
                <a:cubicBezTo>
                  <a:pt x="280875" y="2526682"/>
                  <a:pt x="232516" y="2575041"/>
                  <a:pt x="232516" y="2634694"/>
                </a:cubicBezTo>
                <a:cubicBezTo>
                  <a:pt x="232516" y="2694347"/>
                  <a:pt x="280875" y="2742706"/>
                  <a:pt x="340528" y="2742706"/>
                </a:cubicBezTo>
                <a:cubicBezTo>
                  <a:pt x="400181" y="2742706"/>
                  <a:pt x="448540" y="2694347"/>
                  <a:pt x="448540" y="2634694"/>
                </a:cubicBezTo>
                <a:cubicBezTo>
                  <a:pt x="448540" y="2575041"/>
                  <a:pt x="400181" y="2526682"/>
                  <a:pt x="340528" y="2526682"/>
                </a:cubicBezTo>
                <a:close/>
                <a:moveTo>
                  <a:pt x="1821636" y="152"/>
                </a:moveTo>
                <a:cubicBezTo>
                  <a:pt x="1920275" y="-4956"/>
                  <a:pt x="2051571" y="119306"/>
                  <a:pt x="2102482" y="278737"/>
                </a:cubicBezTo>
                <a:cubicBezTo>
                  <a:pt x="2192513" y="649582"/>
                  <a:pt x="1575154" y="1213351"/>
                  <a:pt x="2006019" y="1236931"/>
                </a:cubicBezTo>
                <a:cubicBezTo>
                  <a:pt x="2310412" y="1206920"/>
                  <a:pt x="2473326" y="1176910"/>
                  <a:pt x="2803442" y="1166192"/>
                </a:cubicBezTo>
                <a:cubicBezTo>
                  <a:pt x="3103547" y="1170479"/>
                  <a:pt x="3152850" y="1361260"/>
                  <a:pt x="3002798" y="1564903"/>
                </a:cubicBezTo>
                <a:cubicBezTo>
                  <a:pt x="3191435" y="1575621"/>
                  <a:pt x="3347919" y="1869296"/>
                  <a:pt x="3022090" y="1989338"/>
                </a:cubicBezTo>
                <a:cubicBezTo>
                  <a:pt x="3332913" y="2182262"/>
                  <a:pt x="3154994" y="2426634"/>
                  <a:pt x="2977074" y="2471650"/>
                </a:cubicBezTo>
                <a:cubicBezTo>
                  <a:pt x="3127127" y="2606697"/>
                  <a:pt x="3109978" y="2709590"/>
                  <a:pt x="2957782" y="2793191"/>
                </a:cubicBezTo>
                <a:cubicBezTo>
                  <a:pt x="2620164" y="2932526"/>
                  <a:pt x="1747715" y="3028988"/>
                  <a:pt x="1253613" y="2818914"/>
                </a:cubicBezTo>
                <a:cubicBezTo>
                  <a:pt x="1018944" y="2738561"/>
                  <a:pt x="869067" y="2654318"/>
                  <a:pt x="700568" y="2648441"/>
                </a:cubicBezTo>
                <a:lnTo>
                  <a:pt x="700568" y="2796242"/>
                </a:lnTo>
                <a:cubicBezTo>
                  <a:pt x="700568" y="2860729"/>
                  <a:pt x="648291" y="2913006"/>
                  <a:pt x="583804" y="2913006"/>
                </a:cubicBezTo>
                <a:lnTo>
                  <a:pt x="0" y="2913006"/>
                </a:lnTo>
                <a:lnTo>
                  <a:pt x="0" y="1400838"/>
                </a:lnTo>
                <a:lnTo>
                  <a:pt x="583804" y="1400838"/>
                </a:lnTo>
                <a:cubicBezTo>
                  <a:pt x="648291" y="1400838"/>
                  <a:pt x="700568" y="1453115"/>
                  <a:pt x="700568" y="1517602"/>
                </a:cubicBezTo>
                <a:lnTo>
                  <a:pt x="700568" y="1571674"/>
                </a:lnTo>
                <a:cubicBezTo>
                  <a:pt x="721537" y="1568378"/>
                  <a:pt x="746526" y="1559634"/>
                  <a:pt x="784162" y="1539180"/>
                </a:cubicBezTo>
                <a:cubicBezTo>
                  <a:pt x="831321" y="1421281"/>
                  <a:pt x="890271" y="1323747"/>
                  <a:pt x="1034964" y="1191915"/>
                </a:cubicBezTo>
                <a:cubicBezTo>
                  <a:pt x="1257900" y="851081"/>
                  <a:pt x="1628744" y="677449"/>
                  <a:pt x="1703770" y="169413"/>
                </a:cubicBezTo>
                <a:cubicBezTo>
                  <a:pt x="1715024" y="52855"/>
                  <a:pt x="1762452" y="3217"/>
                  <a:pt x="1821636" y="15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73" name="Rounded Rectangle 10">
            <a:extLst>
              <a:ext uri="{FF2B5EF4-FFF2-40B4-BE49-F238E27FC236}">
                <a16:creationId xmlns:a16="http://schemas.microsoft.com/office/drawing/2014/main" id="{B55467B8-5BFB-46FE-82D2-AA896BC192F1}"/>
              </a:ext>
            </a:extLst>
          </p:cNvPr>
          <p:cNvSpPr/>
          <p:nvPr/>
        </p:nvSpPr>
        <p:spPr>
          <a:xfrm>
            <a:off x="8534202" y="2515987"/>
            <a:ext cx="372169" cy="492524"/>
          </a:xfrm>
          <a:custGeom>
            <a:avLst/>
            <a:gdLst/>
            <a:ahLst/>
            <a:cxnLst/>
            <a:rect l="l" t="t" r="r" b="b"/>
            <a:pathLst>
              <a:path w="2448272" h="3240000">
                <a:moveTo>
                  <a:pt x="1358676" y="2676152"/>
                </a:moveTo>
                <a:cubicBezTo>
                  <a:pt x="1327753" y="2676152"/>
                  <a:pt x="1302685" y="2701220"/>
                  <a:pt x="1302685" y="2732143"/>
                </a:cubicBezTo>
                <a:lnTo>
                  <a:pt x="1302685" y="2956101"/>
                </a:lnTo>
                <a:cubicBezTo>
                  <a:pt x="1302685" y="2987024"/>
                  <a:pt x="1327753" y="3012092"/>
                  <a:pt x="1358676" y="3012092"/>
                </a:cubicBezTo>
                <a:lnTo>
                  <a:pt x="1582634" y="3012092"/>
                </a:lnTo>
                <a:cubicBezTo>
                  <a:pt x="1613557" y="3012092"/>
                  <a:pt x="1638625" y="2987024"/>
                  <a:pt x="1638625" y="2956101"/>
                </a:cubicBezTo>
                <a:lnTo>
                  <a:pt x="1638625" y="2732143"/>
                </a:lnTo>
                <a:cubicBezTo>
                  <a:pt x="1638625" y="2701220"/>
                  <a:pt x="1613557" y="2676152"/>
                  <a:pt x="1582634" y="2676152"/>
                </a:cubicBezTo>
                <a:close/>
                <a:moveTo>
                  <a:pt x="837062" y="2676152"/>
                </a:moveTo>
                <a:cubicBezTo>
                  <a:pt x="806139" y="2676152"/>
                  <a:pt x="781071" y="2701220"/>
                  <a:pt x="781071" y="2732143"/>
                </a:cubicBezTo>
                <a:lnTo>
                  <a:pt x="781071" y="2956101"/>
                </a:lnTo>
                <a:cubicBezTo>
                  <a:pt x="781071" y="2987024"/>
                  <a:pt x="806139" y="3012092"/>
                  <a:pt x="837062" y="3012092"/>
                </a:cubicBezTo>
                <a:lnTo>
                  <a:pt x="1061020" y="3012092"/>
                </a:lnTo>
                <a:cubicBezTo>
                  <a:pt x="1091943" y="3012092"/>
                  <a:pt x="1117011" y="2987024"/>
                  <a:pt x="1117011" y="2956101"/>
                </a:cubicBezTo>
                <a:lnTo>
                  <a:pt x="1117011" y="2732143"/>
                </a:lnTo>
                <a:cubicBezTo>
                  <a:pt x="1117011" y="2701220"/>
                  <a:pt x="1091943" y="2676152"/>
                  <a:pt x="1061020" y="2676152"/>
                </a:cubicBezTo>
                <a:close/>
                <a:moveTo>
                  <a:pt x="315448" y="2676152"/>
                </a:moveTo>
                <a:cubicBezTo>
                  <a:pt x="284525" y="2676152"/>
                  <a:pt x="259457" y="2701220"/>
                  <a:pt x="259457" y="2732143"/>
                </a:cubicBezTo>
                <a:lnTo>
                  <a:pt x="259457" y="2956101"/>
                </a:lnTo>
                <a:cubicBezTo>
                  <a:pt x="259457" y="2987024"/>
                  <a:pt x="284525" y="3012092"/>
                  <a:pt x="315448" y="3012092"/>
                </a:cubicBezTo>
                <a:lnTo>
                  <a:pt x="539406" y="3012092"/>
                </a:lnTo>
                <a:cubicBezTo>
                  <a:pt x="570329" y="3012092"/>
                  <a:pt x="595397" y="2987024"/>
                  <a:pt x="595397" y="2956101"/>
                </a:cubicBezTo>
                <a:lnTo>
                  <a:pt x="595397" y="2732143"/>
                </a:lnTo>
                <a:cubicBezTo>
                  <a:pt x="595397" y="2701220"/>
                  <a:pt x="570329" y="2676152"/>
                  <a:pt x="539406" y="2676152"/>
                </a:cubicBezTo>
                <a:close/>
                <a:moveTo>
                  <a:pt x="1880291" y="2179832"/>
                </a:moveTo>
                <a:cubicBezTo>
                  <a:pt x="1849368" y="2179832"/>
                  <a:pt x="1824300" y="2204900"/>
                  <a:pt x="1824300" y="2235823"/>
                </a:cubicBezTo>
                <a:lnTo>
                  <a:pt x="1824300" y="2956101"/>
                </a:lnTo>
                <a:cubicBezTo>
                  <a:pt x="1824300" y="2987024"/>
                  <a:pt x="1849368" y="3012092"/>
                  <a:pt x="1880291" y="3012092"/>
                </a:cubicBezTo>
                <a:lnTo>
                  <a:pt x="2104249" y="3012092"/>
                </a:lnTo>
                <a:cubicBezTo>
                  <a:pt x="2135172" y="3012092"/>
                  <a:pt x="2160240" y="2987024"/>
                  <a:pt x="2160240" y="2956101"/>
                </a:cubicBezTo>
                <a:lnTo>
                  <a:pt x="2160240" y="2235823"/>
                </a:lnTo>
                <a:cubicBezTo>
                  <a:pt x="2160240" y="2204900"/>
                  <a:pt x="2135172" y="2179832"/>
                  <a:pt x="2104249" y="2179832"/>
                </a:cubicBezTo>
                <a:close/>
                <a:moveTo>
                  <a:pt x="1358676" y="2179832"/>
                </a:moveTo>
                <a:cubicBezTo>
                  <a:pt x="1327753" y="2179832"/>
                  <a:pt x="1302685" y="2204900"/>
                  <a:pt x="1302685" y="2235823"/>
                </a:cubicBezTo>
                <a:lnTo>
                  <a:pt x="1302685" y="2459781"/>
                </a:lnTo>
                <a:cubicBezTo>
                  <a:pt x="1302685" y="2490704"/>
                  <a:pt x="1327753" y="2515772"/>
                  <a:pt x="1358676" y="2515772"/>
                </a:cubicBezTo>
                <a:lnTo>
                  <a:pt x="1582634" y="2515772"/>
                </a:lnTo>
                <a:cubicBezTo>
                  <a:pt x="1613557" y="2515772"/>
                  <a:pt x="1638625" y="2490704"/>
                  <a:pt x="1638625" y="2459781"/>
                </a:cubicBezTo>
                <a:lnTo>
                  <a:pt x="1638625" y="2235823"/>
                </a:lnTo>
                <a:cubicBezTo>
                  <a:pt x="1638625" y="2204900"/>
                  <a:pt x="1613557" y="2179832"/>
                  <a:pt x="1582634" y="2179832"/>
                </a:cubicBezTo>
                <a:close/>
                <a:moveTo>
                  <a:pt x="837062" y="2179832"/>
                </a:moveTo>
                <a:cubicBezTo>
                  <a:pt x="806139" y="2179832"/>
                  <a:pt x="781071" y="2204900"/>
                  <a:pt x="781071" y="2235823"/>
                </a:cubicBezTo>
                <a:lnTo>
                  <a:pt x="781071" y="2459781"/>
                </a:lnTo>
                <a:cubicBezTo>
                  <a:pt x="781071" y="2490704"/>
                  <a:pt x="806139" y="2515772"/>
                  <a:pt x="837062" y="2515772"/>
                </a:cubicBezTo>
                <a:lnTo>
                  <a:pt x="1061020" y="2515772"/>
                </a:lnTo>
                <a:cubicBezTo>
                  <a:pt x="1091943" y="2515772"/>
                  <a:pt x="1117011" y="2490704"/>
                  <a:pt x="1117011" y="2459781"/>
                </a:cubicBezTo>
                <a:lnTo>
                  <a:pt x="1117011" y="2235823"/>
                </a:lnTo>
                <a:cubicBezTo>
                  <a:pt x="1117011" y="2204900"/>
                  <a:pt x="1091943" y="2179832"/>
                  <a:pt x="1061020" y="2179832"/>
                </a:cubicBezTo>
                <a:close/>
                <a:moveTo>
                  <a:pt x="315448" y="2179832"/>
                </a:moveTo>
                <a:cubicBezTo>
                  <a:pt x="284525" y="2179832"/>
                  <a:pt x="259457" y="2204900"/>
                  <a:pt x="259457" y="2235823"/>
                </a:cubicBezTo>
                <a:lnTo>
                  <a:pt x="259457" y="2459781"/>
                </a:lnTo>
                <a:cubicBezTo>
                  <a:pt x="259457" y="2490704"/>
                  <a:pt x="284525" y="2515772"/>
                  <a:pt x="315448" y="2515772"/>
                </a:cubicBezTo>
                <a:lnTo>
                  <a:pt x="539406" y="2515772"/>
                </a:lnTo>
                <a:cubicBezTo>
                  <a:pt x="570329" y="2515772"/>
                  <a:pt x="595397" y="2490704"/>
                  <a:pt x="595397" y="2459781"/>
                </a:cubicBezTo>
                <a:lnTo>
                  <a:pt x="595397" y="2235823"/>
                </a:lnTo>
                <a:cubicBezTo>
                  <a:pt x="595397" y="2204900"/>
                  <a:pt x="570329" y="2179832"/>
                  <a:pt x="539406" y="2179832"/>
                </a:cubicBezTo>
                <a:close/>
                <a:moveTo>
                  <a:pt x="1880291" y="1683512"/>
                </a:moveTo>
                <a:cubicBezTo>
                  <a:pt x="1849368" y="1683512"/>
                  <a:pt x="1824300" y="1708580"/>
                  <a:pt x="1824300" y="1739503"/>
                </a:cubicBezTo>
                <a:lnTo>
                  <a:pt x="1824300" y="1963461"/>
                </a:lnTo>
                <a:cubicBezTo>
                  <a:pt x="1824300" y="1994384"/>
                  <a:pt x="1849368" y="2019452"/>
                  <a:pt x="1880291" y="2019452"/>
                </a:cubicBezTo>
                <a:lnTo>
                  <a:pt x="2104249" y="2019452"/>
                </a:lnTo>
                <a:cubicBezTo>
                  <a:pt x="2135172" y="2019452"/>
                  <a:pt x="2160240" y="1994384"/>
                  <a:pt x="2160240" y="1963461"/>
                </a:cubicBezTo>
                <a:lnTo>
                  <a:pt x="2160240" y="1739503"/>
                </a:lnTo>
                <a:cubicBezTo>
                  <a:pt x="2160240" y="1708580"/>
                  <a:pt x="2135172" y="1683512"/>
                  <a:pt x="2104249" y="1683512"/>
                </a:cubicBezTo>
                <a:close/>
                <a:moveTo>
                  <a:pt x="1358676" y="1683512"/>
                </a:moveTo>
                <a:cubicBezTo>
                  <a:pt x="1327753" y="1683512"/>
                  <a:pt x="1302685" y="1708580"/>
                  <a:pt x="1302685" y="1739503"/>
                </a:cubicBezTo>
                <a:lnTo>
                  <a:pt x="1302685" y="1963461"/>
                </a:lnTo>
                <a:cubicBezTo>
                  <a:pt x="1302685" y="1994384"/>
                  <a:pt x="1327753" y="2019452"/>
                  <a:pt x="1358676" y="2019452"/>
                </a:cubicBezTo>
                <a:lnTo>
                  <a:pt x="1582634" y="2019452"/>
                </a:lnTo>
                <a:cubicBezTo>
                  <a:pt x="1613557" y="2019452"/>
                  <a:pt x="1638625" y="1994384"/>
                  <a:pt x="1638625" y="1963461"/>
                </a:cubicBezTo>
                <a:lnTo>
                  <a:pt x="1638625" y="1739503"/>
                </a:lnTo>
                <a:cubicBezTo>
                  <a:pt x="1638625" y="1708580"/>
                  <a:pt x="1613557" y="1683512"/>
                  <a:pt x="1582634" y="1683512"/>
                </a:cubicBezTo>
                <a:close/>
                <a:moveTo>
                  <a:pt x="837062" y="1683512"/>
                </a:moveTo>
                <a:cubicBezTo>
                  <a:pt x="806139" y="1683512"/>
                  <a:pt x="781071" y="1708580"/>
                  <a:pt x="781071" y="1739503"/>
                </a:cubicBezTo>
                <a:lnTo>
                  <a:pt x="781071" y="1963461"/>
                </a:lnTo>
                <a:cubicBezTo>
                  <a:pt x="781071" y="1994384"/>
                  <a:pt x="806139" y="2019452"/>
                  <a:pt x="837062" y="2019452"/>
                </a:cubicBezTo>
                <a:lnTo>
                  <a:pt x="1061020" y="2019452"/>
                </a:lnTo>
                <a:cubicBezTo>
                  <a:pt x="1091943" y="2019452"/>
                  <a:pt x="1117011" y="1994384"/>
                  <a:pt x="1117011" y="1963461"/>
                </a:cubicBezTo>
                <a:lnTo>
                  <a:pt x="1117011" y="1739503"/>
                </a:lnTo>
                <a:cubicBezTo>
                  <a:pt x="1117011" y="1708580"/>
                  <a:pt x="1091943" y="1683512"/>
                  <a:pt x="1061020" y="1683512"/>
                </a:cubicBezTo>
                <a:close/>
                <a:moveTo>
                  <a:pt x="315448" y="1683512"/>
                </a:moveTo>
                <a:cubicBezTo>
                  <a:pt x="284525" y="1683512"/>
                  <a:pt x="259457" y="1708580"/>
                  <a:pt x="259457" y="1739503"/>
                </a:cubicBezTo>
                <a:lnTo>
                  <a:pt x="259457" y="1963461"/>
                </a:lnTo>
                <a:cubicBezTo>
                  <a:pt x="259457" y="1994384"/>
                  <a:pt x="284525" y="2019452"/>
                  <a:pt x="315448" y="2019452"/>
                </a:cubicBezTo>
                <a:lnTo>
                  <a:pt x="539406" y="2019452"/>
                </a:lnTo>
                <a:cubicBezTo>
                  <a:pt x="570329" y="2019452"/>
                  <a:pt x="595397" y="1994384"/>
                  <a:pt x="595397" y="1963461"/>
                </a:cubicBezTo>
                <a:lnTo>
                  <a:pt x="595397" y="1739503"/>
                </a:lnTo>
                <a:cubicBezTo>
                  <a:pt x="595397" y="1708580"/>
                  <a:pt x="570329" y="1683512"/>
                  <a:pt x="539406" y="1683512"/>
                </a:cubicBezTo>
                <a:close/>
                <a:moveTo>
                  <a:pt x="1880291" y="1187192"/>
                </a:moveTo>
                <a:cubicBezTo>
                  <a:pt x="1849368" y="1187192"/>
                  <a:pt x="1824300" y="1212260"/>
                  <a:pt x="1824300" y="1243183"/>
                </a:cubicBezTo>
                <a:lnTo>
                  <a:pt x="1824300" y="1467141"/>
                </a:lnTo>
                <a:cubicBezTo>
                  <a:pt x="1824300" y="1498064"/>
                  <a:pt x="1849368" y="1523132"/>
                  <a:pt x="1880291" y="1523132"/>
                </a:cubicBezTo>
                <a:lnTo>
                  <a:pt x="2104249" y="1523132"/>
                </a:lnTo>
                <a:cubicBezTo>
                  <a:pt x="2135172" y="1523132"/>
                  <a:pt x="2160240" y="1498064"/>
                  <a:pt x="2160240" y="1467141"/>
                </a:cubicBezTo>
                <a:lnTo>
                  <a:pt x="2160240" y="1243183"/>
                </a:lnTo>
                <a:cubicBezTo>
                  <a:pt x="2160240" y="1212260"/>
                  <a:pt x="2135172" y="1187192"/>
                  <a:pt x="2104249" y="1187192"/>
                </a:cubicBezTo>
                <a:close/>
                <a:moveTo>
                  <a:pt x="1358676" y="1187192"/>
                </a:moveTo>
                <a:cubicBezTo>
                  <a:pt x="1327753" y="1187192"/>
                  <a:pt x="1302685" y="1212260"/>
                  <a:pt x="1302685" y="1243183"/>
                </a:cubicBezTo>
                <a:lnTo>
                  <a:pt x="1302685" y="1467141"/>
                </a:lnTo>
                <a:cubicBezTo>
                  <a:pt x="1302685" y="1498064"/>
                  <a:pt x="1327753" y="1523132"/>
                  <a:pt x="1358676" y="1523132"/>
                </a:cubicBezTo>
                <a:lnTo>
                  <a:pt x="1582634" y="1523132"/>
                </a:lnTo>
                <a:cubicBezTo>
                  <a:pt x="1613557" y="1523132"/>
                  <a:pt x="1638625" y="1498064"/>
                  <a:pt x="1638625" y="1467141"/>
                </a:cubicBezTo>
                <a:lnTo>
                  <a:pt x="1638625" y="1243183"/>
                </a:lnTo>
                <a:cubicBezTo>
                  <a:pt x="1638625" y="1212260"/>
                  <a:pt x="1613557" y="1187192"/>
                  <a:pt x="1582634" y="1187192"/>
                </a:cubicBezTo>
                <a:close/>
                <a:moveTo>
                  <a:pt x="837062" y="1187192"/>
                </a:moveTo>
                <a:cubicBezTo>
                  <a:pt x="806139" y="1187192"/>
                  <a:pt x="781071" y="1212260"/>
                  <a:pt x="781071" y="1243183"/>
                </a:cubicBezTo>
                <a:lnTo>
                  <a:pt x="781071" y="1467141"/>
                </a:lnTo>
                <a:cubicBezTo>
                  <a:pt x="781071" y="1498064"/>
                  <a:pt x="806139" y="1523132"/>
                  <a:pt x="837062" y="1523132"/>
                </a:cubicBezTo>
                <a:lnTo>
                  <a:pt x="1061020" y="1523132"/>
                </a:lnTo>
                <a:cubicBezTo>
                  <a:pt x="1091943" y="1523132"/>
                  <a:pt x="1117011" y="1498064"/>
                  <a:pt x="1117011" y="1467141"/>
                </a:cubicBezTo>
                <a:lnTo>
                  <a:pt x="1117011" y="1243183"/>
                </a:lnTo>
                <a:cubicBezTo>
                  <a:pt x="1117011" y="1212260"/>
                  <a:pt x="1091943" y="1187192"/>
                  <a:pt x="1061020" y="1187192"/>
                </a:cubicBezTo>
                <a:close/>
                <a:moveTo>
                  <a:pt x="315448" y="1187192"/>
                </a:moveTo>
                <a:cubicBezTo>
                  <a:pt x="284525" y="1187192"/>
                  <a:pt x="259457" y="1212260"/>
                  <a:pt x="259457" y="1243183"/>
                </a:cubicBezTo>
                <a:lnTo>
                  <a:pt x="259457" y="1467141"/>
                </a:lnTo>
                <a:cubicBezTo>
                  <a:pt x="259457" y="1498064"/>
                  <a:pt x="284525" y="1523132"/>
                  <a:pt x="315448" y="1523132"/>
                </a:cubicBezTo>
                <a:lnTo>
                  <a:pt x="539406" y="1523132"/>
                </a:lnTo>
                <a:cubicBezTo>
                  <a:pt x="570329" y="1523132"/>
                  <a:pt x="595397" y="1498064"/>
                  <a:pt x="595397" y="1467141"/>
                </a:cubicBezTo>
                <a:lnTo>
                  <a:pt x="595397" y="1243183"/>
                </a:lnTo>
                <a:cubicBezTo>
                  <a:pt x="595397" y="1212260"/>
                  <a:pt x="570329" y="1187192"/>
                  <a:pt x="539406" y="1187192"/>
                </a:cubicBezTo>
                <a:close/>
                <a:moveTo>
                  <a:pt x="348041" y="163575"/>
                </a:moveTo>
                <a:cubicBezTo>
                  <a:pt x="275130" y="163575"/>
                  <a:pt x="216024" y="222681"/>
                  <a:pt x="216024" y="295592"/>
                </a:cubicBezTo>
                <a:lnTo>
                  <a:pt x="216024" y="823646"/>
                </a:lnTo>
                <a:cubicBezTo>
                  <a:pt x="216024" y="896557"/>
                  <a:pt x="275130" y="955663"/>
                  <a:pt x="348041" y="955663"/>
                </a:cubicBezTo>
                <a:lnTo>
                  <a:pt x="2100231" y="955663"/>
                </a:lnTo>
                <a:cubicBezTo>
                  <a:pt x="2173142" y="955663"/>
                  <a:pt x="2232248" y="896557"/>
                  <a:pt x="2232248" y="823646"/>
                </a:cubicBezTo>
                <a:lnTo>
                  <a:pt x="2232248" y="295592"/>
                </a:lnTo>
                <a:cubicBezTo>
                  <a:pt x="2232248" y="222681"/>
                  <a:pt x="2173142" y="163575"/>
                  <a:pt x="2100231" y="163575"/>
                </a:cubicBezTo>
                <a:close/>
                <a:moveTo>
                  <a:pt x="265172" y="0"/>
                </a:moveTo>
                <a:lnTo>
                  <a:pt x="2183100" y="0"/>
                </a:lnTo>
                <a:cubicBezTo>
                  <a:pt x="2329550" y="0"/>
                  <a:pt x="2448272" y="118722"/>
                  <a:pt x="2448272" y="265172"/>
                </a:cubicBezTo>
                <a:lnTo>
                  <a:pt x="2448272" y="2974828"/>
                </a:lnTo>
                <a:cubicBezTo>
                  <a:pt x="2448272" y="3121278"/>
                  <a:pt x="2329550" y="3240000"/>
                  <a:pt x="2183100" y="3240000"/>
                </a:cubicBezTo>
                <a:lnTo>
                  <a:pt x="265172" y="3240000"/>
                </a:lnTo>
                <a:cubicBezTo>
                  <a:pt x="118722" y="3240000"/>
                  <a:pt x="0" y="3121278"/>
                  <a:pt x="0" y="2974828"/>
                </a:cubicBezTo>
                <a:lnTo>
                  <a:pt x="0" y="265172"/>
                </a:lnTo>
                <a:cubicBezTo>
                  <a:pt x="0" y="118722"/>
                  <a:pt x="118722" y="0"/>
                  <a:pt x="265172"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74" name="Rounded Rectangle 32">
            <a:extLst>
              <a:ext uri="{FF2B5EF4-FFF2-40B4-BE49-F238E27FC236}">
                <a16:creationId xmlns:a16="http://schemas.microsoft.com/office/drawing/2014/main" id="{A7C45BCB-0B8E-4E0E-842A-DD554B68B1C0}"/>
              </a:ext>
            </a:extLst>
          </p:cNvPr>
          <p:cNvSpPr/>
          <p:nvPr/>
        </p:nvSpPr>
        <p:spPr>
          <a:xfrm>
            <a:off x="10179594" y="3623455"/>
            <a:ext cx="491492" cy="491492"/>
          </a:xfrm>
          <a:custGeom>
            <a:avLst/>
            <a:gdLst/>
            <a:ahLst/>
            <a:cxnLst/>
            <a:rect l="l" t="t" r="r" b="b"/>
            <a:pathLst>
              <a:path w="3240000" h="3240000">
                <a:moveTo>
                  <a:pt x="2019696" y="2510955"/>
                </a:moveTo>
                <a:lnTo>
                  <a:pt x="2019696" y="2797359"/>
                </a:lnTo>
                <a:lnTo>
                  <a:pt x="2914589" y="2797359"/>
                </a:lnTo>
                <a:lnTo>
                  <a:pt x="2914589" y="2510955"/>
                </a:lnTo>
                <a:close/>
                <a:moveTo>
                  <a:pt x="2019696" y="2081348"/>
                </a:moveTo>
                <a:lnTo>
                  <a:pt x="2019696" y="2367752"/>
                </a:lnTo>
                <a:lnTo>
                  <a:pt x="2914589" y="2367752"/>
                </a:lnTo>
                <a:lnTo>
                  <a:pt x="2914589" y="2081348"/>
                </a:lnTo>
                <a:close/>
                <a:moveTo>
                  <a:pt x="580710" y="2021703"/>
                </a:moveTo>
                <a:lnTo>
                  <a:pt x="378191" y="2224222"/>
                </a:lnTo>
                <a:lnTo>
                  <a:pt x="593323" y="2439354"/>
                </a:lnTo>
                <a:lnTo>
                  <a:pt x="378191" y="2654485"/>
                </a:lnTo>
                <a:lnTo>
                  <a:pt x="580710" y="2857004"/>
                </a:lnTo>
                <a:lnTo>
                  <a:pt x="795842" y="2641872"/>
                </a:lnTo>
                <a:lnTo>
                  <a:pt x="1010973" y="2857004"/>
                </a:lnTo>
                <a:lnTo>
                  <a:pt x="1213492" y="2654485"/>
                </a:lnTo>
                <a:lnTo>
                  <a:pt x="998360" y="2439354"/>
                </a:lnTo>
                <a:lnTo>
                  <a:pt x="1213492" y="2224222"/>
                </a:lnTo>
                <a:lnTo>
                  <a:pt x="1010973" y="2021703"/>
                </a:lnTo>
                <a:lnTo>
                  <a:pt x="795842" y="2236835"/>
                </a:lnTo>
                <a:close/>
                <a:moveTo>
                  <a:pt x="1656000" y="1656001"/>
                </a:moveTo>
                <a:lnTo>
                  <a:pt x="3240000" y="1656001"/>
                </a:lnTo>
                <a:lnTo>
                  <a:pt x="3240000" y="2699989"/>
                </a:lnTo>
                <a:cubicBezTo>
                  <a:pt x="3240000" y="2998229"/>
                  <a:pt x="2998229" y="3240000"/>
                  <a:pt x="2699989" y="3240000"/>
                </a:cubicBezTo>
                <a:lnTo>
                  <a:pt x="1656000" y="3240000"/>
                </a:lnTo>
                <a:close/>
                <a:moveTo>
                  <a:pt x="0" y="1656001"/>
                </a:moveTo>
                <a:lnTo>
                  <a:pt x="1584000" y="1656001"/>
                </a:lnTo>
                <a:lnTo>
                  <a:pt x="1584000" y="3240000"/>
                </a:lnTo>
                <a:lnTo>
                  <a:pt x="540011" y="3240000"/>
                </a:lnTo>
                <a:cubicBezTo>
                  <a:pt x="241771" y="3240000"/>
                  <a:pt x="0" y="2998229"/>
                  <a:pt x="0" y="2699989"/>
                </a:cubicBezTo>
                <a:close/>
                <a:moveTo>
                  <a:pt x="2467143" y="957859"/>
                </a:moveTo>
                <a:cubicBezTo>
                  <a:pt x="2388055" y="957859"/>
                  <a:pt x="2323941" y="1021973"/>
                  <a:pt x="2323941" y="1101061"/>
                </a:cubicBezTo>
                <a:cubicBezTo>
                  <a:pt x="2323941" y="1180149"/>
                  <a:pt x="2388055" y="1244263"/>
                  <a:pt x="2467143" y="1244263"/>
                </a:cubicBezTo>
                <a:cubicBezTo>
                  <a:pt x="2546231" y="1244263"/>
                  <a:pt x="2610345" y="1180149"/>
                  <a:pt x="2610345" y="1101061"/>
                </a:cubicBezTo>
                <a:cubicBezTo>
                  <a:pt x="2610345" y="1021973"/>
                  <a:pt x="2546231" y="957859"/>
                  <a:pt x="2467143" y="957859"/>
                </a:cubicBezTo>
                <a:close/>
                <a:moveTo>
                  <a:pt x="2019696" y="635775"/>
                </a:moveTo>
                <a:lnTo>
                  <a:pt x="2019696" y="922180"/>
                </a:lnTo>
                <a:lnTo>
                  <a:pt x="2914589" y="922180"/>
                </a:lnTo>
                <a:lnTo>
                  <a:pt x="2914589" y="635775"/>
                </a:lnTo>
                <a:close/>
                <a:moveTo>
                  <a:pt x="652639" y="331531"/>
                </a:moveTo>
                <a:lnTo>
                  <a:pt x="652639" y="635775"/>
                </a:lnTo>
                <a:lnTo>
                  <a:pt x="348395" y="635775"/>
                </a:lnTo>
                <a:lnTo>
                  <a:pt x="348395" y="922180"/>
                </a:lnTo>
                <a:lnTo>
                  <a:pt x="652639" y="922180"/>
                </a:lnTo>
                <a:lnTo>
                  <a:pt x="652639" y="1226424"/>
                </a:lnTo>
                <a:lnTo>
                  <a:pt x="939044" y="1226424"/>
                </a:lnTo>
                <a:lnTo>
                  <a:pt x="939044" y="922180"/>
                </a:lnTo>
                <a:lnTo>
                  <a:pt x="1243288" y="922180"/>
                </a:lnTo>
                <a:lnTo>
                  <a:pt x="1243288" y="635775"/>
                </a:lnTo>
                <a:lnTo>
                  <a:pt x="939044" y="635775"/>
                </a:lnTo>
                <a:lnTo>
                  <a:pt x="939044" y="331531"/>
                </a:lnTo>
                <a:close/>
                <a:moveTo>
                  <a:pt x="2467143" y="313692"/>
                </a:moveTo>
                <a:cubicBezTo>
                  <a:pt x="2388055" y="313692"/>
                  <a:pt x="2323941" y="377806"/>
                  <a:pt x="2323941" y="456894"/>
                </a:cubicBezTo>
                <a:cubicBezTo>
                  <a:pt x="2323941" y="535982"/>
                  <a:pt x="2388055" y="600096"/>
                  <a:pt x="2467143" y="600096"/>
                </a:cubicBezTo>
                <a:cubicBezTo>
                  <a:pt x="2546231" y="600096"/>
                  <a:pt x="2610345" y="535982"/>
                  <a:pt x="2610345" y="456894"/>
                </a:cubicBezTo>
                <a:cubicBezTo>
                  <a:pt x="2610345" y="377806"/>
                  <a:pt x="2546231" y="313692"/>
                  <a:pt x="2467143" y="313692"/>
                </a:cubicBezTo>
                <a:close/>
                <a:moveTo>
                  <a:pt x="540011" y="0"/>
                </a:moveTo>
                <a:lnTo>
                  <a:pt x="2699989" y="0"/>
                </a:lnTo>
                <a:cubicBezTo>
                  <a:pt x="2998229" y="0"/>
                  <a:pt x="3240000" y="241771"/>
                  <a:pt x="3240000" y="540011"/>
                </a:cubicBezTo>
                <a:lnTo>
                  <a:pt x="3240000" y="1584001"/>
                </a:lnTo>
                <a:lnTo>
                  <a:pt x="1656000" y="1584001"/>
                </a:lnTo>
                <a:lnTo>
                  <a:pt x="1656000" y="1"/>
                </a:lnTo>
                <a:lnTo>
                  <a:pt x="1584000" y="1"/>
                </a:lnTo>
                <a:lnTo>
                  <a:pt x="1584000" y="1584001"/>
                </a:lnTo>
                <a:lnTo>
                  <a:pt x="0" y="1584001"/>
                </a:lnTo>
                <a:lnTo>
                  <a:pt x="0" y="540011"/>
                </a:lnTo>
                <a:cubicBezTo>
                  <a:pt x="0" y="241771"/>
                  <a:pt x="241771" y="0"/>
                  <a:pt x="540011"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75" name="Trapezoid 13">
            <a:extLst>
              <a:ext uri="{FF2B5EF4-FFF2-40B4-BE49-F238E27FC236}">
                <a16:creationId xmlns:a16="http://schemas.microsoft.com/office/drawing/2014/main" id="{EAB635DE-58EF-4585-A0F5-0790A1957A5B}"/>
              </a:ext>
            </a:extLst>
          </p:cNvPr>
          <p:cNvSpPr/>
          <p:nvPr/>
        </p:nvSpPr>
        <p:spPr>
          <a:xfrm>
            <a:off x="5324216" y="2538243"/>
            <a:ext cx="529844" cy="448015"/>
          </a:xfrm>
          <a:custGeom>
            <a:avLst/>
            <a:gdLst/>
            <a:ahLst/>
            <a:cxnLst/>
            <a:rect l="l" t="t" r="r" b="b"/>
            <a:pathLst>
              <a:path w="2736304" h="2313707">
                <a:moveTo>
                  <a:pt x="1046195" y="1945901"/>
                </a:moveTo>
                <a:lnTo>
                  <a:pt x="998316" y="2093032"/>
                </a:lnTo>
                <a:lnTo>
                  <a:pt x="1737988" y="2093032"/>
                </a:lnTo>
                <a:lnTo>
                  <a:pt x="1690109" y="1945901"/>
                </a:lnTo>
                <a:close/>
                <a:moveTo>
                  <a:pt x="396044" y="89541"/>
                </a:moveTo>
                <a:lnTo>
                  <a:pt x="396044" y="1241668"/>
                </a:lnTo>
                <a:lnTo>
                  <a:pt x="2340260" y="1241668"/>
                </a:lnTo>
                <a:lnTo>
                  <a:pt x="2340260" y="89541"/>
                </a:lnTo>
                <a:close/>
                <a:moveTo>
                  <a:pt x="252028" y="0"/>
                </a:moveTo>
                <a:lnTo>
                  <a:pt x="2484276" y="0"/>
                </a:lnTo>
                <a:lnTo>
                  <a:pt x="2484276" y="1331208"/>
                </a:lnTo>
                <a:lnTo>
                  <a:pt x="2484679" y="1331208"/>
                </a:lnTo>
                <a:lnTo>
                  <a:pt x="2736304" y="2195304"/>
                </a:lnTo>
                <a:lnTo>
                  <a:pt x="2736304" y="2313707"/>
                </a:lnTo>
                <a:lnTo>
                  <a:pt x="0" y="2313707"/>
                </a:lnTo>
                <a:lnTo>
                  <a:pt x="0" y="2195304"/>
                </a:lnTo>
                <a:lnTo>
                  <a:pt x="251625" y="1331208"/>
                </a:lnTo>
                <a:lnTo>
                  <a:pt x="252028" y="1331208"/>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76" name="Rounded Rectangle 7">
            <a:extLst>
              <a:ext uri="{FF2B5EF4-FFF2-40B4-BE49-F238E27FC236}">
                <a16:creationId xmlns:a16="http://schemas.microsoft.com/office/drawing/2014/main" id="{890A206E-8EB0-46CB-87E5-BB62DA827BE4}"/>
              </a:ext>
            </a:extLst>
          </p:cNvPr>
          <p:cNvSpPr/>
          <p:nvPr/>
        </p:nvSpPr>
        <p:spPr>
          <a:xfrm>
            <a:off x="7858216" y="2527504"/>
            <a:ext cx="271294" cy="469495"/>
          </a:xfrm>
          <a:custGeom>
            <a:avLst/>
            <a:gdLst/>
            <a:ahLst/>
            <a:cxnLst/>
            <a:rect l="l" t="t" r="r" b="b"/>
            <a:pathLst>
              <a:path w="1872208" h="3240000">
                <a:moveTo>
                  <a:pt x="936104" y="2852499"/>
                </a:moveTo>
                <a:cubicBezTo>
                  <a:pt x="861605" y="2852499"/>
                  <a:pt x="801211" y="2912893"/>
                  <a:pt x="801211" y="2987392"/>
                </a:cubicBezTo>
                <a:cubicBezTo>
                  <a:pt x="801211" y="3061891"/>
                  <a:pt x="861605" y="3122285"/>
                  <a:pt x="936104" y="3122285"/>
                </a:cubicBezTo>
                <a:cubicBezTo>
                  <a:pt x="1010603" y="3122285"/>
                  <a:pt x="1070997" y="3061891"/>
                  <a:pt x="1070997" y="2987392"/>
                </a:cubicBezTo>
                <a:cubicBezTo>
                  <a:pt x="1070997" y="2912893"/>
                  <a:pt x="1010603" y="2852499"/>
                  <a:pt x="936104" y="2852499"/>
                </a:cubicBezTo>
                <a:close/>
                <a:moveTo>
                  <a:pt x="144016" y="323096"/>
                </a:moveTo>
                <a:lnTo>
                  <a:pt x="144016" y="2699360"/>
                </a:lnTo>
                <a:lnTo>
                  <a:pt x="1728192" y="2699360"/>
                </a:lnTo>
                <a:lnTo>
                  <a:pt x="1728192" y="323096"/>
                </a:lnTo>
                <a:close/>
                <a:moveTo>
                  <a:pt x="720104" y="107072"/>
                </a:moveTo>
                <a:cubicBezTo>
                  <a:pt x="690281" y="107072"/>
                  <a:pt x="666104" y="131249"/>
                  <a:pt x="666104" y="161072"/>
                </a:cubicBezTo>
                <a:cubicBezTo>
                  <a:pt x="666104" y="190895"/>
                  <a:pt x="690281" y="215072"/>
                  <a:pt x="720104" y="215072"/>
                </a:cubicBezTo>
                <a:lnTo>
                  <a:pt x="1152104" y="215072"/>
                </a:lnTo>
                <a:cubicBezTo>
                  <a:pt x="1181927" y="215072"/>
                  <a:pt x="1206104" y="190895"/>
                  <a:pt x="1206104" y="161072"/>
                </a:cubicBezTo>
                <a:cubicBezTo>
                  <a:pt x="1206104" y="131249"/>
                  <a:pt x="1181927" y="107072"/>
                  <a:pt x="1152104" y="107072"/>
                </a:cubicBezTo>
                <a:close/>
                <a:moveTo>
                  <a:pt x="312041" y="0"/>
                </a:moveTo>
                <a:lnTo>
                  <a:pt x="1560167" y="0"/>
                </a:lnTo>
                <a:cubicBezTo>
                  <a:pt x="1732502" y="0"/>
                  <a:pt x="1872208" y="139706"/>
                  <a:pt x="1872208" y="312041"/>
                </a:cubicBezTo>
                <a:lnTo>
                  <a:pt x="1872208" y="2927959"/>
                </a:lnTo>
                <a:cubicBezTo>
                  <a:pt x="1872208" y="3100294"/>
                  <a:pt x="1732502" y="3240000"/>
                  <a:pt x="1560167" y="3240000"/>
                </a:cubicBezTo>
                <a:lnTo>
                  <a:pt x="312041" y="3240000"/>
                </a:lnTo>
                <a:cubicBezTo>
                  <a:pt x="139706" y="3240000"/>
                  <a:pt x="0" y="3100294"/>
                  <a:pt x="0" y="2927959"/>
                </a:cubicBezTo>
                <a:lnTo>
                  <a:pt x="0" y="312041"/>
                </a:lnTo>
                <a:cubicBezTo>
                  <a:pt x="0" y="139706"/>
                  <a:pt x="139706" y="0"/>
                  <a:pt x="312041"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77" name="Rectangle 18">
            <a:extLst>
              <a:ext uri="{FF2B5EF4-FFF2-40B4-BE49-F238E27FC236}">
                <a16:creationId xmlns:a16="http://schemas.microsoft.com/office/drawing/2014/main" id="{D8BFBE69-EC90-491A-A905-789398F4B3A8}"/>
              </a:ext>
            </a:extLst>
          </p:cNvPr>
          <p:cNvSpPr/>
          <p:nvPr/>
        </p:nvSpPr>
        <p:spPr>
          <a:xfrm>
            <a:off x="6258752" y="2567175"/>
            <a:ext cx="491054" cy="390153"/>
          </a:xfrm>
          <a:custGeom>
            <a:avLst/>
            <a:gdLst/>
            <a:ahLst/>
            <a:cxnLst/>
            <a:rect l="l" t="t" r="r" b="b"/>
            <a:pathLst>
              <a:path w="3240000" h="2574247">
                <a:moveTo>
                  <a:pt x="2393400" y="1814089"/>
                </a:moveTo>
                <a:cubicBezTo>
                  <a:pt x="2363577" y="1814089"/>
                  <a:pt x="2339400" y="1838266"/>
                  <a:pt x="2339400" y="1868089"/>
                </a:cubicBezTo>
                <a:cubicBezTo>
                  <a:pt x="2339400" y="1897912"/>
                  <a:pt x="2363577" y="1922089"/>
                  <a:pt x="2393400" y="1922089"/>
                </a:cubicBezTo>
                <a:lnTo>
                  <a:pt x="2573400" y="1922089"/>
                </a:lnTo>
                <a:cubicBezTo>
                  <a:pt x="2603223" y="1922089"/>
                  <a:pt x="2627400" y="1897912"/>
                  <a:pt x="2627400" y="1868089"/>
                </a:cubicBezTo>
                <a:cubicBezTo>
                  <a:pt x="2627400" y="1838266"/>
                  <a:pt x="2603223" y="1814089"/>
                  <a:pt x="2573400" y="1814089"/>
                </a:cubicBezTo>
                <a:close/>
                <a:moveTo>
                  <a:pt x="173344" y="1814089"/>
                </a:moveTo>
                <a:cubicBezTo>
                  <a:pt x="143521" y="1814089"/>
                  <a:pt x="119344" y="1838266"/>
                  <a:pt x="119344" y="1868089"/>
                </a:cubicBezTo>
                <a:cubicBezTo>
                  <a:pt x="119344" y="1897912"/>
                  <a:pt x="143521" y="1922089"/>
                  <a:pt x="173344" y="1922089"/>
                </a:cubicBezTo>
                <a:lnTo>
                  <a:pt x="353344" y="1922089"/>
                </a:lnTo>
                <a:cubicBezTo>
                  <a:pt x="383167" y="1922089"/>
                  <a:pt x="407344" y="1897912"/>
                  <a:pt x="407344" y="1868089"/>
                </a:cubicBezTo>
                <a:cubicBezTo>
                  <a:pt x="407344" y="1838266"/>
                  <a:pt x="383167" y="1814089"/>
                  <a:pt x="353344" y="1814089"/>
                </a:cubicBezTo>
                <a:close/>
                <a:moveTo>
                  <a:pt x="2933496" y="1796081"/>
                </a:moveTo>
                <a:cubicBezTo>
                  <a:pt x="2893727" y="1796081"/>
                  <a:pt x="2861488" y="1828320"/>
                  <a:pt x="2861488" y="1868089"/>
                </a:cubicBezTo>
                <a:cubicBezTo>
                  <a:pt x="2861488" y="1907858"/>
                  <a:pt x="2893727" y="1940097"/>
                  <a:pt x="2933496" y="1940097"/>
                </a:cubicBezTo>
                <a:cubicBezTo>
                  <a:pt x="2973265" y="1940097"/>
                  <a:pt x="3005504" y="1907858"/>
                  <a:pt x="3005504" y="1868089"/>
                </a:cubicBezTo>
                <a:cubicBezTo>
                  <a:pt x="3005504" y="1828320"/>
                  <a:pt x="2973265" y="1796081"/>
                  <a:pt x="2933496" y="1796081"/>
                </a:cubicBezTo>
                <a:close/>
                <a:moveTo>
                  <a:pt x="119344" y="122856"/>
                </a:moveTo>
                <a:lnTo>
                  <a:pt x="119344" y="1728192"/>
                </a:lnTo>
                <a:lnTo>
                  <a:pt x="3120656" y="1728192"/>
                </a:lnTo>
                <a:lnTo>
                  <a:pt x="3120656" y="122856"/>
                </a:lnTo>
                <a:close/>
                <a:moveTo>
                  <a:pt x="0" y="0"/>
                </a:moveTo>
                <a:lnTo>
                  <a:pt x="3240000" y="0"/>
                </a:lnTo>
                <a:lnTo>
                  <a:pt x="3240000" y="2016224"/>
                </a:lnTo>
                <a:lnTo>
                  <a:pt x="1812079" y="2016224"/>
                </a:lnTo>
                <a:lnTo>
                  <a:pt x="1857107" y="2320159"/>
                </a:lnTo>
                <a:lnTo>
                  <a:pt x="2357140" y="2320159"/>
                </a:lnTo>
                <a:cubicBezTo>
                  <a:pt x="2427304" y="2320159"/>
                  <a:pt x="2484184" y="2377039"/>
                  <a:pt x="2484184" y="2447203"/>
                </a:cubicBezTo>
                <a:lnTo>
                  <a:pt x="2484184" y="2574247"/>
                </a:lnTo>
                <a:lnTo>
                  <a:pt x="755992" y="2574247"/>
                </a:lnTo>
                <a:lnTo>
                  <a:pt x="755992" y="2447203"/>
                </a:lnTo>
                <a:cubicBezTo>
                  <a:pt x="755992" y="2377039"/>
                  <a:pt x="812872" y="2320159"/>
                  <a:pt x="883036" y="2320159"/>
                </a:cubicBezTo>
                <a:lnTo>
                  <a:pt x="1382894" y="2320159"/>
                </a:lnTo>
                <a:lnTo>
                  <a:pt x="1427922" y="2016224"/>
                </a:lnTo>
                <a:lnTo>
                  <a:pt x="0" y="2016224"/>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78" name="Rounded Rectangle 25">
            <a:extLst>
              <a:ext uri="{FF2B5EF4-FFF2-40B4-BE49-F238E27FC236}">
                <a16:creationId xmlns:a16="http://schemas.microsoft.com/office/drawing/2014/main" id="{4572E89B-D1A8-4A73-807F-C57BE0137D47}"/>
              </a:ext>
            </a:extLst>
          </p:cNvPr>
          <p:cNvSpPr/>
          <p:nvPr/>
        </p:nvSpPr>
        <p:spPr>
          <a:xfrm>
            <a:off x="7154498" y="2552022"/>
            <a:ext cx="299026" cy="420457"/>
          </a:xfrm>
          <a:custGeom>
            <a:avLst/>
            <a:gdLst/>
            <a:ahLst/>
            <a:cxnLst/>
            <a:rect l="l" t="t" r="r" b="b"/>
            <a:pathLst>
              <a:path w="2304256" h="3240000">
                <a:moveTo>
                  <a:pt x="954128" y="3024336"/>
                </a:moveTo>
                <a:cubicBezTo>
                  <a:pt x="924305" y="3024336"/>
                  <a:pt x="900128" y="3048513"/>
                  <a:pt x="900128" y="3078336"/>
                </a:cubicBezTo>
                <a:cubicBezTo>
                  <a:pt x="900128" y="3108159"/>
                  <a:pt x="924305" y="3132336"/>
                  <a:pt x="954128" y="3132336"/>
                </a:cubicBezTo>
                <a:lnTo>
                  <a:pt x="1350128" y="3132336"/>
                </a:lnTo>
                <a:cubicBezTo>
                  <a:pt x="1379951" y="3132336"/>
                  <a:pt x="1404128" y="3108159"/>
                  <a:pt x="1404128" y="3078336"/>
                </a:cubicBezTo>
                <a:cubicBezTo>
                  <a:pt x="1404128" y="3048513"/>
                  <a:pt x="1379951" y="3024336"/>
                  <a:pt x="1350128" y="3024336"/>
                </a:cubicBezTo>
                <a:close/>
                <a:moveTo>
                  <a:pt x="131531" y="224650"/>
                </a:moveTo>
                <a:lnTo>
                  <a:pt x="131531" y="2888946"/>
                </a:lnTo>
                <a:lnTo>
                  <a:pt x="2172725" y="2888946"/>
                </a:lnTo>
                <a:lnTo>
                  <a:pt x="2172725" y="224650"/>
                </a:lnTo>
                <a:close/>
                <a:moveTo>
                  <a:pt x="936128" y="73520"/>
                </a:moveTo>
                <a:cubicBezTo>
                  <a:pt x="916246" y="73520"/>
                  <a:pt x="900128" y="89638"/>
                  <a:pt x="900128" y="109520"/>
                </a:cubicBezTo>
                <a:cubicBezTo>
                  <a:pt x="900128" y="129402"/>
                  <a:pt x="916246" y="145520"/>
                  <a:pt x="936128" y="145520"/>
                </a:cubicBezTo>
                <a:lnTo>
                  <a:pt x="1368128" y="145520"/>
                </a:lnTo>
                <a:cubicBezTo>
                  <a:pt x="1388010" y="145520"/>
                  <a:pt x="1404128" y="129402"/>
                  <a:pt x="1404128" y="109520"/>
                </a:cubicBezTo>
                <a:cubicBezTo>
                  <a:pt x="1404128" y="89638"/>
                  <a:pt x="1388010" y="73520"/>
                  <a:pt x="1368128" y="73520"/>
                </a:cubicBezTo>
                <a:close/>
                <a:moveTo>
                  <a:pt x="155330" y="0"/>
                </a:moveTo>
                <a:lnTo>
                  <a:pt x="2148926" y="0"/>
                </a:lnTo>
                <a:cubicBezTo>
                  <a:pt x="2234712" y="0"/>
                  <a:pt x="2304256" y="69544"/>
                  <a:pt x="2304256" y="155330"/>
                </a:cubicBezTo>
                <a:lnTo>
                  <a:pt x="2304256" y="3084670"/>
                </a:lnTo>
                <a:cubicBezTo>
                  <a:pt x="2304256" y="3170456"/>
                  <a:pt x="2234712" y="3240000"/>
                  <a:pt x="2148926" y="3240000"/>
                </a:cubicBezTo>
                <a:lnTo>
                  <a:pt x="155330" y="3240000"/>
                </a:lnTo>
                <a:cubicBezTo>
                  <a:pt x="69544" y="3240000"/>
                  <a:pt x="0" y="3170456"/>
                  <a:pt x="0" y="3084670"/>
                </a:cubicBezTo>
                <a:lnTo>
                  <a:pt x="0" y="155330"/>
                </a:lnTo>
                <a:cubicBezTo>
                  <a:pt x="0" y="69544"/>
                  <a:pt x="69544" y="0"/>
                  <a:pt x="15533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79" name="Chord 14">
            <a:extLst>
              <a:ext uri="{FF2B5EF4-FFF2-40B4-BE49-F238E27FC236}">
                <a16:creationId xmlns:a16="http://schemas.microsoft.com/office/drawing/2014/main" id="{55CB0732-5078-415F-A13A-7992B69C1679}"/>
              </a:ext>
            </a:extLst>
          </p:cNvPr>
          <p:cNvSpPr/>
          <p:nvPr/>
        </p:nvSpPr>
        <p:spPr>
          <a:xfrm>
            <a:off x="5919945" y="5535338"/>
            <a:ext cx="512639" cy="646909"/>
          </a:xfrm>
          <a:custGeom>
            <a:avLst/>
            <a:gdLst/>
            <a:ahLst/>
            <a:cxnLst/>
            <a:rect l="l" t="t" r="r" b="b"/>
            <a:pathLst>
              <a:path w="2120980" h="2676504">
                <a:moveTo>
                  <a:pt x="824057" y="2198115"/>
                </a:moveTo>
                <a:lnTo>
                  <a:pt x="824057" y="2229022"/>
                </a:lnTo>
                <a:lnTo>
                  <a:pt x="751177" y="2229022"/>
                </a:lnTo>
                <a:lnTo>
                  <a:pt x="751177" y="2510330"/>
                </a:lnTo>
                <a:lnTo>
                  <a:pt x="824057" y="2510330"/>
                </a:lnTo>
                <a:lnTo>
                  <a:pt x="824057" y="2541237"/>
                </a:lnTo>
                <a:lnTo>
                  <a:pt x="1298129" y="2541237"/>
                </a:lnTo>
                <a:lnTo>
                  <a:pt x="1298129" y="2510330"/>
                </a:lnTo>
                <a:lnTo>
                  <a:pt x="1371008" y="2510330"/>
                </a:lnTo>
                <a:lnTo>
                  <a:pt x="1371008" y="2229022"/>
                </a:lnTo>
                <a:lnTo>
                  <a:pt x="1298129" y="2229022"/>
                </a:lnTo>
                <a:lnTo>
                  <a:pt x="1298129" y="2198115"/>
                </a:lnTo>
                <a:close/>
                <a:moveTo>
                  <a:pt x="1933495" y="134375"/>
                </a:moveTo>
                <a:cubicBezTo>
                  <a:pt x="1872496" y="128267"/>
                  <a:pt x="1778964" y="206162"/>
                  <a:pt x="1655092" y="316398"/>
                </a:cubicBezTo>
                <a:lnTo>
                  <a:pt x="1655092" y="762581"/>
                </a:lnTo>
                <a:lnTo>
                  <a:pt x="1651862" y="762581"/>
                </a:lnTo>
                <a:cubicBezTo>
                  <a:pt x="1647824" y="843406"/>
                  <a:pt x="1633793" y="920606"/>
                  <a:pt x="1611266" y="992211"/>
                </a:cubicBezTo>
                <a:cubicBezTo>
                  <a:pt x="1739269" y="1047184"/>
                  <a:pt x="1828260" y="986425"/>
                  <a:pt x="1895778" y="900656"/>
                </a:cubicBezTo>
                <a:cubicBezTo>
                  <a:pt x="1964561" y="813279"/>
                  <a:pt x="2016746" y="624382"/>
                  <a:pt x="2016490" y="465292"/>
                </a:cubicBezTo>
                <a:cubicBezTo>
                  <a:pt x="2023696" y="232949"/>
                  <a:pt x="1995287" y="140561"/>
                  <a:pt x="1933495" y="134375"/>
                </a:cubicBezTo>
                <a:close/>
                <a:moveTo>
                  <a:pt x="187485" y="134375"/>
                </a:moveTo>
                <a:cubicBezTo>
                  <a:pt x="125693" y="140561"/>
                  <a:pt x="97284" y="232949"/>
                  <a:pt x="104490" y="465292"/>
                </a:cubicBezTo>
                <a:cubicBezTo>
                  <a:pt x="104234" y="624382"/>
                  <a:pt x="156419" y="813279"/>
                  <a:pt x="225202" y="900656"/>
                </a:cubicBezTo>
                <a:cubicBezTo>
                  <a:pt x="292944" y="986710"/>
                  <a:pt x="382303" y="1047587"/>
                  <a:pt x="511026" y="991745"/>
                </a:cubicBezTo>
                <a:cubicBezTo>
                  <a:pt x="488627" y="920189"/>
                  <a:pt x="474740" y="843131"/>
                  <a:pt x="470841" y="762581"/>
                </a:cubicBezTo>
                <a:lnTo>
                  <a:pt x="467092" y="762581"/>
                </a:lnTo>
                <a:lnTo>
                  <a:pt x="467092" y="317447"/>
                </a:lnTo>
                <a:cubicBezTo>
                  <a:pt x="342616" y="206663"/>
                  <a:pt x="248680" y="128248"/>
                  <a:pt x="187485" y="134375"/>
                </a:cubicBezTo>
                <a:close/>
                <a:moveTo>
                  <a:pt x="171293" y="338"/>
                </a:moveTo>
                <a:cubicBezTo>
                  <a:pt x="267101" y="7324"/>
                  <a:pt x="383647" y="121035"/>
                  <a:pt x="467092" y="183917"/>
                </a:cubicBezTo>
                <a:lnTo>
                  <a:pt x="467092" y="127304"/>
                </a:lnTo>
                <a:cubicBezTo>
                  <a:pt x="446033" y="120339"/>
                  <a:pt x="431092" y="100383"/>
                  <a:pt x="431092" y="76938"/>
                </a:cubicBezTo>
                <a:cubicBezTo>
                  <a:pt x="431092" y="47115"/>
                  <a:pt x="455269" y="22938"/>
                  <a:pt x="485092" y="22938"/>
                </a:cubicBezTo>
                <a:lnTo>
                  <a:pt x="1637092" y="22938"/>
                </a:lnTo>
                <a:cubicBezTo>
                  <a:pt x="1666915" y="22938"/>
                  <a:pt x="1691092" y="47115"/>
                  <a:pt x="1691092" y="76938"/>
                </a:cubicBezTo>
                <a:cubicBezTo>
                  <a:pt x="1691092" y="100383"/>
                  <a:pt x="1676151" y="120339"/>
                  <a:pt x="1655092" y="127304"/>
                </a:cubicBezTo>
                <a:lnTo>
                  <a:pt x="1655092" y="182958"/>
                </a:lnTo>
                <a:cubicBezTo>
                  <a:pt x="1738474" y="119924"/>
                  <a:pt x="1854348" y="7289"/>
                  <a:pt x="1949687" y="338"/>
                </a:cubicBezTo>
                <a:cubicBezTo>
                  <a:pt x="2046947" y="-6754"/>
                  <a:pt x="2122836" y="96139"/>
                  <a:pt x="2120946" y="473736"/>
                </a:cubicBezTo>
                <a:cubicBezTo>
                  <a:pt x="2117166" y="673942"/>
                  <a:pt x="2058714" y="872497"/>
                  <a:pt x="1966316" y="974360"/>
                </a:cubicBezTo>
                <a:cubicBezTo>
                  <a:pt x="1875288" y="1074712"/>
                  <a:pt x="1740706" y="1159472"/>
                  <a:pt x="1574365" y="1087619"/>
                </a:cubicBezTo>
                <a:cubicBezTo>
                  <a:pt x="1498402" y="1256706"/>
                  <a:pt x="1371540" y="1383225"/>
                  <a:pt x="1220432" y="1434843"/>
                </a:cubicBezTo>
                <a:lnTo>
                  <a:pt x="1220432" y="1524098"/>
                </a:lnTo>
                <a:cubicBezTo>
                  <a:pt x="1242816" y="1529237"/>
                  <a:pt x="1259092" y="1549488"/>
                  <a:pt x="1259092" y="1573540"/>
                </a:cubicBezTo>
                <a:lnTo>
                  <a:pt x="1259092" y="1782216"/>
                </a:lnTo>
                <a:cubicBezTo>
                  <a:pt x="1259092" y="1806269"/>
                  <a:pt x="1242816" y="1826519"/>
                  <a:pt x="1220432" y="1831659"/>
                </a:cubicBezTo>
                <a:lnTo>
                  <a:pt x="1220432" y="1899972"/>
                </a:lnTo>
                <a:cubicBezTo>
                  <a:pt x="1220432" y="1908643"/>
                  <a:pt x="1218317" y="1916820"/>
                  <a:pt x="1214011" y="1923722"/>
                </a:cubicBezTo>
                <a:cubicBezTo>
                  <a:pt x="1480406" y="1939701"/>
                  <a:pt x="1673079" y="1996147"/>
                  <a:pt x="1682229" y="2062848"/>
                </a:cubicBezTo>
                <a:lnTo>
                  <a:pt x="1925188" y="2062848"/>
                </a:lnTo>
                <a:lnTo>
                  <a:pt x="1925188" y="2676504"/>
                </a:lnTo>
                <a:lnTo>
                  <a:pt x="196996" y="2676504"/>
                </a:lnTo>
                <a:lnTo>
                  <a:pt x="196996" y="2062848"/>
                </a:lnTo>
                <a:lnTo>
                  <a:pt x="427501" y="2062848"/>
                </a:lnTo>
                <a:cubicBezTo>
                  <a:pt x="436455" y="1995236"/>
                  <a:pt x="634470" y="1937990"/>
                  <a:pt x="907722" y="1923052"/>
                </a:cubicBezTo>
                <a:cubicBezTo>
                  <a:pt x="903729" y="1916275"/>
                  <a:pt x="901752" y="1908354"/>
                  <a:pt x="901752" y="1899972"/>
                </a:cubicBezTo>
                <a:lnTo>
                  <a:pt x="901752" y="1831659"/>
                </a:lnTo>
                <a:cubicBezTo>
                  <a:pt x="879369" y="1826519"/>
                  <a:pt x="863092" y="1806269"/>
                  <a:pt x="863092" y="1782216"/>
                </a:cubicBezTo>
                <a:lnTo>
                  <a:pt x="863092" y="1573540"/>
                </a:lnTo>
                <a:cubicBezTo>
                  <a:pt x="863092" y="1549488"/>
                  <a:pt x="879369" y="1529237"/>
                  <a:pt x="901752" y="1524098"/>
                </a:cubicBezTo>
                <a:lnTo>
                  <a:pt x="901752" y="1435225"/>
                </a:lnTo>
                <a:cubicBezTo>
                  <a:pt x="750211" y="1383280"/>
                  <a:pt x="623484" y="1256276"/>
                  <a:pt x="547795" y="1087211"/>
                </a:cubicBezTo>
                <a:cubicBezTo>
                  <a:pt x="380891" y="1159861"/>
                  <a:pt x="245901" y="1074942"/>
                  <a:pt x="154664" y="974360"/>
                </a:cubicBezTo>
                <a:cubicBezTo>
                  <a:pt x="62266" y="872497"/>
                  <a:pt x="3814" y="673942"/>
                  <a:pt x="34" y="473736"/>
                </a:cubicBezTo>
                <a:cubicBezTo>
                  <a:pt x="-1856" y="96139"/>
                  <a:pt x="74033" y="-6754"/>
                  <a:pt x="171293" y="3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80" name="Rounded Rectangle 6">
            <a:extLst>
              <a:ext uri="{FF2B5EF4-FFF2-40B4-BE49-F238E27FC236}">
                <a16:creationId xmlns:a16="http://schemas.microsoft.com/office/drawing/2014/main" id="{11DB8BB9-D675-470D-AC1D-C9EF80405172}"/>
              </a:ext>
            </a:extLst>
          </p:cNvPr>
          <p:cNvSpPr/>
          <p:nvPr/>
        </p:nvSpPr>
        <p:spPr>
          <a:xfrm>
            <a:off x="4411373" y="2471636"/>
            <a:ext cx="508153" cy="516633"/>
          </a:xfrm>
          <a:custGeom>
            <a:avLst/>
            <a:gdLst/>
            <a:ahLst/>
            <a:cxnLst/>
            <a:rect l="l" t="t" r="r" b="b"/>
            <a:pathLst>
              <a:path w="3186824" h="3060919">
                <a:moveTo>
                  <a:pt x="1045874" y="2696689"/>
                </a:moveTo>
                <a:lnTo>
                  <a:pt x="2125874" y="2696689"/>
                </a:lnTo>
                <a:lnTo>
                  <a:pt x="2125874" y="2804689"/>
                </a:lnTo>
                <a:lnTo>
                  <a:pt x="1045874" y="2804689"/>
                </a:lnTo>
                <a:close/>
                <a:moveTo>
                  <a:pt x="1045874" y="2410468"/>
                </a:moveTo>
                <a:lnTo>
                  <a:pt x="2125874" y="2410468"/>
                </a:lnTo>
                <a:lnTo>
                  <a:pt x="2125874" y="2518468"/>
                </a:lnTo>
                <a:lnTo>
                  <a:pt x="1045874" y="2518468"/>
                </a:lnTo>
                <a:close/>
                <a:moveTo>
                  <a:pt x="1045874" y="2124247"/>
                </a:moveTo>
                <a:lnTo>
                  <a:pt x="2125874" y="2124247"/>
                </a:lnTo>
                <a:lnTo>
                  <a:pt x="2125874" y="2232247"/>
                </a:lnTo>
                <a:lnTo>
                  <a:pt x="1045874" y="2232247"/>
                </a:lnTo>
                <a:close/>
                <a:moveTo>
                  <a:pt x="902547" y="1956791"/>
                </a:moveTo>
                <a:lnTo>
                  <a:pt x="902547" y="2109191"/>
                </a:lnTo>
                <a:lnTo>
                  <a:pt x="902547" y="2185391"/>
                </a:lnTo>
                <a:lnTo>
                  <a:pt x="902547" y="2376263"/>
                </a:lnTo>
                <a:lnTo>
                  <a:pt x="902547" y="2973921"/>
                </a:lnTo>
                <a:lnTo>
                  <a:pt x="2284277" y="2973921"/>
                </a:lnTo>
                <a:lnTo>
                  <a:pt x="2284277" y="2376263"/>
                </a:lnTo>
                <a:lnTo>
                  <a:pt x="2284277" y="2185391"/>
                </a:lnTo>
                <a:lnTo>
                  <a:pt x="2284277" y="2109191"/>
                </a:lnTo>
                <a:lnTo>
                  <a:pt x="2284277" y="1956791"/>
                </a:lnTo>
                <a:close/>
                <a:moveTo>
                  <a:pt x="469172" y="1728191"/>
                </a:moveTo>
                <a:lnTo>
                  <a:pt x="469172" y="2185391"/>
                </a:lnTo>
                <a:lnTo>
                  <a:pt x="767127" y="2185391"/>
                </a:lnTo>
                <a:lnTo>
                  <a:pt x="767127" y="2109191"/>
                </a:lnTo>
                <a:lnTo>
                  <a:pt x="545372" y="2109191"/>
                </a:lnTo>
                <a:lnTo>
                  <a:pt x="545372" y="1804391"/>
                </a:lnTo>
                <a:lnTo>
                  <a:pt x="2641452" y="1804391"/>
                </a:lnTo>
                <a:lnTo>
                  <a:pt x="2641452" y="2109191"/>
                </a:lnTo>
                <a:lnTo>
                  <a:pt x="2419697" y="2109191"/>
                </a:lnTo>
                <a:lnTo>
                  <a:pt x="2419697" y="2185391"/>
                </a:lnTo>
                <a:lnTo>
                  <a:pt x="2717652" y="2185391"/>
                </a:lnTo>
                <a:lnTo>
                  <a:pt x="2717652" y="1728191"/>
                </a:lnTo>
                <a:close/>
                <a:moveTo>
                  <a:pt x="2819005" y="1350909"/>
                </a:moveTo>
                <a:cubicBezTo>
                  <a:pt x="2769294" y="1350909"/>
                  <a:pt x="2728995" y="1391208"/>
                  <a:pt x="2728995" y="1440919"/>
                </a:cubicBezTo>
                <a:cubicBezTo>
                  <a:pt x="2728995" y="1490630"/>
                  <a:pt x="2769294" y="1530929"/>
                  <a:pt x="2819005" y="1530929"/>
                </a:cubicBezTo>
                <a:cubicBezTo>
                  <a:pt x="2868716" y="1530929"/>
                  <a:pt x="2909015" y="1490630"/>
                  <a:pt x="2909015" y="1440919"/>
                </a:cubicBezTo>
                <a:cubicBezTo>
                  <a:pt x="2909015" y="1391208"/>
                  <a:pt x="2868716" y="1350909"/>
                  <a:pt x="2819005" y="1350909"/>
                </a:cubicBezTo>
                <a:close/>
                <a:moveTo>
                  <a:pt x="2509707" y="1350909"/>
                </a:moveTo>
                <a:cubicBezTo>
                  <a:pt x="2459996" y="1350909"/>
                  <a:pt x="2419697" y="1391208"/>
                  <a:pt x="2419697" y="1440919"/>
                </a:cubicBezTo>
                <a:cubicBezTo>
                  <a:pt x="2419697" y="1490630"/>
                  <a:pt x="2459996" y="1530929"/>
                  <a:pt x="2509707" y="1530929"/>
                </a:cubicBezTo>
                <a:cubicBezTo>
                  <a:pt x="2559418" y="1530929"/>
                  <a:pt x="2599717" y="1490630"/>
                  <a:pt x="2599717" y="1440919"/>
                </a:cubicBezTo>
                <a:cubicBezTo>
                  <a:pt x="2599717" y="1391208"/>
                  <a:pt x="2559418" y="1350909"/>
                  <a:pt x="2509707" y="1350909"/>
                </a:cubicBezTo>
                <a:close/>
                <a:moveTo>
                  <a:pt x="195993" y="1200328"/>
                </a:moveTo>
                <a:lnTo>
                  <a:pt x="2990831" y="1200328"/>
                </a:lnTo>
                <a:cubicBezTo>
                  <a:pt x="3099075" y="1200328"/>
                  <a:pt x="3186824" y="1288077"/>
                  <a:pt x="3186824" y="1396321"/>
                </a:cubicBezTo>
                <a:lnTo>
                  <a:pt x="3186824" y="2180270"/>
                </a:lnTo>
                <a:cubicBezTo>
                  <a:pt x="3186824" y="2288514"/>
                  <a:pt x="3099075" y="2376263"/>
                  <a:pt x="2990831" y="2376263"/>
                </a:cubicBezTo>
                <a:lnTo>
                  <a:pt x="2419697" y="2376263"/>
                </a:lnTo>
                <a:lnTo>
                  <a:pt x="2419697" y="3060919"/>
                </a:lnTo>
                <a:lnTo>
                  <a:pt x="767127" y="3060919"/>
                </a:lnTo>
                <a:lnTo>
                  <a:pt x="767127" y="2376263"/>
                </a:lnTo>
                <a:lnTo>
                  <a:pt x="195993" y="2376263"/>
                </a:lnTo>
                <a:cubicBezTo>
                  <a:pt x="87749" y="2376263"/>
                  <a:pt x="0" y="2288514"/>
                  <a:pt x="0" y="2180270"/>
                </a:cubicBezTo>
                <a:lnTo>
                  <a:pt x="0" y="1396321"/>
                </a:lnTo>
                <a:cubicBezTo>
                  <a:pt x="0" y="1288077"/>
                  <a:pt x="87749" y="1200328"/>
                  <a:pt x="195993" y="1200328"/>
                </a:cubicBezTo>
                <a:close/>
                <a:moveTo>
                  <a:pt x="767127" y="0"/>
                </a:moveTo>
                <a:lnTo>
                  <a:pt x="2419697" y="0"/>
                </a:lnTo>
                <a:lnTo>
                  <a:pt x="2419697" y="190589"/>
                </a:lnTo>
                <a:lnTo>
                  <a:pt x="2565249" y="190589"/>
                </a:lnTo>
                <a:cubicBezTo>
                  <a:pt x="2649419" y="190589"/>
                  <a:pt x="2717652" y="258822"/>
                  <a:pt x="2717652" y="342992"/>
                </a:cubicBezTo>
                <a:lnTo>
                  <a:pt x="2717652" y="1104989"/>
                </a:lnTo>
                <a:lnTo>
                  <a:pt x="2284277" y="1104989"/>
                </a:lnTo>
                <a:lnTo>
                  <a:pt x="2284277" y="1104128"/>
                </a:lnTo>
                <a:lnTo>
                  <a:pt x="2284277" y="190589"/>
                </a:lnTo>
                <a:lnTo>
                  <a:pt x="2284277" y="96523"/>
                </a:lnTo>
                <a:lnTo>
                  <a:pt x="902547" y="96523"/>
                </a:lnTo>
                <a:lnTo>
                  <a:pt x="902547" y="190589"/>
                </a:lnTo>
                <a:lnTo>
                  <a:pt x="902547" y="1104128"/>
                </a:lnTo>
                <a:lnTo>
                  <a:pt x="902547" y="1104989"/>
                </a:lnTo>
                <a:lnTo>
                  <a:pt x="469172" y="1104989"/>
                </a:lnTo>
                <a:lnTo>
                  <a:pt x="469172" y="342992"/>
                </a:lnTo>
                <a:cubicBezTo>
                  <a:pt x="469172" y="258822"/>
                  <a:pt x="537405" y="190589"/>
                  <a:pt x="621575" y="190589"/>
                </a:cubicBezTo>
                <a:lnTo>
                  <a:pt x="767127" y="190589"/>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81" name="Oval 66">
            <a:extLst>
              <a:ext uri="{FF2B5EF4-FFF2-40B4-BE49-F238E27FC236}">
                <a16:creationId xmlns:a16="http://schemas.microsoft.com/office/drawing/2014/main" id="{64136ECC-E882-4D1E-8298-06A6A02A6E1A}"/>
              </a:ext>
            </a:extLst>
          </p:cNvPr>
          <p:cNvSpPr/>
          <p:nvPr/>
        </p:nvSpPr>
        <p:spPr>
          <a:xfrm rot="20700000">
            <a:off x="6137536" y="3634206"/>
            <a:ext cx="548680" cy="469988"/>
          </a:xfrm>
          <a:custGeom>
            <a:avLst/>
            <a:gdLst/>
            <a:ahLst/>
            <a:cxnLst/>
            <a:rect l="l" t="t" r="r" b="b"/>
            <a:pathLst>
              <a:path w="2901316" h="2485205">
                <a:moveTo>
                  <a:pt x="2901316" y="8833"/>
                </a:moveTo>
                <a:lnTo>
                  <a:pt x="2885407" y="69738"/>
                </a:lnTo>
                <a:lnTo>
                  <a:pt x="2890344" y="71061"/>
                </a:lnTo>
                <a:lnTo>
                  <a:pt x="2331295" y="2157461"/>
                </a:lnTo>
                <a:lnTo>
                  <a:pt x="2322295" y="2155049"/>
                </a:lnTo>
                <a:cubicBezTo>
                  <a:pt x="2311779" y="2339141"/>
                  <a:pt x="2127696" y="2485205"/>
                  <a:pt x="1902404" y="2485205"/>
                </a:cubicBezTo>
                <a:cubicBezTo>
                  <a:pt x="1669201" y="2485205"/>
                  <a:pt x="1480151" y="2328701"/>
                  <a:pt x="1480150" y="2135644"/>
                </a:cubicBezTo>
                <a:cubicBezTo>
                  <a:pt x="1480150" y="1942587"/>
                  <a:pt x="1669200" y="1786083"/>
                  <a:pt x="1902404" y="1786083"/>
                </a:cubicBezTo>
                <a:cubicBezTo>
                  <a:pt x="2026046" y="1786083"/>
                  <a:pt x="2137276" y="1830075"/>
                  <a:pt x="2213623" y="1901150"/>
                </a:cubicBezTo>
                <a:lnTo>
                  <a:pt x="2586815" y="508378"/>
                </a:lnTo>
                <a:lnTo>
                  <a:pt x="1283297" y="508378"/>
                </a:lnTo>
                <a:lnTo>
                  <a:pt x="847984" y="2132988"/>
                </a:lnTo>
                <a:lnTo>
                  <a:pt x="841776" y="2131324"/>
                </a:lnTo>
                <a:cubicBezTo>
                  <a:pt x="829584" y="2314002"/>
                  <a:pt x="646295" y="2458448"/>
                  <a:pt x="422254" y="2458448"/>
                </a:cubicBezTo>
                <a:cubicBezTo>
                  <a:pt x="189051" y="2458448"/>
                  <a:pt x="1" y="2301944"/>
                  <a:pt x="0" y="2108887"/>
                </a:cubicBezTo>
                <a:cubicBezTo>
                  <a:pt x="0" y="1915830"/>
                  <a:pt x="189051" y="1759326"/>
                  <a:pt x="422255" y="1759326"/>
                </a:cubicBezTo>
                <a:cubicBezTo>
                  <a:pt x="544771" y="1759326"/>
                  <a:pt x="655100" y="1802522"/>
                  <a:pt x="731465" y="1872378"/>
                </a:cubicBezTo>
                <a:lnTo>
                  <a:pt x="1233167" y="0"/>
                </a:lnTo>
                <a:lnTo>
                  <a:pt x="1266129" y="8833"/>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82" name="Isosceles Triangle 13">
            <a:extLst>
              <a:ext uri="{FF2B5EF4-FFF2-40B4-BE49-F238E27FC236}">
                <a16:creationId xmlns:a16="http://schemas.microsoft.com/office/drawing/2014/main" id="{A54A6140-C0D9-4440-A5D4-E05BC900724C}"/>
              </a:ext>
            </a:extLst>
          </p:cNvPr>
          <p:cNvSpPr/>
          <p:nvPr/>
        </p:nvSpPr>
        <p:spPr>
          <a:xfrm rot="10800000">
            <a:off x="5188220" y="5485943"/>
            <a:ext cx="376548" cy="745701"/>
          </a:xfrm>
          <a:custGeom>
            <a:avLst/>
            <a:gdLst/>
            <a:ahLst/>
            <a:cxnLst/>
            <a:rect l="l" t="t" r="r" b="b"/>
            <a:pathLst>
              <a:path w="1613569" h="3195455">
                <a:moveTo>
                  <a:pt x="1348422" y="2012960"/>
                </a:moveTo>
                <a:lnTo>
                  <a:pt x="264249" y="2012960"/>
                </a:lnTo>
                <a:cubicBezTo>
                  <a:pt x="99656" y="1932015"/>
                  <a:pt x="172" y="1814225"/>
                  <a:pt x="0" y="1686651"/>
                </a:cubicBezTo>
                <a:lnTo>
                  <a:pt x="716785" y="1678553"/>
                </a:lnTo>
                <a:lnTo>
                  <a:pt x="716785" y="360000"/>
                </a:lnTo>
                <a:lnTo>
                  <a:pt x="716785" y="355479"/>
                </a:lnTo>
                <a:lnTo>
                  <a:pt x="717916" y="355479"/>
                </a:lnTo>
                <a:lnTo>
                  <a:pt x="806785" y="0"/>
                </a:lnTo>
                <a:lnTo>
                  <a:pt x="895655" y="355479"/>
                </a:lnTo>
                <a:lnTo>
                  <a:pt x="896785" y="355479"/>
                </a:lnTo>
                <a:lnTo>
                  <a:pt x="896785" y="360000"/>
                </a:lnTo>
                <a:lnTo>
                  <a:pt x="896785" y="1676520"/>
                </a:lnTo>
                <a:lnTo>
                  <a:pt x="1612906" y="1668429"/>
                </a:lnTo>
                <a:cubicBezTo>
                  <a:pt x="1622778" y="1802631"/>
                  <a:pt x="1521918" y="1928220"/>
                  <a:pt x="1348422" y="2012960"/>
                </a:cubicBezTo>
                <a:close/>
                <a:moveTo>
                  <a:pt x="1175921" y="2908428"/>
                </a:moveTo>
                <a:lnTo>
                  <a:pt x="437641" y="2908428"/>
                </a:lnTo>
                <a:lnTo>
                  <a:pt x="250570" y="2083962"/>
                </a:lnTo>
                <a:lnTo>
                  <a:pt x="1362992" y="2083962"/>
                </a:lnTo>
                <a:close/>
                <a:moveTo>
                  <a:pt x="1155969" y="3195455"/>
                </a:moveTo>
                <a:lnTo>
                  <a:pt x="457593" y="3195455"/>
                </a:lnTo>
                <a:cubicBezTo>
                  <a:pt x="397940" y="3195455"/>
                  <a:pt x="349581" y="3147096"/>
                  <a:pt x="349581" y="3087443"/>
                </a:cubicBezTo>
                <a:cubicBezTo>
                  <a:pt x="349581" y="3027790"/>
                  <a:pt x="397940" y="2979431"/>
                  <a:pt x="457593" y="2979431"/>
                </a:cubicBezTo>
                <a:lnTo>
                  <a:pt x="1155969" y="2979431"/>
                </a:lnTo>
                <a:cubicBezTo>
                  <a:pt x="1215622" y="2979431"/>
                  <a:pt x="1263981" y="3027790"/>
                  <a:pt x="1263981" y="3087443"/>
                </a:cubicBezTo>
                <a:cubicBezTo>
                  <a:pt x="1263981" y="3147096"/>
                  <a:pt x="1215622" y="3195455"/>
                  <a:pt x="1155969" y="3195455"/>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83" name="Smiley Face 14">
            <a:extLst>
              <a:ext uri="{FF2B5EF4-FFF2-40B4-BE49-F238E27FC236}">
                <a16:creationId xmlns:a16="http://schemas.microsoft.com/office/drawing/2014/main" id="{BD37565A-D14C-4133-B9E1-D7F8BF1C6551}"/>
              </a:ext>
            </a:extLst>
          </p:cNvPr>
          <p:cNvSpPr/>
          <p:nvPr/>
        </p:nvSpPr>
        <p:spPr>
          <a:xfrm>
            <a:off x="7617042" y="5578826"/>
            <a:ext cx="559934" cy="559934"/>
          </a:xfrm>
          <a:custGeom>
            <a:avLst/>
            <a:gdLst/>
            <a:ahLst/>
            <a:cxnLst/>
            <a:rect l="l" t="t" r="r" b="b"/>
            <a:pathLst>
              <a:path w="3240000" h="3240000">
                <a:moveTo>
                  <a:pt x="2026698" y="2215122"/>
                </a:moveTo>
                <a:cubicBezTo>
                  <a:pt x="1959656" y="2378616"/>
                  <a:pt x="1801229" y="2486070"/>
                  <a:pt x="1624533" y="2487892"/>
                </a:cubicBezTo>
                <a:cubicBezTo>
                  <a:pt x="1447837" y="2489714"/>
                  <a:pt x="1287227" y="2385551"/>
                  <a:pt x="1216828" y="2223474"/>
                </a:cubicBezTo>
                <a:lnTo>
                  <a:pt x="1039110" y="2300667"/>
                </a:lnTo>
                <a:cubicBezTo>
                  <a:pt x="1140541" y="2534187"/>
                  <a:pt x="1371947" y="2684266"/>
                  <a:pt x="1626531" y="2681641"/>
                </a:cubicBezTo>
                <a:cubicBezTo>
                  <a:pt x="1881115" y="2679016"/>
                  <a:pt x="2109376" y="2524196"/>
                  <a:pt x="2205970" y="2288634"/>
                </a:cubicBezTo>
                <a:close/>
                <a:moveTo>
                  <a:pt x="2165423" y="986226"/>
                </a:moveTo>
                <a:cubicBezTo>
                  <a:pt x="2072622" y="986226"/>
                  <a:pt x="1997392" y="1061456"/>
                  <a:pt x="1997392" y="1154257"/>
                </a:cubicBezTo>
                <a:cubicBezTo>
                  <a:pt x="1997392" y="1247058"/>
                  <a:pt x="2072622" y="1322288"/>
                  <a:pt x="2165423" y="1322288"/>
                </a:cubicBezTo>
                <a:cubicBezTo>
                  <a:pt x="2258224" y="1322288"/>
                  <a:pt x="2333454" y="1247058"/>
                  <a:pt x="2333454" y="1154257"/>
                </a:cubicBezTo>
                <a:cubicBezTo>
                  <a:pt x="2333454" y="1061456"/>
                  <a:pt x="2258224" y="986226"/>
                  <a:pt x="2165423" y="986226"/>
                </a:cubicBezTo>
                <a:close/>
                <a:moveTo>
                  <a:pt x="1107401" y="986226"/>
                </a:moveTo>
                <a:cubicBezTo>
                  <a:pt x="1014600" y="986226"/>
                  <a:pt x="939370" y="1061456"/>
                  <a:pt x="939370" y="1154257"/>
                </a:cubicBezTo>
                <a:cubicBezTo>
                  <a:pt x="939370" y="1247058"/>
                  <a:pt x="1014600" y="1322288"/>
                  <a:pt x="1107401" y="1322288"/>
                </a:cubicBezTo>
                <a:cubicBezTo>
                  <a:pt x="1200202" y="1322288"/>
                  <a:pt x="1275432" y="1247058"/>
                  <a:pt x="1275432" y="1154257"/>
                </a:cubicBezTo>
                <a:cubicBezTo>
                  <a:pt x="1275432" y="1061456"/>
                  <a:pt x="1200202" y="986226"/>
                  <a:pt x="1107401" y="986226"/>
                </a:cubicBezTo>
                <a:close/>
                <a:moveTo>
                  <a:pt x="1620000" y="0"/>
                </a:moveTo>
                <a:lnTo>
                  <a:pt x="1785636" y="8364"/>
                </a:lnTo>
                <a:lnTo>
                  <a:pt x="1946487" y="32913"/>
                </a:lnTo>
                <a:lnTo>
                  <a:pt x="2101738" y="72832"/>
                </a:lnTo>
                <a:lnTo>
                  <a:pt x="2250577" y="127308"/>
                </a:lnTo>
                <a:lnTo>
                  <a:pt x="2392188" y="195525"/>
                </a:lnTo>
                <a:lnTo>
                  <a:pt x="2525757" y="276671"/>
                </a:lnTo>
                <a:lnTo>
                  <a:pt x="2650470" y="369929"/>
                </a:lnTo>
                <a:lnTo>
                  <a:pt x="2765513" y="474487"/>
                </a:lnTo>
                <a:lnTo>
                  <a:pt x="2870071" y="589530"/>
                </a:lnTo>
                <a:lnTo>
                  <a:pt x="2963329" y="714243"/>
                </a:lnTo>
                <a:lnTo>
                  <a:pt x="3044475" y="847812"/>
                </a:lnTo>
                <a:lnTo>
                  <a:pt x="3112693" y="989423"/>
                </a:lnTo>
                <a:lnTo>
                  <a:pt x="3167168" y="1138262"/>
                </a:lnTo>
                <a:lnTo>
                  <a:pt x="3207088" y="1293514"/>
                </a:lnTo>
                <a:lnTo>
                  <a:pt x="3231636" y="1454365"/>
                </a:lnTo>
                <a:lnTo>
                  <a:pt x="3240000" y="1620000"/>
                </a:lnTo>
                <a:lnTo>
                  <a:pt x="3231636" y="1785636"/>
                </a:lnTo>
                <a:lnTo>
                  <a:pt x="3207088" y="1946487"/>
                </a:lnTo>
                <a:lnTo>
                  <a:pt x="3167168" y="2101739"/>
                </a:lnTo>
                <a:lnTo>
                  <a:pt x="3112693" y="2250577"/>
                </a:lnTo>
                <a:lnTo>
                  <a:pt x="3044475" y="2392188"/>
                </a:lnTo>
                <a:lnTo>
                  <a:pt x="2963329" y="2525758"/>
                </a:lnTo>
                <a:lnTo>
                  <a:pt x="2870071" y="2650471"/>
                </a:lnTo>
                <a:lnTo>
                  <a:pt x="2765513" y="2765513"/>
                </a:lnTo>
                <a:lnTo>
                  <a:pt x="2650470" y="2870071"/>
                </a:lnTo>
                <a:lnTo>
                  <a:pt x="2525757" y="2963330"/>
                </a:lnTo>
                <a:lnTo>
                  <a:pt x="2392188" y="3044475"/>
                </a:lnTo>
                <a:lnTo>
                  <a:pt x="2250577" y="3112693"/>
                </a:lnTo>
                <a:lnTo>
                  <a:pt x="2101738" y="3167168"/>
                </a:lnTo>
                <a:lnTo>
                  <a:pt x="1946487" y="3207088"/>
                </a:lnTo>
                <a:lnTo>
                  <a:pt x="1785636" y="3231636"/>
                </a:lnTo>
                <a:cubicBezTo>
                  <a:pt x="1731176" y="3237167"/>
                  <a:pt x="1675919" y="3240000"/>
                  <a:pt x="1620000" y="3240000"/>
                </a:cubicBezTo>
                <a:cubicBezTo>
                  <a:pt x="1508162" y="3240000"/>
                  <a:pt x="1398972" y="3228667"/>
                  <a:pt x="1293514" y="3207088"/>
                </a:cubicBezTo>
                <a:cubicBezTo>
                  <a:pt x="1240785" y="3196298"/>
                  <a:pt x="1188989" y="3182946"/>
                  <a:pt x="1138262" y="3167168"/>
                </a:cubicBezTo>
                <a:cubicBezTo>
                  <a:pt x="1087535" y="3151390"/>
                  <a:pt x="1037877" y="3133187"/>
                  <a:pt x="989423" y="3112693"/>
                </a:cubicBezTo>
                <a:cubicBezTo>
                  <a:pt x="940970" y="3092198"/>
                  <a:pt x="893721" y="3069414"/>
                  <a:pt x="847812" y="3044475"/>
                </a:cubicBezTo>
                <a:cubicBezTo>
                  <a:pt x="801903" y="3019536"/>
                  <a:pt x="757335" y="2992442"/>
                  <a:pt x="714243" y="2963330"/>
                </a:cubicBezTo>
                <a:cubicBezTo>
                  <a:pt x="671151" y="2934217"/>
                  <a:pt x="629534" y="2903086"/>
                  <a:pt x="589530" y="2870071"/>
                </a:cubicBezTo>
                <a:cubicBezTo>
                  <a:pt x="549525" y="2837056"/>
                  <a:pt x="511132" y="2802158"/>
                  <a:pt x="474487" y="2765513"/>
                </a:cubicBezTo>
                <a:cubicBezTo>
                  <a:pt x="437842" y="2728868"/>
                  <a:pt x="402944" y="2690475"/>
                  <a:pt x="369929" y="2650471"/>
                </a:cubicBezTo>
                <a:cubicBezTo>
                  <a:pt x="336915" y="2610466"/>
                  <a:pt x="305783" y="2568850"/>
                  <a:pt x="276671" y="2525758"/>
                </a:cubicBezTo>
                <a:cubicBezTo>
                  <a:pt x="247558" y="2482665"/>
                  <a:pt x="220464" y="2438097"/>
                  <a:pt x="195525" y="2392188"/>
                </a:cubicBezTo>
                <a:cubicBezTo>
                  <a:pt x="170586" y="2346280"/>
                  <a:pt x="147802" y="2299031"/>
                  <a:pt x="127308" y="2250577"/>
                </a:cubicBezTo>
                <a:cubicBezTo>
                  <a:pt x="106814" y="2202124"/>
                  <a:pt x="88610" y="2152466"/>
                  <a:pt x="72832" y="2101739"/>
                </a:cubicBezTo>
                <a:cubicBezTo>
                  <a:pt x="57054" y="2051012"/>
                  <a:pt x="43703" y="1999216"/>
                  <a:pt x="32913" y="1946487"/>
                </a:cubicBezTo>
                <a:cubicBezTo>
                  <a:pt x="22123" y="1893758"/>
                  <a:pt x="13895" y="1840095"/>
                  <a:pt x="8364" y="1785636"/>
                </a:cubicBezTo>
                <a:cubicBezTo>
                  <a:pt x="2833" y="1731176"/>
                  <a:pt x="0" y="1675919"/>
                  <a:pt x="0" y="1620000"/>
                </a:cubicBezTo>
                <a:cubicBezTo>
                  <a:pt x="0" y="1508163"/>
                  <a:pt x="11333" y="1398972"/>
                  <a:pt x="32913" y="1293514"/>
                </a:cubicBezTo>
                <a:cubicBezTo>
                  <a:pt x="43703" y="1240785"/>
                  <a:pt x="57054" y="1188989"/>
                  <a:pt x="72832" y="1138262"/>
                </a:cubicBezTo>
                <a:cubicBezTo>
                  <a:pt x="88610" y="1087535"/>
                  <a:pt x="106814" y="1037877"/>
                  <a:pt x="127308" y="989423"/>
                </a:cubicBezTo>
                <a:cubicBezTo>
                  <a:pt x="147802" y="940970"/>
                  <a:pt x="170586" y="893721"/>
                  <a:pt x="195525" y="847812"/>
                </a:cubicBezTo>
                <a:cubicBezTo>
                  <a:pt x="220464" y="801904"/>
                  <a:pt x="247558" y="757335"/>
                  <a:pt x="276671" y="714243"/>
                </a:cubicBezTo>
                <a:cubicBezTo>
                  <a:pt x="305783" y="671151"/>
                  <a:pt x="336915" y="629534"/>
                  <a:pt x="369929" y="589530"/>
                </a:cubicBezTo>
                <a:cubicBezTo>
                  <a:pt x="402944" y="549525"/>
                  <a:pt x="437842" y="511133"/>
                  <a:pt x="474487" y="474487"/>
                </a:cubicBezTo>
                <a:cubicBezTo>
                  <a:pt x="511132" y="437842"/>
                  <a:pt x="549525" y="402944"/>
                  <a:pt x="589530" y="369929"/>
                </a:cubicBezTo>
                <a:cubicBezTo>
                  <a:pt x="629534" y="336915"/>
                  <a:pt x="671151" y="305783"/>
                  <a:pt x="714243" y="276671"/>
                </a:cubicBezTo>
                <a:cubicBezTo>
                  <a:pt x="757335" y="247558"/>
                  <a:pt x="801903" y="220465"/>
                  <a:pt x="847812" y="195525"/>
                </a:cubicBezTo>
                <a:cubicBezTo>
                  <a:pt x="893721" y="170586"/>
                  <a:pt x="940970" y="147802"/>
                  <a:pt x="989423" y="127308"/>
                </a:cubicBezTo>
                <a:cubicBezTo>
                  <a:pt x="1037877" y="106814"/>
                  <a:pt x="1087535" y="88610"/>
                  <a:pt x="1138262" y="72832"/>
                </a:cubicBezTo>
                <a:cubicBezTo>
                  <a:pt x="1188989" y="57054"/>
                  <a:pt x="1240785" y="43703"/>
                  <a:pt x="1293514" y="32913"/>
                </a:cubicBezTo>
                <a:cubicBezTo>
                  <a:pt x="1346243" y="22123"/>
                  <a:pt x="1399905" y="13895"/>
                  <a:pt x="1454365" y="8364"/>
                </a:cubicBezTo>
                <a:cubicBezTo>
                  <a:pt x="1508824" y="2833"/>
                  <a:pt x="1564081" y="0"/>
                  <a:pt x="1620000"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84" name="Smiley Face 12">
            <a:extLst>
              <a:ext uri="{FF2B5EF4-FFF2-40B4-BE49-F238E27FC236}">
                <a16:creationId xmlns:a16="http://schemas.microsoft.com/office/drawing/2014/main" id="{7F01996A-EF70-44A8-AD2D-1E270513DCED}"/>
              </a:ext>
            </a:extLst>
          </p:cNvPr>
          <p:cNvSpPr/>
          <p:nvPr/>
        </p:nvSpPr>
        <p:spPr>
          <a:xfrm>
            <a:off x="10160622" y="5578826"/>
            <a:ext cx="559934" cy="559934"/>
          </a:xfrm>
          <a:custGeom>
            <a:avLst/>
            <a:gdLst/>
            <a:ahLst/>
            <a:cxnLst/>
            <a:rect l="l" t="t" r="r" b="b"/>
            <a:pathLst>
              <a:path w="3240000" h="3240000">
                <a:moveTo>
                  <a:pt x="1613470" y="2077417"/>
                </a:moveTo>
                <a:cubicBezTo>
                  <a:pt x="1358886" y="2080042"/>
                  <a:pt x="1130625" y="2234862"/>
                  <a:pt x="1034031" y="2470424"/>
                </a:cubicBezTo>
                <a:lnTo>
                  <a:pt x="1213303" y="2543936"/>
                </a:lnTo>
                <a:cubicBezTo>
                  <a:pt x="1280345" y="2380442"/>
                  <a:pt x="1438772" y="2272988"/>
                  <a:pt x="1615468" y="2271166"/>
                </a:cubicBezTo>
                <a:cubicBezTo>
                  <a:pt x="1792164" y="2269344"/>
                  <a:pt x="1952774" y="2373507"/>
                  <a:pt x="2023173" y="2535584"/>
                </a:cubicBezTo>
                <a:lnTo>
                  <a:pt x="2200891" y="2458391"/>
                </a:lnTo>
                <a:cubicBezTo>
                  <a:pt x="2099460" y="2224871"/>
                  <a:pt x="1868054" y="2074792"/>
                  <a:pt x="1613470" y="2077417"/>
                </a:cubicBezTo>
                <a:close/>
                <a:moveTo>
                  <a:pt x="2165423" y="986226"/>
                </a:moveTo>
                <a:cubicBezTo>
                  <a:pt x="2072622" y="986226"/>
                  <a:pt x="1997392" y="1061456"/>
                  <a:pt x="1997392" y="1154257"/>
                </a:cubicBezTo>
                <a:cubicBezTo>
                  <a:pt x="1997392" y="1247058"/>
                  <a:pt x="2072622" y="1322288"/>
                  <a:pt x="2165423" y="1322288"/>
                </a:cubicBezTo>
                <a:cubicBezTo>
                  <a:pt x="2258224" y="1322288"/>
                  <a:pt x="2333454" y="1247058"/>
                  <a:pt x="2333454" y="1154257"/>
                </a:cubicBezTo>
                <a:cubicBezTo>
                  <a:pt x="2333454" y="1061456"/>
                  <a:pt x="2258224" y="986226"/>
                  <a:pt x="2165423" y="986226"/>
                </a:cubicBezTo>
                <a:close/>
                <a:moveTo>
                  <a:pt x="1107401" y="986226"/>
                </a:moveTo>
                <a:cubicBezTo>
                  <a:pt x="1014600" y="986226"/>
                  <a:pt x="939370" y="1061456"/>
                  <a:pt x="939370" y="1154257"/>
                </a:cubicBezTo>
                <a:cubicBezTo>
                  <a:pt x="939370" y="1247058"/>
                  <a:pt x="1014600" y="1322288"/>
                  <a:pt x="1107401" y="1322288"/>
                </a:cubicBezTo>
                <a:cubicBezTo>
                  <a:pt x="1200202" y="1322288"/>
                  <a:pt x="1275432" y="1247058"/>
                  <a:pt x="1275432" y="1154257"/>
                </a:cubicBezTo>
                <a:cubicBezTo>
                  <a:pt x="1275432" y="1061456"/>
                  <a:pt x="1200202" y="986226"/>
                  <a:pt x="1107401" y="986226"/>
                </a:cubicBezTo>
                <a:close/>
                <a:moveTo>
                  <a:pt x="1620000" y="0"/>
                </a:moveTo>
                <a:lnTo>
                  <a:pt x="1785636" y="8364"/>
                </a:lnTo>
                <a:lnTo>
                  <a:pt x="1946487" y="32913"/>
                </a:lnTo>
                <a:lnTo>
                  <a:pt x="2101739" y="72832"/>
                </a:lnTo>
                <a:lnTo>
                  <a:pt x="2250577" y="127308"/>
                </a:lnTo>
                <a:lnTo>
                  <a:pt x="2392188" y="195525"/>
                </a:lnTo>
                <a:lnTo>
                  <a:pt x="2525758" y="276671"/>
                </a:lnTo>
                <a:lnTo>
                  <a:pt x="2650471" y="369929"/>
                </a:lnTo>
                <a:lnTo>
                  <a:pt x="2765513" y="474487"/>
                </a:lnTo>
                <a:lnTo>
                  <a:pt x="2870071" y="589530"/>
                </a:lnTo>
                <a:lnTo>
                  <a:pt x="2963330" y="714243"/>
                </a:lnTo>
                <a:lnTo>
                  <a:pt x="3044475" y="847812"/>
                </a:lnTo>
                <a:lnTo>
                  <a:pt x="3112693" y="989423"/>
                </a:lnTo>
                <a:lnTo>
                  <a:pt x="3167168" y="1138262"/>
                </a:lnTo>
                <a:lnTo>
                  <a:pt x="3207088" y="1293514"/>
                </a:lnTo>
                <a:lnTo>
                  <a:pt x="3231636" y="1454365"/>
                </a:lnTo>
                <a:lnTo>
                  <a:pt x="3240000" y="1620000"/>
                </a:lnTo>
                <a:lnTo>
                  <a:pt x="3231636" y="1785636"/>
                </a:lnTo>
                <a:lnTo>
                  <a:pt x="3207088" y="1946487"/>
                </a:lnTo>
                <a:lnTo>
                  <a:pt x="3167168" y="2101739"/>
                </a:lnTo>
                <a:lnTo>
                  <a:pt x="3112693" y="2250577"/>
                </a:lnTo>
                <a:lnTo>
                  <a:pt x="3044475" y="2392188"/>
                </a:lnTo>
                <a:lnTo>
                  <a:pt x="2963330" y="2525758"/>
                </a:lnTo>
                <a:lnTo>
                  <a:pt x="2870071" y="2650471"/>
                </a:lnTo>
                <a:lnTo>
                  <a:pt x="2765513" y="2765513"/>
                </a:lnTo>
                <a:lnTo>
                  <a:pt x="2650471" y="2870071"/>
                </a:lnTo>
                <a:lnTo>
                  <a:pt x="2525758" y="2963330"/>
                </a:lnTo>
                <a:lnTo>
                  <a:pt x="2392188" y="3044475"/>
                </a:lnTo>
                <a:lnTo>
                  <a:pt x="2250577" y="3112693"/>
                </a:lnTo>
                <a:lnTo>
                  <a:pt x="2101739" y="3167168"/>
                </a:lnTo>
                <a:lnTo>
                  <a:pt x="1946487" y="3207088"/>
                </a:lnTo>
                <a:lnTo>
                  <a:pt x="1785636" y="3231636"/>
                </a:lnTo>
                <a:cubicBezTo>
                  <a:pt x="1731176" y="3237167"/>
                  <a:pt x="1675919" y="3240000"/>
                  <a:pt x="1620000" y="3240000"/>
                </a:cubicBezTo>
                <a:cubicBezTo>
                  <a:pt x="1508163" y="3240000"/>
                  <a:pt x="1398972" y="3228667"/>
                  <a:pt x="1293514" y="3207088"/>
                </a:cubicBezTo>
                <a:cubicBezTo>
                  <a:pt x="1240785" y="3196298"/>
                  <a:pt x="1188989" y="3182946"/>
                  <a:pt x="1138262" y="3167168"/>
                </a:cubicBezTo>
                <a:cubicBezTo>
                  <a:pt x="1087535" y="3151390"/>
                  <a:pt x="1037877" y="3133187"/>
                  <a:pt x="989423" y="3112693"/>
                </a:cubicBezTo>
                <a:cubicBezTo>
                  <a:pt x="940970" y="3092198"/>
                  <a:pt x="893721" y="3069414"/>
                  <a:pt x="847812" y="3044475"/>
                </a:cubicBezTo>
                <a:cubicBezTo>
                  <a:pt x="801904" y="3019536"/>
                  <a:pt x="757335" y="2992442"/>
                  <a:pt x="714243" y="2963330"/>
                </a:cubicBezTo>
                <a:cubicBezTo>
                  <a:pt x="671151" y="2934217"/>
                  <a:pt x="629534" y="2903086"/>
                  <a:pt x="589530" y="2870071"/>
                </a:cubicBezTo>
                <a:cubicBezTo>
                  <a:pt x="549525" y="2837056"/>
                  <a:pt x="511133" y="2802158"/>
                  <a:pt x="474487" y="2765513"/>
                </a:cubicBezTo>
                <a:cubicBezTo>
                  <a:pt x="437842" y="2728868"/>
                  <a:pt x="402944" y="2690475"/>
                  <a:pt x="369930" y="2650471"/>
                </a:cubicBezTo>
                <a:cubicBezTo>
                  <a:pt x="336915" y="2610466"/>
                  <a:pt x="305783" y="2568850"/>
                  <a:pt x="276671" y="2525758"/>
                </a:cubicBezTo>
                <a:cubicBezTo>
                  <a:pt x="247558" y="2482665"/>
                  <a:pt x="220465" y="2438097"/>
                  <a:pt x="195526" y="2392188"/>
                </a:cubicBezTo>
                <a:cubicBezTo>
                  <a:pt x="170586" y="2346280"/>
                  <a:pt x="147802" y="2299031"/>
                  <a:pt x="127308" y="2250577"/>
                </a:cubicBezTo>
                <a:cubicBezTo>
                  <a:pt x="106814" y="2202124"/>
                  <a:pt x="88610" y="2152466"/>
                  <a:pt x="72832" y="2101739"/>
                </a:cubicBezTo>
                <a:cubicBezTo>
                  <a:pt x="57055" y="2051012"/>
                  <a:pt x="43703" y="1999216"/>
                  <a:pt x="32913" y="1946487"/>
                </a:cubicBezTo>
                <a:cubicBezTo>
                  <a:pt x="22123" y="1893758"/>
                  <a:pt x="13895" y="1840095"/>
                  <a:pt x="8364" y="1785636"/>
                </a:cubicBezTo>
                <a:cubicBezTo>
                  <a:pt x="2833" y="1731176"/>
                  <a:pt x="0" y="1675919"/>
                  <a:pt x="0" y="1620000"/>
                </a:cubicBezTo>
                <a:cubicBezTo>
                  <a:pt x="0" y="1508163"/>
                  <a:pt x="11333" y="1398972"/>
                  <a:pt x="32913" y="1293514"/>
                </a:cubicBezTo>
                <a:cubicBezTo>
                  <a:pt x="43703" y="1240785"/>
                  <a:pt x="57055" y="1188989"/>
                  <a:pt x="72832" y="1138262"/>
                </a:cubicBezTo>
                <a:cubicBezTo>
                  <a:pt x="88610" y="1087535"/>
                  <a:pt x="106814" y="1037877"/>
                  <a:pt x="127308" y="989423"/>
                </a:cubicBezTo>
                <a:cubicBezTo>
                  <a:pt x="147802" y="940970"/>
                  <a:pt x="170586" y="893721"/>
                  <a:pt x="195526" y="847812"/>
                </a:cubicBezTo>
                <a:cubicBezTo>
                  <a:pt x="220465" y="801904"/>
                  <a:pt x="247558" y="757335"/>
                  <a:pt x="276671" y="714243"/>
                </a:cubicBezTo>
                <a:cubicBezTo>
                  <a:pt x="305783" y="671151"/>
                  <a:pt x="336915" y="629534"/>
                  <a:pt x="369930" y="589530"/>
                </a:cubicBezTo>
                <a:cubicBezTo>
                  <a:pt x="402944" y="549525"/>
                  <a:pt x="437842" y="511133"/>
                  <a:pt x="474487" y="474487"/>
                </a:cubicBezTo>
                <a:cubicBezTo>
                  <a:pt x="511133" y="437842"/>
                  <a:pt x="549525" y="402944"/>
                  <a:pt x="589530" y="369929"/>
                </a:cubicBezTo>
                <a:cubicBezTo>
                  <a:pt x="629534" y="336915"/>
                  <a:pt x="671151" y="305783"/>
                  <a:pt x="714243" y="276671"/>
                </a:cubicBezTo>
                <a:cubicBezTo>
                  <a:pt x="757335" y="247558"/>
                  <a:pt x="801904" y="220465"/>
                  <a:pt x="847812" y="195525"/>
                </a:cubicBezTo>
                <a:cubicBezTo>
                  <a:pt x="893721" y="170586"/>
                  <a:pt x="940970" y="147802"/>
                  <a:pt x="989423" y="127308"/>
                </a:cubicBezTo>
                <a:cubicBezTo>
                  <a:pt x="1037877" y="106814"/>
                  <a:pt x="1087535" y="88610"/>
                  <a:pt x="1138262" y="72832"/>
                </a:cubicBezTo>
                <a:cubicBezTo>
                  <a:pt x="1188989" y="57054"/>
                  <a:pt x="1240785" y="43703"/>
                  <a:pt x="1293514" y="32913"/>
                </a:cubicBezTo>
                <a:cubicBezTo>
                  <a:pt x="1346243" y="22123"/>
                  <a:pt x="1399905" y="13895"/>
                  <a:pt x="1454365" y="8364"/>
                </a:cubicBezTo>
                <a:cubicBezTo>
                  <a:pt x="1508824" y="2833"/>
                  <a:pt x="1564081" y="0"/>
                  <a:pt x="1620000"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85" name="Smiley Face 15">
            <a:extLst>
              <a:ext uri="{FF2B5EF4-FFF2-40B4-BE49-F238E27FC236}">
                <a16:creationId xmlns:a16="http://schemas.microsoft.com/office/drawing/2014/main" id="{7DB0A6EE-0534-4660-BA3C-A3E8C9FF112F}"/>
              </a:ext>
            </a:extLst>
          </p:cNvPr>
          <p:cNvSpPr/>
          <p:nvPr/>
        </p:nvSpPr>
        <p:spPr>
          <a:xfrm>
            <a:off x="8468995" y="5581897"/>
            <a:ext cx="553792" cy="553792"/>
          </a:xfrm>
          <a:custGeom>
            <a:avLst/>
            <a:gdLst/>
            <a:ahLst/>
            <a:cxnLst/>
            <a:rect l="l" t="t" r="r" b="b"/>
            <a:pathLst>
              <a:path w="3240000" h="3240000">
                <a:moveTo>
                  <a:pt x="2298433" y="2114441"/>
                </a:moveTo>
                <a:lnTo>
                  <a:pt x="1355104" y="2367205"/>
                </a:lnTo>
                <a:lnTo>
                  <a:pt x="1411009" y="2575845"/>
                </a:lnTo>
                <a:lnTo>
                  <a:pt x="2354338" y="2323081"/>
                </a:lnTo>
                <a:close/>
                <a:moveTo>
                  <a:pt x="2165423" y="986226"/>
                </a:moveTo>
                <a:cubicBezTo>
                  <a:pt x="2072622" y="986226"/>
                  <a:pt x="1997392" y="1061456"/>
                  <a:pt x="1997392" y="1154257"/>
                </a:cubicBezTo>
                <a:cubicBezTo>
                  <a:pt x="1997392" y="1247058"/>
                  <a:pt x="2072622" y="1322288"/>
                  <a:pt x="2165423" y="1322288"/>
                </a:cubicBezTo>
                <a:cubicBezTo>
                  <a:pt x="2258224" y="1322288"/>
                  <a:pt x="2333454" y="1247058"/>
                  <a:pt x="2333454" y="1154257"/>
                </a:cubicBezTo>
                <a:cubicBezTo>
                  <a:pt x="2333454" y="1061456"/>
                  <a:pt x="2258224" y="986226"/>
                  <a:pt x="2165423" y="986226"/>
                </a:cubicBezTo>
                <a:close/>
                <a:moveTo>
                  <a:pt x="1107401" y="986226"/>
                </a:moveTo>
                <a:cubicBezTo>
                  <a:pt x="1014600" y="986226"/>
                  <a:pt x="939370" y="1061456"/>
                  <a:pt x="939370" y="1154257"/>
                </a:cubicBezTo>
                <a:cubicBezTo>
                  <a:pt x="939370" y="1247058"/>
                  <a:pt x="1014600" y="1322288"/>
                  <a:pt x="1107401" y="1322288"/>
                </a:cubicBezTo>
                <a:cubicBezTo>
                  <a:pt x="1200202" y="1322288"/>
                  <a:pt x="1275432" y="1247058"/>
                  <a:pt x="1275432" y="1154257"/>
                </a:cubicBezTo>
                <a:cubicBezTo>
                  <a:pt x="1275432" y="1061456"/>
                  <a:pt x="1200202" y="986226"/>
                  <a:pt x="1107401" y="986226"/>
                </a:cubicBezTo>
                <a:close/>
                <a:moveTo>
                  <a:pt x="1620000" y="0"/>
                </a:moveTo>
                <a:lnTo>
                  <a:pt x="1785636" y="8364"/>
                </a:lnTo>
                <a:lnTo>
                  <a:pt x="1946487" y="32913"/>
                </a:lnTo>
                <a:lnTo>
                  <a:pt x="2101738" y="72832"/>
                </a:lnTo>
                <a:lnTo>
                  <a:pt x="2250577" y="127308"/>
                </a:lnTo>
                <a:lnTo>
                  <a:pt x="2392188" y="195525"/>
                </a:lnTo>
                <a:lnTo>
                  <a:pt x="2525757" y="276671"/>
                </a:lnTo>
                <a:lnTo>
                  <a:pt x="2650470" y="369929"/>
                </a:lnTo>
                <a:lnTo>
                  <a:pt x="2765513" y="474487"/>
                </a:lnTo>
                <a:lnTo>
                  <a:pt x="2870071" y="589530"/>
                </a:lnTo>
                <a:lnTo>
                  <a:pt x="2963329" y="714243"/>
                </a:lnTo>
                <a:lnTo>
                  <a:pt x="3044475" y="847812"/>
                </a:lnTo>
                <a:lnTo>
                  <a:pt x="3112693" y="989423"/>
                </a:lnTo>
                <a:lnTo>
                  <a:pt x="3167168" y="1138262"/>
                </a:lnTo>
                <a:lnTo>
                  <a:pt x="3207088" y="1293514"/>
                </a:lnTo>
                <a:lnTo>
                  <a:pt x="3231636" y="1454365"/>
                </a:lnTo>
                <a:lnTo>
                  <a:pt x="3240000" y="1620000"/>
                </a:lnTo>
                <a:lnTo>
                  <a:pt x="3231636" y="1785636"/>
                </a:lnTo>
                <a:lnTo>
                  <a:pt x="3207088" y="1946487"/>
                </a:lnTo>
                <a:lnTo>
                  <a:pt x="3167168" y="2101739"/>
                </a:lnTo>
                <a:lnTo>
                  <a:pt x="3112693" y="2250577"/>
                </a:lnTo>
                <a:lnTo>
                  <a:pt x="3044475" y="2392188"/>
                </a:lnTo>
                <a:lnTo>
                  <a:pt x="2963329" y="2525758"/>
                </a:lnTo>
                <a:lnTo>
                  <a:pt x="2870071" y="2650471"/>
                </a:lnTo>
                <a:lnTo>
                  <a:pt x="2765513" y="2765513"/>
                </a:lnTo>
                <a:lnTo>
                  <a:pt x="2650470" y="2870071"/>
                </a:lnTo>
                <a:lnTo>
                  <a:pt x="2525757" y="2963330"/>
                </a:lnTo>
                <a:lnTo>
                  <a:pt x="2392188" y="3044475"/>
                </a:lnTo>
                <a:lnTo>
                  <a:pt x="2250577" y="3112693"/>
                </a:lnTo>
                <a:lnTo>
                  <a:pt x="2101738" y="3167168"/>
                </a:lnTo>
                <a:lnTo>
                  <a:pt x="1946487" y="3207088"/>
                </a:lnTo>
                <a:lnTo>
                  <a:pt x="1785636" y="3231636"/>
                </a:lnTo>
                <a:cubicBezTo>
                  <a:pt x="1731176" y="3237167"/>
                  <a:pt x="1675919" y="3240000"/>
                  <a:pt x="1620000" y="3240000"/>
                </a:cubicBezTo>
                <a:cubicBezTo>
                  <a:pt x="1508162" y="3240000"/>
                  <a:pt x="1398972" y="3228667"/>
                  <a:pt x="1293514" y="3207088"/>
                </a:cubicBezTo>
                <a:cubicBezTo>
                  <a:pt x="1240785" y="3196298"/>
                  <a:pt x="1188989" y="3182946"/>
                  <a:pt x="1138262" y="3167168"/>
                </a:cubicBezTo>
                <a:cubicBezTo>
                  <a:pt x="1087535" y="3151390"/>
                  <a:pt x="1037877" y="3133187"/>
                  <a:pt x="989423" y="3112693"/>
                </a:cubicBezTo>
                <a:cubicBezTo>
                  <a:pt x="940970" y="3092198"/>
                  <a:pt x="893721" y="3069414"/>
                  <a:pt x="847812" y="3044475"/>
                </a:cubicBezTo>
                <a:cubicBezTo>
                  <a:pt x="801903" y="3019536"/>
                  <a:pt x="757335" y="2992442"/>
                  <a:pt x="714243" y="2963330"/>
                </a:cubicBezTo>
                <a:cubicBezTo>
                  <a:pt x="671151" y="2934217"/>
                  <a:pt x="629534" y="2903086"/>
                  <a:pt x="589530" y="2870071"/>
                </a:cubicBezTo>
                <a:cubicBezTo>
                  <a:pt x="549525" y="2837056"/>
                  <a:pt x="511132" y="2802158"/>
                  <a:pt x="474487" y="2765513"/>
                </a:cubicBezTo>
                <a:cubicBezTo>
                  <a:pt x="437842" y="2728868"/>
                  <a:pt x="402944" y="2690475"/>
                  <a:pt x="369929" y="2650471"/>
                </a:cubicBezTo>
                <a:cubicBezTo>
                  <a:pt x="336915" y="2610466"/>
                  <a:pt x="305783" y="2568850"/>
                  <a:pt x="276671" y="2525758"/>
                </a:cubicBezTo>
                <a:cubicBezTo>
                  <a:pt x="247558" y="2482665"/>
                  <a:pt x="220464" y="2438097"/>
                  <a:pt x="195525" y="2392188"/>
                </a:cubicBezTo>
                <a:cubicBezTo>
                  <a:pt x="170586" y="2346280"/>
                  <a:pt x="147802" y="2299031"/>
                  <a:pt x="127308" y="2250577"/>
                </a:cubicBezTo>
                <a:cubicBezTo>
                  <a:pt x="106814" y="2202124"/>
                  <a:pt x="88610" y="2152466"/>
                  <a:pt x="72832" y="2101739"/>
                </a:cubicBezTo>
                <a:cubicBezTo>
                  <a:pt x="57054" y="2051012"/>
                  <a:pt x="43703" y="1999216"/>
                  <a:pt x="32913" y="1946487"/>
                </a:cubicBezTo>
                <a:cubicBezTo>
                  <a:pt x="22123" y="1893758"/>
                  <a:pt x="13895" y="1840095"/>
                  <a:pt x="8364" y="1785636"/>
                </a:cubicBezTo>
                <a:cubicBezTo>
                  <a:pt x="2833" y="1731176"/>
                  <a:pt x="0" y="1675919"/>
                  <a:pt x="0" y="1620000"/>
                </a:cubicBezTo>
                <a:cubicBezTo>
                  <a:pt x="0" y="1508163"/>
                  <a:pt x="11333" y="1398972"/>
                  <a:pt x="32913" y="1293514"/>
                </a:cubicBezTo>
                <a:cubicBezTo>
                  <a:pt x="43703" y="1240785"/>
                  <a:pt x="57054" y="1188989"/>
                  <a:pt x="72832" y="1138262"/>
                </a:cubicBezTo>
                <a:cubicBezTo>
                  <a:pt x="88610" y="1087535"/>
                  <a:pt x="106814" y="1037877"/>
                  <a:pt x="127308" y="989423"/>
                </a:cubicBezTo>
                <a:cubicBezTo>
                  <a:pt x="147802" y="940970"/>
                  <a:pt x="170586" y="893721"/>
                  <a:pt x="195525" y="847812"/>
                </a:cubicBezTo>
                <a:cubicBezTo>
                  <a:pt x="220464" y="801904"/>
                  <a:pt x="247558" y="757335"/>
                  <a:pt x="276671" y="714243"/>
                </a:cubicBezTo>
                <a:cubicBezTo>
                  <a:pt x="305783" y="671151"/>
                  <a:pt x="336915" y="629534"/>
                  <a:pt x="369929" y="589530"/>
                </a:cubicBezTo>
                <a:cubicBezTo>
                  <a:pt x="402944" y="549525"/>
                  <a:pt x="437842" y="511133"/>
                  <a:pt x="474487" y="474487"/>
                </a:cubicBezTo>
                <a:cubicBezTo>
                  <a:pt x="511132" y="437842"/>
                  <a:pt x="549525" y="402944"/>
                  <a:pt x="589530" y="369929"/>
                </a:cubicBezTo>
                <a:cubicBezTo>
                  <a:pt x="629534" y="336915"/>
                  <a:pt x="671151" y="305783"/>
                  <a:pt x="714243" y="276671"/>
                </a:cubicBezTo>
                <a:cubicBezTo>
                  <a:pt x="757335" y="247558"/>
                  <a:pt x="801903" y="220465"/>
                  <a:pt x="847812" y="195525"/>
                </a:cubicBezTo>
                <a:cubicBezTo>
                  <a:pt x="893721" y="170586"/>
                  <a:pt x="940970" y="147802"/>
                  <a:pt x="989423" y="127308"/>
                </a:cubicBezTo>
                <a:cubicBezTo>
                  <a:pt x="1037877" y="106814"/>
                  <a:pt x="1087535" y="88610"/>
                  <a:pt x="1138262" y="72832"/>
                </a:cubicBezTo>
                <a:cubicBezTo>
                  <a:pt x="1188989" y="57054"/>
                  <a:pt x="1240785" y="43703"/>
                  <a:pt x="1293514" y="32913"/>
                </a:cubicBezTo>
                <a:cubicBezTo>
                  <a:pt x="1346243" y="22123"/>
                  <a:pt x="1399905" y="13895"/>
                  <a:pt x="1454365" y="8364"/>
                </a:cubicBezTo>
                <a:cubicBezTo>
                  <a:pt x="1508824" y="2833"/>
                  <a:pt x="1564081" y="0"/>
                  <a:pt x="1620000"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86" name="Oval 37">
            <a:extLst>
              <a:ext uri="{FF2B5EF4-FFF2-40B4-BE49-F238E27FC236}">
                <a16:creationId xmlns:a16="http://schemas.microsoft.com/office/drawing/2014/main" id="{1430B71C-D580-4CA6-A442-26AED5FAE293}"/>
              </a:ext>
            </a:extLst>
          </p:cNvPr>
          <p:cNvSpPr/>
          <p:nvPr/>
        </p:nvSpPr>
        <p:spPr>
          <a:xfrm>
            <a:off x="11012576" y="5575424"/>
            <a:ext cx="566738" cy="566738"/>
          </a:xfrm>
          <a:custGeom>
            <a:avLst/>
            <a:gdLst/>
            <a:ahLst/>
            <a:cxnLst/>
            <a:rect l="l" t="t" r="r" b="b"/>
            <a:pathLst>
              <a:path w="3240000" h="3240000">
                <a:moveTo>
                  <a:pt x="2249999" y="2117384"/>
                </a:moveTo>
                <a:lnTo>
                  <a:pt x="990192" y="2131776"/>
                </a:lnTo>
                <a:cubicBezTo>
                  <a:pt x="998682" y="2476365"/>
                  <a:pt x="1282526" y="2750154"/>
                  <a:pt x="1627197" y="2746216"/>
                </a:cubicBezTo>
                <a:cubicBezTo>
                  <a:pt x="1971867" y="2742279"/>
                  <a:pt x="2249383" y="2462077"/>
                  <a:pt x="2249999" y="2117384"/>
                </a:cubicBezTo>
                <a:close/>
                <a:moveTo>
                  <a:pt x="2505352" y="784338"/>
                </a:moveTo>
                <a:lnTo>
                  <a:pt x="1869332" y="1428843"/>
                </a:lnTo>
                <a:lnTo>
                  <a:pt x="2505352" y="1522122"/>
                </a:lnTo>
                <a:lnTo>
                  <a:pt x="2505352" y="1378597"/>
                </a:lnTo>
                <a:lnTo>
                  <a:pt x="2187887" y="1332038"/>
                </a:lnTo>
                <a:lnTo>
                  <a:pt x="2505352" y="1010338"/>
                </a:lnTo>
                <a:close/>
                <a:moveTo>
                  <a:pt x="734649" y="784338"/>
                </a:moveTo>
                <a:lnTo>
                  <a:pt x="734649" y="1010338"/>
                </a:lnTo>
                <a:lnTo>
                  <a:pt x="1052115" y="1332038"/>
                </a:lnTo>
                <a:lnTo>
                  <a:pt x="734649" y="1378597"/>
                </a:lnTo>
                <a:lnTo>
                  <a:pt x="734649" y="1522122"/>
                </a:lnTo>
                <a:lnTo>
                  <a:pt x="1370670" y="1428843"/>
                </a:lnTo>
                <a:close/>
                <a:moveTo>
                  <a:pt x="1620000" y="0"/>
                </a:moveTo>
                <a:cubicBezTo>
                  <a:pt x="2514701" y="0"/>
                  <a:pt x="3240000" y="725299"/>
                  <a:pt x="3240000" y="1620000"/>
                </a:cubicBezTo>
                <a:cubicBezTo>
                  <a:pt x="3240000" y="2514701"/>
                  <a:pt x="2514701" y="3240000"/>
                  <a:pt x="1620000" y="3240000"/>
                </a:cubicBezTo>
                <a:cubicBezTo>
                  <a:pt x="725299" y="3240000"/>
                  <a:pt x="0" y="2514701"/>
                  <a:pt x="0" y="1620000"/>
                </a:cubicBezTo>
                <a:cubicBezTo>
                  <a:pt x="0" y="725299"/>
                  <a:pt x="725299" y="0"/>
                  <a:pt x="1620000"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7" name="Smiley Face 14">
            <a:extLst>
              <a:ext uri="{FF2B5EF4-FFF2-40B4-BE49-F238E27FC236}">
                <a16:creationId xmlns:a16="http://schemas.microsoft.com/office/drawing/2014/main" id="{77504E11-68B3-460A-979B-D56E2900C922}"/>
              </a:ext>
            </a:extLst>
          </p:cNvPr>
          <p:cNvSpPr/>
          <p:nvPr/>
        </p:nvSpPr>
        <p:spPr>
          <a:xfrm>
            <a:off x="9314808" y="5581897"/>
            <a:ext cx="553792" cy="553792"/>
          </a:xfrm>
          <a:custGeom>
            <a:avLst/>
            <a:gdLst/>
            <a:ahLst/>
            <a:cxnLst/>
            <a:rect l="l" t="t" r="r" b="b"/>
            <a:pathLst>
              <a:path w="3240000" h="3240000">
                <a:moveTo>
                  <a:pt x="2026698" y="2215122"/>
                </a:moveTo>
                <a:cubicBezTo>
                  <a:pt x="1959656" y="2378616"/>
                  <a:pt x="1801229" y="2486070"/>
                  <a:pt x="1624533" y="2487892"/>
                </a:cubicBezTo>
                <a:cubicBezTo>
                  <a:pt x="1447837" y="2489714"/>
                  <a:pt x="1287227" y="2385551"/>
                  <a:pt x="1216828" y="2223474"/>
                </a:cubicBezTo>
                <a:lnTo>
                  <a:pt x="1039110" y="2300667"/>
                </a:lnTo>
                <a:cubicBezTo>
                  <a:pt x="1140541" y="2534187"/>
                  <a:pt x="1371947" y="2684266"/>
                  <a:pt x="1626531" y="2681641"/>
                </a:cubicBezTo>
                <a:cubicBezTo>
                  <a:pt x="1881115" y="2679016"/>
                  <a:pt x="2109376" y="2524196"/>
                  <a:pt x="2205970" y="2288634"/>
                </a:cubicBezTo>
                <a:close/>
                <a:moveTo>
                  <a:pt x="937973" y="986566"/>
                </a:moveTo>
                <a:cubicBezTo>
                  <a:pt x="850807" y="983371"/>
                  <a:pt x="762813" y="1002775"/>
                  <a:pt x="683096" y="1045110"/>
                </a:cubicBezTo>
                <a:cubicBezTo>
                  <a:pt x="523662" y="1129780"/>
                  <a:pt x="421680" y="1293248"/>
                  <a:pt x="415731" y="1473672"/>
                </a:cubicBezTo>
                <a:lnTo>
                  <a:pt x="615852" y="1480270"/>
                </a:lnTo>
                <a:cubicBezTo>
                  <a:pt x="619438" y="1371518"/>
                  <a:pt x="680908" y="1272986"/>
                  <a:pt x="777009" y="1221950"/>
                </a:cubicBezTo>
                <a:cubicBezTo>
                  <a:pt x="873110" y="1170914"/>
                  <a:pt x="989166" y="1175167"/>
                  <a:pt x="1081273" y="1233100"/>
                </a:cubicBezTo>
                <a:cubicBezTo>
                  <a:pt x="1173381" y="1291033"/>
                  <a:pt x="1227475" y="1393800"/>
                  <a:pt x="1223091" y="1502523"/>
                </a:cubicBezTo>
                <a:lnTo>
                  <a:pt x="1423160" y="1510590"/>
                </a:lnTo>
                <a:cubicBezTo>
                  <a:pt x="1430433" y="1330214"/>
                  <a:pt x="1340689" y="1159721"/>
                  <a:pt x="1187880" y="1063608"/>
                </a:cubicBezTo>
                <a:cubicBezTo>
                  <a:pt x="1111476" y="1015552"/>
                  <a:pt x="1025138" y="989760"/>
                  <a:pt x="937973" y="986566"/>
                </a:cubicBezTo>
                <a:close/>
                <a:moveTo>
                  <a:pt x="2306124" y="986566"/>
                </a:moveTo>
                <a:cubicBezTo>
                  <a:pt x="2218958" y="983371"/>
                  <a:pt x="2130964" y="1002775"/>
                  <a:pt x="2051247" y="1045110"/>
                </a:cubicBezTo>
                <a:cubicBezTo>
                  <a:pt x="1891813" y="1129780"/>
                  <a:pt x="1789831" y="1293248"/>
                  <a:pt x="1783882" y="1473672"/>
                </a:cubicBezTo>
                <a:lnTo>
                  <a:pt x="1984003" y="1480270"/>
                </a:lnTo>
                <a:cubicBezTo>
                  <a:pt x="1987589" y="1371518"/>
                  <a:pt x="2049059" y="1272986"/>
                  <a:pt x="2145160" y="1221950"/>
                </a:cubicBezTo>
                <a:cubicBezTo>
                  <a:pt x="2241261" y="1170914"/>
                  <a:pt x="2357317" y="1175167"/>
                  <a:pt x="2449424" y="1233100"/>
                </a:cubicBezTo>
                <a:cubicBezTo>
                  <a:pt x="2541532" y="1291033"/>
                  <a:pt x="2595626" y="1393800"/>
                  <a:pt x="2591242" y="1502523"/>
                </a:cubicBezTo>
                <a:lnTo>
                  <a:pt x="2791311" y="1510590"/>
                </a:lnTo>
                <a:cubicBezTo>
                  <a:pt x="2798584" y="1330214"/>
                  <a:pt x="2708840" y="1159721"/>
                  <a:pt x="2556031" y="1063608"/>
                </a:cubicBezTo>
                <a:cubicBezTo>
                  <a:pt x="2479627" y="1015552"/>
                  <a:pt x="2393289" y="989760"/>
                  <a:pt x="2306124" y="986566"/>
                </a:cubicBezTo>
                <a:close/>
                <a:moveTo>
                  <a:pt x="1620000" y="0"/>
                </a:moveTo>
                <a:lnTo>
                  <a:pt x="1785636" y="8364"/>
                </a:lnTo>
                <a:lnTo>
                  <a:pt x="1946487" y="32913"/>
                </a:lnTo>
                <a:lnTo>
                  <a:pt x="2101738" y="72832"/>
                </a:lnTo>
                <a:lnTo>
                  <a:pt x="2250577" y="127308"/>
                </a:lnTo>
                <a:lnTo>
                  <a:pt x="2392188" y="195525"/>
                </a:lnTo>
                <a:lnTo>
                  <a:pt x="2525757" y="276671"/>
                </a:lnTo>
                <a:lnTo>
                  <a:pt x="2650470" y="369929"/>
                </a:lnTo>
                <a:lnTo>
                  <a:pt x="2765513" y="474487"/>
                </a:lnTo>
                <a:lnTo>
                  <a:pt x="2870071" y="589530"/>
                </a:lnTo>
                <a:lnTo>
                  <a:pt x="2963329" y="714243"/>
                </a:lnTo>
                <a:lnTo>
                  <a:pt x="3044475" y="847812"/>
                </a:lnTo>
                <a:lnTo>
                  <a:pt x="3112693" y="989423"/>
                </a:lnTo>
                <a:lnTo>
                  <a:pt x="3167168" y="1138262"/>
                </a:lnTo>
                <a:lnTo>
                  <a:pt x="3207088" y="1293514"/>
                </a:lnTo>
                <a:lnTo>
                  <a:pt x="3231636" y="1454365"/>
                </a:lnTo>
                <a:lnTo>
                  <a:pt x="3240000" y="1620000"/>
                </a:lnTo>
                <a:lnTo>
                  <a:pt x="3231636" y="1785636"/>
                </a:lnTo>
                <a:lnTo>
                  <a:pt x="3207088" y="1946487"/>
                </a:lnTo>
                <a:lnTo>
                  <a:pt x="3167168" y="2101739"/>
                </a:lnTo>
                <a:lnTo>
                  <a:pt x="3112693" y="2250577"/>
                </a:lnTo>
                <a:lnTo>
                  <a:pt x="3044475" y="2392188"/>
                </a:lnTo>
                <a:lnTo>
                  <a:pt x="2963329" y="2525758"/>
                </a:lnTo>
                <a:lnTo>
                  <a:pt x="2870071" y="2650471"/>
                </a:lnTo>
                <a:lnTo>
                  <a:pt x="2765513" y="2765513"/>
                </a:lnTo>
                <a:lnTo>
                  <a:pt x="2650470" y="2870071"/>
                </a:lnTo>
                <a:lnTo>
                  <a:pt x="2525757" y="2963330"/>
                </a:lnTo>
                <a:lnTo>
                  <a:pt x="2392188" y="3044475"/>
                </a:lnTo>
                <a:lnTo>
                  <a:pt x="2250577" y="3112693"/>
                </a:lnTo>
                <a:lnTo>
                  <a:pt x="2101738" y="3167168"/>
                </a:lnTo>
                <a:lnTo>
                  <a:pt x="1946487" y="3207088"/>
                </a:lnTo>
                <a:lnTo>
                  <a:pt x="1785636" y="3231636"/>
                </a:lnTo>
                <a:cubicBezTo>
                  <a:pt x="1731176" y="3237167"/>
                  <a:pt x="1675919" y="3240000"/>
                  <a:pt x="1620000" y="3240000"/>
                </a:cubicBezTo>
                <a:cubicBezTo>
                  <a:pt x="1508162" y="3240000"/>
                  <a:pt x="1398972" y="3228667"/>
                  <a:pt x="1293514" y="3207088"/>
                </a:cubicBezTo>
                <a:cubicBezTo>
                  <a:pt x="1240785" y="3196298"/>
                  <a:pt x="1188989" y="3182946"/>
                  <a:pt x="1138262" y="3167168"/>
                </a:cubicBezTo>
                <a:cubicBezTo>
                  <a:pt x="1087535" y="3151390"/>
                  <a:pt x="1037877" y="3133187"/>
                  <a:pt x="989423" y="3112693"/>
                </a:cubicBezTo>
                <a:cubicBezTo>
                  <a:pt x="940970" y="3092198"/>
                  <a:pt x="893721" y="3069414"/>
                  <a:pt x="847812" y="3044475"/>
                </a:cubicBezTo>
                <a:cubicBezTo>
                  <a:pt x="801903" y="3019536"/>
                  <a:pt x="757335" y="2992442"/>
                  <a:pt x="714243" y="2963330"/>
                </a:cubicBezTo>
                <a:cubicBezTo>
                  <a:pt x="671151" y="2934217"/>
                  <a:pt x="629534" y="2903086"/>
                  <a:pt x="589530" y="2870071"/>
                </a:cubicBezTo>
                <a:cubicBezTo>
                  <a:pt x="549525" y="2837056"/>
                  <a:pt x="511132" y="2802158"/>
                  <a:pt x="474487" y="2765513"/>
                </a:cubicBezTo>
                <a:cubicBezTo>
                  <a:pt x="437842" y="2728868"/>
                  <a:pt x="402944" y="2690475"/>
                  <a:pt x="369929" y="2650471"/>
                </a:cubicBezTo>
                <a:cubicBezTo>
                  <a:pt x="336915" y="2610466"/>
                  <a:pt x="305783" y="2568850"/>
                  <a:pt x="276671" y="2525758"/>
                </a:cubicBezTo>
                <a:cubicBezTo>
                  <a:pt x="247558" y="2482665"/>
                  <a:pt x="220464" y="2438097"/>
                  <a:pt x="195525" y="2392188"/>
                </a:cubicBezTo>
                <a:cubicBezTo>
                  <a:pt x="170586" y="2346280"/>
                  <a:pt x="147802" y="2299031"/>
                  <a:pt x="127308" y="2250577"/>
                </a:cubicBezTo>
                <a:cubicBezTo>
                  <a:pt x="106814" y="2202124"/>
                  <a:pt x="88610" y="2152466"/>
                  <a:pt x="72832" y="2101739"/>
                </a:cubicBezTo>
                <a:cubicBezTo>
                  <a:pt x="57054" y="2051012"/>
                  <a:pt x="43703" y="1999216"/>
                  <a:pt x="32913" y="1946487"/>
                </a:cubicBezTo>
                <a:cubicBezTo>
                  <a:pt x="22123" y="1893758"/>
                  <a:pt x="13895" y="1840095"/>
                  <a:pt x="8364" y="1785636"/>
                </a:cubicBezTo>
                <a:cubicBezTo>
                  <a:pt x="2833" y="1731176"/>
                  <a:pt x="0" y="1675919"/>
                  <a:pt x="0" y="1620000"/>
                </a:cubicBezTo>
                <a:cubicBezTo>
                  <a:pt x="0" y="1508163"/>
                  <a:pt x="11333" y="1398972"/>
                  <a:pt x="32913" y="1293514"/>
                </a:cubicBezTo>
                <a:cubicBezTo>
                  <a:pt x="43703" y="1240785"/>
                  <a:pt x="57054" y="1188989"/>
                  <a:pt x="72832" y="1138262"/>
                </a:cubicBezTo>
                <a:cubicBezTo>
                  <a:pt x="88610" y="1087535"/>
                  <a:pt x="106814" y="1037877"/>
                  <a:pt x="127308" y="989423"/>
                </a:cubicBezTo>
                <a:cubicBezTo>
                  <a:pt x="147802" y="940970"/>
                  <a:pt x="170586" y="893721"/>
                  <a:pt x="195525" y="847812"/>
                </a:cubicBezTo>
                <a:cubicBezTo>
                  <a:pt x="220464" y="801904"/>
                  <a:pt x="247558" y="757335"/>
                  <a:pt x="276671" y="714243"/>
                </a:cubicBezTo>
                <a:cubicBezTo>
                  <a:pt x="305783" y="671151"/>
                  <a:pt x="336915" y="629534"/>
                  <a:pt x="369929" y="589530"/>
                </a:cubicBezTo>
                <a:cubicBezTo>
                  <a:pt x="402944" y="549525"/>
                  <a:pt x="437842" y="511133"/>
                  <a:pt x="474487" y="474487"/>
                </a:cubicBezTo>
                <a:cubicBezTo>
                  <a:pt x="511132" y="437842"/>
                  <a:pt x="549525" y="402944"/>
                  <a:pt x="589530" y="369929"/>
                </a:cubicBezTo>
                <a:cubicBezTo>
                  <a:pt x="629534" y="336915"/>
                  <a:pt x="671151" y="305783"/>
                  <a:pt x="714243" y="276671"/>
                </a:cubicBezTo>
                <a:cubicBezTo>
                  <a:pt x="757335" y="247558"/>
                  <a:pt x="801903" y="220465"/>
                  <a:pt x="847812" y="195525"/>
                </a:cubicBezTo>
                <a:cubicBezTo>
                  <a:pt x="893721" y="170586"/>
                  <a:pt x="940970" y="147802"/>
                  <a:pt x="989423" y="127308"/>
                </a:cubicBezTo>
                <a:cubicBezTo>
                  <a:pt x="1037877" y="106814"/>
                  <a:pt x="1087535" y="88610"/>
                  <a:pt x="1138262" y="72832"/>
                </a:cubicBezTo>
                <a:cubicBezTo>
                  <a:pt x="1188989" y="57054"/>
                  <a:pt x="1240785" y="43703"/>
                  <a:pt x="1293514" y="32913"/>
                </a:cubicBezTo>
                <a:cubicBezTo>
                  <a:pt x="1346243" y="22123"/>
                  <a:pt x="1399905" y="13895"/>
                  <a:pt x="1454365" y="8364"/>
                </a:cubicBezTo>
                <a:cubicBezTo>
                  <a:pt x="1508824" y="2833"/>
                  <a:pt x="1564081" y="0"/>
                  <a:pt x="1620000"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88" name="Rectangle 16">
            <a:extLst>
              <a:ext uri="{FF2B5EF4-FFF2-40B4-BE49-F238E27FC236}">
                <a16:creationId xmlns:a16="http://schemas.microsoft.com/office/drawing/2014/main" id="{EE8124F3-717D-48CF-A47F-1E6B4110895D}"/>
              </a:ext>
            </a:extLst>
          </p:cNvPr>
          <p:cNvSpPr/>
          <p:nvPr/>
        </p:nvSpPr>
        <p:spPr>
          <a:xfrm rot="2700000">
            <a:off x="5325698" y="3520150"/>
            <a:ext cx="389390" cy="698103"/>
          </a:xfrm>
          <a:custGeom>
            <a:avLst/>
            <a:gdLst/>
            <a:ahLst/>
            <a:cxnLst/>
            <a:rect l="l" t="t" r="r" b="b"/>
            <a:pathLst>
              <a:path w="2232248" h="4001999">
                <a:moveTo>
                  <a:pt x="1116887" y="0"/>
                </a:moveTo>
                <a:cubicBezTo>
                  <a:pt x="1270748" y="4762"/>
                  <a:pt x="1433283" y="120651"/>
                  <a:pt x="1447291" y="308459"/>
                </a:cubicBezTo>
                <a:cubicBezTo>
                  <a:pt x="1483174" y="544979"/>
                  <a:pt x="1283237" y="603082"/>
                  <a:pt x="1339988" y="887363"/>
                </a:cubicBezTo>
                <a:lnTo>
                  <a:pt x="2232248" y="887363"/>
                </a:lnTo>
                <a:lnTo>
                  <a:pt x="2232248" y="1778237"/>
                </a:lnTo>
                <a:cubicBezTo>
                  <a:pt x="1956566" y="1829261"/>
                  <a:pt x="1897086" y="1634366"/>
                  <a:pt x="1663321" y="1669832"/>
                </a:cubicBezTo>
                <a:cubicBezTo>
                  <a:pt x="1475513" y="1683840"/>
                  <a:pt x="1359624" y="1846375"/>
                  <a:pt x="1354862" y="2000236"/>
                </a:cubicBezTo>
                <a:cubicBezTo>
                  <a:pt x="1358037" y="2135389"/>
                  <a:pt x="1477787" y="2334920"/>
                  <a:pt x="1701420" y="2336507"/>
                </a:cubicBezTo>
                <a:cubicBezTo>
                  <a:pt x="1972077" y="2308709"/>
                  <a:pt x="1932339" y="2176007"/>
                  <a:pt x="2232248" y="2187989"/>
                </a:cubicBezTo>
                <a:lnTo>
                  <a:pt x="2232248" y="3119611"/>
                </a:lnTo>
                <a:lnTo>
                  <a:pt x="1303259" y="3119611"/>
                </a:lnTo>
                <a:cubicBezTo>
                  <a:pt x="1289664" y="3424971"/>
                  <a:pt x="1423682" y="3383289"/>
                  <a:pt x="1451633" y="3655441"/>
                </a:cubicBezTo>
                <a:cubicBezTo>
                  <a:pt x="1450046" y="3879074"/>
                  <a:pt x="1250515" y="3998824"/>
                  <a:pt x="1115362" y="4001999"/>
                </a:cubicBezTo>
                <a:cubicBezTo>
                  <a:pt x="961501" y="3997237"/>
                  <a:pt x="798966" y="3881348"/>
                  <a:pt x="784958" y="3693540"/>
                </a:cubicBezTo>
                <a:cubicBezTo>
                  <a:pt x="749282" y="3458385"/>
                  <a:pt x="946712" y="3399594"/>
                  <a:pt x="892811" y="3119611"/>
                </a:cubicBezTo>
                <a:lnTo>
                  <a:pt x="0" y="3119611"/>
                </a:lnTo>
                <a:lnTo>
                  <a:pt x="0" y="2203607"/>
                </a:lnTo>
                <a:cubicBezTo>
                  <a:pt x="285884" y="2145799"/>
                  <a:pt x="343730" y="2346665"/>
                  <a:pt x="580754" y="2310706"/>
                </a:cubicBezTo>
                <a:cubicBezTo>
                  <a:pt x="768562" y="2296698"/>
                  <a:pt x="884451" y="2134163"/>
                  <a:pt x="889213" y="1980302"/>
                </a:cubicBezTo>
                <a:cubicBezTo>
                  <a:pt x="886038" y="1845149"/>
                  <a:pt x="766288" y="1645618"/>
                  <a:pt x="542655" y="1644031"/>
                </a:cubicBezTo>
                <a:cubicBezTo>
                  <a:pt x="268493" y="1672188"/>
                  <a:pt x="312817" y="1807984"/>
                  <a:pt x="0" y="1792208"/>
                </a:cubicBezTo>
                <a:lnTo>
                  <a:pt x="0" y="887363"/>
                </a:lnTo>
                <a:lnTo>
                  <a:pt x="928847" y="887363"/>
                </a:lnTo>
                <a:cubicBezTo>
                  <a:pt x="944034" y="576570"/>
                  <a:pt x="808718" y="620178"/>
                  <a:pt x="780616" y="346558"/>
                </a:cubicBezTo>
                <a:cubicBezTo>
                  <a:pt x="782203" y="122925"/>
                  <a:pt x="981734" y="3175"/>
                  <a:pt x="1116887"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9" name="Rectangle 9">
            <a:extLst>
              <a:ext uri="{FF2B5EF4-FFF2-40B4-BE49-F238E27FC236}">
                <a16:creationId xmlns:a16="http://schemas.microsoft.com/office/drawing/2014/main" id="{444E6227-4972-4DE6-BEB0-C3FC42991182}"/>
              </a:ext>
            </a:extLst>
          </p:cNvPr>
          <p:cNvSpPr/>
          <p:nvPr/>
        </p:nvSpPr>
        <p:spPr>
          <a:xfrm>
            <a:off x="4401174" y="3545247"/>
            <a:ext cx="527335" cy="493633"/>
          </a:xfrm>
          <a:custGeom>
            <a:avLst/>
            <a:gdLst>
              <a:gd name="connsiteX0" fmla="*/ 833935 w 3239999"/>
              <a:gd name="connsiteY0" fmla="*/ 22 h 3032924"/>
              <a:gd name="connsiteX1" fmla="*/ 1576606 w 3239999"/>
              <a:gd name="connsiteY1" fmla="*/ 402054 h 3032924"/>
              <a:gd name="connsiteX2" fmla="*/ 1576606 w 3239999"/>
              <a:gd name="connsiteY2" fmla="*/ 430441 h 3032924"/>
              <a:gd name="connsiteX3" fmla="*/ 1576606 w 3239999"/>
              <a:gd name="connsiteY3" fmla="*/ 526981 h 3032924"/>
              <a:gd name="connsiteX4" fmla="*/ 1576606 w 3239999"/>
              <a:gd name="connsiteY4" fmla="*/ 2765302 h 3032924"/>
              <a:gd name="connsiteX5" fmla="*/ 378630 w 3239999"/>
              <a:gd name="connsiteY5" fmla="*/ 2472117 h 3032924"/>
              <a:gd name="connsiteX6" fmla="*/ 384918 w 3239999"/>
              <a:gd name="connsiteY6" fmla="*/ 526981 h 3032924"/>
              <a:gd name="connsiteX7" fmla="*/ 239143 w 3239999"/>
              <a:gd name="connsiteY7" fmla="*/ 526981 h 3032924"/>
              <a:gd name="connsiteX8" fmla="*/ 239143 w 3239999"/>
              <a:gd name="connsiteY8" fmla="*/ 2776423 h 3032924"/>
              <a:gd name="connsiteX9" fmla="*/ 1576606 w 3239999"/>
              <a:gd name="connsiteY9" fmla="*/ 2776423 h 3032924"/>
              <a:gd name="connsiteX10" fmla="*/ 1576606 w 3239999"/>
              <a:gd name="connsiteY10" fmla="*/ 2778202 h 3032924"/>
              <a:gd name="connsiteX11" fmla="*/ 1663394 w 3239999"/>
              <a:gd name="connsiteY11" fmla="*/ 2778202 h 3032924"/>
              <a:gd name="connsiteX12" fmla="*/ 1663394 w 3239999"/>
              <a:gd name="connsiteY12" fmla="*/ 2776423 h 3032924"/>
              <a:gd name="connsiteX13" fmla="*/ 3000856 w 3239999"/>
              <a:gd name="connsiteY13" fmla="*/ 2776423 h 3032924"/>
              <a:gd name="connsiteX14" fmla="*/ 3000856 w 3239999"/>
              <a:gd name="connsiteY14" fmla="*/ 526981 h 3032924"/>
              <a:gd name="connsiteX15" fmla="*/ 2855082 w 3239999"/>
              <a:gd name="connsiteY15" fmla="*/ 526981 h 3032924"/>
              <a:gd name="connsiteX16" fmla="*/ 2861369 w 3239999"/>
              <a:gd name="connsiteY16" fmla="*/ 2472117 h 3032924"/>
              <a:gd name="connsiteX17" fmla="*/ 1663394 w 3239999"/>
              <a:gd name="connsiteY17" fmla="*/ 2765302 h 3032924"/>
              <a:gd name="connsiteX18" fmla="*/ 1663394 w 3239999"/>
              <a:gd name="connsiteY18" fmla="*/ 526981 h 3032924"/>
              <a:gd name="connsiteX19" fmla="*/ 1663394 w 3239999"/>
              <a:gd name="connsiteY19" fmla="*/ 430441 h 3032924"/>
              <a:gd name="connsiteX20" fmla="*/ 1663394 w 3239999"/>
              <a:gd name="connsiteY20" fmla="*/ 402054 h 3032924"/>
              <a:gd name="connsiteX21" fmla="*/ 2406065 w 3239999"/>
              <a:gd name="connsiteY21" fmla="*/ 22 h 3032924"/>
              <a:gd name="connsiteX22" fmla="*/ 2853673 w 3239999"/>
              <a:gd name="connsiteY22" fmla="*/ 91100 h 3032924"/>
              <a:gd name="connsiteX23" fmla="*/ 2854770 w 3239999"/>
              <a:gd name="connsiteY23" fmla="*/ 430441 h 3032924"/>
              <a:gd name="connsiteX24" fmla="*/ 3120669 w 3239999"/>
              <a:gd name="connsiteY24" fmla="*/ 428517 h 3032924"/>
              <a:gd name="connsiteX25" fmla="*/ 3120669 w 3239999"/>
              <a:gd name="connsiteY25" fmla="*/ 738345 h 3032924"/>
              <a:gd name="connsiteX26" fmla="*/ 3239999 w 3239999"/>
              <a:gd name="connsiteY26" fmla="*/ 738345 h 3032924"/>
              <a:gd name="connsiteX27" fmla="*/ 3239999 w 3239999"/>
              <a:gd name="connsiteY27" fmla="*/ 3032924 h 3032924"/>
              <a:gd name="connsiteX28" fmla="*/ 0 w 3239999"/>
              <a:gd name="connsiteY28" fmla="*/ 3032924 h 3032924"/>
              <a:gd name="connsiteX29" fmla="*/ 0 w 3239999"/>
              <a:gd name="connsiteY29" fmla="*/ 738345 h 3032924"/>
              <a:gd name="connsiteX30" fmla="*/ 102477 w 3239999"/>
              <a:gd name="connsiteY30" fmla="*/ 738345 h 3032924"/>
              <a:gd name="connsiteX31" fmla="*/ 102477 w 3239999"/>
              <a:gd name="connsiteY31" fmla="*/ 428517 h 3032924"/>
              <a:gd name="connsiteX32" fmla="*/ 385229 w 3239999"/>
              <a:gd name="connsiteY32" fmla="*/ 430441 h 3032924"/>
              <a:gd name="connsiteX33" fmla="*/ 386326 w 3239999"/>
              <a:gd name="connsiteY33" fmla="*/ 91100 h 3032924"/>
              <a:gd name="connsiteX34" fmla="*/ 833935 w 3239999"/>
              <a:gd name="connsiteY34" fmla="*/ 22 h 3032924"/>
              <a:gd name="connsiteX0" fmla="*/ 833935 w 3239999"/>
              <a:gd name="connsiteY0" fmla="*/ 22 h 3032924"/>
              <a:gd name="connsiteX1" fmla="*/ 1576606 w 3239999"/>
              <a:gd name="connsiteY1" fmla="*/ 402054 h 3032924"/>
              <a:gd name="connsiteX2" fmla="*/ 1576606 w 3239999"/>
              <a:gd name="connsiteY2" fmla="*/ 430441 h 3032924"/>
              <a:gd name="connsiteX3" fmla="*/ 1576606 w 3239999"/>
              <a:gd name="connsiteY3" fmla="*/ 526981 h 3032924"/>
              <a:gd name="connsiteX4" fmla="*/ 1576606 w 3239999"/>
              <a:gd name="connsiteY4" fmla="*/ 2765302 h 3032924"/>
              <a:gd name="connsiteX5" fmla="*/ 378630 w 3239999"/>
              <a:gd name="connsiteY5" fmla="*/ 2472117 h 3032924"/>
              <a:gd name="connsiteX6" fmla="*/ 384918 w 3239999"/>
              <a:gd name="connsiteY6" fmla="*/ 526981 h 3032924"/>
              <a:gd name="connsiteX7" fmla="*/ 239143 w 3239999"/>
              <a:gd name="connsiteY7" fmla="*/ 526981 h 3032924"/>
              <a:gd name="connsiteX8" fmla="*/ 239143 w 3239999"/>
              <a:gd name="connsiteY8" fmla="*/ 2776423 h 3032924"/>
              <a:gd name="connsiteX9" fmla="*/ 1576606 w 3239999"/>
              <a:gd name="connsiteY9" fmla="*/ 2776423 h 3032924"/>
              <a:gd name="connsiteX10" fmla="*/ 1576606 w 3239999"/>
              <a:gd name="connsiteY10" fmla="*/ 2778202 h 3032924"/>
              <a:gd name="connsiteX11" fmla="*/ 1663394 w 3239999"/>
              <a:gd name="connsiteY11" fmla="*/ 2778202 h 3032924"/>
              <a:gd name="connsiteX12" fmla="*/ 1663394 w 3239999"/>
              <a:gd name="connsiteY12" fmla="*/ 2776423 h 3032924"/>
              <a:gd name="connsiteX13" fmla="*/ 3000856 w 3239999"/>
              <a:gd name="connsiteY13" fmla="*/ 2776423 h 3032924"/>
              <a:gd name="connsiteX14" fmla="*/ 3000856 w 3239999"/>
              <a:gd name="connsiteY14" fmla="*/ 526981 h 3032924"/>
              <a:gd name="connsiteX15" fmla="*/ 2855082 w 3239999"/>
              <a:gd name="connsiteY15" fmla="*/ 526981 h 3032924"/>
              <a:gd name="connsiteX16" fmla="*/ 2861369 w 3239999"/>
              <a:gd name="connsiteY16" fmla="*/ 2472117 h 3032924"/>
              <a:gd name="connsiteX17" fmla="*/ 1663394 w 3239999"/>
              <a:gd name="connsiteY17" fmla="*/ 2765302 h 3032924"/>
              <a:gd name="connsiteX18" fmla="*/ 1663394 w 3239999"/>
              <a:gd name="connsiteY18" fmla="*/ 526981 h 3032924"/>
              <a:gd name="connsiteX19" fmla="*/ 1663394 w 3239999"/>
              <a:gd name="connsiteY19" fmla="*/ 430441 h 3032924"/>
              <a:gd name="connsiteX20" fmla="*/ 1663394 w 3239999"/>
              <a:gd name="connsiteY20" fmla="*/ 402054 h 3032924"/>
              <a:gd name="connsiteX21" fmla="*/ 2406065 w 3239999"/>
              <a:gd name="connsiteY21" fmla="*/ 22 h 3032924"/>
              <a:gd name="connsiteX22" fmla="*/ 2853673 w 3239999"/>
              <a:gd name="connsiteY22" fmla="*/ 91100 h 3032924"/>
              <a:gd name="connsiteX23" fmla="*/ 2854770 w 3239999"/>
              <a:gd name="connsiteY23" fmla="*/ 430441 h 3032924"/>
              <a:gd name="connsiteX24" fmla="*/ 3120669 w 3239999"/>
              <a:gd name="connsiteY24" fmla="*/ 428517 h 3032924"/>
              <a:gd name="connsiteX25" fmla="*/ 3120669 w 3239999"/>
              <a:gd name="connsiteY25" fmla="*/ 738345 h 3032924"/>
              <a:gd name="connsiteX26" fmla="*/ 3239999 w 3239999"/>
              <a:gd name="connsiteY26" fmla="*/ 738345 h 3032924"/>
              <a:gd name="connsiteX27" fmla="*/ 3239999 w 3239999"/>
              <a:gd name="connsiteY27" fmla="*/ 3032924 h 3032924"/>
              <a:gd name="connsiteX28" fmla="*/ 0 w 3239999"/>
              <a:gd name="connsiteY28" fmla="*/ 3032924 h 3032924"/>
              <a:gd name="connsiteX29" fmla="*/ 0 w 3239999"/>
              <a:gd name="connsiteY29" fmla="*/ 738345 h 3032924"/>
              <a:gd name="connsiteX30" fmla="*/ 102477 w 3239999"/>
              <a:gd name="connsiteY30" fmla="*/ 738345 h 3032924"/>
              <a:gd name="connsiteX31" fmla="*/ 102477 w 3239999"/>
              <a:gd name="connsiteY31" fmla="*/ 428517 h 3032924"/>
              <a:gd name="connsiteX32" fmla="*/ 385229 w 3239999"/>
              <a:gd name="connsiteY32" fmla="*/ 430441 h 3032924"/>
              <a:gd name="connsiteX33" fmla="*/ 386326 w 3239999"/>
              <a:gd name="connsiteY33" fmla="*/ 91100 h 3032924"/>
              <a:gd name="connsiteX34" fmla="*/ 833935 w 3239999"/>
              <a:gd name="connsiteY34" fmla="*/ 22 h 3032924"/>
              <a:gd name="connsiteX0" fmla="*/ 833935 w 3239999"/>
              <a:gd name="connsiteY0" fmla="*/ 22 h 3032924"/>
              <a:gd name="connsiteX1" fmla="*/ 1576606 w 3239999"/>
              <a:gd name="connsiteY1" fmla="*/ 402054 h 3032924"/>
              <a:gd name="connsiteX2" fmla="*/ 1576606 w 3239999"/>
              <a:gd name="connsiteY2" fmla="*/ 430441 h 3032924"/>
              <a:gd name="connsiteX3" fmla="*/ 1576606 w 3239999"/>
              <a:gd name="connsiteY3" fmla="*/ 526981 h 3032924"/>
              <a:gd name="connsiteX4" fmla="*/ 1576606 w 3239999"/>
              <a:gd name="connsiteY4" fmla="*/ 2765302 h 3032924"/>
              <a:gd name="connsiteX5" fmla="*/ 378630 w 3239999"/>
              <a:gd name="connsiteY5" fmla="*/ 2472117 h 3032924"/>
              <a:gd name="connsiteX6" fmla="*/ 384918 w 3239999"/>
              <a:gd name="connsiteY6" fmla="*/ 526981 h 3032924"/>
              <a:gd name="connsiteX7" fmla="*/ 239143 w 3239999"/>
              <a:gd name="connsiteY7" fmla="*/ 526981 h 3032924"/>
              <a:gd name="connsiteX8" fmla="*/ 239143 w 3239999"/>
              <a:gd name="connsiteY8" fmla="*/ 2776423 h 3032924"/>
              <a:gd name="connsiteX9" fmla="*/ 1576606 w 3239999"/>
              <a:gd name="connsiteY9" fmla="*/ 2776423 h 3032924"/>
              <a:gd name="connsiteX10" fmla="*/ 1576606 w 3239999"/>
              <a:gd name="connsiteY10" fmla="*/ 2778202 h 3032924"/>
              <a:gd name="connsiteX11" fmla="*/ 1663394 w 3239999"/>
              <a:gd name="connsiteY11" fmla="*/ 2778202 h 3032924"/>
              <a:gd name="connsiteX12" fmla="*/ 1663394 w 3239999"/>
              <a:gd name="connsiteY12" fmla="*/ 2776423 h 3032924"/>
              <a:gd name="connsiteX13" fmla="*/ 3000856 w 3239999"/>
              <a:gd name="connsiteY13" fmla="*/ 2776423 h 3032924"/>
              <a:gd name="connsiteX14" fmla="*/ 3000856 w 3239999"/>
              <a:gd name="connsiteY14" fmla="*/ 526981 h 3032924"/>
              <a:gd name="connsiteX15" fmla="*/ 2855082 w 3239999"/>
              <a:gd name="connsiteY15" fmla="*/ 526981 h 3032924"/>
              <a:gd name="connsiteX16" fmla="*/ 2861369 w 3239999"/>
              <a:gd name="connsiteY16" fmla="*/ 2472117 h 3032924"/>
              <a:gd name="connsiteX17" fmla="*/ 1663394 w 3239999"/>
              <a:gd name="connsiteY17" fmla="*/ 2765302 h 3032924"/>
              <a:gd name="connsiteX18" fmla="*/ 1663394 w 3239999"/>
              <a:gd name="connsiteY18" fmla="*/ 526981 h 3032924"/>
              <a:gd name="connsiteX19" fmla="*/ 1663394 w 3239999"/>
              <a:gd name="connsiteY19" fmla="*/ 430441 h 3032924"/>
              <a:gd name="connsiteX20" fmla="*/ 1663394 w 3239999"/>
              <a:gd name="connsiteY20" fmla="*/ 402054 h 3032924"/>
              <a:gd name="connsiteX21" fmla="*/ 2406065 w 3239999"/>
              <a:gd name="connsiteY21" fmla="*/ 22 h 3032924"/>
              <a:gd name="connsiteX22" fmla="*/ 2853673 w 3239999"/>
              <a:gd name="connsiteY22" fmla="*/ 91100 h 3032924"/>
              <a:gd name="connsiteX23" fmla="*/ 2854770 w 3239999"/>
              <a:gd name="connsiteY23" fmla="*/ 430441 h 3032924"/>
              <a:gd name="connsiteX24" fmla="*/ 3120669 w 3239999"/>
              <a:gd name="connsiteY24" fmla="*/ 428517 h 3032924"/>
              <a:gd name="connsiteX25" fmla="*/ 3120669 w 3239999"/>
              <a:gd name="connsiteY25" fmla="*/ 738345 h 3032924"/>
              <a:gd name="connsiteX26" fmla="*/ 3239999 w 3239999"/>
              <a:gd name="connsiteY26" fmla="*/ 738345 h 3032924"/>
              <a:gd name="connsiteX27" fmla="*/ 3239999 w 3239999"/>
              <a:gd name="connsiteY27" fmla="*/ 3032924 h 3032924"/>
              <a:gd name="connsiteX28" fmla="*/ 0 w 3239999"/>
              <a:gd name="connsiteY28" fmla="*/ 3032924 h 3032924"/>
              <a:gd name="connsiteX29" fmla="*/ 0 w 3239999"/>
              <a:gd name="connsiteY29" fmla="*/ 738345 h 3032924"/>
              <a:gd name="connsiteX30" fmla="*/ 102477 w 3239999"/>
              <a:gd name="connsiteY30" fmla="*/ 738345 h 3032924"/>
              <a:gd name="connsiteX31" fmla="*/ 102477 w 3239999"/>
              <a:gd name="connsiteY31" fmla="*/ 428517 h 3032924"/>
              <a:gd name="connsiteX32" fmla="*/ 385229 w 3239999"/>
              <a:gd name="connsiteY32" fmla="*/ 430441 h 3032924"/>
              <a:gd name="connsiteX33" fmla="*/ 386326 w 3239999"/>
              <a:gd name="connsiteY33" fmla="*/ 91100 h 3032924"/>
              <a:gd name="connsiteX34" fmla="*/ 833935 w 3239999"/>
              <a:gd name="connsiteY34" fmla="*/ 2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34" fmla="*/ 1668046 w 3239999"/>
              <a:gd name="connsiteY34" fmla="*/ 2869642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39143 w 3239999"/>
              <a:gd name="connsiteY32" fmla="*/ 2776423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3000856 w 3239999"/>
              <a:gd name="connsiteY3" fmla="*/ 2776423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29618 w 3239999"/>
              <a:gd name="connsiteY32" fmla="*/ 2690698 h 3032924"/>
              <a:gd name="connsiteX33" fmla="*/ 1576606 w 3239999"/>
              <a:gd name="connsiteY33" fmla="*/ 2776423 h 3032924"/>
              <a:gd name="connsiteX0" fmla="*/ 1576606 w 3239999"/>
              <a:gd name="connsiteY0" fmla="*/ 2778202 h 3032924"/>
              <a:gd name="connsiteX1" fmla="*/ 1663394 w 3239999"/>
              <a:gd name="connsiteY1" fmla="*/ 2778202 h 3032924"/>
              <a:gd name="connsiteX2" fmla="*/ 1663394 w 3239999"/>
              <a:gd name="connsiteY2" fmla="*/ 2776423 h 3032924"/>
              <a:gd name="connsiteX3" fmla="*/ 2991331 w 3239999"/>
              <a:gd name="connsiteY3" fmla="*/ 2709748 h 3032924"/>
              <a:gd name="connsiteX4" fmla="*/ 3000856 w 3239999"/>
              <a:gd name="connsiteY4" fmla="*/ 526981 h 3032924"/>
              <a:gd name="connsiteX5" fmla="*/ 2855082 w 3239999"/>
              <a:gd name="connsiteY5" fmla="*/ 526981 h 3032924"/>
              <a:gd name="connsiteX6" fmla="*/ 2861369 w 3239999"/>
              <a:gd name="connsiteY6" fmla="*/ 2472117 h 3032924"/>
              <a:gd name="connsiteX7" fmla="*/ 1663394 w 3239999"/>
              <a:gd name="connsiteY7" fmla="*/ 2765302 h 3032924"/>
              <a:gd name="connsiteX8" fmla="*/ 1663394 w 3239999"/>
              <a:gd name="connsiteY8" fmla="*/ 526981 h 3032924"/>
              <a:gd name="connsiteX9" fmla="*/ 1663394 w 3239999"/>
              <a:gd name="connsiteY9" fmla="*/ 430441 h 3032924"/>
              <a:gd name="connsiteX10" fmla="*/ 1663394 w 3239999"/>
              <a:gd name="connsiteY10" fmla="*/ 402054 h 3032924"/>
              <a:gd name="connsiteX11" fmla="*/ 2406065 w 3239999"/>
              <a:gd name="connsiteY11" fmla="*/ 22 h 3032924"/>
              <a:gd name="connsiteX12" fmla="*/ 2853673 w 3239999"/>
              <a:gd name="connsiteY12" fmla="*/ 91100 h 3032924"/>
              <a:gd name="connsiteX13" fmla="*/ 2854770 w 3239999"/>
              <a:gd name="connsiteY13" fmla="*/ 430441 h 3032924"/>
              <a:gd name="connsiteX14" fmla="*/ 3120669 w 3239999"/>
              <a:gd name="connsiteY14" fmla="*/ 428517 h 3032924"/>
              <a:gd name="connsiteX15" fmla="*/ 3120669 w 3239999"/>
              <a:gd name="connsiteY15" fmla="*/ 738345 h 3032924"/>
              <a:gd name="connsiteX16" fmla="*/ 3239999 w 3239999"/>
              <a:gd name="connsiteY16" fmla="*/ 738345 h 3032924"/>
              <a:gd name="connsiteX17" fmla="*/ 3239999 w 3239999"/>
              <a:gd name="connsiteY17" fmla="*/ 3032924 h 3032924"/>
              <a:gd name="connsiteX18" fmla="*/ 0 w 3239999"/>
              <a:gd name="connsiteY18" fmla="*/ 3032924 h 3032924"/>
              <a:gd name="connsiteX19" fmla="*/ 0 w 3239999"/>
              <a:gd name="connsiteY19" fmla="*/ 738345 h 3032924"/>
              <a:gd name="connsiteX20" fmla="*/ 102477 w 3239999"/>
              <a:gd name="connsiteY20" fmla="*/ 738345 h 3032924"/>
              <a:gd name="connsiteX21" fmla="*/ 102477 w 3239999"/>
              <a:gd name="connsiteY21" fmla="*/ 428517 h 3032924"/>
              <a:gd name="connsiteX22" fmla="*/ 385229 w 3239999"/>
              <a:gd name="connsiteY22" fmla="*/ 430441 h 3032924"/>
              <a:gd name="connsiteX23" fmla="*/ 386326 w 3239999"/>
              <a:gd name="connsiteY23" fmla="*/ 91100 h 3032924"/>
              <a:gd name="connsiteX24" fmla="*/ 833935 w 3239999"/>
              <a:gd name="connsiteY24" fmla="*/ 22 h 3032924"/>
              <a:gd name="connsiteX25" fmla="*/ 1576606 w 3239999"/>
              <a:gd name="connsiteY25" fmla="*/ 402054 h 3032924"/>
              <a:gd name="connsiteX26" fmla="*/ 1576606 w 3239999"/>
              <a:gd name="connsiteY26" fmla="*/ 430441 h 3032924"/>
              <a:gd name="connsiteX27" fmla="*/ 1576606 w 3239999"/>
              <a:gd name="connsiteY27" fmla="*/ 526981 h 3032924"/>
              <a:gd name="connsiteX28" fmla="*/ 1576606 w 3239999"/>
              <a:gd name="connsiteY28" fmla="*/ 2765302 h 3032924"/>
              <a:gd name="connsiteX29" fmla="*/ 378630 w 3239999"/>
              <a:gd name="connsiteY29" fmla="*/ 2472117 h 3032924"/>
              <a:gd name="connsiteX30" fmla="*/ 384918 w 3239999"/>
              <a:gd name="connsiteY30" fmla="*/ 526981 h 3032924"/>
              <a:gd name="connsiteX31" fmla="*/ 239143 w 3239999"/>
              <a:gd name="connsiteY31" fmla="*/ 526981 h 3032924"/>
              <a:gd name="connsiteX32" fmla="*/ 229618 w 3239999"/>
              <a:gd name="connsiteY32" fmla="*/ 2690698 h 3032924"/>
              <a:gd name="connsiteX33" fmla="*/ 1576606 w 3239999"/>
              <a:gd name="connsiteY33" fmla="*/ 2776423 h 3032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3239999" h="3032924">
                <a:moveTo>
                  <a:pt x="1576606" y="2778202"/>
                </a:moveTo>
                <a:cubicBezTo>
                  <a:pt x="1576606" y="2778795"/>
                  <a:pt x="1663394" y="2792670"/>
                  <a:pt x="1663394" y="2778202"/>
                </a:cubicBezTo>
                <a:lnTo>
                  <a:pt x="1663394" y="2776423"/>
                </a:lnTo>
                <a:cubicBezTo>
                  <a:pt x="2185083" y="2605634"/>
                  <a:pt x="2444552" y="2500589"/>
                  <a:pt x="2991331" y="2709748"/>
                </a:cubicBezTo>
                <a:lnTo>
                  <a:pt x="3000856" y="526981"/>
                </a:lnTo>
                <a:lnTo>
                  <a:pt x="2855082" y="526981"/>
                </a:lnTo>
                <a:cubicBezTo>
                  <a:pt x="2857178" y="1175360"/>
                  <a:pt x="2859273" y="1823738"/>
                  <a:pt x="2861369" y="2472117"/>
                </a:cubicBezTo>
                <a:cubicBezTo>
                  <a:pt x="2483869" y="2318121"/>
                  <a:pt x="2052449" y="2439541"/>
                  <a:pt x="1663394" y="2765302"/>
                </a:cubicBezTo>
                <a:lnTo>
                  <a:pt x="1663394" y="526981"/>
                </a:lnTo>
                <a:lnTo>
                  <a:pt x="1663394" y="430441"/>
                </a:lnTo>
                <a:lnTo>
                  <a:pt x="1663394" y="402054"/>
                </a:lnTo>
                <a:cubicBezTo>
                  <a:pt x="1896442" y="149589"/>
                  <a:pt x="2115835" y="2106"/>
                  <a:pt x="2406065" y="22"/>
                </a:cubicBezTo>
                <a:cubicBezTo>
                  <a:pt x="2537987" y="-925"/>
                  <a:pt x="2684544" y="28169"/>
                  <a:pt x="2853673" y="91100"/>
                </a:cubicBezTo>
                <a:cubicBezTo>
                  <a:pt x="2854039" y="204214"/>
                  <a:pt x="2854404" y="317327"/>
                  <a:pt x="2854770" y="430441"/>
                </a:cubicBezTo>
                <a:lnTo>
                  <a:pt x="3120669" y="428517"/>
                </a:lnTo>
                <a:lnTo>
                  <a:pt x="3120669" y="738345"/>
                </a:lnTo>
                <a:lnTo>
                  <a:pt x="3239999" y="738345"/>
                </a:lnTo>
                <a:lnTo>
                  <a:pt x="3239999" y="3032924"/>
                </a:lnTo>
                <a:lnTo>
                  <a:pt x="0" y="3032924"/>
                </a:lnTo>
                <a:lnTo>
                  <a:pt x="0" y="738345"/>
                </a:lnTo>
                <a:lnTo>
                  <a:pt x="102477" y="738345"/>
                </a:lnTo>
                <a:lnTo>
                  <a:pt x="102477" y="428517"/>
                </a:lnTo>
                <a:lnTo>
                  <a:pt x="385229" y="430441"/>
                </a:lnTo>
                <a:cubicBezTo>
                  <a:pt x="385595" y="317327"/>
                  <a:pt x="385960" y="204214"/>
                  <a:pt x="386326" y="91100"/>
                </a:cubicBezTo>
                <a:cubicBezTo>
                  <a:pt x="555455" y="28169"/>
                  <a:pt x="702013" y="-925"/>
                  <a:pt x="833935" y="22"/>
                </a:cubicBezTo>
                <a:cubicBezTo>
                  <a:pt x="1124164" y="2106"/>
                  <a:pt x="1343558" y="149589"/>
                  <a:pt x="1576606" y="402054"/>
                </a:cubicBezTo>
                <a:lnTo>
                  <a:pt x="1576606" y="430441"/>
                </a:lnTo>
                <a:lnTo>
                  <a:pt x="1576606" y="526981"/>
                </a:lnTo>
                <a:lnTo>
                  <a:pt x="1576606" y="2765302"/>
                </a:lnTo>
                <a:cubicBezTo>
                  <a:pt x="1187550" y="2439541"/>
                  <a:pt x="756130" y="2318121"/>
                  <a:pt x="378630" y="2472117"/>
                </a:cubicBezTo>
                <a:lnTo>
                  <a:pt x="384918" y="526981"/>
                </a:lnTo>
                <a:lnTo>
                  <a:pt x="239143" y="526981"/>
                </a:lnTo>
                <a:lnTo>
                  <a:pt x="229618" y="2690698"/>
                </a:lnTo>
                <a:cubicBezTo>
                  <a:pt x="773243" y="2466244"/>
                  <a:pt x="1081748" y="2626096"/>
                  <a:pt x="1576606" y="2776423"/>
                </a:cubicBezTo>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90" name="Round Same Side Corner Rectangle 6">
            <a:extLst>
              <a:ext uri="{FF2B5EF4-FFF2-40B4-BE49-F238E27FC236}">
                <a16:creationId xmlns:a16="http://schemas.microsoft.com/office/drawing/2014/main" id="{11207448-F26A-4EF1-8764-2D6798600849}"/>
              </a:ext>
            </a:extLst>
          </p:cNvPr>
          <p:cNvSpPr/>
          <p:nvPr/>
        </p:nvSpPr>
        <p:spPr>
          <a:xfrm rot="2700000">
            <a:off x="6979028" y="5476482"/>
            <a:ext cx="190721" cy="764622"/>
          </a:xfrm>
          <a:custGeom>
            <a:avLst/>
            <a:gdLst/>
            <a:ahLst/>
            <a:cxnLst/>
            <a:rect l="l" t="t" r="r" b="b"/>
            <a:pathLst>
              <a:path w="1035916" h="4153123">
                <a:moveTo>
                  <a:pt x="277501" y="3759099"/>
                </a:moveTo>
                <a:lnTo>
                  <a:pt x="758408" y="3759099"/>
                </a:lnTo>
                <a:lnTo>
                  <a:pt x="517954" y="4153123"/>
                </a:lnTo>
                <a:close/>
                <a:moveTo>
                  <a:pt x="42612" y="2944898"/>
                </a:moveTo>
                <a:cubicBezTo>
                  <a:pt x="153922" y="2941505"/>
                  <a:pt x="246502" y="2889483"/>
                  <a:pt x="275675" y="2819018"/>
                </a:cubicBezTo>
                <a:cubicBezTo>
                  <a:pt x="304648" y="2892614"/>
                  <a:pt x="403763" y="2945872"/>
                  <a:pt x="521107" y="2945872"/>
                </a:cubicBezTo>
                <a:cubicBezTo>
                  <a:pt x="638453" y="2945872"/>
                  <a:pt x="737567" y="2892613"/>
                  <a:pt x="766540" y="2819017"/>
                </a:cubicBezTo>
                <a:cubicBezTo>
                  <a:pt x="795133" y="2888142"/>
                  <a:pt x="884783" y="2939514"/>
                  <a:pt x="993299" y="2944464"/>
                </a:cubicBezTo>
                <a:lnTo>
                  <a:pt x="776840" y="3657264"/>
                </a:lnTo>
                <a:lnTo>
                  <a:pt x="258940" y="3657264"/>
                </a:lnTo>
                <a:close/>
                <a:moveTo>
                  <a:pt x="809102" y="564558"/>
                </a:moveTo>
                <a:lnTo>
                  <a:pt x="1035914" y="564558"/>
                </a:lnTo>
                <a:lnTo>
                  <a:pt x="1035915" y="2838682"/>
                </a:lnTo>
                <a:cubicBezTo>
                  <a:pt x="1029586" y="2840409"/>
                  <a:pt x="1023074" y="2840731"/>
                  <a:pt x="1016490" y="2840731"/>
                </a:cubicBezTo>
                <a:cubicBezTo>
                  <a:pt x="901952" y="2840731"/>
                  <a:pt x="809102" y="2743612"/>
                  <a:pt x="809101" y="2623810"/>
                </a:cubicBezTo>
                <a:close/>
                <a:moveTo>
                  <a:pt x="310569" y="564558"/>
                </a:moveTo>
                <a:lnTo>
                  <a:pt x="725347" y="564558"/>
                </a:lnTo>
                <a:lnTo>
                  <a:pt x="725347" y="2633342"/>
                </a:lnTo>
                <a:cubicBezTo>
                  <a:pt x="725347" y="2747880"/>
                  <a:pt x="632496" y="2840731"/>
                  <a:pt x="517958" y="2840731"/>
                </a:cubicBezTo>
                <a:cubicBezTo>
                  <a:pt x="403420" y="2840731"/>
                  <a:pt x="310569" y="2747880"/>
                  <a:pt x="310569" y="2633342"/>
                </a:cubicBezTo>
                <a:close/>
                <a:moveTo>
                  <a:pt x="0" y="564557"/>
                </a:moveTo>
                <a:lnTo>
                  <a:pt x="226813" y="564557"/>
                </a:lnTo>
                <a:lnTo>
                  <a:pt x="226813" y="2623810"/>
                </a:lnTo>
                <a:cubicBezTo>
                  <a:pt x="226813" y="2743612"/>
                  <a:pt x="133962" y="2840731"/>
                  <a:pt x="19424" y="2840730"/>
                </a:cubicBezTo>
                <a:cubicBezTo>
                  <a:pt x="12841" y="2840730"/>
                  <a:pt x="6329" y="2840409"/>
                  <a:pt x="0" y="2838682"/>
                </a:cubicBezTo>
                <a:close/>
                <a:moveTo>
                  <a:pt x="71964" y="71964"/>
                </a:moveTo>
                <a:cubicBezTo>
                  <a:pt x="116427" y="27501"/>
                  <a:pt x="177852" y="0"/>
                  <a:pt x="245701" y="0"/>
                </a:cubicBezTo>
                <a:lnTo>
                  <a:pt x="790215" y="0"/>
                </a:lnTo>
                <a:cubicBezTo>
                  <a:pt x="925912" y="0"/>
                  <a:pt x="1035916" y="110004"/>
                  <a:pt x="1035916" y="245701"/>
                </a:cubicBezTo>
                <a:cubicBezTo>
                  <a:pt x="1035916" y="327601"/>
                  <a:pt x="1035915" y="409501"/>
                  <a:pt x="1035915" y="491401"/>
                </a:cubicBezTo>
                <a:lnTo>
                  <a:pt x="0" y="491401"/>
                </a:lnTo>
                <a:lnTo>
                  <a:pt x="0" y="245701"/>
                </a:lnTo>
                <a:cubicBezTo>
                  <a:pt x="0" y="177853"/>
                  <a:pt x="27501" y="116427"/>
                  <a:pt x="71964" y="71964"/>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91" name="Frame 17">
            <a:extLst>
              <a:ext uri="{FF2B5EF4-FFF2-40B4-BE49-F238E27FC236}">
                <a16:creationId xmlns:a16="http://schemas.microsoft.com/office/drawing/2014/main" id="{1278BF84-DDF3-43F8-88E4-A0F28E4079EF}"/>
              </a:ext>
            </a:extLst>
          </p:cNvPr>
          <p:cNvSpPr/>
          <p:nvPr/>
        </p:nvSpPr>
        <p:spPr>
          <a:xfrm>
            <a:off x="4376235" y="4613417"/>
            <a:ext cx="508153" cy="508153"/>
          </a:xfrm>
          <a:custGeom>
            <a:avLst/>
            <a:gdLst/>
            <a:ahLst/>
            <a:cxnLst/>
            <a:rect l="l" t="t" r="r" b="b"/>
            <a:pathLst>
              <a:path w="3240000" h="3240000">
                <a:moveTo>
                  <a:pt x="415456" y="380544"/>
                </a:moveTo>
                <a:lnTo>
                  <a:pt x="415456" y="385333"/>
                </a:lnTo>
                <a:lnTo>
                  <a:pt x="385333" y="385333"/>
                </a:lnTo>
                <a:lnTo>
                  <a:pt x="385333" y="2854667"/>
                </a:lnTo>
                <a:lnTo>
                  <a:pt x="1529120" y="2854667"/>
                </a:lnTo>
                <a:cubicBezTo>
                  <a:pt x="1267123" y="2430711"/>
                  <a:pt x="997530" y="1721825"/>
                  <a:pt x="436017" y="1672600"/>
                </a:cubicBezTo>
                <a:lnTo>
                  <a:pt x="600235" y="1185112"/>
                </a:lnTo>
                <a:cubicBezTo>
                  <a:pt x="1132790" y="1359573"/>
                  <a:pt x="1278822" y="1550851"/>
                  <a:pt x="1544730" y="1923929"/>
                </a:cubicBezTo>
                <a:cubicBezTo>
                  <a:pt x="1789452" y="1379400"/>
                  <a:pt x="1927092" y="1088696"/>
                  <a:pt x="2233403" y="596568"/>
                </a:cubicBezTo>
                <a:lnTo>
                  <a:pt x="2770666" y="596568"/>
                </a:lnTo>
                <a:cubicBezTo>
                  <a:pt x="2331495" y="1220469"/>
                  <a:pt x="1907612" y="2113878"/>
                  <a:pt x="1578489" y="2854667"/>
                </a:cubicBezTo>
                <a:lnTo>
                  <a:pt x="2854667" y="2854667"/>
                </a:lnTo>
                <a:lnTo>
                  <a:pt x="2854667" y="596568"/>
                </a:lnTo>
                <a:lnTo>
                  <a:pt x="2858395" y="596568"/>
                </a:lnTo>
                <a:lnTo>
                  <a:pt x="2858395" y="380544"/>
                </a:lnTo>
                <a:close/>
                <a:moveTo>
                  <a:pt x="0" y="0"/>
                </a:moveTo>
                <a:lnTo>
                  <a:pt x="3240000" y="0"/>
                </a:lnTo>
                <a:lnTo>
                  <a:pt x="3240000" y="3240000"/>
                </a:lnTo>
                <a:lnTo>
                  <a:pt x="0" y="3240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endParaRPr>
          </a:p>
        </p:txBody>
      </p:sp>
      <p:sp>
        <p:nvSpPr>
          <p:cNvPr id="92" name="Rounded Rectangle 5">
            <a:extLst>
              <a:ext uri="{FF2B5EF4-FFF2-40B4-BE49-F238E27FC236}">
                <a16:creationId xmlns:a16="http://schemas.microsoft.com/office/drawing/2014/main" id="{B5A177C8-7AB0-4E40-873A-70F231B3FA06}"/>
              </a:ext>
            </a:extLst>
          </p:cNvPr>
          <p:cNvSpPr/>
          <p:nvPr/>
        </p:nvSpPr>
        <p:spPr>
          <a:xfrm flipH="1">
            <a:off x="10102420" y="2554106"/>
            <a:ext cx="504633" cy="416291"/>
          </a:xfrm>
          <a:custGeom>
            <a:avLst/>
            <a:gdLst>
              <a:gd name="connsiteX0" fmla="*/ 1384251 w 3217557"/>
              <a:gd name="connsiteY0" fmla="*/ 661544 h 2702049"/>
              <a:gd name="connsiteX1" fmla="*/ 1574067 w 3217557"/>
              <a:gd name="connsiteY1" fmla="*/ 851360 h 2702049"/>
              <a:gd name="connsiteX2" fmla="*/ 1384251 w 3217557"/>
              <a:gd name="connsiteY2" fmla="*/ 1041176 h 2702049"/>
              <a:gd name="connsiteX3" fmla="*/ 1194435 w 3217557"/>
              <a:gd name="connsiteY3" fmla="*/ 851360 h 2702049"/>
              <a:gd name="connsiteX4" fmla="*/ 1384251 w 3217557"/>
              <a:gd name="connsiteY4" fmla="*/ 661544 h 2702049"/>
              <a:gd name="connsiteX5" fmla="*/ 1993421 w 3217557"/>
              <a:gd name="connsiteY5" fmla="*/ 661544 h 2702049"/>
              <a:gd name="connsiteX6" fmla="*/ 2183237 w 3217557"/>
              <a:gd name="connsiteY6" fmla="*/ 851360 h 2702049"/>
              <a:gd name="connsiteX7" fmla="*/ 1993421 w 3217557"/>
              <a:gd name="connsiteY7" fmla="*/ 1041176 h 2702049"/>
              <a:gd name="connsiteX8" fmla="*/ 1803605 w 3217557"/>
              <a:gd name="connsiteY8" fmla="*/ 851360 h 2702049"/>
              <a:gd name="connsiteX9" fmla="*/ 1993421 w 3217557"/>
              <a:gd name="connsiteY9" fmla="*/ 661544 h 2702049"/>
              <a:gd name="connsiteX10" fmla="*/ 2602591 w 3217557"/>
              <a:gd name="connsiteY10" fmla="*/ 661544 h 2702049"/>
              <a:gd name="connsiteX11" fmla="*/ 2792407 w 3217557"/>
              <a:gd name="connsiteY11" fmla="*/ 851360 h 2702049"/>
              <a:gd name="connsiteX12" fmla="*/ 2602591 w 3217557"/>
              <a:gd name="connsiteY12" fmla="*/ 1041176 h 2702049"/>
              <a:gd name="connsiteX13" fmla="*/ 2412775 w 3217557"/>
              <a:gd name="connsiteY13" fmla="*/ 851360 h 2702049"/>
              <a:gd name="connsiteX14" fmla="*/ 2602591 w 3217557"/>
              <a:gd name="connsiteY14" fmla="*/ 661544 h 2702049"/>
              <a:gd name="connsiteX15" fmla="*/ 677114 w 3217557"/>
              <a:gd name="connsiteY15" fmla="*/ 569491 h 2702049"/>
              <a:gd name="connsiteX16" fmla="*/ 330916 w 3217557"/>
              <a:gd name="connsiteY16" fmla="*/ 569491 h 2702049"/>
              <a:gd name="connsiteX17" fmla="*/ 0 w 3217557"/>
              <a:gd name="connsiteY17" fmla="*/ 900407 h 2702049"/>
              <a:gd name="connsiteX18" fmla="*/ 0 w 3217557"/>
              <a:gd name="connsiteY18" fmla="*/ 1952009 h 2702049"/>
              <a:gd name="connsiteX19" fmla="*/ 330916 w 3217557"/>
              <a:gd name="connsiteY19" fmla="*/ 2282925 h 2702049"/>
              <a:gd name="connsiteX20" fmla="*/ 711670 w 3217557"/>
              <a:gd name="connsiteY20" fmla="*/ 2282925 h 2702049"/>
              <a:gd name="connsiteX21" fmla="*/ 15770 w 3217557"/>
              <a:gd name="connsiteY21" fmla="*/ 2702049 h 2702049"/>
              <a:gd name="connsiteX22" fmla="*/ 1294529 w 3217557"/>
              <a:gd name="connsiteY22" fmla="*/ 2282925 h 2702049"/>
              <a:gd name="connsiteX23" fmla="*/ 2117356 w 3217557"/>
              <a:gd name="connsiteY23" fmla="*/ 2282925 h 2702049"/>
              <a:gd name="connsiteX24" fmla="*/ 2418395 w 3217557"/>
              <a:gd name="connsiteY24" fmla="*/ 2087951 h 2702049"/>
              <a:gd name="connsiteX25" fmla="*/ 1830857 w 3217557"/>
              <a:gd name="connsiteY25" fmla="*/ 1799347 h 2702049"/>
              <a:gd name="connsiteX26" fmla="*/ 1008030 w 3217557"/>
              <a:gd name="connsiteY26" fmla="*/ 1799347 h 2702049"/>
              <a:gd name="connsiteX27" fmla="*/ 677114 w 3217557"/>
              <a:gd name="connsiteY27" fmla="*/ 1468431 h 2702049"/>
              <a:gd name="connsiteX28" fmla="*/ 677114 w 3217557"/>
              <a:gd name="connsiteY28" fmla="*/ 569491 h 2702049"/>
              <a:gd name="connsiteX29" fmla="*/ 2886641 w 3217557"/>
              <a:gd name="connsiteY29" fmla="*/ 0 h 2702049"/>
              <a:gd name="connsiteX30" fmla="*/ 1100201 w 3217557"/>
              <a:gd name="connsiteY30" fmla="*/ 0 h 2702049"/>
              <a:gd name="connsiteX31" fmla="*/ 769285 w 3217557"/>
              <a:gd name="connsiteY31" fmla="*/ 330916 h 2702049"/>
              <a:gd name="connsiteX32" fmla="*/ 769285 w 3217557"/>
              <a:gd name="connsiteY32" fmla="*/ 1382518 h 2702049"/>
              <a:gd name="connsiteX33" fmla="*/ 1100201 w 3217557"/>
              <a:gd name="connsiteY33" fmla="*/ 1713434 h 2702049"/>
              <a:gd name="connsiteX34" fmla="*/ 1923028 w 3217557"/>
              <a:gd name="connsiteY34" fmla="*/ 1713434 h 2702049"/>
              <a:gd name="connsiteX35" fmla="*/ 3078958 w 3217557"/>
              <a:gd name="connsiteY35" fmla="*/ 2077967 h 2702049"/>
              <a:gd name="connsiteX36" fmla="*/ 2505887 w 3217557"/>
              <a:gd name="connsiteY36" fmla="*/ 1713434 h 2702049"/>
              <a:gd name="connsiteX37" fmla="*/ 2886641 w 3217557"/>
              <a:gd name="connsiteY37" fmla="*/ 1713434 h 2702049"/>
              <a:gd name="connsiteX38" fmla="*/ 3217557 w 3217557"/>
              <a:gd name="connsiteY38" fmla="*/ 1382518 h 2702049"/>
              <a:gd name="connsiteX39" fmla="*/ 3217557 w 3217557"/>
              <a:gd name="connsiteY39" fmla="*/ 330916 h 2702049"/>
              <a:gd name="connsiteX40" fmla="*/ 2886641 w 3217557"/>
              <a:gd name="connsiteY40" fmla="*/ 0 h 2702049"/>
              <a:gd name="connsiteX0" fmla="*/ 1384251 w 3217557"/>
              <a:gd name="connsiteY0" fmla="*/ 661544 h 2702049"/>
              <a:gd name="connsiteX1" fmla="*/ 1574067 w 3217557"/>
              <a:gd name="connsiteY1" fmla="*/ 851360 h 2702049"/>
              <a:gd name="connsiteX2" fmla="*/ 1384251 w 3217557"/>
              <a:gd name="connsiteY2" fmla="*/ 1041176 h 2702049"/>
              <a:gd name="connsiteX3" fmla="*/ 1194435 w 3217557"/>
              <a:gd name="connsiteY3" fmla="*/ 851360 h 2702049"/>
              <a:gd name="connsiteX4" fmla="*/ 1384251 w 3217557"/>
              <a:gd name="connsiteY4" fmla="*/ 661544 h 2702049"/>
              <a:gd name="connsiteX5" fmla="*/ 1993421 w 3217557"/>
              <a:gd name="connsiteY5" fmla="*/ 661544 h 2702049"/>
              <a:gd name="connsiteX6" fmla="*/ 2183237 w 3217557"/>
              <a:gd name="connsiteY6" fmla="*/ 851360 h 2702049"/>
              <a:gd name="connsiteX7" fmla="*/ 1993421 w 3217557"/>
              <a:gd name="connsiteY7" fmla="*/ 1041176 h 2702049"/>
              <a:gd name="connsiteX8" fmla="*/ 1803605 w 3217557"/>
              <a:gd name="connsiteY8" fmla="*/ 851360 h 2702049"/>
              <a:gd name="connsiteX9" fmla="*/ 1993421 w 3217557"/>
              <a:gd name="connsiteY9" fmla="*/ 661544 h 2702049"/>
              <a:gd name="connsiteX10" fmla="*/ 2602591 w 3217557"/>
              <a:gd name="connsiteY10" fmla="*/ 661544 h 2702049"/>
              <a:gd name="connsiteX11" fmla="*/ 2792407 w 3217557"/>
              <a:gd name="connsiteY11" fmla="*/ 851360 h 2702049"/>
              <a:gd name="connsiteX12" fmla="*/ 2602591 w 3217557"/>
              <a:gd name="connsiteY12" fmla="*/ 1041176 h 2702049"/>
              <a:gd name="connsiteX13" fmla="*/ 2412775 w 3217557"/>
              <a:gd name="connsiteY13" fmla="*/ 851360 h 2702049"/>
              <a:gd name="connsiteX14" fmla="*/ 2602591 w 3217557"/>
              <a:gd name="connsiteY14" fmla="*/ 661544 h 2702049"/>
              <a:gd name="connsiteX15" fmla="*/ 677114 w 3217557"/>
              <a:gd name="connsiteY15" fmla="*/ 569491 h 2702049"/>
              <a:gd name="connsiteX16" fmla="*/ 330916 w 3217557"/>
              <a:gd name="connsiteY16" fmla="*/ 569491 h 2702049"/>
              <a:gd name="connsiteX17" fmla="*/ 0 w 3217557"/>
              <a:gd name="connsiteY17" fmla="*/ 900407 h 2702049"/>
              <a:gd name="connsiteX18" fmla="*/ 0 w 3217557"/>
              <a:gd name="connsiteY18" fmla="*/ 1952009 h 2702049"/>
              <a:gd name="connsiteX19" fmla="*/ 330916 w 3217557"/>
              <a:gd name="connsiteY19" fmla="*/ 2282925 h 2702049"/>
              <a:gd name="connsiteX20" fmla="*/ 711670 w 3217557"/>
              <a:gd name="connsiteY20" fmla="*/ 2282925 h 2702049"/>
              <a:gd name="connsiteX21" fmla="*/ 15770 w 3217557"/>
              <a:gd name="connsiteY21" fmla="*/ 2702049 h 2702049"/>
              <a:gd name="connsiteX22" fmla="*/ 1294529 w 3217557"/>
              <a:gd name="connsiteY22" fmla="*/ 2282925 h 2702049"/>
              <a:gd name="connsiteX23" fmla="*/ 2117356 w 3217557"/>
              <a:gd name="connsiteY23" fmla="*/ 2282925 h 2702049"/>
              <a:gd name="connsiteX24" fmla="*/ 2418395 w 3217557"/>
              <a:gd name="connsiteY24" fmla="*/ 2087951 h 2702049"/>
              <a:gd name="connsiteX25" fmla="*/ 1830857 w 3217557"/>
              <a:gd name="connsiteY25" fmla="*/ 1799347 h 2702049"/>
              <a:gd name="connsiteX26" fmla="*/ 1008030 w 3217557"/>
              <a:gd name="connsiteY26" fmla="*/ 1799347 h 2702049"/>
              <a:gd name="connsiteX27" fmla="*/ 677114 w 3217557"/>
              <a:gd name="connsiteY27" fmla="*/ 1468431 h 2702049"/>
              <a:gd name="connsiteX28" fmla="*/ 677114 w 3217557"/>
              <a:gd name="connsiteY28" fmla="*/ 569491 h 2702049"/>
              <a:gd name="connsiteX29" fmla="*/ 2886641 w 3217557"/>
              <a:gd name="connsiteY29" fmla="*/ 0 h 2702049"/>
              <a:gd name="connsiteX30" fmla="*/ 1100201 w 3217557"/>
              <a:gd name="connsiteY30" fmla="*/ 0 h 2702049"/>
              <a:gd name="connsiteX31" fmla="*/ 769285 w 3217557"/>
              <a:gd name="connsiteY31" fmla="*/ 330916 h 2702049"/>
              <a:gd name="connsiteX32" fmla="*/ 769285 w 3217557"/>
              <a:gd name="connsiteY32" fmla="*/ 1382518 h 2702049"/>
              <a:gd name="connsiteX33" fmla="*/ 1100201 w 3217557"/>
              <a:gd name="connsiteY33" fmla="*/ 1713434 h 2702049"/>
              <a:gd name="connsiteX34" fmla="*/ 1923028 w 3217557"/>
              <a:gd name="connsiteY34" fmla="*/ 1713434 h 2702049"/>
              <a:gd name="connsiteX35" fmla="*/ 3078958 w 3217557"/>
              <a:gd name="connsiteY35" fmla="*/ 2077967 h 2702049"/>
              <a:gd name="connsiteX36" fmla="*/ 2505887 w 3217557"/>
              <a:gd name="connsiteY36" fmla="*/ 1713434 h 2702049"/>
              <a:gd name="connsiteX37" fmla="*/ 2886641 w 3217557"/>
              <a:gd name="connsiteY37" fmla="*/ 1713434 h 2702049"/>
              <a:gd name="connsiteX38" fmla="*/ 3217557 w 3217557"/>
              <a:gd name="connsiteY38" fmla="*/ 1382518 h 2702049"/>
              <a:gd name="connsiteX39" fmla="*/ 3217557 w 3217557"/>
              <a:gd name="connsiteY39" fmla="*/ 330916 h 2702049"/>
              <a:gd name="connsiteX40" fmla="*/ 2886641 w 3217557"/>
              <a:gd name="connsiteY40" fmla="*/ 0 h 2702049"/>
              <a:gd name="connsiteX0" fmla="*/ 1384251 w 3217557"/>
              <a:gd name="connsiteY0" fmla="*/ 661544 h 2633810"/>
              <a:gd name="connsiteX1" fmla="*/ 1574067 w 3217557"/>
              <a:gd name="connsiteY1" fmla="*/ 851360 h 2633810"/>
              <a:gd name="connsiteX2" fmla="*/ 1384251 w 3217557"/>
              <a:gd name="connsiteY2" fmla="*/ 1041176 h 2633810"/>
              <a:gd name="connsiteX3" fmla="*/ 1194435 w 3217557"/>
              <a:gd name="connsiteY3" fmla="*/ 851360 h 2633810"/>
              <a:gd name="connsiteX4" fmla="*/ 1384251 w 3217557"/>
              <a:gd name="connsiteY4" fmla="*/ 661544 h 2633810"/>
              <a:gd name="connsiteX5" fmla="*/ 1993421 w 3217557"/>
              <a:gd name="connsiteY5" fmla="*/ 661544 h 2633810"/>
              <a:gd name="connsiteX6" fmla="*/ 2183237 w 3217557"/>
              <a:gd name="connsiteY6" fmla="*/ 851360 h 2633810"/>
              <a:gd name="connsiteX7" fmla="*/ 1993421 w 3217557"/>
              <a:gd name="connsiteY7" fmla="*/ 1041176 h 2633810"/>
              <a:gd name="connsiteX8" fmla="*/ 1803605 w 3217557"/>
              <a:gd name="connsiteY8" fmla="*/ 851360 h 2633810"/>
              <a:gd name="connsiteX9" fmla="*/ 1993421 w 3217557"/>
              <a:gd name="connsiteY9" fmla="*/ 661544 h 2633810"/>
              <a:gd name="connsiteX10" fmla="*/ 2602591 w 3217557"/>
              <a:gd name="connsiteY10" fmla="*/ 661544 h 2633810"/>
              <a:gd name="connsiteX11" fmla="*/ 2792407 w 3217557"/>
              <a:gd name="connsiteY11" fmla="*/ 851360 h 2633810"/>
              <a:gd name="connsiteX12" fmla="*/ 2602591 w 3217557"/>
              <a:gd name="connsiteY12" fmla="*/ 1041176 h 2633810"/>
              <a:gd name="connsiteX13" fmla="*/ 2412775 w 3217557"/>
              <a:gd name="connsiteY13" fmla="*/ 851360 h 2633810"/>
              <a:gd name="connsiteX14" fmla="*/ 2602591 w 3217557"/>
              <a:gd name="connsiteY14" fmla="*/ 661544 h 2633810"/>
              <a:gd name="connsiteX15" fmla="*/ 677114 w 3217557"/>
              <a:gd name="connsiteY15" fmla="*/ 569491 h 2633810"/>
              <a:gd name="connsiteX16" fmla="*/ 330916 w 3217557"/>
              <a:gd name="connsiteY16" fmla="*/ 569491 h 2633810"/>
              <a:gd name="connsiteX17" fmla="*/ 0 w 3217557"/>
              <a:gd name="connsiteY17" fmla="*/ 900407 h 2633810"/>
              <a:gd name="connsiteX18" fmla="*/ 0 w 3217557"/>
              <a:gd name="connsiteY18" fmla="*/ 1952009 h 2633810"/>
              <a:gd name="connsiteX19" fmla="*/ 330916 w 3217557"/>
              <a:gd name="connsiteY19" fmla="*/ 2282925 h 2633810"/>
              <a:gd name="connsiteX20" fmla="*/ 711670 w 3217557"/>
              <a:gd name="connsiteY20" fmla="*/ 2282925 h 2633810"/>
              <a:gd name="connsiteX21" fmla="*/ 165895 w 3217557"/>
              <a:gd name="connsiteY21" fmla="*/ 2633810 h 2633810"/>
              <a:gd name="connsiteX22" fmla="*/ 1294529 w 3217557"/>
              <a:gd name="connsiteY22" fmla="*/ 2282925 h 2633810"/>
              <a:gd name="connsiteX23" fmla="*/ 2117356 w 3217557"/>
              <a:gd name="connsiteY23" fmla="*/ 2282925 h 2633810"/>
              <a:gd name="connsiteX24" fmla="*/ 2418395 w 3217557"/>
              <a:gd name="connsiteY24" fmla="*/ 2087951 h 2633810"/>
              <a:gd name="connsiteX25" fmla="*/ 1830857 w 3217557"/>
              <a:gd name="connsiteY25" fmla="*/ 1799347 h 2633810"/>
              <a:gd name="connsiteX26" fmla="*/ 1008030 w 3217557"/>
              <a:gd name="connsiteY26" fmla="*/ 1799347 h 2633810"/>
              <a:gd name="connsiteX27" fmla="*/ 677114 w 3217557"/>
              <a:gd name="connsiteY27" fmla="*/ 1468431 h 2633810"/>
              <a:gd name="connsiteX28" fmla="*/ 677114 w 3217557"/>
              <a:gd name="connsiteY28" fmla="*/ 569491 h 2633810"/>
              <a:gd name="connsiteX29" fmla="*/ 2886641 w 3217557"/>
              <a:gd name="connsiteY29" fmla="*/ 0 h 2633810"/>
              <a:gd name="connsiteX30" fmla="*/ 1100201 w 3217557"/>
              <a:gd name="connsiteY30" fmla="*/ 0 h 2633810"/>
              <a:gd name="connsiteX31" fmla="*/ 769285 w 3217557"/>
              <a:gd name="connsiteY31" fmla="*/ 330916 h 2633810"/>
              <a:gd name="connsiteX32" fmla="*/ 769285 w 3217557"/>
              <a:gd name="connsiteY32" fmla="*/ 1382518 h 2633810"/>
              <a:gd name="connsiteX33" fmla="*/ 1100201 w 3217557"/>
              <a:gd name="connsiteY33" fmla="*/ 1713434 h 2633810"/>
              <a:gd name="connsiteX34" fmla="*/ 1923028 w 3217557"/>
              <a:gd name="connsiteY34" fmla="*/ 1713434 h 2633810"/>
              <a:gd name="connsiteX35" fmla="*/ 3078958 w 3217557"/>
              <a:gd name="connsiteY35" fmla="*/ 2077967 h 2633810"/>
              <a:gd name="connsiteX36" fmla="*/ 2505887 w 3217557"/>
              <a:gd name="connsiteY36" fmla="*/ 1713434 h 2633810"/>
              <a:gd name="connsiteX37" fmla="*/ 2886641 w 3217557"/>
              <a:gd name="connsiteY37" fmla="*/ 1713434 h 2633810"/>
              <a:gd name="connsiteX38" fmla="*/ 3217557 w 3217557"/>
              <a:gd name="connsiteY38" fmla="*/ 1382518 h 2633810"/>
              <a:gd name="connsiteX39" fmla="*/ 3217557 w 3217557"/>
              <a:gd name="connsiteY39" fmla="*/ 330916 h 2633810"/>
              <a:gd name="connsiteX40" fmla="*/ 2886641 w 3217557"/>
              <a:gd name="connsiteY40" fmla="*/ 0 h 2633810"/>
              <a:gd name="connsiteX0" fmla="*/ 1384251 w 3217557"/>
              <a:gd name="connsiteY0" fmla="*/ 661544 h 2633810"/>
              <a:gd name="connsiteX1" fmla="*/ 1574067 w 3217557"/>
              <a:gd name="connsiteY1" fmla="*/ 851360 h 2633810"/>
              <a:gd name="connsiteX2" fmla="*/ 1384251 w 3217557"/>
              <a:gd name="connsiteY2" fmla="*/ 1041176 h 2633810"/>
              <a:gd name="connsiteX3" fmla="*/ 1194435 w 3217557"/>
              <a:gd name="connsiteY3" fmla="*/ 851360 h 2633810"/>
              <a:gd name="connsiteX4" fmla="*/ 1384251 w 3217557"/>
              <a:gd name="connsiteY4" fmla="*/ 661544 h 2633810"/>
              <a:gd name="connsiteX5" fmla="*/ 1993421 w 3217557"/>
              <a:gd name="connsiteY5" fmla="*/ 661544 h 2633810"/>
              <a:gd name="connsiteX6" fmla="*/ 2183237 w 3217557"/>
              <a:gd name="connsiteY6" fmla="*/ 851360 h 2633810"/>
              <a:gd name="connsiteX7" fmla="*/ 1993421 w 3217557"/>
              <a:gd name="connsiteY7" fmla="*/ 1041176 h 2633810"/>
              <a:gd name="connsiteX8" fmla="*/ 1803605 w 3217557"/>
              <a:gd name="connsiteY8" fmla="*/ 851360 h 2633810"/>
              <a:gd name="connsiteX9" fmla="*/ 1993421 w 3217557"/>
              <a:gd name="connsiteY9" fmla="*/ 661544 h 2633810"/>
              <a:gd name="connsiteX10" fmla="*/ 2602591 w 3217557"/>
              <a:gd name="connsiteY10" fmla="*/ 661544 h 2633810"/>
              <a:gd name="connsiteX11" fmla="*/ 2792407 w 3217557"/>
              <a:gd name="connsiteY11" fmla="*/ 851360 h 2633810"/>
              <a:gd name="connsiteX12" fmla="*/ 2602591 w 3217557"/>
              <a:gd name="connsiteY12" fmla="*/ 1041176 h 2633810"/>
              <a:gd name="connsiteX13" fmla="*/ 2412775 w 3217557"/>
              <a:gd name="connsiteY13" fmla="*/ 851360 h 2633810"/>
              <a:gd name="connsiteX14" fmla="*/ 2602591 w 3217557"/>
              <a:gd name="connsiteY14" fmla="*/ 661544 h 2633810"/>
              <a:gd name="connsiteX15" fmla="*/ 677114 w 3217557"/>
              <a:gd name="connsiteY15" fmla="*/ 569491 h 2633810"/>
              <a:gd name="connsiteX16" fmla="*/ 330916 w 3217557"/>
              <a:gd name="connsiteY16" fmla="*/ 569491 h 2633810"/>
              <a:gd name="connsiteX17" fmla="*/ 0 w 3217557"/>
              <a:gd name="connsiteY17" fmla="*/ 900407 h 2633810"/>
              <a:gd name="connsiteX18" fmla="*/ 0 w 3217557"/>
              <a:gd name="connsiteY18" fmla="*/ 1952009 h 2633810"/>
              <a:gd name="connsiteX19" fmla="*/ 330916 w 3217557"/>
              <a:gd name="connsiteY19" fmla="*/ 2282925 h 2633810"/>
              <a:gd name="connsiteX20" fmla="*/ 711670 w 3217557"/>
              <a:gd name="connsiteY20" fmla="*/ 2282925 h 2633810"/>
              <a:gd name="connsiteX21" fmla="*/ 165895 w 3217557"/>
              <a:gd name="connsiteY21" fmla="*/ 2633810 h 2633810"/>
              <a:gd name="connsiteX22" fmla="*/ 1294529 w 3217557"/>
              <a:gd name="connsiteY22" fmla="*/ 2282925 h 2633810"/>
              <a:gd name="connsiteX23" fmla="*/ 2117356 w 3217557"/>
              <a:gd name="connsiteY23" fmla="*/ 2282925 h 2633810"/>
              <a:gd name="connsiteX24" fmla="*/ 2418395 w 3217557"/>
              <a:gd name="connsiteY24" fmla="*/ 2087951 h 2633810"/>
              <a:gd name="connsiteX25" fmla="*/ 1830857 w 3217557"/>
              <a:gd name="connsiteY25" fmla="*/ 1799347 h 2633810"/>
              <a:gd name="connsiteX26" fmla="*/ 1008030 w 3217557"/>
              <a:gd name="connsiteY26" fmla="*/ 1799347 h 2633810"/>
              <a:gd name="connsiteX27" fmla="*/ 677114 w 3217557"/>
              <a:gd name="connsiteY27" fmla="*/ 1468431 h 2633810"/>
              <a:gd name="connsiteX28" fmla="*/ 677114 w 3217557"/>
              <a:gd name="connsiteY28" fmla="*/ 569491 h 2633810"/>
              <a:gd name="connsiteX29" fmla="*/ 2886641 w 3217557"/>
              <a:gd name="connsiteY29" fmla="*/ 0 h 2633810"/>
              <a:gd name="connsiteX30" fmla="*/ 1100201 w 3217557"/>
              <a:gd name="connsiteY30" fmla="*/ 0 h 2633810"/>
              <a:gd name="connsiteX31" fmla="*/ 769285 w 3217557"/>
              <a:gd name="connsiteY31" fmla="*/ 330916 h 2633810"/>
              <a:gd name="connsiteX32" fmla="*/ 769285 w 3217557"/>
              <a:gd name="connsiteY32" fmla="*/ 1382518 h 2633810"/>
              <a:gd name="connsiteX33" fmla="*/ 1100201 w 3217557"/>
              <a:gd name="connsiteY33" fmla="*/ 1713434 h 2633810"/>
              <a:gd name="connsiteX34" fmla="*/ 1923028 w 3217557"/>
              <a:gd name="connsiteY34" fmla="*/ 1713434 h 2633810"/>
              <a:gd name="connsiteX35" fmla="*/ 3078958 w 3217557"/>
              <a:gd name="connsiteY35" fmla="*/ 2077967 h 2633810"/>
              <a:gd name="connsiteX36" fmla="*/ 2505887 w 3217557"/>
              <a:gd name="connsiteY36" fmla="*/ 1713434 h 2633810"/>
              <a:gd name="connsiteX37" fmla="*/ 2886641 w 3217557"/>
              <a:gd name="connsiteY37" fmla="*/ 1713434 h 2633810"/>
              <a:gd name="connsiteX38" fmla="*/ 3217557 w 3217557"/>
              <a:gd name="connsiteY38" fmla="*/ 1382518 h 2633810"/>
              <a:gd name="connsiteX39" fmla="*/ 3217557 w 3217557"/>
              <a:gd name="connsiteY39" fmla="*/ 330916 h 2633810"/>
              <a:gd name="connsiteX40" fmla="*/ 2886641 w 3217557"/>
              <a:gd name="connsiteY40" fmla="*/ 0 h 2633810"/>
              <a:gd name="connsiteX0" fmla="*/ 1384251 w 3217557"/>
              <a:gd name="connsiteY0" fmla="*/ 661544 h 2633810"/>
              <a:gd name="connsiteX1" fmla="*/ 1574067 w 3217557"/>
              <a:gd name="connsiteY1" fmla="*/ 851360 h 2633810"/>
              <a:gd name="connsiteX2" fmla="*/ 1384251 w 3217557"/>
              <a:gd name="connsiteY2" fmla="*/ 1041176 h 2633810"/>
              <a:gd name="connsiteX3" fmla="*/ 1194435 w 3217557"/>
              <a:gd name="connsiteY3" fmla="*/ 851360 h 2633810"/>
              <a:gd name="connsiteX4" fmla="*/ 1384251 w 3217557"/>
              <a:gd name="connsiteY4" fmla="*/ 661544 h 2633810"/>
              <a:gd name="connsiteX5" fmla="*/ 1993421 w 3217557"/>
              <a:gd name="connsiteY5" fmla="*/ 661544 h 2633810"/>
              <a:gd name="connsiteX6" fmla="*/ 2183237 w 3217557"/>
              <a:gd name="connsiteY6" fmla="*/ 851360 h 2633810"/>
              <a:gd name="connsiteX7" fmla="*/ 1993421 w 3217557"/>
              <a:gd name="connsiteY7" fmla="*/ 1041176 h 2633810"/>
              <a:gd name="connsiteX8" fmla="*/ 1803605 w 3217557"/>
              <a:gd name="connsiteY8" fmla="*/ 851360 h 2633810"/>
              <a:gd name="connsiteX9" fmla="*/ 1993421 w 3217557"/>
              <a:gd name="connsiteY9" fmla="*/ 661544 h 2633810"/>
              <a:gd name="connsiteX10" fmla="*/ 2602591 w 3217557"/>
              <a:gd name="connsiteY10" fmla="*/ 661544 h 2633810"/>
              <a:gd name="connsiteX11" fmla="*/ 2792407 w 3217557"/>
              <a:gd name="connsiteY11" fmla="*/ 851360 h 2633810"/>
              <a:gd name="connsiteX12" fmla="*/ 2602591 w 3217557"/>
              <a:gd name="connsiteY12" fmla="*/ 1041176 h 2633810"/>
              <a:gd name="connsiteX13" fmla="*/ 2412775 w 3217557"/>
              <a:gd name="connsiteY13" fmla="*/ 851360 h 2633810"/>
              <a:gd name="connsiteX14" fmla="*/ 2602591 w 3217557"/>
              <a:gd name="connsiteY14" fmla="*/ 661544 h 2633810"/>
              <a:gd name="connsiteX15" fmla="*/ 677114 w 3217557"/>
              <a:gd name="connsiteY15" fmla="*/ 569491 h 2633810"/>
              <a:gd name="connsiteX16" fmla="*/ 330916 w 3217557"/>
              <a:gd name="connsiteY16" fmla="*/ 569491 h 2633810"/>
              <a:gd name="connsiteX17" fmla="*/ 0 w 3217557"/>
              <a:gd name="connsiteY17" fmla="*/ 900407 h 2633810"/>
              <a:gd name="connsiteX18" fmla="*/ 0 w 3217557"/>
              <a:gd name="connsiteY18" fmla="*/ 1952009 h 2633810"/>
              <a:gd name="connsiteX19" fmla="*/ 330916 w 3217557"/>
              <a:gd name="connsiteY19" fmla="*/ 2282925 h 2633810"/>
              <a:gd name="connsiteX20" fmla="*/ 711670 w 3217557"/>
              <a:gd name="connsiteY20" fmla="*/ 2282925 h 2633810"/>
              <a:gd name="connsiteX21" fmla="*/ 165895 w 3217557"/>
              <a:gd name="connsiteY21" fmla="*/ 2633810 h 2633810"/>
              <a:gd name="connsiteX22" fmla="*/ 1294529 w 3217557"/>
              <a:gd name="connsiteY22" fmla="*/ 2282925 h 2633810"/>
              <a:gd name="connsiteX23" fmla="*/ 2117356 w 3217557"/>
              <a:gd name="connsiteY23" fmla="*/ 2282925 h 2633810"/>
              <a:gd name="connsiteX24" fmla="*/ 2418395 w 3217557"/>
              <a:gd name="connsiteY24" fmla="*/ 2087951 h 2633810"/>
              <a:gd name="connsiteX25" fmla="*/ 1830857 w 3217557"/>
              <a:gd name="connsiteY25" fmla="*/ 1799347 h 2633810"/>
              <a:gd name="connsiteX26" fmla="*/ 1008030 w 3217557"/>
              <a:gd name="connsiteY26" fmla="*/ 1799347 h 2633810"/>
              <a:gd name="connsiteX27" fmla="*/ 677114 w 3217557"/>
              <a:gd name="connsiteY27" fmla="*/ 1468431 h 2633810"/>
              <a:gd name="connsiteX28" fmla="*/ 677114 w 3217557"/>
              <a:gd name="connsiteY28" fmla="*/ 569491 h 2633810"/>
              <a:gd name="connsiteX29" fmla="*/ 2886641 w 3217557"/>
              <a:gd name="connsiteY29" fmla="*/ 0 h 2633810"/>
              <a:gd name="connsiteX30" fmla="*/ 1100201 w 3217557"/>
              <a:gd name="connsiteY30" fmla="*/ 0 h 2633810"/>
              <a:gd name="connsiteX31" fmla="*/ 769285 w 3217557"/>
              <a:gd name="connsiteY31" fmla="*/ 330916 h 2633810"/>
              <a:gd name="connsiteX32" fmla="*/ 769285 w 3217557"/>
              <a:gd name="connsiteY32" fmla="*/ 1382518 h 2633810"/>
              <a:gd name="connsiteX33" fmla="*/ 1100201 w 3217557"/>
              <a:gd name="connsiteY33" fmla="*/ 1713434 h 2633810"/>
              <a:gd name="connsiteX34" fmla="*/ 1923028 w 3217557"/>
              <a:gd name="connsiteY34" fmla="*/ 1713434 h 2633810"/>
              <a:gd name="connsiteX35" fmla="*/ 3078958 w 3217557"/>
              <a:gd name="connsiteY35" fmla="*/ 2077967 h 2633810"/>
              <a:gd name="connsiteX36" fmla="*/ 2505887 w 3217557"/>
              <a:gd name="connsiteY36" fmla="*/ 1713434 h 2633810"/>
              <a:gd name="connsiteX37" fmla="*/ 2886641 w 3217557"/>
              <a:gd name="connsiteY37" fmla="*/ 1713434 h 2633810"/>
              <a:gd name="connsiteX38" fmla="*/ 3217557 w 3217557"/>
              <a:gd name="connsiteY38" fmla="*/ 1382518 h 2633810"/>
              <a:gd name="connsiteX39" fmla="*/ 3217557 w 3217557"/>
              <a:gd name="connsiteY39" fmla="*/ 330916 h 2633810"/>
              <a:gd name="connsiteX40" fmla="*/ 2886641 w 3217557"/>
              <a:gd name="connsiteY40" fmla="*/ 0 h 2633810"/>
              <a:gd name="connsiteX0" fmla="*/ 1384251 w 3217557"/>
              <a:gd name="connsiteY0" fmla="*/ 661544 h 2654282"/>
              <a:gd name="connsiteX1" fmla="*/ 1574067 w 3217557"/>
              <a:gd name="connsiteY1" fmla="*/ 851360 h 2654282"/>
              <a:gd name="connsiteX2" fmla="*/ 1384251 w 3217557"/>
              <a:gd name="connsiteY2" fmla="*/ 1041176 h 2654282"/>
              <a:gd name="connsiteX3" fmla="*/ 1194435 w 3217557"/>
              <a:gd name="connsiteY3" fmla="*/ 851360 h 2654282"/>
              <a:gd name="connsiteX4" fmla="*/ 1384251 w 3217557"/>
              <a:gd name="connsiteY4" fmla="*/ 661544 h 2654282"/>
              <a:gd name="connsiteX5" fmla="*/ 1993421 w 3217557"/>
              <a:gd name="connsiteY5" fmla="*/ 661544 h 2654282"/>
              <a:gd name="connsiteX6" fmla="*/ 2183237 w 3217557"/>
              <a:gd name="connsiteY6" fmla="*/ 851360 h 2654282"/>
              <a:gd name="connsiteX7" fmla="*/ 1993421 w 3217557"/>
              <a:gd name="connsiteY7" fmla="*/ 1041176 h 2654282"/>
              <a:gd name="connsiteX8" fmla="*/ 1803605 w 3217557"/>
              <a:gd name="connsiteY8" fmla="*/ 851360 h 2654282"/>
              <a:gd name="connsiteX9" fmla="*/ 1993421 w 3217557"/>
              <a:gd name="connsiteY9" fmla="*/ 661544 h 2654282"/>
              <a:gd name="connsiteX10" fmla="*/ 2602591 w 3217557"/>
              <a:gd name="connsiteY10" fmla="*/ 661544 h 2654282"/>
              <a:gd name="connsiteX11" fmla="*/ 2792407 w 3217557"/>
              <a:gd name="connsiteY11" fmla="*/ 851360 h 2654282"/>
              <a:gd name="connsiteX12" fmla="*/ 2602591 w 3217557"/>
              <a:gd name="connsiteY12" fmla="*/ 1041176 h 2654282"/>
              <a:gd name="connsiteX13" fmla="*/ 2412775 w 3217557"/>
              <a:gd name="connsiteY13" fmla="*/ 851360 h 2654282"/>
              <a:gd name="connsiteX14" fmla="*/ 2602591 w 3217557"/>
              <a:gd name="connsiteY14" fmla="*/ 661544 h 2654282"/>
              <a:gd name="connsiteX15" fmla="*/ 677114 w 3217557"/>
              <a:gd name="connsiteY15" fmla="*/ 569491 h 2654282"/>
              <a:gd name="connsiteX16" fmla="*/ 330916 w 3217557"/>
              <a:gd name="connsiteY16" fmla="*/ 569491 h 2654282"/>
              <a:gd name="connsiteX17" fmla="*/ 0 w 3217557"/>
              <a:gd name="connsiteY17" fmla="*/ 900407 h 2654282"/>
              <a:gd name="connsiteX18" fmla="*/ 0 w 3217557"/>
              <a:gd name="connsiteY18" fmla="*/ 1952009 h 2654282"/>
              <a:gd name="connsiteX19" fmla="*/ 330916 w 3217557"/>
              <a:gd name="connsiteY19" fmla="*/ 2282925 h 2654282"/>
              <a:gd name="connsiteX20" fmla="*/ 711670 w 3217557"/>
              <a:gd name="connsiteY20" fmla="*/ 2282925 h 2654282"/>
              <a:gd name="connsiteX21" fmla="*/ 275077 w 3217557"/>
              <a:gd name="connsiteY21" fmla="*/ 2654282 h 2654282"/>
              <a:gd name="connsiteX22" fmla="*/ 1294529 w 3217557"/>
              <a:gd name="connsiteY22" fmla="*/ 2282925 h 2654282"/>
              <a:gd name="connsiteX23" fmla="*/ 2117356 w 3217557"/>
              <a:gd name="connsiteY23" fmla="*/ 2282925 h 2654282"/>
              <a:gd name="connsiteX24" fmla="*/ 2418395 w 3217557"/>
              <a:gd name="connsiteY24" fmla="*/ 2087951 h 2654282"/>
              <a:gd name="connsiteX25" fmla="*/ 1830857 w 3217557"/>
              <a:gd name="connsiteY25" fmla="*/ 1799347 h 2654282"/>
              <a:gd name="connsiteX26" fmla="*/ 1008030 w 3217557"/>
              <a:gd name="connsiteY26" fmla="*/ 1799347 h 2654282"/>
              <a:gd name="connsiteX27" fmla="*/ 677114 w 3217557"/>
              <a:gd name="connsiteY27" fmla="*/ 1468431 h 2654282"/>
              <a:gd name="connsiteX28" fmla="*/ 677114 w 3217557"/>
              <a:gd name="connsiteY28" fmla="*/ 569491 h 2654282"/>
              <a:gd name="connsiteX29" fmla="*/ 2886641 w 3217557"/>
              <a:gd name="connsiteY29" fmla="*/ 0 h 2654282"/>
              <a:gd name="connsiteX30" fmla="*/ 1100201 w 3217557"/>
              <a:gd name="connsiteY30" fmla="*/ 0 h 2654282"/>
              <a:gd name="connsiteX31" fmla="*/ 769285 w 3217557"/>
              <a:gd name="connsiteY31" fmla="*/ 330916 h 2654282"/>
              <a:gd name="connsiteX32" fmla="*/ 769285 w 3217557"/>
              <a:gd name="connsiteY32" fmla="*/ 1382518 h 2654282"/>
              <a:gd name="connsiteX33" fmla="*/ 1100201 w 3217557"/>
              <a:gd name="connsiteY33" fmla="*/ 1713434 h 2654282"/>
              <a:gd name="connsiteX34" fmla="*/ 1923028 w 3217557"/>
              <a:gd name="connsiteY34" fmla="*/ 1713434 h 2654282"/>
              <a:gd name="connsiteX35" fmla="*/ 3078958 w 3217557"/>
              <a:gd name="connsiteY35" fmla="*/ 2077967 h 2654282"/>
              <a:gd name="connsiteX36" fmla="*/ 2505887 w 3217557"/>
              <a:gd name="connsiteY36" fmla="*/ 1713434 h 2654282"/>
              <a:gd name="connsiteX37" fmla="*/ 2886641 w 3217557"/>
              <a:gd name="connsiteY37" fmla="*/ 1713434 h 2654282"/>
              <a:gd name="connsiteX38" fmla="*/ 3217557 w 3217557"/>
              <a:gd name="connsiteY38" fmla="*/ 1382518 h 2654282"/>
              <a:gd name="connsiteX39" fmla="*/ 3217557 w 3217557"/>
              <a:gd name="connsiteY39" fmla="*/ 330916 h 2654282"/>
              <a:gd name="connsiteX40" fmla="*/ 2886641 w 3217557"/>
              <a:gd name="connsiteY40" fmla="*/ 0 h 2654282"/>
              <a:gd name="connsiteX0" fmla="*/ 1384251 w 3217557"/>
              <a:gd name="connsiteY0" fmla="*/ 661544 h 2654282"/>
              <a:gd name="connsiteX1" fmla="*/ 1574067 w 3217557"/>
              <a:gd name="connsiteY1" fmla="*/ 851360 h 2654282"/>
              <a:gd name="connsiteX2" fmla="*/ 1384251 w 3217557"/>
              <a:gd name="connsiteY2" fmla="*/ 1041176 h 2654282"/>
              <a:gd name="connsiteX3" fmla="*/ 1194435 w 3217557"/>
              <a:gd name="connsiteY3" fmla="*/ 851360 h 2654282"/>
              <a:gd name="connsiteX4" fmla="*/ 1384251 w 3217557"/>
              <a:gd name="connsiteY4" fmla="*/ 661544 h 2654282"/>
              <a:gd name="connsiteX5" fmla="*/ 1993421 w 3217557"/>
              <a:gd name="connsiteY5" fmla="*/ 661544 h 2654282"/>
              <a:gd name="connsiteX6" fmla="*/ 2183237 w 3217557"/>
              <a:gd name="connsiteY6" fmla="*/ 851360 h 2654282"/>
              <a:gd name="connsiteX7" fmla="*/ 1993421 w 3217557"/>
              <a:gd name="connsiteY7" fmla="*/ 1041176 h 2654282"/>
              <a:gd name="connsiteX8" fmla="*/ 1803605 w 3217557"/>
              <a:gd name="connsiteY8" fmla="*/ 851360 h 2654282"/>
              <a:gd name="connsiteX9" fmla="*/ 1993421 w 3217557"/>
              <a:gd name="connsiteY9" fmla="*/ 661544 h 2654282"/>
              <a:gd name="connsiteX10" fmla="*/ 2602591 w 3217557"/>
              <a:gd name="connsiteY10" fmla="*/ 661544 h 2654282"/>
              <a:gd name="connsiteX11" fmla="*/ 2792407 w 3217557"/>
              <a:gd name="connsiteY11" fmla="*/ 851360 h 2654282"/>
              <a:gd name="connsiteX12" fmla="*/ 2602591 w 3217557"/>
              <a:gd name="connsiteY12" fmla="*/ 1041176 h 2654282"/>
              <a:gd name="connsiteX13" fmla="*/ 2412775 w 3217557"/>
              <a:gd name="connsiteY13" fmla="*/ 851360 h 2654282"/>
              <a:gd name="connsiteX14" fmla="*/ 2602591 w 3217557"/>
              <a:gd name="connsiteY14" fmla="*/ 661544 h 2654282"/>
              <a:gd name="connsiteX15" fmla="*/ 677114 w 3217557"/>
              <a:gd name="connsiteY15" fmla="*/ 569491 h 2654282"/>
              <a:gd name="connsiteX16" fmla="*/ 330916 w 3217557"/>
              <a:gd name="connsiteY16" fmla="*/ 569491 h 2654282"/>
              <a:gd name="connsiteX17" fmla="*/ 0 w 3217557"/>
              <a:gd name="connsiteY17" fmla="*/ 900407 h 2654282"/>
              <a:gd name="connsiteX18" fmla="*/ 0 w 3217557"/>
              <a:gd name="connsiteY18" fmla="*/ 1952009 h 2654282"/>
              <a:gd name="connsiteX19" fmla="*/ 330916 w 3217557"/>
              <a:gd name="connsiteY19" fmla="*/ 2282925 h 2654282"/>
              <a:gd name="connsiteX20" fmla="*/ 711670 w 3217557"/>
              <a:gd name="connsiteY20" fmla="*/ 2282925 h 2654282"/>
              <a:gd name="connsiteX21" fmla="*/ 275077 w 3217557"/>
              <a:gd name="connsiteY21" fmla="*/ 2654282 h 2654282"/>
              <a:gd name="connsiteX22" fmla="*/ 1294529 w 3217557"/>
              <a:gd name="connsiteY22" fmla="*/ 2282925 h 2654282"/>
              <a:gd name="connsiteX23" fmla="*/ 2117356 w 3217557"/>
              <a:gd name="connsiteY23" fmla="*/ 2282925 h 2654282"/>
              <a:gd name="connsiteX24" fmla="*/ 2418395 w 3217557"/>
              <a:gd name="connsiteY24" fmla="*/ 2087951 h 2654282"/>
              <a:gd name="connsiteX25" fmla="*/ 1830857 w 3217557"/>
              <a:gd name="connsiteY25" fmla="*/ 1799347 h 2654282"/>
              <a:gd name="connsiteX26" fmla="*/ 1008030 w 3217557"/>
              <a:gd name="connsiteY26" fmla="*/ 1799347 h 2654282"/>
              <a:gd name="connsiteX27" fmla="*/ 677114 w 3217557"/>
              <a:gd name="connsiteY27" fmla="*/ 1468431 h 2654282"/>
              <a:gd name="connsiteX28" fmla="*/ 677114 w 3217557"/>
              <a:gd name="connsiteY28" fmla="*/ 569491 h 2654282"/>
              <a:gd name="connsiteX29" fmla="*/ 2886641 w 3217557"/>
              <a:gd name="connsiteY29" fmla="*/ 0 h 2654282"/>
              <a:gd name="connsiteX30" fmla="*/ 1100201 w 3217557"/>
              <a:gd name="connsiteY30" fmla="*/ 0 h 2654282"/>
              <a:gd name="connsiteX31" fmla="*/ 769285 w 3217557"/>
              <a:gd name="connsiteY31" fmla="*/ 330916 h 2654282"/>
              <a:gd name="connsiteX32" fmla="*/ 769285 w 3217557"/>
              <a:gd name="connsiteY32" fmla="*/ 1382518 h 2654282"/>
              <a:gd name="connsiteX33" fmla="*/ 1100201 w 3217557"/>
              <a:gd name="connsiteY33" fmla="*/ 1713434 h 2654282"/>
              <a:gd name="connsiteX34" fmla="*/ 1923028 w 3217557"/>
              <a:gd name="connsiteY34" fmla="*/ 1713434 h 2654282"/>
              <a:gd name="connsiteX35" fmla="*/ 3078958 w 3217557"/>
              <a:gd name="connsiteY35" fmla="*/ 2077967 h 2654282"/>
              <a:gd name="connsiteX36" fmla="*/ 2505887 w 3217557"/>
              <a:gd name="connsiteY36" fmla="*/ 1713434 h 2654282"/>
              <a:gd name="connsiteX37" fmla="*/ 2886641 w 3217557"/>
              <a:gd name="connsiteY37" fmla="*/ 1713434 h 2654282"/>
              <a:gd name="connsiteX38" fmla="*/ 3217557 w 3217557"/>
              <a:gd name="connsiteY38" fmla="*/ 1382518 h 2654282"/>
              <a:gd name="connsiteX39" fmla="*/ 3217557 w 3217557"/>
              <a:gd name="connsiteY39" fmla="*/ 330916 h 2654282"/>
              <a:gd name="connsiteX40" fmla="*/ 2886641 w 3217557"/>
              <a:gd name="connsiteY40" fmla="*/ 0 h 2654282"/>
              <a:gd name="connsiteX0" fmla="*/ 1384251 w 3217557"/>
              <a:gd name="connsiteY0" fmla="*/ 661544 h 2654282"/>
              <a:gd name="connsiteX1" fmla="*/ 1574067 w 3217557"/>
              <a:gd name="connsiteY1" fmla="*/ 851360 h 2654282"/>
              <a:gd name="connsiteX2" fmla="*/ 1384251 w 3217557"/>
              <a:gd name="connsiteY2" fmla="*/ 1041176 h 2654282"/>
              <a:gd name="connsiteX3" fmla="*/ 1194435 w 3217557"/>
              <a:gd name="connsiteY3" fmla="*/ 851360 h 2654282"/>
              <a:gd name="connsiteX4" fmla="*/ 1384251 w 3217557"/>
              <a:gd name="connsiteY4" fmla="*/ 661544 h 2654282"/>
              <a:gd name="connsiteX5" fmla="*/ 1993421 w 3217557"/>
              <a:gd name="connsiteY5" fmla="*/ 661544 h 2654282"/>
              <a:gd name="connsiteX6" fmla="*/ 2183237 w 3217557"/>
              <a:gd name="connsiteY6" fmla="*/ 851360 h 2654282"/>
              <a:gd name="connsiteX7" fmla="*/ 1993421 w 3217557"/>
              <a:gd name="connsiteY7" fmla="*/ 1041176 h 2654282"/>
              <a:gd name="connsiteX8" fmla="*/ 1803605 w 3217557"/>
              <a:gd name="connsiteY8" fmla="*/ 851360 h 2654282"/>
              <a:gd name="connsiteX9" fmla="*/ 1993421 w 3217557"/>
              <a:gd name="connsiteY9" fmla="*/ 661544 h 2654282"/>
              <a:gd name="connsiteX10" fmla="*/ 2602591 w 3217557"/>
              <a:gd name="connsiteY10" fmla="*/ 661544 h 2654282"/>
              <a:gd name="connsiteX11" fmla="*/ 2792407 w 3217557"/>
              <a:gd name="connsiteY11" fmla="*/ 851360 h 2654282"/>
              <a:gd name="connsiteX12" fmla="*/ 2602591 w 3217557"/>
              <a:gd name="connsiteY12" fmla="*/ 1041176 h 2654282"/>
              <a:gd name="connsiteX13" fmla="*/ 2412775 w 3217557"/>
              <a:gd name="connsiteY13" fmla="*/ 851360 h 2654282"/>
              <a:gd name="connsiteX14" fmla="*/ 2602591 w 3217557"/>
              <a:gd name="connsiteY14" fmla="*/ 661544 h 2654282"/>
              <a:gd name="connsiteX15" fmla="*/ 677114 w 3217557"/>
              <a:gd name="connsiteY15" fmla="*/ 569491 h 2654282"/>
              <a:gd name="connsiteX16" fmla="*/ 330916 w 3217557"/>
              <a:gd name="connsiteY16" fmla="*/ 569491 h 2654282"/>
              <a:gd name="connsiteX17" fmla="*/ 0 w 3217557"/>
              <a:gd name="connsiteY17" fmla="*/ 900407 h 2654282"/>
              <a:gd name="connsiteX18" fmla="*/ 0 w 3217557"/>
              <a:gd name="connsiteY18" fmla="*/ 1952009 h 2654282"/>
              <a:gd name="connsiteX19" fmla="*/ 330916 w 3217557"/>
              <a:gd name="connsiteY19" fmla="*/ 2282925 h 2654282"/>
              <a:gd name="connsiteX20" fmla="*/ 711670 w 3217557"/>
              <a:gd name="connsiteY20" fmla="*/ 2282925 h 2654282"/>
              <a:gd name="connsiteX21" fmla="*/ 275077 w 3217557"/>
              <a:gd name="connsiteY21" fmla="*/ 2654282 h 2654282"/>
              <a:gd name="connsiteX22" fmla="*/ 1294529 w 3217557"/>
              <a:gd name="connsiteY22" fmla="*/ 2282925 h 2654282"/>
              <a:gd name="connsiteX23" fmla="*/ 2117356 w 3217557"/>
              <a:gd name="connsiteY23" fmla="*/ 2282925 h 2654282"/>
              <a:gd name="connsiteX24" fmla="*/ 2418395 w 3217557"/>
              <a:gd name="connsiteY24" fmla="*/ 2087951 h 2654282"/>
              <a:gd name="connsiteX25" fmla="*/ 1830857 w 3217557"/>
              <a:gd name="connsiteY25" fmla="*/ 1799347 h 2654282"/>
              <a:gd name="connsiteX26" fmla="*/ 1008030 w 3217557"/>
              <a:gd name="connsiteY26" fmla="*/ 1799347 h 2654282"/>
              <a:gd name="connsiteX27" fmla="*/ 677114 w 3217557"/>
              <a:gd name="connsiteY27" fmla="*/ 1468431 h 2654282"/>
              <a:gd name="connsiteX28" fmla="*/ 677114 w 3217557"/>
              <a:gd name="connsiteY28" fmla="*/ 569491 h 2654282"/>
              <a:gd name="connsiteX29" fmla="*/ 2886641 w 3217557"/>
              <a:gd name="connsiteY29" fmla="*/ 0 h 2654282"/>
              <a:gd name="connsiteX30" fmla="*/ 1100201 w 3217557"/>
              <a:gd name="connsiteY30" fmla="*/ 0 h 2654282"/>
              <a:gd name="connsiteX31" fmla="*/ 769285 w 3217557"/>
              <a:gd name="connsiteY31" fmla="*/ 330916 h 2654282"/>
              <a:gd name="connsiteX32" fmla="*/ 769285 w 3217557"/>
              <a:gd name="connsiteY32" fmla="*/ 1382518 h 2654282"/>
              <a:gd name="connsiteX33" fmla="*/ 1100201 w 3217557"/>
              <a:gd name="connsiteY33" fmla="*/ 1713434 h 2654282"/>
              <a:gd name="connsiteX34" fmla="*/ 1923028 w 3217557"/>
              <a:gd name="connsiteY34" fmla="*/ 1713434 h 2654282"/>
              <a:gd name="connsiteX35" fmla="*/ 3078958 w 3217557"/>
              <a:gd name="connsiteY35" fmla="*/ 2077967 h 2654282"/>
              <a:gd name="connsiteX36" fmla="*/ 2505887 w 3217557"/>
              <a:gd name="connsiteY36" fmla="*/ 1713434 h 2654282"/>
              <a:gd name="connsiteX37" fmla="*/ 2886641 w 3217557"/>
              <a:gd name="connsiteY37" fmla="*/ 1713434 h 2654282"/>
              <a:gd name="connsiteX38" fmla="*/ 3217557 w 3217557"/>
              <a:gd name="connsiteY38" fmla="*/ 1382518 h 2654282"/>
              <a:gd name="connsiteX39" fmla="*/ 3217557 w 3217557"/>
              <a:gd name="connsiteY39" fmla="*/ 330916 h 2654282"/>
              <a:gd name="connsiteX40" fmla="*/ 2886641 w 3217557"/>
              <a:gd name="connsiteY40" fmla="*/ 0 h 2654282"/>
              <a:gd name="connsiteX0" fmla="*/ 1384251 w 3217557"/>
              <a:gd name="connsiteY0" fmla="*/ 661544 h 2654282"/>
              <a:gd name="connsiteX1" fmla="*/ 1574067 w 3217557"/>
              <a:gd name="connsiteY1" fmla="*/ 851360 h 2654282"/>
              <a:gd name="connsiteX2" fmla="*/ 1384251 w 3217557"/>
              <a:gd name="connsiteY2" fmla="*/ 1041176 h 2654282"/>
              <a:gd name="connsiteX3" fmla="*/ 1194435 w 3217557"/>
              <a:gd name="connsiteY3" fmla="*/ 851360 h 2654282"/>
              <a:gd name="connsiteX4" fmla="*/ 1384251 w 3217557"/>
              <a:gd name="connsiteY4" fmla="*/ 661544 h 2654282"/>
              <a:gd name="connsiteX5" fmla="*/ 1993421 w 3217557"/>
              <a:gd name="connsiteY5" fmla="*/ 661544 h 2654282"/>
              <a:gd name="connsiteX6" fmla="*/ 2183237 w 3217557"/>
              <a:gd name="connsiteY6" fmla="*/ 851360 h 2654282"/>
              <a:gd name="connsiteX7" fmla="*/ 1993421 w 3217557"/>
              <a:gd name="connsiteY7" fmla="*/ 1041176 h 2654282"/>
              <a:gd name="connsiteX8" fmla="*/ 1803605 w 3217557"/>
              <a:gd name="connsiteY8" fmla="*/ 851360 h 2654282"/>
              <a:gd name="connsiteX9" fmla="*/ 1993421 w 3217557"/>
              <a:gd name="connsiteY9" fmla="*/ 661544 h 2654282"/>
              <a:gd name="connsiteX10" fmla="*/ 2602591 w 3217557"/>
              <a:gd name="connsiteY10" fmla="*/ 661544 h 2654282"/>
              <a:gd name="connsiteX11" fmla="*/ 2792407 w 3217557"/>
              <a:gd name="connsiteY11" fmla="*/ 851360 h 2654282"/>
              <a:gd name="connsiteX12" fmla="*/ 2602591 w 3217557"/>
              <a:gd name="connsiteY12" fmla="*/ 1041176 h 2654282"/>
              <a:gd name="connsiteX13" fmla="*/ 2412775 w 3217557"/>
              <a:gd name="connsiteY13" fmla="*/ 851360 h 2654282"/>
              <a:gd name="connsiteX14" fmla="*/ 2602591 w 3217557"/>
              <a:gd name="connsiteY14" fmla="*/ 661544 h 2654282"/>
              <a:gd name="connsiteX15" fmla="*/ 677114 w 3217557"/>
              <a:gd name="connsiteY15" fmla="*/ 569491 h 2654282"/>
              <a:gd name="connsiteX16" fmla="*/ 330916 w 3217557"/>
              <a:gd name="connsiteY16" fmla="*/ 569491 h 2654282"/>
              <a:gd name="connsiteX17" fmla="*/ 0 w 3217557"/>
              <a:gd name="connsiteY17" fmla="*/ 900407 h 2654282"/>
              <a:gd name="connsiteX18" fmla="*/ 0 w 3217557"/>
              <a:gd name="connsiteY18" fmla="*/ 1952009 h 2654282"/>
              <a:gd name="connsiteX19" fmla="*/ 330916 w 3217557"/>
              <a:gd name="connsiteY19" fmla="*/ 2282925 h 2654282"/>
              <a:gd name="connsiteX20" fmla="*/ 711670 w 3217557"/>
              <a:gd name="connsiteY20" fmla="*/ 2282925 h 2654282"/>
              <a:gd name="connsiteX21" fmla="*/ 275077 w 3217557"/>
              <a:gd name="connsiteY21" fmla="*/ 2654282 h 2654282"/>
              <a:gd name="connsiteX22" fmla="*/ 1294529 w 3217557"/>
              <a:gd name="connsiteY22" fmla="*/ 2282925 h 2654282"/>
              <a:gd name="connsiteX23" fmla="*/ 2117356 w 3217557"/>
              <a:gd name="connsiteY23" fmla="*/ 2282925 h 2654282"/>
              <a:gd name="connsiteX24" fmla="*/ 2418395 w 3217557"/>
              <a:gd name="connsiteY24" fmla="*/ 2087951 h 2654282"/>
              <a:gd name="connsiteX25" fmla="*/ 1830857 w 3217557"/>
              <a:gd name="connsiteY25" fmla="*/ 1799347 h 2654282"/>
              <a:gd name="connsiteX26" fmla="*/ 1008030 w 3217557"/>
              <a:gd name="connsiteY26" fmla="*/ 1799347 h 2654282"/>
              <a:gd name="connsiteX27" fmla="*/ 677114 w 3217557"/>
              <a:gd name="connsiteY27" fmla="*/ 1468431 h 2654282"/>
              <a:gd name="connsiteX28" fmla="*/ 677114 w 3217557"/>
              <a:gd name="connsiteY28" fmla="*/ 569491 h 2654282"/>
              <a:gd name="connsiteX29" fmla="*/ 2886641 w 3217557"/>
              <a:gd name="connsiteY29" fmla="*/ 0 h 2654282"/>
              <a:gd name="connsiteX30" fmla="*/ 1100201 w 3217557"/>
              <a:gd name="connsiteY30" fmla="*/ 0 h 2654282"/>
              <a:gd name="connsiteX31" fmla="*/ 769285 w 3217557"/>
              <a:gd name="connsiteY31" fmla="*/ 330916 h 2654282"/>
              <a:gd name="connsiteX32" fmla="*/ 769285 w 3217557"/>
              <a:gd name="connsiteY32" fmla="*/ 1382518 h 2654282"/>
              <a:gd name="connsiteX33" fmla="*/ 1100201 w 3217557"/>
              <a:gd name="connsiteY33" fmla="*/ 1713434 h 2654282"/>
              <a:gd name="connsiteX34" fmla="*/ 1923028 w 3217557"/>
              <a:gd name="connsiteY34" fmla="*/ 1713434 h 2654282"/>
              <a:gd name="connsiteX35" fmla="*/ 3078958 w 3217557"/>
              <a:gd name="connsiteY35" fmla="*/ 2077967 h 2654282"/>
              <a:gd name="connsiteX36" fmla="*/ 2505887 w 3217557"/>
              <a:gd name="connsiteY36" fmla="*/ 1713434 h 2654282"/>
              <a:gd name="connsiteX37" fmla="*/ 2886641 w 3217557"/>
              <a:gd name="connsiteY37" fmla="*/ 1713434 h 2654282"/>
              <a:gd name="connsiteX38" fmla="*/ 3217557 w 3217557"/>
              <a:gd name="connsiteY38" fmla="*/ 1382518 h 2654282"/>
              <a:gd name="connsiteX39" fmla="*/ 3217557 w 3217557"/>
              <a:gd name="connsiteY39" fmla="*/ 330916 h 2654282"/>
              <a:gd name="connsiteX40" fmla="*/ 2886641 w 3217557"/>
              <a:gd name="connsiteY40" fmla="*/ 0 h 2654282"/>
              <a:gd name="connsiteX0" fmla="*/ 1384251 w 3217557"/>
              <a:gd name="connsiteY0" fmla="*/ 661544 h 2654282"/>
              <a:gd name="connsiteX1" fmla="*/ 1574067 w 3217557"/>
              <a:gd name="connsiteY1" fmla="*/ 851360 h 2654282"/>
              <a:gd name="connsiteX2" fmla="*/ 1384251 w 3217557"/>
              <a:gd name="connsiteY2" fmla="*/ 1041176 h 2654282"/>
              <a:gd name="connsiteX3" fmla="*/ 1194435 w 3217557"/>
              <a:gd name="connsiteY3" fmla="*/ 851360 h 2654282"/>
              <a:gd name="connsiteX4" fmla="*/ 1384251 w 3217557"/>
              <a:gd name="connsiteY4" fmla="*/ 661544 h 2654282"/>
              <a:gd name="connsiteX5" fmla="*/ 1993421 w 3217557"/>
              <a:gd name="connsiteY5" fmla="*/ 661544 h 2654282"/>
              <a:gd name="connsiteX6" fmla="*/ 2183237 w 3217557"/>
              <a:gd name="connsiteY6" fmla="*/ 851360 h 2654282"/>
              <a:gd name="connsiteX7" fmla="*/ 1993421 w 3217557"/>
              <a:gd name="connsiteY7" fmla="*/ 1041176 h 2654282"/>
              <a:gd name="connsiteX8" fmla="*/ 1803605 w 3217557"/>
              <a:gd name="connsiteY8" fmla="*/ 851360 h 2654282"/>
              <a:gd name="connsiteX9" fmla="*/ 1993421 w 3217557"/>
              <a:gd name="connsiteY9" fmla="*/ 661544 h 2654282"/>
              <a:gd name="connsiteX10" fmla="*/ 2602591 w 3217557"/>
              <a:gd name="connsiteY10" fmla="*/ 661544 h 2654282"/>
              <a:gd name="connsiteX11" fmla="*/ 2792407 w 3217557"/>
              <a:gd name="connsiteY11" fmla="*/ 851360 h 2654282"/>
              <a:gd name="connsiteX12" fmla="*/ 2602591 w 3217557"/>
              <a:gd name="connsiteY12" fmla="*/ 1041176 h 2654282"/>
              <a:gd name="connsiteX13" fmla="*/ 2412775 w 3217557"/>
              <a:gd name="connsiteY13" fmla="*/ 851360 h 2654282"/>
              <a:gd name="connsiteX14" fmla="*/ 2602591 w 3217557"/>
              <a:gd name="connsiteY14" fmla="*/ 661544 h 2654282"/>
              <a:gd name="connsiteX15" fmla="*/ 677114 w 3217557"/>
              <a:gd name="connsiteY15" fmla="*/ 569491 h 2654282"/>
              <a:gd name="connsiteX16" fmla="*/ 330916 w 3217557"/>
              <a:gd name="connsiteY16" fmla="*/ 569491 h 2654282"/>
              <a:gd name="connsiteX17" fmla="*/ 0 w 3217557"/>
              <a:gd name="connsiteY17" fmla="*/ 900407 h 2654282"/>
              <a:gd name="connsiteX18" fmla="*/ 0 w 3217557"/>
              <a:gd name="connsiteY18" fmla="*/ 1952009 h 2654282"/>
              <a:gd name="connsiteX19" fmla="*/ 330916 w 3217557"/>
              <a:gd name="connsiteY19" fmla="*/ 2282925 h 2654282"/>
              <a:gd name="connsiteX20" fmla="*/ 711670 w 3217557"/>
              <a:gd name="connsiteY20" fmla="*/ 2282925 h 2654282"/>
              <a:gd name="connsiteX21" fmla="*/ 275077 w 3217557"/>
              <a:gd name="connsiteY21" fmla="*/ 2654282 h 2654282"/>
              <a:gd name="connsiteX22" fmla="*/ 1294529 w 3217557"/>
              <a:gd name="connsiteY22" fmla="*/ 2282925 h 2654282"/>
              <a:gd name="connsiteX23" fmla="*/ 2117356 w 3217557"/>
              <a:gd name="connsiteY23" fmla="*/ 2282925 h 2654282"/>
              <a:gd name="connsiteX24" fmla="*/ 2418395 w 3217557"/>
              <a:gd name="connsiteY24" fmla="*/ 2087951 h 2654282"/>
              <a:gd name="connsiteX25" fmla="*/ 1830857 w 3217557"/>
              <a:gd name="connsiteY25" fmla="*/ 1799347 h 2654282"/>
              <a:gd name="connsiteX26" fmla="*/ 1008030 w 3217557"/>
              <a:gd name="connsiteY26" fmla="*/ 1799347 h 2654282"/>
              <a:gd name="connsiteX27" fmla="*/ 677114 w 3217557"/>
              <a:gd name="connsiteY27" fmla="*/ 1468431 h 2654282"/>
              <a:gd name="connsiteX28" fmla="*/ 677114 w 3217557"/>
              <a:gd name="connsiteY28" fmla="*/ 569491 h 2654282"/>
              <a:gd name="connsiteX29" fmla="*/ 2886641 w 3217557"/>
              <a:gd name="connsiteY29" fmla="*/ 0 h 2654282"/>
              <a:gd name="connsiteX30" fmla="*/ 1100201 w 3217557"/>
              <a:gd name="connsiteY30" fmla="*/ 0 h 2654282"/>
              <a:gd name="connsiteX31" fmla="*/ 769285 w 3217557"/>
              <a:gd name="connsiteY31" fmla="*/ 330916 h 2654282"/>
              <a:gd name="connsiteX32" fmla="*/ 769285 w 3217557"/>
              <a:gd name="connsiteY32" fmla="*/ 1382518 h 2654282"/>
              <a:gd name="connsiteX33" fmla="*/ 1100201 w 3217557"/>
              <a:gd name="connsiteY33" fmla="*/ 1713434 h 2654282"/>
              <a:gd name="connsiteX34" fmla="*/ 1923028 w 3217557"/>
              <a:gd name="connsiteY34" fmla="*/ 1713434 h 2654282"/>
              <a:gd name="connsiteX35" fmla="*/ 3078958 w 3217557"/>
              <a:gd name="connsiteY35" fmla="*/ 2077967 h 2654282"/>
              <a:gd name="connsiteX36" fmla="*/ 2505887 w 3217557"/>
              <a:gd name="connsiteY36" fmla="*/ 1713434 h 2654282"/>
              <a:gd name="connsiteX37" fmla="*/ 2886641 w 3217557"/>
              <a:gd name="connsiteY37" fmla="*/ 1713434 h 2654282"/>
              <a:gd name="connsiteX38" fmla="*/ 3217557 w 3217557"/>
              <a:gd name="connsiteY38" fmla="*/ 1382518 h 2654282"/>
              <a:gd name="connsiteX39" fmla="*/ 3217557 w 3217557"/>
              <a:gd name="connsiteY39" fmla="*/ 330916 h 2654282"/>
              <a:gd name="connsiteX40" fmla="*/ 2886641 w 3217557"/>
              <a:gd name="connsiteY40" fmla="*/ 0 h 26542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3217557" h="2654282">
                <a:moveTo>
                  <a:pt x="1384251" y="661544"/>
                </a:moveTo>
                <a:cubicBezTo>
                  <a:pt x="1489083" y="661544"/>
                  <a:pt x="1574067" y="746528"/>
                  <a:pt x="1574067" y="851360"/>
                </a:cubicBezTo>
                <a:cubicBezTo>
                  <a:pt x="1574067" y="956192"/>
                  <a:pt x="1489083" y="1041176"/>
                  <a:pt x="1384251" y="1041176"/>
                </a:cubicBezTo>
                <a:cubicBezTo>
                  <a:pt x="1279419" y="1041176"/>
                  <a:pt x="1194435" y="956192"/>
                  <a:pt x="1194435" y="851360"/>
                </a:cubicBezTo>
                <a:cubicBezTo>
                  <a:pt x="1194435" y="746528"/>
                  <a:pt x="1279419" y="661544"/>
                  <a:pt x="1384251" y="661544"/>
                </a:cubicBezTo>
                <a:close/>
                <a:moveTo>
                  <a:pt x="1993421" y="661544"/>
                </a:moveTo>
                <a:cubicBezTo>
                  <a:pt x="2098253" y="661544"/>
                  <a:pt x="2183237" y="746528"/>
                  <a:pt x="2183237" y="851360"/>
                </a:cubicBezTo>
                <a:cubicBezTo>
                  <a:pt x="2183237" y="956192"/>
                  <a:pt x="2098253" y="1041176"/>
                  <a:pt x="1993421" y="1041176"/>
                </a:cubicBezTo>
                <a:cubicBezTo>
                  <a:pt x="1888589" y="1041176"/>
                  <a:pt x="1803605" y="956192"/>
                  <a:pt x="1803605" y="851360"/>
                </a:cubicBezTo>
                <a:cubicBezTo>
                  <a:pt x="1803605" y="746528"/>
                  <a:pt x="1888589" y="661544"/>
                  <a:pt x="1993421" y="661544"/>
                </a:cubicBezTo>
                <a:close/>
                <a:moveTo>
                  <a:pt x="2602591" y="661544"/>
                </a:moveTo>
                <a:cubicBezTo>
                  <a:pt x="2707423" y="661544"/>
                  <a:pt x="2792407" y="746528"/>
                  <a:pt x="2792407" y="851360"/>
                </a:cubicBezTo>
                <a:cubicBezTo>
                  <a:pt x="2792407" y="956192"/>
                  <a:pt x="2707423" y="1041176"/>
                  <a:pt x="2602591" y="1041176"/>
                </a:cubicBezTo>
                <a:cubicBezTo>
                  <a:pt x="2497759" y="1041176"/>
                  <a:pt x="2412775" y="956192"/>
                  <a:pt x="2412775" y="851360"/>
                </a:cubicBezTo>
                <a:cubicBezTo>
                  <a:pt x="2412775" y="746528"/>
                  <a:pt x="2497759" y="661544"/>
                  <a:pt x="2602591" y="661544"/>
                </a:cubicBezTo>
                <a:close/>
                <a:moveTo>
                  <a:pt x="677114" y="569491"/>
                </a:moveTo>
                <a:lnTo>
                  <a:pt x="330916" y="569491"/>
                </a:lnTo>
                <a:cubicBezTo>
                  <a:pt x="148156" y="569491"/>
                  <a:pt x="0" y="717647"/>
                  <a:pt x="0" y="900407"/>
                </a:cubicBezTo>
                <a:lnTo>
                  <a:pt x="0" y="1952009"/>
                </a:lnTo>
                <a:cubicBezTo>
                  <a:pt x="0" y="2134769"/>
                  <a:pt x="148156" y="2282925"/>
                  <a:pt x="330916" y="2282925"/>
                </a:cubicBezTo>
                <a:lnTo>
                  <a:pt x="711670" y="2282925"/>
                </a:lnTo>
                <a:cubicBezTo>
                  <a:pt x="639726" y="2394386"/>
                  <a:pt x="647101" y="2475544"/>
                  <a:pt x="275077" y="2654282"/>
                </a:cubicBezTo>
                <a:cubicBezTo>
                  <a:pt x="900998" y="2583693"/>
                  <a:pt x="998412" y="2552618"/>
                  <a:pt x="1294529" y="2282925"/>
                </a:cubicBezTo>
                <a:lnTo>
                  <a:pt x="2117356" y="2282925"/>
                </a:lnTo>
                <a:cubicBezTo>
                  <a:pt x="2251554" y="2282925"/>
                  <a:pt x="2367095" y="2203043"/>
                  <a:pt x="2418395" y="2087951"/>
                </a:cubicBezTo>
                <a:cubicBezTo>
                  <a:pt x="2205538" y="2022975"/>
                  <a:pt x="2032941" y="1932583"/>
                  <a:pt x="1830857" y="1799347"/>
                </a:cubicBezTo>
                <a:lnTo>
                  <a:pt x="1008030" y="1799347"/>
                </a:lnTo>
                <a:cubicBezTo>
                  <a:pt x="825270" y="1799347"/>
                  <a:pt x="677114" y="1651191"/>
                  <a:pt x="677114" y="1468431"/>
                </a:cubicBezTo>
                <a:lnTo>
                  <a:pt x="677114" y="569491"/>
                </a:lnTo>
                <a:close/>
                <a:moveTo>
                  <a:pt x="2886641" y="0"/>
                </a:moveTo>
                <a:lnTo>
                  <a:pt x="1100201" y="0"/>
                </a:lnTo>
                <a:cubicBezTo>
                  <a:pt x="917441" y="0"/>
                  <a:pt x="769285" y="148156"/>
                  <a:pt x="769285" y="330916"/>
                </a:cubicBezTo>
                <a:lnTo>
                  <a:pt x="769285" y="1382518"/>
                </a:lnTo>
                <a:cubicBezTo>
                  <a:pt x="769285" y="1565278"/>
                  <a:pt x="917441" y="1713434"/>
                  <a:pt x="1100201" y="1713434"/>
                </a:cubicBezTo>
                <a:lnTo>
                  <a:pt x="1923028" y="1713434"/>
                </a:lnTo>
                <a:cubicBezTo>
                  <a:pt x="2301032" y="1962656"/>
                  <a:pt x="2453037" y="2007378"/>
                  <a:pt x="3078958" y="2077967"/>
                </a:cubicBezTo>
                <a:cubicBezTo>
                  <a:pt x="2713759" y="1878758"/>
                  <a:pt x="2673367" y="1899957"/>
                  <a:pt x="2505887" y="1713434"/>
                </a:cubicBezTo>
                <a:lnTo>
                  <a:pt x="2886641" y="1713434"/>
                </a:lnTo>
                <a:cubicBezTo>
                  <a:pt x="3069401" y="1713434"/>
                  <a:pt x="3217557" y="1565278"/>
                  <a:pt x="3217557" y="1382518"/>
                </a:cubicBezTo>
                <a:lnTo>
                  <a:pt x="3217557" y="330916"/>
                </a:lnTo>
                <a:cubicBezTo>
                  <a:pt x="3217557" y="148156"/>
                  <a:pt x="3069401" y="0"/>
                  <a:pt x="2886641"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93" name="Teardrop 1">
            <a:extLst>
              <a:ext uri="{FF2B5EF4-FFF2-40B4-BE49-F238E27FC236}">
                <a16:creationId xmlns:a16="http://schemas.microsoft.com/office/drawing/2014/main" id="{45BBC696-75E7-44AB-A411-9B80C52FFE5A}"/>
              </a:ext>
            </a:extLst>
          </p:cNvPr>
          <p:cNvSpPr/>
          <p:nvPr/>
        </p:nvSpPr>
        <p:spPr>
          <a:xfrm rot="18805991">
            <a:off x="10126692" y="1539348"/>
            <a:ext cx="551843" cy="546086"/>
          </a:xfrm>
          <a:custGeom>
            <a:avLst/>
            <a:gdLst/>
            <a:ahLst/>
            <a:cxnLst/>
            <a:rect l="l" t="t" r="r" b="b"/>
            <a:pathLst>
              <a:path w="1807241" h="1788383">
                <a:moveTo>
                  <a:pt x="712876" y="1117592"/>
                </a:moveTo>
                <a:cubicBezTo>
                  <a:pt x="771173" y="1181828"/>
                  <a:pt x="811089" y="1255910"/>
                  <a:pt x="847925" y="1348018"/>
                </a:cubicBezTo>
                <a:cubicBezTo>
                  <a:pt x="814544" y="1418896"/>
                  <a:pt x="753893" y="1474052"/>
                  <a:pt x="679064" y="1498332"/>
                </a:cubicBezTo>
                <a:lnTo>
                  <a:pt x="308226" y="1106637"/>
                </a:lnTo>
                <a:cubicBezTo>
                  <a:pt x="336560" y="1033247"/>
                  <a:pt x="394949" y="975701"/>
                  <a:pt x="467546" y="946245"/>
                </a:cubicBezTo>
                <a:cubicBezTo>
                  <a:pt x="577903" y="998968"/>
                  <a:pt x="654580" y="1053357"/>
                  <a:pt x="712876" y="1117592"/>
                </a:cubicBezTo>
                <a:close/>
                <a:moveTo>
                  <a:pt x="1038527" y="398886"/>
                </a:moveTo>
                <a:lnTo>
                  <a:pt x="1405560" y="786562"/>
                </a:lnTo>
                <a:cubicBezTo>
                  <a:pt x="1374476" y="799049"/>
                  <a:pt x="1340402" y="804299"/>
                  <a:pt x="1305054" y="803332"/>
                </a:cubicBezTo>
                <a:lnTo>
                  <a:pt x="1008167" y="795212"/>
                </a:lnTo>
                <a:lnTo>
                  <a:pt x="1016288" y="498325"/>
                </a:lnTo>
                <a:cubicBezTo>
                  <a:pt x="1017255" y="462976"/>
                  <a:pt x="1024360" y="429240"/>
                  <a:pt x="1038527" y="398886"/>
                </a:cubicBezTo>
                <a:close/>
                <a:moveTo>
                  <a:pt x="1097925" y="218888"/>
                </a:moveTo>
                <a:cubicBezTo>
                  <a:pt x="992582" y="279303"/>
                  <a:pt x="921871" y="392886"/>
                  <a:pt x="921053" y="523256"/>
                </a:cubicBezTo>
                <a:lnTo>
                  <a:pt x="919136" y="828763"/>
                </a:lnTo>
                <a:lnTo>
                  <a:pt x="830924" y="915875"/>
                </a:lnTo>
                <a:lnTo>
                  <a:pt x="525417" y="913958"/>
                </a:lnTo>
                <a:cubicBezTo>
                  <a:pt x="403891" y="913196"/>
                  <a:pt x="296188" y="973343"/>
                  <a:pt x="234366" y="1067831"/>
                </a:cubicBezTo>
                <a:lnTo>
                  <a:pt x="710285" y="1570519"/>
                </a:lnTo>
                <a:cubicBezTo>
                  <a:pt x="811872" y="1510375"/>
                  <a:pt x="878808" y="1399439"/>
                  <a:pt x="879603" y="1272618"/>
                </a:cubicBezTo>
                <a:lnTo>
                  <a:pt x="881520" y="967111"/>
                </a:lnTo>
                <a:lnTo>
                  <a:pt x="969732" y="879999"/>
                </a:lnTo>
                <a:lnTo>
                  <a:pt x="1275239" y="881916"/>
                </a:lnTo>
                <a:cubicBezTo>
                  <a:pt x="1400271" y="882701"/>
                  <a:pt x="1510670" y="819011"/>
                  <a:pt x="1573529" y="721242"/>
                </a:cubicBezTo>
                <a:close/>
                <a:moveTo>
                  <a:pt x="1162945" y="27894"/>
                </a:moveTo>
                <a:lnTo>
                  <a:pt x="1782798" y="682611"/>
                </a:lnTo>
                <a:cubicBezTo>
                  <a:pt x="1816692" y="718411"/>
                  <a:pt x="1815147" y="774907"/>
                  <a:pt x="1779347" y="808801"/>
                </a:cubicBezTo>
                <a:cubicBezTo>
                  <a:pt x="1743547" y="842694"/>
                  <a:pt x="1687050" y="841149"/>
                  <a:pt x="1653157" y="805349"/>
                </a:cubicBezTo>
                <a:lnTo>
                  <a:pt x="1644015" y="795693"/>
                </a:lnTo>
                <a:cubicBezTo>
                  <a:pt x="1561789" y="910282"/>
                  <a:pt x="1426630" y="983636"/>
                  <a:pt x="1274606" y="982683"/>
                </a:cubicBezTo>
                <a:lnTo>
                  <a:pt x="980378" y="980836"/>
                </a:lnTo>
                <a:lnTo>
                  <a:pt x="980378" y="1270380"/>
                </a:lnTo>
                <a:cubicBezTo>
                  <a:pt x="980378" y="1427425"/>
                  <a:pt x="901198" y="1565976"/>
                  <a:pt x="779756" y="1647056"/>
                </a:cubicBezTo>
                <a:cubicBezTo>
                  <a:pt x="807405" y="1681913"/>
                  <a:pt x="803595" y="1732594"/>
                  <a:pt x="770486" y="1763941"/>
                </a:cubicBezTo>
                <a:cubicBezTo>
                  <a:pt x="734686" y="1797834"/>
                  <a:pt x="678189" y="1796289"/>
                  <a:pt x="644296" y="1760489"/>
                </a:cubicBezTo>
                <a:lnTo>
                  <a:pt x="24442" y="1105772"/>
                </a:lnTo>
                <a:cubicBezTo>
                  <a:pt x="-9451" y="1069973"/>
                  <a:pt x="-7906" y="1013476"/>
                  <a:pt x="27894" y="979583"/>
                </a:cubicBezTo>
                <a:cubicBezTo>
                  <a:pt x="63694" y="945689"/>
                  <a:pt x="120190" y="947235"/>
                  <a:pt x="154084" y="983034"/>
                </a:cubicBezTo>
                <a:lnTo>
                  <a:pt x="163237" y="992702"/>
                </a:lnTo>
                <a:cubicBezTo>
                  <a:pt x="244774" y="882877"/>
                  <a:pt x="375836" y="813180"/>
                  <a:pt x="523178" y="813180"/>
                </a:cubicBezTo>
                <a:lnTo>
                  <a:pt x="818460" y="813180"/>
                </a:lnTo>
                <a:lnTo>
                  <a:pt x="820284" y="522622"/>
                </a:lnTo>
                <a:cubicBezTo>
                  <a:pt x="821285" y="363119"/>
                  <a:pt x="903845" y="223207"/>
                  <a:pt x="1028952" y="143673"/>
                </a:cubicBezTo>
                <a:cubicBezTo>
                  <a:pt x="999689" y="108599"/>
                  <a:pt x="1002953" y="56445"/>
                  <a:pt x="1036755" y="24443"/>
                </a:cubicBezTo>
                <a:cubicBezTo>
                  <a:pt x="1072555" y="-9451"/>
                  <a:pt x="1129052" y="-7906"/>
                  <a:pt x="1162945" y="2789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solidFill>
                <a:schemeClr val="tx1"/>
              </a:solidFill>
            </a:endParaRPr>
          </a:p>
        </p:txBody>
      </p:sp>
      <p:sp>
        <p:nvSpPr>
          <p:cNvPr id="94" name="Rectangle 130">
            <a:extLst>
              <a:ext uri="{FF2B5EF4-FFF2-40B4-BE49-F238E27FC236}">
                <a16:creationId xmlns:a16="http://schemas.microsoft.com/office/drawing/2014/main" id="{F7759672-254A-46D2-98DF-B919494C603A}"/>
              </a:ext>
            </a:extLst>
          </p:cNvPr>
          <p:cNvSpPr/>
          <p:nvPr/>
        </p:nvSpPr>
        <p:spPr>
          <a:xfrm>
            <a:off x="10932820" y="1539414"/>
            <a:ext cx="544577" cy="547049"/>
          </a:xfrm>
          <a:custGeom>
            <a:avLst/>
            <a:gdLst/>
            <a:ahLst/>
            <a:cxnLst/>
            <a:rect l="l" t="t" r="r" b="b"/>
            <a:pathLst>
              <a:path w="371900" h="373588">
                <a:moveTo>
                  <a:pt x="297080" y="129105"/>
                </a:moveTo>
                <a:lnTo>
                  <a:pt x="284273" y="219737"/>
                </a:lnTo>
                <a:lnTo>
                  <a:pt x="305496" y="219737"/>
                </a:lnTo>
                <a:lnTo>
                  <a:pt x="333001" y="129105"/>
                </a:lnTo>
                <a:close/>
                <a:moveTo>
                  <a:pt x="228265" y="129105"/>
                </a:moveTo>
                <a:lnTo>
                  <a:pt x="228265" y="219737"/>
                </a:lnTo>
                <a:lnTo>
                  <a:pt x="250807" y="219737"/>
                </a:lnTo>
                <a:lnTo>
                  <a:pt x="263614" y="129105"/>
                </a:lnTo>
                <a:close/>
                <a:moveTo>
                  <a:pt x="157021" y="129105"/>
                </a:moveTo>
                <a:lnTo>
                  <a:pt x="175826" y="219737"/>
                </a:lnTo>
                <a:lnTo>
                  <a:pt x="195129" y="219737"/>
                </a:lnTo>
                <a:lnTo>
                  <a:pt x="195129" y="129105"/>
                </a:lnTo>
                <a:close/>
                <a:moveTo>
                  <a:pt x="93087" y="129105"/>
                </a:moveTo>
                <a:lnTo>
                  <a:pt x="117372" y="219737"/>
                </a:lnTo>
                <a:lnTo>
                  <a:pt x="141984" y="219737"/>
                </a:lnTo>
                <a:lnTo>
                  <a:pt x="123179" y="129105"/>
                </a:lnTo>
                <a:close/>
                <a:moveTo>
                  <a:pt x="58494" y="0"/>
                </a:moveTo>
                <a:lnTo>
                  <a:pt x="84208" y="95969"/>
                </a:lnTo>
                <a:lnTo>
                  <a:pt x="354346" y="95969"/>
                </a:lnTo>
                <a:lnTo>
                  <a:pt x="354346" y="97437"/>
                </a:lnTo>
                <a:cubicBezTo>
                  <a:pt x="356087" y="96136"/>
                  <a:pt x="357928" y="96353"/>
                  <a:pt x="359747" y="96905"/>
                </a:cubicBezTo>
                <a:lnTo>
                  <a:pt x="360371" y="97095"/>
                </a:lnTo>
                <a:cubicBezTo>
                  <a:pt x="368954" y="99700"/>
                  <a:pt x="373801" y="108770"/>
                  <a:pt x="371196" y="117354"/>
                </a:cubicBezTo>
                <a:lnTo>
                  <a:pt x="333339" y="242097"/>
                </a:lnTo>
                <a:cubicBezTo>
                  <a:pt x="331591" y="247858"/>
                  <a:pt x="326929" y="251935"/>
                  <a:pt x="321206" y="252122"/>
                </a:cubicBezTo>
                <a:lnTo>
                  <a:pt x="321206" y="252873"/>
                </a:lnTo>
                <a:lnTo>
                  <a:pt x="313576" y="252873"/>
                </a:lnTo>
                <a:cubicBezTo>
                  <a:pt x="313378" y="253010"/>
                  <a:pt x="313229" y="252967"/>
                  <a:pt x="313080" y="252922"/>
                </a:cubicBezTo>
                <a:lnTo>
                  <a:pt x="312919" y="252873"/>
                </a:lnTo>
                <a:lnTo>
                  <a:pt x="126251" y="252873"/>
                </a:lnTo>
                <a:lnTo>
                  <a:pt x="133971" y="281687"/>
                </a:lnTo>
                <a:lnTo>
                  <a:pt x="321075" y="281687"/>
                </a:lnTo>
                <a:lnTo>
                  <a:pt x="321075" y="314823"/>
                </a:lnTo>
                <a:lnTo>
                  <a:pt x="318480" y="314823"/>
                </a:lnTo>
                <a:cubicBezTo>
                  <a:pt x="329614" y="318311"/>
                  <a:pt x="336414" y="328969"/>
                  <a:pt x="336414" y="341215"/>
                </a:cubicBezTo>
                <a:cubicBezTo>
                  <a:pt x="336414" y="359094"/>
                  <a:pt x="321920" y="373588"/>
                  <a:pt x="304041" y="373588"/>
                </a:cubicBezTo>
                <a:cubicBezTo>
                  <a:pt x="286162" y="373588"/>
                  <a:pt x="271668" y="359094"/>
                  <a:pt x="271668" y="341215"/>
                </a:cubicBezTo>
                <a:cubicBezTo>
                  <a:pt x="271668" y="328969"/>
                  <a:pt x="278468" y="318311"/>
                  <a:pt x="289602" y="314823"/>
                </a:cubicBezTo>
                <a:lnTo>
                  <a:pt x="142850" y="314823"/>
                </a:lnTo>
                <a:lnTo>
                  <a:pt x="143397" y="316865"/>
                </a:lnTo>
                <a:cubicBezTo>
                  <a:pt x="151629" y="321811"/>
                  <a:pt x="156401" y="330956"/>
                  <a:pt x="156401" y="341215"/>
                </a:cubicBezTo>
                <a:cubicBezTo>
                  <a:pt x="156401" y="359094"/>
                  <a:pt x="141907" y="373588"/>
                  <a:pt x="124028" y="373588"/>
                </a:cubicBezTo>
                <a:cubicBezTo>
                  <a:pt x="106149" y="373588"/>
                  <a:pt x="91655" y="359094"/>
                  <a:pt x="91655" y="341215"/>
                </a:cubicBezTo>
                <a:cubicBezTo>
                  <a:pt x="91655" y="329356"/>
                  <a:pt x="98032" y="318986"/>
                  <a:pt x="108649" y="315212"/>
                </a:cubicBezTo>
                <a:lnTo>
                  <a:pt x="33542" y="34909"/>
                </a:lnTo>
                <a:lnTo>
                  <a:pt x="0" y="34909"/>
                </a:lnTo>
                <a:lnTo>
                  <a:pt x="0" y="1773"/>
                </a:lnTo>
                <a:lnTo>
                  <a:pt x="51879" y="177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endParaRPr>
          </a:p>
        </p:txBody>
      </p:sp>
      <p:sp>
        <p:nvSpPr>
          <p:cNvPr id="95" name="Right Triangle 17">
            <a:extLst>
              <a:ext uri="{FF2B5EF4-FFF2-40B4-BE49-F238E27FC236}">
                <a16:creationId xmlns:a16="http://schemas.microsoft.com/office/drawing/2014/main" id="{5B989D8F-E127-48E7-B329-C52CA522C191}"/>
              </a:ext>
            </a:extLst>
          </p:cNvPr>
          <p:cNvSpPr>
            <a:spLocks noChangeAspect="1"/>
          </p:cNvSpPr>
          <p:nvPr/>
        </p:nvSpPr>
        <p:spPr>
          <a:xfrm>
            <a:off x="9363473" y="4578026"/>
            <a:ext cx="478148" cy="569324"/>
          </a:xfrm>
          <a:custGeom>
            <a:avLst/>
            <a:gdLst/>
            <a:ahLst/>
            <a:cxnLst/>
            <a:rect l="l" t="t" r="r" b="b"/>
            <a:pathLst>
              <a:path w="2721114" h="3240000">
                <a:moveTo>
                  <a:pt x="1999321" y="2603448"/>
                </a:moveTo>
                <a:lnTo>
                  <a:pt x="1999321" y="2772810"/>
                </a:lnTo>
                <a:lnTo>
                  <a:pt x="2528507" y="2772810"/>
                </a:lnTo>
                <a:lnTo>
                  <a:pt x="2528507" y="2603448"/>
                </a:lnTo>
                <a:close/>
                <a:moveTo>
                  <a:pt x="2263914" y="2230929"/>
                </a:moveTo>
                <a:cubicBezTo>
                  <a:pt x="2516419" y="2230929"/>
                  <a:pt x="2721114" y="2435624"/>
                  <a:pt x="2721114" y="2688129"/>
                </a:cubicBezTo>
                <a:cubicBezTo>
                  <a:pt x="2721114" y="2940634"/>
                  <a:pt x="2516419" y="3145329"/>
                  <a:pt x="2263914" y="3145329"/>
                </a:cubicBezTo>
                <a:cubicBezTo>
                  <a:pt x="2011409" y="3145329"/>
                  <a:pt x="1806714" y="2940634"/>
                  <a:pt x="1806714" y="2688129"/>
                </a:cubicBezTo>
                <a:cubicBezTo>
                  <a:pt x="1806714" y="2435624"/>
                  <a:pt x="2011409" y="2230929"/>
                  <a:pt x="2263914" y="2230929"/>
                </a:cubicBezTo>
                <a:close/>
                <a:moveTo>
                  <a:pt x="1576134" y="17032"/>
                </a:moveTo>
                <a:lnTo>
                  <a:pt x="2276728" y="17032"/>
                </a:lnTo>
                <a:lnTo>
                  <a:pt x="2276728" y="17033"/>
                </a:lnTo>
                <a:lnTo>
                  <a:pt x="1576135" y="17033"/>
                </a:lnTo>
                <a:close/>
                <a:moveTo>
                  <a:pt x="0" y="17032"/>
                </a:moveTo>
                <a:lnTo>
                  <a:pt x="1321887" y="17032"/>
                </a:lnTo>
                <a:lnTo>
                  <a:pt x="1321887" y="996125"/>
                </a:lnTo>
                <a:lnTo>
                  <a:pt x="2276728" y="996125"/>
                </a:lnTo>
                <a:lnTo>
                  <a:pt x="2276728" y="2160187"/>
                </a:lnTo>
                <a:cubicBezTo>
                  <a:pt x="1979345" y="2161001"/>
                  <a:pt x="1738579" y="2402384"/>
                  <a:pt x="1738579" y="2700000"/>
                </a:cubicBezTo>
                <a:cubicBezTo>
                  <a:pt x="1738579" y="2997617"/>
                  <a:pt x="1979345" y="3238999"/>
                  <a:pt x="2276728" y="3239814"/>
                </a:cubicBezTo>
                <a:lnTo>
                  <a:pt x="2276728" y="3240000"/>
                </a:lnTo>
                <a:lnTo>
                  <a:pt x="0" y="3240000"/>
                </a:lnTo>
                <a:close/>
                <a:moveTo>
                  <a:pt x="1436085" y="0"/>
                </a:moveTo>
                <a:lnTo>
                  <a:pt x="2287664" y="888809"/>
                </a:lnTo>
                <a:lnTo>
                  <a:pt x="1436085" y="888809"/>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96" name="Right Triangle 17">
            <a:extLst>
              <a:ext uri="{FF2B5EF4-FFF2-40B4-BE49-F238E27FC236}">
                <a16:creationId xmlns:a16="http://schemas.microsoft.com/office/drawing/2014/main" id="{D61B263F-9E2B-4D6D-AE92-C6B011C62C98}"/>
              </a:ext>
            </a:extLst>
          </p:cNvPr>
          <p:cNvSpPr>
            <a:spLocks noChangeAspect="1"/>
          </p:cNvSpPr>
          <p:nvPr/>
        </p:nvSpPr>
        <p:spPr>
          <a:xfrm>
            <a:off x="8488431" y="4578026"/>
            <a:ext cx="478148" cy="569324"/>
          </a:xfrm>
          <a:custGeom>
            <a:avLst/>
            <a:gdLst/>
            <a:ahLst/>
            <a:cxnLst/>
            <a:rect l="l" t="t" r="r" b="b"/>
            <a:pathLst>
              <a:path w="2721114" h="3240000">
                <a:moveTo>
                  <a:pt x="2179233" y="2431577"/>
                </a:moveTo>
                <a:lnTo>
                  <a:pt x="2179233" y="2611489"/>
                </a:lnTo>
                <a:lnTo>
                  <a:pt x="1999321" y="2611489"/>
                </a:lnTo>
                <a:lnTo>
                  <a:pt x="1999321" y="2780851"/>
                </a:lnTo>
                <a:lnTo>
                  <a:pt x="2179233" y="2780851"/>
                </a:lnTo>
                <a:lnTo>
                  <a:pt x="2179233" y="2960763"/>
                </a:lnTo>
                <a:lnTo>
                  <a:pt x="2348595" y="2960763"/>
                </a:lnTo>
                <a:lnTo>
                  <a:pt x="2348595" y="2780851"/>
                </a:lnTo>
                <a:lnTo>
                  <a:pt x="2528507" y="2780851"/>
                </a:lnTo>
                <a:lnTo>
                  <a:pt x="2528507" y="2611489"/>
                </a:lnTo>
                <a:lnTo>
                  <a:pt x="2348595" y="2611489"/>
                </a:lnTo>
                <a:lnTo>
                  <a:pt x="2348595" y="2431577"/>
                </a:lnTo>
                <a:close/>
                <a:moveTo>
                  <a:pt x="2263914" y="2238970"/>
                </a:moveTo>
                <a:cubicBezTo>
                  <a:pt x="2516419" y="2238970"/>
                  <a:pt x="2721114" y="2443665"/>
                  <a:pt x="2721114" y="2696170"/>
                </a:cubicBezTo>
                <a:cubicBezTo>
                  <a:pt x="2721114" y="2948675"/>
                  <a:pt x="2516419" y="3153370"/>
                  <a:pt x="2263914" y="3153370"/>
                </a:cubicBezTo>
                <a:cubicBezTo>
                  <a:pt x="2011409" y="3153370"/>
                  <a:pt x="1806714" y="2948675"/>
                  <a:pt x="1806714" y="2696170"/>
                </a:cubicBezTo>
                <a:cubicBezTo>
                  <a:pt x="1806714" y="2443665"/>
                  <a:pt x="2011409" y="2238970"/>
                  <a:pt x="2263914" y="2238970"/>
                </a:cubicBezTo>
                <a:close/>
                <a:moveTo>
                  <a:pt x="1576134" y="17032"/>
                </a:moveTo>
                <a:lnTo>
                  <a:pt x="2276728" y="17032"/>
                </a:lnTo>
                <a:lnTo>
                  <a:pt x="2276728" y="17033"/>
                </a:lnTo>
                <a:lnTo>
                  <a:pt x="1576135" y="17033"/>
                </a:lnTo>
                <a:close/>
                <a:moveTo>
                  <a:pt x="0" y="17032"/>
                </a:moveTo>
                <a:lnTo>
                  <a:pt x="1321887" y="17032"/>
                </a:lnTo>
                <a:lnTo>
                  <a:pt x="1321887" y="996125"/>
                </a:lnTo>
                <a:lnTo>
                  <a:pt x="2276728" y="996125"/>
                </a:lnTo>
                <a:lnTo>
                  <a:pt x="2276728" y="2160187"/>
                </a:lnTo>
                <a:cubicBezTo>
                  <a:pt x="1979345" y="2161001"/>
                  <a:pt x="1738579" y="2402384"/>
                  <a:pt x="1738579" y="2700000"/>
                </a:cubicBezTo>
                <a:cubicBezTo>
                  <a:pt x="1738579" y="2997617"/>
                  <a:pt x="1979345" y="3238999"/>
                  <a:pt x="2276728" y="3239814"/>
                </a:cubicBezTo>
                <a:lnTo>
                  <a:pt x="2276728" y="3240000"/>
                </a:lnTo>
                <a:lnTo>
                  <a:pt x="0" y="3240000"/>
                </a:lnTo>
                <a:close/>
                <a:moveTo>
                  <a:pt x="1436085" y="0"/>
                </a:moveTo>
                <a:lnTo>
                  <a:pt x="2287664" y="888809"/>
                </a:lnTo>
                <a:lnTo>
                  <a:pt x="1436085" y="888809"/>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97" name="Right Triangle 17">
            <a:extLst>
              <a:ext uri="{FF2B5EF4-FFF2-40B4-BE49-F238E27FC236}">
                <a16:creationId xmlns:a16="http://schemas.microsoft.com/office/drawing/2014/main" id="{5E5AE7B0-988E-44BF-89EA-013033086F96}"/>
              </a:ext>
            </a:extLst>
          </p:cNvPr>
          <p:cNvSpPr>
            <a:spLocks noChangeAspect="1"/>
          </p:cNvSpPr>
          <p:nvPr/>
        </p:nvSpPr>
        <p:spPr>
          <a:xfrm>
            <a:off x="10238515" y="4578026"/>
            <a:ext cx="478148" cy="569324"/>
          </a:xfrm>
          <a:custGeom>
            <a:avLst/>
            <a:gdLst/>
            <a:ahLst/>
            <a:cxnLst/>
            <a:rect l="l" t="t" r="r" b="b"/>
            <a:pathLst>
              <a:path w="2721114" h="3240000">
                <a:moveTo>
                  <a:pt x="2136698" y="2449196"/>
                </a:moveTo>
                <a:lnTo>
                  <a:pt x="2016940" y="2568954"/>
                </a:lnTo>
                <a:lnTo>
                  <a:pt x="2144156" y="2696170"/>
                </a:lnTo>
                <a:lnTo>
                  <a:pt x="2016940" y="2823386"/>
                </a:lnTo>
                <a:lnTo>
                  <a:pt x="2136698" y="2943144"/>
                </a:lnTo>
                <a:lnTo>
                  <a:pt x="2263914" y="2815928"/>
                </a:lnTo>
                <a:lnTo>
                  <a:pt x="2391130" y="2943144"/>
                </a:lnTo>
                <a:lnTo>
                  <a:pt x="2510888" y="2823386"/>
                </a:lnTo>
                <a:lnTo>
                  <a:pt x="2383672" y="2696170"/>
                </a:lnTo>
                <a:lnTo>
                  <a:pt x="2510888" y="2568954"/>
                </a:lnTo>
                <a:lnTo>
                  <a:pt x="2391130" y="2449196"/>
                </a:lnTo>
                <a:lnTo>
                  <a:pt x="2263914" y="2576412"/>
                </a:lnTo>
                <a:close/>
                <a:moveTo>
                  <a:pt x="2263914" y="2238970"/>
                </a:moveTo>
                <a:cubicBezTo>
                  <a:pt x="2516419" y="2238970"/>
                  <a:pt x="2721114" y="2443665"/>
                  <a:pt x="2721114" y="2696170"/>
                </a:cubicBezTo>
                <a:cubicBezTo>
                  <a:pt x="2721114" y="2948675"/>
                  <a:pt x="2516419" y="3153370"/>
                  <a:pt x="2263914" y="3153370"/>
                </a:cubicBezTo>
                <a:cubicBezTo>
                  <a:pt x="2011409" y="3153370"/>
                  <a:pt x="1806714" y="2948675"/>
                  <a:pt x="1806714" y="2696170"/>
                </a:cubicBezTo>
                <a:cubicBezTo>
                  <a:pt x="1806714" y="2443665"/>
                  <a:pt x="2011409" y="2238970"/>
                  <a:pt x="2263914" y="2238970"/>
                </a:cubicBezTo>
                <a:close/>
                <a:moveTo>
                  <a:pt x="1576134" y="17032"/>
                </a:moveTo>
                <a:lnTo>
                  <a:pt x="2276728" y="17032"/>
                </a:lnTo>
                <a:lnTo>
                  <a:pt x="2276728" y="17033"/>
                </a:lnTo>
                <a:lnTo>
                  <a:pt x="1576135" y="17033"/>
                </a:lnTo>
                <a:close/>
                <a:moveTo>
                  <a:pt x="0" y="17032"/>
                </a:moveTo>
                <a:lnTo>
                  <a:pt x="1321887" y="17032"/>
                </a:lnTo>
                <a:lnTo>
                  <a:pt x="1321887" y="996125"/>
                </a:lnTo>
                <a:lnTo>
                  <a:pt x="2276728" y="996125"/>
                </a:lnTo>
                <a:lnTo>
                  <a:pt x="2276728" y="2160187"/>
                </a:lnTo>
                <a:cubicBezTo>
                  <a:pt x="1979345" y="2161001"/>
                  <a:pt x="1738579" y="2402384"/>
                  <a:pt x="1738579" y="2700000"/>
                </a:cubicBezTo>
                <a:cubicBezTo>
                  <a:pt x="1738579" y="2997617"/>
                  <a:pt x="1979345" y="3238999"/>
                  <a:pt x="2276728" y="3239814"/>
                </a:cubicBezTo>
                <a:lnTo>
                  <a:pt x="2276728" y="3240000"/>
                </a:lnTo>
                <a:lnTo>
                  <a:pt x="0" y="3240000"/>
                </a:lnTo>
                <a:close/>
                <a:moveTo>
                  <a:pt x="1436085" y="0"/>
                </a:moveTo>
                <a:lnTo>
                  <a:pt x="2287664" y="888809"/>
                </a:lnTo>
                <a:lnTo>
                  <a:pt x="1436085" y="888809"/>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98" name="Oval 44">
            <a:extLst>
              <a:ext uri="{FF2B5EF4-FFF2-40B4-BE49-F238E27FC236}">
                <a16:creationId xmlns:a16="http://schemas.microsoft.com/office/drawing/2014/main" id="{94195A6D-E3B2-4E10-BD54-AC5E4FED7A15}"/>
              </a:ext>
            </a:extLst>
          </p:cNvPr>
          <p:cNvSpPr>
            <a:spLocks noChangeAspect="1"/>
          </p:cNvSpPr>
          <p:nvPr/>
        </p:nvSpPr>
        <p:spPr>
          <a:xfrm>
            <a:off x="11113556" y="4578026"/>
            <a:ext cx="478148" cy="569324"/>
          </a:xfrm>
          <a:custGeom>
            <a:avLst/>
            <a:gdLst/>
            <a:ahLst/>
            <a:cxnLst/>
            <a:rect l="l" t="t" r="r" b="b"/>
            <a:pathLst>
              <a:path w="2721114" h="3240000">
                <a:moveTo>
                  <a:pt x="2519839" y="2469622"/>
                </a:moveTo>
                <a:lnTo>
                  <a:pt x="2201779" y="2787682"/>
                </a:lnTo>
                <a:lnTo>
                  <a:pt x="2003023" y="2588926"/>
                </a:lnTo>
                <a:lnTo>
                  <a:pt x="1901669" y="2690281"/>
                </a:lnTo>
                <a:lnTo>
                  <a:pt x="2203868" y="2992480"/>
                </a:lnTo>
                <a:lnTo>
                  <a:pt x="2305222" y="2891125"/>
                </a:lnTo>
                <a:lnTo>
                  <a:pt x="2303133" y="2889037"/>
                </a:lnTo>
                <a:lnTo>
                  <a:pt x="2621194" y="2570977"/>
                </a:lnTo>
                <a:close/>
                <a:moveTo>
                  <a:pt x="2263914" y="2238970"/>
                </a:moveTo>
                <a:cubicBezTo>
                  <a:pt x="2516419" y="2238970"/>
                  <a:pt x="2721114" y="2443665"/>
                  <a:pt x="2721114" y="2696170"/>
                </a:cubicBezTo>
                <a:cubicBezTo>
                  <a:pt x="2721114" y="2948675"/>
                  <a:pt x="2516419" y="3153370"/>
                  <a:pt x="2263914" y="3153370"/>
                </a:cubicBezTo>
                <a:cubicBezTo>
                  <a:pt x="2011409" y="3153370"/>
                  <a:pt x="1806714" y="2948675"/>
                  <a:pt x="1806714" y="2696170"/>
                </a:cubicBezTo>
                <a:cubicBezTo>
                  <a:pt x="1806714" y="2443665"/>
                  <a:pt x="2011409" y="2238970"/>
                  <a:pt x="2263914" y="2238970"/>
                </a:cubicBezTo>
                <a:close/>
                <a:moveTo>
                  <a:pt x="1576134" y="17032"/>
                </a:moveTo>
                <a:lnTo>
                  <a:pt x="2276728" y="17032"/>
                </a:lnTo>
                <a:lnTo>
                  <a:pt x="2276728" y="17033"/>
                </a:lnTo>
                <a:lnTo>
                  <a:pt x="1576135" y="17033"/>
                </a:lnTo>
                <a:close/>
                <a:moveTo>
                  <a:pt x="0" y="17032"/>
                </a:moveTo>
                <a:lnTo>
                  <a:pt x="1321887" y="17032"/>
                </a:lnTo>
                <a:lnTo>
                  <a:pt x="1321887" y="996125"/>
                </a:lnTo>
                <a:lnTo>
                  <a:pt x="2276728" y="996125"/>
                </a:lnTo>
                <a:lnTo>
                  <a:pt x="2276728" y="2160187"/>
                </a:lnTo>
                <a:cubicBezTo>
                  <a:pt x="1979345" y="2161001"/>
                  <a:pt x="1738579" y="2402384"/>
                  <a:pt x="1738579" y="2700000"/>
                </a:cubicBezTo>
                <a:cubicBezTo>
                  <a:pt x="1738579" y="2997617"/>
                  <a:pt x="1979345" y="3238999"/>
                  <a:pt x="2276728" y="3239814"/>
                </a:cubicBezTo>
                <a:lnTo>
                  <a:pt x="2276728" y="3240000"/>
                </a:lnTo>
                <a:lnTo>
                  <a:pt x="0" y="3240000"/>
                </a:lnTo>
                <a:close/>
                <a:moveTo>
                  <a:pt x="1436085" y="0"/>
                </a:moveTo>
                <a:lnTo>
                  <a:pt x="2287664" y="888809"/>
                </a:lnTo>
                <a:lnTo>
                  <a:pt x="1436085" y="888809"/>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Tree>
    <p:extLst>
      <p:ext uri="{BB962C8B-B14F-4D97-AF65-F5344CB8AC3E}">
        <p14:creationId xmlns:p14="http://schemas.microsoft.com/office/powerpoint/2010/main" val="3137583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a:bodyPr>
          <a:lstStyle/>
          <a:p>
            <a:r>
              <a:rPr lang="en-US" sz="3600" dirty="0"/>
              <a:t>Fully Editable Icon Sets: B</a:t>
            </a:r>
          </a:p>
        </p:txBody>
      </p:sp>
      <p:sp>
        <p:nvSpPr>
          <p:cNvPr id="54" name="Freeform 47">
            <a:extLst>
              <a:ext uri="{FF2B5EF4-FFF2-40B4-BE49-F238E27FC236}">
                <a16:creationId xmlns:a16="http://schemas.microsoft.com/office/drawing/2014/main" id="{C23D3A46-4648-419A-831A-39A9EF5FA6C6}"/>
              </a:ext>
            </a:extLst>
          </p:cNvPr>
          <p:cNvSpPr>
            <a:spLocks noChangeAspect="1"/>
          </p:cNvSpPr>
          <p:nvPr/>
        </p:nvSpPr>
        <p:spPr>
          <a:xfrm>
            <a:off x="4430860" y="1410562"/>
            <a:ext cx="530134" cy="529812"/>
          </a:xfrm>
          <a:custGeom>
            <a:avLst/>
            <a:gdLst>
              <a:gd name="connsiteX0" fmla="*/ 790984 w 1901727"/>
              <a:gd name="connsiteY0" fmla="*/ 0 h 1985875"/>
              <a:gd name="connsiteX1" fmla="*/ 790984 w 1901727"/>
              <a:gd name="connsiteY1" fmla="*/ 0 h 1985875"/>
              <a:gd name="connsiteX2" fmla="*/ 1026596 w 1901727"/>
              <a:gd name="connsiteY2" fmla="*/ 5610 h 1985875"/>
              <a:gd name="connsiteX3" fmla="*/ 1020986 w 1901727"/>
              <a:gd name="connsiteY3" fmla="*/ 493664 h 1985875"/>
              <a:gd name="connsiteX4" fmla="*/ 1172451 w 1901727"/>
              <a:gd name="connsiteY4" fmla="*/ 605860 h 1985875"/>
              <a:gd name="connsiteX5" fmla="*/ 1357575 w 1901727"/>
              <a:gd name="connsiteY5" fmla="*/ 403907 h 1985875"/>
              <a:gd name="connsiteX6" fmla="*/ 1901727 w 1901727"/>
              <a:gd name="connsiteY6" fmla="*/ 1924167 h 1985875"/>
              <a:gd name="connsiteX7" fmla="*/ 992937 w 1901727"/>
              <a:gd name="connsiteY7" fmla="*/ 1480991 h 1985875"/>
              <a:gd name="connsiteX8" fmla="*/ 1054645 w 1901727"/>
              <a:gd name="connsiteY8" fmla="*/ 1121963 h 1985875"/>
              <a:gd name="connsiteX9" fmla="*/ 1088304 w 1901727"/>
              <a:gd name="connsiteY9" fmla="*/ 757325 h 1985875"/>
              <a:gd name="connsiteX10" fmla="*/ 925619 w 1901727"/>
              <a:gd name="connsiteY10" fmla="*/ 633909 h 1985875"/>
              <a:gd name="connsiteX11" fmla="*/ 729276 w 1901727"/>
              <a:gd name="connsiteY11" fmla="*/ 751715 h 1985875"/>
              <a:gd name="connsiteX12" fmla="*/ 740495 w 1901727"/>
              <a:gd name="connsiteY12" fmla="*/ 1161232 h 1985875"/>
              <a:gd name="connsiteX13" fmla="*/ 785374 w 1901727"/>
              <a:gd name="connsiteY13" fmla="*/ 1509040 h 1985875"/>
              <a:gd name="connsiteX14" fmla="*/ 0 w 1901727"/>
              <a:gd name="connsiteY14" fmla="*/ 1985875 h 1985875"/>
              <a:gd name="connsiteX15" fmla="*/ 437565 w 1901727"/>
              <a:gd name="connsiteY15" fmla="*/ 387077 h 1985875"/>
              <a:gd name="connsiteX16" fmla="*/ 650738 w 1901727"/>
              <a:gd name="connsiteY16" fmla="*/ 611470 h 1985875"/>
              <a:gd name="connsiteX17" fmla="*/ 813423 w 1901727"/>
              <a:gd name="connsiteY17" fmla="*/ 499274 h 1985875"/>
              <a:gd name="connsiteX18" fmla="*/ 790984 w 1901727"/>
              <a:gd name="connsiteY18" fmla="*/ 0 h 1985875"/>
              <a:gd name="connsiteX0" fmla="*/ 790984 w 1901727"/>
              <a:gd name="connsiteY0" fmla="*/ 0 h 1985875"/>
              <a:gd name="connsiteX1" fmla="*/ 790984 w 1901727"/>
              <a:gd name="connsiteY1" fmla="*/ 0 h 1985875"/>
              <a:gd name="connsiteX2" fmla="*/ 1026596 w 1901727"/>
              <a:gd name="connsiteY2" fmla="*/ 5610 h 1985875"/>
              <a:gd name="connsiteX3" fmla="*/ 1020986 w 1901727"/>
              <a:gd name="connsiteY3" fmla="*/ 493664 h 1985875"/>
              <a:gd name="connsiteX4" fmla="*/ 1172451 w 1901727"/>
              <a:gd name="connsiteY4" fmla="*/ 605860 h 1985875"/>
              <a:gd name="connsiteX5" fmla="*/ 1357575 w 1901727"/>
              <a:gd name="connsiteY5" fmla="*/ 403907 h 1985875"/>
              <a:gd name="connsiteX6" fmla="*/ 1901727 w 1901727"/>
              <a:gd name="connsiteY6" fmla="*/ 1924167 h 1985875"/>
              <a:gd name="connsiteX7" fmla="*/ 992937 w 1901727"/>
              <a:gd name="connsiteY7" fmla="*/ 1480991 h 1985875"/>
              <a:gd name="connsiteX8" fmla="*/ 1054645 w 1901727"/>
              <a:gd name="connsiteY8" fmla="*/ 1121963 h 1985875"/>
              <a:gd name="connsiteX9" fmla="*/ 1088304 w 1901727"/>
              <a:gd name="connsiteY9" fmla="*/ 757325 h 1985875"/>
              <a:gd name="connsiteX10" fmla="*/ 920009 w 1901727"/>
              <a:gd name="connsiteY10" fmla="*/ 611470 h 1985875"/>
              <a:gd name="connsiteX11" fmla="*/ 729276 w 1901727"/>
              <a:gd name="connsiteY11" fmla="*/ 751715 h 1985875"/>
              <a:gd name="connsiteX12" fmla="*/ 740495 w 1901727"/>
              <a:gd name="connsiteY12" fmla="*/ 1161232 h 1985875"/>
              <a:gd name="connsiteX13" fmla="*/ 785374 w 1901727"/>
              <a:gd name="connsiteY13" fmla="*/ 1509040 h 1985875"/>
              <a:gd name="connsiteX14" fmla="*/ 0 w 1901727"/>
              <a:gd name="connsiteY14" fmla="*/ 1985875 h 1985875"/>
              <a:gd name="connsiteX15" fmla="*/ 437565 w 1901727"/>
              <a:gd name="connsiteY15" fmla="*/ 387077 h 1985875"/>
              <a:gd name="connsiteX16" fmla="*/ 650738 w 1901727"/>
              <a:gd name="connsiteY16" fmla="*/ 611470 h 1985875"/>
              <a:gd name="connsiteX17" fmla="*/ 813423 w 1901727"/>
              <a:gd name="connsiteY17" fmla="*/ 499274 h 1985875"/>
              <a:gd name="connsiteX18" fmla="*/ 790984 w 1901727"/>
              <a:gd name="connsiteY18" fmla="*/ 0 h 1985875"/>
              <a:gd name="connsiteX0" fmla="*/ 790984 w 1901727"/>
              <a:gd name="connsiteY0" fmla="*/ 0 h 1985875"/>
              <a:gd name="connsiteX1" fmla="*/ 790984 w 1901727"/>
              <a:gd name="connsiteY1" fmla="*/ 0 h 1985875"/>
              <a:gd name="connsiteX2" fmla="*/ 1026596 w 1901727"/>
              <a:gd name="connsiteY2" fmla="*/ 5610 h 1985875"/>
              <a:gd name="connsiteX3" fmla="*/ 1020986 w 1901727"/>
              <a:gd name="connsiteY3" fmla="*/ 493664 h 1985875"/>
              <a:gd name="connsiteX4" fmla="*/ 1172451 w 1901727"/>
              <a:gd name="connsiteY4" fmla="*/ 605860 h 1985875"/>
              <a:gd name="connsiteX5" fmla="*/ 1357575 w 1901727"/>
              <a:gd name="connsiteY5" fmla="*/ 403907 h 1985875"/>
              <a:gd name="connsiteX6" fmla="*/ 1901727 w 1901727"/>
              <a:gd name="connsiteY6" fmla="*/ 1924167 h 1985875"/>
              <a:gd name="connsiteX7" fmla="*/ 992937 w 1901727"/>
              <a:gd name="connsiteY7" fmla="*/ 1480991 h 1985875"/>
              <a:gd name="connsiteX8" fmla="*/ 1054645 w 1901727"/>
              <a:gd name="connsiteY8" fmla="*/ 1121963 h 1985875"/>
              <a:gd name="connsiteX9" fmla="*/ 1088304 w 1901727"/>
              <a:gd name="connsiteY9" fmla="*/ 757325 h 1985875"/>
              <a:gd name="connsiteX10" fmla="*/ 920009 w 1901727"/>
              <a:gd name="connsiteY10" fmla="*/ 611470 h 1985875"/>
              <a:gd name="connsiteX11" fmla="*/ 729276 w 1901727"/>
              <a:gd name="connsiteY11" fmla="*/ 751715 h 1985875"/>
              <a:gd name="connsiteX12" fmla="*/ 740495 w 1901727"/>
              <a:gd name="connsiteY12" fmla="*/ 1161232 h 1985875"/>
              <a:gd name="connsiteX13" fmla="*/ 785374 w 1901727"/>
              <a:gd name="connsiteY13" fmla="*/ 1509040 h 1985875"/>
              <a:gd name="connsiteX14" fmla="*/ 0 w 1901727"/>
              <a:gd name="connsiteY14" fmla="*/ 1985875 h 1985875"/>
              <a:gd name="connsiteX15" fmla="*/ 437565 w 1901727"/>
              <a:gd name="connsiteY15" fmla="*/ 387077 h 1985875"/>
              <a:gd name="connsiteX16" fmla="*/ 650738 w 1901727"/>
              <a:gd name="connsiteY16" fmla="*/ 611470 h 1985875"/>
              <a:gd name="connsiteX17" fmla="*/ 813423 w 1901727"/>
              <a:gd name="connsiteY17" fmla="*/ 499274 h 1985875"/>
              <a:gd name="connsiteX18" fmla="*/ 790984 w 1901727"/>
              <a:gd name="connsiteY18" fmla="*/ 0 h 1985875"/>
              <a:gd name="connsiteX0" fmla="*/ 790984 w 1901727"/>
              <a:gd name="connsiteY0" fmla="*/ 0 h 1985875"/>
              <a:gd name="connsiteX1" fmla="*/ 790984 w 1901727"/>
              <a:gd name="connsiteY1" fmla="*/ 0 h 1985875"/>
              <a:gd name="connsiteX2" fmla="*/ 1026596 w 1901727"/>
              <a:gd name="connsiteY2" fmla="*/ 5610 h 1985875"/>
              <a:gd name="connsiteX3" fmla="*/ 1020986 w 1901727"/>
              <a:gd name="connsiteY3" fmla="*/ 493664 h 1985875"/>
              <a:gd name="connsiteX4" fmla="*/ 1172451 w 1901727"/>
              <a:gd name="connsiteY4" fmla="*/ 605860 h 1985875"/>
              <a:gd name="connsiteX5" fmla="*/ 1357575 w 1901727"/>
              <a:gd name="connsiteY5" fmla="*/ 403907 h 1985875"/>
              <a:gd name="connsiteX6" fmla="*/ 1901727 w 1901727"/>
              <a:gd name="connsiteY6" fmla="*/ 1924167 h 1985875"/>
              <a:gd name="connsiteX7" fmla="*/ 992937 w 1901727"/>
              <a:gd name="connsiteY7" fmla="*/ 1480991 h 1985875"/>
              <a:gd name="connsiteX8" fmla="*/ 1054645 w 1901727"/>
              <a:gd name="connsiteY8" fmla="*/ 1121963 h 1985875"/>
              <a:gd name="connsiteX9" fmla="*/ 1088304 w 1901727"/>
              <a:gd name="connsiteY9" fmla="*/ 757325 h 1985875"/>
              <a:gd name="connsiteX10" fmla="*/ 920009 w 1901727"/>
              <a:gd name="connsiteY10" fmla="*/ 611470 h 1985875"/>
              <a:gd name="connsiteX11" fmla="*/ 729276 w 1901727"/>
              <a:gd name="connsiteY11" fmla="*/ 751715 h 1985875"/>
              <a:gd name="connsiteX12" fmla="*/ 740495 w 1901727"/>
              <a:gd name="connsiteY12" fmla="*/ 1161232 h 1985875"/>
              <a:gd name="connsiteX13" fmla="*/ 785374 w 1901727"/>
              <a:gd name="connsiteY13" fmla="*/ 1509040 h 1985875"/>
              <a:gd name="connsiteX14" fmla="*/ 0 w 1901727"/>
              <a:gd name="connsiteY14" fmla="*/ 1985875 h 1985875"/>
              <a:gd name="connsiteX15" fmla="*/ 437565 w 1901727"/>
              <a:gd name="connsiteY15" fmla="*/ 387077 h 1985875"/>
              <a:gd name="connsiteX16" fmla="*/ 650738 w 1901727"/>
              <a:gd name="connsiteY16" fmla="*/ 611470 h 1985875"/>
              <a:gd name="connsiteX17" fmla="*/ 813423 w 1901727"/>
              <a:gd name="connsiteY17" fmla="*/ 499274 h 1985875"/>
              <a:gd name="connsiteX18" fmla="*/ 790984 w 1901727"/>
              <a:gd name="connsiteY18" fmla="*/ 0 h 1985875"/>
              <a:gd name="connsiteX0" fmla="*/ 790984 w 1901727"/>
              <a:gd name="connsiteY0" fmla="*/ 0 h 1985875"/>
              <a:gd name="connsiteX1" fmla="*/ 790984 w 1901727"/>
              <a:gd name="connsiteY1" fmla="*/ 0 h 1985875"/>
              <a:gd name="connsiteX2" fmla="*/ 1026596 w 1901727"/>
              <a:gd name="connsiteY2" fmla="*/ 5610 h 1985875"/>
              <a:gd name="connsiteX3" fmla="*/ 1020986 w 1901727"/>
              <a:gd name="connsiteY3" fmla="*/ 493664 h 1985875"/>
              <a:gd name="connsiteX4" fmla="*/ 1172451 w 1901727"/>
              <a:gd name="connsiteY4" fmla="*/ 605860 h 1985875"/>
              <a:gd name="connsiteX5" fmla="*/ 1351965 w 1901727"/>
              <a:gd name="connsiteY5" fmla="*/ 375858 h 1985875"/>
              <a:gd name="connsiteX6" fmla="*/ 1901727 w 1901727"/>
              <a:gd name="connsiteY6" fmla="*/ 1924167 h 1985875"/>
              <a:gd name="connsiteX7" fmla="*/ 992937 w 1901727"/>
              <a:gd name="connsiteY7" fmla="*/ 1480991 h 1985875"/>
              <a:gd name="connsiteX8" fmla="*/ 1054645 w 1901727"/>
              <a:gd name="connsiteY8" fmla="*/ 1121963 h 1985875"/>
              <a:gd name="connsiteX9" fmla="*/ 1088304 w 1901727"/>
              <a:gd name="connsiteY9" fmla="*/ 757325 h 1985875"/>
              <a:gd name="connsiteX10" fmla="*/ 920009 w 1901727"/>
              <a:gd name="connsiteY10" fmla="*/ 611470 h 1985875"/>
              <a:gd name="connsiteX11" fmla="*/ 729276 w 1901727"/>
              <a:gd name="connsiteY11" fmla="*/ 751715 h 1985875"/>
              <a:gd name="connsiteX12" fmla="*/ 740495 w 1901727"/>
              <a:gd name="connsiteY12" fmla="*/ 1161232 h 1985875"/>
              <a:gd name="connsiteX13" fmla="*/ 785374 w 1901727"/>
              <a:gd name="connsiteY13" fmla="*/ 1509040 h 1985875"/>
              <a:gd name="connsiteX14" fmla="*/ 0 w 1901727"/>
              <a:gd name="connsiteY14" fmla="*/ 1985875 h 1985875"/>
              <a:gd name="connsiteX15" fmla="*/ 437565 w 1901727"/>
              <a:gd name="connsiteY15" fmla="*/ 387077 h 1985875"/>
              <a:gd name="connsiteX16" fmla="*/ 650738 w 1901727"/>
              <a:gd name="connsiteY16" fmla="*/ 611470 h 1985875"/>
              <a:gd name="connsiteX17" fmla="*/ 813423 w 1901727"/>
              <a:gd name="connsiteY17" fmla="*/ 499274 h 1985875"/>
              <a:gd name="connsiteX18" fmla="*/ 790984 w 1901727"/>
              <a:gd name="connsiteY18" fmla="*/ 0 h 1985875"/>
              <a:gd name="connsiteX0" fmla="*/ 790984 w 1901727"/>
              <a:gd name="connsiteY0" fmla="*/ 0 h 1985875"/>
              <a:gd name="connsiteX1" fmla="*/ 790984 w 1901727"/>
              <a:gd name="connsiteY1" fmla="*/ 0 h 1985875"/>
              <a:gd name="connsiteX2" fmla="*/ 1026596 w 1901727"/>
              <a:gd name="connsiteY2" fmla="*/ 5610 h 1985875"/>
              <a:gd name="connsiteX3" fmla="*/ 1020986 w 1901727"/>
              <a:gd name="connsiteY3" fmla="*/ 493664 h 1985875"/>
              <a:gd name="connsiteX4" fmla="*/ 1172451 w 1901727"/>
              <a:gd name="connsiteY4" fmla="*/ 605860 h 1985875"/>
              <a:gd name="connsiteX5" fmla="*/ 1351965 w 1901727"/>
              <a:gd name="connsiteY5" fmla="*/ 375858 h 1985875"/>
              <a:gd name="connsiteX6" fmla="*/ 1901727 w 1901727"/>
              <a:gd name="connsiteY6" fmla="*/ 1924167 h 1985875"/>
              <a:gd name="connsiteX7" fmla="*/ 992937 w 1901727"/>
              <a:gd name="connsiteY7" fmla="*/ 1480991 h 1985875"/>
              <a:gd name="connsiteX8" fmla="*/ 1054645 w 1901727"/>
              <a:gd name="connsiteY8" fmla="*/ 1121963 h 1985875"/>
              <a:gd name="connsiteX9" fmla="*/ 1088304 w 1901727"/>
              <a:gd name="connsiteY9" fmla="*/ 757325 h 1985875"/>
              <a:gd name="connsiteX10" fmla="*/ 920009 w 1901727"/>
              <a:gd name="connsiteY10" fmla="*/ 611470 h 1985875"/>
              <a:gd name="connsiteX11" fmla="*/ 729276 w 1901727"/>
              <a:gd name="connsiteY11" fmla="*/ 751715 h 1985875"/>
              <a:gd name="connsiteX12" fmla="*/ 740495 w 1901727"/>
              <a:gd name="connsiteY12" fmla="*/ 1161232 h 1985875"/>
              <a:gd name="connsiteX13" fmla="*/ 785374 w 1901727"/>
              <a:gd name="connsiteY13" fmla="*/ 1509040 h 1985875"/>
              <a:gd name="connsiteX14" fmla="*/ 0 w 1901727"/>
              <a:gd name="connsiteY14" fmla="*/ 1985875 h 1985875"/>
              <a:gd name="connsiteX15" fmla="*/ 437565 w 1901727"/>
              <a:gd name="connsiteY15" fmla="*/ 387077 h 1985875"/>
              <a:gd name="connsiteX16" fmla="*/ 650738 w 1901727"/>
              <a:gd name="connsiteY16" fmla="*/ 611470 h 1985875"/>
              <a:gd name="connsiteX17" fmla="*/ 813423 w 1901727"/>
              <a:gd name="connsiteY17" fmla="*/ 499274 h 1985875"/>
              <a:gd name="connsiteX18" fmla="*/ 790984 w 1901727"/>
              <a:gd name="connsiteY18" fmla="*/ 0 h 1985875"/>
              <a:gd name="connsiteX0" fmla="*/ 790984 w 1901727"/>
              <a:gd name="connsiteY0" fmla="*/ 0 h 1985875"/>
              <a:gd name="connsiteX1" fmla="*/ 790984 w 1901727"/>
              <a:gd name="connsiteY1" fmla="*/ 0 h 1985875"/>
              <a:gd name="connsiteX2" fmla="*/ 1026596 w 1901727"/>
              <a:gd name="connsiteY2" fmla="*/ 5610 h 1985875"/>
              <a:gd name="connsiteX3" fmla="*/ 1020986 w 1901727"/>
              <a:gd name="connsiteY3" fmla="*/ 493664 h 1985875"/>
              <a:gd name="connsiteX4" fmla="*/ 1155622 w 1901727"/>
              <a:gd name="connsiteY4" fmla="*/ 572201 h 1985875"/>
              <a:gd name="connsiteX5" fmla="*/ 1351965 w 1901727"/>
              <a:gd name="connsiteY5" fmla="*/ 375858 h 1985875"/>
              <a:gd name="connsiteX6" fmla="*/ 1901727 w 1901727"/>
              <a:gd name="connsiteY6" fmla="*/ 1924167 h 1985875"/>
              <a:gd name="connsiteX7" fmla="*/ 992937 w 1901727"/>
              <a:gd name="connsiteY7" fmla="*/ 1480991 h 1985875"/>
              <a:gd name="connsiteX8" fmla="*/ 1054645 w 1901727"/>
              <a:gd name="connsiteY8" fmla="*/ 1121963 h 1985875"/>
              <a:gd name="connsiteX9" fmla="*/ 1088304 w 1901727"/>
              <a:gd name="connsiteY9" fmla="*/ 757325 h 1985875"/>
              <a:gd name="connsiteX10" fmla="*/ 920009 w 1901727"/>
              <a:gd name="connsiteY10" fmla="*/ 611470 h 1985875"/>
              <a:gd name="connsiteX11" fmla="*/ 729276 w 1901727"/>
              <a:gd name="connsiteY11" fmla="*/ 751715 h 1985875"/>
              <a:gd name="connsiteX12" fmla="*/ 740495 w 1901727"/>
              <a:gd name="connsiteY12" fmla="*/ 1161232 h 1985875"/>
              <a:gd name="connsiteX13" fmla="*/ 785374 w 1901727"/>
              <a:gd name="connsiteY13" fmla="*/ 1509040 h 1985875"/>
              <a:gd name="connsiteX14" fmla="*/ 0 w 1901727"/>
              <a:gd name="connsiteY14" fmla="*/ 1985875 h 1985875"/>
              <a:gd name="connsiteX15" fmla="*/ 437565 w 1901727"/>
              <a:gd name="connsiteY15" fmla="*/ 387077 h 1985875"/>
              <a:gd name="connsiteX16" fmla="*/ 650738 w 1901727"/>
              <a:gd name="connsiteY16" fmla="*/ 611470 h 1985875"/>
              <a:gd name="connsiteX17" fmla="*/ 813423 w 1901727"/>
              <a:gd name="connsiteY17" fmla="*/ 499274 h 1985875"/>
              <a:gd name="connsiteX18" fmla="*/ 790984 w 1901727"/>
              <a:gd name="connsiteY18" fmla="*/ 0 h 1985875"/>
              <a:gd name="connsiteX0" fmla="*/ 790984 w 1901727"/>
              <a:gd name="connsiteY0" fmla="*/ 0 h 1985875"/>
              <a:gd name="connsiteX1" fmla="*/ 790984 w 1901727"/>
              <a:gd name="connsiteY1" fmla="*/ 0 h 1985875"/>
              <a:gd name="connsiteX2" fmla="*/ 1026596 w 1901727"/>
              <a:gd name="connsiteY2" fmla="*/ 5610 h 1985875"/>
              <a:gd name="connsiteX3" fmla="*/ 1020986 w 1901727"/>
              <a:gd name="connsiteY3" fmla="*/ 493664 h 1985875"/>
              <a:gd name="connsiteX4" fmla="*/ 1155622 w 1901727"/>
              <a:gd name="connsiteY4" fmla="*/ 572201 h 1985875"/>
              <a:gd name="connsiteX5" fmla="*/ 1351965 w 1901727"/>
              <a:gd name="connsiteY5" fmla="*/ 375858 h 1985875"/>
              <a:gd name="connsiteX6" fmla="*/ 1901727 w 1901727"/>
              <a:gd name="connsiteY6" fmla="*/ 1924167 h 1985875"/>
              <a:gd name="connsiteX7" fmla="*/ 992937 w 1901727"/>
              <a:gd name="connsiteY7" fmla="*/ 1480991 h 1985875"/>
              <a:gd name="connsiteX8" fmla="*/ 1054645 w 1901727"/>
              <a:gd name="connsiteY8" fmla="*/ 1121963 h 1985875"/>
              <a:gd name="connsiteX9" fmla="*/ 1088304 w 1901727"/>
              <a:gd name="connsiteY9" fmla="*/ 757325 h 1985875"/>
              <a:gd name="connsiteX10" fmla="*/ 920009 w 1901727"/>
              <a:gd name="connsiteY10" fmla="*/ 611470 h 1985875"/>
              <a:gd name="connsiteX11" fmla="*/ 729276 w 1901727"/>
              <a:gd name="connsiteY11" fmla="*/ 751715 h 1985875"/>
              <a:gd name="connsiteX12" fmla="*/ 740495 w 1901727"/>
              <a:gd name="connsiteY12" fmla="*/ 1161232 h 1985875"/>
              <a:gd name="connsiteX13" fmla="*/ 785374 w 1901727"/>
              <a:gd name="connsiteY13" fmla="*/ 1509040 h 1985875"/>
              <a:gd name="connsiteX14" fmla="*/ 0 w 1901727"/>
              <a:gd name="connsiteY14" fmla="*/ 1985875 h 1985875"/>
              <a:gd name="connsiteX15" fmla="*/ 437565 w 1901727"/>
              <a:gd name="connsiteY15" fmla="*/ 387077 h 1985875"/>
              <a:gd name="connsiteX16" fmla="*/ 650738 w 1901727"/>
              <a:gd name="connsiteY16" fmla="*/ 611470 h 1985875"/>
              <a:gd name="connsiteX17" fmla="*/ 813423 w 1901727"/>
              <a:gd name="connsiteY17" fmla="*/ 499274 h 1985875"/>
              <a:gd name="connsiteX18" fmla="*/ 790984 w 1901727"/>
              <a:gd name="connsiteY18" fmla="*/ 0 h 1985875"/>
              <a:gd name="connsiteX0" fmla="*/ 790984 w 1901727"/>
              <a:gd name="connsiteY0" fmla="*/ 0 h 1985875"/>
              <a:gd name="connsiteX1" fmla="*/ 790984 w 1901727"/>
              <a:gd name="connsiteY1" fmla="*/ 0 h 1985875"/>
              <a:gd name="connsiteX2" fmla="*/ 1026596 w 1901727"/>
              <a:gd name="connsiteY2" fmla="*/ 5610 h 1985875"/>
              <a:gd name="connsiteX3" fmla="*/ 1020986 w 1901727"/>
              <a:gd name="connsiteY3" fmla="*/ 493664 h 1985875"/>
              <a:gd name="connsiteX4" fmla="*/ 1155622 w 1901727"/>
              <a:gd name="connsiteY4" fmla="*/ 572201 h 1985875"/>
              <a:gd name="connsiteX5" fmla="*/ 1351965 w 1901727"/>
              <a:gd name="connsiteY5" fmla="*/ 375858 h 1985875"/>
              <a:gd name="connsiteX6" fmla="*/ 1901727 w 1901727"/>
              <a:gd name="connsiteY6" fmla="*/ 1924167 h 1985875"/>
              <a:gd name="connsiteX7" fmla="*/ 992937 w 1901727"/>
              <a:gd name="connsiteY7" fmla="*/ 1480991 h 1985875"/>
              <a:gd name="connsiteX8" fmla="*/ 1054645 w 1901727"/>
              <a:gd name="connsiteY8" fmla="*/ 1121963 h 1985875"/>
              <a:gd name="connsiteX9" fmla="*/ 1088304 w 1901727"/>
              <a:gd name="connsiteY9" fmla="*/ 757325 h 1985875"/>
              <a:gd name="connsiteX10" fmla="*/ 920009 w 1901727"/>
              <a:gd name="connsiteY10" fmla="*/ 611470 h 1985875"/>
              <a:gd name="connsiteX11" fmla="*/ 729276 w 1901727"/>
              <a:gd name="connsiteY11" fmla="*/ 751715 h 1985875"/>
              <a:gd name="connsiteX12" fmla="*/ 740495 w 1901727"/>
              <a:gd name="connsiteY12" fmla="*/ 1161232 h 1985875"/>
              <a:gd name="connsiteX13" fmla="*/ 785374 w 1901727"/>
              <a:gd name="connsiteY13" fmla="*/ 1509040 h 1985875"/>
              <a:gd name="connsiteX14" fmla="*/ 0 w 1901727"/>
              <a:gd name="connsiteY14" fmla="*/ 1985875 h 1985875"/>
              <a:gd name="connsiteX15" fmla="*/ 437565 w 1901727"/>
              <a:gd name="connsiteY15" fmla="*/ 387077 h 1985875"/>
              <a:gd name="connsiteX16" fmla="*/ 650738 w 1901727"/>
              <a:gd name="connsiteY16" fmla="*/ 611470 h 1985875"/>
              <a:gd name="connsiteX17" fmla="*/ 813423 w 1901727"/>
              <a:gd name="connsiteY17" fmla="*/ 499274 h 1985875"/>
              <a:gd name="connsiteX18" fmla="*/ 790984 w 1901727"/>
              <a:gd name="connsiteY18" fmla="*/ 0 h 1985875"/>
              <a:gd name="connsiteX0" fmla="*/ 790984 w 1942424"/>
              <a:gd name="connsiteY0" fmla="*/ 0 h 1985875"/>
              <a:gd name="connsiteX1" fmla="*/ 790984 w 1942424"/>
              <a:gd name="connsiteY1" fmla="*/ 0 h 1985875"/>
              <a:gd name="connsiteX2" fmla="*/ 1026596 w 1942424"/>
              <a:gd name="connsiteY2" fmla="*/ 5610 h 1985875"/>
              <a:gd name="connsiteX3" fmla="*/ 1020986 w 1942424"/>
              <a:gd name="connsiteY3" fmla="*/ 493664 h 1985875"/>
              <a:gd name="connsiteX4" fmla="*/ 1155622 w 1942424"/>
              <a:gd name="connsiteY4" fmla="*/ 572201 h 1985875"/>
              <a:gd name="connsiteX5" fmla="*/ 1351965 w 1942424"/>
              <a:gd name="connsiteY5" fmla="*/ 375858 h 1985875"/>
              <a:gd name="connsiteX6" fmla="*/ 1901727 w 1942424"/>
              <a:gd name="connsiteY6" fmla="*/ 1924167 h 1985875"/>
              <a:gd name="connsiteX7" fmla="*/ 992937 w 1942424"/>
              <a:gd name="connsiteY7" fmla="*/ 1480991 h 1985875"/>
              <a:gd name="connsiteX8" fmla="*/ 1054645 w 1942424"/>
              <a:gd name="connsiteY8" fmla="*/ 1121963 h 1985875"/>
              <a:gd name="connsiteX9" fmla="*/ 1088304 w 1942424"/>
              <a:gd name="connsiteY9" fmla="*/ 757325 h 1985875"/>
              <a:gd name="connsiteX10" fmla="*/ 920009 w 1942424"/>
              <a:gd name="connsiteY10" fmla="*/ 611470 h 1985875"/>
              <a:gd name="connsiteX11" fmla="*/ 729276 w 1942424"/>
              <a:gd name="connsiteY11" fmla="*/ 751715 h 1985875"/>
              <a:gd name="connsiteX12" fmla="*/ 740495 w 1942424"/>
              <a:gd name="connsiteY12" fmla="*/ 1161232 h 1985875"/>
              <a:gd name="connsiteX13" fmla="*/ 785374 w 1942424"/>
              <a:gd name="connsiteY13" fmla="*/ 1509040 h 1985875"/>
              <a:gd name="connsiteX14" fmla="*/ 0 w 1942424"/>
              <a:gd name="connsiteY14" fmla="*/ 1985875 h 1985875"/>
              <a:gd name="connsiteX15" fmla="*/ 437565 w 1942424"/>
              <a:gd name="connsiteY15" fmla="*/ 387077 h 1985875"/>
              <a:gd name="connsiteX16" fmla="*/ 650738 w 1942424"/>
              <a:gd name="connsiteY16" fmla="*/ 611470 h 1985875"/>
              <a:gd name="connsiteX17" fmla="*/ 813423 w 1942424"/>
              <a:gd name="connsiteY17" fmla="*/ 499274 h 1985875"/>
              <a:gd name="connsiteX18" fmla="*/ 790984 w 1942424"/>
              <a:gd name="connsiteY18" fmla="*/ 0 h 1985875"/>
              <a:gd name="connsiteX0" fmla="*/ 790984 w 1942424"/>
              <a:gd name="connsiteY0" fmla="*/ 0 h 1985875"/>
              <a:gd name="connsiteX1" fmla="*/ 790984 w 1942424"/>
              <a:gd name="connsiteY1" fmla="*/ 0 h 1985875"/>
              <a:gd name="connsiteX2" fmla="*/ 1026596 w 1942424"/>
              <a:gd name="connsiteY2" fmla="*/ 5610 h 1985875"/>
              <a:gd name="connsiteX3" fmla="*/ 1020986 w 1942424"/>
              <a:gd name="connsiteY3" fmla="*/ 493664 h 1985875"/>
              <a:gd name="connsiteX4" fmla="*/ 1155622 w 1942424"/>
              <a:gd name="connsiteY4" fmla="*/ 572201 h 1985875"/>
              <a:gd name="connsiteX5" fmla="*/ 1351965 w 1942424"/>
              <a:gd name="connsiteY5" fmla="*/ 375858 h 1985875"/>
              <a:gd name="connsiteX6" fmla="*/ 1901727 w 1942424"/>
              <a:gd name="connsiteY6" fmla="*/ 1924167 h 1985875"/>
              <a:gd name="connsiteX7" fmla="*/ 992937 w 1942424"/>
              <a:gd name="connsiteY7" fmla="*/ 1480991 h 1985875"/>
              <a:gd name="connsiteX8" fmla="*/ 1054645 w 1942424"/>
              <a:gd name="connsiteY8" fmla="*/ 1121963 h 1985875"/>
              <a:gd name="connsiteX9" fmla="*/ 1088304 w 1942424"/>
              <a:gd name="connsiteY9" fmla="*/ 757325 h 1985875"/>
              <a:gd name="connsiteX10" fmla="*/ 920009 w 1942424"/>
              <a:gd name="connsiteY10" fmla="*/ 611470 h 1985875"/>
              <a:gd name="connsiteX11" fmla="*/ 729276 w 1942424"/>
              <a:gd name="connsiteY11" fmla="*/ 751715 h 1985875"/>
              <a:gd name="connsiteX12" fmla="*/ 740495 w 1942424"/>
              <a:gd name="connsiteY12" fmla="*/ 1161232 h 1985875"/>
              <a:gd name="connsiteX13" fmla="*/ 785374 w 1942424"/>
              <a:gd name="connsiteY13" fmla="*/ 1509040 h 1985875"/>
              <a:gd name="connsiteX14" fmla="*/ 0 w 1942424"/>
              <a:gd name="connsiteY14" fmla="*/ 1985875 h 1985875"/>
              <a:gd name="connsiteX15" fmla="*/ 437565 w 1942424"/>
              <a:gd name="connsiteY15" fmla="*/ 387077 h 1985875"/>
              <a:gd name="connsiteX16" fmla="*/ 650738 w 1942424"/>
              <a:gd name="connsiteY16" fmla="*/ 611470 h 1985875"/>
              <a:gd name="connsiteX17" fmla="*/ 813423 w 1942424"/>
              <a:gd name="connsiteY17" fmla="*/ 499274 h 1985875"/>
              <a:gd name="connsiteX18" fmla="*/ 790984 w 194242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992937 w 1946874"/>
              <a:gd name="connsiteY7" fmla="*/ 1480991 h 1985875"/>
              <a:gd name="connsiteX8" fmla="*/ 1054645 w 1946874"/>
              <a:gd name="connsiteY8" fmla="*/ 1121963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992937 w 1946874"/>
              <a:gd name="connsiteY7" fmla="*/ 1480991 h 1985875"/>
              <a:gd name="connsiteX8" fmla="*/ 1054645 w 1946874"/>
              <a:gd name="connsiteY8" fmla="*/ 1121963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992937 w 1946874"/>
              <a:gd name="connsiteY7" fmla="*/ 1480991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992937 w 1946874"/>
              <a:gd name="connsiteY7" fmla="*/ 1480991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992937 w 1946874"/>
              <a:gd name="connsiteY7" fmla="*/ 1480991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992937 w 1946874"/>
              <a:gd name="connsiteY7" fmla="*/ 1480991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992937 w 1946874"/>
              <a:gd name="connsiteY7" fmla="*/ 1480991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992937 w 1946874"/>
              <a:gd name="connsiteY7" fmla="*/ 1480991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1071474 w 1946874"/>
              <a:gd name="connsiteY7" fmla="*/ 1480991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1054644 w 1946874"/>
              <a:gd name="connsiteY7" fmla="*/ 1486600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1054644 w 1946874"/>
              <a:gd name="connsiteY7" fmla="*/ 1486600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1054644 w 1946874"/>
              <a:gd name="connsiteY7" fmla="*/ 1486600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1054644 w 1946874"/>
              <a:gd name="connsiteY7" fmla="*/ 1486600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1054644 w 1946874"/>
              <a:gd name="connsiteY7" fmla="*/ 1486600 h 1985875"/>
              <a:gd name="connsiteX8" fmla="*/ 1037816 w 1946874"/>
              <a:gd name="connsiteY8" fmla="*/ 1161232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1054644 w 1946874"/>
              <a:gd name="connsiteY7" fmla="*/ 1486600 h 1985875"/>
              <a:gd name="connsiteX8" fmla="*/ 1037816 w 1946874"/>
              <a:gd name="connsiteY8" fmla="*/ 1144403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1054644 w 1946874"/>
              <a:gd name="connsiteY7" fmla="*/ 1486600 h 1985875"/>
              <a:gd name="connsiteX8" fmla="*/ 1037816 w 1946874"/>
              <a:gd name="connsiteY8" fmla="*/ 1144403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1054644 w 1946874"/>
              <a:gd name="connsiteY7" fmla="*/ 1486600 h 1985875"/>
              <a:gd name="connsiteX8" fmla="*/ 1037816 w 1946874"/>
              <a:gd name="connsiteY8" fmla="*/ 1144403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37565 w 1946874"/>
              <a:gd name="connsiteY15" fmla="*/ 387077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1054644 w 1946874"/>
              <a:gd name="connsiteY7" fmla="*/ 1486600 h 1985875"/>
              <a:gd name="connsiteX8" fmla="*/ 1037816 w 1946874"/>
              <a:gd name="connsiteY8" fmla="*/ 1144403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20736 w 1946874"/>
              <a:gd name="connsiteY15" fmla="*/ 375858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790984 w 1946874"/>
              <a:gd name="connsiteY0" fmla="*/ 0 h 1985875"/>
              <a:gd name="connsiteX1" fmla="*/ 790984 w 1946874"/>
              <a:gd name="connsiteY1" fmla="*/ 0 h 1985875"/>
              <a:gd name="connsiteX2" fmla="*/ 1026596 w 1946874"/>
              <a:gd name="connsiteY2" fmla="*/ 5610 h 1985875"/>
              <a:gd name="connsiteX3" fmla="*/ 1020986 w 1946874"/>
              <a:gd name="connsiteY3" fmla="*/ 493664 h 1985875"/>
              <a:gd name="connsiteX4" fmla="*/ 1155622 w 1946874"/>
              <a:gd name="connsiteY4" fmla="*/ 572201 h 1985875"/>
              <a:gd name="connsiteX5" fmla="*/ 1351965 w 1946874"/>
              <a:gd name="connsiteY5" fmla="*/ 375858 h 1985875"/>
              <a:gd name="connsiteX6" fmla="*/ 1901727 w 1946874"/>
              <a:gd name="connsiteY6" fmla="*/ 1924167 h 1985875"/>
              <a:gd name="connsiteX7" fmla="*/ 1054644 w 1946874"/>
              <a:gd name="connsiteY7" fmla="*/ 1486600 h 1985875"/>
              <a:gd name="connsiteX8" fmla="*/ 1037816 w 1946874"/>
              <a:gd name="connsiteY8" fmla="*/ 1144403 h 1985875"/>
              <a:gd name="connsiteX9" fmla="*/ 1088304 w 1946874"/>
              <a:gd name="connsiteY9" fmla="*/ 757325 h 1985875"/>
              <a:gd name="connsiteX10" fmla="*/ 920009 w 1946874"/>
              <a:gd name="connsiteY10" fmla="*/ 611470 h 1985875"/>
              <a:gd name="connsiteX11" fmla="*/ 729276 w 1946874"/>
              <a:gd name="connsiteY11" fmla="*/ 751715 h 1985875"/>
              <a:gd name="connsiteX12" fmla="*/ 740495 w 1946874"/>
              <a:gd name="connsiteY12" fmla="*/ 1161232 h 1985875"/>
              <a:gd name="connsiteX13" fmla="*/ 785374 w 1946874"/>
              <a:gd name="connsiteY13" fmla="*/ 1509040 h 1985875"/>
              <a:gd name="connsiteX14" fmla="*/ 0 w 1946874"/>
              <a:gd name="connsiteY14" fmla="*/ 1985875 h 1985875"/>
              <a:gd name="connsiteX15" fmla="*/ 420736 w 1946874"/>
              <a:gd name="connsiteY15" fmla="*/ 375858 h 1985875"/>
              <a:gd name="connsiteX16" fmla="*/ 650738 w 1946874"/>
              <a:gd name="connsiteY16" fmla="*/ 611470 h 1985875"/>
              <a:gd name="connsiteX17" fmla="*/ 813423 w 1946874"/>
              <a:gd name="connsiteY17" fmla="*/ 499274 h 1985875"/>
              <a:gd name="connsiteX18" fmla="*/ 790984 w 1946874"/>
              <a:gd name="connsiteY18" fmla="*/ 0 h 1985875"/>
              <a:gd name="connsiteX0" fmla="*/ 858302 w 2014192"/>
              <a:gd name="connsiteY0" fmla="*/ 0 h 1958316"/>
              <a:gd name="connsiteX1" fmla="*/ 858302 w 2014192"/>
              <a:gd name="connsiteY1" fmla="*/ 0 h 1958316"/>
              <a:gd name="connsiteX2" fmla="*/ 1093914 w 2014192"/>
              <a:gd name="connsiteY2" fmla="*/ 5610 h 1958316"/>
              <a:gd name="connsiteX3" fmla="*/ 1088304 w 2014192"/>
              <a:gd name="connsiteY3" fmla="*/ 493664 h 1958316"/>
              <a:gd name="connsiteX4" fmla="*/ 1222940 w 2014192"/>
              <a:gd name="connsiteY4" fmla="*/ 572201 h 1958316"/>
              <a:gd name="connsiteX5" fmla="*/ 1419283 w 2014192"/>
              <a:gd name="connsiteY5" fmla="*/ 375858 h 1958316"/>
              <a:gd name="connsiteX6" fmla="*/ 1969045 w 2014192"/>
              <a:gd name="connsiteY6" fmla="*/ 1924167 h 1958316"/>
              <a:gd name="connsiteX7" fmla="*/ 1121962 w 2014192"/>
              <a:gd name="connsiteY7" fmla="*/ 1486600 h 1958316"/>
              <a:gd name="connsiteX8" fmla="*/ 1105134 w 2014192"/>
              <a:gd name="connsiteY8" fmla="*/ 1144403 h 1958316"/>
              <a:gd name="connsiteX9" fmla="*/ 1155622 w 2014192"/>
              <a:gd name="connsiteY9" fmla="*/ 757325 h 1958316"/>
              <a:gd name="connsiteX10" fmla="*/ 987327 w 2014192"/>
              <a:gd name="connsiteY10" fmla="*/ 611470 h 1958316"/>
              <a:gd name="connsiteX11" fmla="*/ 796594 w 2014192"/>
              <a:gd name="connsiteY11" fmla="*/ 751715 h 1958316"/>
              <a:gd name="connsiteX12" fmla="*/ 807813 w 2014192"/>
              <a:gd name="connsiteY12" fmla="*/ 1161232 h 1958316"/>
              <a:gd name="connsiteX13" fmla="*/ 852692 w 2014192"/>
              <a:gd name="connsiteY13" fmla="*/ 1509040 h 1958316"/>
              <a:gd name="connsiteX14" fmla="*/ 0 w 2014192"/>
              <a:gd name="connsiteY14" fmla="*/ 1952216 h 1958316"/>
              <a:gd name="connsiteX15" fmla="*/ 488054 w 2014192"/>
              <a:gd name="connsiteY15" fmla="*/ 375858 h 1958316"/>
              <a:gd name="connsiteX16" fmla="*/ 718056 w 2014192"/>
              <a:gd name="connsiteY16" fmla="*/ 611470 h 1958316"/>
              <a:gd name="connsiteX17" fmla="*/ 880741 w 2014192"/>
              <a:gd name="connsiteY17" fmla="*/ 499274 h 1958316"/>
              <a:gd name="connsiteX18" fmla="*/ 858302 w 2014192"/>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941893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941893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930674 w 2103393"/>
              <a:gd name="connsiteY13" fmla="*/ 1480991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930674 w 2103393"/>
              <a:gd name="connsiteY13" fmla="*/ 1480991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930674 w 2103393"/>
              <a:gd name="connsiteY13" fmla="*/ 1480991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930674 w 2103393"/>
              <a:gd name="connsiteY13" fmla="*/ 1480991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930674 w 2103393"/>
              <a:gd name="connsiteY13" fmla="*/ 1480991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897014 w 2103393"/>
              <a:gd name="connsiteY12" fmla="*/ 1161232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919453 w 2103393"/>
              <a:gd name="connsiteY12" fmla="*/ 1189281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919453 w 2103393"/>
              <a:gd name="connsiteY12" fmla="*/ 1189281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194335 w 2103393"/>
              <a:gd name="connsiteY8" fmla="*/ 1144403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919453 w 2103393"/>
              <a:gd name="connsiteY12" fmla="*/ 1189281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227994 w 2103393"/>
              <a:gd name="connsiteY8" fmla="*/ 1194891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919453 w 2103393"/>
              <a:gd name="connsiteY12" fmla="*/ 1189281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8316"/>
              <a:gd name="connsiteX1" fmla="*/ 947503 w 2103393"/>
              <a:gd name="connsiteY1" fmla="*/ 0 h 1958316"/>
              <a:gd name="connsiteX2" fmla="*/ 1183115 w 2103393"/>
              <a:gd name="connsiteY2" fmla="*/ 5610 h 1958316"/>
              <a:gd name="connsiteX3" fmla="*/ 1177505 w 2103393"/>
              <a:gd name="connsiteY3" fmla="*/ 493664 h 1958316"/>
              <a:gd name="connsiteX4" fmla="*/ 1312141 w 2103393"/>
              <a:gd name="connsiteY4" fmla="*/ 572201 h 1958316"/>
              <a:gd name="connsiteX5" fmla="*/ 1508484 w 2103393"/>
              <a:gd name="connsiteY5" fmla="*/ 375858 h 1958316"/>
              <a:gd name="connsiteX6" fmla="*/ 2058246 w 2103393"/>
              <a:gd name="connsiteY6" fmla="*/ 1924167 h 1958316"/>
              <a:gd name="connsiteX7" fmla="*/ 1211163 w 2103393"/>
              <a:gd name="connsiteY7" fmla="*/ 1486600 h 1958316"/>
              <a:gd name="connsiteX8" fmla="*/ 1227994 w 2103393"/>
              <a:gd name="connsiteY8" fmla="*/ 1194891 h 1958316"/>
              <a:gd name="connsiteX9" fmla="*/ 1244823 w 2103393"/>
              <a:gd name="connsiteY9" fmla="*/ 757325 h 1958316"/>
              <a:gd name="connsiteX10" fmla="*/ 1076528 w 2103393"/>
              <a:gd name="connsiteY10" fmla="*/ 611470 h 1958316"/>
              <a:gd name="connsiteX11" fmla="*/ 885795 w 2103393"/>
              <a:gd name="connsiteY11" fmla="*/ 751715 h 1958316"/>
              <a:gd name="connsiteX12" fmla="*/ 919453 w 2103393"/>
              <a:gd name="connsiteY12" fmla="*/ 1189281 h 1958316"/>
              <a:gd name="connsiteX13" fmla="*/ 891405 w 2103393"/>
              <a:gd name="connsiteY13" fmla="*/ 1509040 h 1958316"/>
              <a:gd name="connsiteX14" fmla="*/ 89201 w 2103393"/>
              <a:gd name="connsiteY14" fmla="*/ 1952216 h 1958316"/>
              <a:gd name="connsiteX15" fmla="*/ 577255 w 2103393"/>
              <a:gd name="connsiteY15" fmla="*/ 375858 h 1958316"/>
              <a:gd name="connsiteX16" fmla="*/ 807257 w 2103393"/>
              <a:gd name="connsiteY16" fmla="*/ 611470 h 1958316"/>
              <a:gd name="connsiteX17" fmla="*/ 969942 w 2103393"/>
              <a:gd name="connsiteY17" fmla="*/ 499274 h 1958316"/>
              <a:gd name="connsiteX18" fmla="*/ 947503 w 2103393"/>
              <a:gd name="connsiteY18" fmla="*/ 0 h 1958316"/>
              <a:gd name="connsiteX0" fmla="*/ 947503 w 2103393"/>
              <a:gd name="connsiteY0" fmla="*/ 0 h 1959848"/>
              <a:gd name="connsiteX1" fmla="*/ 947503 w 2103393"/>
              <a:gd name="connsiteY1" fmla="*/ 0 h 1959848"/>
              <a:gd name="connsiteX2" fmla="*/ 1183115 w 2103393"/>
              <a:gd name="connsiteY2" fmla="*/ 5610 h 1959848"/>
              <a:gd name="connsiteX3" fmla="*/ 1177505 w 2103393"/>
              <a:gd name="connsiteY3" fmla="*/ 493664 h 1959848"/>
              <a:gd name="connsiteX4" fmla="*/ 1312141 w 2103393"/>
              <a:gd name="connsiteY4" fmla="*/ 572201 h 1959848"/>
              <a:gd name="connsiteX5" fmla="*/ 1508484 w 2103393"/>
              <a:gd name="connsiteY5" fmla="*/ 375858 h 1959848"/>
              <a:gd name="connsiteX6" fmla="*/ 2058246 w 2103393"/>
              <a:gd name="connsiteY6" fmla="*/ 1924167 h 1959848"/>
              <a:gd name="connsiteX7" fmla="*/ 1211163 w 2103393"/>
              <a:gd name="connsiteY7" fmla="*/ 1486600 h 1959848"/>
              <a:gd name="connsiteX8" fmla="*/ 1227994 w 2103393"/>
              <a:gd name="connsiteY8" fmla="*/ 1194891 h 1959848"/>
              <a:gd name="connsiteX9" fmla="*/ 1244823 w 2103393"/>
              <a:gd name="connsiteY9" fmla="*/ 757325 h 1959848"/>
              <a:gd name="connsiteX10" fmla="*/ 1076528 w 2103393"/>
              <a:gd name="connsiteY10" fmla="*/ 611470 h 1959848"/>
              <a:gd name="connsiteX11" fmla="*/ 885795 w 2103393"/>
              <a:gd name="connsiteY11" fmla="*/ 751715 h 1959848"/>
              <a:gd name="connsiteX12" fmla="*/ 919453 w 2103393"/>
              <a:gd name="connsiteY12" fmla="*/ 1189281 h 1959848"/>
              <a:gd name="connsiteX13" fmla="*/ 891405 w 2103393"/>
              <a:gd name="connsiteY13" fmla="*/ 1509040 h 1959848"/>
              <a:gd name="connsiteX14" fmla="*/ 89201 w 2103393"/>
              <a:gd name="connsiteY14" fmla="*/ 1952216 h 1959848"/>
              <a:gd name="connsiteX15" fmla="*/ 577255 w 2103393"/>
              <a:gd name="connsiteY15" fmla="*/ 375858 h 1959848"/>
              <a:gd name="connsiteX16" fmla="*/ 807257 w 2103393"/>
              <a:gd name="connsiteY16" fmla="*/ 611470 h 1959848"/>
              <a:gd name="connsiteX17" fmla="*/ 969942 w 2103393"/>
              <a:gd name="connsiteY17" fmla="*/ 499274 h 1959848"/>
              <a:gd name="connsiteX18" fmla="*/ 947503 w 2103393"/>
              <a:gd name="connsiteY18" fmla="*/ 0 h 1959848"/>
              <a:gd name="connsiteX0" fmla="*/ 947503 w 2103393"/>
              <a:gd name="connsiteY0" fmla="*/ 0 h 1959848"/>
              <a:gd name="connsiteX1" fmla="*/ 947503 w 2103393"/>
              <a:gd name="connsiteY1" fmla="*/ 0 h 1959848"/>
              <a:gd name="connsiteX2" fmla="*/ 1183115 w 2103393"/>
              <a:gd name="connsiteY2" fmla="*/ 5610 h 1959848"/>
              <a:gd name="connsiteX3" fmla="*/ 1177505 w 2103393"/>
              <a:gd name="connsiteY3" fmla="*/ 493664 h 1959848"/>
              <a:gd name="connsiteX4" fmla="*/ 1312141 w 2103393"/>
              <a:gd name="connsiteY4" fmla="*/ 572201 h 1959848"/>
              <a:gd name="connsiteX5" fmla="*/ 1508484 w 2103393"/>
              <a:gd name="connsiteY5" fmla="*/ 375858 h 1959848"/>
              <a:gd name="connsiteX6" fmla="*/ 2058246 w 2103393"/>
              <a:gd name="connsiteY6" fmla="*/ 1924167 h 1959848"/>
              <a:gd name="connsiteX7" fmla="*/ 1211163 w 2103393"/>
              <a:gd name="connsiteY7" fmla="*/ 1486600 h 1959848"/>
              <a:gd name="connsiteX8" fmla="*/ 1222384 w 2103393"/>
              <a:gd name="connsiteY8" fmla="*/ 1178062 h 1959848"/>
              <a:gd name="connsiteX9" fmla="*/ 1244823 w 2103393"/>
              <a:gd name="connsiteY9" fmla="*/ 757325 h 1959848"/>
              <a:gd name="connsiteX10" fmla="*/ 1076528 w 2103393"/>
              <a:gd name="connsiteY10" fmla="*/ 611470 h 1959848"/>
              <a:gd name="connsiteX11" fmla="*/ 885795 w 2103393"/>
              <a:gd name="connsiteY11" fmla="*/ 751715 h 1959848"/>
              <a:gd name="connsiteX12" fmla="*/ 919453 w 2103393"/>
              <a:gd name="connsiteY12" fmla="*/ 1189281 h 1959848"/>
              <a:gd name="connsiteX13" fmla="*/ 891405 w 2103393"/>
              <a:gd name="connsiteY13" fmla="*/ 1509040 h 1959848"/>
              <a:gd name="connsiteX14" fmla="*/ 89201 w 2103393"/>
              <a:gd name="connsiteY14" fmla="*/ 1952216 h 1959848"/>
              <a:gd name="connsiteX15" fmla="*/ 577255 w 2103393"/>
              <a:gd name="connsiteY15" fmla="*/ 375858 h 1959848"/>
              <a:gd name="connsiteX16" fmla="*/ 807257 w 2103393"/>
              <a:gd name="connsiteY16" fmla="*/ 611470 h 1959848"/>
              <a:gd name="connsiteX17" fmla="*/ 969942 w 2103393"/>
              <a:gd name="connsiteY17" fmla="*/ 499274 h 1959848"/>
              <a:gd name="connsiteX18" fmla="*/ 947503 w 2103393"/>
              <a:gd name="connsiteY18" fmla="*/ 0 h 1959848"/>
              <a:gd name="connsiteX0" fmla="*/ 947503 w 2103393"/>
              <a:gd name="connsiteY0" fmla="*/ 0 h 1959848"/>
              <a:gd name="connsiteX1" fmla="*/ 947503 w 2103393"/>
              <a:gd name="connsiteY1" fmla="*/ 0 h 1959848"/>
              <a:gd name="connsiteX2" fmla="*/ 1183115 w 2103393"/>
              <a:gd name="connsiteY2" fmla="*/ 5610 h 1959848"/>
              <a:gd name="connsiteX3" fmla="*/ 1177505 w 2103393"/>
              <a:gd name="connsiteY3" fmla="*/ 493664 h 1959848"/>
              <a:gd name="connsiteX4" fmla="*/ 1312141 w 2103393"/>
              <a:gd name="connsiteY4" fmla="*/ 572201 h 1959848"/>
              <a:gd name="connsiteX5" fmla="*/ 1508484 w 2103393"/>
              <a:gd name="connsiteY5" fmla="*/ 375858 h 1959848"/>
              <a:gd name="connsiteX6" fmla="*/ 2058246 w 2103393"/>
              <a:gd name="connsiteY6" fmla="*/ 1924167 h 1959848"/>
              <a:gd name="connsiteX7" fmla="*/ 1211163 w 2103393"/>
              <a:gd name="connsiteY7" fmla="*/ 1486600 h 1959848"/>
              <a:gd name="connsiteX8" fmla="*/ 1205554 w 2103393"/>
              <a:gd name="connsiteY8" fmla="*/ 1200502 h 1959848"/>
              <a:gd name="connsiteX9" fmla="*/ 1244823 w 2103393"/>
              <a:gd name="connsiteY9" fmla="*/ 757325 h 1959848"/>
              <a:gd name="connsiteX10" fmla="*/ 1076528 w 2103393"/>
              <a:gd name="connsiteY10" fmla="*/ 611470 h 1959848"/>
              <a:gd name="connsiteX11" fmla="*/ 885795 w 2103393"/>
              <a:gd name="connsiteY11" fmla="*/ 751715 h 1959848"/>
              <a:gd name="connsiteX12" fmla="*/ 919453 w 2103393"/>
              <a:gd name="connsiteY12" fmla="*/ 1189281 h 1959848"/>
              <a:gd name="connsiteX13" fmla="*/ 891405 w 2103393"/>
              <a:gd name="connsiteY13" fmla="*/ 1509040 h 1959848"/>
              <a:gd name="connsiteX14" fmla="*/ 89201 w 2103393"/>
              <a:gd name="connsiteY14" fmla="*/ 1952216 h 1959848"/>
              <a:gd name="connsiteX15" fmla="*/ 577255 w 2103393"/>
              <a:gd name="connsiteY15" fmla="*/ 375858 h 1959848"/>
              <a:gd name="connsiteX16" fmla="*/ 807257 w 2103393"/>
              <a:gd name="connsiteY16" fmla="*/ 611470 h 1959848"/>
              <a:gd name="connsiteX17" fmla="*/ 969942 w 2103393"/>
              <a:gd name="connsiteY17" fmla="*/ 499274 h 1959848"/>
              <a:gd name="connsiteX18" fmla="*/ 947503 w 2103393"/>
              <a:gd name="connsiteY18" fmla="*/ 0 h 1959848"/>
              <a:gd name="connsiteX0" fmla="*/ 947503 w 2103393"/>
              <a:gd name="connsiteY0" fmla="*/ 0 h 1959848"/>
              <a:gd name="connsiteX1" fmla="*/ 947503 w 2103393"/>
              <a:gd name="connsiteY1" fmla="*/ 0 h 1959848"/>
              <a:gd name="connsiteX2" fmla="*/ 1183115 w 2103393"/>
              <a:gd name="connsiteY2" fmla="*/ 5610 h 1959848"/>
              <a:gd name="connsiteX3" fmla="*/ 1177505 w 2103393"/>
              <a:gd name="connsiteY3" fmla="*/ 493664 h 1959848"/>
              <a:gd name="connsiteX4" fmla="*/ 1312141 w 2103393"/>
              <a:gd name="connsiteY4" fmla="*/ 572201 h 1959848"/>
              <a:gd name="connsiteX5" fmla="*/ 1508484 w 2103393"/>
              <a:gd name="connsiteY5" fmla="*/ 375858 h 1959848"/>
              <a:gd name="connsiteX6" fmla="*/ 2058246 w 2103393"/>
              <a:gd name="connsiteY6" fmla="*/ 1924167 h 1959848"/>
              <a:gd name="connsiteX7" fmla="*/ 1211163 w 2103393"/>
              <a:gd name="connsiteY7" fmla="*/ 1486600 h 1959848"/>
              <a:gd name="connsiteX8" fmla="*/ 1205554 w 2103393"/>
              <a:gd name="connsiteY8" fmla="*/ 1200502 h 1959848"/>
              <a:gd name="connsiteX9" fmla="*/ 1244823 w 2103393"/>
              <a:gd name="connsiteY9" fmla="*/ 757325 h 1959848"/>
              <a:gd name="connsiteX10" fmla="*/ 1076528 w 2103393"/>
              <a:gd name="connsiteY10" fmla="*/ 611470 h 1959848"/>
              <a:gd name="connsiteX11" fmla="*/ 885795 w 2103393"/>
              <a:gd name="connsiteY11" fmla="*/ 751715 h 1959848"/>
              <a:gd name="connsiteX12" fmla="*/ 919453 w 2103393"/>
              <a:gd name="connsiteY12" fmla="*/ 1189281 h 1959848"/>
              <a:gd name="connsiteX13" fmla="*/ 891405 w 2103393"/>
              <a:gd name="connsiteY13" fmla="*/ 1509040 h 1959848"/>
              <a:gd name="connsiteX14" fmla="*/ 89201 w 2103393"/>
              <a:gd name="connsiteY14" fmla="*/ 1952216 h 1959848"/>
              <a:gd name="connsiteX15" fmla="*/ 577255 w 2103393"/>
              <a:gd name="connsiteY15" fmla="*/ 375858 h 1959848"/>
              <a:gd name="connsiteX16" fmla="*/ 807257 w 2103393"/>
              <a:gd name="connsiteY16" fmla="*/ 611470 h 1959848"/>
              <a:gd name="connsiteX17" fmla="*/ 969942 w 2103393"/>
              <a:gd name="connsiteY17" fmla="*/ 499274 h 1959848"/>
              <a:gd name="connsiteX18" fmla="*/ 947503 w 2103393"/>
              <a:gd name="connsiteY18" fmla="*/ 0 h 1959848"/>
              <a:gd name="connsiteX0" fmla="*/ 947503 w 2103393"/>
              <a:gd name="connsiteY0" fmla="*/ 0 h 1959848"/>
              <a:gd name="connsiteX1" fmla="*/ 947503 w 2103393"/>
              <a:gd name="connsiteY1" fmla="*/ 0 h 1959848"/>
              <a:gd name="connsiteX2" fmla="*/ 1183115 w 2103393"/>
              <a:gd name="connsiteY2" fmla="*/ 5610 h 1959848"/>
              <a:gd name="connsiteX3" fmla="*/ 1177505 w 2103393"/>
              <a:gd name="connsiteY3" fmla="*/ 493664 h 1959848"/>
              <a:gd name="connsiteX4" fmla="*/ 1312141 w 2103393"/>
              <a:gd name="connsiteY4" fmla="*/ 572201 h 1959848"/>
              <a:gd name="connsiteX5" fmla="*/ 1508484 w 2103393"/>
              <a:gd name="connsiteY5" fmla="*/ 375858 h 1959848"/>
              <a:gd name="connsiteX6" fmla="*/ 2058246 w 2103393"/>
              <a:gd name="connsiteY6" fmla="*/ 1924167 h 1959848"/>
              <a:gd name="connsiteX7" fmla="*/ 1211163 w 2103393"/>
              <a:gd name="connsiteY7" fmla="*/ 1486600 h 1959848"/>
              <a:gd name="connsiteX8" fmla="*/ 1205554 w 2103393"/>
              <a:gd name="connsiteY8" fmla="*/ 1200502 h 1959848"/>
              <a:gd name="connsiteX9" fmla="*/ 1244823 w 2103393"/>
              <a:gd name="connsiteY9" fmla="*/ 757325 h 1959848"/>
              <a:gd name="connsiteX10" fmla="*/ 1076528 w 2103393"/>
              <a:gd name="connsiteY10" fmla="*/ 611470 h 1959848"/>
              <a:gd name="connsiteX11" fmla="*/ 885795 w 2103393"/>
              <a:gd name="connsiteY11" fmla="*/ 751715 h 1959848"/>
              <a:gd name="connsiteX12" fmla="*/ 919453 w 2103393"/>
              <a:gd name="connsiteY12" fmla="*/ 1189281 h 1959848"/>
              <a:gd name="connsiteX13" fmla="*/ 891405 w 2103393"/>
              <a:gd name="connsiteY13" fmla="*/ 1509040 h 1959848"/>
              <a:gd name="connsiteX14" fmla="*/ 89201 w 2103393"/>
              <a:gd name="connsiteY14" fmla="*/ 1952216 h 1959848"/>
              <a:gd name="connsiteX15" fmla="*/ 577255 w 2103393"/>
              <a:gd name="connsiteY15" fmla="*/ 375858 h 1959848"/>
              <a:gd name="connsiteX16" fmla="*/ 807257 w 2103393"/>
              <a:gd name="connsiteY16" fmla="*/ 611470 h 1959848"/>
              <a:gd name="connsiteX17" fmla="*/ 969942 w 2103393"/>
              <a:gd name="connsiteY17" fmla="*/ 499274 h 1959848"/>
              <a:gd name="connsiteX18" fmla="*/ 947503 w 2103393"/>
              <a:gd name="connsiteY18" fmla="*/ 0 h 1959848"/>
              <a:gd name="connsiteX0" fmla="*/ 947503 w 2103393"/>
              <a:gd name="connsiteY0" fmla="*/ 0 h 1959848"/>
              <a:gd name="connsiteX1" fmla="*/ 947503 w 2103393"/>
              <a:gd name="connsiteY1" fmla="*/ 0 h 1959848"/>
              <a:gd name="connsiteX2" fmla="*/ 1183115 w 2103393"/>
              <a:gd name="connsiteY2" fmla="*/ 5610 h 1959848"/>
              <a:gd name="connsiteX3" fmla="*/ 1177505 w 2103393"/>
              <a:gd name="connsiteY3" fmla="*/ 493664 h 1959848"/>
              <a:gd name="connsiteX4" fmla="*/ 1312141 w 2103393"/>
              <a:gd name="connsiteY4" fmla="*/ 572201 h 1959848"/>
              <a:gd name="connsiteX5" fmla="*/ 1508484 w 2103393"/>
              <a:gd name="connsiteY5" fmla="*/ 375858 h 1959848"/>
              <a:gd name="connsiteX6" fmla="*/ 2058246 w 2103393"/>
              <a:gd name="connsiteY6" fmla="*/ 1924167 h 1959848"/>
              <a:gd name="connsiteX7" fmla="*/ 1211163 w 2103393"/>
              <a:gd name="connsiteY7" fmla="*/ 1486600 h 1959848"/>
              <a:gd name="connsiteX8" fmla="*/ 1205554 w 2103393"/>
              <a:gd name="connsiteY8" fmla="*/ 1200502 h 1959848"/>
              <a:gd name="connsiteX9" fmla="*/ 1244823 w 2103393"/>
              <a:gd name="connsiteY9" fmla="*/ 757325 h 1959848"/>
              <a:gd name="connsiteX10" fmla="*/ 1076528 w 2103393"/>
              <a:gd name="connsiteY10" fmla="*/ 611470 h 1959848"/>
              <a:gd name="connsiteX11" fmla="*/ 885795 w 2103393"/>
              <a:gd name="connsiteY11" fmla="*/ 751715 h 1959848"/>
              <a:gd name="connsiteX12" fmla="*/ 919453 w 2103393"/>
              <a:gd name="connsiteY12" fmla="*/ 1189281 h 1959848"/>
              <a:gd name="connsiteX13" fmla="*/ 891405 w 2103393"/>
              <a:gd name="connsiteY13" fmla="*/ 1509040 h 1959848"/>
              <a:gd name="connsiteX14" fmla="*/ 89201 w 2103393"/>
              <a:gd name="connsiteY14" fmla="*/ 1952216 h 1959848"/>
              <a:gd name="connsiteX15" fmla="*/ 577255 w 2103393"/>
              <a:gd name="connsiteY15" fmla="*/ 375858 h 1959848"/>
              <a:gd name="connsiteX16" fmla="*/ 807257 w 2103393"/>
              <a:gd name="connsiteY16" fmla="*/ 611470 h 1959848"/>
              <a:gd name="connsiteX17" fmla="*/ 969942 w 2103393"/>
              <a:gd name="connsiteY17" fmla="*/ 499274 h 1959848"/>
              <a:gd name="connsiteX18" fmla="*/ 947503 w 2103393"/>
              <a:gd name="connsiteY18" fmla="*/ 0 h 1959848"/>
              <a:gd name="connsiteX0" fmla="*/ 947503 w 2103393"/>
              <a:gd name="connsiteY0" fmla="*/ 0 h 1959848"/>
              <a:gd name="connsiteX1" fmla="*/ 947503 w 2103393"/>
              <a:gd name="connsiteY1" fmla="*/ 0 h 1959848"/>
              <a:gd name="connsiteX2" fmla="*/ 1183115 w 2103393"/>
              <a:gd name="connsiteY2" fmla="*/ 5610 h 1959848"/>
              <a:gd name="connsiteX3" fmla="*/ 1177505 w 2103393"/>
              <a:gd name="connsiteY3" fmla="*/ 493664 h 1959848"/>
              <a:gd name="connsiteX4" fmla="*/ 1312141 w 2103393"/>
              <a:gd name="connsiteY4" fmla="*/ 572201 h 1959848"/>
              <a:gd name="connsiteX5" fmla="*/ 1508484 w 2103393"/>
              <a:gd name="connsiteY5" fmla="*/ 375858 h 1959848"/>
              <a:gd name="connsiteX6" fmla="*/ 2058246 w 2103393"/>
              <a:gd name="connsiteY6" fmla="*/ 1924167 h 1959848"/>
              <a:gd name="connsiteX7" fmla="*/ 1211163 w 2103393"/>
              <a:gd name="connsiteY7" fmla="*/ 1486600 h 1959848"/>
              <a:gd name="connsiteX8" fmla="*/ 1205554 w 2103393"/>
              <a:gd name="connsiteY8" fmla="*/ 1200502 h 1959848"/>
              <a:gd name="connsiteX9" fmla="*/ 1244823 w 2103393"/>
              <a:gd name="connsiteY9" fmla="*/ 757325 h 1959848"/>
              <a:gd name="connsiteX10" fmla="*/ 1076528 w 2103393"/>
              <a:gd name="connsiteY10" fmla="*/ 611470 h 1959848"/>
              <a:gd name="connsiteX11" fmla="*/ 885795 w 2103393"/>
              <a:gd name="connsiteY11" fmla="*/ 751715 h 1959848"/>
              <a:gd name="connsiteX12" fmla="*/ 919453 w 2103393"/>
              <a:gd name="connsiteY12" fmla="*/ 1189281 h 1959848"/>
              <a:gd name="connsiteX13" fmla="*/ 891405 w 2103393"/>
              <a:gd name="connsiteY13" fmla="*/ 1509040 h 1959848"/>
              <a:gd name="connsiteX14" fmla="*/ 89201 w 2103393"/>
              <a:gd name="connsiteY14" fmla="*/ 1952216 h 1959848"/>
              <a:gd name="connsiteX15" fmla="*/ 577255 w 2103393"/>
              <a:gd name="connsiteY15" fmla="*/ 375858 h 1959848"/>
              <a:gd name="connsiteX16" fmla="*/ 807257 w 2103393"/>
              <a:gd name="connsiteY16" fmla="*/ 611470 h 1959848"/>
              <a:gd name="connsiteX17" fmla="*/ 969942 w 2103393"/>
              <a:gd name="connsiteY17" fmla="*/ 499274 h 1959848"/>
              <a:gd name="connsiteX18" fmla="*/ 947503 w 2103393"/>
              <a:gd name="connsiteY18" fmla="*/ 0 h 1959848"/>
              <a:gd name="connsiteX0" fmla="*/ 947503 w 2103393"/>
              <a:gd name="connsiteY0" fmla="*/ 0 h 1959848"/>
              <a:gd name="connsiteX1" fmla="*/ 947503 w 2103393"/>
              <a:gd name="connsiteY1" fmla="*/ 0 h 1959848"/>
              <a:gd name="connsiteX2" fmla="*/ 1183115 w 2103393"/>
              <a:gd name="connsiteY2" fmla="*/ 5610 h 1959848"/>
              <a:gd name="connsiteX3" fmla="*/ 1177505 w 2103393"/>
              <a:gd name="connsiteY3" fmla="*/ 493664 h 1959848"/>
              <a:gd name="connsiteX4" fmla="*/ 1312141 w 2103393"/>
              <a:gd name="connsiteY4" fmla="*/ 572201 h 1959848"/>
              <a:gd name="connsiteX5" fmla="*/ 1508484 w 2103393"/>
              <a:gd name="connsiteY5" fmla="*/ 375858 h 1959848"/>
              <a:gd name="connsiteX6" fmla="*/ 2058246 w 2103393"/>
              <a:gd name="connsiteY6" fmla="*/ 1924167 h 1959848"/>
              <a:gd name="connsiteX7" fmla="*/ 1211163 w 2103393"/>
              <a:gd name="connsiteY7" fmla="*/ 1486600 h 1959848"/>
              <a:gd name="connsiteX8" fmla="*/ 1205554 w 2103393"/>
              <a:gd name="connsiteY8" fmla="*/ 1200502 h 1959848"/>
              <a:gd name="connsiteX9" fmla="*/ 1244823 w 2103393"/>
              <a:gd name="connsiteY9" fmla="*/ 757325 h 1959848"/>
              <a:gd name="connsiteX10" fmla="*/ 1076528 w 2103393"/>
              <a:gd name="connsiteY10" fmla="*/ 611470 h 1959848"/>
              <a:gd name="connsiteX11" fmla="*/ 885795 w 2103393"/>
              <a:gd name="connsiteY11" fmla="*/ 751715 h 1959848"/>
              <a:gd name="connsiteX12" fmla="*/ 919453 w 2103393"/>
              <a:gd name="connsiteY12" fmla="*/ 1189281 h 1959848"/>
              <a:gd name="connsiteX13" fmla="*/ 891405 w 2103393"/>
              <a:gd name="connsiteY13" fmla="*/ 1509040 h 1959848"/>
              <a:gd name="connsiteX14" fmla="*/ 89201 w 2103393"/>
              <a:gd name="connsiteY14" fmla="*/ 1952216 h 1959848"/>
              <a:gd name="connsiteX15" fmla="*/ 577255 w 2103393"/>
              <a:gd name="connsiteY15" fmla="*/ 375858 h 1959848"/>
              <a:gd name="connsiteX16" fmla="*/ 807257 w 2103393"/>
              <a:gd name="connsiteY16" fmla="*/ 611470 h 1959848"/>
              <a:gd name="connsiteX17" fmla="*/ 969942 w 2103393"/>
              <a:gd name="connsiteY17" fmla="*/ 499274 h 1959848"/>
              <a:gd name="connsiteX18" fmla="*/ 947503 w 2103393"/>
              <a:gd name="connsiteY18" fmla="*/ 0 h 1959848"/>
              <a:gd name="connsiteX0" fmla="*/ 947503 w 2103393"/>
              <a:gd name="connsiteY0" fmla="*/ 0 h 1961617"/>
              <a:gd name="connsiteX1" fmla="*/ 947503 w 2103393"/>
              <a:gd name="connsiteY1" fmla="*/ 0 h 1961617"/>
              <a:gd name="connsiteX2" fmla="*/ 1183115 w 2103393"/>
              <a:gd name="connsiteY2" fmla="*/ 5610 h 1961617"/>
              <a:gd name="connsiteX3" fmla="*/ 1177505 w 2103393"/>
              <a:gd name="connsiteY3" fmla="*/ 493664 h 1961617"/>
              <a:gd name="connsiteX4" fmla="*/ 1312141 w 2103393"/>
              <a:gd name="connsiteY4" fmla="*/ 572201 h 1961617"/>
              <a:gd name="connsiteX5" fmla="*/ 1508484 w 2103393"/>
              <a:gd name="connsiteY5" fmla="*/ 375858 h 1961617"/>
              <a:gd name="connsiteX6" fmla="*/ 2058246 w 2103393"/>
              <a:gd name="connsiteY6" fmla="*/ 1924167 h 1961617"/>
              <a:gd name="connsiteX7" fmla="*/ 1244822 w 2103393"/>
              <a:gd name="connsiteY7" fmla="*/ 1514649 h 1961617"/>
              <a:gd name="connsiteX8" fmla="*/ 1205554 w 2103393"/>
              <a:gd name="connsiteY8" fmla="*/ 1200502 h 1961617"/>
              <a:gd name="connsiteX9" fmla="*/ 1244823 w 2103393"/>
              <a:gd name="connsiteY9" fmla="*/ 757325 h 1961617"/>
              <a:gd name="connsiteX10" fmla="*/ 1076528 w 2103393"/>
              <a:gd name="connsiteY10" fmla="*/ 611470 h 1961617"/>
              <a:gd name="connsiteX11" fmla="*/ 885795 w 2103393"/>
              <a:gd name="connsiteY11" fmla="*/ 751715 h 1961617"/>
              <a:gd name="connsiteX12" fmla="*/ 919453 w 2103393"/>
              <a:gd name="connsiteY12" fmla="*/ 1189281 h 1961617"/>
              <a:gd name="connsiteX13" fmla="*/ 891405 w 2103393"/>
              <a:gd name="connsiteY13" fmla="*/ 1509040 h 1961617"/>
              <a:gd name="connsiteX14" fmla="*/ 89201 w 2103393"/>
              <a:gd name="connsiteY14" fmla="*/ 1952216 h 1961617"/>
              <a:gd name="connsiteX15" fmla="*/ 577255 w 2103393"/>
              <a:gd name="connsiteY15" fmla="*/ 375858 h 1961617"/>
              <a:gd name="connsiteX16" fmla="*/ 807257 w 2103393"/>
              <a:gd name="connsiteY16" fmla="*/ 611470 h 1961617"/>
              <a:gd name="connsiteX17" fmla="*/ 969942 w 2103393"/>
              <a:gd name="connsiteY17" fmla="*/ 499274 h 1961617"/>
              <a:gd name="connsiteX18" fmla="*/ 947503 w 2103393"/>
              <a:gd name="connsiteY18" fmla="*/ 0 h 1961617"/>
              <a:gd name="connsiteX0" fmla="*/ 947503 w 2103393"/>
              <a:gd name="connsiteY0" fmla="*/ 0 h 1961617"/>
              <a:gd name="connsiteX1" fmla="*/ 947503 w 2103393"/>
              <a:gd name="connsiteY1" fmla="*/ 0 h 1961617"/>
              <a:gd name="connsiteX2" fmla="*/ 1183115 w 2103393"/>
              <a:gd name="connsiteY2" fmla="*/ 5610 h 1961617"/>
              <a:gd name="connsiteX3" fmla="*/ 1177505 w 2103393"/>
              <a:gd name="connsiteY3" fmla="*/ 493664 h 1961617"/>
              <a:gd name="connsiteX4" fmla="*/ 1312141 w 2103393"/>
              <a:gd name="connsiteY4" fmla="*/ 572201 h 1961617"/>
              <a:gd name="connsiteX5" fmla="*/ 1508484 w 2103393"/>
              <a:gd name="connsiteY5" fmla="*/ 375858 h 1961617"/>
              <a:gd name="connsiteX6" fmla="*/ 2058246 w 2103393"/>
              <a:gd name="connsiteY6" fmla="*/ 1924167 h 1961617"/>
              <a:gd name="connsiteX7" fmla="*/ 1244822 w 2103393"/>
              <a:gd name="connsiteY7" fmla="*/ 1514649 h 1961617"/>
              <a:gd name="connsiteX8" fmla="*/ 1205554 w 2103393"/>
              <a:gd name="connsiteY8" fmla="*/ 1200502 h 1961617"/>
              <a:gd name="connsiteX9" fmla="*/ 1244823 w 2103393"/>
              <a:gd name="connsiteY9" fmla="*/ 757325 h 1961617"/>
              <a:gd name="connsiteX10" fmla="*/ 1076528 w 2103393"/>
              <a:gd name="connsiteY10" fmla="*/ 611470 h 1961617"/>
              <a:gd name="connsiteX11" fmla="*/ 885795 w 2103393"/>
              <a:gd name="connsiteY11" fmla="*/ 751715 h 1961617"/>
              <a:gd name="connsiteX12" fmla="*/ 919453 w 2103393"/>
              <a:gd name="connsiteY12" fmla="*/ 1189281 h 1961617"/>
              <a:gd name="connsiteX13" fmla="*/ 891405 w 2103393"/>
              <a:gd name="connsiteY13" fmla="*/ 1509040 h 1961617"/>
              <a:gd name="connsiteX14" fmla="*/ 89201 w 2103393"/>
              <a:gd name="connsiteY14" fmla="*/ 1952216 h 1961617"/>
              <a:gd name="connsiteX15" fmla="*/ 577255 w 2103393"/>
              <a:gd name="connsiteY15" fmla="*/ 375858 h 1961617"/>
              <a:gd name="connsiteX16" fmla="*/ 807257 w 2103393"/>
              <a:gd name="connsiteY16" fmla="*/ 611470 h 1961617"/>
              <a:gd name="connsiteX17" fmla="*/ 969942 w 2103393"/>
              <a:gd name="connsiteY17" fmla="*/ 499274 h 1961617"/>
              <a:gd name="connsiteX18" fmla="*/ 947503 w 2103393"/>
              <a:gd name="connsiteY18" fmla="*/ 0 h 1961617"/>
              <a:gd name="connsiteX0" fmla="*/ 947503 w 2103393"/>
              <a:gd name="connsiteY0" fmla="*/ 0 h 1963064"/>
              <a:gd name="connsiteX1" fmla="*/ 947503 w 2103393"/>
              <a:gd name="connsiteY1" fmla="*/ 0 h 1963064"/>
              <a:gd name="connsiteX2" fmla="*/ 1183115 w 2103393"/>
              <a:gd name="connsiteY2" fmla="*/ 5610 h 1963064"/>
              <a:gd name="connsiteX3" fmla="*/ 1177505 w 2103393"/>
              <a:gd name="connsiteY3" fmla="*/ 493664 h 1963064"/>
              <a:gd name="connsiteX4" fmla="*/ 1312141 w 2103393"/>
              <a:gd name="connsiteY4" fmla="*/ 572201 h 1963064"/>
              <a:gd name="connsiteX5" fmla="*/ 1508484 w 2103393"/>
              <a:gd name="connsiteY5" fmla="*/ 375858 h 1963064"/>
              <a:gd name="connsiteX6" fmla="*/ 2058246 w 2103393"/>
              <a:gd name="connsiteY6" fmla="*/ 1924167 h 1963064"/>
              <a:gd name="connsiteX7" fmla="*/ 1244822 w 2103393"/>
              <a:gd name="connsiteY7" fmla="*/ 1514649 h 1963064"/>
              <a:gd name="connsiteX8" fmla="*/ 1205554 w 2103393"/>
              <a:gd name="connsiteY8" fmla="*/ 1200502 h 1963064"/>
              <a:gd name="connsiteX9" fmla="*/ 1244823 w 2103393"/>
              <a:gd name="connsiteY9" fmla="*/ 757325 h 1963064"/>
              <a:gd name="connsiteX10" fmla="*/ 1076528 w 2103393"/>
              <a:gd name="connsiteY10" fmla="*/ 611470 h 1963064"/>
              <a:gd name="connsiteX11" fmla="*/ 885795 w 2103393"/>
              <a:gd name="connsiteY11" fmla="*/ 751715 h 1963064"/>
              <a:gd name="connsiteX12" fmla="*/ 919453 w 2103393"/>
              <a:gd name="connsiteY12" fmla="*/ 1189281 h 1963064"/>
              <a:gd name="connsiteX13" fmla="*/ 891405 w 2103393"/>
              <a:gd name="connsiteY13" fmla="*/ 1509040 h 1963064"/>
              <a:gd name="connsiteX14" fmla="*/ 89201 w 2103393"/>
              <a:gd name="connsiteY14" fmla="*/ 1952216 h 1963064"/>
              <a:gd name="connsiteX15" fmla="*/ 577255 w 2103393"/>
              <a:gd name="connsiteY15" fmla="*/ 375858 h 1963064"/>
              <a:gd name="connsiteX16" fmla="*/ 807257 w 2103393"/>
              <a:gd name="connsiteY16" fmla="*/ 611470 h 1963064"/>
              <a:gd name="connsiteX17" fmla="*/ 969942 w 2103393"/>
              <a:gd name="connsiteY17" fmla="*/ 499274 h 1963064"/>
              <a:gd name="connsiteX18" fmla="*/ 947503 w 2103393"/>
              <a:gd name="connsiteY18" fmla="*/ 0 h 1963064"/>
              <a:gd name="connsiteX0" fmla="*/ 947503 w 2103393"/>
              <a:gd name="connsiteY0" fmla="*/ 0 h 1964995"/>
              <a:gd name="connsiteX1" fmla="*/ 947503 w 2103393"/>
              <a:gd name="connsiteY1" fmla="*/ 0 h 1964995"/>
              <a:gd name="connsiteX2" fmla="*/ 1183115 w 2103393"/>
              <a:gd name="connsiteY2" fmla="*/ 5610 h 1964995"/>
              <a:gd name="connsiteX3" fmla="*/ 1177505 w 2103393"/>
              <a:gd name="connsiteY3" fmla="*/ 493664 h 1964995"/>
              <a:gd name="connsiteX4" fmla="*/ 1312141 w 2103393"/>
              <a:gd name="connsiteY4" fmla="*/ 572201 h 1964995"/>
              <a:gd name="connsiteX5" fmla="*/ 1508484 w 2103393"/>
              <a:gd name="connsiteY5" fmla="*/ 375858 h 1964995"/>
              <a:gd name="connsiteX6" fmla="*/ 2058246 w 2103393"/>
              <a:gd name="connsiteY6" fmla="*/ 1924167 h 1964995"/>
              <a:gd name="connsiteX7" fmla="*/ 1244822 w 2103393"/>
              <a:gd name="connsiteY7" fmla="*/ 1514649 h 1964995"/>
              <a:gd name="connsiteX8" fmla="*/ 1205554 w 2103393"/>
              <a:gd name="connsiteY8" fmla="*/ 1200502 h 1964995"/>
              <a:gd name="connsiteX9" fmla="*/ 1244823 w 2103393"/>
              <a:gd name="connsiteY9" fmla="*/ 757325 h 1964995"/>
              <a:gd name="connsiteX10" fmla="*/ 1076528 w 2103393"/>
              <a:gd name="connsiteY10" fmla="*/ 611470 h 1964995"/>
              <a:gd name="connsiteX11" fmla="*/ 885795 w 2103393"/>
              <a:gd name="connsiteY11" fmla="*/ 751715 h 1964995"/>
              <a:gd name="connsiteX12" fmla="*/ 919453 w 2103393"/>
              <a:gd name="connsiteY12" fmla="*/ 1189281 h 1964995"/>
              <a:gd name="connsiteX13" fmla="*/ 891405 w 2103393"/>
              <a:gd name="connsiteY13" fmla="*/ 1509040 h 1964995"/>
              <a:gd name="connsiteX14" fmla="*/ 89201 w 2103393"/>
              <a:gd name="connsiteY14" fmla="*/ 1952216 h 1964995"/>
              <a:gd name="connsiteX15" fmla="*/ 577255 w 2103393"/>
              <a:gd name="connsiteY15" fmla="*/ 375858 h 1964995"/>
              <a:gd name="connsiteX16" fmla="*/ 807257 w 2103393"/>
              <a:gd name="connsiteY16" fmla="*/ 611470 h 1964995"/>
              <a:gd name="connsiteX17" fmla="*/ 969942 w 2103393"/>
              <a:gd name="connsiteY17" fmla="*/ 499274 h 1964995"/>
              <a:gd name="connsiteX18" fmla="*/ 947503 w 2103393"/>
              <a:gd name="connsiteY18" fmla="*/ 0 h 1964995"/>
              <a:gd name="connsiteX0" fmla="*/ 947503 w 2103393"/>
              <a:gd name="connsiteY0" fmla="*/ 13781 h 1978776"/>
              <a:gd name="connsiteX1" fmla="*/ 947503 w 2103393"/>
              <a:gd name="connsiteY1" fmla="*/ 13781 h 1978776"/>
              <a:gd name="connsiteX2" fmla="*/ 1183115 w 2103393"/>
              <a:gd name="connsiteY2" fmla="*/ 19391 h 1978776"/>
              <a:gd name="connsiteX3" fmla="*/ 1177505 w 2103393"/>
              <a:gd name="connsiteY3" fmla="*/ 507445 h 1978776"/>
              <a:gd name="connsiteX4" fmla="*/ 1312141 w 2103393"/>
              <a:gd name="connsiteY4" fmla="*/ 585982 h 1978776"/>
              <a:gd name="connsiteX5" fmla="*/ 1508484 w 2103393"/>
              <a:gd name="connsiteY5" fmla="*/ 389639 h 1978776"/>
              <a:gd name="connsiteX6" fmla="*/ 2058246 w 2103393"/>
              <a:gd name="connsiteY6" fmla="*/ 1937948 h 1978776"/>
              <a:gd name="connsiteX7" fmla="*/ 1244822 w 2103393"/>
              <a:gd name="connsiteY7" fmla="*/ 1528430 h 1978776"/>
              <a:gd name="connsiteX8" fmla="*/ 1205554 w 2103393"/>
              <a:gd name="connsiteY8" fmla="*/ 1214283 h 1978776"/>
              <a:gd name="connsiteX9" fmla="*/ 1244823 w 2103393"/>
              <a:gd name="connsiteY9" fmla="*/ 771106 h 1978776"/>
              <a:gd name="connsiteX10" fmla="*/ 1076528 w 2103393"/>
              <a:gd name="connsiteY10" fmla="*/ 625251 h 1978776"/>
              <a:gd name="connsiteX11" fmla="*/ 885795 w 2103393"/>
              <a:gd name="connsiteY11" fmla="*/ 765496 h 1978776"/>
              <a:gd name="connsiteX12" fmla="*/ 919453 w 2103393"/>
              <a:gd name="connsiteY12" fmla="*/ 1203062 h 1978776"/>
              <a:gd name="connsiteX13" fmla="*/ 891405 w 2103393"/>
              <a:gd name="connsiteY13" fmla="*/ 1522821 h 1978776"/>
              <a:gd name="connsiteX14" fmla="*/ 89201 w 2103393"/>
              <a:gd name="connsiteY14" fmla="*/ 1965997 h 1978776"/>
              <a:gd name="connsiteX15" fmla="*/ 577255 w 2103393"/>
              <a:gd name="connsiteY15" fmla="*/ 389639 h 1978776"/>
              <a:gd name="connsiteX16" fmla="*/ 807257 w 2103393"/>
              <a:gd name="connsiteY16" fmla="*/ 625251 h 1978776"/>
              <a:gd name="connsiteX17" fmla="*/ 969942 w 2103393"/>
              <a:gd name="connsiteY17" fmla="*/ 513055 h 1978776"/>
              <a:gd name="connsiteX18" fmla="*/ 947503 w 2103393"/>
              <a:gd name="connsiteY18" fmla="*/ 13781 h 1978776"/>
              <a:gd name="connsiteX0" fmla="*/ 964333 w 2103393"/>
              <a:gd name="connsiteY0" fmla="*/ 55026 h 1980752"/>
              <a:gd name="connsiteX1" fmla="*/ 947503 w 2103393"/>
              <a:gd name="connsiteY1" fmla="*/ 15757 h 1980752"/>
              <a:gd name="connsiteX2" fmla="*/ 1183115 w 2103393"/>
              <a:gd name="connsiteY2" fmla="*/ 21367 h 1980752"/>
              <a:gd name="connsiteX3" fmla="*/ 1177505 w 2103393"/>
              <a:gd name="connsiteY3" fmla="*/ 509421 h 1980752"/>
              <a:gd name="connsiteX4" fmla="*/ 1312141 w 2103393"/>
              <a:gd name="connsiteY4" fmla="*/ 587958 h 1980752"/>
              <a:gd name="connsiteX5" fmla="*/ 1508484 w 2103393"/>
              <a:gd name="connsiteY5" fmla="*/ 391615 h 1980752"/>
              <a:gd name="connsiteX6" fmla="*/ 2058246 w 2103393"/>
              <a:gd name="connsiteY6" fmla="*/ 1939924 h 1980752"/>
              <a:gd name="connsiteX7" fmla="*/ 1244822 w 2103393"/>
              <a:gd name="connsiteY7" fmla="*/ 1530406 h 1980752"/>
              <a:gd name="connsiteX8" fmla="*/ 1205554 w 2103393"/>
              <a:gd name="connsiteY8" fmla="*/ 1216259 h 1980752"/>
              <a:gd name="connsiteX9" fmla="*/ 1244823 w 2103393"/>
              <a:gd name="connsiteY9" fmla="*/ 773082 h 1980752"/>
              <a:gd name="connsiteX10" fmla="*/ 1076528 w 2103393"/>
              <a:gd name="connsiteY10" fmla="*/ 627227 h 1980752"/>
              <a:gd name="connsiteX11" fmla="*/ 885795 w 2103393"/>
              <a:gd name="connsiteY11" fmla="*/ 767472 h 1980752"/>
              <a:gd name="connsiteX12" fmla="*/ 919453 w 2103393"/>
              <a:gd name="connsiteY12" fmla="*/ 1205038 h 1980752"/>
              <a:gd name="connsiteX13" fmla="*/ 891405 w 2103393"/>
              <a:gd name="connsiteY13" fmla="*/ 1524797 h 1980752"/>
              <a:gd name="connsiteX14" fmla="*/ 89201 w 2103393"/>
              <a:gd name="connsiteY14" fmla="*/ 1967973 h 1980752"/>
              <a:gd name="connsiteX15" fmla="*/ 577255 w 2103393"/>
              <a:gd name="connsiteY15" fmla="*/ 391615 h 1980752"/>
              <a:gd name="connsiteX16" fmla="*/ 807257 w 2103393"/>
              <a:gd name="connsiteY16" fmla="*/ 627227 h 1980752"/>
              <a:gd name="connsiteX17" fmla="*/ 969942 w 2103393"/>
              <a:gd name="connsiteY17" fmla="*/ 515031 h 1980752"/>
              <a:gd name="connsiteX18" fmla="*/ 964333 w 2103393"/>
              <a:gd name="connsiteY18" fmla="*/ 55026 h 1980752"/>
              <a:gd name="connsiteX0" fmla="*/ 913845 w 2103393"/>
              <a:gd name="connsiteY0" fmla="*/ 72662 h 1981559"/>
              <a:gd name="connsiteX1" fmla="*/ 947503 w 2103393"/>
              <a:gd name="connsiteY1" fmla="*/ 16564 h 1981559"/>
              <a:gd name="connsiteX2" fmla="*/ 1183115 w 2103393"/>
              <a:gd name="connsiteY2" fmla="*/ 22174 h 1981559"/>
              <a:gd name="connsiteX3" fmla="*/ 1177505 w 2103393"/>
              <a:gd name="connsiteY3" fmla="*/ 510228 h 1981559"/>
              <a:gd name="connsiteX4" fmla="*/ 1312141 w 2103393"/>
              <a:gd name="connsiteY4" fmla="*/ 588765 h 1981559"/>
              <a:gd name="connsiteX5" fmla="*/ 1508484 w 2103393"/>
              <a:gd name="connsiteY5" fmla="*/ 392422 h 1981559"/>
              <a:gd name="connsiteX6" fmla="*/ 2058246 w 2103393"/>
              <a:gd name="connsiteY6" fmla="*/ 1940731 h 1981559"/>
              <a:gd name="connsiteX7" fmla="*/ 1244822 w 2103393"/>
              <a:gd name="connsiteY7" fmla="*/ 1531213 h 1981559"/>
              <a:gd name="connsiteX8" fmla="*/ 1205554 w 2103393"/>
              <a:gd name="connsiteY8" fmla="*/ 1217066 h 1981559"/>
              <a:gd name="connsiteX9" fmla="*/ 1244823 w 2103393"/>
              <a:gd name="connsiteY9" fmla="*/ 773889 h 1981559"/>
              <a:gd name="connsiteX10" fmla="*/ 1076528 w 2103393"/>
              <a:gd name="connsiteY10" fmla="*/ 628034 h 1981559"/>
              <a:gd name="connsiteX11" fmla="*/ 885795 w 2103393"/>
              <a:gd name="connsiteY11" fmla="*/ 768279 h 1981559"/>
              <a:gd name="connsiteX12" fmla="*/ 919453 w 2103393"/>
              <a:gd name="connsiteY12" fmla="*/ 1205845 h 1981559"/>
              <a:gd name="connsiteX13" fmla="*/ 891405 w 2103393"/>
              <a:gd name="connsiteY13" fmla="*/ 1525604 h 1981559"/>
              <a:gd name="connsiteX14" fmla="*/ 89201 w 2103393"/>
              <a:gd name="connsiteY14" fmla="*/ 1968780 h 1981559"/>
              <a:gd name="connsiteX15" fmla="*/ 577255 w 2103393"/>
              <a:gd name="connsiteY15" fmla="*/ 392422 h 1981559"/>
              <a:gd name="connsiteX16" fmla="*/ 807257 w 2103393"/>
              <a:gd name="connsiteY16" fmla="*/ 628034 h 1981559"/>
              <a:gd name="connsiteX17" fmla="*/ 969942 w 2103393"/>
              <a:gd name="connsiteY17" fmla="*/ 515838 h 1981559"/>
              <a:gd name="connsiteX18" fmla="*/ 913845 w 2103393"/>
              <a:gd name="connsiteY18" fmla="*/ 72662 h 1981559"/>
              <a:gd name="connsiteX0" fmla="*/ 913845 w 2103393"/>
              <a:gd name="connsiteY0" fmla="*/ 103017 h 2011914"/>
              <a:gd name="connsiteX1" fmla="*/ 1003601 w 2103393"/>
              <a:gd name="connsiteY1" fmla="*/ 2040 h 2011914"/>
              <a:gd name="connsiteX2" fmla="*/ 1183115 w 2103393"/>
              <a:gd name="connsiteY2" fmla="*/ 52529 h 2011914"/>
              <a:gd name="connsiteX3" fmla="*/ 1177505 w 2103393"/>
              <a:gd name="connsiteY3" fmla="*/ 540583 h 2011914"/>
              <a:gd name="connsiteX4" fmla="*/ 1312141 w 2103393"/>
              <a:gd name="connsiteY4" fmla="*/ 619120 h 2011914"/>
              <a:gd name="connsiteX5" fmla="*/ 1508484 w 2103393"/>
              <a:gd name="connsiteY5" fmla="*/ 422777 h 2011914"/>
              <a:gd name="connsiteX6" fmla="*/ 2058246 w 2103393"/>
              <a:gd name="connsiteY6" fmla="*/ 1971086 h 2011914"/>
              <a:gd name="connsiteX7" fmla="*/ 1244822 w 2103393"/>
              <a:gd name="connsiteY7" fmla="*/ 1561568 h 2011914"/>
              <a:gd name="connsiteX8" fmla="*/ 1205554 w 2103393"/>
              <a:gd name="connsiteY8" fmla="*/ 1247421 h 2011914"/>
              <a:gd name="connsiteX9" fmla="*/ 1244823 w 2103393"/>
              <a:gd name="connsiteY9" fmla="*/ 804244 h 2011914"/>
              <a:gd name="connsiteX10" fmla="*/ 1076528 w 2103393"/>
              <a:gd name="connsiteY10" fmla="*/ 658389 h 2011914"/>
              <a:gd name="connsiteX11" fmla="*/ 885795 w 2103393"/>
              <a:gd name="connsiteY11" fmla="*/ 798634 h 2011914"/>
              <a:gd name="connsiteX12" fmla="*/ 919453 w 2103393"/>
              <a:gd name="connsiteY12" fmla="*/ 1236200 h 2011914"/>
              <a:gd name="connsiteX13" fmla="*/ 891405 w 2103393"/>
              <a:gd name="connsiteY13" fmla="*/ 1555959 h 2011914"/>
              <a:gd name="connsiteX14" fmla="*/ 89201 w 2103393"/>
              <a:gd name="connsiteY14" fmla="*/ 1999135 h 2011914"/>
              <a:gd name="connsiteX15" fmla="*/ 577255 w 2103393"/>
              <a:gd name="connsiteY15" fmla="*/ 422777 h 2011914"/>
              <a:gd name="connsiteX16" fmla="*/ 807257 w 2103393"/>
              <a:gd name="connsiteY16" fmla="*/ 658389 h 2011914"/>
              <a:gd name="connsiteX17" fmla="*/ 969942 w 2103393"/>
              <a:gd name="connsiteY17" fmla="*/ 546193 h 2011914"/>
              <a:gd name="connsiteX18" fmla="*/ 913845 w 2103393"/>
              <a:gd name="connsiteY18" fmla="*/ 103017 h 2011914"/>
              <a:gd name="connsiteX0" fmla="*/ 930675 w 2103393"/>
              <a:gd name="connsiteY0" fmla="*/ 67702 h 2010258"/>
              <a:gd name="connsiteX1" fmla="*/ 1003601 w 2103393"/>
              <a:gd name="connsiteY1" fmla="*/ 384 h 2010258"/>
              <a:gd name="connsiteX2" fmla="*/ 1183115 w 2103393"/>
              <a:gd name="connsiteY2" fmla="*/ 50873 h 2010258"/>
              <a:gd name="connsiteX3" fmla="*/ 1177505 w 2103393"/>
              <a:gd name="connsiteY3" fmla="*/ 538927 h 2010258"/>
              <a:gd name="connsiteX4" fmla="*/ 1312141 w 2103393"/>
              <a:gd name="connsiteY4" fmla="*/ 617464 h 2010258"/>
              <a:gd name="connsiteX5" fmla="*/ 1508484 w 2103393"/>
              <a:gd name="connsiteY5" fmla="*/ 421121 h 2010258"/>
              <a:gd name="connsiteX6" fmla="*/ 2058246 w 2103393"/>
              <a:gd name="connsiteY6" fmla="*/ 1969430 h 2010258"/>
              <a:gd name="connsiteX7" fmla="*/ 1244822 w 2103393"/>
              <a:gd name="connsiteY7" fmla="*/ 1559912 h 2010258"/>
              <a:gd name="connsiteX8" fmla="*/ 1205554 w 2103393"/>
              <a:gd name="connsiteY8" fmla="*/ 1245765 h 2010258"/>
              <a:gd name="connsiteX9" fmla="*/ 1244823 w 2103393"/>
              <a:gd name="connsiteY9" fmla="*/ 802588 h 2010258"/>
              <a:gd name="connsiteX10" fmla="*/ 1076528 w 2103393"/>
              <a:gd name="connsiteY10" fmla="*/ 656733 h 2010258"/>
              <a:gd name="connsiteX11" fmla="*/ 885795 w 2103393"/>
              <a:gd name="connsiteY11" fmla="*/ 796978 h 2010258"/>
              <a:gd name="connsiteX12" fmla="*/ 919453 w 2103393"/>
              <a:gd name="connsiteY12" fmla="*/ 1234544 h 2010258"/>
              <a:gd name="connsiteX13" fmla="*/ 891405 w 2103393"/>
              <a:gd name="connsiteY13" fmla="*/ 1554303 h 2010258"/>
              <a:gd name="connsiteX14" fmla="*/ 89201 w 2103393"/>
              <a:gd name="connsiteY14" fmla="*/ 1997479 h 2010258"/>
              <a:gd name="connsiteX15" fmla="*/ 577255 w 2103393"/>
              <a:gd name="connsiteY15" fmla="*/ 421121 h 2010258"/>
              <a:gd name="connsiteX16" fmla="*/ 807257 w 2103393"/>
              <a:gd name="connsiteY16" fmla="*/ 656733 h 2010258"/>
              <a:gd name="connsiteX17" fmla="*/ 969942 w 2103393"/>
              <a:gd name="connsiteY17" fmla="*/ 544537 h 2010258"/>
              <a:gd name="connsiteX18" fmla="*/ 930675 w 2103393"/>
              <a:gd name="connsiteY18" fmla="*/ 67702 h 2010258"/>
              <a:gd name="connsiteX0" fmla="*/ 930675 w 2103393"/>
              <a:gd name="connsiteY0" fmla="*/ 69239 h 2011795"/>
              <a:gd name="connsiteX1" fmla="*/ 1183115 w 2103393"/>
              <a:gd name="connsiteY1" fmla="*/ 52410 h 2011795"/>
              <a:gd name="connsiteX2" fmla="*/ 1177505 w 2103393"/>
              <a:gd name="connsiteY2" fmla="*/ 540464 h 2011795"/>
              <a:gd name="connsiteX3" fmla="*/ 1312141 w 2103393"/>
              <a:gd name="connsiteY3" fmla="*/ 619001 h 2011795"/>
              <a:gd name="connsiteX4" fmla="*/ 1508484 w 2103393"/>
              <a:gd name="connsiteY4" fmla="*/ 422658 h 2011795"/>
              <a:gd name="connsiteX5" fmla="*/ 2058246 w 2103393"/>
              <a:gd name="connsiteY5" fmla="*/ 1970967 h 2011795"/>
              <a:gd name="connsiteX6" fmla="*/ 1244822 w 2103393"/>
              <a:gd name="connsiteY6" fmla="*/ 1561449 h 2011795"/>
              <a:gd name="connsiteX7" fmla="*/ 1205554 w 2103393"/>
              <a:gd name="connsiteY7" fmla="*/ 1247302 h 2011795"/>
              <a:gd name="connsiteX8" fmla="*/ 1244823 w 2103393"/>
              <a:gd name="connsiteY8" fmla="*/ 804125 h 2011795"/>
              <a:gd name="connsiteX9" fmla="*/ 1076528 w 2103393"/>
              <a:gd name="connsiteY9" fmla="*/ 658270 h 2011795"/>
              <a:gd name="connsiteX10" fmla="*/ 885795 w 2103393"/>
              <a:gd name="connsiteY10" fmla="*/ 798515 h 2011795"/>
              <a:gd name="connsiteX11" fmla="*/ 919453 w 2103393"/>
              <a:gd name="connsiteY11" fmla="*/ 1236081 h 2011795"/>
              <a:gd name="connsiteX12" fmla="*/ 891405 w 2103393"/>
              <a:gd name="connsiteY12" fmla="*/ 1555840 h 2011795"/>
              <a:gd name="connsiteX13" fmla="*/ 89201 w 2103393"/>
              <a:gd name="connsiteY13" fmla="*/ 1999016 h 2011795"/>
              <a:gd name="connsiteX14" fmla="*/ 577255 w 2103393"/>
              <a:gd name="connsiteY14" fmla="*/ 422658 h 2011795"/>
              <a:gd name="connsiteX15" fmla="*/ 807257 w 2103393"/>
              <a:gd name="connsiteY15" fmla="*/ 658270 h 2011795"/>
              <a:gd name="connsiteX16" fmla="*/ 969942 w 2103393"/>
              <a:gd name="connsiteY16" fmla="*/ 546074 h 2011795"/>
              <a:gd name="connsiteX17" fmla="*/ 930675 w 2103393"/>
              <a:gd name="connsiteY17" fmla="*/ 69239 h 2011795"/>
              <a:gd name="connsiteX0" fmla="*/ 930675 w 2103393"/>
              <a:gd name="connsiteY0" fmla="*/ 63795 h 2006351"/>
              <a:gd name="connsiteX1" fmla="*/ 1183115 w 2103393"/>
              <a:gd name="connsiteY1" fmla="*/ 46966 h 2006351"/>
              <a:gd name="connsiteX2" fmla="*/ 1177505 w 2103393"/>
              <a:gd name="connsiteY2" fmla="*/ 535020 h 2006351"/>
              <a:gd name="connsiteX3" fmla="*/ 1312141 w 2103393"/>
              <a:gd name="connsiteY3" fmla="*/ 613557 h 2006351"/>
              <a:gd name="connsiteX4" fmla="*/ 1508484 w 2103393"/>
              <a:gd name="connsiteY4" fmla="*/ 417214 h 2006351"/>
              <a:gd name="connsiteX5" fmla="*/ 2058246 w 2103393"/>
              <a:gd name="connsiteY5" fmla="*/ 1965523 h 2006351"/>
              <a:gd name="connsiteX6" fmla="*/ 1244822 w 2103393"/>
              <a:gd name="connsiteY6" fmla="*/ 1556005 h 2006351"/>
              <a:gd name="connsiteX7" fmla="*/ 1205554 w 2103393"/>
              <a:gd name="connsiteY7" fmla="*/ 1241858 h 2006351"/>
              <a:gd name="connsiteX8" fmla="*/ 1244823 w 2103393"/>
              <a:gd name="connsiteY8" fmla="*/ 798681 h 2006351"/>
              <a:gd name="connsiteX9" fmla="*/ 1076528 w 2103393"/>
              <a:gd name="connsiteY9" fmla="*/ 652826 h 2006351"/>
              <a:gd name="connsiteX10" fmla="*/ 885795 w 2103393"/>
              <a:gd name="connsiteY10" fmla="*/ 793071 h 2006351"/>
              <a:gd name="connsiteX11" fmla="*/ 919453 w 2103393"/>
              <a:gd name="connsiteY11" fmla="*/ 1230637 h 2006351"/>
              <a:gd name="connsiteX12" fmla="*/ 891405 w 2103393"/>
              <a:gd name="connsiteY12" fmla="*/ 1550396 h 2006351"/>
              <a:gd name="connsiteX13" fmla="*/ 89201 w 2103393"/>
              <a:gd name="connsiteY13" fmla="*/ 1993572 h 2006351"/>
              <a:gd name="connsiteX14" fmla="*/ 577255 w 2103393"/>
              <a:gd name="connsiteY14" fmla="*/ 417214 h 2006351"/>
              <a:gd name="connsiteX15" fmla="*/ 807257 w 2103393"/>
              <a:gd name="connsiteY15" fmla="*/ 652826 h 2006351"/>
              <a:gd name="connsiteX16" fmla="*/ 969942 w 2103393"/>
              <a:gd name="connsiteY16" fmla="*/ 540630 h 2006351"/>
              <a:gd name="connsiteX17" fmla="*/ 930675 w 2103393"/>
              <a:gd name="connsiteY17" fmla="*/ 63795 h 2006351"/>
              <a:gd name="connsiteX0" fmla="*/ 930675 w 2103393"/>
              <a:gd name="connsiteY0" fmla="*/ 51191 h 2016186"/>
              <a:gd name="connsiteX1" fmla="*/ 1183115 w 2103393"/>
              <a:gd name="connsiteY1" fmla="*/ 56801 h 2016186"/>
              <a:gd name="connsiteX2" fmla="*/ 1177505 w 2103393"/>
              <a:gd name="connsiteY2" fmla="*/ 544855 h 2016186"/>
              <a:gd name="connsiteX3" fmla="*/ 1312141 w 2103393"/>
              <a:gd name="connsiteY3" fmla="*/ 623392 h 2016186"/>
              <a:gd name="connsiteX4" fmla="*/ 1508484 w 2103393"/>
              <a:gd name="connsiteY4" fmla="*/ 427049 h 2016186"/>
              <a:gd name="connsiteX5" fmla="*/ 2058246 w 2103393"/>
              <a:gd name="connsiteY5" fmla="*/ 1975358 h 2016186"/>
              <a:gd name="connsiteX6" fmla="*/ 1244822 w 2103393"/>
              <a:gd name="connsiteY6" fmla="*/ 1565840 h 2016186"/>
              <a:gd name="connsiteX7" fmla="*/ 1205554 w 2103393"/>
              <a:gd name="connsiteY7" fmla="*/ 1251693 h 2016186"/>
              <a:gd name="connsiteX8" fmla="*/ 1244823 w 2103393"/>
              <a:gd name="connsiteY8" fmla="*/ 808516 h 2016186"/>
              <a:gd name="connsiteX9" fmla="*/ 1076528 w 2103393"/>
              <a:gd name="connsiteY9" fmla="*/ 662661 h 2016186"/>
              <a:gd name="connsiteX10" fmla="*/ 885795 w 2103393"/>
              <a:gd name="connsiteY10" fmla="*/ 802906 h 2016186"/>
              <a:gd name="connsiteX11" fmla="*/ 919453 w 2103393"/>
              <a:gd name="connsiteY11" fmla="*/ 1240472 h 2016186"/>
              <a:gd name="connsiteX12" fmla="*/ 891405 w 2103393"/>
              <a:gd name="connsiteY12" fmla="*/ 1560231 h 2016186"/>
              <a:gd name="connsiteX13" fmla="*/ 89201 w 2103393"/>
              <a:gd name="connsiteY13" fmla="*/ 2003407 h 2016186"/>
              <a:gd name="connsiteX14" fmla="*/ 577255 w 2103393"/>
              <a:gd name="connsiteY14" fmla="*/ 427049 h 2016186"/>
              <a:gd name="connsiteX15" fmla="*/ 807257 w 2103393"/>
              <a:gd name="connsiteY15" fmla="*/ 662661 h 2016186"/>
              <a:gd name="connsiteX16" fmla="*/ 969942 w 2103393"/>
              <a:gd name="connsiteY16" fmla="*/ 550465 h 2016186"/>
              <a:gd name="connsiteX17" fmla="*/ 930675 w 2103393"/>
              <a:gd name="connsiteY17" fmla="*/ 51191 h 2016186"/>
              <a:gd name="connsiteX0" fmla="*/ 930675 w 2103393"/>
              <a:gd name="connsiteY0" fmla="*/ 47103 h 2012098"/>
              <a:gd name="connsiteX1" fmla="*/ 1183115 w 2103393"/>
              <a:gd name="connsiteY1" fmla="*/ 52713 h 2012098"/>
              <a:gd name="connsiteX2" fmla="*/ 1177505 w 2103393"/>
              <a:gd name="connsiteY2" fmla="*/ 540767 h 2012098"/>
              <a:gd name="connsiteX3" fmla="*/ 1312141 w 2103393"/>
              <a:gd name="connsiteY3" fmla="*/ 619304 h 2012098"/>
              <a:gd name="connsiteX4" fmla="*/ 1508484 w 2103393"/>
              <a:gd name="connsiteY4" fmla="*/ 422961 h 2012098"/>
              <a:gd name="connsiteX5" fmla="*/ 2058246 w 2103393"/>
              <a:gd name="connsiteY5" fmla="*/ 1971270 h 2012098"/>
              <a:gd name="connsiteX6" fmla="*/ 1244822 w 2103393"/>
              <a:gd name="connsiteY6" fmla="*/ 1561752 h 2012098"/>
              <a:gd name="connsiteX7" fmla="*/ 1205554 w 2103393"/>
              <a:gd name="connsiteY7" fmla="*/ 1247605 h 2012098"/>
              <a:gd name="connsiteX8" fmla="*/ 1244823 w 2103393"/>
              <a:gd name="connsiteY8" fmla="*/ 804428 h 2012098"/>
              <a:gd name="connsiteX9" fmla="*/ 1076528 w 2103393"/>
              <a:gd name="connsiteY9" fmla="*/ 658573 h 2012098"/>
              <a:gd name="connsiteX10" fmla="*/ 885795 w 2103393"/>
              <a:gd name="connsiteY10" fmla="*/ 798818 h 2012098"/>
              <a:gd name="connsiteX11" fmla="*/ 919453 w 2103393"/>
              <a:gd name="connsiteY11" fmla="*/ 1236384 h 2012098"/>
              <a:gd name="connsiteX12" fmla="*/ 891405 w 2103393"/>
              <a:gd name="connsiteY12" fmla="*/ 1556143 h 2012098"/>
              <a:gd name="connsiteX13" fmla="*/ 89201 w 2103393"/>
              <a:gd name="connsiteY13" fmla="*/ 1999319 h 2012098"/>
              <a:gd name="connsiteX14" fmla="*/ 577255 w 2103393"/>
              <a:gd name="connsiteY14" fmla="*/ 422961 h 2012098"/>
              <a:gd name="connsiteX15" fmla="*/ 807257 w 2103393"/>
              <a:gd name="connsiteY15" fmla="*/ 658573 h 2012098"/>
              <a:gd name="connsiteX16" fmla="*/ 969942 w 2103393"/>
              <a:gd name="connsiteY16" fmla="*/ 546377 h 2012098"/>
              <a:gd name="connsiteX17" fmla="*/ 930675 w 2103393"/>
              <a:gd name="connsiteY17" fmla="*/ 47103 h 2012098"/>
              <a:gd name="connsiteX0" fmla="*/ 930675 w 2103393"/>
              <a:gd name="connsiteY0" fmla="*/ 47103 h 2012098"/>
              <a:gd name="connsiteX1" fmla="*/ 1183115 w 2103393"/>
              <a:gd name="connsiteY1" fmla="*/ 52713 h 2012098"/>
              <a:gd name="connsiteX2" fmla="*/ 1177505 w 2103393"/>
              <a:gd name="connsiteY2" fmla="*/ 540767 h 2012098"/>
              <a:gd name="connsiteX3" fmla="*/ 1312141 w 2103393"/>
              <a:gd name="connsiteY3" fmla="*/ 619304 h 2012098"/>
              <a:gd name="connsiteX4" fmla="*/ 1508484 w 2103393"/>
              <a:gd name="connsiteY4" fmla="*/ 422961 h 2012098"/>
              <a:gd name="connsiteX5" fmla="*/ 2058246 w 2103393"/>
              <a:gd name="connsiteY5" fmla="*/ 1971270 h 2012098"/>
              <a:gd name="connsiteX6" fmla="*/ 1244822 w 2103393"/>
              <a:gd name="connsiteY6" fmla="*/ 1561752 h 2012098"/>
              <a:gd name="connsiteX7" fmla="*/ 1205554 w 2103393"/>
              <a:gd name="connsiteY7" fmla="*/ 1247605 h 2012098"/>
              <a:gd name="connsiteX8" fmla="*/ 1244823 w 2103393"/>
              <a:gd name="connsiteY8" fmla="*/ 804428 h 2012098"/>
              <a:gd name="connsiteX9" fmla="*/ 1076528 w 2103393"/>
              <a:gd name="connsiteY9" fmla="*/ 658573 h 2012098"/>
              <a:gd name="connsiteX10" fmla="*/ 885795 w 2103393"/>
              <a:gd name="connsiteY10" fmla="*/ 798818 h 2012098"/>
              <a:gd name="connsiteX11" fmla="*/ 919453 w 2103393"/>
              <a:gd name="connsiteY11" fmla="*/ 1236384 h 2012098"/>
              <a:gd name="connsiteX12" fmla="*/ 891405 w 2103393"/>
              <a:gd name="connsiteY12" fmla="*/ 1556143 h 2012098"/>
              <a:gd name="connsiteX13" fmla="*/ 89201 w 2103393"/>
              <a:gd name="connsiteY13" fmla="*/ 1999319 h 2012098"/>
              <a:gd name="connsiteX14" fmla="*/ 577255 w 2103393"/>
              <a:gd name="connsiteY14" fmla="*/ 422961 h 2012098"/>
              <a:gd name="connsiteX15" fmla="*/ 807257 w 2103393"/>
              <a:gd name="connsiteY15" fmla="*/ 658573 h 2012098"/>
              <a:gd name="connsiteX16" fmla="*/ 969942 w 2103393"/>
              <a:gd name="connsiteY16" fmla="*/ 546377 h 2012098"/>
              <a:gd name="connsiteX17" fmla="*/ 930675 w 2103393"/>
              <a:gd name="connsiteY17" fmla="*/ 47103 h 2012098"/>
              <a:gd name="connsiteX0" fmla="*/ 930675 w 2103393"/>
              <a:gd name="connsiteY0" fmla="*/ 24191 h 2051098"/>
              <a:gd name="connsiteX1" fmla="*/ 1183115 w 2103393"/>
              <a:gd name="connsiteY1" fmla="*/ 91713 h 2051098"/>
              <a:gd name="connsiteX2" fmla="*/ 1177505 w 2103393"/>
              <a:gd name="connsiteY2" fmla="*/ 579767 h 2051098"/>
              <a:gd name="connsiteX3" fmla="*/ 1312141 w 2103393"/>
              <a:gd name="connsiteY3" fmla="*/ 658304 h 2051098"/>
              <a:gd name="connsiteX4" fmla="*/ 1508484 w 2103393"/>
              <a:gd name="connsiteY4" fmla="*/ 461961 h 2051098"/>
              <a:gd name="connsiteX5" fmla="*/ 2058246 w 2103393"/>
              <a:gd name="connsiteY5" fmla="*/ 2010270 h 2051098"/>
              <a:gd name="connsiteX6" fmla="*/ 1244822 w 2103393"/>
              <a:gd name="connsiteY6" fmla="*/ 1600752 h 2051098"/>
              <a:gd name="connsiteX7" fmla="*/ 1205554 w 2103393"/>
              <a:gd name="connsiteY7" fmla="*/ 1286605 h 2051098"/>
              <a:gd name="connsiteX8" fmla="*/ 1244823 w 2103393"/>
              <a:gd name="connsiteY8" fmla="*/ 843428 h 2051098"/>
              <a:gd name="connsiteX9" fmla="*/ 1076528 w 2103393"/>
              <a:gd name="connsiteY9" fmla="*/ 697573 h 2051098"/>
              <a:gd name="connsiteX10" fmla="*/ 885795 w 2103393"/>
              <a:gd name="connsiteY10" fmla="*/ 837818 h 2051098"/>
              <a:gd name="connsiteX11" fmla="*/ 919453 w 2103393"/>
              <a:gd name="connsiteY11" fmla="*/ 1275384 h 2051098"/>
              <a:gd name="connsiteX12" fmla="*/ 891405 w 2103393"/>
              <a:gd name="connsiteY12" fmla="*/ 1595143 h 2051098"/>
              <a:gd name="connsiteX13" fmla="*/ 89201 w 2103393"/>
              <a:gd name="connsiteY13" fmla="*/ 2038319 h 2051098"/>
              <a:gd name="connsiteX14" fmla="*/ 577255 w 2103393"/>
              <a:gd name="connsiteY14" fmla="*/ 461961 h 2051098"/>
              <a:gd name="connsiteX15" fmla="*/ 807257 w 2103393"/>
              <a:gd name="connsiteY15" fmla="*/ 697573 h 2051098"/>
              <a:gd name="connsiteX16" fmla="*/ 969942 w 2103393"/>
              <a:gd name="connsiteY16" fmla="*/ 585377 h 2051098"/>
              <a:gd name="connsiteX17" fmla="*/ 930675 w 2103393"/>
              <a:gd name="connsiteY17" fmla="*/ 24191 h 2051098"/>
              <a:gd name="connsiteX0" fmla="*/ 930675 w 2103393"/>
              <a:gd name="connsiteY0" fmla="*/ 51153 h 2078060"/>
              <a:gd name="connsiteX1" fmla="*/ 1190398 w 2103393"/>
              <a:gd name="connsiteY1" fmla="*/ 49480 h 2078060"/>
              <a:gd name="connsiteX2" fmla="*/ 1177505 w 2103393"/>
              <a:gd name="connsiteY2" fmla="*/ 606729 h 2078060"/>
              <a:gd name="connsiteX3" fmla="*/ 1312141 w 2103393"/>
              <a:gd name="connsiteY3" fmla="*/ 685266 h 2078060"/>
              <a:gd name="connsiteX4" fmla="*/ 1508484 w 2103393"/>
              <a:gd name="connsiteY4" fmla="*/ 488923 h 2078060"/>
              <a:gd name="connsiteX5" fmla="*/ 2058246 w 2103393"/>
              <a:gd name="connsiteY5" fmla="*/ 2037232 h 2078060"/>
              <a:gd name="connsiteX6" fmla="*/ 1244822 w 2103393"/>
              <a:gd name="connsiteY6" fmla="*/ 1627714 h 2078060"/>
              <a:gd name="connsiteX7" fmla="*/ 1205554 w 2103393"/>
              <a:gd name="connsiteY7" fmla="*/ 1313567 h 2078060"/>
              <a:gd name="connsiteX8" fmla="*/ 1244823 w 2103393"/>
              <a:gd name="connsiteY8" fmla="*/ 870390 h 2078060"/>
              <a:gd name="connsiteX9" fmla="*/ 1076528 w 2103393"/>
              <a:gd name="connsiteY9" fmla="*/ 724535 h 2078060"/>
              <a:gd name="connsiteX10" fmla="*/ 885795 w 2103393"/>
              <a:gd name="connsiteY10" fmla="*/ 864780 h 2078060"/>
              <a:gd name="connsiteX11" fmla="*/ 919453 w 2103393"/>
              <a:gd name="connsiteY11" fmla="*/ 1302346 h 2078060"/>
              <a:gd name="connsiteX12" fmla="*/ 891405 w 2103393"/>
              <a:gd name="connsiteY12" fmla="*/ 1622105 h 2078060"/>
              <a:gd name="connsiteX13" fmla="*/ 89201 w 2103393"/>
              <a:gd name="connsiteY13" fmla="*/ 2065281 h 2078060"/>
              <a:gd name="connsiteX14" fmla="*/ 577255 w 2103393"/>
              <a:gd name="connsiteY14" fmla="*/ 488923 h 2078060"/>
              <a:gd name="connsiteX15" fmla="*/ 807257 w 2103393"/>
              <a:gd name="connsiteY15" fmla="*/ 724535 h 2078060"/>
              <a:gd name="connsiteX16" fmla="*/ 969942 w 2103393"/>
              <a:gd name="connsiteY16" fmla="*/ 612339 h 2078060"/>
              <a:gd name="connsiteX17" fmla="*/ 930675 w 2103393"/>
              <a:gd name="connsiteY17" fmla="*/ 51153 h 2078060"/>
              <a:gd name="connsiteX0" fmla="*/ 930675 w 2103393"/>
              <a:gd name="connsiteY0" fmla="*/ 57180 h 2084087"/>
              <a:gd name="connsiteX1" fmla="*/ 1190398 w 2103393"/>
              <a:gd name="connsiteY1" fmla="*/ 55507 h 2084087"/>
              <a:gd name="connsiteX2" fmla="*/ 1177505 w 2103393"/>
              <a:gd name="connsiteY2" fmla="*/ 612756 h 2084087"/>
              <a:gd name="connsiteX3" fmla="*/ 1312141 w 2103393"/>
              <a:gd name="connsiteY3" fmla="*/ 691293 h 2084087"/>
              <a:gd name="connsiteX4" fmla="*/ 1508484 w 2103393"/>
              <a:gd name="connsiteY4" fmla="*/ 494950 h 2084087"/>
              <a:gd name="connsiteX5" fmla="*/ 2058246 w 2103393"/>
              <a:gd name="connsiteY5" fmla="*/ 2043259 h 2084087"/>
              <a:gd name="connsiteX6" fmla="*/ 1244822 w 2103393"/>
              <a:gd name="connsiteY6" fmla="*/ 1633741 h 2084087"/>
              <a:gd name="connsiteX7" fmla="*/ 1205554 w 2103393"/>
              <a:gd name="connsiteY7" fmla="*/ 1319594 h 2084087"/>
              <a:gd name="connsiteX8" fmla="*/ 1244823 w 2103393"/>
              <a:gd name="connsiteY8" fmla="*/ 876417 h 2084087"/>
              <a:gd name="connsiteX9" fmla="*/ 1076528 w 2103393"/>
              <a:gd name="connsiteY9" fmla="*/ 730562 h 2084087"/>
              <a:gd name="connsiteX10" fmla="*/ 885795 w 2103393"/>
              <a:gd name="connsiteY10" fmla="*/ 870807 h 2084087"/>
              <a:gd name="connsiteX11" fmla="*/ 919453 w 2103393"/>
              <a:gd name="connsiteY11" fmla="*/ 1308373 h 2084087"/>
              <a:gd name="connsiteX12" fmla="*/ 891405 w 2103393"/>
              <a:gd name="connsiteY12" fmla="*/ 1628132 h 2084087"/>
              <a:gd name="connsiteX13" fmla="*/ 89201 w 2103393"/>
              <a:gd name="connsiteY13" fmla="*/ 2071308 h 2084087"/>
              <a:gd name="connsiteX14" fmla="*/ 577255 w 2103393"/>
              <a:gd name="connsiteY14" fmla="*/ 494950 h 2084087"/>
              <a:gd name="connsiteX15" fmla="*/ 807257 w 2103393"/>
              <a:gd name="connsiteY15" fmla="*/ 730562 h 2084087"/>
              <a:gd name="connsiteX16" fmla="*/ 969942 w 2103393"/>
              <a:gd name="connsiteY16" fmla="*/ 618366 h 2084087"/>
              <a:gd name="connsiteX17" fmla="*/ 930675 w 2103393"/>
              <a:gd name="connsiteY17" fmla="*/ 57180 h 2084087"/>
              <a:gd name="connsiteX0" fmla="*/ 930675 w 2103393"/>
              <a:gd name="connsiteY0" fmla="*/ 65797 h 2092704"/>
              <a:gd name="connsiteX1" fmla="*/ 1190398 w 2103393"/>
              <a:gd name="connsiteY1" fmla="*/ 64124 h 2092704"/>
              <a:gd name="connsiteX2" fmla="*/ 1177505 w 2103393"/>
              <a:gd name="connsiteY2" fmla="*/ 621373 h 2092704"/>
              <a:gd name="connsiteX3" fmla="*/ 1312141 w 2103393"/>
              <a:gd name="connsiteY3" fmla="*/ 699910 h 2092704"/>
              <a:gd name="connsiteX4" fmla="*/ 1508484 w 2103393"/>
              <a:gd name="connsiteY4" fmla="*/ 503567 h 2092704"/>
              <a:gd name="connsiteX5" fmla="*/ 2058246 w 2103393"/>
              <a:gd name="connsiteY5" fmla="*/ 2051876 h 2092704"/>
              <a:gd name="connsiteX6" fmla="*/ 1244822 w 2103393"/>
              <a:gd name="connsiteY6" fmla="*/ 1642358 h 2092704"/>
              <a:gd name="connsiteX7" fmla="*/ 1205554 w 2103393"/>
              <a:gd name="connsiteY7" fmla="*/ 1328211 h 2092704"/>
              <a:gd name="connsiteX8" fmla="*/ 1244823 w 2103393"/>
              <a:gd name="connsiteY8" fmla="*/ 885034 h 2092704"/>
              <a:gd name="connsiteX9" fmla="*/ 1076528 w 2103393"/>
              <a:gd name="connsiteY9" fmla="*/ 739179 h 2092704"/>
              <a:gd name="connsiteX10" fmla="*/ 885795 w 2103393"/>
              <a:gd name="connsiteY10" fmla="*/ 879424 h 2092704"/>
              <a:gd name="connsiteX11" fmla="*/ 919453 w 2103393"/>
              <a:gd name="connsiteY11" fmla="*/ 1316990 h 2092704"/>
              <a:gd name="connsiteX12" fmla="*/ 891405 w 2103393"/>
              <a:gd name="connsiteY12" fmla="*/ 1636749 h 2092704"/>
              <a:gd name="connsiteX13" fmla="*/ 89201 w 2103393"/>
              <a:gd name="connsiteY13" fmla="*/ 2079925 h 2092704"/>
              <a:gd name="connsiteX14" fmla="*/ 577255 w 2103393"/>
              <a:gd name="connsiteY14" fmla="*/ 503567 h 2092704"/>
              <a:gd name="connsiteX15" fmla="*/ 807257 w 2103393"/>
              <a:gd name="connsiteY15" fmla="*/ 739179 h 2092704"/>
              <a:gd name="connsiteX16" fmla="*/ 969942 w 2103393"/>
              <a:gd name="connsiteY16" fmla="*/ 626983 h 2092704"/>
              <a:gd name="connsiteX17" fmla="*/ 930675 w 2103393"/>
              <a:gd name="connsiteY17" fmla="*/ 65797 h 2092704"/>
              <a:gd name="connsiteX0" fmla="*/ 930675 w 2103393"/>
              <a:gd name="connsiteY0" fmla="*/ 65797 h 2092704"/>
              <a:gd name="connsiteX1" fmla="*/ 1190398 w 2103393"/>
              <a:gd name="connsiteY1" fmla="*/ 64124 h 2092704"/>
              <a:gd name="connsiteX2" fmla="*/ 1177505 w 2103393"/>
              <a:gd name="connsiteY2" fmla="*/ 621373 h 2092704"/>
              <a:gd name="connsiteX3" fmla="*/ 1312141 w 2103393"/>
              <a:gd name="connsiteY3" fmla="*/ 699910 h 2092704"/>
              <a:gd name="connsiteX4" fmla="*/ 1508484 w 2103393"/>
              <a:gd name="connsiteY4" fmla="*/ 503567 h 2092704"/>
              <a:gd name="connsiteX5" fmla="*/ 2058246 w 2103393"/>
              <a:gd name="connsiteY5" fmla="*/ 2051876 h 2092704"/>
              <a:gd name="connsiteX6" fmla="*/ 1244822 w 2103393"/>
              <a:gd name="connsiteY6" fmla="*/ 1642358 h 2092704"/>
              <a:gd name="connsiteX7" fmla="*/ 1205554 w 2103393"/>
              <a:gd name="connsiteY7" fmla="*/ 1328211 h 2092704"/>
              <a:gd name="connsiteX8" fmla="*/ 1244823 w 2103393"/>
              <a:gd name="connsiteY8" fmla="*/ 885034 h 2092704"/>
              <a:gd name="connsiteX9" fmla="*/ 1076528 w 2103393"/>
              <a:gd name="connsiteY9" fmla="*/ 739179 h 2092704"/>
              <a:gd name="connsiteX10" fmla="*/ 885795 w 2103393"/>
              <a:gd name="connsiteY10" fmla="*/ 879424 h 2092704"/>
              <a:gd name="connsiteX11" fmla="*/ 919453 w 2103393"/>
              <a:gd name="connsiteY11" fmla="*/ 1316990 h 2092704"/>
              <a:gd name="connsiteX12" fmla="*/ 891405 w 2103393"/>
              <a:gd name="connsiteY12" fmla="*/ 1636749 h 2092704"/>
              <a:gd name="connsiteX13" fmla="*/ 89201 w 2103393"/>
              <a:gd name="connsiteY13" fmla="*/ 2079925 h 2092704"/>
              <a:gd name="connsiteX14" fmla="*/ 577255 w 2103393"/>
              <a:gd name="connsiteY14" fmla="*/ 503567 h 2092704"/>
              <a:gd name="connsiteX15" fmla="*/ 807257 w 2103393"/>
              <a:gd name="connsiteY15" fmla="*/ 739179 h 2092704"/>
              <a:gd name="connsiteX16" fmla="*/ 969942 w 2103393"/>
              <a:gd name="connsiteY16" fmla="*/ 626983 h 2092704"/>
              <a:gd name="connsiteX17" fmla="*/ 930675 w 2103393"/>
              <a:gd name="connsiteY17" fmla="*/ 65797 h 2092704"/>
              <a:gd name="connsiteX0" fmla="*/ 930675 w 2103393"/>
              <a:gd name="connsiteY0" fmla="*/ 73853 h 2100760"/>
              <a:gd name="connsiteX1" fmla="*/ 1190398 w 2103393"/>
              <a:gd name="connsiteY1" fmla="*/ 72180 h 2100760"/>
              <a:gd name="connsiteX2" fmla="*/ 1177505 w 2103393"/>
              <a:gd name="connsiteY2" fmla="*/ 629429 h 2100760"/>
              <a:gd name="connsiteX3" fmla="*/ 1312141 w 2103393"/>
              <a:gd name="connsiteY3" fmla="*/ 707966 h 2100760"/>
              <a:gd name="connsiteX4" fmla="*/ 1508484 w 2103393"/>
              <a:gd name="connsiteY4" fmla="*/ 511623 h 2100760"/>
              <a:gd name="connsiteX5" fmla="*/ 2058246 w 2103393"/>
              <a:gd name="connsiteY5" fmla="*/ 2059932 h 2100760"/>
              <a:gd name="connsiteX6" fmla="*/ 1244822 w 2103393"/>
              <a:gd name="connsiteY6" fmla="*/ 1650414 h 2100760"/>
              <a:gd name="connsiteX7" fmla="*/ 1205554 w 2103393"/>
              <a:gd name="connsiteY7" fmla="*/ 1336267 h 2100760"/>
              <a:gd name="connsiteX8" fmla="*/ 1244823 w 2103393"/>
              <a:gd name="connsiteY8" fmla="*/ 893090 h 2100760"/>
              <a:gd name="connsiteX9" fmla="*/ 1076528 w 2103393"/>
              <a:gd name="connsiteY9" fmla="*/ 747235 h 2100760"/>
              <a:gd name="connsiteX10" fmla="*/ 885795 w 2103393"/>
              <a:gd name="connsiteY10" fmla="*/ 887480 h 2100760"/>
              <a:gd name="connsiteX11" fmla="*/ 919453 w 2103393"/>
              <a:gd name="connsiteY11" fmla="*/ 1325046 h 2100760"/>
              <a:gd name="connsiteX12" fmla="*/ 891405 w 2103393"/>
              <a:gd name="connsiteY12" fmla="*/ 1644805 h 2100760"/>
              <a:gd name="connsiteX13" fmla="*/ 89201 w 2103393"/>
              <a:gd name="connsiteY13" fmla="*/ 2087981 h 2100760"/>
              <a:gd name="connsiteX14" fmla="*/ 577255 w 2103393"/>
              <a:gd name="connsiteY14" fmla="*/ 511623 h 2100760"/>
              <a:gd name="connsiteX15" fmla="*/ 807257 w 2103393"/>
              <a:gd name="connsiteY15" fmla="*/ 747235 h 2100760"/>
              <a:gd name="connsiteX16" fmla="*/ 969942 w 2103393"/>
              <a:gd name="connsiteY16" fmla="*/ 635039 h 2100760"/>
              <a:gd name="connsiteX17" fmla="*/ 930675 w 2103393"/>
              <a:gd name="connsiteY17" fmla="*/ 73853 h 2100760"/>
              <a:gd name="connsiteX0" fmla="*/ 930675 w 2103393"/>
              <a:gd name="connsiteY0" fmla="*/ 77953 h 2104860"/>
              <a:gd name="connsiteX1" fmla="*/ 1190398 w 2103393"/>
              <a:gd name="connsiteY1" fmla="*/ 76280 h 2104860"/>
              <a:gd name="connsiteX2" fmla="*/ 1177505 w 2103393"/>
              <a:gd name="connsiteY2" fmla="*/ 633529 h 2104860"/>
              <a:gd name="connsiteX3" fmla="*/ 1312141 w 2103393"/>
              <a:gd name="connsiteY3" fmla="*/ 712066 h 2104860"/>
              <a:gd name="connsiteX4" fmla="*/ 1508484 w 2103393"/>
              <a:gd name="connsiteY4" fmla="*/ 515723 h 2104860"/>
              <a:gd name="connsiteX5" fmla="*/ 2058246 w 2103393"/>
              <a:gd name="connsiteY5" fmla="*/ 2064032 h 2104860"/>
              <a:gd name="connsiteX6" fmla="*/ 1244822 w 2103393"/>
              <a:gd name="connsiteY6" fmla="*/ 1654514 h 2104860"/>
              <a:gd name="connsiteX7" fmla="*/ 1205554 w 2103393"/>
              <a:gd name="connsiteY7" fmla="*/ 1340367 h 2104860"/>
              <a:gd name="connsiteX8" fmla="*/ 1244823 w 2103393"/>
              <a:gd name="connsiteY8" fmla="*/ 897190 h 2104860"/>
              <a:gd name="connsiteX9" fmla="*/ 1076528 w 2103393"/>
              <a:gd name="connsiteY9" fmla="*/ 751335 h 2104860"/>
              <a:gd name="connsiteX10" fmla="*/ 885795 w 2103393"/>
              <a:gd name="connsiteY10" fmla="*/ 891580 h 2104860"/>
              <a:gd name="connsiteX11" fmla="*/ 919453 w 2103393"/>
              <a:gd name="connsiteY11" fmla="*/ 1329146 h 2104860"/>
              <a:gd name="connsiteX12" fmla="*/ 891405 w 2103393"/>
              <a:gd name="connsiteY12" fmla="*/ 1648905 h 2104860"/>
              <a:gd name="connsiteX13" fmla="*/ 89201 w 2103393"/>
              <a:gd name="connsiteY13" fmla="*/ 2092081 h 2104860"/>
              <a:gd name="connsiteX14" fmla="*/ 577255 w 2103393"/>
              <a:gd name="connsiteY14" fmla="*/ 515723 h 2104860"/>
              <a:gd name="connsiteX15" fmla="*/ 807257 w 2103393"/>
              <a:gd name="connsiteY15" fmla="*/ 751335 h 2104860"/>
              <a:gd name="connsiteX16" fmla="*/ 969942 w 2103393"/>
              <a:gd name="connsiteY16" fmla="*/ 639139 h 2104860"/>
              <a:gd name="connsiteX17" fmla="*/ 930675 w 2103393"/>
              <a:gd name="connsiteY17" fmla="*/ 77953 h 2104860"/>
              <a:gd name="connsiteX0" fmla="*/ 930675 w 2103393"/>
              <a:gd name="connsiteY0" fmla="*/ 71187 h 2098094"/>
              <a:gd name="connsiteX1" fmla="*/ 1190398 w 2103393"/>
              <a:gd name="connsiteY1" fmla="*/ 69514 h 2098094"/>
              <a:gd name="connsiteX2" fmla="*/ 1177505 w 2103393"/>
              <a:gd name="connsiteY2" fmla="*/ 626763 h 2098094"/>
              <a:gd name="connsiteX3" fmla="*/ 1312141 w 2103393"/>
              <a:gd name="connsiteY3" fmla="*/ 705300 h 2098094"/>
              <a:gd name="connsiteX4" fmla="*/ 1508484 w 2103393"/>
              <a:gd name="connsiteY4" fmla="*/ 508957 h 2098094"/>
              <a:gd name="connsiteX5" fmla="*/ 2058246 w 2103393"/>
              <a:gd name="connsiteY5" fmla="*/ 2057266 h 2098094"/>
              <a:gd name="connsiteX6" fmla="*/ 1244822 w 2103393"/>
              <a:gd name="connsiteY6" fmla="*/ 1647748 h 2098094"/>
              <a:gd name="connsiteX7" fmla="*/ 1205554 w 2103393"/>
              <a:gd name="connsiteY7" fmla="*/ 1333601 h 2098094"/>
              <a:gd name="connsiteX8" fmla="*/ 1244823 w 2103393"/>
              <a:gd name="connsiteY8" fmla="*/ 890424 h 2098094"/>
              <a:gd name="connsiteX9" fmla="*/ 1076528 w 2103393"/>
              <a:gd name="connsiteY9" fmla="*/ 744569 h 2098094"/>
              <a:gd name="connsiteX10" fmla="*/ 885795 w 2103393"/>
              <a:gd name="connsiteY10" fmla="*/ 884814 h 2098094"/>
              <a:gd name="connsiteX11" fmla="*/ 919453 w 2103393"/>
              <a:gd name="connsiteY11" fmla="*/ 1322380 h 2098094"/>
              <a:gd name="connsiteX12" fmla="*/ 891405 w 2103393"/>
              <a:gd name="connsiteY12" fmla="*/ 1642139 h 2098094"/>
              <a:gd name="connsiteX13" fmla="*/ 89201 w 2103393"/>
              <a:gd name="connsiteY13" fmla="*/ 2085315 h 2098094"/>
              <a:gd name="connsiteX14" fmla="*/ 577255 w 2103393"/>
              <a:gd name="connsiteY14" fmla="*/ 508957 h 2098094"/>
              <a:gd name="connsiteX15" fmla="*/ 807257 w 2103393"/>
              <a:gd name="connsiteY15" fmla="*/ 744569 h 2098094"/>
              <a:gd name="connsiteX16" fmla="*/ 969942 w 2103393"/>
              <a:gd name="connsiteY16" fmla="*/ 632373 h 2098094"/>
              <a:gd name="connsiteX17" fmla="*/ 930675 w 2103393"/>
              <a:gd name="connsiteY17" fmla="*/ 71187 h 2098094"/>
              <a:gd name="connsiteX0" fmla="*/ 930675 w 2103393"/>
              <a:gd name="connsiteY0" fmla="*/ 75207 h 2102114"/>
              <a:gd name="connsiteX1" fmla="*/ 1190398 w 2103393"/>
              <a:gd name="connsiteY1" fmla="*/ 73534 h 2102114"/>
              <a:gd name="connsiteX2" fmla="*/ 1177505 w 2103393"/>
              <a:gd name="connsiteY2" fmla="*/ 630783 h 2102114"/>
              <a:gd name="connsiteX3" fmla="*/ 1312141 w 2103393"/>
              <a:gd name="connsiteY3" fmla="*/ 709320 h 2102114"/>
              <a:gd name="connsiteX4" fmla="*/ 1508484 w 2103393"/>
              <a:gd name="connsiteY4" fmla="*/ 512977 h 2102114"/>
              <a:gd name="connsiteX5" fmla="*/ 2058246 w 2103393"/>
              <a:gd name="connsiteY5" fmla="*/ 2061286 h 2102114"/>
              <a:gd name="connsiteX6" fmla="*/ 1244822 w 2103393"/>
              <a:gd name="connsiteY6" fmla="*/ 1651768 h 2102114"/>
              <a:gd name="connsiteX7" fmla="*/ 1205554 w 2103393"/>
              <a:gd name="connsiteY7" fmla="*/ 1337621 h 2102114"/>
              <a:gd name="connsiteX8" fmla="*/ 1244823 w 2103393"/>
              <a:gd name="connsiteY8" fmla="*/ 894444 h 2102114"/>
              <a:gd name="connsiteX9" fmla="*/ 1076528 w 2103393"/>
              <a:gd name="connsiteY9" fmla="*/ 748589 h 2102114"/>
              <a:gd name="connsiteX10" fmla="*/ 885795 w 2103393"/>
              <a:gd name="connsiteY10" fmla="*/ 888834 h 2102114"/>
              <a:gd name="connsiteX11" fmla="*/ 919453 w 2103393"/>
              <a:gd name="connsiteY11" fmla="*/ 1326400 h 2102114"/>
              <a:gd name="connsiteX12" fmla="*/ 891405 w 2103393"/>
              <a:gd name="connsiteY12" fmla="*/ 1646159 h 2102114"/>
              <a:gd name="connsiteX13" fmla="*/ 89201 w 2103393"/>
              <a:gd name="connsiteY13" fmla="*/ 2089335 h 2102114"/>
              <a:gd name="connsiteX14" fmla="*/ 577255 w 2103393"/>
              <a:gd name="connsiteY14" fmla="*/ 512977 h 2102114"/>
              <a:gd name="connsiteX15" fmla="*/ 807257 w 2103393"/>
              <a:gd name="connsiteY15" fmla="*/ 748589 h 2102114"/>
              <a:gd name="connsiteX16" fmla="*/ 969942 w 2103393"/>
              <a:gd name="connsiteY16" fmla="*/ 636393 h 2102114"/>
              <a:gd name="connsiteX17" fmla="*/ 930675 w 2103393"/>
              <a:gd name="connsiteY17" fmla="*/ 75207 h 21021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103393" h="2102114">
                <a:moveTo>
                  <a:pt x="930675" y="75207"/>
                </a:moveTo>
                <a:cubicBezTo>
                  <a:pt x="914336" y="-26367"/>
                  <a:pt x="1202803" y="-23213"/>
                  <a:pt x="1190398" y="73534"/>
                </a:cubicBezTo>
                <a:lnTo>
                  <a:pt x="1177505" y="630783"/>
                </a:lnTo>
                <a:lnTo>
                  <a:pt x="1312141" y="709320"/>
                </a:lnTo>
                <a:cubicBezTo>
                  <a:pt x="1349539" y="621433"/>
                  <a:pt x="1403768" y="466228"/>
                  <a:pt x="1508484" y="512977"/>
                </a:cubicBezTo>
                <a:cubicBezTo>
                  <a:pt x="1961009" y="692492"/>
                  <a:pt x="2211581" y="1696648"/>
                  <a:pt x="2058246" y="2061286"/>
                </a:cubicBezTo>
                <a:cubicBezTo>
                  <a:pt x="1912391" y="2233320"/>
                  <a:pt x="1542142" y="1816322"/>
                  <a:pt x="1244822" y="1651768"/>
                </a:cubicBezTo>
                <a:cubicBezTo>
                  <a:pt x="1113927" y="1590061"/>
                  <a:pt x="1184984" y="1466646"/>
                  <a:pt x="1205554" y="1337621"/>
                </a:cubicBezTo>
                <a:cubicBezTo>
                  <a:pt x="1233603" y="1238514"/>
                  <a:pt x="1127017" y="1161846"/>
                  <a:pt x="1244823" y="894444"/>
                </a:cubicBezTo>
                <a:cubicBezTo>
                  <a:pt x="1188725" y="845826"/>
                  <a:pt x="1155065" y="802817"/>
                  <a:pt x="1076528" y="748589"/>
                </a:cubicBezTo>
                <a:cubicBezTo>
                  <a:pt x="973682" y="789728"/>
                  <a:pt x="949373" y="842086"/>
                  <a:pt x="885795" y="888834"/>
                </a:cubicBezTo>
                <a:cubicBezTo>
                  <a:pt x="951243" y="1053389"/>
                  <a:pt x="898883" y="1240382"/>
                  <a:pt x="919453" y="1326400"/>
                </a:cubicBezTo>
                <a:cubicBezTo>
                  <a:pt x="930673" y="1432986"/>
                  <a:pt x="1003602" y="1595671"/>
                  <a:pt x="891405" y="1646159"/>
                </a:cubicBezTo>
                <a:cubicBezTo>
                  <a:pt x="685711" y="1737785"/>
                  <a:pt x="311722" y="2121123"/>
                  <a:pt x="89201" y="2089335"/>
                </a:cubicBezTo>
                <a:cubicBezTo>
                  <a:pt x="-118362" y="2035107"/>
                  <a:pt x="33103" y="774768"/>
                  <a:pt x="577255" y="512977"/>
                </a:cubicBezTo>
                <a:cubicBezTo>
                  <a:pt x="704411" y="464359"/>
                  <a:pt x="736199" y="673791"/>
                  <a:pt x="807257" y="748589"/>
                </a:cubicBezTo>
                <a:lnTo>
                  <a:pt x="969942" y="636393"/>
                </a:lnTo>
                <a:cubicBezTo>
                  <a:pt x="968072" y="483058"/>
                  <a:pt x="947112" y="235825"/>
                  <a:pt x="930675" y="75207"/>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55" name="Freeform 48">
            <a:extLst>
              <a:ext uri="{FF2B5EF4-FFF2-40B4-BE49-F238E27FC236}">
                <a16:creationId xmlns:a16="http://schemas.microsoft.com/office/drawing/2014/main" id="{67772B45-BD3F-44C4-8C3C-0A45A7F5D7AA}"/>
              </a:ext>
            </a:extLst>
          </p:cNvPr>
          <p:cNvSpPr>
            <a:spLocks noChangeAspect="1"/>
          </p:cNvSpPr>
          <p:nvPr/>
        </p:nvSpPr>
        <p:spPr>
          <a:xfrm>
            <a:off x="5278002" y="1454850"/>
            <a:ext cx="529812" cy="441236"/>
          </a:xfrm>
          <a:custGeom>
            <a:avLst/>
            <a:gdLst/>
            <a:ahLst/>
            <a:cxnLst/>
            <a:rect l="l" t="t" r="r" b="b"/>
            <a:pathLst>
              <a:path w="3240001" h="2698329">
                <a:moveTo>
                  <a:pt x="2548075" y="5025"/>
                </a:moveTo>
                <a:cubicBezTo>
                  <a:pt x="2888705" y="21427"/>
                  <a:pt x="3205543" y="144443"/>
                  <a:pt x="3236875" y="324866"/>
                </a:cubicBezTo>
                <a:cubicBezTo>
                  <a:pt x="3272384" y="584869"/>
                  <a:pt x="3000845" y="793843"/>
                  <a:pt x="2654112" y="922630"/>
                </a:cubicBezTo>
                <a:cubicBezTo>
                  <a:pt x="2512076" y="1002818"/>
                  <a:pt x="2288579" y="1396468"/>
                  <a:pt x="2077615" y="1155904"/>
                </a:cubicBezTo>
                <a:cubicBezTo>
                  <a:pt x="1902159" y="985808"/>
                  <a:pt x="1914692" y="662627"/>
                  <a:pt x="1946024" y="426923"/>
                </a:cubicBezTo>
                <a:cubicBezTo>
                  <a:pt x="1958557" y="234957"/>
                  <a:pt x="1977355" y="79442"/>
                  <a:pt x="2209208" y="25983"/>
                </a:cubicBezTo>
                <a:cubicBezTo>
                  <a:pt x="2318345" y="5936"/>
                  <a:pt x="2434532" y="-443"/>
                  <a:pt x="2548075" y="5025"/>
                </a:cubicBezTo>
                <a:close/>
                <a:moveTo>
                  <a:pt x="1184195" y="86"/>
                </a:moveTo>
                <a:cubicBezTo>
                  <a:pt x="1412849" y="2955"/>
                  <a:pt x="1621488" y="77771"/>
                  <a:pt x="1732975" y="244677"/>
                </a:cubicBezTo>
                <a:cubicBezTo>
                  <a:pt x="1866656" y="436642"/>
                  <a:pt x="1793548" y="672347"/>
                  <a:pt x="1801904" y="871602"/>
                </a:cubicBezTo>
                <a:cubicBezTo>
                  <a:pt x="1820702" y="1041698"/>
                  <a:pt x="1996160" y="1255532"/>
                  <a:pt x="1889631" y="1396469"/>
                </a:cubicBezTo>
                <a:cubicBezTo>
                  <a:pt x="1714174" y="1644320"/>
                  <a:pt x="1482324" y="1717219"/>
                  <a:pt x="1300601" y="1906754"/>
                </a:cubicBezTo>
                <a:cubicBezTo>
                  <a:pt x="1068750" y="2152178"/>
                  <a:pt x="736639" y="2754803"/>
                  <a:pt x="442124" y="2694054"/>
                </a:cubicBezTo>
                <a:cubicBezTo>
                  <a:pt x="189385" y="2609005"/>
                  <a:pt x="149697" y="2276103"/>
                  <a:pt x="78680" y="2016101"/>
                </a:cubicBezTo>
                <a:cubicBezTo>
                  <a:pt x="-50823" y="1442635"/>
                  <a:pt x="-61268" y="759824"/>
                  <a:pt x="366928" y="302996"/>
                </a:cubicBezTo>
                <a:cubicBezTo>
                  <a:pt x="563141" y="111638"/>
                  <a:pt x="890211" y="-3604"/>
                  <a:pt x="1184195" y="86"/>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56" name="Freeform 49">
            <a:extLst>
              <a:ext uri="{FF2B5EF4-FFF2-40B4-BE49-F238E27FC236}">
                <a16:creationId xmlns:a16="http://schemas.microsoft.com/office/drawing/2014/main" id="{7993CC28-260D-4BB5-BA6E-195B880D9905}"/>
              </a:ext>
            </a:extLst>
          </p:cNvPr>
          <p:cNvSpPr>
            <a:spLocks noChangeAspect="1"/>
          </p:cNvSpPr>
          <p:nvPr/>
        </p:nvSpPr>
        <p:spPr>
          <a:xfrm>
            <a:off x="6995432" y="1440016"/>
            <a:ext cx="470907" cy="470907"/>
          </a:xfrm>
          <a:custGeom>
            <a:avLst/>
            <a:gdLst>
              <a:gd name="connsiteX0" fmla="*/ 1054645 w 3259303"/>
              <a:gd name="connsiteY0" fmla="*/ 0 h 3248084"/>
              <a:gd name="connsiteX1" fmla="*/ 1469772 w 3259303"/>
              <a:gd name="connsiteY1" fmla="*/ 28049 h 3248084"/>
              <a:gd name="connsiteX2" fmla="*/ 1682945 w 3259303"/>
              <a:gd name="connsiteY2" fmla="*/ 740496 h 3248084"/>
              <a:gd name="connsiteX3" fmla="*/ 2417830 w 3259303"/>
              <a:gd name="connsiteY3" fmla="*/ 566592 h 3248084"/>
              <a:gd name="connsiteX4" fmla="*/ 3259303 w 3259303"/>
              <a:gd name="connsiteY4" fmla="*/ 1834410 h 3248084"/>
              <a:gd name="connsiteX5" fmla="*/ 2311244 w 3259303"/>
              <a:gd name="connsiteY5" fmla="*/ 3113448 h 3248084"/>
              <a:gd name="connsiteX6" fmla="*/ 622689 w 3259303"/>
              <a:gd name="connsiteY6" fmla="*/ 2670273 h 3248084"/>
              <a:gd name="connsiteX7" fmla="*/ 398297 w 3259303"/>
              <a:gd name="connsiteY7" fmla="*/ 3248084 h 3248084"/>
              <a:gd name="connsiteX8" fmla="*/ 0 w 3259303"/>
              <a:gd name="connsiteY8" fmla="*/ 3242474 h 3248084"/>
              <a:gd name="connsiteX9" fmla="*/ 218783 w 3259303"/>
              <a:gd name="connsiteY9" fmla="*/ 2333684 h 3248084"/>
              <a:gd name="connsiteX10" fmla="*/ 1593187 w 3259303"/>
              <a:gd name="connsiteY10" fmla="*/ 1997095 h 3248084"/>
              <a:gd name="connsiteX11" fmla="*/ 1250989 w 3259303"/>
              <a:gd name="connsiteY11" fmla="*/ 964889 h 3248084"/>
              <a:gd name="connsiteX12" fmla="*/ 1054645 w 3259303"/>
              <a:gd name="connsiteY12" fmla="*/ 0 h 3248084"/>
              <a:gd name="connsiteX0" fmla="*/ 1054645 w 3259303"/>
              <a:gd name="connsiteY0" fmla="*/ 0 h 3225645"/>
              <a:gd name="connsiteX1" fmla="*/ 1469772 w 3259303"/>
              <a:gd name="connsiteY1" fmla="*/ 5610 h 3225645"/>
              <a:gd name="connsiteX2" fmla="*/ 1682945 w 3259303"/>
              <a:gd name="connsiteY2" fmla="*/ 718057 h 3225645"/>
              <a:gd name="connsiteX3" fmla="*/ 2417830 w 3259303"/>
              <a:gd name="connsiteY3" fmla="*/ 544153 h 3225645"/>
              <a:gd name="connsiteX4" fmla="*/ 3259303 w 3259303"/>
              <a:gd name="connsiteY4" fmla="*/ 1811971 h 3225645"/>
              <a:gd name="connsiteX5" fmla="*/ 2311244 w 3259303"/>
              <a:gd name="connsiteY5" fmla="*/ 3091009 h 3225645"/>
              <a:gd name="connsiteX6" fmla="*/ 622689 w 3259303"/>
              <a:gd name="connsiteY6" fmla="*/ 2647834 h 3225645"/>
              <a:gd name="connsiteX7" fmla="*/ 398297 w 3259303"/>
              <a:gd name="connsiteY7" fmla="*/ 3225645 h 3225645"/>
              <a:gd name="connsiteX8" fmla="*/ 0 w 3259303"/>
              <a:gd name="connsiteY8" fmla="*/ 3220035 h 3225645"/>
              <a:gd name="connsiteX9" fmla="*/ 218783 w 3259303"/>
              <a:gd name="connsiteY9" fmla="*/ 2311245 h 3225645"/>
              <a:gd name="connsiteX10" fmla="*/ 1593187 w 3259303"/>
              <a:gd name="connsiteY10" fmla="*/ 1974656 h 3225645"/>
              <a:gd name="connsiteX11" fmla="*/ 1250989 w 3259303"/>
              <a:gd name="connsiteY11" fmla="*/ 942450 h 3225645"/>
              <a:gd name="connsiteX12" fmla="*/ 1054645 w 3259303"/>
              <a:gd name="connsiteY12" fmla="*/ 0 h 3225645"/>
              <a:gd name="connsiteX0" fmla="*/ 1054645 w 3259303"/>
              <a:gd name="connsiteY0" fmla="*/ 0 h 3242475"/>
              <a:gd name="connsiteX1" fmla="*/ 1469772 w 3259303"/>
              <a:gd name="connsiteY1" fmla="*/ 22440 h 3242475"/>
              <a:gd name="connsiteX2" fmla="*/ 1682945 w 3259303"/>
              <a:gd name="connsiteY2" fmla="*/ 734887 h 3242475"/>
              <a:gd name="connsiteX3" fmla="*/ 2417830 w 3259303"/>
              <a:gd name="connsiteY3" fmla="*/ 560983 h 3242475"/>
              <a:gd name="connsiteX4" fmla="*/ 3259303 w 3259303"/>
              <a:gd name="connsiteY4" fmla="*/ 1828801 h 3242475"/>
              <a:gd name="connsiteX5" fmla="*/ 2311244 w 3259303"/>
              <a:gd name="connsiteY5" fmla="*/ 3107839 h 3242475"/>
              <a:gd name="connsiteX6" fmla="*/ 622689 w 3259303"/>
              <a:gd name="connsiteY6" fmla="*/ 2664664 h 3242475"/>
              <a:gd name="connsiteX7" fmla="*/ 398297 w 3259303"/>
              <a:gd name="connsiteY7" fmla="*/ 3242475 h 3242475"/>
              <a:gd name="connsiteX8" fmla="*/ 0 w 3259303"/>
              <a:gd name="connsiteY8" fmla="*/ 3236865 h 3242475"/>
              <a:gd name="connsiteX9" fmla="*/ 218783 w 3259303"/>
              <a:gd name="connsiteY9" fmla="*/ 2328075 h 3242475"/>
              <a:gd name="connsiteX10" fmla="*/ 1593187 w 3259303"/>
              <a:gd name="connsiteY10" fmla="*/ 1991486 h 3242475"/>
              <a:gd name="connsiteX11" fmla="*/ 1250989 w 3259303"/>
              <a:gd name="connsiteY11" fmla="*/ 959280 h 3242475"/>
              <a:gd name="connsiteX12" fmla="*/ 1054645 w 3259303"/>
              <a:gd name="connsiteY12" fmla="*/ 0 h 3242475"/>
              <a:gd name="connsiteX0" fmla="*/ 1054645 w 3259303"/>
              <a:gd name="connsiteY0" fmla="*/ 0 h 3242475"/>
              <a:gd name="connsiteX1" fmla="*/ 1464162 w 3259303"/>
              <a:gd name="connsiteY1" fmla="*/ 1 h 3242475"/>
              <a:gd name="connsiteX2" fmla="*/ 1682945 w 3259303"/>
              <a:gd name="connsiteY2" fmla="*/ 734887 h 3242475"/>
              <a:gd name="connsiteX3" fmla="*/ 2417830 w 3259303"/>
              <a:gd name="connsiteY3" fmla="*/ 560983 h 3242475"/>
              <a:gd name="connsiteX4" fmla="*/ 3259303 w 3259303"/>
              <a:gd name="connsiteY4" fmla="*/ 1828801 h 3242475"/>
              <a:gd name="connsiteX5" fmla="*/ 2311244 w 3259303"/>
              <a:gd name="connsiteY5" fmla="*/ 3107839 h 3242475"/>
              <a:gd name="connsiteX6" fmla="*/ 622689 w 3259303"/>
              <a:gd name="connsiteY6" fmla="*/ 2664664 h 3242475"/>
              <a:gd name="connsiteX7" fmla="*/ 398297 w 3259303"/>
              <a:gd name="connsiteY7" fmla="*/ 3242475 h 3242475"/>
              <a:gd name="connsiteX8" fmla="*/ 0 w 3259303"/>
              <a:gd name="connsiteY8" fmla="*/ 3236865 h 3242475"/>
              <a:gd name="connsiteX9" fmla="*/ 218783 w 3259303"/>
              <a:gd name="connsiteY9" fmla="*/ 2328075 h 3242475"/>
              <a:gd name="connsiteX10" fmla="*/ 1593187 w 3259303"/>
              <a:gd name="connsiteY10" fmla="*/ 1991486 h 3242475"/>
              <a:gd name="connsiteX11" fmla="*/ 1250989 w 3259303"/>
              <a:gd name="connsiteY11" fmla="*/ 959280 h 3242475"/>
              <a:gd name="connsiteX12" fmla="*/ 1054645 w 3259303"/>
              <a:gd name="connsiteY12" fmla="*/ 0 h 3242475"/>
              <a:gd name="connsiteX0" fmla="*/ 1065864 w 3259303"/>
              <a:gd name="connsiteY0" fmla="*/ 5609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218783 w 3259303"/>
              <a:gd name="connsiteY9" fmla="*/ 2328074 h 3242474"/>
              <a:gd name="connsiteX10" fmla="*/ 1593187 w 3259303"/>
              <a:gd name="connsiteY10" fmla="*/ 1991485 h 3242474"/>
              <a:gd name="connsiteX11" fmla="*/ 1250989 w 3259303"/>
              <a:gd name="connsiteY11" fmla="*/ 959279 h 3242474"/>
              <a:gd name="connsiteX12" fmla="*/ 1065864 w 3259303"/>
              <a:gd name="connsiteY12" fmla="*/ 5609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218783 w 3259303"/>
              <a:gd name="connsiteY9" fmla="*/ 2328074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218783 w 3259303"/>
              <a:gd name="connsiteY9" fmla="*/ 2328074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218783 w 3259303"/>
              <a:gd name="connsiteY9" fmla="*/ 2328074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218783 w 3259303"/>
              <a:gd name="connsiteY9" fmla="*/ 2328074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218783 w 3259303"/>
              <a:gd name="connsiteY9" fmla="*/ 2328074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218783 w 3259303"/>
              <a:gd name="connsiteY9" fmla="*/ 2328074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218783 w 3259303"/>
              <a:gd name="connsiteY9" fmla="*/ 2328074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218783 w 3259303"/>
              <a:gd name="connsiteY9" fmla="*/ 2328074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218783 w 3259303"/>
              <a:gd name="connsiteY9" fmla="*/ 2328074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218783 w 3259303"/>
              <a:gd name="connsiteY9" fmla="*/ 2328074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218783 w 3259303"/>
              <a:gd name="connsiteY9" fmla="*/ 2328074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437566 w 3259303"/>
              <a:gd name="connsiteY9" fmla="*/ 2260757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437566 w 3259303"/>
              <a:gd name="connsiteY9" fmla="*/ 2260757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448785 w 3259303"/>
              <a:gd name="connsiteY9" fmla="*/ 2232708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448785 w 3259303"/>
              <a:gd name="connsiteY9" fmla="*/ 2232708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448785 w 3259303"/>
              <a:gd name="connsiteY9" fmla="*/ 2232708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448785 w 3259303"/>
              <a:gd name="connsiteY9" fmla="*/ 2232708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448785 w 3259303"/>
              <a:gd name="connsiteY9" fmla="*/ 2232708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448785 w 3259303"/>
              <a:gd name="connsiteY9" fmla="*/ 2232708 h 3242474"/>
              <a:gd name="connsiteX10" fmla="*/ 1593187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448785 w 3259303"/>
              <a:gd name="connsiteY9" fmla="*/ 2232708 h 3242474"/>
              <a:gd name="connsiteX10" fmla="*/ 1576358 w 3259303"/>
              <a:gd name="connsiteY10" fmla="*/ 1991485 h 3242474"/>
              <a:gd name="connsiteX11" fmla="*/ 1250989 w 3259303"/>
              <a:gd name="connsiteY11" fmla="*/ 959279 h 3242474"/>
              <a:gd name="connsiteX12" fmla="*/ 1065864 w 3259303"/>
              <a:gd name="connsiteY12" fmla="*/ 16828 h 3242474"/>
              <a:gd name="connsiteX0" fmla="*/ 1065864 w 3259303"/>
              <a:gd name="connsiteY0" fmla="*/ 16828 h 3242474"/>
              <a:gd name="connsiteX1" fmla="*/ 1464162 w 3259303"/>
              <a:gd name="connsiteY1" fmla="*/ 0 h 3242474"/>
              <a:gd name="connsiteX2" fmla="*/ 1682945 w 3259303"/>
              <a:gd name="connsiteY2" fmla="*/ 734886 h 3242474"/>
              <a:gd name="connsiteX3" fmla="*/ 2417830 w 3259303"/>
              <a:gd name="connsiteY3" fmla="*/ 560982 h 3242474"/>
              <a:gd name="connsiteX4" fmla="*/ 3259303 w 3259303"/>
              <a:gd name="connsiteY4" fmla="*/ 1828800 h 3242474"/>
              <a:gd name="connsiteX5" fmla="*/ 2311244 w 3259303"/>
              <a:gd name="connsiteY5" fmla="*/ 3107838 h 3242474"/>
              <a:gd name="connsiteX6" fmla="*/ 622689 w 3259303"/>
              <a:gd name="connsiteY6" fmla="*/ 2664663 h 3242474"/>
              <a:gd name="connsiteX7" fmla="*/ 398297 w 3259303"/>
              <a:gd name="connsiteY7" fmla="*/ 3242474 h 3242474"/>
              <a:gd name="connsiteX8" fmla="*/ 0 w 3259303"/>
              <a:gd name="connsiteY8" fmla="*/ 3236864 h 3242474"/>
              <a:gd name="connsiteX9" fmla="*/ 448785 w 3259303"/>
              <a:gd name="connsiteY9" fmla="*/ 2232708 h 3242474"/>
              <a:gd name="connsiteX10" fmla="*/ 1576358 w 3259303"/>
              <a:gd name="connsiteY10" fmla="*/ 1991485 h 3242474"/>
              <a:gd name="connsiteX11" fmla="*/ 1250989 w 3259303"/>
              <a:gd name="connsiteY11" fmla="*/ 959279 h 3242474"/>
              <a:gd name="connsiteX12" fmla="*/ 1065864 w 3259303"/>
              <a:gd name="connsiteY12" fmla="*/ 16828 h 3242474"/>
              <a:gd name="connsiteX0" fmla="*/ 1004156 w 3197595"/>
              <a:gd name="connsiteY0" fmla="*/ 16828 h 3242474"/>
              <a:gd name="connsiteX1" fmla="*/ 1402454 w 3197595"/>
              <a:gd name="connsiteY1" fmla="*/ 0 h 3242474"/>
              <a:gd name="connsiteX2" fmla="*/ 1621237 w 3197595"/>
              <a:gd name="connsiteY2" fmla="*/ 734886 h 3242474"/>
              <a:gd name="connsiteX3" fmla="*/ 2356122 w 3197595"/>
              <a:gd name="connsiteY3" fmla="*/ 560982 h 3242474"/>
              <a:gd name="connsiteX4" fmla="*/ 3197595 w 3197595"/>
              <a:gd name="connsiteY4" fmla="*/ 1828800 h 3242474"/>
              <a:gd name="connsiteX5" fmla="*/ 2249536 w 3197595"/>
              <a:gd name="connsiteY5" fmla="*/ 3107838 h 3242474"/>
              <a:gd name="connsiteX6" fmla="*/ 560981 w 3197595"/>
              <a:gd name="connsiteY6" fmla="*/ 2664663 h 3242474"/>
              <a:gd name="connsiteX7" fmla="*/ 336589 w 3197595"/>
              <a:gd name="connsiteY7" fmla="*/ 3242474 h 3242474"/>
              <a:gd name="connsiteX8" fmla="*/ 0 w 3197595"/>
              <a:gd name="connsiteY8" fmla="*/ 3236864 h 3242474"/>
              <a:gd name="connsiteX9" fmla="*/ 387077 w 3197595"/>
              <a:gd name="connsiteY9" fmla="*/ 2232708 h 3242474"/>
              <a:gd name="connsiteX10" fmla="*/ 1514650 w 3197595"/>
              <a:gd name="connsiteY10" fmla="*/ 1991485 h 3242474"/>
              <a:gd name="connsiteX11" fmla="*/ 1189281 w 3197595"/>
              <a:gd name="connsiteY11" fmla="*/ 959279 h 3242474"/>
              <a:gd name="connsiteX12" fmla="*/ 1004156 w 3197595"/>
              <a:gd name="connsiteY12" fmla="*/ 16828 h 3242474"/>
              <a:gd name="connsiteX0" fmla="*/ 1011476 w 3204915"/>
              <a:gd name="connsiteY0" fmla="*/ 16828 h 3242474"/>
              <a:gd name="connsiteX1" fmla="*/ 1409774 w 3204915"/>
              <a:gd name="connsiteY1" fmla="*/ 0 h 3242474"/>
              <a:gd name="connsiteX2" fmla="*/ 1628557 w 3204915"/>
              <a:gd name="connsiteY2" fmla="*/ 734886 h 3242474"/>
              <a:gd name="connsiteX3" fmla="*/ 2363442 w 3204915"/>
              <a:gd name="connsiteY3" fmla="*/ 560982 h 3242474"/>
              <a:gd name="connsiteX4" fmla="*/ 3204915 w 3204915"/>
              <a:gd name="connsiteY4" fmla="*/ 1828800 h 3242474"/>
              <a:gd name="connsiteX5" fmla="*/ 2256856 w 3204915"/>
              <a:gd name="connsiteY5" fmla="*/ 3107838 h 3242474"/>
              <a:gd name="connsiteX6" fmla="*/ 568301 w 3204915"/>
              <a:gd name="connsiteY6" fmla="*/ 2664663 h 3242474"/>
              <a:gd name="connsiteX7" fmla="*/ 343909 w 3204915"/>
              <a:gd name="connsiteY7" fmla="*/ 3242474 h 3242474"/>
              <a:gd name="connsiteX8" fmla="*/ 7320 w 3204915"/>
              <a:gd name="connsiteY8" fmla="*/ 3236864 h 3242474"/>
              <a:gd name="connsiteX9" fmla="*/ 394397 w 3204915"/>
              <a:gd name="connsiteY9" fmla="*/ 2232708 h 3242474"/>
              <a:gd name="connsiteX10" fmla="*/ 1521970 w 3204915"/>
              <a:gd name="connsiteY10" fmla="*/ 1991485 h 3242474"/>
              <a:gd name="connsiteX11" fmla="*/ 1196601 w 3204915"/>
              <a:gd name="connsiteY11" fmla="*/ 959279 h 3242474"/>
              <a:gd name="connsiteX12" fmla="*/ 1011476 w 3204915"/>
              <a:gd name="connsiteY12" fmla="*/ 16828 h 3242474"/>
              <a:gd name="connsiteX0" fmla="*/ 1007292 w 3200731"/>
              <a:gd name="connsiteY0" fmla="*/ 16828 h 3242474"/>
              <a:gd name="connsiteX1" fmla="*/ 1405590 w 3200731"/>
              <a:gd name="connsiteY1" fmla="*/ 0 h 3242474"/>
              <a:gd name="connsiteX2" fmla="*/ 1624373 w 3200731"/>
              <a:gd name="connsiteY2" fmla="*/ 734886 h 3242474"/>
              <a:gd name="connsiteX3" fmla="*/ 2359258 w 3200731"/>
              <a:gd name="connsiteY3" fmla="*/ 560982 h 3242474"/>
              <a:gd name="connsiteX4" fmla="*/ 3200731 w 3200731"/>
              <a:gd name="connsiteY4" fmla="*/ 1828800 h 3242474"/>
              <a:gd name="connsiteX5" fmla="*/ 2252672 w 3200731"/>
              <a:gd name="connsiteY5" fmla="*/ 3107838 h 3242474"/>
              <a:gd name="connsiteX6" fmla="*/ 564117 w 3200731"/>
              <a:gd name="connsiteY6" fmla="*/ 2664663 h 3242474"/>
              <a:gd name="connsiteX7" fmla="*/ 339725 w 3200731"/>
              <a:gd name="connsiteY7" fmla="*/ 3242474 h 3242474"/>
              <a:gd name="connsiteX8" fmla="*/ 3136 w 3200731"/>
              <a:gd name="connsiteY8" fmla="*/ 3236864 h 3242474"/>
              <a:gd name="connsiteX9" fmla="*/ 390213 w 3200731"/>
              <a:gd name="connsiteY9" fmla="*/ 2232708 h 3242474"/>
              <a:gd name="connsiteX10" fmla="*/ 1517786 w 3200731"/>
              <a:gd name="connsiteY10" fmla="*/ 1991485 h 3242474"/>
              <a:gd name="connsiteX11" fmla="*/ 1192417 w 3200731"/>
              <a:gd name="connsiteY11" fmla="*/ 959279 h 3242474"/>
              <a:gd name="connsiteX12" fmla="*/ 1007292 w 3200731"/>
              <a:gd name="connsiteY12" fmla="*/ 16828 h 3242474"/>
              <a:gd name="connsiteX0" fmla="*/ 1051443 w 3244882"/>
              <a:gd name="connsiteY0" fmla="*/ 16828 h 3242474"/>
              <a:gd name="connsiteX1" fmla="*/ 1449741 w 3244882"/>
              <a:gd name="connsiteY1" fmla="*/ 0 h 3242474"/>
              <a:gd name="connsiteX2" fmla="*/ 1668524 w 3244882"/>
              <a:gd name="connsiteY2" fmla="*/ 734886 h 3242474"/>
              <a:gd name="connsiteX3" fmla="*/ 2403409 w 3244882"/>
              <a:gd name="connsiteY3" fmla="*/ 560982 h 3242474"/>
              <a:gd name="connsiteX4" fmla="*/ 3244882 w 3244882"/>
              <a:gd name="connsiteY4" fmla="*/ 1828800 h 3242474"/>
              <a:gd name="connsiteX5" fmla="*/ 2296823 w 3244882"/>
              <a:gd name="connsiteY5" fmla="*/ 3107838 h 3242474"/>
              <a:gd name="connsiteX6" fmla="*/ 608268 w 3244882"/>
              <a:gd name="connsiteY6" fmla="*/ 2664663 h 3242474"/>
              <a:gd name="connsiteX7" fmla="*/ 383876 w 3244882"/>
              <a:gd name="connsiteY7" fmla="*/ 3242474 h 3242474"/>
              <a:gd name="connsiteX8" fmla="*/ 2408 w 3244882"/>
              <a:gd name="connsiteY8" fmla="*/ 3236864 h 3242474"/>
              <a:gd name="connsiteX9" fmla="*/ 434364 w 3244882"/>
              <a:gd name="connsiteY9" fmla="*/ 2232708 h 3242474"/>
              <a:gd name="connsiteX10" fmla="*/ 1561937 w 3244882"/>
              <a:gd name="connsiteY10" fmla="*/ 1991485 h 3242474"/>
              <a:gd name="connsiteX11" fmla="*/ 1236568 w 3244882"/>
              <a:gd name="connsiteY11" fmla="*/ 959279 h 3242474"/>
              <a:gd name="connsiteX12" fmla="*/ 1051443 w 3244882"/>
              <a:gd name="connsiteY12" fmla="*/ 16828 h 3242474"/>
              <a:gd name="connsiteX0" fmla="*/ 1049313 w 3242752"/>
              <a:gd name="connsiteY0" fmla="*/ 16828 h 3242474"/>
              <a:gd name="connsiteX1" fmla="*/ 1447611 w 3242752"/>
              <a:gd name="connsiteY1" fmla="*/ 0 h 3242474"/>
              <a:gd name="connsiteX2" fmla="*/ 1666394 w 3242752"/>
              <a:gd name="connsiteY2" fmla="*/ 734886 h 3242474"/>
              <a:gd name="connsiteX3" fmla="*/ 2401279 w 3242752"/>
              <a:gd name="connsiteY3" fmla="*/ 560982 h 3242474"/>
              <a:gd name="connsiteX4" fmla="*/ 3242752 w 3242752"/>
              <a:gd name="connsiteY4" fmla="*/ 1828800 h 3242474"/>
              <a:gd name="connsiteX5" fmla="*/ 2294693 w 3242752"/>
              <a:gd name="connsiteY5" fmla="*/ 3107838 h 3242474"/>
              <a:gd name="connsiteX6" fmla="*/ 606138 w 3242752"/>
              <a:gd name="connsiteY6" fmla="*/ 2664663 h 3242474"/>
              <a:gd name="connsiteX7" fmla="*/ 381746 w 3242752"/>
              <a:gd name="connsiteY7" fmla="*/ 3242474 h 3242474"/>
              <a:gd name="connsiteX8" fmla="*/ 278 w 3242752"/>
              <a:gd name="connsiteY8" fmla="*/ 3236864 h 3242474"/>
              <a:gd name="connsiteX9" fmla="*/ 432234 w 3242752"/>
              <a:gd name="connsiteY9" fmla="*/ 2232708 h 3242474"/>
              <a:gd name="connsiteX10" fmla="*/ 1559807 w 3242752"/>
              <a:gd name="connsiteY10" fmla="*/ 1991485 h 3242474"/>
              <a:gd name="connsiteX11" fmla="*/ 1234438 w 3242752"/>
              <a:gd name="connsiteY11" fmla="*/ 959279 h 3242474"/>
              <a:gd name="connsiteX12" fmla="*/ 1049313 w 3242752"/>
              <a:gd name="connsiteY12" fmla="*/ 16828 h 3242474"/>
              <a:gd name="connsiteX0" fmla="*/ 1049035 w 3242474"/>
              <a:gd name="connsiteY0" fmla="*/ 16828 h 3242474"/>
              <a:gd name="connsiteX1" fmla="*/ 1447333 w 3242474"/>
              <a:gd name="connsiteY1" fmla="*/ 0 h 3242474"/>
              <a:gd name="connsiteX2" fmla="*/ 1666116 w 3242474"/>
              <a:gd name="connsiteY2" fmla="*/ 734886 h 3242474"/>
              <a:gd name="connsiteX3" fmla="*/ 2401001 w 3242474"/>
              <a:gd name="connsiteY3" fmla="*/ 560982 h 3242474"/>
              <a:gd name="connsiteX4" fmla="*/ 3242474 w 3242474"/>
              <a:gd name="connsiteY4" fmla="*/ 1828800 h 3242474"/>
              <a:gd name="connsiteX5" fmla="*/ 2294415 w 3242474"/>
              <a:gd name="connsiteY5" fmla="*/ 3107838 h 3242474"/>
              <a:gd name="connsiteX6" fmla="*/ 605860 w 3242474"/>
              <a:gd name="connsiteY6" fmla="*/ 2664663 h 3242474"/>
              <a:gd name="connsiteX7" fmla="*/ 381468 w 3242474"/>
              <a:gd name="connsiteY7" fmla="*/ 3242474 h 3242474"/>
              <a:gd name="connsiteX8" fmla="*/ 0 w 3242474"/>
              <a:gd name="connsiteY8" fmla="*/ 3236864 h 3242474"/>
              <a:gd name="connsiteX9" fmla="*/ 431956 w 3242474"/>
              <a:gd name="connsiteY9" fmla="*/ 2232708 h 3242474"/>
              <a:gd name="connsiteX10" fmla="*/ 1559529 w 3242474"/>
              <a:gd name="connsiteY10" fmla="*/ 1991485 h 3242474"/>
              <a:gd name="connsiteX11" fmla="*/ 1234160 w 3242474"/>
              <a:gd name="connsiteY11" fmla="*/ 959279 h 3242474"/>
              <a:gd name="connsiteX12" fmla="*/ 1049035 w 3242474"/>
              <a:gd name="connsiteY12" fmla="*/ 16828 h 3242474"/>
              <a:gd name="connsiteX0" fmla="*/ 1049035 w 3242474"/>
              <a:gd name="connsiteY0" fmla="*/ 16828 h 3242474"/>
              <a:gd name="connsiteX1" fmla="*/ 1447333 w 3242474"/>
              <a:gd name="connsiteY1" fmla="*/ 0 h 3242474"/>
              <a:gd name="connsiteX2" fmla="*/ 1666116 w 3242474"/>
              <a:gd name="connsiteY2" fmla="*/ 734886 h 3242474"/>
              <a:gd name="connsiteX3" fmla="*/ 2401001 w 3242474"/>
              <a:gd name="connsiteY3" fmla="*/ 560982 h 3242474"/>
              <a:gd name="connsiteX4" fmla="*/ 3242474 w 3242474"/>
              <a:gd name="connsiteY4" fmla="*/ 1828800 h 3242474"/>
              <a:gd name="connsiteX5" fmla="*/ 2294415 w 3242474"/>
              <a:gd name="connsiteY5" fmla="*/ 3107838 h 3242474"/>
              <a:gd name="connsiteX6" fmla="*/ 605860 w 3242474"/>
              <a:gd name="connsiteY6" fmla="*/ 2664663 h 3242474"/>
              <a:gd name="connsiteX7" fmla="*/ 381468 w 3242474"/>
              <a:gd name="connsiteY7" fmla="*/ 3242474 h 3242474"/>
              <a:gd name="connsiteX8" fmla="*/ 0 w 3242474"/>
              <a:gd name="connsiteY8" fmla="*/ 3236864 h 3242474"/>
              <a:gd name="connsiteX9" fmla="*/ 431956 w 3242474"/>
              <a:gd name="connsiteY9" fmla="*/ 2232708 h 3242474"/>
              <a:gd name="connsiteX10" fmla="*/ 1559529 w 3242474"/>
              <a:gd name="connsiteY10" fmla="*/ 1991485 h 3242474"/>
              <a:gd name="connsiteX11" fmla="*/ 1234160 w 3242474"/>
              <a:gd name="connsiteY11" fmla="*/ 959279 h 3242474"/>
              <a:gd name="connsiteX12" fmla="*/ 1049035 w 3242474"/>
              <a:gd name="connsiteY12" fmla="*/ 16828 h 3242474"/>
              <a:gd name="connsiteX0" fmla="*/ 1049035 w 3242474"/>
              <a:gd name="connsiteY0" fmla="*/ 16828 h 3242474"/>
              <a:gd name="connsiteX1" fmla="*/ 1447333 w 3242474"/>
              <a:gd name="connsiteY1" fmla="*/ 0 h 3242474"/>
              <a:gd name="connsiteX2" fmla="*/ 1666116 w 3242474"/>
              <a:gd name="connsiteY2" fmla="*/ 734886 h 3242474"/>
              <a:gd name="connsiteX3" fmla="*/ 2401001 w 3242474"/>
              <a:gd name="connsiteY3" fmla="*/ 560982 h 3242474"/>
              <a:gd name="connsiteX4" fmla="*/ 3242474 w 3242474"/>
              <a:gd name="connsiteY4" fmla="*/ 1828800 h 3242474"/>
              <a:gd name="connsiteX5" fmla="*/ 2294415 w 3242474"/>
              <a:gd name="connsiteY5" fmla="*/ 3107838 h 3242474"/>
              <a:gd name="connsiteX6" fmla="*/ 605860 w 3242474"/>
              <a:gd name="connsiteY6" fmla="*/ 2664663 h 3242474"/>
              <a:gd name="connsiteX7" fmla="*/ 381468 w 3242474"/>
              <a:gd name="connsiteY7" fmla="*/ 3242474 h 3242474"/>
              <a:gd name="connsiteX8" fmla="*/ 0 w 3242474"/>
              <a:gd name="connsiteY8" fmla="*/ 3236864 h 3242474"/>
              <a:gd name="connsiteX9" fmla="*/ 431956 w 3242474"/>
              <a:gd name="connsiteY9" fmla="*/ 2232708 h 3242474"/>
              <a:gd name="connsiteX10" fmla="*/ 1559529 w 3242474"/>
              <a:gd name="connsiteY10" fmla="*/ 1991485 h 3242474"/>
              <a:gd name="connsiteX11" fmla="*/ 1234160 w 3242474"/>
              <a:gd name="connsiteY11" fmla="*/ 959279 h 3242474"/>
              <a:gd name="connsiteX12" fmla="*/ 1049035 w 3242474"/>
              <a:gd name="connsiteY12" fmla="*/ 16828 h 3242474"/>
              <a:gd name="connsiteX0" fmla="*/ 1049035 w 3242474"/>
              <a:gd name="connsiteY0" fmla="*/ 16828 h 3242474"/>
              <a:gd name="connsiteX1" fmla="*/ 1447333 w 3242474"/>
              <a:gd name="connsiteY1" fmla="*/ 0 h 3242474"/>
              <a:gd name="connsiteX2" fmla="*/ 1666116 w 3242474"/>
              <a:gd name="connsiteY2" fmla="*/ 734886 h 3242474"/>
              <a:gd name="connsiteX3" fmla="*/ 2401001 w 3242474"/>
              <a:gd name="connsiteY3" fmla="*/ 560982 h 3242474"/>
              <a:gd name="connsiteX4" fmla="*/ 3242474 w 3242474"/>
              <a:gd name="connsiteY4" fmla="*/ 1828800 h 3242474"/>
              <a:gd name="connsiteX5" fmla="*/ 2294415 w 3242474"/>
              <a:gd name="connsiteY5" fmla="*/ 3107838 h 3242474"/>
              <a:gd name="connsiteX6" fmla="*/ 605860 w 3242474"/>
              <a:gd name="connsiteY6" fmla="*/ 2664663 h 3242474"/>
              <a:gd name="connsiteX7" fmla="*/ 381468 w 3242474"/>
              <a:gd name="connsiteY7" fmla="*/ 3242474 h 3242474"/>
              <a:gd name="connsiteX8" fmla="*/ 0 w 3242474"/>
              <a:gd name="connsiteY8" fmla="*/ 3236864 h 3242474"/>
              <a:gd name="connsiteX9" fmla="*/ 431956 w 3242474"/>
              <a:gd name="connsiteY9" fmla="*/ 2232708 h 3242474"/>
              <a:gd name="connsiteX10" fmla="*/ 1559529 w 3242474"/>
              <a:gd name="connsiteY10" fmla="*/ 1991485 h 3242474"/>
              <a:gd name="connsiteX11" fmla="*/ 1234160 w 3242474"/>
              <a:gd name="connsiteY11" fmla="*/ 959279 h 3242474"/>
              <a:gd name="connsiteX12" fmla="*/ 1049035 w 3242474"/>
              <a:gd name="connsiteY12" fmla="*/ 16828 h 3242474"/>
              <a:gd name="connsiteX0" fmla="*/ 1049035 w 3242474"/>
              <a:gd name="connsiteY0" fmla="*/ 16828 h 3242474"/>
              <a:gd name="connsiteX1" fmla="*/ 1447333 w 3242474"/>
              <a:gd name="connsiteY1" fmla="*/ 0 h 3242474"/>
              <a:gd name="connsiteX2" fmla="*/ 1666116 w 3242474"/>
              <a:gd name="connsiteY2" fmla="*/ 734886 h 3242474"/>
              <a:gd name="connsiteX3" fmla="*/ 2401001 w 3242474"/>
              <a:gd name="connsiteY3" fmla="*/ 560982 h 3242474"/>
              <a:gd name="connsiteX4" fmla="*/ 3242474 w 3242474"/>
              <a:gd name="connsiteY4" fmla="*/ 1828800 h 3242474"/>
              <a:gd name="connsiteX5" fmla="*/ 2300025 w 3242474"/>
              <a:gd name="connsiteY5" fmla="*/ 3046130 h 3242474"/>
              <a:gd name="connsiteX6" fmla="*/ 605860 w 3242474"/>
              <a:gd name="connsiteY6" fmla="*/ 2664663 h 3242474"/>
              <a:gd name="connsiteX7" fmla="*/ 381468 w 3242474"/>
              <a:gd name="connsiteY7" fmla="*/ 3242474 h 3242474"/>
              <a:gd name="connsiteX8" fmla="*/ 0 w 3242474"/>
              <a:gd name="connsiteY8" fmla="*/ 3236864 h 3242474"/>
              <a:gd name="connsiteX9" fmla="*/ 431956 w 3242474"/>
              <a:gd name="connsiteY9" fmla="*/ 2232708 h 3242474"/>
              <a:gd name="connsiteX10" fmla="*/ 1559529 w 3242474"/>
              <a:gd name="connsiteY10" fmla="*/ 1991485 h 3242474"/>
              <a:gd name="connsiteX11" fmla="*/ 1234160 w 3242474"/>
              <a:gd name="connsiteY11" fmla="*/ 959279 h 3242474"/>
              <a:gd name="connsiteX12" fmla="*/ 1049035 w 3242474"/>
              <a:gd name="connsiteY12" fmla="*/ 16828 h 3242474"/>
              <a:gd name="connsiteX0" fmla="*/ 1049035 w 3242474"/>
              <a:gd name="connsiteY0" fmla="*/ 16828 h 3242474"/>
              <a:gd name="connsiteX1" fmla="*/ 1447333 w 3242474"/>
              <a:gd name="connsiteY1" fmla="*/ 0 h 3242474"/>
              <a:gd name="connsiteX2" fmla="*/ 1666116 w 3242474"/>
              <a:gd name="connsiteY2" fmla="*/ 734886 h 3242474"/>
              <a:gd name="connsiteX3" fmla="*/ 2401001 w 3242474"/>
              <a:gd name="connsiteY3" fmla="*/ 560982 h 3242474"/>
              <a:gd name="connsiteX4" fmla="*/ 3242474 w 3242474"/>
              <a:gd name="connsiteY4" fmla="*/ 1828800 h 3242474"/>
              <a:gd name="connsiteX5" fmla="*/ 2300025 w 3242474"/>
              <a:gd name="connsiteY5" fmla="*/ 3046130 h 3242474"/>
              <a:gd name="connsiteX6" fmla="*/ 605860 w 3242474"/>
              <a:gd name="connsiteY6" fmla="*/ 2664663 h 3242474"/>
              <a:gd name="connsiteX7" fmla="*/ 381468 w 3242474"/>
              <a:gd name="connsiteY7" fmla="*/ 3242474 h 3242474"/>
              <a:gd name="connsiteX8" fmla="*/ 0 w 3242474"/>
              <a:gd name="connsiteY8" fmla="*/ 3236864 h 3242474"/>
              <a:gd name="connsiteX9" fmla="*/ 431956 w 3242474"/>
              <a:gd name="connsiteY9" fmla="*/ 2232708 h 3242474"/>
              <a:gd name="connsiteX10" fmla="*/ 1559529 w 3242474"/>
              <a:gd name="connsiteY10" fmla="*/ 1991485 h 3242474"/>
              <a:gd name="connsiteX11" fmla="*/ 1234160 w 3242474"/>
              <a:gd name="connsiteY11" fmla="*/ 959279 h 3242474"/>
              <a:gd name="connsiteX12" fmla="*/ 1049035 w 3242474"/>
              <a:gd name="connsiteY12" fmla="*/ 16828 h 3242474"/>
              <a:gd name="connsiteX0" fmla="*/ 1049035 w 3242474"/>
              <a:gd name="connsiteY0" fmla="*/ 16828 h 3242474"/>
              <a:gd name="connsiteX1" fmla="*/ 1447333 w 3242474"/>
              <a:gd name="connsiteY1" fmla="*/ 0 h 3242474"/>
              <a:gd name="connsiteX2" fmla="*/ 1666116 w 3242474"/>
              <a:gd name="connsiteY2" fmla="*/ 734886 h 3242474"/>
              <a:gd name="connsiteX3" fmla="*/ 2401001 w 3242474"/>
              <a:gd name="connsiteY3" fmla="*/ 560982 h 3242474"/>
              <a:gd name="connsiteX4" fmla="*/ 3242474 w 3242474"/>
              <a:gd name="connsiteY4" fmla="*/ 1828800 h 3242474"/>
              <a:gd name="connsiteX5" fmla="*/ 2300025 w 3242474"/>
              <a:gd name="connsiteY5" fmla="*/ 3046130 h 3242474"/>
              <a:gd name="connsiteX6" fmla="*/ 605860 w 3242474"/>
              <a:gd name="connsiteY6" fmla="*/ 2664663 h 3242474"/>
              <a:gd name="connsiteX7" fmla="*/ 381468 w 3242474"/>
              <a:gd name="connsiteY7" fmla="*/ 3242474 h 3242474"/>
              <a:gd name="connsiteX8" fmla="*/ 0 w 3242474"/>
              <a:gd name="connsiteY8" fmla="*/ 3236864 h 3242474"/>
              <a:gd name="connsiteX9" fmla="*/ 431956 w 3242474"/>
              <a:gd name="connsiteY9" fmla="*/ 2232708 h 3242474"/>
              <a:gd name="connsiteX10" fmla="*/ 1559529 w 3242474"/>
              <a:gd name="connsiteY10" fmla="*/ 1991485 h 3242474"/>
              <a:gd name="connsiteX11" fmla="*/ 1234160 w 3242474"/>
              <a:gd name="connsiteY11" fmla="*/ 959279 h 3242474"/>
              <a:gd name="connsiteX12" fmla="*/ 1049035 w 3242474"/>
              <a:gd name="connsiteY12" fmla="*/ 16828 h 3242474"/>
              <a:gd name="connsiteX0" fmla="*/ 1049035 w 3242474"/>
              <a:gd name="connsiteY0" fmla="*/ 16828 h 3242474"/>
              <a:gd name="connsiteX1" fmla="*/ 1447333 w 3242474"/>
              <a:gd name="connsiteY1" fmla="*/ 0 h 3242474"/>
              <a:gd name="connsiteX2" fmla="*/ 1666116 w 3242474"/>
              <a:gd name="connsiteY2" fmla="*/ 734886 h 3242474"/>
              <a:gd name="connsiteX3" fmla="*/ 2401001 w 3242474"/>
              <a:gd name="connsiteY3" fmla="*/ 560982 h 3242474"/>
              <a:gd name="connsiteX4" fmla="*/ 3242474 w 3242474"/>
              <a:gd name="connsiteY4" fmla="*/ 1828800 h 3242474"/>
              <a:gd name="connsiteX5" fmla="*/ 2300025 w 3242474"/>
              <a:gd name="connsiteY5" fmla="*/ 3046130 h 3242474"/>
              <a:gd name="connsiteX6" fmla="*/ 605860 w 3242474"/>
              <a:gd name="connsiteY6" fmla="*/ 2664663 h 3242474"/>
              <a:gd name="connsiteX7" fmla="*/ 381468 w 3242474"/>
              <a:gd name="connsiteY7" fmla="*/ 3242474 h 3242474"/>
              <a:gd name="connsiteX8" fmla="*/ 0 w 3242474"/>
              <a:gd name="connsiteY8" fmla="*/ 3236864 h 3242474"/>
              <a:gd name="connsiteX9" fmla="*/ 431956 w 3242474"/>
              <a:gd name="connsiteY9" fmla="*/ 2232708 h 3242474"/>
              <a:gd name="connsiteX10" fmla="*/ 1559529 w 3242474"/>
              <a:gd name="connsiteY10" fmla="*/ 1991485 h 3242474"/>
              <a:gd name="connsiteX11" fmla="*/ 1234160 w 3242474"/>
              <a:gd name="connsiteY11" fmla="*/ 959279 h 3242474"/>
              <a:gd name="connsiteX12" fmla="*/ 1049035 w 3242474"/>
              <a:gd name="connsiteY12" fmla="*/ 16828 h 3242474"/>
              <a:gd name="connsiteX0" fmla="*/ 1049035 w 3186376"/>
              <a:gd name="connsiteY0" fmla="*/ 16828 h 3242474"/>
              <a:gd name="connsiteX1" fmla="*/ 1447333 w 3186376"/>
              <a:gd name="connsiteY1" fmla="*/ 0 h 3242474"/>
              <a:gd name="connsiteX2" fmla="*/ 1666116 w 3186376"/>
              <a:gd name="connsiteY2" fmla="*/ 734886 h 3242474"/>
              <a:gd name="connsiteX3" fmla="*/ 2401001 w 3186376"/>
              <a:gd name="connsiteY3" fmla="*/ 560982 h 3242474"/>
              <a:gd name="connsiteX4" fmla="*/ 3186376 w 3186376"/>
              <a:gd name="connsiteY4" fmla="*/ 1828800 h 3242474"/>
              <a:gd name="connsiteX5" fmla="*/ 2300025 w 3186376"/>
              <a:gd name="connsiteY5" fmla="*/ 3046130 h 3242474"/>
              <a:gd name="connsiteX6" fmla="*/ 605860 w 3186376"/>
              <a:gd name="connsiteY6" fmla="*/ 2664663 h 3242474"/>
              <a:gd name="connsiteX7" fmla="*/ 381468 w 3186376"/>
              <a:gd name="connsiteY7" fmla="*/ 3242474 h 3242474"/>
              <a:gd name="connsiteX8" fmla="*/ 0 w 3186376"/>
              <a:gd name="connsiteY8" fmla="*/ 3236864 h 3242474"/>
              <a:gd name="connsiteX9" fmla="*/ 431956 w 3186376"/>
              <a:gd name="connsiteY9" fmla="*/ 2232708 h 3242474"/>
              <a:gd name="connsiteX10" fmla="*/ 1559529 w 3186376"/>
              <a:gd name="connsiteY10" fmla="*/ 1991485 h 3242474"/>
              <a:gd name="connsiteX11" fmla="*/ 1234160 w 3186376"/>
              <a:gd name="connsiteY11" fmla="*/ 959279 h 3242474"/>
              <a:gd name="connsiteX12" fmla="*/ 1049035 w 3186376"/>
              <a:gd name="connsiteY12" fmla="*/ 16828 h 3242474"/>
              <a:gd name="connsiteX0" fmla="*/ 1049035 w 3186376"/>
              <a:gd name="connsiteY0" fmla="*/ 16828 h 3242474"/>
              <a:gd name="connsiteX1" fmla="*/ 1447333 w 3186376"/>
              <a:gd name="connsiteY1" fmla="*/ 0 h 3242474"/>
              <a:gd name="connsiteX2" fmla="*/ 1666116 w 3186376"/>
              <a:gd name="connsiteY2" fmla="*/ 734886 h 3242474"/>
              <a:gd name="connsiteX3" fmla="*/ 2401001 w 3186376"/>
              <a:gd name="connsiteY3" fmla="*/ 560982 h 3242474"/>
              <a:gd name="connsiteX4" fmla="*/ 3186376 w 3186376"/>
              <a:gd name="connsiteY4" fmla="*/ 1828800 h 3242474"/>
              <a:gd name="connsiteX5" fmla="*/ 2300025 w 3186376"/>
              <a:gd name="connsiteY5" fmla="*/ 3046130 h 3242474"/>
              <a:gd name="connsiteX6" fmla="*/ 605860 w 3186376"/>
              <a:gd name="connsiteY6" fmla="*/ 2664663 h 3242474"/>
              <a:gd name="connsiteX7" fmla="*/ 381468 w 3186376"/>
              <a:gd name="connsiteY7" fmla="*/ 3242474 h 3242474"/>
              <a:gd name="connsiteX8" fmla="*/ 0 w 3186376"/>
              <a:gd name="connsiteY8" fmla="*/ 3236864 h 3242474"/>
              <a:gd name="connsiteX9" fmla="*/ 431956 w 3186376"/>
              <a:gd name="connsiteY9" fmla="*/ 2232708 h 3242474"/>
              <a:gd name="connsiteX10" fmla="*/ 1559529 w 3186376"/>
              <a:gd name="connsiteY10" fmla="*/ 1991485 h 3242474"/>
              <a:gd name="connsiteX11" fmla="*/ 1234160 w 3186376"/>
              <a:gd name="connsiteY11" fmla="*/ 959279 h 3242474"/>
              <a:gd name="connsiteX12" fmla="*/ 1049035 w 3186376"/>
              <a:gd name="connsiteY12" fmla="*/ 16828 h 3242474"/>
              <a:gd name="connsiteX0" fmla="*/ 1049035 w 3186376"/>
              <a:gd name="connsiteY0" fmla="*/ 16828 h 3242474"/>
              <a:gd name="connsiteX1" fmla="*/ 1447333 w 3186376"/>
              <a:gd name="connsiteY1" fmla="*/ 0 h 3242474"/>
              <a:gd name="connsiteX2" fmla="*/ 1666116 w 3186376"/>
              <a:gd name="connsiteY2" fmla="*/ 734886 h 3242474"/>
              <a:gd name="connsiteX3" fmla="*/ 2401001 w 3186376"/>
              <a:gd name="connsiteY3" fmla="*/ 560982 h 3242474"/>
              <a:gd name="connsiteX4" fmla="*/ 3186376 w 3186376"/>
              <a:gd name="connsiteY4" fmla="*/ 1828800 h 3242474"/>
              <a:gd name="connsiteX5" fmla="*/ 2300025 w 3186376"/>
              <a:gd name="connsiteY5" fmla="*/ 3046130 h 3242474"/>
              <a:gd name="connsiteX6" fmla="*/ 605860 w 3186376"/>
              <a:gd name="connsiteY6" fmla="*/ 2664663 h 3242474"/>
              <a:gd name="connsiteX7" fmla="*/ 381468 w 3186376"/>
              <a:gd name="connsiteY7" fmla="*/ 3242474 h 3242474"/>
              <a:gd name="connsiteX8" fmla="*/ 0 w 3186376"/>
              <a:gd name="connsiteY8" fmla="*/ 3236864 h 3242474"/>
              <a:gd name="connsiteX9" fmla="*/ 431956 w 3186376"/>
              <a:gd name="connsiteY9" fmla="*/ 2232708 h 3242474"/>
              <a:gd name="connsiteX10" fmla="*/ 1559529 w 3186376"/>
              <a:gd name="connsiteY10" fmla="*/ 1991485 h 3242474"/>
              <a:gd name="connsiteX11" fmla="*/ 1234160 w 3186376"/>
              <a:gd name="connsiteY11" fmla="*/ 959279 h 3242474"/>
              <a:gd name="connsiteX12" fmla="*/ 1049035 w 3186376"/>
              <a:gd name="connsiteY12" fmla="*/ 16828 h 3242474"/>
              <a:gd name="connsiteX0" fmla="*/ 1049035 w 3203206"/>
              <a:gd name="connsiteY0" fmla="*/ 16828 h 3242474"/>
              <a:gd name="connsiteX1" fmla="*/ 1447333 w 3203206"/>
              <a:gd name="connsiteY1" fmla="*/ 0 h 3242474"/>
              <a:gd name="connsiteX2" fmla="*/ 1666116 w 3203206"/>
              <a:gd name="connsiteY2" fmla="*/ 734886 h 3242474"/>
              <a:gd name="connsiteX3" fmla="*/ 2401001 w 3203206"/>
              <a:gd name="connsiteY3" fmla="*/ 560982 h 3242474"/>
              <a:gd name="connsiteX4" fmla="*/ 3203206 w 3203206"/>
              <a:gd name="connsiteY4" fmla="*/ 1823190 h 3242474"/>
              <a:gd name="connsiteX5" fmla="*/ 2300025 w 3203206"/>
              <a:gd name="connsiteY5" fmla="*/ 3046130 h 3242474"/>
              <a:gd name="connsiteX6" fmla="*/ 605860 w 3203206"/>
              <a:gd name="connsiteY6" fmla="*/ 2664663 h 3242474"/>
              <a:gd name="connsiteX7" fmla="*/ 381468 w 3203206"/>
              <a:gd name="connsiteY7" fmla="*/ 3242474 h 3242474"/>
              <a:gd name="connsiteX8" fmla="*/ 0 w 3203206"/>
              <a:gd name="connsiteY8" fmla="*/ 3236864 h 3242474"/>
              <a:gd name="connsiteX9" fmla="*/ 431956 w 3203206"/>
              <a:gd name="connsiteY9" fmla="*/ 2232708 h 3242474"/>
              <a:gd name="connsiteX10" fmla="*/ 1559529 w 3203206"/>
              <a:gd name="connsiteY10" fmla="*/ 1991485 h 3242474"/>
              <a:gd name="connsiteX11" fmla="*/ 1234160 w 3203206"/>
              <a:gd name="connsiteY11" fmla="*/ 959279 h 3242474"/>
              <a:gd name="connsiteX12" fmla="*/ 1049035 w 3203206"/>
              <a:gd name="connsiteY12" fmla="*/ 16828 h 3242474"/>
              <a:gd name="connsiteX0" fmla="*/ 1049035 w 3203206"/>
              <a:gd name="connsiteY0" fmla="*/ 16828 h 3242474"/>
              <a:gd name="connsiteX1" fmla="*/ 1447333 w 3203206"/>
              <a:gd name="connsiteY1" fmla="*/ 0 h 3242474"/>
              <a:gd name="connsiteX2" fmla="*/ 1666116 w 3203206"/>
              <a:gd name="connsiteY2" fmla="*/ 734886 h 3242474"/>
              <a:gd name="connsiteX3" fmla="*/ 2401001 w 3203206"/>
              <a:gd name="connsiteY3" fmla="*/ 560982 h 3242474"/>
              <a:gd name="connsiteX4" fmla="*/ 3203206 w 3203206"/>
              <a:gd name="connsiteY4" fmla="*/ 1823190 h 3242474"/>
              <a:gd name="connsiteX5" fmla="*/ 2300025 w 3203206"/>
              <a:gd name="connsiteY5" fmla="*/ 3046130 h 3242474"/>
              <a:gd name="connsiteX6" fmla="*/ 605860 w 3203206"/>
              <a:gd name="connsiteY6" fmla="*/ 2664663 h 3242474"/>
              <a:gd name="connsiteX7" fmla="*/ 381468 w 3203206"/>
              <a:gd name="connsiteY7" fmla="*/ 3242474 h 3242474"/>
              <a:gd name="connsiteX8" fmla="*/ 0 w 3203206"/>
              <a:gd name="connsiteY8" fmla="*/ 3236864 h 3242474"/>
              <a:gd name="connsiteX9" fmla="*/ 431956 w 3203206"/>
              <a:gd name="connsiteY9" fmla="*/ 2232708 h 3242474"/>
              <a:gd name="connsiteX10" fmla="*/ 1559529 w 3203206"/>
              <a:gd name="connsiteY10" fmla="*/ 1991485 h 3242474"/>
              <a:gd name="connsiteX11" fmla="*/ 1234160 w 3203206"/>
              <a:gd name="connsiteY11" fmla="*/ 959279 h 3242474"/>
              <a:gd name="connsiteX12" fmla="*/ 1049035 w 3203206"/>
              <a:gd name="connsiteY12" fmla="*/ 16828 h 3242474"/>
              <a:gd name="connsiteX0" fmla="*/ 1049035 w 3203206"/>
              <a:gd name="connsiteY0" fmla="*/ 16828 h 3242474"/>
              <a:gd name="connsiteX1" fmla="*/ 1447333 w 3203206"/>
              <a:gd name="connsiteY1" fmla="*/ 0 h 3242474"/>
              <a:gd name="connsiteX2" fmla="*/ 1666116 w 3203206"/>
              <a:gd name="connsiteY2" fmla="*/ 734886 h 3242474"/>
              <a:gd name="connsiteX3" fmla="*/ 2401001 w 3203206"/>
              <a:gd name="connsiteY3" fmla="*/ 560982 h 3242474"/>
              <a:gd name="connsiteX4" fmla="*/ 3203206 w 3203206"/>
              <a:gd name="connsiteY4" fmla="*/ 1823190 h 3242474"/>
              <a:gd name="connsiteX5" fmla="*/ 2300025 w 3203206"/>
              <a:gd name="connsiteY5" fmla="*/ 3046130 h 3242474"/>
              <a:gd name="connsiteX6" fmla="*/ 605860 w 3203206"/>
              <a:gd name="connsiteY6" fmla="*/ 2664663 h 3242474"/>
              <a:gd name="connsiteX7" fmla="*/ 381468 w 3203206"/>
              <a:gd name="connsiteY7" fmla="*/ 3242474 h 3242474"/>
              <a:gd name="connsiteX8" fmla="*/ 0 w 3203206"/>
              <a:gd name="connsiteY8" fmla="*/ 3236864 h 3242474"/>
              <a:gd name="connsiteX9" fmla="*/ 431956 w 3203206"/>
              <a:gd name="connsiteY9" fmla="*/ 2232708 h 3242474"/>
              <a:gd name="connsiteX10" fmla="*/ 1559529 w 3203206"/>
              <a:gd name="connsiteY10" fmla="*/ 1991485 h 3242474"/>
              <a:gd name="connsiteX11" fmla="*/ 1234160 w 3203206"/>
              <a:gd name="connsiteY11" fmla="*/ 959279 h 3242474"/>
              <a:gd name="connsiteX12" fmla="*/ 1049035 w 3203206"/>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431956 w 3175157"/>
              <a:gd name="connsiteY9" fmla="*/ 223270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431956 w 3175157"/>
              <a:gd name="connsiteY9" fmla="*/ 223270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431956 w 3175157"/>
              <a:gd name="connsiteY9" fmla="*/ 223270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431956 w 3175157"/>
              <a:gd name="connsiteY9" fmla="*/ 223270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431956 w 3175157"/>
              <a:gd name="connsiteY9" fmla="*/ 223270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431956 w 3175157"/>
              <a:gd name="connsiteY9" fmla="*/ 223270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431956 w 3175157"/>
              <a:gd name="connsiteY9" fmla="*/ 223270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431956 w 3175157"/>
              <a:gd name="connsiteY9" fmla="*/ 223270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431956 w 3175157"/>
              <a:gd name="connsiteY9" fmla="*/ 223270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431956 w 3175157"/>
              <a:gd name="connsiteY9" fmla="*/ 223270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431956 w 3175157"/>
              <a:gd name="connsiteY9" fmla="*/ 223270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516103 w 3175157"/>
              <a:gd name="connsiteY9" fmla="*/ 224953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516103 w 3175157"/>
              <a:gd name="connsiteY9" fmla="*/ 224953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516103 w 3175157"/>
              <a:gd name="connsiteY9" fmla="*/ 224953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175157"/>
              <a:gd name="connsiteY0" fmla="*/ 16828 h 3242474"/>
              <a:gd name="connsiteX1" fmla="*/ 1447333 w 3175157"/>
              <a:gd name="connsiteY1" fmla="*/ 0 h 3242474"/>
              <a:gd name="connsiteX2" fmla="*/ 1666116 w 3175157"/>
              <a:gd name="connsiteY2" fmla="*/ 734886 h 3242474"/>
              <a:gd name="connsiteX3" fmla="*/ 2401001 w 3175157"/>
              <a:gd name="connsiteY3" fmla="*/ 560982 h 3242474"/>
              <a:gd name="connsiteX4" fmla="*/ 3175157 w 3175157"/>
              <a:gd name="connsiteY4" fmla="*/ 1834409 h 3242474"/>
              <a:gd name="connsiteX5" fmla="*/ 2300025 w 3175157"/>
              <a:gd name="connsiteY5" fmla="*/ 3046130 h 3242474"/>
              <a:gd name="connsiteX6" fmla="*/ 605860 w 3175157"/>
              <a:gd name="connsiteY6" fmla="*/ 2664663 h 3242474"/>
              <a:gd name="connsiteX7" fmla="*/ 381468 w 3175157"/>
              <a:gd name="connsiteY7" fmla="*/ 3242474 h 3242474"/>
              <a:gd name="connsiteX8" fmla="*/ 0 w 3175157"/>
              <a:gd name="connsiteY8" fmla="*/ 3236864 h 3242474"/>
              <a:gd name="connsiteX9" fmla="*/ 516103 w 3175157"/>
              <a:gd name="connsiteY9" fmla="*/ 2249538 h 3242474"/>
              <a:gd name="connsiteX10" fmla="*/ 1559529 w 3175157"/>
              <a:gd name="connsiteY10" fmla="*/ 1991485 h 3242474"/>
              <a:gd name="connsiteX11" fmla="*/ 1234160 w 3175157"/>
              <a:gd name="connsiteY11" fmla="*/ 959279 h 3242474"/>
              <a:gd name="connsiteX12" fmla="*/ 1049035 w 3175157"/>
              <a:gd name="connsiteY12" fmla="*/ 16828 h 3242474"/>
              <a:gd name="connsiteX0" fmla="*/ 1049035 w 3203206"/>
              <a:gd name="connsiteY0" fmla="*/ 16828 h 3242474"/>
              <a:gd name="connsiteX1" fmla="*/ 1447333 w 3203206"/>
              <a:gd name="connsiteY1" fmla="*/ 0 h 3242474"/>
              <a:gd name="connsiteX2" fmla="*/ 1666116 w 3203206"/>
              <a:gd name="connsiteY2" fmla="*/ 734886 h 3242474"/>
              <a:gd name="connsiteX3" fmla="*/ 2401001 w 3203206"/>
              <a:gd name="connsiteY3" fmla="*/ 560982 h 3242474"/>
              <a:gd name="connsiteX4" fmla="*/ 3203206 w 3203206"/>
              <a:gd name="connsiteY4" fmla="*/ 1834409 h 3242474"/>
              <a:gd name="connsiteX5" fmla="*/ 2300025 w 3203206"/>
              <a:gd name="connsiteY5" fmla="*/ 3046130 h 3242474"/>
              <a:gd name="connsiteX6" fmla="*/ 605860 w 3203206"/>
              <a:gd name="connsiteY6" fmla="*/ 2664663 h 3242474"/>
              <a:gd name="connsiteX7" fmla="*/ 381468 w 3203206"/>
              <a:gd name="connsiteY7" fmla="*/ 3242474 h 3242474"/>
              <a:gd name="connsiteX8" fmla="*/ 0 w 3203206"/>
              <a:gd name="connsiteY8" fmla="*/ 3236864 h 3242474"/>
              <a:gd name="connsiteX9" fmla="*/ 516103 w 3203206"/>
              <a:gd name="connsiteY9" fmla="*/ 2249538 h 3242474"/>
              <a:gd name="connsiteX10" fmla="*/ 1559529 w 3203206"/>
              <a:gd name="connsiteY10" fmla="*/ 1991485 h 3242474"/>
              <a:gd name="connsiteX11" fmla="*/ 1234160 w 3203206"/>
              <a:gd name="connsiteY11" fmla="*/ 959279 h 3242474"/>
              <a:gd name="connsiteX12" fmla="*/ 1049035 w 3203206"/>
              <a:gd name="connsiteY12" fmla="*/ 16828 h 3242474"/>
              <a:gd name="connsiteX0" fmla="*/ 1049035 w 3203570"/>
              <a:gd name="connsiteY0" fmla="*/ 16828 h 3242474"/>
              <a:gd name="connsiteX1" fmla="*/ 1447333 w 3203570"/>
              <a:gd name="connsiteY1" fmla="*/ 0 h 3242474"/>
              <a:gd name="connsiteX2" fmla="*/ 1666116 w 3203570"/>
              <a:gd name="connsiteY2" fmla="*/ 734886 h 3242474"/>
              <a:gd name="connsiteX3" fmla="*/ 2401001 w 3203570"/>
              <a:gd name="connsiteY3" fmla="*/ 560982 h 3242474"/>
              <a:gd name="connsiteX4" fmla="*/ 3203206 w 3203570"/>
              <a:gd name="connsiteY4" fmla="*/ 1834409 h 3242474"/>
              <a:gd name="connsiteX5" fmla="*/ 2300025 w 3203570"/>
              <a:gd name="connsiteY5" fmla="*/ 3046130 h 3242474"/>
              <a:gd name="connsiteX6" fmla="*/ 605860 w 3203570"/>
              <a:gd name="connsiteY6" fmla="*/ 2664663 h 3242474"/>
              <a:gd name="connsiteX7" fmla="*/ 381468 w 3203570"/>
              <a:gd name="connsiteY7" fmla="*/ 3242474 h 3242474"/>
              <a:gd name="connsiteX8" fmla="*/ 0 w 3203570"/>
              <a:gd name="connsiteY8" fmla="*/ 3236864 h 3242474"/>
              <a:gd name="connsiteX9" fmla="*/ 516103 w 3203570"/>
              <a:gd name="connsiteY9" fmla="*/ 2249538 h 3242474"/>
              <a:gd name="connsiteX10" fmla="*/ 1559529 w 3203570"/>
              <a:gd name="connsiteY10" fmla="*/ 1991485 h 3242474"/>
              <a:gd name="connsiteX11" fmla="*/ 1234160 w 3203570"/>
              <a:gd name="connsiteY11" fmla="*/ 959279 h 3242474"/>
              <a:gd name="connsiteX12" fmla="*/ 1049035 w 3203570"/>
              <a:gd name="connsiteY12" fmla="*/ 16828 h 3242474"/>
              <a:gd name="connsiteX0" fmla="*/ 1049035 w 3203570"/>
              <a:gd name="connsiteY0" fmla="*/ 16828 h 3242474"/>
              <a:gd name="connsiteX1" fmla="*/ 1447333 w 3203570"/>
              <a:gd name="connsiteY1" fmla="*/ 0 h 3242474"/>
              <a:gd name="connsiteX2" fmla="*/ 1666116 w 3203570"/>
              <a:gd name="connsiteY2" fmla="*/ 734886 h 3242474"/>
              <a:gd name="connsiteX3" fmla="*/ 2401001 w 3203570"/>
              <a:gd name="connsiteY3" fmla="*/ 560982 h 3242474"/>
              <a:gd name="connsiteX4" fmla="*/ 3203206 w 3203570"/>
              <a:gd name="connsiteY4" fmla="*/ 1834409 h 3242474"/>
              <a:gd name="connsiteX5" fmla="*/ 2300025 w 3203570"/>
              <a:gd name="connsiteY5" fmla="*/ 3046130 h 3242474"/>
              <a:gd name="connsiteX6" fmla="*/ 605860 w 3203570"/>
              <a:gd name="connsiteY6" fmla="*/ 2664663 h 3242474"/>
              <a:gd name="connsiteX7" fmla="*/ 381468 w 3203570"/>
              <a:gd name="connsiteY7" fmla="*/ 3242474 h 3242474"/>
              <a:gd name="connsiteX8" fmla="*/ 0 w 3203570"/>
              <a:gd name="connsiteY8" fmla="*/ 3236864 h 3242474"/>
              <a:gd name="connsiteX9" fmla="*/ 516103 w 3203570"/>
              <a:gd name="connsiteY9" fmla="*/ 2249538 h 3242474"/>
              <a:gd name="connsiteX10" fmla="*/ 1559529 w 3203570"/>
              <a:gd name="connsiteY10" fmla="*/ 1991485 h 3242474"/>
              <a:gd name="connsiteX11" fmla="*/ 1234160 w 3203570"/>
              <a:gd name="connsiteY11" fmla="*/ 959279 h 3242474"/>
              <a:gd name="connsiteX12" fmla="*/ 1049035 w 3203570"/>
              <a:gd name="connsiteY12" fmla="*/ 16828 h 3242474"/>
              <a:gd name="connsiteX0" fmla="*/ 1049035 w 3203570"/>
              <a:gd name="connsiteY0" fmla="*/ 16828 h 3242474"/>
              <a:gd name="connsiteX1" fmla="*/ 1447333 w 3203570"/>
              <a:gd name="connsiteY1" fmla="*/ 0 h 3242474"/>
              <a:gd name="connsiteX2" fmla="*/ 1666116 w 3203570"/>
              <a:gd name="connsiteY2" fmla="*/ 734886 h 3242474"/>
              <a:gd name="connsiteX3" fmla="*/ 2401001 w 3203570"/>
              <a:gd name="connsiteY3" fmla="*/ 560982 h 3242474"/>
              <a:gd name="connsiteX4" fmla="*/ 3203206 w 3203570"/>
              <a:gd name="connsiteY4" fmla="*/ 1834409 h 3242474"/>
              <a:gd name="connsiteX5" fmla="*/ 2300025 w 3203570"/>
              <a:gd name="connsiteY5" fmla="*/ 3046130 h 3242474"/>
              <a:gd name="connsiteX6" fmla="*/ 605860 w 3203570"/>
              <a:gd name="connsiteY6" fmla="*/ 2664663 h 3242474"/>
              <a:gd name="connsiteX7" fmla="*/ 381468 w 3203570"/>
              <a:gd name="connsiteY7" fmla="*/ 3242474 h 3242474"/>
              <a:gd name="connsiteX8" fmla="*/ 0 w 3203570"/>
              <a:gd name="connsiteY8" fmla="*/ 3236864 h 3242474"/>
              <a:gd name="connsiteX9" fmla="*/ 516103 w 3203570"/>
              <a:gd name="connsiteY9" fmla="*/ 2249538 h 3242474"/>
              <a:gd name="connsiteX10" fmla="*/ 1559529 w 3203570"/>
              <a:gd name="connsiteY10" fmla="*/ 1991485 h 3242474"/>
              <a:gd name="connsiteX11" fmla="*/ 1234160 w 3203570"/>
              <a:gd name="connsiteY11" fmla="*/ 959279 h 3242474"/>
              <a:gd name="connsiteX12" fmla="*/ 1049035 w 3203570"/>
              <a:gd name="connsiteY12" fmla="*/ 16828 h 3242474"/>
              <a:gd name="connsiteX0" fmla="*/ 1049035 w 3203570"/>
              <a:gd name="connsiteY0" fmla="*/ 16828 h 3242474"/>
              <a:gd name="connsiteX1" fmla="*/ 1447333 w 3203570"/>
              <a:gd name="connsiteY1" fmla="*/ 0 h 3242474"/>
              <a:gd name="connsiteX2" fmla="*/ 1666116 w 3203570"/>
              <a:gd name="connsiteY2" fmla="*/ 734886 h 3242474"/>
              <a:gd name="connsiteX3" fmla="*/ 2401001 w 3203570"/>
              <a:gd name="connsiteY3" fmla="*/ 560982 h 3242474"/>
              <a:gd name="connsiteX4" fmla="*/ 3203206 w 3203570"/>
              <a:gd name="connsiteY4" fmla="*/ 1834409 h 3242474"/>
              <a:gd name="connsiteX5" fmla="*/ 2300025 w 3203570"/>
              <a:gd name="connsiteY5" fmla="*/ 3046130 h 3242474"/>
              <a:gd name="connsiteX6" fmla="*/ 605860 w 3203570"/>
              <a:gd name="connsiteY6" fmla="*/ 2664663 h 3242474"/>
              <a:gd name="connsiteX7" fmla="*/ 381468 w 3203570"/>
              <a:gd name="connsiteY7" fmla="*/ 3242474 h 3242474"/>
              <a:gd name="connsiteX8" fmla="*/ 0 w 3203570"/>
              <a:gd name="connsiteY8" fmla="*/ 3236864 h 3242474"/>
              <a:gd name="connsiteX9" fmla="*/ 516103 w 3203570"/>
              <a:gd name="connsiteY9" fmla="*/ 2249538 h 3242474"/>
              <a:gd name="connsiteX10" fmla="*/ 1559529 w 3203570"/>
              <a:gd name="connsiteY10" fmla="*/ 1991485 h 3242474"/>
              <a:gd name="connsiteX11" fmla="*/ 1234160 w 3203570"/>
              <a:gd name="connsiteY11" fmla="*/ 959279 h 3242474"/>
              <a:gd name="connsiteX12" fmla="*/ 1049035 w 3203570"/>
              <a:gd name="connsiteY12" fmla="*/ 16828 h 3242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203570" h="3242474">
                <a:moveTo>
                  <a:pt x="1049035" y="16828"/>
                </a:moveTo>
                <a:lnTo>
                  <a:pt x="1447333" y="0"/>
                </a:lnTo>
                <a:cubicBezTo>
                  <a:pt x="1441724" y="284231"/>
                  <a:pt x="1413674" y="613340"/>
                  <a:pt x="1666116" y="734886"/>
                </a:cubicBezTo>
                <a:cubicBezTo>
                  <a:pt x="1888639" y="783504"/>
                  <a:pt x="1937256" y="473095"/>
                  <a:pt x="2401001" y="560982"/>
                </a:cubicBezTo>
                <a:cubicBezTo>
                  <a:pt x="2875965" y="635779"/>
                  <a:pt x="3216295" y="1035945"/>
                  <a:pt x="3203206" y="1834409"/>
                </a:cubicBezTo>
                <a:cubicBezTo>
                  <a:pt x="3175156" y="2587994"/>
                  <a:pt x="2844177" y="2814257"/>
                  <a:pt x="2300025" y="3046130"/>
                </a:cubicBezTo>
                <a:cubicBezTo>
                  <a:pt x="1406194" y="3347190"/>
                  <a:pt x="820903" y="2705801"/>
                  <a:pt x="605860" y="2664663"/>
                </a:cubicBezTo>
                <a:cubicBezTo>
                  <a:pt x="379598" y="2621655"/>
                  <a:pt x="355288" y="2954503"/>
                  <a:pt x="381468" y="3242474"/>
                </a:cubicBezTo>
                <a:lnTo>
                  <a:pt x="0" y="3236864"/>
                </a:lnTo>
                <a:cubicBezTo>
                  <a:pt x="9350" y="2823607"/>
                  <a:pt x="-31788" y="2191567"/>
                  <a:pt x="516103" y="2249538"/>
                </a:cubicBezTo>
                <a:cubicBezTo>
                  <a:pt x="918138" y="2305637"/>
                  <a:pt x="1303347" y="2423441"/>
                  <a:pt x="1559529" y="1991485"/>
                </a:cubicBezTo>
                <a:cubicBezTo>
                  <a:pt x="1720344" y="1686686"/>
                  <a:pt x="1701645" y="1337006"/>
                  <a:pt x="1234160" y="959279"/>
                </a:cubicBezTo>
                <a:cubicBezTo>
                  <a:pt x="1155622" y="891961"/>
                  <a:pt x="981717" y="516102"/>
                  <a:pt x="1049035" y="16828"/>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57" name="Freeform 50">
            <a:extLst>
              <a:ext uri="{FF2B5EF4-FFF2-40B4-BE49-F238E27FC236}">
                <a16:creationId xmlns:a16="http://schemas.microsoft.com/office/drawing/2014/main" id="{605A5CD8-DE95-4E92-98B2-C8DFAA6AF85E}"/>
              </a:ext>
            </a:extLst>
          </p:cNvPr>
          <p:cNvSpPr>
            <a:spLocks noChangeAspect="1"/>
          </p:cNvSpPr>
          <p:nvPr/>
        </p:nvSpPr>
        <p:spPr>
          <a:xfrm>
            <a:off x="6115987" y="1451770"/>
            <a:ext cx="529812" cy="447396"/>
          </a:xfrm>
          <a:custGeom>
            <a:avLst/>
            <a:gdLst/>
            <a:ahLst/>
            <a:cxnLst/>
            <a:rect l="l" t="t" r="r" b="b"/>
            <a:pathLst>
              <a:path w="3213653" h="2719059">
                <a:moveTo>
                  <a:pt x="1378151" y="1333546"/>
                </a:moveTo>
                <a:cubicBezTo>
                  <a:pt x="1319627" y="1375402"/>
                  <a:pt x="1250513" y="1400241"/>
                  <a:pt x="1177640" y="1404742"/>
                </a:cubicBezTo>
                <a:cubicBezTo>
                  <a:pt x="1183273" y="1421668"/>
                  <a:pt x="1185388" y="1439329"/>
                  <a:pt x="1185029" y="1457608"/>
                </a:cubicBezTo>
                <a:lnTo>
                  <a:pt x="1182201" y="1517198"/>
                </a:lnTo>
                <a:cubicBezTo>
                  <a:pt x="1256472" y="1514781"/>
                  <a:pt x="1326341" y="1484168"/>
                  <a:pt x="1378151" y="1432005"/>
                </a:cubicBezTo>
                <a:close/>
                <a:moveTo>
                  <a:pt x="1765736" y="0"/>
                </a:moveTo>
                <a:cubicBezTo>
                  <a:pt x="1820598" y="0"/>
                  <a:pt x="1865072" y="44474"/>
                  <a:pt x="1865072" y="99336"/>
                </a:cubicBezTo>
                <a:lnTo>
                  <a:pt x="1865072" y="1145199"/>
                </a:lnTo>
                <a:cubicBezTo>
                  <a:pt x="1927584" y="1198906"/>
                  <a:pt x="2002197" y="1234373"/>
                  <a:pt x="2081262" y="1252128"/>
                </a:cubicBezTo>
                <a:cubicBezTo>
                  <a:pt x="2096727" y="1219747"/>
                  <a:pt x="2112543" y="1186289"/>
                  <a:pt x="2123992" y="1149920"/>
                </a:cubicBezTo>
                <a:cubicBezTo>
                  <a:pt x="1899600" y="1041464"/>
                  <a:pt x="1832282" y="585198"/>
                  <a:pt x="1933258" y="437473"/>
                </a:cubicBezTo>
                <a:cubicBezTo>
                  <a:pt x="2028156" y="327848"/>
                  <a:pt x="2131647" y="265468"/>
                  <a:pt x="2345195" y="261608"/>
                </a:cubicBezTo>
                <a:cubicBezTo>
                  <a:pt x="2375702" y="261056"/>
                  <a:pt x="2408455" y="261699"/>
                  <a:pt x="2443750" y="263569"/>
                </a:cubicBezTo>
                <a:cubicBezTo>
                  <a:pt x="2954244" y="291618"/>
                  <a:pt x="3189856" y="886259"/>
                  <a:pt x="3206686" y="1323824"/>
                </a:cubicBezTo>
                <a:cubicBezTo>
                  <a:pt x="3247823" y="2015701"/>
                  <a:pt x="3103839" y="2270013"/>
                  <a:pt x="2853267" y="2462617"/>
                </a:cubicBezTo>
                <a:cubicBezTo>
                  <a:pt x="2511068" y="2735627"/>
                  <a:pt x="2157650" y="2470097"/>
                  <a:pt x="2084722" y="2170906"/>
                </a:cubicBezTo>
                <a:cubicBezTo>
                  <a:pt x="2058544" y="2038140"/>
                  <a:pt x="2127730" y="1922204"/>
                  <a:pt x="2202528" y="1800658"/>
                </a:cubicBezTo>
                <a:lnTo>
                  <a:pt x="2143866" y="1730900"/>
                </a:lnTo>
                <a:cubicBezTo>
                  <a:pt x="2096151" y="1741682"/>
                  <a:pt x="2046910" y="1746675"/>
                  <a:pt x="1997032" y="1746402"/>
                </a:cubicBezTo>
                <a:lnTo>
                  <a:pt x="1887189" y="1736891"/>
                </a:lnTo>
                <a:lnTo>
                  <a:pt x="1887189" y="2619722"/>
                </a:lnTo>
                <a:cubicBezTo>
                  <a:pt x="1887189" y="2674584"/>
                  <a:pt x="1842715" y="2719058"/>
                  <a:pt x="1787853" y="2719058"/>
                </a:cubicBezTo>
                <a:cubicBezTo>
                  <a:pt x="1732991" y="2719058"/>
                  <a:pt x="1688517" y="2674584"/>
                  <a:pt x="1688517" y="2619722"/>
                </a:cubicBezTo>
                <a:lnTo>
                  <a:pt x="1688517" y="1730093"/>
                </a:lnTo>
                <a:cubicBezTo>
                  <a:pt x="1688517" y="1710960"/>
                  <a:pt x="1693926" y="1693091"/>
                  <a:pt x="1704798" y="1678857"/>
                </a:cubicBezTo>
                <a:cubicBezTo>
                  <a:pt x="1659024" y="1659660"/>
                  <a:pt x="1616387" y="1633873"/>
                  <a:pt x="1576823" y="1603655"/>
                </a:cubicBezTo>
                <a:lnTo>
                  <a:pt x="1576823" y="2619723"/>
                </a:lnTo>
                <a:cubicBezTo>
                  <a:pt x="1576823" y="2674585"/>
                  <a:pt x="1532349" y="2719059"/>
                  <a:pt x="1477487" y="2719059"/>
                </a:cubicBezTo>
                <a:cubicBezTo>
                  <a:pt x="1422625" y="2719059"/>
                  <a:pt x="1378151" y="2674585"/>
                  <a:pt x="1378151" y="2619723"/>
                </a:cubicBezTo>
                <a:lnTo>
                  <a:pt x="1378151" y="1615564"/>
                </a:lnTo>
                <a:cubicBezTo>
                  <a:pt x="1313743" y="1650180"/>
                  <a:pt x="1240907" y="1668612"/>
                  <a:pt x="1165758" y="1668570"/>
                </a:cubicBezTo>
                <a:lnTo>
                  <a:pt x="1143358" y="1665899"/>
                </a:lnTo>
                <a:cubicBezTo>
                  <a:pt x="1108602" y="1733381"/>
                  <a:pt x="1056017" y="1769960"/>
                  <a:pt x="1011125" y="1833465"/>
                </a:cubicBezTo>
                <a:cubicBezTo>
                  <a:pt x="1085923" y="1955011"/>
                  <a:pt x="1155109" y="2070947"/>
                  <a:pt x="1128931" y="2203713"/>
                </a:cubicBezTo>
                <a:cubicBezTo>
                  <a:pt x="1056003" y="2502904"/>
                  <a:pt x="702585" y="2768434"/>
                  <a:pt x="360386" y="2495424"/>
                </a:cubicBezTo>
                <a:cubicBezTo>
                  <a:pt x="109814" y="2302820"/>
                  <a:pt x="-34170" y="2048508"/>
                  <a:pt x="6967" y="1356631"/>
                </a:cubicBezTo>
                <a:cubicBezTo>
                  <a:pt x="23797" y="919066"/>
                  <a:pt x="259409" y="324425"/>
                  <a:pt x="769903" y="296376"/>
                </a:cubicBezTo>
                <a:cubicBezTo>
                  <a:pt x="805198" y="294506"/>
                  <a:pt x="837951" y="293863"/>
                  <a:pt x="868458" y="294415"/>
                </a:cubicBezTo>
                <a:cubicBezTo>
                  <a:pt x="1082006" y="298276"/>
                  <a:pt x="1185497" y="360655"/>
                  <a:pt x="1280395" y="470280"/>
                </a:cubicBezTo>
                <a:cubicBezTo>
                  <a:pt x="1381371" y="618005"/>
                  <a:pt x="1314053" y="1074271"/>
                  <a:pt x="1089661" y="1182727"/>
                </a:cubicBezTo>
                <a:cubicBezTo>
                  <a:pt x="1098183" y="1209798"/>
                  <a:pt x="1109125" y="1235256"/>
                  <a:pt x="1120578" y="1259840"/>
                </a:cubicBezTo>
                <a:cubicBezTo>
                  <a:pt x="1123656" y="1260899"/>
                  <a:pt x="1126770" y="1260948"/>
                  <a:pt x="1129891" y="1260950"/>
                </a:cubicBezTo>
                <a:cubicBezTo>
                  <a:pt x="1227949" y="1261006"/>
                  <a:pt x="1320161" y="1214330"/>
                  <a:pt x="1378151" y="1135267"/>
                </a:cubicBezTo>
                <a:lnTo>
                  <a:pt x="1378151" y="118395"/>
                </a:lnTo>
                <a:cubicBezTo>
                  <a:pt x="1378151" y="63533"/>
                  <a:pt x="1422625" y="19059"/>
                  <a:pt x="1477487" y="19059"/>
                </a:cubicBezTo>
                <a:cubicBezTo>
                  <a:pt x="1532349" y="19059"/>
                  <a:pt x="1576823" y="63533"/>
                  <a:pt x="1576823" y="118395"/>
                </a:cubicBezTo>
                <a:lnTo>
                  <a:pt x="1576823" y="1413063"/>
                </a:lnTo>
                <a:cubicBezTo>
                  <a:pt x="1680597" y="1536757"/>
                  <a:pt x="1834575" y="1607590"/>
                  <a:pt x="1997786" y="1608484"/>
                </a:cubicBezTo>
                <a:lnTo>
                  <a:pt x="2057480" y="1605248"/>
                </a:lnTo>
                <a:cubicBezTo>
                  <a:pt x="2038910" y="1561698"/>
                  <a:pt x="2027992" y="1505121"/>
                  <a:pt x="2028624" y="1424801"/>
                </a:cubicBezTo>
                <a:lnTo>
                  <a:pt x="2034537" y="1382501"/>
                </a:lnTo>
                <a:cubicBezTo>
                  <a:pt x="1972012" y="1367348"/>
                  <a:pt x="1912047" y="1342676"/>
                  <a:pt x="1856155" y="1310037"/>
                </a:cubicBezTo>
                <a:cubicBezTo>
                  <a:pt x="1840993" y="1344880"/>
                  <a:pt x="1806188" y="1369059"/>
                  <a:pt x="1765736" y="1369059"/>
                </a:cubicBezTo>
                <a:cubicBezTo>
                  <a:pt x="1710874" y="1369059"/>
                  <a:pt x="1666400" y="1324585"/>
                  <a:pt x="1666400" y="1269723"/>
                </a:cubicBezTo>
                <a:lnTo>
                  <a:pt x="1666400" y="99336"/>
                </a:lnTo>
                <a:cubicBezTo>
                  <a:pt x="1666400" y="44474"/>
                  <a:pt x="1710874" y="0"/>
                  <a:pt x="1765736"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58" name="Teardrop 9">
            <a:extLst>
              <a:ext uri="{FF2B5EF4-FFF2-40B4-BE49-F238E27FC236}">
                <a16:creationId xmlns:a16="http://schemas.microsoft.com/office/drawing/2014/main" id="{4408BA9B-C6A7-4C33-9FEA-0E214549F256}"/>
              </a:ext>
            </a:extLst>
          </p:cNvPr>
          <p:cNvSpPr>
            <a:spLocks noChangeAspect="1"/>
          </p:cNvSpPr>
          <p:nvPr/>
        </p:nvSpPr>
        <p:spPr>
          <a:xfrm rot="18900000">
            <a:off x="7840756" y="2475143"/>
            <a:ext cx="512877" cy="437727"/>
          </a:xfrm>
          <a:custGeom>
            <a:avLst/>
            <a:gdLst/>
            <a:ahLst/>
            <a:cxnLst/>
            <a:rect l="l" t="t" r="r" b="b"/>
            <a:pathLst>
              <a:path w="3552042" h="3031575">
                <a:moveTo>
                  <a:pt x="1499560" y="1284945"/>
                </a:moveTo>
                <a:lnTo>
                  <a:pt x="1272419" y="1057805"/>
                </a:lnTo>
                <a:lnTo>
                  <a:pt x="1054631" y="1275593"/>
                </a:lnTo>
                <a:lnTo>
                  <a:pt x="836843" y="1057805"/>
                </a:lnTo>
                <a:lnTo>
                  <a:pt x="609703" y="1284945"/>
                </a:lnTo>
                <a:lnTo>
                  <a:pt x="827491" y="1502733"/>
                </a:lnTo>
                <a:lnTo>
                  <a:pt x="609703" y="1720522"/>
                </a:lnTo>
                <a:lnTo>
                  <a:pt x="836843" y="1947662"/>
                </a:lnTo>
                <a:lnTo>
                  <a:pt x="1054631" y="1729874"/>
                </a:lnTo>
                <a:lnTo>
                  <a:pt x="1272419" y="1947662"/>
                </a:lnTo>
                <a:lnTo>
                  <a:pt x="1499560" y="1720522"/>
                </a:lnTo>
                <a:lnTo>
                  <a:pt x="1281771" y="1502733"/>
                </a:lnTo>
                <a:close/>
                <a:moveTo>
                  <a:pt x="3552042" y="1021270"/>
                </a:moveTo>
                <a:cubicBezTo>
                  <a:pt x="3346428" y="1488389"/>
                  <a:pt x="3240687" y="1885112"/>
                  <a:pt x="3146822" y="2229032"/>
                </a:cubicBezTo>
                <a:cubicBezTo>
                  <a:pt x="3047091" y="2666397"/>
                  <a:pt x="2787512" y="3031575"/>
                  <a:pt x="2344279" y="3031575"/>
                </a:cubicBezTo>
                <a:cubicBezTo>
                  <a:pt x="1991740" y="3031575"/>
                  <a:pt x="1692293" y="2804263"/>
                  <a:pt x="1587926" y="2487045"/>
                </a:cubicBezTo>
                <a:cubicBezTo>
                  <a:pt x="1859795" y="2308350"/>
                  <a:pt x="2033031" y="1980125"/>
                  <a:pt x="2117061" y="1611614"/>
                </a:cubicBezTo>
                <a:cubicBezTo>
                  <a:pt x="2127904" y="1571883"/>
                  <a:pt x="2138872" y="1531598"/>
                  <a:pt x="2150086" y="1490753"/>
                </a:cubicBezTo>
                <a:cubicBezTo>
                  <a:pt x="2212338" y="1465032"/>
                  <a:pt x="2277652" y="1444164"/>
                  <a:pt x="2344279" y="1426490"/>
                </a:cubicBezTo>
                <a:cubicBezTo>
                  <a:pt x="2764465" y="1315024"/>
                  <a:pt x="3073190" y="1226884"/>
                  <a:pt x="3552042" y="1021270"/>
                </a:cubicBezTo>
                <a:close/>
                <a:moveTo>
                  <a:pt x="2557365" y="0"/>
                </a:moveTo>
                <a:cubicBezTo>
                  <a:pt x="2295797" y="594236"/>
                  <a:pt x="2161281" y="1098917"/>
                  <a:pt x="2041873" y="1536428"/>
                </a:cubicBezTo>
                <a:cubicBezTo>
                  <a:pt x="1915003" y="2092812"/>
                  <a:pt x="1584785" y="2557364"/>
                  <a:pt x="1020937" y="2557364"/>
                </a:cubicBezTo>
                <a:cubicBezTo>
                  <a:pt x="457089" y="2557364"/>
                  <a:pt x="0" y="2100276"/>
                  <a:pt x="0" y="1536428"/>
                </a:cubicBezTo>
                <a:cubicBezTo>
                  <a:pt x="0" y="972580"/>
                  <a:pt x="475939" y="660066"/>
                  <a:pt x="1020937" y="515492"/>
                </a:cubicBezTo>
                <a:cubicBezTo>
                  <a:pt x="1555467" y="373694"/>
                  <a:pt x="1948204" y="261568"/>
                  <a:pt x="2557365"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59" name="Freeform 97">
            <a:extLst>
              <a:ext uri="{FF2B5EF4-FFF2-40B4-BE49-F238E27FC236}">
                <a16:creationId xmlns:a16="http://schemas.microsoft.com/office/drawing/2014/main" id="{EC2CC9E2-613C-4C7C-AA96-FC8E238EAB9F}"/>
              </a:ext>
            </a:extLst>
          </p:cNvPr>
          <p:cNvSpPr>
            <a:spLocks noChangeAspect="1"/>
          </p:cNvSpPr>
          <p:nvPr/>
        </p:nvSpPr>
        <p:spPr>
          <a:xfrm>
            <a:off x="8560808" y="1444151"/>
            <a:ext cx="619107" cy="462636"/>
          </a:xfrm>
          <a:custGeom>
            <a:avLst/>
            <a:gdLst/>
            <a:ahLst/>
            <a:cxnLst/>
            <a:rect l="l" t="t" r="r" b="b"/>
            <a:pathLst>
              <a:path w="3246245" h="2425805">
                <a:moveTo>
                  <a:pt x="2545666" y="706851"/>
                </a:moveTo>
                <a:cubicBezTo>
                  <a:pt x="2704742" y="706851"/>
                  <a:pt x="2833698" y="835807"/>
                  <a:pt x="2833698" y="994883"/>
                </a:cubicBezTo>
                <a:cubicBezTo>
                  <a:pt x="2833698" y="1153959"/>
                  <a:pt x="2704742" y="1282915"/>
                  <a:pt x="2545666" y="1282915"/>
                </a:cubicBezTo>
                <a:cubicBezTo>
                  <a:pt x="2386590" y="1282915"/>
                  <a:pt x="2257634" y="1153959"/>
                  <a:pt x="2257634" y="994883"/>
                </a:cubicBezTo>
                <a:cubicBezTo>
                  <a:pt x="2257634" y="835807"/>
                  <a:pt x="2386590" y="706851"/>
                  <a:pt x="2545666" y="706851"/>
                </a:cubicBezTo>
                <a:close/>
                <a:moveTo>
                  <a:pt x="700580" y="706851"/>
                </a:moveTo>
                <a:cubicBezTo>
                  <a:pt x="859656" y="706851"/>
                  <a:pt x="988612" y="835807"/>
                  <a:pt x="988612" y="994883"/>
                </a:cubicBezTo>
                <a:cubicBezTo>
                  <a:pt x="988612" y="1153959"/>
                  <a:pt x="859656" y="1282915"/>
                  <a:pt x="700580" y="1282915"/>
                </a:cubicBezTo>
                <a:cubicBezTo>
                  <a:pt x="541504" y="1282915"/>
                  <a:pt x="412548" y="1153959"/>
                  <a:pt x="412548" y="994883"/>
                </a:cubicBezTo>
                <a:cubicBezTo>
                  <a:pt x="412548" y="835807"/>
                  <a:pt x="541504" y="706851"/>
                  <a:pt x="700580" y="706851"/>
                </a:cubicBezTo>
                <a:close/>
                <a:moveTo>
                  <a:pt x="1619971" y="0"/>
                </a:moveTo>
                <a:cubicBezTo>
                  <a:pt x="1621025" y="5"/>
                  <a:pt x="1622076" y="12"/>
                  <a:pt x="1623123" y="141"/>
                </a:cubicBezTo>
                <a:cubicBezTo>
                  <a:pt x="1624170" y="12"/>
                  <a:pt x="1625221" y="5"/>
                  <a:pt x="1626275" y="0"/>
                </a:cubicBezTo>
                <a:lnTo>
                  <a:pt x="1626274" y="282"/>
                </a:lnTo>
                <a:cubicBezTo>
                  <a:pt x="1966825" y="4283"/>
                  <a:pt x="1974816" y="220494"/>
                  <a:pt x="2177568" y="171426"/>
                </a:cubicBezTo>
                <a:cubicBezTo>
                  <a:pt x="2600959" y="50212"/>
                  <a:pt x="2963165" y="85364"/>
                  <a:pt x="3172404" y="310875"/>
                </a:cubicBezTo>
                <a:cubicBezTo>
                  <a:pt x="3300075" y="473051"/>
                  <a:pt x="3301971" y="794993"/>
                  <a:pt x="2851767" y="1164523"/>
                </a:cubicBezTo>
                <a:cubicBezTo>
                  <a:pt x="2918303" y="1029844"/>
                  <a:pt x="2927052" y="857771"/>
                  <a:pt x="2799829" y="746887"/>
                </a:cubicBezTo>
                <a:cubicBezTo>
                  <a:pt x="3115459" y="786295"/>
                  <a:pt x="3165949" y="533368"/>
                  <a:pt x="3049873" y="419809"/>
                </a:cubicBezTo>
                <a:cubicBezTo>
                  <a:pt x="2811516" y="207658"/>
                  <a:pt x="2338612" y="298041"/>
                  <a:pt x="2253222" y="493802"/>
                </a:cubicBezTo>
                <a:cubicBezTo>
                  <a:pt x="2139861" y="783555"/>
                  <a:pt x="2165869" y="1185485"/>
                  <a:pt x="2076302" y="1369861"/>
                </a:cubicBezTo>
                <a:cubicBezTo>
                  <a:pt x="1906668" y="1634081"/>
                  <a:pt x="1716639" y="1881305"/>
                  <a:pt x="1713569" y="2080938"/>
                </a:cubicBezTo>
                <a:cubicBezTo>
                  <a:pt x="1706472" y="2158984"/>
                  <a:pt x="1709123" y="2405980"/>
                  <a:pt x="1625847" y="2423204"/>
                </a:cubicBezTo>
                <a:cubicBezTo>
                  <a:pt x="1625847" y="2424071"/>
                  <a:pt x="1625843" y="2424938"/>
                  <a:pt x="1625839" y="2425805"/>
                </a:cubicBezTo>
                <a:lnTo>
                  <a:pt x="1623123" y="2424507"/>
                </a:lnTo>
                <a:lnTo>
                  <a:pt x="1620407" y="2425805"/>
                </a:lnTo>
                <a:cubicBezTo>
                  <a:pt x="1620403" y="2424938"/>
                  <a:pt x="1620399" y="2424071"/>
                  <a:pt x="1620399" y="2423204"/>
                </a:cubicBezTo>
                <a:cubicBezTo>
                  <a:pt x="1537123" y="2405980"/>
                  <a:pt x="1539774" y="2158984"/>
                  <a:pt x="1532677" y="2080938"/>
                </a:cubicBezTo>
                <a:cubicBezTo>
                  <a:pt x="1529607" y="1881305"/>
                  <a:pt x="1339578" y="1634081"/>
                  <a:pt x="1169944" y="1369861"/>
                </a:cubicBezTo>
                <a:cubicBezTo>
                  <a:pt x="1080377" y="1185485"/>
                  <a:pt x="1106385" y="783555"/>
                  <a:pt x="993024" y="493802"/>
                </a:cubicBezTo>
                <a:cubicBezTo>
                  <a:pt x="907634" y="298041"/>
                  <a:pt x="434730" y="207658"/>
                  <a:pt x="196373" y="419809"/>
                </a:cubicBezTo>
                <a:cubicBezTo>
                  <a:pt x="80297" y="533368"/>
                  <a:pt x="130787" y="786295"/>
                  <a:pt x="446417" y="746887"/>
                </a:cubicBezTo>
                <a:cubicBezTo>
                  <a:pt x="319194" y="857771"/>
                  <a:pt x="327943" y="1029844"/>
                  <a:pt x="394479" y="1164523"/>
                </a:cubicBezTo>
                <a:cubicBezTo>
                  <a:pt x="-55725" y="794993"/>
                  <a:pt x="-53829" y="473051"/>
                  <a:pt x="73842" y="310875"/>
                </a:cubicBezTo>
                <a:cubicBezTo>
                  <a:pt x="283081" y="85364"/>
                  <a:pt x="645287" y="50212"/>
                  <a:pt x="1068678" y="171426"/>
                </a:cubicBezTo>
                <a:cubicBezTo>
                  <a:pt x="1271430" y="220494"/>
                  <a:pt x="1279421" y="4283"/>
                  <a:pt x="1619972" y="28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60" name="Donut 22">
            <a:extLst>
              <a:ext uri="{FF2B5EF4-FFF2-40B4-BE49-F238E27FC236}">
                <a16:creationId xmlns:a16="http://schemas.microsoft.com/office/drawing/2014/main" id="{CE7A0D83-9523-4EB8-8677-1D7D4415C973}"/>
              </a:ext>
            </a:extLst>
          </p:cNvPr>
          <p:cNvSpPr>
            <a:spLocks noChangeAspect="1"/>
          </p:cNvSpPr>
          <p:nvPr/>
        </p:nvSpPr>
        <p:spPr>
          <a:xfrm>
            <a:off x="10277429" y="1539784"/>
            <a:ext cx="529812" cy="271370"/>
          </a:xfrm>
          <a:custGeom>
            <a:avLst/>
            <a:gdLst/>
            <a:ahLst/>
            <a:cxnLst/>
            <a:rect l="l" t="t" r="r" b="b"/>
            <a:pathLst>
              <a:path w="3372524" h="1727404">
                <a:moveTo>
                  <a:pt x="1758003" y="666958"/>
                </a:moveTo>
                <a:cubicBezTo>
                  <a:pt x="1703684" y="666958"/>
                  <a:pt x="1659649" y="710993"/>
                  <a:pt x="1659649" y="765312"/>
                </a:cubicBezTo>
                <a:cubicBezTo>
                  <a:pt x="1659649" y="819631"/>
                  <a:pt x="1703684" y="863666"/>
                  <a:pt x="1758003" y="863666"/>
                </a:cubicBezTo>
                <a:cubicBezTo>
                  <a:pt x="1812322" y="863666"/>
                  <a:pt x="1856357" y="819631"/>
                  <a:pt x="1856357" y="765312"/>
                </a:cubicBezTo>
                <a:cubicBezTo>
                  <a:pt x="1856357" y="710993"/>
                  <a:pt x="1812322" y="666958"/>
                  <a:pt x="1758003" y="666958"/>
                </a:cubicBezTo>
                <a:close/>
                <a:moveTo>
                  <a:pt x="1686261" y="586208"/>
                </a:moveTo>
                <a:cubicBezTo>
                  <a:pt x="1849880" y="586208"/>
                  <a:pt x="1982519" y="718847"/>
                  <a:pt x="1982519" y="882466"/>
                </a:cubicBezTo>
                <a:cubicBezTo>
                  <a:pt x="1982519" y="1046085"/>
                  <a:pt x="1849880" y="1178724"/>
                  <a:pt x="1686261" y="1178724"/>
                </a:cubicBezTo>
                <a:cubicBezTo>
                  <a:pt x="1522642" y="1178724"/>
                  <a:pt x="1390003" y="1046085"/>
                  <a:pt x="1390003" y="882466"/>
                </a:cubicBezTo>
                <a:cubicBezTo>
                  <a:pt x="1390003" y="718847"/>
                  <a:pt x="1522642" y="586208"/>
                  <a:pt x="1686261" y="586208"/>
                </a:cubicBezTo>
                <a:close/>
                <a:moveTo>
                  <a:pt x="1686262" y="448985"/>
                </a:moveTo>
                <a:cubicBezTo>
                  <a:pt x="1446857" y="448985"/>
                  <a:pt x="1252780" y="643062"/>
                  <a:pt x="1252780" y="882467"/>
                </a:cubicBezTo>
                <a:cubicBezTo>
                  <a:pt x="1252780" y="1121872"/>
                  <a:pt x="1446857" y="1315949"/>
                  <a:pt x="1686262" y="1315949"/>
                </a:cubicBezTo>
                <a:cubicBezTo>
                  <a:pt x="1925667" y="1315949"/>
                  <a:pt x="2119744" y="1121872"/>
                  <a:pt x="2119744" y="882467"/>
                </a:cubicBezTo>
                <a:cubicBezTo>
                  <a:pt x="2119744" y="643062"/>
                  <a:pt x="1925667" y="448985"/>
                  <a:pt x="1686262" y="448985"/>
                </a:cubicBezTo>
                <a:close/>
                <a:moveTo>
                  <a:pt x="1893261" y="271274"/>
                </a:moveTo>
                <a:cubicBezTo>
                  <a:pt x="2150128" y="355123"/>
                  <a:pt x="2334334" y="597283"/>
                  <a:pt x="2334334" y="882467"/>
                </a:cubicBezTo>
                <a:cubicBezTo>
                  <a:pt x="2334334" y="1103921"/>
                  <a:pt x="2223259" y="1299432"/>
                  <a:pt x="2053457" y="1415856"/>
                </a:cubicBezTo>
                <a:cubicBezTo>
                  <a:pt x="2494577" y="1286853"/>
                  <a:pt x="2931337" y="1005905"/>
                  <a:pt x="2940842" y="882353"/>
                </a:cubicBezTo>
                <a:lnTo>
                  <a:pt x="2946401" y="882364"/>
                </a:lnTo>
                <a:lnTo>
                  <a:pt x="2943679" y="877137"/>
                </a:lnTo>
                <a:lnTo>
                  <a:pt x="2946401" y="872130"/>
                </a:lnTo>
                <a:lnTo>
                  <a:pt x="2941077" y="872141"/>
                </a:lnTo>
                <a:cubicBezTo>
                  <a:pt x="2875996" y="732702"/>
                  <a:pt x="2369865" y="377972"/>
                  <a:pt x="1893261" y="271274"/>
                </a:cubicBezTo>
                <a:close/>
                <a:moveTo>
                  <a:pt x="1525754" y="256843"/>
                </a:moveTo>
                <a:cubicBezTo>
                  <a:pt x="984953" y="339274"/>
                  <a:pt x="426123" y="752145"/>
                  <a:pt x="426123" y="877021"/>
                </a:cubicBezTo>
                <a:lnTo>
                  <a:pt x="426123" y="877247"/>
                </a:lnTo>
                <a:cubicBezTo>
                  <a:pt x="439083" y="984175"/>
                  <a:pt x="877625" y="1311577"/>
                  <a:pt x="1355183" y="1436828"/>
                </a:cubicBezTo>
                <a:cubicBezTo>
                  <a:pt x="1164798" y="1325758"/>
                  <a:pt x="1038190" y="1118898"/>
                  <a:pt x="1038190" y="882467"/>
                </a:cubicBezTo>
                <a:cubicBezTo>
                  <a:pt x="1038190" y="580157"/>
                  <a:pt x="1245184" y="326193"/>
                  <a:pt x="1525754" y="256843"/>
                </a:cubicBezTo>
                <a:close/>
                <a:moveTo>
                  <a:pt x="1682713" y="0"/>
                </a:moveTo>
                <a:cubicBezTo>
                  <a:pt x="2385858" y="36225"/>
                  <a:pt x="3265322" y="653066"/>
                  <a:pt x="3365400" y="875412"/>
                </a:cubicBezTo>
                <a:lnTo>
                  <a:pt x="3372524" y="875397"/>
                </a:lnTo>
                <a:lnTo>
                  <a:pt x="3368881" y="882344"/>
                </a:lnTo>
                <a:lnTo>
                  <a:pt x="3372524" y="889597"/>
                </a:lnTo>
                <a:lnTo>
                  <a:pt x="3365086" y="889581"/>
                </a:lnTo>
                <a:cubicBezTo>
                  <a:pt x="3348713" y="1110249"/>
                  <a:pt x="2385134" y="1692746"/>
                  <a:pt x="1682713" y="1727404"/>
                </a:cubicBezTo>
                <a:cubicBezTo>
                  <a:pt x="901706" y="1708470"/>
                  <a:pt x="21301" y="1064732"/>
                  <a:pt x="0" y="882497"/>
                </a:cubicBezTo>
                <a:lnTo>
                  <a:pt x="0" y="882184"/>
                </a:lnTo>
                <a:cubicBezTo>
                  <a:pt x="0" y="691908"/>
                  <a:pt x="901706" y="19770"/>
                  <a:pt x="1682713"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endParaRPr>
          </a:p>
        </p:txBody>
      </p:sp>
      <p:sp>
        <p:nvSpPr>
          <p:cNvPr id="61" name="Freeform 99">
            <a:extLst>
              <a:ext uri="{FF2B5EF4-FFF2-40B4-BE49-F238E27FC236}">
                <a16:creationId xmlns:a16="http://schemas.microsoft.com/office/drawing/2014/main" id="{6EFBEDF3-F563-421B-9E3D-7024636F370F}"/>
              </a:ext>
            </a:extLst>
          </p:cNvPr>
          <p:cNvSpPr>
            <a:spLocks noChangeAspect="1"/>
          </p:cNvSpPr>
          <p:nvPr/>
        </p:nvSpPr>
        <p:spPr>
          <a:xfrm>
            <a:off x="7902810" y="1432248"/>
            <a:ext cx="388767" cy="486441"/>
          </a:xfrm>
          <a:custGeom>
            <a:avLst/>
            <a:gdLst/>
            <a:ahLst/>
            <a:cxnLst/>
            <a:rect l="l" t="t" r="r" b="b"/>
            <a:pathLst>
              <a:path w="2427821" h="3249943">
                <a:moveTo>
                  <a:pt x="1783445" y="477276"/>
                </a:moveTo>
                <a:cubicBezTo>
                  <a:pt x="1867295" y="479049"/>
                  <a:pt x="1940306" y="495815"/>
                  <a:pt x="1995323" y="528655"/>
                </a:cubicBezTo>
                <a:cubicBezTo>
                  <a:pt x="2375187" y="892595"/>
                  <a:pt x="1478983" y="963108"/>
                  <a:pt x="1620010" y="1047270"/>
                </a:cubicBezTo>
                <a:cubicBezTo>
                  <a:pt x="1920260" y="1267909"/>
                  <a:pt x="2179568" y="1563610"/>
                  <a:pt x="2275102" y="1879783"/>
                </a:cubicBezTo>
                <a:cubicBezTo>
                  <a:pt x="2386559" y="2264195"/>
                  <a:pt x="2620845" y="2969329"/>
                  <a:pt x="2118153" y="3196792"/>
                </a:cubicBezTo>
                <a:cubicBezTo>
                  <a:pt x="862559" y="3474297"/>
                  <a:pt x="146052" y="2612212"/>
                  <a:pt x="9574" y="1838839"/>
                </a:cubicBezTo>
                <a:cubicBezTo>
                  <a:pt x="-38192" y="1613652"/>
                  <a:pt x="98284" y="1313401"/>
                  <a:pt x="296177" y="1170100"/>
                </a:cubicBezTo>
                <a:cubicBezTo>
                  <a:pt x="391711" y="1081390"/>
                  <a:pt x="330296" y="876673"/>
                  <a:pt x="323472" y="671956"/>
                </a:cubicBezTo>
                <a:cubicBezTo>
                  <a:pt x="296177" y="474063"/>
                  <a:pt x="760199" y="351234"/>
                  <a:pt x="664666" y="1211043"/>
                </a:cubicBezTo>
                <a:cubicBezTo>
                  <a:pt x="853176" y="743465"/>
                  <a:pt x="1420091" y="469595"/>
                  <a:pt x="1783445" y="477276"/>
                </a:cubicBezTo>
                <a:close/>
                <a:moveTo>
                  <a:pt x="1024970" y="33"/>
                </a:moveTo>
                <a:cubicBezTo>
                  <a:pt x="1115949" y="3590"/>
                  <a:pt x="1140206" y="286408"/>
                  <a:pt x="1176458" y="269348"/>
                </a:cubicBezTo>
                <a:cubicBezTo>
                  <a:pt x="1251521" y="278446"/>
                  <a:pt x="1265168" y="21414"/>
                  <a:pt x="1401646" y="44160"/>
                </a:cubicBezTo>
                <a:cubicBezTo>
                  <a:pt x="1469884" y="71456"/>
                  <a:pt x="1374351" y="221581"/>
                  <a:pt x="1360703" y="310292"/>
                </a:cubicBezTo>
                <a:lnTo>
                  <a:pt x="1517652" y="453593"/>
                </a:lnTo>
                <a:cubicBezTo>
                  <a:pt x="974016" y="540030"/>
                  <a:pt x="901229" y="790238"/>
                  <a:pt x="753379" y="951737"/>
                </a:cubicBezTo>
                <a:lnTo>
                  <a:pt x="705610" y="644662"/>
                </a:lnTo>
                <a:lnTo>
                  <a:pt x="787497" y="521832"/>
                </a:lnTo>
                <a:cubicBezTo>
                  <a:pt x="712435" y="433122"/>
                  <a:pt x="446303" y="364883"/>
                  <a:pt x="562310" y="255701"/>
                </a:cubicBezTo>
                <a:cubicBezTo>
                  <a:pt x="739730" y="98751"/>
                  <a:pt x="862560" y="337587"/>
                  <a:pt x="1012685" y="378530"/>
                </a:cubicBezTo>
                <a:cubicBezTo>
                  <a:pt x="1010410" y="253426"/>
                  <a:pt x="796596" y="101025"/>
                  <a:pt x="1005861" y="3217"/>
                </a:cubicBezTo>
                <a:cubicBezTo>
                  <a:pt x="1012543" y="800"/>
                  <a:pt x="1018905" y="-204"/>
                  <a:pt x="1024970" y="33"/>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62" name="Oval 10">
            <a:extLst>
              <a:ext uri="{FF2B5EF4-FFF2-40B4-BE49-F238E27FC236}">
                <a16:creationId xmlns:a16="http://schemas.microsoft.com/office/drawing/2014/main" id="{8624E4A5-1602-4F93-B497-F8D7323B39B1}"/>
              </a:ext>
            </a:extLst>
          </p:cNvPr>
          <p:cNvSpPr/>
          <p:nvPr/>
        </p:nvSpPr>
        <p:spPr>
          <a:xfrm>
            <a:off x="9460302" y="1433265"/>
            <a:ext cx="486653" cy="484407"/>
          </a:xfrm>
          <a:custGeom>
            <a:avLst/>
            <a:gdLst/>
            <a:ahLst/>
            <a:cxnLst/>
            <a:rect l="l" t="t" r="r" b="b"/>
            <a:pathLst>
              <a:path w="3229769" h="3214867">
                <a:moveTo>
                  <a:pt x="388922" y="0"/>
                </a:moveTo>
                <a:cubicBezTo>
                  <a:pt x="481031" y="0"/>
                  <a:pt x="564991" y="34887"/>
                  <a:pt x="627459" y="93109"/>
                </a:cubicBezTo>
                <a:cubicBezTo>
                  <a:pt x="689927" y="34887"/>
                  <a:pt x="773888" y="0"/>
                  <a:pt x="865996" y="0"/>
                </a:cubicBezTo>
                <a:cubicBezTo>
                  <a:pt x="958105" y="0"/>
                  <a:pt x="1042065" y="34887"/>
                  <a:pt x="1104533" y="93109"/>
                </a:cubicBezTo>
                <a:cubicBezTo>
                  <a:pt x="1167001" y="34887"/>
                  <a:pt x="1250962" y="0"/>
                  <a:pt x="1343070" y="0"/>
                </a:cubicBezTo>
                <a:cubicBezTo>
                  <a:pt x="1435179" y="0"/>
                  <a:pt x="1519139" y="34887"/>
                  <a:pt x="1581607" y="93109"/>
                </a:cubicBezTo>
                <a:cubicBezTo>
                  <a:pt x="1644075" y="34887"/>
                  <a:pt x="1728036" y="0"/>
                  <a:pt x="1820144" y="0"/>
                </a:cubicBezTo>
                <a:cubicBezTo>
                  <a:pt x="1912253" y="0"/>
                  <a:pt x="1996213" y="34887"/>
                  <a:pt x="2058681" y="93109"/>
                </a:cubicBezTo>
                <a:cubicBezTo>
                  <a:pt x="2121149" y="34887"/>
                  <a:pt x="2205110" y="0"/>
                  <a:pt x="2297218" y="0"/>
                </a:cubicBezTo>
                <a:cubicBezTo>
                  <a:pt x="2389326" y="0"/>
                  <a:pt x="2473286" y="34887"/>
                  <a:pt x="2535755" y="93108"/>
                </a:cubicBezTo>
                <a:cubicBezTo>
                  <a:pt x="2598223" y="34887"/>
                  <a:pt x="2682183" y="0"/>
                  <a:pt x="2774291" y="0"/>
                </a:cubicBezTo>
                <a:cubicBezTo>
                  <a:pt x="2971429" y="0"/>
                  <a:pt x="3131241" y="159812"/>
                  <a:pt x="3131241" y="356950"/>
                </a:cubicBezTo>
                <a:cubicBezTo>
                  <a:pt x="3131241" y="414550"/>
                  <a:pt x="3117598" y="468963"/>
                  <a:pt x="3092026" y="516460"/>
                </a:cubicBezTo>
                <a:cubicBezTo>
                  <a:pt x="3176259" y="580602"/>
                  <a:pt x="3229769" y="682177"/>
                  <a:pt x="3229769" y="796250"/>
                </a:cubicBezTo>
                <a:cubicBezTo>
                  <a:pt x="3229769" y="902465"/>
                  <a:pt x="3183377" y="997845"/>
                  <a:pt x="3108820" y="1062184"/>
                </a:cubicBezTo>
                <a:cubicBezTo>
                  <a:pt x="3183377" y="1126523"/>
                  <a:pt x="3229769" y="1221903"/>
                  <a:pt x="3229769" y="1328118"/>
                </a:cubicBezTo>
                <a:cubicBezTo>
                  <a:pt x="3229769" y="1434333"/>
                  <a:pt x="3183377" y="1529713"/>
                  <a:pt x="3108820" y="1594052"/>
                </a:cubicBezTo>
                <a:cubicBezTo>
                  <a:pt x="3183377" y="1658391"/>
                  <a:pt x="3229769" y="1753771"/>
                  <a:pt x="3229769" y="1859986"/>
                </a:cubicBezTo>
                <a:cubicBezTo>
                  <a:pt x="3229769" y="2057124"/>
                  <a:pt x="3069957" y="2216936"/>
                  <a:pt x="2872819" y="2216936"/>
                </a:cubicBezTo>
                <a:lnTo>
                  <a:pt x="2849067" y="2214542"/>
                </a:lnTo>
                <a:cubicBezTo>
                  <a:pt x="2790894" y="2329236"/>
                  <a:pt x="2671548" y="2406987"/>
                  <a:pt x="2534043" y="2406987"/>
                </a:cubicBezTo>
                <a:cubicBezTo>
                  <a:pt x="2483158" y="2406987"/>
                  <a:pt x="2434760" y="2396340"/>
                  <a:pt x="2391120" y="2376775"/>
                </a:cubicBezTo>
                <a:cubicBezTo>
                  <a:pt x="2326908" y="2456876"/>
                  <a:pt x="2228003" y="2507238"/>
                  <a:pt x="2117336" y="2507238"/>
                </a:cubicBezTo>
                <a:lnTo>
                  <a:pt x="2081608" y="2503636"/>
                </a:lnTo>
                <a:cubicBezTo>
                  <a:pt x="2058765" y="2546355"/>
                  <a:pt x="2027330" y="2583686"/>
                  <a:pt x="1987704" y="2611019"/>
                </a:cubicBezTo>
                <a:cubicBezTo>
                  <a:pt x="2049806" y="2674751"/>
                  <a:pt x="2087711" y="2761907"/>
                  <a:pt x="2087711" y="2857917"/>
                </a:cubicBezTo>
                <a:cubicBezTo>
                  <a:pt x="2087711" y="3055055"/>
                  <a:pt x="1927899" y="3214867"/>
                  <a:pt x="1730761" y="3214867"/>
                </a:cubicBezTo>
                <a:cubicBezTo>
                  <a:pt x="1533623" y="3214867"/>
                  <a:pt x="1373811" y="3055055"/>
                  <a:pt x="1373811" y="2857917"/>
                </a:cubicBezTo>
                <a:cubicBezTo>
                  <a:pt x="1373811" y="2743560"/>
                  <a:pt x="1427588" y="2641764"/>
                  <a:pt x="1512161" y="2577627"/>
                </a:cubicBezTo>
                <a:cubicBezTo>
                  <a:pt x="1450743" y="2514125"/>
                  <a:pt x="1413385" y="2427536"/>
                  <a:pt x="1413385" y="2332221"/>
                </a:cubicBezTo>
                <a:cubicBezTo>
                  <a:pt x="1413385" y="2135083"/>
                  <a:pt x="1573197" y="1975271"/>
                  <a:pt x="1770335" y="1975271"/>
                </a:cubicBezTo>
                <a:lnTo>
                  <a:pt x="1806063" y="1978873"/>
                </a:lnTo>
                <a:cubicBezTo>
                  <a:pt x="1865384" y="1867935"/>
                  <a:pt x="1982649" y="1793338"/>
                  <a:pt x="2117336" y="1793338"/>
                </a:cubicBezTo>
                <a:cubicBezTo>
                  <a:pt x="2168221" y="1793338"/>
                  <a:pt x="2216619" y="1803986"/>
                  <a:pt x="2260259" y="1823550"/>
                </a:cubicBezTo>
                <a:cubicBezTo>
                  <a:pt x="2324471" y="1743450"/>
                  <a:pt x="2423376" y="1693087"/>
                  <a:pt x="2534043" y="1693087"/>
                </a:cubicBezTo>
                <a:lnTo>
                  <a:pt x="2557875" y="1695490"/>
                </a:lnTo>
                <a:cubicBezTo>
                  <a:pt x="2576891" y="1656391"/>
                  <a:pt x="2604151" y="1622242"/>
                  <a:pt x="2636819" y="1594052"/>
                </a:cubicBezTo>
                <a:cubicBezTo>
                  <a:pt x="2562261" y="1529713"/>
                  <a:pt x="2515869" y="1434333"/>
                  <a:pt x="2515869" y="1328118"/>
                </a:cubicBezTo>
                <a:cubicBezTo>
                  <a:pt x="2515869" y="1221903"/>
                  <a:pt x="2562261" y="1126523"/>
                  <a:pt x="2636819" y="1062184"/>
                </a:cubicBezTo>
                <a:cubicBezTo>
                  <a:pt x="2562261" y="997845"/>
                  <a:pt x="2515869" y="902465"/>
                  <a:pt x="2515869" y="796250"/>
                </a:cubicBezTo>
                <a:cubicBezTo>
                  <a:pt x="2515869" y="738650"/>
                  <a:pt x="2529512" y="684237"/>
                  <a:pt x="2555084" y="636740"/>
                </a:cubicBezTo>
                <a:lnTo>
                  <a:pt x="2537209" y="619592"/>
                </a:lnTo>
                <a:cubicBezTo>
                  <a:pt x="2474524" y="678496"/>
                  <a:pt x="2390006" y="713900"/>
                  <a:pt x="2297218" y="713900"/>
                </a:cubicBezTo>
                <a:cubicBezTo>
                  <a:pt x="2205110" y="713900"/>
                  <a:pt x="2121149" y="679013"/>
                  <a:pt x="2058681" y="620791"/>
                </a:cubicBezTo>
                <a:cubicBezTo>
                  <a:pt x="1996213" y="679013"/>
                  <a:pt x="1912253" y="713900"/>
                  <a:pt x="1820144" y="713900"/>
                </a:cubicBezTo>
                <a:cubicBezTo>
                  <a:pt x="1728036" y="713900"/>
                  <a:pt x="1644075" y="679013"/>
                  <a:pt x="1581607" y="620791"/>
                </a:cubicBezTo>
                <a:cubicBezTo>
                  <a:pt x="1519139" y="679013"/>
                  <a:pt x="1435179" y="713900"/>
                  <a:pt x="1343070" y="713900"/>
                </a:cubicBezTo>
                <a:cubicBezTo>
                  <a:pt x="1250962" y="713900"/>
                  <a:pt x="1167001" y="679013"/>
                  <a:pt x="1104533" y="620791"/>
                </a:cubicBezTo>
                <a:cubicBezTo>
                  <a:pt x="1042065" y="679013"/>
                  <a:pt x="958105" y="713900"/>
                  <a:pt x="865996" y="713900"/>
                </a:cubicBezTo>
                <a:cubicBezTo>
                  <a:pt x="773370" y="713900"/>
                  <a:pt x="688985" y="678620"/>
                  <a:pt x="626352" y="619878"/>
                </a:cubicBezTo>
                <a:cubicBezTo>
                  <a:pt x="623659" y="623930"/>
                  <a:pt x="620064" y="626957"/>
                  <a:pt x="616405" y="629911"/>
                </a:cubicBezTo>
                <a:cubicBezTo>
                  <a:pt x="686492" y="694366"/>
                  <a:pt x="729886" y="786957"/>
                  <a:pt x="729886" y="889683"/>
                </a:cubicBezTo>
                <a:cubicBezTo>
                  <a:pt x="729886" y="993972"/>
                  <a:pt x="685162" y="1087815"/>
                  <a:pt x="613058" y="1152216"/>
                </a:cubicBezTo>
                <a:cubicBezTo>
                  <a:pt x="675622" y="1216104"/>
                  <a:pt x="713900" y="1303645"/>
                  <a:pt x="713900" y="1400126"/>
                </a:cubicBezTo>
                <a:cubicBezTo>
                  <a:pt x="713900" y="1487795"/>
                  <a:pt x="682295" y="1568081"/>
                  <a:pt x="628622" y="1629172"/>
                </a:cubicBezTo>
                <a:cubicBezTo>
                  <a:pt x="691419" y="1693140"/>
                  <a:pt x="729886" y="1780874"/>
                  <a:pt x="729886" y="1877593"/>
                </a:cubicBezTo>
                <a:cubicBezTo>
                  <a:pt x="729886" y="2034043"/>
                  <a:pt x="629234" y="2166985"/>
                  <a:pt x="488639" y="2213706"/>
                </a:cubicBezTo>
                <a:lnTo>
                  <a:pt x="488639" y="2375547"/>
                </a:lnTo>
                <a:cubicBezTo>
                  <a:pt x="488639" y="2448277"/>
                  <a:pt x="429679" y="2507237"/>
                  <a:pt x="356949" y="2507237"/>
                </a:cubicBezTo>
                <a:cubicBezTo>
                  <a:pt x="284219" y="2507237"/>
                  <a:pt x="225259" y="2448277"/>
                  <a:pt x="225259" y="2375547"/>
                </a:cubicBezTo>
                <a:lnTo>
                  <a:pt x="225259" y="2201750"/>
                </a:lnTo>
                <a:cubicBezTo>
                  <a:pt x="101654" y="2146256"/>
                  <a:pt x="15986" y="2021929"/>
                  <a:pt x="15986" y="1877593"/>
                </a:cubicBezTo>
                <a:cubicBezTo>
                  <a:pt x="15986" y="1789924"/>
                  <a:pt x="47591" y="1709638"/>
                  <a:pt x="101264" y="1648547"/>
                </a:cubicBezTo>
                <a:cubicBezTo>
                  <a:pt x="38467" y="1584579"/>
                  <a:pt x="0" y="1496845"/>
                  <a:pt x="0" y="1400126"/>
                </a:cubicBezTo>
                <a:cubicBezTo>
                  <a:pt x="0" y="1295837"/>
                  <a:pt x="44724" y="1201994"/>
                  <a:pt x="116828" y="1137593"/>
                </a:cubicBezTo>
                <a:cubicBezTo>
                  <a:pt x="54264" y="1073704"/>
                  <a:pt x="15986" y="986164"/>
                  <a:pt x="15986" y="889683"/>
                </a:cubicBezTo>
                <a:cubicBezTo>
                  <a:pt x="15986" y="779482"/>
                  <a:pt x="65925" y="680945"/>
                  <a:pt x="145453" y="616722"/>
                </a:cubicBezTo>
                <a:cubicBezTo>
                  <a:pt x="75366" y="552267"/>
                  <a:pt x="31972" y="459676"/>
                  <a:pt x="31972" y="356950"/>
                </a:cubicBezTo>
                <a:cubicBezTo>
                  <a:pt x="31972" y="159812"/>
                  <a:pt x="191784" y="0"/>
                  <a:pt x="388922"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63" name="Freeform 101">
            <a:extLst>
              <a:ext uri="{FF2B5EF4-FFF2-40B4-BE49-F238E27FC236}">
                <a16:creationId xmlns:a16="http://schemas.microsoft.com/office/drawing/2014/main" id="{398DE87D-E996-4168-8931-FBF1633FDCD5}"/>
              </a:ext>
            </a:extLst>
          </p:cNvPr>
          <p:cNvSpPr/>
          <p:nvPr/>
        </p:nvSpPr>
        <p:spPr>
          <a:xfrm>
            <a:off x="11180535" y="1485955"/>
            <a:ext cx="284691" cy="379029"/>
          </a:xfrm>
          <a:custGeom>
            <a:avLst/>
            <a:gdLst>
              <a:gd name="connsiteX0" fmla="*/ 143301 w 1910686"/>
              <a:gd name="connsiteY0" fmla="*/ 0 h 3268639"/>
              <a:gd name="connsiteX1" fmla="*/ 0 w 1910686"/>
              <a:gd name="connsiteY1" fmla="*/ 1705970 h 3268639"/>
              <a:gd name="connsiteX2" fmla="*/ 436728 w 1910686"/>
              <a:gd name="connsiteY2" fmla="*/ 3268639 h 3268639"/>
              <a:gd name="connsiteX3" fmla="*/ 928047 w 1910686"/>
              <a:gd name="connsiteY3" fmla="*/ 1944806 h 3268639"/>
              <a:gd name="connsiteX4" fmla="*/ 1364776 w 1910686"/>
              <a:gd name="connsiteY4" fmla="*/ 3268639 h 3268639"/>
              <a:gd name="connsiteX5" fmla="*/ 1910686 w 1910686"/>
              <a:gd name="connsiteY5" fmla="*/ 1726442 h 3268639"/>
              <a:gd name="connsiteX6" fmla="*/ 1603612 w 1910686"/>
              <a:gd name="connsiteY6" fmla="*/ 6824 h 3268639"/>
              <a:gd name="connsiteX7" fmla="*/ 1521725 w 1910686"/>
              <a:gd name="connsiteY7" fmla="*/ 20472 h 3268639"/>
              <a:gd name="connsiteX8" fmla="*/ 907576 w 1910686"/>
              <a:gd name="connsiteY8" fmla="*/ 163773 h 3268639"/>
              <a:gd name="connsiteX9" fmla="*/ 143301 w 1910686"/>
              <a:gd name="connsiteY9" fmla="*/ 0 h 3268639"/>
              <a:gd name="connsiteX0" fmla="*/ 143301 w 1910686"/>
              <a:gd name="connsiteY0" fmla="*/ 27296 h 3261815"/>
              <a:gd name="connsiteX1" fmla="*/ 0 w 1910686"/>
              <a:gd name="connsiteY1" fmla="*/ 1699146 h 3261815"/>
              <a:gd name="connsiteX2" fmla="*/ 436728 w 1910686"/>
              <a:gd name="connsiteY2" fmla="*/ 3261815 h 3261815"/>
              <a:gd name="connsiteX3" fmla="*/ 928047 w 1910686"/>
              <a:gd name="connsiteY3" fmla="*/ 1937982 h 3261815"/>
              <a:gd name="connsiteX4" fmla="*/ 1364776 w 1910686"/>
              <a:gd name="connsiteY4" fmla="*/ 3261815 h 3261815"/>
              <a:gd name="connsiteX5" fmla="*/ 1910686 w 1910686"/>
              <a:gd name="connsiteY5" fmla="*/ 1719618 h 3261815"/>
              <a:gd name="connsiteX6" fmla="*/ 1603612 w 1910686"/>
              <a:gd name="connsiteY6" fmla="*/ 0 h 3261815"/>
              <a:gd name="connsiteX7" fmla="*/ 1521725 w 1910686"/>
              <a:gd name="connsiteY7" fmla="*/ 13648 h 3261815"/>
              <a:gd name="connsiteX8" fmla="*/ 907576 w 1910686"/>
              <a:gd name="connsiteY8" fmla="*/ 156949 h 3261815"/>
              <a:gd name="connsiteX9" fmla="*/ 143301 w 1910686"/>
              <a:gd name="connsiteY9" fmla="*/ 27296 h 3261815"/>
              <a:gd name="connsiteX0" fmla="*/ 143301 w 1910686"/>
              <a:gd name="connsiteY0" fmla="*/ 27296 h 3261815"/>
              <a:gd name="connsiteX1" fmla="*/ 0 w 1910686"/>
              <a:gd name="connsiteY1" fmla="*/ 1699146 h 3261815"/>
              <a:gd name="connsiteX2" fmla="*/ 436728 w 1910686"/>
              <a:gd name="connsiteY2" fmla="*/ 3261815 h 3261815"/>
              <a:gd name="connsiteX3" fmla="*/ 928047 w 1910686"/>
              <a:gd name="connsiteY3" fmla="*/ 1937982 h 3261815"/>
              <a:gd name="connsiteX4" fmla="*/ 1364776 w 1910686"/>
              <a:gd name="connsiteY4" fmla="*/ 3261815 h 3261815"/>
              <a:gd name="connsiteX5" fmla="*/ 1910686 w 1910686"/>
              <a:gd name="connsiteY5" fmla="*/ 1719618 h 3261815"/>
              <a:gd name="connsiteX6" fmla="*/ 1603612 w 1910686"/>
              <a:gd name="connsiteY6" fmla="*/ 0 h 3261815"/>
              <a:gd name="connsiteX7" fmla="*/ 1521725 w 1910686"/>
              <a:gd name="connsiteY7" fmla="*/ 13648 h 3261815"/>
              <a:gd name="connsiteX8" fmla="*/ 907576 w 1910686"/>
              <a:gd name="connsiteY8" fmla="*/ 156949 h 3261815"/>
              <a:gd name="connsiteX9" fmla="*/ 143301 w 1910686"/>
              <a:gd name="connsiteY9" fmla="*/ 27296 h 3261815"/>
              <a:gd name="connsiteX0" fmla="*/ 326627 w 2094012"/>
              <a:gd name="connsiteY0" fmla="*/ 27296 h 3261815"/>
              <a:gd name="connsiteX1" fmla="*/ 183326 w 2094012"/>
              <a:gd name="connsiteY1" fmla="*/ 1699146 h 3261815"/>
              <a:gd name="connsiteX2" fmla="*/ 620054 w 2094012"/>
              <a:gd name="connsiteY2" fmla="*/ 3261815 h 3261815"/>
              <a:gd name="connsiteX3" fmla="*/ 1111373 w 2094012"/>
              <a:gd name="connsiteY3" fmla="*/ 1937982 h 3261815"/>
              <a:gd name="connsiteX4" fmla="*/ 1548102 w 2094012"/>
              <a:gd name="connsiteY4" fmla="*/ 3261815 h 3261815"/>
              <a:gd name="connsiteX5" fmla="*/ 2094012 w 2094012"/>
              <a:gd name="connsiteY5" fmla="*/ 1719618 h 3261815"/>
              <a:gd name="connsiteX6" fmla="*/ 1786938 w 2094012"/>
              <a:gd name="connsiteY6" fmla="*/ 0 h 3261815"/>
              <a:gd name="connsiteX7" fmla="*/ 1705051 w 2094012"/>
              <a:gd name="connsiteY7" fmla="*/ 13648 h 3261815"/>
              <a:gd name="connsiteX8" fmla="*/ 1090902 w 2094012"/>
              <a:gd name="connsiteY8" fmla="*/ 156949 h 3261815"/>
              <a:gd name="connsiteX9" fmla="*/ 326627 w 2094012"/>
              <a:gd name="connsiteY9" fmla="*/ 27296 h 3261815"/>
              <a:gd name="connsiteX0" fmla="*/ 402442 w 2169827"/>
              <a:gd name="connsiteY0" fmla="*/ 27296 h 3261815"/>
              <a:gd name="connsiteX1" fmla="*/ 259141 w 2169827"/>
              <a:gd name="connsiteY1" fmla="*/ 1699146 h 3261815"/>
              <a:gd name="connsiteX2" fmla="*/ 695869 w 2169827"/>
              <a:gd name="connsiteY2" fmla="*/ 3261815 h 3261815"/>
              <a:gd name="connsiteX3" fmla="*/ 1187188 w 2169827"/>
              <a:gd name="connsiteY3" fmla="*/ 1937982 h 3261815"/>
              <a:gd name="connsiteX4" fmla="*/ 1623917 w 2169827"/>
              <a:gd name="connsiteY4" fmla="*/ 3261815 h 3261815"/>
              <a:gd name="connsiteX5" fmla="*/ 2169827 w 2169827"/>
              <a:gd name="connsiteY5" fmla="*/ 1719618 h 3261815"/>
              <a:gd name="connsiteX6" fmla="*/ 1862753 w 2169827"/>
              <a:gd name="connsiteY6" fmla="*/ 0 h 3261815"/>
              <a:gd name="connsiteX7" fmla="*/ 1780866 w 2169827"/>
              <a:gd name="connsiteY7" fmla="*/ 13648 h 3261815"/>
              <a:gd name="connsiteX8" fmla="*/ 1166717 w 2169827"/>
              <a:gd name="connsiteY8" fmla="*/ 156949 h 3261815"/>
              <a:gd name="connsiteX9" fmla="*/ 402442 w 2169827"/>
              <a:gd name="connsiteY9" fmla="*/ 27296 h 3261815"/>
              <a:gd name="connsiteX0" fmla="*/ 402442 w 2169827"/>
              <a:gd name="connsiteY0" fmla="*/ 27296 h 3261815"/>
              <a:gd name="connsiteX1" fmla="*/ 259141 w 2169827"/>
              <a:gd name="connsiteY1" fmla="*/ 1699146 h 3261815"/>
              <a:gd name="connsiteX2" fmla="*/ 695869 w 2169827"/>
              <a:gd name="connsiteY2" fmla="*/ 3261815 h 3261815"/>
              <a:gd name="connsiteX3" fmla="*/ 1187188 w 2169827"/>
              <a:gd name="connsiteY3" fmla="*/ 1937982 h 3261815"/>
              <a:gd name="connsiteX4" fmla="*/ 1623917 w 2169827"/>
              <a:gd name="connsiteY4" fmla="*/ 3261815 h 3261815"/>
              <a:gd name="connsiteX5" fmla="*/ 2169827 w 2169827"/>
              <a:gd name="connsiteY5" fmla="*/ 1719618 h 3261815"/>
              <a:gd name="connsiteX6" fmla="*/ 1862753 w 2169827"/>
              <a:gd name="connsiteY6" fmla="*/ 0 h 3261815"/>
              <a:gd name="connsiteX7" fmla="*/ 1780866 w 2169827"/>
              <a:gd name="connsiteY7" fmla="*/ 13648 h 3261815"/>
              <a:gd name="connsiteX8" fmla="*/ 1166717 w 2169827"/>
              <a:gd name="connsiteY8" fmla="*/ 156949 h 3261815"/>
              <a:gd name="connsiteX9" fmla="*/ 402442 w 2169827"/>
              <a:gd name="connsiteY9" fmla="*/ 27296 h 3261815"/>
              <a:gd name="connsiteX0" fmla="*/ 377501 w 2144886"/>
              <a:gd name="connsiteY0" fmla="*/ 27296 h 3261815"/>
              <a:gd name="connsiteX1" fmla="*/ 295615 w 2144886"/>
              <a:gd name="connsiteY1" fmla="*/ 1774209 h 3261815"/>
              <a:gd name="connsiteX2" fmla="*/ 670928 w 2144886"/>
              <a:gd name="connsiteY2" fmla="*/ 3261815 h 3261815"/>
              <a:gd name="connsiteX3" fmla="*/ 1162247 w 2144886"/>
              <a:gd name="connsiteY3" fmla="*/ 1937982 h 3261815"/>
              <a:gd name="connsiteX4" fmla="*/ 1598976 w 2144886"/>
              <a:gd name="connsiteY4" fmla="*/ 3261815 h 3261815"/>
              <a:gd name="connsiteX5" fmla="*/ 2144886 w 2144886"/>
              <a:gd name="connsiteY5" fmla="*/ 1719618 h 3261815"/>
              <a:gd name="connsiteX6" fmla="*/ 1837812 w 2144886"/>
              <a:gd name="connsiteY6" fmla="*/ 0 h 3261815"/>
              <a:gd name="connsiteX7" fmla="*/ 1755925 w 2144886"/>
              <a:gd name="connsiteY7" fmla="*/ 13648 h 3261815"/>
              <a:gd name="connsiteX8" fmla="*/ 1141776 w 2144886"/>
              <a:gd name="connsiteY8" fmla="*/ 156949 h 3261815"/>
              <a:gd name="connsiteX9" fmla="*/ 377501 w 2144886"/>
              <a:gd name="connsiteY9" fmla="*/ 27296 h 3261815"/>
              <a:gd name="connsiteX0" fmla="*/ 408239 w 2175624"/>
              <a:gd name="connsiteY0" fmla="*/ 27296 h 3261815"/>
              <a:gd name="connsiteX1" fmla="*/ 326353 w 2175624"/>
              <a:gd name="connsiteY1" fmla="*/ 1774209 h 3261815"/>
              <a:gd name="connsiteX2" fmla="*/ 701666 w 2175624"/>
              <a:gd name="connsiteY2" fmla="*/ 3261815 h 3261815"/>
              <a:gd name="connsiteX3" fmla="*/ 1192985 w 2175624"/>
              <a:gd name="connsiteY3" fmla="*/ 1937982 h 3261815"/>
              <a:gd name="connsiteX4" fmla="*/ 1629714 w 2175624"/>
              <a:gd name="connsiteY4" fmla="*/ 3261815 h 3261815"/>
              <a:gd name="connsiteX5" fmla="*/ 2175624 w 2175624"/>
              <a:gd name="connsiteY5" fmla="*/ 1719618 h 3261815"/>
              <a:gd name="connsiteX6" fmla="*/ 1868550 w 2175624"/>
              <a:gd name="connsiteY6" fmla="*/ 0 h 3261815"/>
              <a:gd name="connsiteX7" fmla="*/ 1786663 w 2175624"/>
              <a:gd name="connsiteY7" fmla="*/ 13648 h 3261815"/>
              <a:gd name="connsiteX8" fmla="*/ 1172514 w 2175624"/>
              <a:gd name="connsiteY8" fmla="*/ 156949 h 3261815"/>
              <a:gd name="connsiteX9" fmla="*/ 408239 w 2175624"/>
              <a:gd name="connsiteY9" fmla="*/ 27296 h 3261815"/>
              <a:gd name="connsiteX0" fmla="*/ 408239 w 2175624"/>
              <a:gd name="connsiteY0" fmla="*/ 27296 h 3261815"/>
              <a:gd name="connsiteX1" fmla="*/ 326353 w 2175624"/>
              <a:gd name="connsiteY1" fmla="*/ 1774209 h 3261815"/>
              <a:gd name="connsiteX2" fmla="*/ 701666 w 2175624"/>
              <a:gd name="connsiteY2" fmla="*/ 3261815 h 3261815"/>
              <a:gd name="connsiteX3" fmla="*/ 1192985 w 2175624"/>
              <a:gd name="connsiteY3" fmla="*/ 1937982 h 3261815"/>
              <a:gd name="connsiteX4" fmla="*/ 1629714 w 2175624"/>
              <a:gd name="connsiteY4" fmla="*/ 3261815 h 3261815"/>
              <a:gd name="connsiteX5" fmla="*/ 2175624 w 2175624"/>
              <a:gd name="connsiteY5" fmla="*/ 1719618 h 3261815"/>
              <a:gd name="connsiteX6" fmla="*/ 1868550 w 2175624"/>
              <a:gd name="connsiteY6" fmla="*/ 0 h 3261815"/>
              <a:gd name="connsiteX7" fmla="*/ 1786663 w 2175624"/>
              <a:gd name="connsiteY7" fmla="*/ 13648 h 3261815"/>
              <a:gd name="connsiteX8" fmla="*/ 1172514 w 2175624"/>
              <a:gd name="connsiteY8" fmla="*/ 156949 h 3261815"/>
              <a:gd name="connsiteX9" fmla="*/ 408239 w 2175624"/>
              <a:gd name="connsiteY9" fmla="*/ 27296 h 3261815"/>
              <a:gd name="connsiteX0" fmla="*/ 408239 w 2175624"/>
              <a:gd name="connsiteY0" fmla="*/ 27296 h 3261815"/>
              <a:gd name="connsiteX1" fmla="*/ 326353 w 2175624"/>
              <a:gd name="connsiteY1" fmla="*/ 1774209 h 3261815"/>
              <a:gd name="connsiteX2" fmla="*/ 701666 w 2175624"/>
              <a:gd name="connsiteY2" fmla="*/ 3261815 h 3261815"/>
              <a:gd name="connsiteX3" fmla="*/ 1192985 w 2175624"/>
              <a:gd name="connsiteY3" fmla="*/ 1937982 h 3261815"/>
              <a:gd name="connsiteX4" fmla="*/ 1629714 w 2175624"/>
              <a:gd name="connsiteY4" fmla="*/ 3261815 h 3261815"/>
              <a:gd name="connsiteX5" fmla="*/ 2175624 w 2175624"/>
              <a:gd name="connsiteY5" fmla="*/ 1719618 h 3261815"/>
              <a:gd name="connsiteX6" fmla="*/ 1868550 w 2175624"/>
              <a:gd name="connsiteY6" fmla="*/ 0 h 3261815"/>
              <a:gd name="connsiteX7" fmla="*/ 1786663 w 2175624"/>
              <a:gd name="connsiteY7" fmla="*/ 13648 h 3261815"/>
              <a:gd name="connsiteX8" fmla="*/ 1172514 w 2175624"/>
              <a:gd name="connsiteY8" fmla="*/ 156949 h 3261815"/>
              <a:gd name="connsiteX9" fmla="*/ 408239 w 2175624"/>
              <a:gd name="connsiteY9" fmla="*/ 27296 h 3261815"/>
              <a:gd name="connsiteX0" fmla="*/ 408239 w 2175624"/>
              <a:gd name="connsiteY0" fmla="*/ 27296 h 3261815"/>
              <a:gd name="connsiteX1" fmla="*/ 326353 w 2175624"/>
              <a:gd name="connsiteY1" fmla="*/ 1774209 h 3261815"/>
              <a:gd name="connsiteX2" fmla="*/ 701666 w 2175624"/>
              <a:gd name="connsiteY2" fmla="*/ 3261815 h 3261815"/>
              <a:gd name="connsiteX3" fmla="*/ 1192985 w 2175624"/>
              <a:gd name="connsiteY3" fmla="*/ 1937982 h 3261815"/>
              <a:gd name="connsiteX4" fmla="*/ 1629714 w 2175624"/>
              <a:gd name="connsiteY4" fmla="*/ 3261815 h 3261815"/>
              <a:gd name="connsiteX5" fmla="*/ 2175624 w 2175624"/>
              <a:gd name="connsiteY5" fmla="*/ 1719618 h 3261815"/>
              <a:gd name="connsiteX6" fmla="*/ 1868550 w 2175624"/>
              <a:gd name="connsiteY6" fmla="*/ 0 h 3261815"/>
              <a:gd name="connsiteX7" fmla="*/ 1786663 w 2175624"/>
              <a:gd name="connsiteY7" fmla="*/ 13648 h 3261815"/>
              <a:gd name="connsiteX8" fmla="*/ 1172514 w 2175624"/>
              <a:gd name="connsiteY8" fmla="*/ 156949 h 3261815"/>
              <a:gd name="connsiteX9" fmla="*/ 408239 w 2175624"/>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195900 w 2178539"/>
              <a:gd name="connsiteY3" fmla="*/ 1937982 h 3261815"/>
              <a:gd name="connsiteX4" fmla="*/ 1632629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195900 w 2178539"/>
              <a:gd name="connsiteY3" fmla="*/ 1937982 h 3261815"/>
              <a:gd name="connsiteX4" fmla="*/ 1632629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195900 w 2178539"/>
              <a:gd name="connsiteY3" fmla="*/ 1937982 h 3261815"/>
              <a:gd name="connsiteX4" fmla="*/ 1632629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195900 w 2178539"/>
              <a:gd name="connsiteY3" fmla="*/ 1937982 h 3261815"/>
              <a:gd name="connsiteX4" fmla="*/ 1632629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195900 w 2178539"/>
              <a:gd name="connsiteY3" fmla="*/ 1937982 h 3261815"/>
              <a:gd name="connsiteX4" fmla="*/ 1632629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195900 w 2178539"/>
              <a:gd name="connsiteY3" fmla="*/ 1937982 h 3261815"/>
              <a:gd name="connsiteX4" fmla="*/ 1632629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632629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632629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632629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632629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632629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632629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680396 w 2178539"/>
              <a:gd name="connsiteY4" fmla="*/ 3261815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707692 w 2178539"/>
              <a:gd name="connsiteY4" fmla="*/ 3254991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707692 w 2178539"/>
              <a:gd name="connsiteY4" fmla="*/ 3254991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707692 w 2178539"/>
              <a:gd name="connsiteY4" fmla="*/ 3254991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707692 w 2178539"/>
              <a:gd name="connsiteY4" fmla="*/ 3254991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707692 w 2178539"/>
              <a:gd name="connsiteY4" fmla="*/ 3254991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78539"/>
              <a:gd name="connsiteY0" fmla="*/ 27296 h 3261815"/>
              <a:gd name="connsiteX1" fmla="*/ 322444 w 2178539"/>
              <a:gd name="connsiteY1" fmla="*/ 1801504 h 3261815"/>
              <a:gd name="connsiteX2" fmla="*/ 704581 w 2178539"/>
              <a:gd name="connsiteY2" fmla="*/ 3261815 h 3261815"/>
              <a:gd name="connsiteX3" fmla="*/ 1216372 w 2178539"/>
              <a:gd name="connsiteY3" fmla="*/ 1951629 h 3261815"/>
              <a:gd name="connsiteX4" fmla="*/ 1707692 w 2178539"/>
              <a:gd name="connsiteY4" fmla="*/ 3254991 h 3261815"/>
              <a:gd name="connsiteX5" fmla="*/ 2178539 w 2178539"/>
              <a:gd name="connsiteY5" fmla="*/ 1719618 h 3261815"/>
              <a:gd name="connsiteX6" fmla="*/ 1871465 w 2178539"/>
              <a:gd name="connsiteY6" fmla="*/ 0 h 3261815"/>
              <a:gd name="connsiteX7" fmla="*/ 1789578 w 2178539"/>
              <a:gd name="connsiteY7" fmla="*/ 13648 h 3261815"/>
              <a:gd name="connsiteX8" fmla="*/ 1175429 w 2178539"/>
              <a:gd name="connsiteY8" fmla="*/ 156949 h 3261815"/>
              <a:gd name="connsiteX9" fmla="*/ 411154 w 2178539"/>
              <a:gd name="connsiteY9" fmla="*/ 27296 h 3261815"/>
              <a:gd name="connsiteX0" fmla="*/ 411154 w 2144420"/>
              <a:gd name="connsiteY0" fmla="*/ 27296 h 3261815"/>
              <a:gd name="connsiteX1" fmla="*/ 322444 w 2144420"/>
              <a:gd name="connsiteY1" fmla="*/ 1801504 h 3261815"/>
              <a:gd name="connsiteX2" fmla="*/ 704581 w 2144420"/>
              <a:gd name="connsiteY2" fmla="*/ 3261815 h 3261815"/>
              <a:gd name="connsiteX3" fmla="*/ 1216372 w 2144420"/>
              <a:gd name="connsiteY3" fmla="*/ 1951629 h 3261815"/>
              <a:gd name="connsiteX4" fmla="*/ 1707692 w 2144420"/>
              <a:gd name="connsiteY4" fmla="*/ 3254991 h 3261815"/>
              <a:gd name="connsiteX5" fmla="*/ 2144420 w 2144420"/>
              <a:gd name="connsiteY5" fmla="*/ 1753737 h 3261815"/>
              <a:gd name="connsiteX6" fmla="*/ 1871465 w 2144420"/>
              <a:gd name="connsiteY6" fmla="*/ 0 h 3261815"/>
              <a:gd name="connsiteX7" fmla="*/ 1789578 w 2144420"/>
              <a:gd name="connsiteY7" fmla="*/ 13648 h 3261815"/>
              <a:gd name="connsiteX8" fmla="*/ 1175429 w 2144420"/>
              <a:gd name="connsiteY8" fmla="*/ 156949 h 3261815"/>
              <a:gd name="connsiteX9" fmla="*/ 411154 w 2144420"/>
              <a:gd name="connsiteY9" fmla="*/ 27296 h 3261815"/>
              <a:gd name="connsiteX0" fmla="*/ 411154 w 2144420"/>
              <a:gd name="connsiteY0" fmla="*/ 27296 h 3261815"/>
              <a:gd name="connsiteX1" fmla="*/ 322444 w 2144420"/>
              <a:gd name="connsiteY1" fmla="*/ 1801504 h 3261815"/>
              <a:gd name="connsiteX2" fmla="*/ 704581 w 2144420"/>
              <a:gd name="connsiteY2" fmla="*/ 3261815 h 3261815"/>
              <a:gd name="connsiteX3" fmla="*/ 1216372 w 2144420"/>
              <a:gd name="connsiteY3" fmla="*/ 1951629 h 3261815"/>
              <a:gd name="connsiteX4" fmla="*/ 1707692 w 2144420"/>
              <a:gd name="connsiteY4" fmla="*/ 3254991 h 3261815"/>
              <a:gd name="connsiteX5" fmla="*/ 2144420 w 2144420"/>
              <a:gd name="connsiteY5" fmla="*/ 1753737 h 3261815"/>
              <a:gd name="connsiteX6" fmla="*/ 1871465 w 2144420"/>
              <a:gd name="connsiteY6" fmla="*/ 0 h 3261815"/>
              <a:gd name="connsiteX7" fmla="*/ 1789578 w 2144420"/>
              <a:gd name="connsiteY7" fmla="*/ 13648 h 3261815"/>
              <a:gd name="connsiteX8" fmla="*/ 1175429 w 2144420"/>
              <a:gd name="connsiteY8" fmla="*/ 156949 h 3261815"/>
              <a:gd name="connsiteX9" fmla="*/ 411154 w 2144420"/>
              <a:gd name="connsiteY9" fmla="*/ 27296 h 3261815"/>
              <a:gd name="connsiteX0" fmla="*/ 411154 w 2144420"/>
              <a:gd name="connsiteY0" fmla="*/ 27296 h 3261815"/>
              <a:gd name="connsiteX1" fmla="*/ 322444 w 2144420"/>
              <a:gd name="connsiteY1" fmla="*/ 1801504 h 3261815"/>
              <a:gd name="connsiteX2" fmla="*/ 704581 w 2144420"/>
              <a:gd name="connsiteY2" fmla="*/ 3261815 h 3261815"/>
              <a:gd name="connsiteX3" fmla="*/ 1216372 w 2144420"/>
              <a:gd name="connsiteY3" fmla="*/ 1951629 h 3261815"/>
              <a:gd name="connsiteX4" fmla="*/ 1707692 w 2144420"/>
              <a:gd name="connsiteY4" fmla="*/ 3254991 h 3261815"/>
              <a:gd name="connsiteX5" fmla="*/ 2144420 w 2144420"/>
              <a:gd name="connsiteY5" fmla="*/ 1753737 h 3261815"/>
              <a:gd name="connsiteX6" fmla="*/ 1871465 w 2144420"/>
              <a:gd name="connsiteY6" fmla="*/ 0 h 3261815"/>
              <a:gd name="connsiteX7" fmla="*/ 1789578 w 2144420"/>
              <a:gd name="connsiteY7" fmla="*/ 13648 h 3261815"/>
              <a:gd name="connsiteX8" fmla="*/ 1175429 w 2144420"/>
              <a:gd name="connsiteY8" fmla="*/ 156949 h 3261815"/>
              <a:gd name="connsiteX9" fmla="*/ 411154 w 2144420"/>
              <a:gd name="connsiteY9" fmla="*/ 27296 h 3261815"/>
              <a:gd name="connsiteX0" fmla="*/ 411154 w 2205171"/>
              <a:gd name="connsiteY0" fmla="*/ 27296 h 3261815"/>
              <a:gd name="connsiteX1" fmla="*/ 322444 w 2205171"/>
              <a:gd name="connsiteY1" fmla="*/ 1801504 h 3261815"/>
              <a:gd name="connsiteX2" fmla="*/ 704581 w 2205171"/>
              <a:gd name="connsiteY2" fmla="*/ 3261815 h 3261815"/>
              <a:gd name="connsiteX3" fmla="*/ 1216372 w 2205171"/>
              <a:gd name="connsiteY3" fmla="*/ 1951629 h 3261815"/>
              <a:gd name="connsiteX4" fmla="*/ 1707692 w 2205171"/>
              <a:gd name="connsiteY4" fmla="*/ 3254991 h 3261815"/>
              <a:gd name="connsiteX5" fmla="*/ 2144420 w 2205171"/>
              <a:gd name="connsiteY5" fmla="*/ 1753737 h 3261815"/>
              <a:gd name="connsiteX6" fmla="*/ 1871465 w 2205171"/>
              <a:gd name="connsiteY6" fmla="*/ 0 h 3261815"/>
              <a:gd name="connsiteX7" fmla="*/ 1789578 w 2205171"/>
              <a:gd name="connsiteY7" fmla="*/ 13648 h 3261815"/>
              <a:gd name="connsiteX8" fmla="*/ 1175429 w 2205171"/>
              <a:gd name="connsiteY8" fmla="*/ 156949 h 3261815"/>
              <a:gd name="connsiteX9" fmla="*/ 411154 w 2205171"/>
              <a:gd name="connsiteY9" fmla="*/ 27296 h 3261815"/>
              <a:gd name="connsiteX0" fmla="*/ 411154 w 2145061"/>
              <a:gd name="connsiteY0" fmla="*/ 23869 h 3258388"/>
              <a:gd name="connsiteX1" fmla="*/ 322444 w 2145061"/>
              <a:gd name="connsiteY1" fmla="*/ 1798077 h 3258388"/>
              <a:gd name="connsiteX2" fmla="*/ 704581 w 2145061"/>
              <a:gd name="connsiteY2" fmla="*/ 3258388 h 3258388"/>
              <a:gd name="connsiteX3" fmla="*/ 1216372 w 2145061"/>
              <a:gd name="connsiteY3" fmla="*/ 1948202 h 3258388"/>
              <a:gd name="connsiteX4" fmla="*/ 1707692 w 2145061"/>
              <a:gd name="connsiteY4" fmla="*/ 3251564 h 3258388"/>
              <a:gd name="connsiteX5" fmla="*/ 2144420 w 2145061"/>
              <a:gd name="connsiteY5" fmla="*/ 1750310 h 3258388"/>
              <a:gd name="connsiteX6" fmla="*/ 1789578 w 2145061"/>
              <a:gd name="connsiteY6" fmla="*/ 10221 h 3258388"/>
              <a:gd name="connsiteX7" fmla="*/ 1175429 w 2145061"/>
              <a:gd name="connsiteY7" fmla="*/ 153522 h 3258388"/>
              <a:gd name="connsiteX8" fmla="*/ 411154 w 2145061"/>
              <a:gd name="connsiteY8" fmla="*/ 23869 h 3258388"/>
              <a:gd name="connsiteX0" fmla="*/ 411154 w 2146076"/>
              <a:gd name="connsiteY0" fmla="*/ 23869 h 3258388"/>
              <a:gd name="connsiteX1" fmla="*/ 322444 w 2146076"/>
              <a:gd name="connsiteY1" fmla="*/ 1798077 h 3258388"/>
              <a:gd name="connsiteX2" fmla="*/ 704581 w 2146076"/>
              <a:gd name="connsiteY2" fmla="*/ 3258388 h 3258388"/>
              <a:gd name="connsiteX3" fmla="*/ 1216372 w 2146076"/>
              <a:gd name="connsiteY3" fmla="*/ 1948202 h 3258388"/>
              <a:gd name="connsiteX4" fmla="*/ 1707692 w 2146076"/>
              <a:gd name="connsiteY4" fmla="*/ 3251564 h 3258388"/>
              <a:gd name="connsiteX5" fmla="*/ 2144420 w 2146076"/>
              <a:gd name="connsiteY5" fmla="*/ 1750310 h 3258388"/>
              <a:gd name="connsiteX6" fmla="*/ 1926056 w 2146076"/>
              <a:gd name="connsiteY6" fmla="*/ 17045 h 3258388"/>
              <a:gd name="connsiteX7" fmla="*/ 1175429 w 2146076"/>
              <a:gd name="connsiteY7" fmla="*/ 153522 h 3258388"/>
              <a:gd name="connsiteX8" fmla="*/ 411154 w 2146076"/>
              <a:gd name="connsiteY8" fmla="*/ 23869 h 3258388"/>
              <a:gd name="connsiteX0" fmla="*/ 411154 w 2374416"/>
              <a:gd name="connsiteY0" fmla="*/ 23869 h 3258388"/>
              <a:gd name="connsiteX1" fmla="*/ 322444 w 2374416"/>
              <a:gd name="connsiteY1" fmla="*/ 1798077 h 3258388"/>
              <a:gd name="connsiteX2" fmla="*/ 704581 w 2374416"/>
              <a:gd name="connsiteY2" fmla="*/ 3258388 h 3258388"/>
              <a:gd name="connsiteX3" fmla="*/ 1216372 w 2374416"/>
              <a:gd name="connsiteY3" fmla="*/ 1948202 h 3258388"/>
              <a:gd name="connsiteX4" fmla="*/ 1707692 w 2374416"/>
              <a:gd name="connsiteY4" fmla="*/ 3251564 h 3258388"/>
              <a:gd name="connsiteX5" fmla="*/ 2144420 w 2374416"/>
              <a:gd name="connsiteY5" fmla="*/ 1750310 h 3258388"/>
              <a:gd name="connsiteX6" fmla="*/ 1926056 w 2374416"/>
              <a:gd name="connsiteY6" fmla="*/ 17045 h 3258388"/>
              <a:gd name="connsiteX7" fmla="*/ 1175429 w 2374416"/>
              <a:gd name="connsiteY7" fmla="*/ 153522 h 3258388"/>
              <a:gd name="connsiteX8" fmla="*/ 411154 w 2374416"/>
              <a:gd name="connsiteY8" fmla="*/ 23869 h 3258388"/>
              <a:gd name="connsiteX0" fmla="*/ 411154 w 2441693"/>
              <a:gd name="connsiteY0" fmla="*/ 23869 h 3258388"/>
              <a:gd name="connsiteX1" fmla="*/ 322444 w 2441693"/>
              <a:gd name="connsiteY1" fmla="*/ 1798077 h 3258388"/>
              <a:gd name="connsiteX2" fmla="*/ 704581 w 2441693"/>
              <a:gd name="connsiteY2" fmla="*/ 3258388 h 3258388"/>
              <a:gd name="connsiteX3" fmla="*/ 1216372 w 2441693"/>
              <a:gd name="connsiteY3" fmla="*/ 1948202 h 3258388"/>
              <a:gd name="connsiteX4" fmla="*/ 1707692 w 2441693"/>
              <a:gd name="connsiteY4" fmla="*/ 3251564 h 3258388"/>
              <a:gd name="connsiteX5" fmla="*/ 2144420 w 2441693"/>
              <a:gd name="connsiteY5" fmla="*/ 1750310 h 3258388"/>
              <a:gd name="connsiteX6" fmla="*/ 1926056 w 2441693"/>
              <a:gd name="connsiteY6" fmla="*/ 17045 h 3258388"/>
              <a:gd name="connsiteX7" fmla="*/ 1175429 w 2441693"/>
              <a:gd name="connsiteY7" fmla="*/ 153522 h 3258388"/>
              <a:gd name="connsiteX8" fmla="*/ 411154 w 2441693"/>
              <a:gd name="connsiteY8" fmla="*/ 23869 h 3258388"/>
              <a:gd name="connsiteX0" fmla="*/ 411154 w 2377348"/>
              <a:gd name="connsiteY0" fmla="*/ 23869 h 3258388"/>
              <a:gd name="connsiteX1" fmla="*/ 322444 w 2377348"/>
              <a:gd name="connsiteY1" fmla="*/ 1798077 h 3258388"/>
              <a:gd name="connsiteX2" fmla="*/ 704581 w 2377348"/>
              <a:gd name="connsiteY2" fmla="*/ 3258388 h 3258388"/>
              <a:gd name="connsiteX3" fmla="*/ 1216372 w 2377348"/>
              <a:gd name="connsiteY3" fmla="*/ 1948202 h 3258388"/>
              <a:gd name="connsiteX4" fmla="*/ 1707692 w 2377348"/>
              <a:gd name="connsiteY4" fmla="*/ 3251564 h 3258388"/>
              <a:gd name="connsiteX5" fmla="*/ 2144420 w 2377348"/>
              <a:gd name="connsiteY5" fmla="*/ 1750310 h 3258388"/>
              <a:gd name="connsiteX6" fmla="*/ 1926056 w 2377348"/>
              <a:gd name="connsiteY6" fmla="*/ 17045 h 3258388"/>
              <a:gd name="connsiteX7" fmla="*/ 1175429 w 2377348"/>
              <a:gd name="connsiteY7" fmla="*/ 153522 h 3258388"/>
              <a:gd name="connsiteX8" fmla="*/ 411154 w 2377348"/>
              <a:gd name="connsiteY8" fmla="*/ 23869 h 3258388"/>
              <a:gd name="connsiteX0" fmla="*/ 411154 w 2424220"/>
              <a:gd name="connsiteY0" fmla="*/ 23869 h 3258388"/>
              <a:gd name="connsiteX1" fmla="*/ 322444 w 2424220"/>
              <a:gd name="connsiteY1" fmla="*/ 1798077 h 3258388"/>
              <a:gd name="connsiteX2" fmla="*/ 704581 w 2424220"/>
              <a:gd name="connsiteY2" fmla="*/ 3258388 h 3258388"/>
              <a:gd name="connsiteX3" fmla="*/ 1216372 w 2424220"/>
              <a:gd name="connsiteY3" fmla="*/ 1948202 h 3258388"/>
              <a:gd name="connsiteX4" fmla="*/ 1707692 w 2424220"/>
              <a:gd name="connsiteY4" fmla="*/ 3251564 h 3258388"/>
              <a:gd name="connsiteX5" fmla="*/ 2144420 w 2424220"/>
              <a:gd name="connsiteY5" fmla="*/ 1750310 h 3258388"/>
              <a:gd name="connsiteX6" fmla="*/ 1926056 w 2424220"/>
              <a:gd name="connsiteY6" fmla="*/ 17045 h 3258388"/>
              <a:gd name="connsiteX7" fmla="*/ 1175429 w 2424220"/>
              <a:gd name="connsiteY7" fmla="*/ 153522 h 3258388"/>
              <a:gd name="connsiteX8" fmla="*/ 411154 w 2424220"/>
              <a:gd name="connsiteY8" fmla="*/ 23869 h 3258388"/>
              <a:gd name="connsiteX0" fmla="*/ 411154 w 2449010"/>
              <a:gd name="connsiteY0" fmla="*/ 23869 h 3258388"/>
              <a:gd name="connsiteX1" fmla="*/ 322444 w 2449010"/>
              <a:gd name="connsiteY1" fmla="*/ 1798077 h 3258388"/>
              <a:gd name="connsiteX2" fmla="*/ 704581 w 2449010"/>
              <a:gd name="connsiteY2" fmla="*/ 3258388 h 3258388"/>
              <a:gd name="connsiteX3" fmla="*/ 1216372 w 2449010"/>
              <a:gd name="connsiteY3" fmla="*/ 1948202 h 3258388"/>
              <a:gd name="connsiteX4" fmla="*/ 1707692 w 2449010"/>
              <a:gd name="connsiteY4" fmla="*/ 3251564 h 3258388"/>
              <a:gd name="connsiteX5" fmla="*/ 2144420 w 2449010"/>
              <a:gd name="connsiteY5" fmla="*/ 1750310 h 3258388"/>
              <a:gd name="connsiteX6" fmla="*/ 1926056 w 2449010"/>
              <a:gd name="connsiteY6" fmla="*/ 17045 h 3258388"/>
              <a:gd name="connsiteX7" fmla="*/ 1175429 w 2449010"/>
              <a:gd name="connsiteY7" fmla="*/ 153522 h 3258388"/>
              <a:gd name="connsiteX8" fmla="*/ 411154 w 2449010"/>
              <a:gd name="connsiteY8" fmla="*/ 23869 h 3258388"/>
              <a:gd name="connsiteX0" fmla="*/ 411154 w 2433593"/>
              <a:gd name="connsiteY0" fmla="*/ 23869 h 3258388"/>
              <a:gd name="connsiteX1" fmla="*/ 322444 w 2433593"/>
              <a:gd name="connsiteY1" fmla="*/ 1798077 h 3258388"/>
              <a:gd name="connsiteX2" fmla="*/ 704581 w 2433593"/>
              <a:gd name="connsiteY2" fmla="*/ 3258388 h 3258388"/>
              <a:gd name="connsiteX3" fmla="*/ 1216372 w 2433593"/>
              <a:gd name="connsiteY3" fmla="*/ 1948202 h 3258388"/>
              <a:gd name="connsiteX4" fmla="*/ 1707692 w 2433593"/>
              <a:gd name="connsiteY4" fmla="*/ 3251564 h 3258388"/>
              <a:gd name="connsiteX5" fmla="*/ 2144420 w 2433593"/>
              <a:gd name="connsiteY5" fmla="*/ 1750310 h 3258388"/>
              <a:gd name="connsiteX6" fmla="*/ 1926056 w 2433593"/>
              <a:gd name="connsiteY6" fmla="*/ 17045 h 3258388"/>
              <a:gd name="connsiteX7" fmla="*/ 1175429 w 2433593"/>
              <a:gd name="connsiteY7" fmla="*/ 153522 h 3258388"/>
              <a:gd name="connsiteX8" fmla="*/ 411154 w 2433593"/>
              <a:gd name="connsiteY8" fmla="*/ 23869 h 3258388"/>
              <a:gd name="connsiteX0" fmla="*/ 411154 w 2433593"/>
              <a:gd name="connsiteY0" fmla="*/ 23869 h 3258388"/>
              <a:gd name="connsiteX1" fmla="*/ 322444 w 2433593"/>
              <a:gd name="connsiteY1" fmla="*/ 1798077 h 3258388"/>
              <a:gd name="connsiteX2" fmla="*/ 704581 w 2433593"/>
              <a:gd name="connsiteY2" fmla="*/ 3258388 h 3258388"/>
              <a:gd name="connsiteX3" fmla="*/ 1216372 w 2433593"/>
              <a:gd name="connsiteY3" fmla="*/ 1948202 h 3258388"/>
              <a:gd name="connsiteX4" fmla="*/ 1707692 w 2433593"/>
              <a:gd name="connsiteY4" fmla="*/ 3251564 h 3258388"/>
              <a:gd name="connsiteX5" fmla="*/ 2144420 w 2433593"/>
              <a:gd name="connsiteY5" fmla="*/ 1750310 h 3258388"/>
              <a:gd name="connsiteX6" fmla="*/ 1926056 w 2433593"/>
              <a:gd name="connsiteY6" fmla="*/ 17045 h 3258388"/>
              <a:gd name="connsiteX7" fmla="*/ 1175429 w 2433593"/>
              <a:gd name="connsiteY7" fmla="*/ 153522 h 3258388"/>
              <a:gd name="connsiteX8" fmla="*/ 411154 w 2433593"/>
              <a:gd name="connsiteY8" fmla="*/ 23869 h 3258388"/>
              <a:gd name="connsiteX0" fmla="*/ 411154 w 2433593"/>
              <a:gd name="connsiteY0" fmla="*/ 23869 h 3258388"/>
              <a:gd name="connsiteX1" fmla="*/ 322444 w 2433593"/>
              <a:gd name="connsiteY1" fmla="*/ 1798077 h 3258388"/>
              <a:gd name="connsiteX2" fmla="*/ 704581 w 2433593"/>
              <a:gd name="connsiteY2" fmla="*/ 3258388 h 3258388"/>
              <a:gd name="connsiteX3" fmla="*/ 1216372 w 2433593"/>
              <a:gd name="connsiteY3" fmla="*/ 1948202 h 3258388"/>
              <a:gd name="connsiteX4" fmla="*/ 1707692 w 2433593"/>
              <a:gd name="connsiteY4" fmla="*/ 3251564 h 3258388"/>
              <a:gd name="connsiteX5" fmla="*/ 2144420 w 2433593"/>
              <a:gd name="connsiteY5" fmla="*/ 1750310 h 3258388"/>
              <a:gd name="connsiteX6" fmla="*/ 1926056 w 2433593"/>
              <a:gd name="connsiteY6" fmla="*/ 17045 h 3258388"/>
              <a:gd name="connsiteX7" fmla="*/ 1175429 w 2433593"/>
              <a:gd name="connsiteY7" fmla="*/ 153522 h 3258388"/>
              <a:gd name="connsiteX8" fmla="*/ 411154 w 2433593"/>
              <a:gd name="connsiteY8" fmla="*/ 23869 h 3258388"/>
              <a:gd name="connsiteX0" fmla="*/ 411154 w 2433593"/>
              <a:gd name="connsiteY0" fmla="*/ 23869 h 3258388"/>
              <a:gd name="connsiteX1" fmla="*/ 322444 w 2433593"/>
              <a:gd name="connsiteY1" fmla="*/ 1798077 h 3258388"/>
              <a:gd name="connsiteX2" fmla="*/ 704581 w 2433593"/>
              <a:gd name="connsiteY2" fmla="*/ 3258388 h 3258388"/>
              <a:gd name="connsiteX3" fmla="*/ 1216372 w 2433593"/>
              <a:gd name="connsiteY3" fmla="*/ 1948202 h 3258388"/>
              <a:gd name="connsiteX4" fmla="*/ 1707692 w 2433593"/>
              <a:gd name="connsiteY4" fmla="*/ 3251564 h 3258388"/>
              <a:gd name="connsiteX5" fmla="*/ 2144420 w 2433593"/>
              <a:gd name="connsiteY5" fmla="*/ 1750310 h 3258388"/>
              <a:gd name="connsiteX6" fmla="*/ 1926056 w 2433593"/>
              <a:gd name="connsiteY6" fmla="*/ 17045 h 3258388"/>
              <a:gd name="connsiteX7" fmla="*/ 1175429 w 2433593"/>
              <a:gd name="connsiteY7" fmla="*/ 153522 h 3258388"/>
              <a:gd name="connsiteX8" fmla="*/ 411154 w 2433593"/>
              <a:gd name="connsiteY8" fmla="*/ 23869 h 3258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33593" h="3258388">
                <a:moveTo>
                  <a:pt x="411154" y="23869"/>
                </a:moveTo>
                <a:cubicBezTo>
                  <a:pt x="-257586" y="355964"/>
                  <a:pt x="22194" y="1036078"/>
                  <a:pt x="322444" y="1798077"/>
                </a:cubicBezTo>
                <a:cubicBezTo>
                  <a:pt x="338366" y="2660163"/>
                  <a:pt x="545357" y="3249289"/>
                  <a:pt x="704581" y="3258388"/>
                </a:cubicBezTo>
                <a:cubicBezTo>
                  <a:pt x="1018479" y="3247015"/>
                  <a:pt x="779644" y="1925457"/>
                  <a:pt x="1216372" y="1948202"/>
                </a:cubicBezTo>
                <a:cubicBezTo>
                  <a:pt x="1580313" y="1945929"/>
                  <a:pt x="1473406" y="3281133"/>
                  <a:pt x="1707692" y="3251564"/>
                </a:cubicBezTo>
                <a:cubicBezTo>
                  <a:pt x="2048886" y="3121910"/>
                  <a:pt x="2001118" y="2180214"/>
                  <a:pt x="2144420" y="1750310"/>
                </a:cubicBezTo>
                <a:cubicBezTo>
                  <a:pt x="2451495" y="1080432"/>
                  <a:pt x="2681232" y="64812"/>
                  <a:pt x="1926056" y="17045"/>
                </a:cubicBezTo>
                <a:lnTo>
                  <a:pt x="1175429" y="153522"/>
                </a:lnTo>
                <a:cubicBezTo>
                  <a:pt x="920671" y="110304"/>
                  <a:pt x="679560" y="-62566"/>
                  <a:pt x="411154" y="23869"/>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grpSp>
        <p:nvGrpSpPr>
          <p:cNvPr id="64" name="Group 102">
            <a:extLst>
              <a:ext uri="{FF2B5EF4-FFF2-40B4-BE49-F238E27FC236}">
                <a16:creationId xmlns:a16="http://schemas.microsoft.com/office/drawing/2014/main" id="{3B22177F-3D45-4A9B-976C-0E5FC31B92C4}"/>
              </a:ext>
            </a:extLst>
          </p:cNvPr>
          <p:cNvGrpSpPr>
            <a:grpSpLocks noChangeAspect="1"/>
          </p:cNvGrpSpPr>
          <p:nvPr/>
        </p:nvGrpSpPr>
        <p:grpSpPr>
          <a:xfrm>
            <a:off x="8707494" y="2429101"/>
            <a:ext cx="325734" cy="529812"/>
            <a:chOff x="2071598" y="2060848"/>
            <a:chExt cx="1917605" cy="3137144"/>
          </a:xfrm>
          <a:solidFill>
            <a:schemeClr val="accent4"/>
          </a:solidFill>
        </p:grpSpPr>
        <p:sp>
          <p:nvSpPr>
            <p:cNvPr id="65" name="Freeform 103">
              <a:extLst>
                <a:ext uri="{FF2B5EF4-FFF2-40B4-BE49-F238E27FC236}">
                  <a16:creationId xmlns:a16="http://schemas.microsoft.com/office/drawing/2014/main" id="{45551A25-8F0E-4347-975E-A924A7130E47}"/>
                </a:ext>
              </a:extLst>
            </p:cNvPr>
            <p:cNvSpPr/>
            <p:nvPr/>
          </p:nvSpPr>
          <p:spPr>
            <a:xfrm>
              <a:off x="2483768" y="2060848"/>
              <a:ext cx="1505435" cy="1015754"/>
            </a:xfrm>
            <a:custGeom>
              <a:avLst/>
              <a:gdLst>
                <a:gd name="connsiteX0" fmla="*/ 812042 w 1535373"/>
                <a:gd name="connsiteY0" fmla="*/ 211541 h 921224"/>
                <a:gd name="connsiteX1" fmla="*/ 184245 w 1535373"/>
                <a:gd name="connsiteY1" fmla="*/ 0 h 921224"/>
                <a:gd name="connsiteX2" fmla="*/ 143301 w 1535373"/>
                <a:gd name="connsiteY2" fmla="*/ 293427 h 921224"/>
                <a:gd name="connsiteX3" fmla="*/ 0 w 1535373"/>
                <a:gd name="connsiteY3" fmla="*/ 477672 h 921224"/>
                <a:gd name="connsiteX4" fmla="*/ 600501 w 1535373"/>
                <a:gd name="connsiteY4" fmla="*/ 764275 h 921224"/>
                <a:gd name="connsiteX5" fmla="*/ 709684 w 1535373"/>
                <a:gd name="connsiteY5" fmla="*/ 655093 h 921224"/>
                <a:gd name="connsiteX6" fmla="*/ 887104 w 1535373"/>
                <a:gd name="connsiteY6" fmla="*/ 702860 h 921224"/>
                <a:gd name="connsiteX7" fmla="*/ 1201003 w 1535373"/>
                <a:gd name="connsiteY7" fmla="*/ 921224 h 921224"/>
                <a:gd name="connsiteX8" fmla="*/ 1535373 w 1535373"/>
                <a:gd name="connsiteY8" fmla="*/ 825690 h 921224"/>
                <a:gd name="connsiteX9" fmla="*/ 1201003 w 1535373"/>
                <a:gd name="connsiteY9" fmla="*/ 689212 h 921224"/>
                <a:gd name="connsiteX10" fmla="*/ 1262418 w 1535373"/>
                <a:gd name="connsiteY10" fmla="*/ 457200 h 921224"/>
                <a:gd name="connsiteX11" fmla="*/ 996287 w 1535373"/>
                <a:gd name="connsiteY11" fmla="*/ 348018 h 921224"/>
                <a:gd name="connsiteX12" fmla="*/ 921224 w 1535373"/>
                <a:gd name="connsiteY12" fmla="*/ 457200 h 921224"/>
                <a:gd name="connsiteX13" fmla="*/ 777922 w 1535373"/>
                <a:gd name="connsiteY13" fmla="*/ 395785 h 921224"/>
                <a:gd name="connsiteX14" fmla="*/ 812042 w 1535373"/>
                <a:gd name="connsiteY14" fmla="*/ 211541 h 921224"/>
                <a:gd name="connsiteX0" fmla="*/ 812042 w 1535373"/>
                <a:gd name="connsiteY0" fmla="*/ 191663 h 901346"/>
                <a:gd name="connsiteX1" fmla="*/ 208099 w 1535373"/>
                <a:gd name="connsiteY1" fmla="*/ 0 h 901346"/>
                <a:gd name="connsiteX2" fmla="*/ 143301 w 1535373"/>
                <a:gd name="connsiteY2" fmla="*/ 273549 h 901346"/>
                <a:gd name="connsiteX3" fmla="*/ 0 w 1535373"/>
                <a:gd name="connsiteY3" fmla="*/ 457794 h 901346"/>
                <a:gd name="connsiteX4" fmla="*/ 600501 w 1535373"/>
                <a:gd name="connsiteY4" fmla="*/ 744397 h 901346"/>
                <a:gd name="connsiteX5" fmla="*/ 709684 w 1535373"/>
                <a:gd name="connsiteY5" fmla="*/ 635215 h 901346"/>
                <a:gd name="connsiteX6" fmla="*/ 887104 w 1535373"/>
                <a:gd name="connsiteY6" fmla="*/ 682982 h 901346"/>
                <a:gd name="connsiteX7" fmla="*/ 1201003 w 1535373"/>
                <a:gd name="connsiteY7" fmla="*/ 901346 h 901346"/>
                <a:gd name="connsiteX8" fmla="*/ 1535373 w 1535373"/>
                <a:gd name="connsiteY8" fmla="*/ 805812 h 901346"/>
                <a:gd name="connsiteX9" fmla="*/ 1201003 w 1535373"/>
                <a:gd name="connsiteY9" fmla="*/ 669334 h 901346"/>
                <a:gd name="connsiteX10" fmla="*/ 1262418 w 1535373"/>
                <a:gd name="connsiteY10" fmla="*/ 437322 h 901346"/>
                <a:gd name="connsiteX11" fmla="*/ 996287 w 1535373"/>
                <a:gd name="connsiteY11" fmla="*/ 328140 h 901346"/>
                <a:gd name="connsiteX12" fmla="*/ 921224 w 1535373"/>
                <a:gd name="connsiteY12" fmla="*/ 437322 h 901346"/>
                <a:gd name="connsiteX13" fmla="*/ 777922 w 1535373"/>
                <a:gd name="connsiteY13" fmla="*/ 375907 h 901346"/>
                <a:gd name="connsiteX14" fmla="*/ 812042 w 1535373"/>
                <a:gd name="connsiteY14" fmla="*/ 191663 h 901346"/>
                <a:gd name="connsiteX0" fmla="*/ 812042 w 1535373"/>
                <a:gd name="connsiteY0" fmla="*/ 204349 h 914032"/>
                <a:gd name="connsiteX1" fmla="*/ 208099 w 1535373"/>
                <a:gd name="connsiteY1" fmla="*/ 12686 h 914032"/>
                <a:gd name="connsiteX2" fmla="*/ 143301 w 1535373"/>
                <a:gd name="connsiteY2" fmla="*/ 286235 h 914032"/>
                <a:gd name="connsiteX3" fmla="*/ 0 w 1535373"/>
                <a:gd name="connsiteY3" fmla="*/ 470480 h 914032"/>
                <a:gd name="connsiteX4" fmla="*/ 600501 w 1535373"/>
                <a:gd name="connsiteY4" fmla="*/ 757083 h 914032"/>
                <a:gd name="connsiteX5" fmla="*/ 709684 w 1535373"/>
                <a:gd name="connsiteY5" fmla="*/ 647901 h 914032"/>
                <a:gd name="connsiteX6" fmla="*/ 887104 w 1535373"/>
                <a:gd name="connsiteY6" fmla="*/ 695668 h 914032"/>
                <a:gd name="connsiteX7" fmla="*/ 1201003 w 1535373"/>
                <a:gd name="connsiteY7" fmla="*/ 914032 h 914032"/>
                <a:gd name="connsiteX8" fmla="*/ 1535373 w 1535373"/>
                <a:gd name="connsiteY8" fmla="*/ 818498 h 914032"/>
                <a:gd name="connsiteX9" fmla="*/ 1201003 w 1535373"/>
                <a:gd name="connsiteY9" fmla="*/ 682020 h 914032"/>
                <a:gd name="connsiteX10" fmla="*/ 1262418 w 1535373"/>
                <a:gd name="connsiteY10" fmla="*/ 450008 h 914032"/>
                <a:gd name="connsiteX11" fmla="*/ 996287 w 1535373"/>
                <a:gd name="connsiteY11" fmla="*/ 340826 h 914032"/>
                <a:gd name="connsiteX12" fmla="*/ 921224 w 1535373"/>
                <a:gd name="connsiteY12" fmla="*/ 450008 h 914032"/>
                <a:gd name="connsiteX13" fmla="*/ 777922 w 1535373"/>
                <a:gd name="connsiteY13" fmla="*/ 388593 h 914032"/>
                <a:gd name="connsiteX14" fmla="*/ 812042 w 1535373"/>
                <a:gd name="connsiteY14" fmla="*/ 204349 h 914032"/>
                <a:gd name="connsiteX0" fmla="*/ 812042 w 1535373"/>
                <a:gd name="connsiteY0" fmla="*/ 204349 h 914032"/>
                <a:gd name="connsiteX1" fmla="*/ 208099 w 1535373"/>
                <a:gd name="connsiteY1" fmla="*/ 12686 h 914032"/>
                <a:gd name="connsiteX2" fmla="*/ 143301 w 1535373"/>
                <a:gd name="connsiteY2" fmla="*/ 286235 h 914032"/>
                <a:gd name="connsiteX3" fmla="*/ 0 w 1535373"/>
                <a:gd name="connsiteY3" fmla="*/ 470480 h 914032"/>
                <a:gd name="connsiteX4" fmla="*/ 600501 w 1535373"/>
                <a:gd name="connsiteY4" fmla="*/ 757083 h 914032"/>
                <a:gd name="connsiteX5" fmla="*/ 709684 w 1535373"/>
                <a:gd name="connsiteY5" fmla="*/ 647901 h 914032"/>
                <a:gd name="connsiteX6" fmla="*/ 887104 w 1535373"/>
                <a:gd name="connsiteY6" fmla="*/ 695668 h 914032"/>
                <a:gd name="connsiteX7" fmla="*/ 1201003 w 1535373"/>
                <a:gd name="connsiteY7" fmla="*/ 914032 h 914032"/>
                <a:gd name="connsiteX8" fmla="*/ 1535373 w 1535373"/>
                <a:gd name="connsiteY8" fmla="*/ 818498 h 914032"/>
                <a:gd name="connsiteX9" fmla="*/ 1201003 w 1535373"/>
                <a:gd name="connsiteY9" fmla="*/ 682020 h 914032"/>
                <a:gd name="connsiteX10" fmla="*/ 1262418 w 1535373"/>
                <a:gd name="connsiteY10" fmla="*/ 450008 h 914032"/>
                <a:gd name="connsiteX11" fmla="*/ 996287 w 1535373"/>
                <a:gd name="connsiteY11" fmla="*/ 340826 h 914032"/>
                <a:gd name="connsiteX12" fmla="*/ 921224 w 1535373"/>
                <a:gd name="connsiteY12" fmla="*/ 450008 h 914032"/>
                <a:gd name="connsiteX13" fmla="*/ 777922 w 1535373"/>
                <a:gd name="connsiteY13" fmla="*/ 388593 h 914032"/>
                <a:gd name="connsiteX14" fmla="*/ 812042 w 1535373"/>
                <a:gd name="connsiteY14" fmla="*/ 204349 h 914032"/>
                <a:gd name="connsiteX0" fmla="*/ 812042 w 1535373"/>
                <a:gd name="connsiteY0" fmla="*/ 204349 h 914032"/>
                <a:gd name="connsiteX1" fmla="*/ 208099 w 1535373"/>
                <a:gd name="connsiteY1" fmla="*/ 12686 h 914032"/>
                <a:gd name="connsiteX2" fmla="*/ 159203 w 1535373"/>
                <a:gd name="connsiteY2" fmla="*/ 306113 h 914032"/>
                <a:gd name="connsiteX3" fmla="*/ 0 w 1535373"/>
                <a:gd name="connsiteY3" fmla="*/ 470480 h 914032"/>
                <a:gd name="connsiteX4" fmla="*/ 600501 w 1535373"/>
                <a:gd name="connsiteY4" fmla="*/ 757083 h 914032"/>
                <a:gd name="connsiteX5" fmla="*/ 709684 w 1535373"/>
                <a:gd name="connsiteY5" fmla="*/ 647901 h 914032"/>
                <a:gd name="connsiteX6" fmla="*/ 887104 w 1535373"/>
                <a:gd name="connsiteY6" fmla="*/ 695668 h 914032"/>
                <a:gd name="connsiteX7" fmla="*/ 1201003 w 1535373"/>
                <a:gd name="connsiteY7" fmla="*/ 914032 h 914032"/>
                <a:gd name="connsiteX8" fmla="*/ 1535373 w 1535373"/>
                <a:gd name="connsiteY8" fmla="*/ 818498 h 914032"/>
                <a:gd name="connsiteX9" fmla="*/ 1201003 w 1535373"/>
                <a:gd name="connsiteY9" fmla="*/ 682020 h 914032"/>
                <a:gd name="connsiteX10" fmla="*/ 1262418 w 1535373"/>
                <a:gd name="connsiteY10" fmla="*/ 450008 h 914032"/>
                <a:gd name="connsiteX11" fmla="*/ 996287 w 1535373"/>
                <a:gd name="connsiteY11" fmla="*/ 340826 h 914032"/>
                <a:gd name="connsiteX12" fmla="*/ 921224 w 1535373"/>
                <a:gd name="connsiteY12" fmla="*/ 450008 h 914032"/>
                <a:gd name="connsiteX13" fmla="*/ 777922 w 1535373"/>
                <a:gd name="connsiteY13" fmla="*/ 388593 h 914032"/>
                <a:gd name="connsiteX14" fmla="*/ 812042 w 1535373"/>
                <a:gd name="connsiteY14" fmla="*/ 204349 h 914032"/>
                <a:gd name="connsiteX0" fmla="*/ 788188 w 1511519"/>
                <a:gd name="connsiteY0" fmla="*/ 204349 h 914032"/>
                <a:gd name="connsiteX1" fmla="*/ 184245 w 1511519"/>
                <a:gd name="connsiteY1" fmla="*/ 12686 h 914032"/>
                <a:gd name="connsiteX2" fmla="*/ 135349 w 1511519"/>
                <a:gd name="connsiteY2" fmla="*/ 306113 h 914032"/>
                <a:gd name="connsiteX3" fmla="*/ 0 w 1511519"/>
                <a:gd name="connsiteY3" fmla="*/ 518188 h 914032"/>
                <a:gd name="connsiteX4" fmla="*/ 576647 w 1511519"/>
                <a:gd name="connsiteY4" fmla="*/ 757083 h 914032"/>
                <a:gd name="connsiteX5" fmla="*/ 685830 w 1511519"/>
                <a:gd name="connsiteY5" fmla="*/ 647901 h 914032"/>
                <a:gd name="connsiteX6" fmla="*/ 863250 w 1511519"/>
                <a:gd name="connsiteY6" fmla="*/ 695668 h 914032"/>
                <a:gd name="connsiteX7" fmla="*/ 1177149 w 1511519"/>
                <a:gd name="connsiteY7" fmla="*/ 914032 h 914032"/>
                <a:gd name="connsiteX8" fmla="*/ 1511519 w 1511519"/>
                <a:gd name="connsiteY8" fmla="*/ 818498 h 914032"/>
                <a:gd name="connsiteX9" fmla="*/ 1177149 w 1511519"/>
                <a:gd name="connsiteY9" fmla="*/ 682020 h 914032"/>
                <a:gd name="connsiteX10" fmla="*/ 1238564 w 1511519"/>
                <a:gd name="connsiteY10" fmla="*/ 450008 h 914032"/>
                <a:gd name="connsiteX11" fmla="*/ 972433 w 1511519"/>
                <a:gd name="connsiteY11" fmla="*/ 340826 h 914032"/>
                <a:gd name="connsiteX12" fmla="*/ 897370 w 1511519"/>
                <a:gd name="connsiteY12" fmla="*/ 450008 h 914032"/>
                <a:gd name="connsiteX13" fmla="*/ 754068 w 1511519"/>
                <a:gd name="connsiteY13" fmla="*/ 388593 h 914032"/>
                <a:gd name="connsiteX14" fmla="*/ 788188 w 1511519"/>
                <a:gd name="connsiteY14" fmla="*/ 204349 h 914032"/>
                <a:gd name="connsiteX0" fmla="*/ 802902 w 1526233"/>
                <a:gd name="connsiteY0" fmla="*/ 204349 h 914032"/>
                <a:gd name="connsiteX1" fmla="*/ 198959 w 1526233"/>
                <a:gd name="connsiteY1" fmla="*/ 12686 h 914032"/>
                <a:gd name="connsiteX2" fmla="*/ 150063 w 1526233"/>
                <a:gd name="connsiteY2" fmla="*/ 306113 h 914032"/>
                <a:gd name="connsiteX3" fmla="*/ 14714 w 1526233"/>
                <a:gd name="connsiteY3" fmla="*/ 518188 h 914032"/>
                <a:gd name="connsiteX4" fmla="*/ 591361 w 1526233"/>
                <a:gd name="connsiteY4" fmla="*/ 757083 h 914032"/>
                <a:gd name="connsiteX5" fmla="*/ 700544 w 1526233"/>
                <a:gd name="connsiteY5" fmla="*/ 647901 h 914032"/>
                <a:gd name="connsiteX6" fmla="*/ 877964 w 1526233"/>
                <a:gd name="connsiteY6" fmla="*/ 695668 h 914032"/>
                <a:gd name="connsiteX7" fmla="*/ 1191863 w 1526233"/>
                <a:gd name="connsiteY7" fmla="*/ 914032 h 914032"/>
                <a:gd name="connsiteX8" fmla="*/ 1526233 w 1526233"/>
                <a:gd name="connsiteY8" fmla="*/ 818498 h 914032"/>
                <a:gd name="connsiteX9" fmla="*/ 1191863 w 1526233"/>
                <a:gd name="connsiteY9" fmla="*/ 682020 h 914032"/>
                <a:gd name="connsiteX10" fmla="*/ 1253278 w 1526233"/>
                <a:gd name="connsiteY10" fmla="*/ 450008 h 914032"/>
                <a:gd name="connsiteX11" fmla="*/ 987147 w 1526233"/>
                <a:gd name="connsiteY11" fmla="*/ 340826 h 914032"/>
                <a:gd name="connsiteX12" fmla="*/ 912084 w 1526233"/>
                <a:gd name="connsiteY12" fmla="*/ 450008 h 914032"/>
                <a:gd name="connsiteX13" fmla="*/ 768782 w 1526233"/>
                <a:gd name="connsiteY13" fmla="*/ 388593 h 914032"/>
                <a:gd name="connsiteX14" fmla="*/ 802902 w 1526233"/>
                <a:gd name="connsiteY14" fmla="*/ 204349 h 914032"/>
                <a:gd name="connsiteX0" fmla="*/ 802902 w 1526233"/>
                <a:gd name="connsiteY0" fmla="*/ 204349 h 914032"/>
                <a:gd name="connsiteX1" fmla="*/ 198959 w 1526233"/>
                <a:gd name="connsiteY1" fmla="*/ 12686 h 914032"/>
                <a:gd name="connsiteX2" fmla="*/ 150063 w 1526233"/>
                <a:gd name="connsiteY2" fmla="*/ 306113 h 914032"/>
                <a:gd name="connsiteX3" fmla="*/ 14714 w 1526233"/>
                <a:gd name="connsiteY3" fmla="*/ 518188 h 914032"/>
                <a:gd name="connsiteX4" fmla="*/ 591361 w 1526233"/>
                <a:gd name="connsiteY4" fmla="*/ 757083 h 914032"/>
                <a:gd name="connsiteX5" fmla="*/ 700544 w 1526233"/>
                <a:gd name="connsiteY5" fmla="*/ 647901 h 914032"/>
                <a:gd name="connsiteX6" fmla="*/ 877964 w 1526233"/>
                <a:gd name="connsiteY6" fmla="*/ 695668 h 914032"/>
                <a:gd name="connsiteX7" fmla="*/ 1191863 w 1526233"/>
                <a:gd name="connsiteY7" fmla="*/ 914032 h 914032"/>
                <a:gd name="connsiteX8" fmla="*/ 1526233 w 1526233"/>
                <a:gd name="connsiteY8" fmla="*/ 818498 h 914032"/>
                <a:gd name="connsiteX9" fmla="*/ 1191863 w 1526233"/>
                <a:gd name="connsiteY9" fmla="*/ 682020 h 914032"/>
                <a:gd name="connsiteX10" fmla="*/ 1253278 w 1526233"/>
                <a:gd name="connsiteY10" fmla="*/ 450008 h 914032"/>
                <a:gd name="connsiteX11" fmla="*/ 987147 w 1526233"/>
                <a:gd name="connsiteY11" fmla="*/ 340826 h 914032"/>
                <a:gd name="connsiteX12" fmla="*/ 912084 w 1526233"/>
                <a:gd name="connsiteY12" fmla="*/ 450008 h 914032"/>
                <a:gd name="connsiteX13" fmla="*/ 768782 w 1526233"/>
                <a:gd name="connsiteY13" fmla="*/ 388593 h 914032"/>
                <a:gd name="connsiteX14" fmla="*/ 802902 w 1526233"/>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588668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52279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52279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52279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59369 w 1523540"/>
                <a:gd name="connsiteY6" fmla="*/ 679765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59369 w 1523540"/>
                <a:gd name="connsiteY6" fmla="*/ 679765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59369 w 1523540"/>
                <a:gd name="connsiteY6" fmla="*/ 679765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82628"/>
                <a:gd name="connsiteX1" fmla="*/ 196266 w 1523540"/>
                <a:gd name="connsiteY1" fmla="*/ 12686 h 982628"/>
                <a:gd name="connsiteX2" fmla="*/ 147370 w 1523540"/>
                <a:gd name="connsiteY2" fmla="*/ 306113 h 982628"/>
                <a:gd name="connsiteX3" fmla="*/ 12021 w 1523540"/>
                <a:gd name="connsiteY3" fmla="*/ 518188 h 982628"/>
                <a:gd name="connsiteX4" fmla="*/ 636377 w 1523540"/>
                <a:gd name="connsiteY4" fmla="*/ 741181 h 982628"/>
                <a:gd name="connsiteX5" fmla="*/ 705803 w 1523540"/>
                <a:gd name="connsiteY5" fmla="*/ 624047 h 982628"/>
                <a:gd name="connsiteX6" fmla="*/ 859369 w 1523540"/>
                <a:gd name="connsiteY6" fmla="*/ 679765 h 982628"/>
                <a:gd name="connsiteX7" fmla="*/ 1189170 w 1523540"/>
                <a:gd name="connsiteY7" fmla="*/ 914032 h 982628"/>
                <a:gd name="connsiteX8" fmla="*/ 1523540 w 1523540"/>
                <a:gd name="connsiteY8" fmla="*/ 818498 h 982628"/>
                <a:gd name="connsiteX9" fmla="*/ 1189170 w 1523540"/>
                <a:gd name="connsiteY9" fmla="*/ 682020 h 982628"/>
                <a:gd name="connsiteX10" fmla="*/ 1250585 w 1523540"/>
                <a:gd name="connsiteY10" fmla="*/ 450008 h 982628"/>
                <a:gd name="connsiteX11" fmla="*/ 984454 w 1523540"/>
                <a:gd name="connsiteY11" fmla="*/ 340826 h 982628"/>
                <a:gd name="connsiteX12" fmla="*/ 909391 w 1523540"/>
                <a:gd name="connsiteY12" fmla="*/ 450008 h 982628"/>
                <a:gd name="connsiteX13" fmla="*/ 766089 w 1523540"/>
                <a:gd name="connsiteY13" fmla="*/ 388593 h 982628"/>
                <a:gd name="connsiteX14" fmla="*/ 800209 w 1523540"/>
                <a:gd name="connsiteY14" fmla="*/ 204349 h 982628"/>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89170 w 1554538"/>
                <a:gd name="connsiteY9" fmla="*/ 682020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89170 w 1554538"/>
                <a:gd name="connsiteY9" fmla="*/ 682020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73267 w 1554538"/>
                <a:gd name="connsiteY9" fmla="*/ 634312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73267 w 1554538"/>
                <a:gd name="connsiteY9" fmla="*/ 634312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42543"/>
                <a:gd name="connsiteY0" fmla="*/ 204349 h 976908"/>
                <a:gd name="connsiteX1" fmla="*/ 196266 w 1542543"/>
                <a:gd name="connsiteY1" fmla="*/ 12686 h 976908"/>
                <a:gd name="connsiteX2" fmla="*/ 147370 w 1542543"/>
                <a:gd name="connsiteY2" fmla="*/ 306113 h 976908"/>
                <a:gd name="connsiteX3" fmla="*/ 12021 w 1542543"/>
                <a:gd name="connsiteY3" fmla="*/ 518188 h 976908"/>
                <a:gd name="connsiteX4" fmla="*/ 636377 w 1542543"/>
                <a:gd name="connsiteY4" fmla="*/ 741181 h 976908"/>
                <a:gd name="connsiteX5" fmla="*/ 705803 w 1542543"/>
                <a:gd name="connsiteY5" fmla="*/ 624047 h 976908"/>
                <a:gd name="connsiteX6" fmla="*/ 859369 w 1542543"/>
                <a:gd name="connsiteY6" fmla="*/ 679765 h 976908"/>
                <a:gd name="connsiteX7" fmla="*/ 1189170 w 1542543"/>
                <a:gd name="connsiteY7" fmla="*/ 914032 h 976908"/>
                <a:gd name="connsiteX8" fmla="*/ 1507637 w 1542543"/>
                <a:gd name="connsiteY8" fmla="*/ 786693 h 976908"/>
                <a:gd name="connsiteX9" fmla="*/ 1173267 w 1542543"/>
                <a:gd name="connsiteY9" fmla="*/ 634312 h 976908"/>
                <a:gd name="connsiteX10" fmla="*/ 1250585 w 1542543"/>
                <a:gd name="connsiteY10" fmla="*/ 450008 h 976908"/>
                <a:gd name="connsiteX11" fmla="*/ 984454 w 1542543"/>
                <a:gd name="connsiteY11" fmla="*/ 340826 h 976908"/>
                <a:gd name="connsiteX12" fmla="*/ 909391 w 1542543"/>
                <a:gd name="connsiteY12" fmla="*/ 450008 h 976908"/>
                <a:gd name="connsiteX13" fmla="*/ 766089 w 1542543"/>
                <a:gd name="connsiteY13" fmla="*/ 388593 h 976908"/>
                <a:gd name="connsiteX14" fmla="*/ 800209 w 1542543"/>
                <a:gd name="connsiteY14" fmla="*/ 204349 h 976908"/>
                <a:gd name="connsiteX0" fmla="*/ 800209 w 1542543"/>
                <a:gd name="connsiteY0" fmla="*/ 204349 h 976908"/>
                <a:gd name="connsiteX1" fmla="*/ 196266 w 1542543"/>
                <a:gd name="connsiteY1" fmla="*/ 12686 h 976908"/>
                <a:gd name="connsiteX2" fmla="*/ 147370 w 1542543"/>
                <a:gd name="connsiteY2" fmla="*/ 306113 h 976908"/>
                <a:gd name="connsiteX3" fmla="*/ 12021 w 1542543"/>
                <a:gd name="connsiteY3" fmla="*/ 518188 h 976908"/>
                <a:gd name="connsiteX4" fmla="*/ 636377 w 1542543"/>
                <a:gd name="connsiteY4" fmla="*/ 741181 h 976908"/>
                <a:gd name="connsiteX5" fmla="*/ 705803 w 1542543"/>
                <a:gd name="connsiteY5" fmla="*/ 624047 h 976908"/>
                <a:gd name="connsiteX6" fmla="*/ 859369 w 1542543"/>
                <a:gd name="connsiteY6" fmla="*/ 679765 h 976908"/>
                <a:gd name="connsiteX7" fmla="*/ 1189170 w 1542543"/>
                <a:gd name="connsiteY7" fmla="*/ 914032 h 976908"/>
                <a:gd name="connsiteX8" fmla="*/ 1507637 w 1542543"/>
                <a:gd name="connsiteY8" fmla="*/ 786693 h 976908"/>
                <a:gd name="connsiteX9" fmla="*/ 1173267 w 1542543"/>
                <a:gd name="connsiteY9" fmla="*/ 634312 h 976908"/>
                <a:gd name="connsiteX10" fmla="*/ 1250585 w 1542543"/>
                <a:gd name="connsiteY10" fmla="*/ 450008 h 976908"/>
                <a:gd name="connsiteX11" fmla="*/ 984454 w 1542543"/>
                <a:gd name="connsiteY11" fmla="*/ 340826 h 976908"/>
                <a:gd name="connsiteX12" fmla="*/ 909391 w 1542543"/>
                <a:gd name="connsiteY12" fmla="*/ 450008 h 976908"/>
                <a:gd name="connsiteX13" fmla="*/ 766089 w 1542543"/>
                <a:gd name="connsiteY13" fmla="*/ 388593 h 976908"/>
                <a:gd name="connsiteX14" fmla="*/ 800209 w 1542543"/>
                <a:gd name="connsiteY14" fmla="*/ 204349 h 976908"/>
                <a:gd name="connsiteX0" fmla="*/ 800209 w 1522966"/>
                <a:gd name="connsiteY0" fmla="*/ 204349 h 975249"/>
                <a:gd name="connsiteX1" fmla="*/ 196266 w 1522966"/>
                <a:gd name="connsiteY1" fmla="*/ 12686 h 975249"/>
                <a:gd name="connsiteX2" fmla="*/ 147370 w 1522966"/>
                <a:gd name="connsiteY2" fmla="*/ 306113 h 975249"/>
                <a:gd name="connsiteX3" fmla="*/ 12021 w 1522966"/>
                <a:gd name="connsiteY3" fmla="*/ 518188 h 975249"/>
                <a:gd name="connsiteX4" fmla="*/ 636377 w 1522966"/>
                <a:gd name="connsiteY4" fmla="*/ 741181 h 975249"/>
                <a:gd name="connsiteX5" fmla="*/ 705803 w 1522966"/>
                <a:gd name="connsiteY5" fmla="*/ 624047 h 975249"/>
                <a:gd name="connsiteX6" fmla="*/ 859369 w 1522966"/>
                <a:gd name="connsiteY6" fmla="*/ 679765 h 975249"/>
                <a:gd name="connsiteX7" fmla="*/ 1189170 w 1522966"/>
                <a:gd name="connsiteY7" fmla="*/ 914032 h 975249"/>
                <a:gd name="connsiteX8" fmla="*/ 1507637 w 1522966"/>
                <a:gd name="connsiteY8" fmla="*/ 786693 h 975249"/>
                <a:gd name="connsiteX9" fmla="*/ 1173267 w 1522966"/>
                <a:gd name="connsiteY9" fmla="*/ 634312 h 975249"/>
                <a:gd name="connsiteX10" fmla="*/ 1250585 w 1522966"/>
                <a:gd name="connsiteY10" fmla="*/ 450008 h 975249"/>
                <a:gd name="connsiteX11" fmla="*/ 984454 w 1522966"/>
                <a:gd name="connsiteY11" fmla="*/ 340826 h 975249"/>
                <a:gd name="connsiteX12" fmla="*/ 909391 w 1522966"/>
                <a:gd name="connsiteY12" fmla="*/ 450008 h 975249"/>
                <a:gd name="connsiteX13" fmla="*/ 766089 w 1522966"/>
                <a:gd name="connsiteY13" fmla="*/ 388593 h 975249"/>
                <a:gd name="connsiteX14" fmla="*/ 800209 w 1522966"/>
                <a:gd name="connsiteY14" fmla="*/ 204349 h 975249"/>
                <a:gd name="connsiteX0" fmla="*/ 800209 w 1538655"/>
                <a:gd name="connsiteY0" fmla="*/ 204349 h 976321"/>
                <a:gd name="connsiteX1" fmla="*/ 196266 w 1538655"/>
                <a:gd name="connsiteY1" fmla="*/ 12686 h 976321"/>
                <a:gd name="connsiteX2" fmla="*/ 147370 w 1538655"/>
                <a:gd name="connsiteY2" fmla="*/ 306113 h 976321"/>
                <a:gd name="connsiteX3" fmla="*/ 12021 w 1538655"/>
                <a:gd name="connsiteY3" fmla="*/ 518188 h 976321"/>
                <a:gd name="connsiteX4" fmla="*/ 636377 w 1538655"/>
                <a:gd name="connsiteY4" fmla="*/ 741181 h 976321"/>
                <a:gd name="connsiteX5" fmla="*/ 705803 w 1538655"/>
                <a:gd name="connsiteY5" fmla="*/ 624047 h 976321"/>
                <a:gd name="connsiteX6" fmla="*/ 859369 w 1538655"/>
                <a:gd name="connsiteY6" fmla="*/ 679765 h 976321"/>
                <a:gd name="connsiteX7" fmla="*/ 1189170 w 1538655"/>
                <a:gd name="connsiteY7" fmla="*/ 914032 h 976321"/>
                <a:gd name="connsiteX8" fmla="*/ 1507637 w 1538655"/>
                <a:gd name="connsiteY8" fmla="*/ 786693 h 976321"/>
                <a:gd name="connsiteX9" fmla="*/ 1173267 w 1538655"/>
                <a:gd name="connsiteY9" fmla="*/ 634312 h 976321"/>
                <a:gd name="connsiteX10" fmla="*/ 1250585 w 1538655"/>
                <a:gd name="connsiteY10" fmla="*/ 450008 h 976321"/>
                <a:gd name="connsiteX11" fmla="*/ 984454 w 1538655"/>
                <a:gd name="connsiteY11" fmla="*/ 340826 h 976321"/>
                <a:gd name="connsiteX12" fmla="*/ 909391 w 1538655"/>
                <a:gd name="connsiteY12" fmla="*/ 450008 h 976321"/>
                <a:gd name="connsiteX13" fmla="*/ 766089 w 1538655"/>
                <a:gd name="connsiteY13" fmla="*/ 388593 h 976321"/>
                <a:gd name="connsiteX14" fmla="*/ 800209 w 1538655"/>
                <a:gd name="connsiteY14" fmla="*/ 204349 h 976321"/>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38081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38081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38081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27868"/>
                <a:gd name="connsiteY0" fmla="*/ 204349 h 975126"/>
                <a:gd name="connsiteX1" fmla="*/ 196266 w 1527868"/>
                <a:gd name="connsiteY1" fmla="*/ 12686 h 975126"/>
                <a:gd name="connsiteX2" fmla="*/ 147370 w 1527868"/>
                <a:gd name="connsiteY2" fmla="*/ 306113 h 975126"/>
                <a:gd name="connsiteX3" fmla="*/ 12021 w 1527868"/>
                <a:gd name="connsiteY3" fmla="*/ 518188 h 975126"/>
                <a:gd name="connsiteX4" fmla="*/ 636377 w 1527868"/>
                <a:gd name="connsiteY4" fmla="*/ 741181 h 975126"/>
                <a:gd name="connsiteX5" fmla="*/ 705803 w 1527868"/>
                <a:gd name="connsiteY5" fmla="*/ 624047 h 975126"/>
                <a:gd name="connsiteX6" fmla="*/ 859369 w 1527868"/>
                <a:gd name="connsiteY6" fmla="*/ 679765 h 975126"/>
                <a:gd name="connsiteX7" fmla="*/ 1189170 w 1527868"/>
                <a:gd name="connsiteY7" fmla="*/ 914032 h 975126"/>
                <a:gd name="connsiteX8" fmla="*/ 1467881 w 1527868"/>
                <a:gd name="connsiteY8" fmla="*/ 742961 h 975126"/>
                <a:gd name="connsiteX9" fmla="*/ 1173267 w 1527868"/>
                <a:gd name="connsiteY9" fmla="*/ 634312 h 975126"/>
                <a:gd name="connsiteX10" fmla="*/ 1250585 w 1527868"/>
                <a:gd name="connsiteY10" fmla="*/ 438081 h 975126"/>
                <a:gd name="connsiteX11" fmla="*/ 964576 w 1527868"/>
                <a:gd name="connsiteY11" fmla="*/ 344802 h 975126"/>
                <a:gd name="connsiteX12" fmla="*/ 909391 w 1527868"/>
                <a:gd name="connsiteY12" fmla="*/ 450008 h 975126"/>
                <a:gd name="connsiteX13" fmla="*/ 766089 w 1527868"/>
                <a:gd name="connsiteY13" fmla="*/ 388593 h 975126"/>
                <a:gd name="connsiteX14" fmla="*/ 800209 w 1527868"/>
                <a:gd name="connsiteY14" fmla="*/ 204349 h 975126"/>
                <a:gd name="connsiteX0" fmla="*/ 800209 w 1527868"/>
                <a:gd name="connsiteY0" fmla="*/ 204349 h 975126"/>
                <a:gd name="connsiteX1" fmla="*/ 196266 w 1527868"/>
                <a:gd name="connsiteY1" fmla="*/ 12686 h 975126"/>
                <a:gd name="connsiteX2" fmla="*/ 147370 w 1527868"/>
                <a:gd name="connsiteY2" fmla="*/ 306113 h 975126"/>
                <a:gd name="connsiteX3" fmla="*/ 12021 w 1527868"/>
                <a:gd name="connsiteY3" fmla="*/ 518188 h 975126"/>
                <a:gd name="connsiteX4" fmla="*/ 636377 w 1527868"/>
                <a:gd name="connsiteY4" fmla="*/ 741181 h 975126"/>
                <a:gd name="connsiteX5" fmla="*/ 705803 w 1527868"/>
                <a:gd name="connsiteY5" fmla="*/ 624047 h 975126"/>
                <a:gd name="connsiteX6" fmla="*/ 859369 w 1527868"/>
                <a:gd name="connsiteY6" fmla="*/ 679765 h 975126"/>
                <a:gd name="connsiteX7" fmla="*/ 1189170 w 1527868"/>
                <a:gd name="connsiteY7" fmla="*/ 914032 h 975126"/>
                <a:gd name="connsiteX8" fmla="*/ 1467881 w 1527868"/>
                <a:gd name="connsiteY8" fmla="*/ 742961 h 975126"/>
                <a:gd name="connsiteX9" fmla="*/ 1173267 w 1527868"/>
                <a:gd name="connsiteY9" fmla="*/ 634312 h 975126"/>
                <a:gd name="connsiteX10" fmla="*/ 1250585 w 1527868"/>
                <a:gd name="connsiteY10" fmla="*/ 438081 h 975126"/>
                <a:gd name="connsiteX11" fmla="*/ 964576 w 1527868"/>
                <a:gd name="connsiteY11" fmla="*/ 344802 h 975126"/>
                <a:gd name="connsiteX12" fmla="*/ 909391 w 1527868"/>
                <a:gd name="connsiteY12" fmla="*/ 450008 h 975126"/>
                <a:gd name="connsiteX13" fmla="*/ 766089 w 1527868"/>
                <a:gd name="connsiteY13" fmla="*/ 388593 h 975126"/>
                <a:gd name="connsiteX14" fmla="*/ 800209 w 1527868"/>
                <a:gd name="connsiteY14" fmla="*/ 204349 h 975126"/>
                <a:gd name="connsiteX0" fmla="*/ 800209 w 1499884"/>
                <a:gd name="connsiteY0" fmla="*/ 204349 h 986483"/>
                <a:gd name="connsiteX1" fmla="*/ 196266 w 1499884"/>
                <a:gd name="connsiteY1" fmla="*/ 12686 h 986483"/>
                <a:gd name="connsiteX2" fmla="*/ 147370 w 1499884"/>
                <a:gd name="connsiteY2" fmla="*/ 306113 h 986483"/>
                <a:gd name="connsiteX3" fmla="*/ 12021 w 1499884"/>
                <a:gd name="connsiteY3" fmla="*/ 518188 h 986483"/>
                <a:gd name="connsiteX4" fmla="*/ 636377 w 1499884"/>
                <a:gd name="connsiteY4" fmla="*/ 741181 h 986483"/>
                <a:gd name="connsiteX5" fmla="*/ 705803 w 1499884"/>
                <a:gd name="connsiteY5" fmla="*/ 624047 h 986483"/>
                <a:gd name="connsiteX6" fmla="*/ 859369 w 1499884"/>
                <a:gd name="connsiteY6" fmla="*/ 679765 h 986483"/>
                <a:gd name="connsiteX7" fmla="*/ 1189170 w 1499884"/>
                <a:gd name="connsiteY7" fmla="*/ 914032 h 986483"/>
                <a:gd name="connsiteX8" fmla="*/ 1467881 w 1499884"/>
                <a:gd name="connsiteY8" fmla="*/ 742961 h 986483"/>
                <a:gd name="connsiteX9" fmla="*/ 1173267 w 1499884"/>
                <a:gd name="connsiteY9" fmla="*/ 634312 h 986483"/>
                <a:gd name="connsiteX10" fmla="*/ 1250585 w 1499884"/>
                <a:gd name="connsiteY10" fmla="*/ 438081 h 986483"/>
                <a:gd name="connsiteX11" fmla="*/ 964576 w 1499884"/>
                <a:gd name="connsiteY11" fmla="*/ 344802 h 986483"/>
                <a:gd name="connsiteX12" fmla="*/ 909391 w 1499884"/>
                <a:gd name="connsiteY12" fmla="*/ 450008 h 986483"/>
                <a:gd name="connsiteX13" fmla="*/ 766089 w 1499884"/>
                <a:gd name="connsiteY13" fmla="*/ 388593 h 986483"/>
                <a:gd name="connsiteX14" fmla="*/ 800209 w 1499884"/>
                <a:gd name="connsiteY14" fmla="*/ 204349 h 986483"/>
                <a:gd name="connsiteX0" fmla="*/ 800209 w 1505435"/>
                <a:gd name="connsiteY0" fmla="*/ 204349 h 1015754"/>
                <a:gd name="connsiteX1" fmla="*/ 196266 w 1505435"/>
                <a:gd name="connsiteY1" fmla="*/ 12686 h 1015754"/>
                <a:gd name="connsiteX2" fmla="*/ 147370 w 1505435"/>
                <a:gd name="connsiteY2" fmla="*/ 306113 h 1015754"/>
                <a:gd name="connsiteX3" fmla="*/ 12021 w 1505435"/>
                <a:gd name="connsiteY3" fmla="*/ 518188 h 1015754"/>
                <a:gd name="connsiteX4" fmla="*/ 636377 w 1505435"/>
                <a:gd name="connsiteY4" fmla="*/ 741181 h 1015754"/>
                <a:gd name="connsiteX5" fmla="*/ 705803 w 1505435"/>
                <a:gd name="connsiteY5" fmla="*/ 624047 h 1015754"/>
                <a:gd name="connsiteX6" fmla="*/ 859369 w 1505435"/>
                <a:gd name="connsiteY6" fmla="*/ 679765 h 1015754"/>
                <a:gd name="connsiteX7" fmla="*/ 1189170 w 1505435"/>
                <a:gd name="connsiteY7" fmla="*/ 914032 h 1015754"/>
                <a:gd name="connsiteX8" fmla="*/ 1467881 w 1505435"/>
                <a:gd name="connsiteY8" fmla="*/ 742961 h 1015754"/>
                <a:gd name="connsiteX9" fmla="*/ 1173267 w 1505435"/>
                <a:gd name="connsiteY9" fmla="*/ 634312 h 1015754"/>
                <a:gd name="connsiteX10" fmla="*/ 1250585 w 1505435"/>
                <a:gd name="connsiteY10" fmla="*/ 438081 h 1015754"/>
                <a:gd name="connsiteX11" fmla="*/ 964576 w 1505435"/>
                <a:gd name="connsiteY11" fmla="*/ 344802 h 1015754"/>
                <a:gd name="connsiteX12" fmla="*/ 909391 w 1505435"/>
                <a:gd name="connsiteY12" fmla="*/ 450008 h 1015754"/>
                <a:gd name="connsiteX13" fmla="*/ 766089 w 1505435"/>
                <a:gd name="connsiteY13" fmla="*/ 388593 h 1015754"/>
                <a:gd name="connsiteX14" fmla="*/ 800209 w 1505435"/>
                <a:gd name="connsiteY14" fmla="*/ 204349 h 1015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05435" h="1015754">
                  <a:moveTo>
                    <a:pt x="800209" y="204349"/>
                  </a:moveTo>
                  <a:cubicBezTo>
                    <a:pt x="598895" y="140461"/>
                    <a:pt x="302164" y="-50647"/>
                    <a:pt x="196266" y="12686"/>
                  </a:cubicBezTo>
                  <a:cubicBezTo>
                    <a:pt x="103106" y="72064"/>
                    <a:pt x="168969" y="214930"/>
                    <a:pt x="147370" y="306113"/>
                  </a:cubicBezTo>
                  <a:cubicBezTo>
                    <a:pt x="102254" y="376805"/>
                    <a:pt x="-42253" y="455447"/>
                    <a:pt x="12021" y="518188"/>
                  </a:cubicBezTo>
                  <a:cubicBezTo>
                    <a:pt x="164480" y="669383"/>
                    <a:pt x="559454" y="713233"/>
                    <a:pt x="636377" y="741181"/>
                  </a:cubicBezTo>
                  <a:cubicBezTo>
                    <a:pt x="696624" y="733941"/>
                    <a:pt x="677361" y="671042"/>
                    <a:pt x="705803" y="624047"/>
                  </a:cubicBezTo>
                  <a:lnTo>
                    <a:pt x="859369" y="679765"/>
                  </a:lnTo>
                  <a:cubicBezTo>
                    <a:pt x="850034" y="889051"/>
                    <a:pt x="1063333" y="847870"/>
                    <a:pt x="1189170" y="914032"/>
                  </a:cubicBezTo>
                  <a:cubicBezTo>
                    <a:pt x="1618678" y="1176386"/>
                    <a:pt x="1495571" y="862271"/>
                    <a:pt x="1467881" y="742961"/>
                  </a:cubicBezTo>
                  <a:cubicBezTo>
                    <a:pt x="1356424" y="685542"/>
                    <a:pt x="1304603" y="671853"/>
                    <a:pt x="1173267" y="634312"/>
                  </a:cubicBezTo>
                  <a:cubicBezTo>
                    <a:pt x="1199040" y="568902"/>
                    <a:pt x="1292398" y="479637"/>
                    <a:pt x="1250585" y="438081"/>
                  </a:cubicBezTo>
                  <a:cubicBezTo>
                    <a:pt x="1165850" y="405662"/>
                    <a:pt x="1045335" y="381196"/>
                    <a:pt x="964576" y="344802"/>
                  </a:cubicBezTo>
                  <a:cubicBezTo>
                    <a:pt x="930279" y="379871"/>
                    <a:pt x="927786" y="414939"/>
                    <a:pt x="909391" y="450008"/>
                  </a:cubicBezTo>
                  <a:lnTo>
                    <a:pt x="766089" y="388593"/>
                  </a:lnTo>
                  <a:lnTo>
                    <a:pt x="800209" y="204349"/>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66" name="Freeform 104">
              <a:extLst>
                <a:ext uri="{FF2B5EF4-FFF2-40B4-BE49-F238E27FC236}">
                  <a16:creationId xmlns:a16="http://schemas.microsoft.com/office/drawing/2014/main" id="{1D56ED84-718A-4F64-9201-3371A122B353}"/>
                </a:ext>
              </a:extLst>
            </p:cNvPr>
            <p:cNvSpPr/>
            <p:nvPr/>
          </p:nvSpPr>
          <p:spPr>
            <a:xfrm rot="21253755">
              <a:off x="2170737" y="2710023"/>
              <a:ext cx="1505435" cy="1015754"/>
            </a:xfrm>
            <a:custGeom>
              <a:avLst/>
              <a:gdLst>
                <a:gd name="connsiteX0" fmla="*/ 812042 w 1535373"/>
                <a:gd name="connsiteY0" fmla="*/ 211541 h 921224"/>
                <a:gd name="connsiteX1" fmla="*/ 184245 w 1535373"/>
                <a:gd name="connsiteY1" fmla="*/ 0 h 921224"/>
                <a:gd name="connsiteX2" fmla="*/ 143301 w 1535373"/>
                <a:gd name="connsiteY2" fmla="*/ 293427 h 921224"/>
                <a:gd name="connsiteX3" fmla="*/ 0 w 1535373"/>
                <a:gd name="connsiteY3" fmla="*/ 477672 h 921224"/>
                <a:gd name="connsiteX4" fmla="*/ 600501 w 1535373"/>
                <a:gd name="connsiteY4" fmla="*/ 764275 h 921224"/>
                <a:gd name="connsiteX5" fmla="*/ 709684 w 1535373"/>
                <a:gd name="connsiteY5" fmla="*/ 655093 h 921224"/>
                <a:gd name="connsiteX6" fmla="*/ 887104 w 1535373"/>
                <a:gd name="connsiteY6" fmla="*/ 702860 h 921224"/>
                <a:gd name="connsiteX7" fmla="*/ 1201003 w 1535373"/>
                <a:gd name="connsiteY7" fmla="*/ 921224 h 921224"/>
                <a:gd name="connsiteX8" fmla="*/ 1535373 w 1535373"/>
                <a:gd name="connsiteY8" fmla="*/ 825690 h 921224"/>
                <a:gd name="connsiteX9" fmla="*/ 1201003 w 1535373"/>
                <a:gd name="connsiteY9" fmla="*/ 689212 h 921224"/>
                <a:gd name="connsiteX10" fmla="*/ 1262418 w 1535373"/>
                <a:gd name="connsiteY10" fmla="*/ 457200 h 921224"/>
                <a:gd name="connsiteX11" fmla="*/ 996287 w 1535373"/>
                <a:gd name="connsiteY11" fmla="*/ 348018 h 921224"/>
                <a:gd name="connsiteX12" fmla="*/ 921224 w 1535373"/>
                <a:gd name="connsiteY12" fmla="*/ 457200 h 921224"/>
                <a:gd name="connsiteX13" fmla="*/ 777922 w 1535373"/>
                <a:gd name="connsiteY13" fmla="*/ 395785 h 921224"/>
                <a:gd name="connsiteX14" fmla="*/ 812042 w 1535373"/>
                <a:gd name="connsiteY14" fmla="*/ 211541 h 921224"/>
                <a:gd name="connsiteX0" fmla="*/ 812042 w 1535373"/>
                <a:gd name="connsiteY0" fmla="*/ 191663 h 901346"/>
                <a:gd name="connsiteX1" fmla="*/ 208099 w 1535373"/>
                <a:gd name="connsiteY1" fmla="*/ 0 h 901346"/>
                <a:gd name="connsiteX2" fmla="*/ 143301 w 1535373"/>
                <a:gd name="connsiteY2" fmla="*/ 273549 h 901346"/>
                <a:gd name="connsiteX3" fmla="*/ 0 w 1535373"/>
                <a:gd name="connsiteY3" fmla="*/ 457794 h 901346"/>
                <a:gd name="connsiteX4" fmla="*/ 600501 w 1535373"/>
                <a:gd name="connsiteY4" fmla="*/ 744397 h 901346"/>
                <a:gd name="connsiteX5" fmla="*/ 709684 w 1535373"/>
                <a:gd name="connsiteY5" fmla="*/ 635215 h 901346"/>
                <a:gd name="connsiteX6" fmla="*/ 887104 w 1535373"/>
                <a:gd name="connsiteY6" fmla="*/ 682982 h 901346"/>
                <a:gd name="connsiteX7" fmla="*/ 1201003 w 1535373"/>
                <a:gd name="connsiteY7" fmla="*/ 901346 h 901346"/>
                <a:gd name="connsiteX8" fmla="*/ 1535373 w 1535373"/>
                <a:gd name="connsiteY8" fmla="*/ 805812 h 901346"/>
                <a:gd name="connsiteX9" fmla="*/ 1201003 w 1535373"/>
                <a:gd name="connsiteY9" fmla="*/ 669334 h 901346"/>
                <a:gd name="connsiteX10" fmla="*/ 1262418 w 1535373"/>
                <a:gd name="connsiteY10" fmla="*/ 437322 h 901346"/>
                <a:gd name="connsiteX11" fmla="*/ 996287 w 1535373"/>
                <a:gd name="connsiteY11" fmla="*/ 328140 h 901346"/>
                <a:gd name="connsiteX12" fmla="*/ 921224 w 1535373"/>
                <a:gd name="connsiteY12" fmla="*/ 437322 h 901346"/>
                <a:gd name="connsiteX13" fmla="*/ 777922 w 1535373"/>
                <a:gd name="connsiteY13" fmla="*/ 375907 h 901346"/>
                <a:gd name="connsiteX14" fmla="*/ 812042 w 1535373"/>
                <a:gd name="connsiteY14" fmla="*/ 191663 h 901346"/>
                <a:gd name="connsiteX0" fmla="*/ 812042 w 1535373"/>
                <a:gd name="connsiteY0" fmla="*/ 204349 h 914032"/>
                <a:gd name="connsiteX1" fmla="*/ 208099 w 1535373"/>
                <a:gd name="connsiteY1" fmla="*/ 12686 h 914032"/>
                <a:gd name="connsiteX2" fmla="*/ 143301 w 1535373"/>
                <a:gd name="connsiteY2" fmla="*/ 286235 h 914032"/>
                <a:gd name="connsiteX3" fmla="*/ 0 w 1535373"/>
                <a:gd name="connsiteY3" fmla="*/ 470480 h 914032"/>
                <a:gd name="connsiteX4" fmla="*/ 600501 w 1535373"/>
                <a:gd name="connsiteY4" fmla="*/ 757083 h 914032"/>
                <a:gd name="connsiteX5" fmla="*/ 709684 w 1535373"/>
                <a:gd name="connsiteY5" fmla="*/ 647901 h 914032"/>
                <a:gd name="connsiteX6" fmla="*/ 887104 w 1535373"/>
                <a:gd name="connsiteY6" fmla="*/ 695668 h 914032"/>
                <a:gd name="connsiteX7" fmla="*/ 1201003 w 1535373"/>
                <a:gd name="connsiteY7" fmla="*/ 914032 h 914032"/>
                <a:gd name="connsiteX8" fmla="*/ 1535373 w 1535373"/>
                <a:gd name="connsiteY8" fmla="*/ 818498 h 914032"/>
                <a:gd name="connsiteX9" fmla="*/ 1201003 w 1535373"/>
                <a:gd name="connsiteY9" fmla="*/ 682020 h 914032"/>
                <a:gd name="connsiteX10" fmla="*/ 1262418 w 1535373"/>
                <a:gd name="connsiteY10" fmla="*/ 450008 h 914032"/>
                <a:gd name="connsiteX11" fmla="*/ 996287 w 1535373"/>
                <a:gd name="connsiteY11" fmla="*/ 340826 h 914032"/>
                <a:gd name="connsiteX12" fmla="*/ 921224 w 1535373"/>
                <a:gd name="connsiteY12" fmla="*/ 450008 h 914032"/>
                <a:gd name="connsiteX13" fmla="*/ 777922 w 1535373"/>
                <a:gd name="connsiteY13" fmla="*/ 388593 h 914032"/>
                <a:gd name="connsiteX14" fmla="*/ 812042 w 1535373"/>
                <a:gd name="connsiteY14" fmla="*/ 204349 h 914032"/>
                <a:gd name="connsiteX0" fmla="*/ 812042 w 1535373"/>
                <a:gd name="connsiteY0" fmla="*/ 204349 h 914032"/>
                <a:gd name="connsiteX1" fmla="*/ 208099 w 1535373"/>
                <a:gd name="connsiteY1" fmla="*/ 12686 h 914032"/>
                <a:gd name="connsiteX2" fmla="*/ 143301 w 1535373"/>
                <a:gd name="connsiteY2" fmla="*/ 286235 h 914032"/>
                <a:gd name="connsiteX3" fmla="*/ 0 w 1535373"/>
                <a:gd name="connsiteY3" fmla="*/ 470480 h 914032"/>
                <a:gd name="connsiteX4" fmla="*/ 600501 w 1535373"/>
                <a:gd name="connsiteY4" fmla="*/ 757083 h 914032"/>
                <a:gd name="connsiteX5" fmla="*/ 709684 w 1535373"/>
                <a:gd name="connsiteY5" fmla="*/ 647901 h 914032"/>
                <a:gd name="connsiteX6" fmla="*/ 887104 w 1535373"/>
                <a:gd name="connsiteY6" fmla="*/ 695668 h 914032"/>
                <a:gd name="connsiteX7" fmla="*/ 1201003 w 1535373"/>
                <a:gd name="connsiteY7" fmla="*/ 914032 h 914032"/>
                <a:gd name="connsiteX8" fmla="*/ 1535373 w 1535373"/>
                <a:gd name="connsiteY8" fmla="*/ 818498 h 914032"/>
                <a:gd name="connsiteX9" fmla="*/ 1201003 w 1535373"/>
                <a:gd name="connsiteY9" fmla="*/ 682020 h 914032"/>
                <a:gd name="connsiteX10" fmla="*/ 1262418 w 1535373"/>
                <a:gd name="connsiteY10" fmla="*/ 450008 h 914032"/>
                <a:gd name="connsiteX11" fmla="*/ 996287 w 1535373"/>
                <a:gd name="connsiteY11" fmla="*/ 340826 h 914032"/>
                <a:gd name="connsiteX12" fmla="*/ 921224 w 1535373"/>
                <a:gd name="connsiteY12" fmla="*/ 450008 h 914032"/>
                <a:gd name="connsiteX13" fmla="*/ 777922 w 1535373"/>
                <a:gd name="connsiteY13" fmla="*/ 388593 h 914032"/>
                <a:gd name="connsiteX14" fmla="*/ 812042 w 1535373"/>
                <a:gd name="connsiteY14" fmla="*/ 204349 h 914032"/>
                <a:gd name="connsiteX0" fmla="*/ 812042 w 1535373"/>
                <a:gd name="connsiteY0" fmla="*/ 204349 h 914032"/>
                <a:gd name="connsiteX1" fmla="*/ 208099 w 1535373"/>
                <a:gd name="connsiteY1" fmla="*/ 12686 h 914032"/>
                <a:gd name="connsiteX2" fmla="*/ 159203 w 1535373"/>
                <a:gd name="connsiteY2" fmla="*/ 306113 h 914032"/>
                <a:gd name="connsiteX3" fmla="*/ 0 w 1535373"/>
                <a:gd name="connsiteY3" fmla="*/ 470480 h 914032"/>
                <a:gd name="connsiteX4" fmla="*/ 600501 w 1535373"/>
                <a:gd name="connsiteY4" fmla="*/ 757083 h 914032"/>
                <a:gd name="connsiteX5" fmla="*/ 709684 w 1535373"/>
                <a:gd name="connsiteY5" fmla="*/ 647901 h 914032"/>
                <a:gd name="connsiteX6" fmla="*/ 887104 w 1535373"/>
                <a:gd name="connsiteY6" fmla="*/ 695668 h 914032"/>
                <a:gd name="connsiteX7" fmla="*/ 1201003 w 1535373"/>
                <a:gd name="connsiteY7" fmla="*/ 914032 h 914032"/>
                <a:gd name="connsiteX8" fmla="*/ 1535373 w 1535373"/>
                <a:gd name="connsiteY8" fmla="*/ 818498 h 914032"/>
                <a:gd name="connsiteX9" fmla="*/ 1201003 w 1535373"/>
                <a:gd name="connsiteY9" fmla="*/ 682020 h 914032"/>
                <a:gd name="connsiteX10" fmla="*/ 1262418 w 1535373"/>
                <a:gd name="connsiteY10" fmla="*/ 450008 h 914032"/>
                <a:gd name="connsiteX11" fmla="*/ 996287 w 1535373"/>
                <a:gd name="connsiteY11" fmla="*/ 340826 h 914032"/>
                <a:gd name="connsiteX12" fmla="*/ 921224 w 1535373"/>
                <a:gd name="connsiteY12" fmla="*/ 450008 h 914032"/>
                <a:gd name="connsiteX13" fmla="*/ 777922 w 1535373"/>
                <a:gd name="connsiteY13" fmla="*/ 388593 h 914032"/>
                <a:gd name="connsiteX14" fmla="*/ 812042 w 1535373"/>
                <a:gd name="connsiteY14" fmla="*/ 204349 h 914032"/>
                <a:gd name="connsiteX0" fmla="*/ 788188 w 1511519"/>
                <a:gd name="connsiteY0" fmla="*/ 204349 h 914032"/>
                <a:gd name="connsiteX1" fmla="*/ 184245 w 1511519"/>
                <a:gd name="connsiteY1" fmla="*/ 12686 h 914032"/>
                <a:gd name="connsiteX2" fmla="*/ 135349 w 1511519"/>
                <a:gd name="connsiteY2" fmla="*/ 306113 h 914032"/>
                <a:gd name="connsiteX3" fmla="*/ 0 w 1511519"/>
                <a:gd name="connsiteY3" fmla="*/ 518188 h 914032"/>
                <a:gd name="connsiteX4" fmla="*/ 576647 w 1511519"/>
                <a:gd name="connsiteY4" fmla="*/ 757083 h 914032"/>
                <a:gd name="connsiteX5" fmla="*/ 685830 w 1511519"/>
                <a:gd name="connsiteY5" fmla="*/ 647901 h 914032"/>
                <a:gd name="connsiteX6" fmla="*/ 863250 w 1511519"/>
                <a:gd name="connsiteY6" fmla="*/ 695668 h 914032"/>
                <a:gd name="connsiteX7" fmla="*/ 1177149 w 1511519"/>
                <a:gd name="connsiteY7" fmla="*/ 914032 h 914032"/>
                <a:gd name="connsiteX8" fmla="*/ 1511519 w 1511519"/>
                <a:gd name="connsiteY8" fmla="*/ 818498 h 914032"/>
                <a:gd name="connsiteX9" fmla="*/ 1177149 w 1511519"/>
                <a:gd name="connsiteY9" fmla="*/ 682020 h 914032"/>
                <a:gd name="connsiteX10" fmla="*/ 1238564 w 1511519"/>
                <a:gd name="connsiteY10" fmla="*/ 450008 h 914032"/>
                <a:gd name="connsiteX11" fmla="*/ 972433 w 1511519"/>
                <a:gd name="connsiteY11" fmla="*/ 340826 h 914032"/>
                <a:gd name="connsiteX12" fmla="*/ 897370 w 1511519"/>
                <a:gd name="connsiteY12" fmla="*/ 450008 h 914032"/>
                <a:gd name="connsiteX13" fmla="*/ 754068 w 1511519"/>
                <a:gd name="connsiteY13" fmla="*/ 388593 h 914032"/>
                <a:gd name="connsiteX14" fmla="*/ 788188 w 1511519"/>
                <a:gd name="connsiteY14" fmla="*/ 204349 h 914032"/>
                <a:gd name="connsiteX0" fmla="*/ 802902 w 1526233"/>
                <a:gd name="connsiteY0" fmla="*/ 204349 h 914032"/>
                <a:gd name="connsiteX1" fmla="*/ 198959 w 1526233"/>
                <a:gd name="connsiteY1" fmla="*/ 12686 h 914032"/>
                <a:gd name="connsiteX2" fmla="*/ 150063 w 1526233"/>
                <a:gd name="connsiteY2" fmla="*/ 306113 h 914032"/>
                <a:gd name="connsiteX3" fmla="*/ 14714 w 1526233"/>
                <a:gd name="connsiteY3" fmla="*/ 518188 h 914032"/>
                <a:gd name="connsiteX4" fmla="*/ 591361 w 1526233"/>
                <a:gd name="connsiteY4" fmla="*/ 757083 h 914032"/>
                <a:gd name="connsiteX5" fmla="*/ 700544 w 1526233"/>
                <a:gd name="connsiteY5" fmla="*/ 647901 h 914032"/>
                <a:gd name="connsiteX6" fmla="*/ 877964 w 1526233"/>
                <a:gd name="connsiteY6" fmla="*/ 695668 h 914032"/>
                <a:gd name="connsiteX7" fmla="*/ 1191863 w 1526233"/>
                <a:gd name="connsiteY7" fmla="*/ 914032 h 914032"/>
                <a:gd name="connsiteX8" fmla="*/ 1526233 w 1526233"/>
                <a:gd name="connsiteY8" fmla="*/ 818498 h 914032"/>
                <a:gd name="connsiteX9" fmla="*/ 1191863 w 1526233"/>
                <a:gd name="connsiteY9" fmla="*/ 682020 h 914032"/>
                <a:gd name="connsiteX10" fmla="*/ 1253278 w 1526233"/>
                <a:gd name="connsiteY10" fmla="*/ 450008 h 914032"/>
                <a:gd name="connsiteX11" fmla="*/ 987147 w 1526233"/>
                <a:gd name="connsiteY11" fmla="*/ 340826 h 914032"/>
                <a:gd name="connsiteX12" fmla="*/ 912084 w 1526233"/>
                <a:gd name="connsiteY12" fmla="*/ 450008 h 914032"/>
                <a:gd name="connsiteX13" fmla="*/ 768782 w 1526233"/>
                <a:gd name="connsiteY13" fmla="*/ 388593 h 914032"/>
                <a:gd name="connsiteX14" fmla="*/ 802902 w 1526233"/>
                <a:gd name="connsiteY14" fmla="*/ 204349 h 914032"/>
                <a:gd name="connsiteX0" fmla="*/ 802902 w 1526233"/>
                <a:gd name="connsiteY0" fmla="*/ 204349 h 914032"/>
                <a:gd name="connsiteX1" fmla="*/ 198959 w 1526233"/>
                <a:gd name="connsiteY1" fmla="*/ 12686 h 914032"/>
                <a:gd name="connsiteX2" fmla="*/ 150063 w 1526233"/>
                <a:gd name="connsiteY2" fmla="*/ 306113 h 914032"/>
                <a:gd name="connsiteX3" fmla="*/ 14714 w 1526233"/>
                <a:gd name="connsiteY3" fmla="*/ 518188 h 914032"/>
                <a:gd name="connsiteX4" fmla="*/ 591361 w 1526233"/>
                <a:gd name="connsiteY4" fmla="*/ 757083 h 914032"/>
                <a:gd name="connsiteX5" fmla="*/ 700544 w 1526233"/>
                <a:gd name="connsiteY5" fmla="*/ 647901 h 914032"/>
                <a:gd name="connsiteX6" fmla="*/ 877964 w 1526233"/>
                <a:gd name="connsiteY6" fmla="*/ 695668 h 914032"/>
                <a:gd name="connsiteX7" fmla="*/ 1191863 w 1526233"/>
                <a:gd name="connsiteY7" fmla="*/ 914032 h 914032"/>
                <a:gd name="connsiteX8" fmla="*/ 1526233 w 1526233"/>
                <a:gd name="connsiteY8" fmla="*/ 818498 h 914032"/>
                <a:gd name="connsiteX9" fmla="*/ 1191863 w 1526233"/>
                <a:gd name="connsiteY9" fmla="*/ 682020 h 914032"/>
                <a:gd name="connsiteX10" fmla="*/ 1253278 w 1526233"/>
                <a:gd name="connsiteY10" fmla="*/ 450008 h 914032"/>
                <a:gd name="connsiteX11" fmla="*/ 987147 w 1526233"/>
                <a:gd name="connsiteY11" fmla="*/ 340826 h 914032"/>
                <a:gd name="connsiteX12" fmla="*/ 912084 w 1526233"/>
                <a:gd name="connsiteY12" fmla="*/ 450008 h 914032"/>
                <a:gd name="connsiteX13" fmla="*/ 768782 w 1526233"/>
                <a:gd name="connsiteY13" fmla="*/ 388593 h 914032"/>
                <a:gd name="connsiteX14" fmla="*/ 802902 w 1526233"/>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588668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52279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52279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52279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59369 w 1523540"/>
                <a:gd name="connsiteY6" fmla="*/ 679765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59369 w 1523540"/>
                <a:gd name="connsiteY6" fmla="*/ 679765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59369 w 1523540"/>
                <a:gd name="connsiteY6" fmla="*/ 679765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82628"/>
                <a:gd name="connsiteX1" fmla="*/ 196266 w 1523540"/>
                <a:gd name="connsiteY1" fmla="*/ 12686 h 982628"/>
                <a:gd name="connsiteX2" fmla="*/ 147370 w 1523540"/>
                <a:gd name="connsiteY2" fmla="*/ 306113 h 982628"/>
                <a:gd name="connsiteX3" fmla="*/ 12021 w 1523540"/>
                <a:gd name="connsiteY3" fmla="*/ 518188 h 982628"/>
                <a:gd name="connsiteX4" fmla="*/ 636377 w 1523540"/>
                <a:gd name="connsiteY4" fmla="*/ 741181 h 982628"/>
                <a:gd name="connsiteX5" fmla="*/ 705803 w 1523540"/>
                <a:gd name="connsiteY5" fmla="*/ 624047 h 982628"/>
                <a:gd name="connsiteX6" fmla="*/ 859369 w 1523540"/>
                <a:gd name="connsiteY6" fmla="*/ 679765 h 982628"/>
                <a:gd name="connsiteX7" fmla="*/ 1189170 w 1523540"/>
                <a:gd name="connsiteY7" fmla="*/ 914032 h 982628"/>
                <a:gd name="connsiteX8" fmla="*/ 1523540 w 1523540"/>
                <a:gd name="connsiteY8" fmla="*/ 818498 h 982628"/>
                <a:gd name="connsiteX9" fmla="*/ 1189170 w 1523540"/>
                <a:gd name="connsiteY9" fmla="*/ 682020 h 982628"/>
                <a:gd name="connsiteX10" fmla="*/ 1250585 w 1523540"/>
                <a:gd name="connsiteY10" fmla="*/ 450008 h 982628"/>
                <a:gd name="connsiteX11" fmla="*/ 984454 w 1523540"/>
                <a:gd name="connsiteY11" fmla="*/ 340826 h 982628"/>
                <a:gd name="connsiteX12" fmla="*/ 909391 w 1523540"/>
                <a:gd name="connsiteY12" fmla="*/ 450008 h 982628"/>
                <a:gd name="connsiteX13" fmla="*/ 766089 w 1523540"/>
                <a:gd name="connsiteY13" fmla="*/ 388593 h 982628"/>
                <a:gd name="connsiteX14" fmla="*/ 800209 w 1523540"/>
                <a:gd name="connsiteY14" fmla="*/ 204349 h 982628"/>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89170 w 1554538"/>
                <a:gd name="connsiteY9" fmla="*/ 682020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89170 w 1554538"/>
                <a:gd name="connsiteY9" fmla="*/ 682020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73267 w 1554538"/>
                <a:gd name="connsiteY9" fmla="*/ 634312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73267 w 1554538"/>
                <a:gd name="connsiteY9" fmla="*/ 634312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42543"/>
                <a:gd name="connsiteY0" fmla="*/ 204349 h 976908"/>
                <a:gd name="connsiteX1" fmla="*/ 196266 w 1542543"/>
                <a:gd name="connsiteY1" fmla="*/ 12686 h 976908"/>
                <a:gd name="connsiteX2" fmla="*/ 147370 w 1542543"/>
                <a:gd name="connsiteY2" fmla="*/ 306113 h 976908"/>
                <a:gd name="connsiteX3" fmla="*/ 12021 w 1542543"/>
                <a:gd name="connsiteY3" fmla="*/ 518188 h 976908"/>
                <a:gd name="connsiteX4" fmla="*/ 636377 w 1542543"/>
                <a:gd name="connsiteY4" fmla="*/ 741181 h 976908"/>
                <a:gd name="connsiteX5" fmla="*/ 705803 w 1542543"/>
                <a:gd name="connsiteY5" fmla="*/ 624047 h 976908"/>
                <a:gd name="connsiteX6" fmla="*/ 859369 w 1542543"/>
                <a:gd name="connsiteY6" fmla="*/ 679765 h 976908"/>
                <a:gd name="connsiteX7" fmla="*/ 1189170 w 1542543"/>
                <a:gd name="connsiteY7" fmla="*/ 914032 h 976908"/>
                <a:gd name="connsiteX8" fmla="*/ 1507637 w 1542543"/>
                <a:gd name="connsiteY8" fmla="*/ 786693 h 976908"/>
                <a:gd name="connsiteX9" fmla="*/ 1173267 w 1542543"/>
                <a:gd name="connsiteY9" fmla="*/ 634312 h 976908"/>
                <a:gd name="connsiteX10" fmla="*/ 1250585 w 1542543"/>
                <a:gd name="connsiteY10" fmla="*/ 450008 h 976908"/>
                <a:gd name="connsiteX11" fmla="*/ 984454 w 1542543"/>
                <a:gd name="connsiteY11" fmla="*/ 340826 h 976908"/>
                <a:gd name="connsiteX12" fmla="*/ 909391 w 1542543"/>
                <a:gd name="connsiteY12" fmla="*/ 450008 h 976908"/>
                <a:gd name="connsiteX13" fmla="*/ 766089 w 1542543"/>
                <a:gd name="connsiteY13" fmla="*/ 388593 h 976908"/>
                <a:gd name="connsiteX14" fmla="*/ 800209 w 1542543"/>
                <a:gd name="connsiteY14" fmla="*/ 204349 h 976908"/>
                <a:gd name="connsiteX0" fmla="*/ 800209 w 1542543"/>
                <a:gd name="connsiteY0" fmla="*/ 204349 h 976908"/>
                <a:gd name="connsiteX1" fmla="*/ 196266 w 1542543"/>
                <a:gd name="connsiteY1" fmla="*/ 12686 h 976908"/>
                <a:gd name="connsiteX2" fmla="*/ 147370 w 1542543"/>
                <a:gd name="connsiteY2" fmla="*/ 306113 h 976908"/>
                <a:gd name="connsiteX3" fmla="*/ 12021 w 1542543"/>
                <a:gd name="connsiteY3" fmla="*/ 518188 h 976908"/>
                <a:gd name="connsiteX4" fmla="*/ 636377 w 1542543"/>
                <a:gd name="connsiteY4" fmla="*/ 741181 h 976908"/>
                <a:gd name="connsiteX5" fmla="*/ 705803 w 1542543"/>
                <a:gd name="connsiteY5" fmla="*/ 624047 h 976908"/>
                <a:gd name="connsiteX6" fmla="*/ 859369 w 1542543"/>
                <a:gd name="connsiteY6" fmla="*/ 679765 h 976908"/>
                <a:gd name="connsiteX7" fmla="*/ 1189170 w 1542543"/>
                <a:gd name="connsiteY7" fmla="*/ 914032 h 976908"/>
                <a:gd name="connsiteX8" fmla="*/ 1507637 w 1542543"/>
                <a:gd name="connsiteY8" fmla="*/ 786693 h 976908"/>
                <a:gd name="connsiteX9" fmla="*/ 1173267 w 1542543"/>
                <a:gd name="connsiteY9" fmla="*/ 634312 h 976908"/>
                <a:gd name="connsiteX10" fmla="*/ 1250585 w 1542543"/>
                <a:gd name="connsiteY10" fmla="*/ 450008 h 976908"/>
                <a:gd name="connsiteX11" fmla="*/ 984454 w 1542543"/>
                <a:gd name="connsiteY11" fmla="*/ 340826 h 976908"/>
                <a:gd name="connsiteX12" fmla="*/ 909391 w 1542543"/>
                <a:gd name="connsiteY12" fmla="*/ 450008 h 976908"/>
                <a:gd name="connsiteX13" fmla="*/ 766089 w 1542543"/>
                <a:gd name="connsiteY13" fmla="*/ 388593 h 976908"/>
                <a:gd name="connsiteX14" fmla="*/ 800209 w 1542543"/>
                <a:gd name="connsiteY14" fmla="*/ 204349 h 976908"/>
                <a:gd name="connsiteX0" fmla="*/ 800209 w 1522966"/>
                <a:gd name="connsiteY0" fmla="*/ 204349 h 975249"/>
                <a:gd name="connsiteX1" fmla="*/ 196266 w 1522966"/>
                <a:gd name="connsiteY1" fmla="*/ 12686 h 975249"/>
                <a:gd name="connsiteX2" fmla="*/ 147370 w 1522966"/>
                <a:gd name="connsiteY2" fmla="*/ 306113 h 975249"/>
                <a:gd name="connsiteX3" fmla="*/ 12021 w 1522966"/>
                <a:gd name="connsiteY3" fmla="*/ 518188 h 975249"/>
                <a:gd name="connsiteX4" fmla="*/ 636377 w 1522966"/>
                <a:gd name="connsiteY4" fmla="*/ 741181 h 975249"/>
                <a:gd name="connsiteX5" fmla="*/ 705803 w 1522966"/>
                <a:gd name="connsiteY5" fmla="*/ 624047 h 975249"/>
                <a:gd name="connsiteX6" fmla="*/ 859369 w 1522966"/>
                <a:gd name="connsiteY6" fmla="*/ 679765 h 975249"/>
                <a:gd name="connsiteX7" fmla="*/ 1189170 w 1522966"/>
                <a:gd name="connsiteY7" fmla="*/ 914032 h 975249"/>
                <a:gd name="connsiteX8" fmla="*/ 1507637 w 1522966"/>
                <a:gd name="connsiteY8" fmla="*/ 786693 h 975249"/>
                <a:gd name="connsiteX9" fmla="*/ 1173267 w 1522966"/>
                <a:gd name="connsiteY9" fmla="*/ 634312 h 975249"/>
                <a:gd name="connsiteX10" fmla="*/ 1250585 w 1522966"/>
                <a:gd name="connsiteY10" fmla="*/ 450008 h 975249"/>
                <a:gd name="connsiteX11" fmla="*/ 984454 w 1522966"/>
                <a:gd name="connsiteY11" fmla="*/ 340826 h 975249"/>
                <a:gd name="connsiteX12" fmla="*/ 909391 w 1522966"/>
                <a:gd name="connsiteY12" fmla="*/ 450008 h 975249"/>
                <a:gd name="connsiteX13" fmla="*/ 766089 w 1522966"/>
                <a:gd name="connsiteY13" fmla="*/ 388593 h 975249"/>
                <a:gd name="connsiteX14" fmla="*/ 800209 w 1522966"/>
                <a:gd name="connsiteY14" fmla="*/ 204349 h 975249"/>
                <a:gd name="connsiteX0" fmla="*/ 800209 w 1538655"/>
                <a:gd name="connsiteY0" fmla="*/ 204349 h 976321"/>
                <a:gd name="connsiteX1" fmla="*/ 196266 w 1538655"/>
                <a:gd name="connsiteY1" fmla="*/ 12686 h 976321"/>
                <a:gd name="connsiteX2" fmla="*/ 147370 w 1538655"/>
                <a:gd name="connsiteY2" fmla="*/ 306113 h 976321"/>
                <a:gd name="connsiteX3" fmla="*/ 12021 w 1538655"/>
                <a:gd name="connsiteY3" fmla="*/ 518188 h 976321"/>
                <a:gd name="connsiteX4" fmla="*/ 636377 w 1538655"/>
                <a:gd name="connsiteY4" fmla="*/ 741181 h 976321"/>
                <a:gd name="connsiteX5" fmla="*/ 705803 w 1538655"/>
                <a:gd name="connsiteY5" fmla="*/ 624047 h 976321"/>
                <a:gd name="connsiteX6" fmla="*/ 859369 w 1538655"/>
                <a:gd name="connsiteY6" fmla="*/ 679765 h 976321"/>
                <a:gd name="connsiteX7" fmla="*/ 1189170 w 1538655"/>
                <a:gd name="connsiteY7" fmla="*/ 914032 h 976321"/>
                <a:gd name="connsiteX8" fmla="*/ 1507637 w 1538655"/>
                <a:gd name="connsiteY8" fmla="*/ 786693 h 976321"/>
                <a:gd name="connsiteX9" fmla="*/ 1173267 w 1538655"/>
                <a:gd name="connsiteY9" fmla="*/ 634312 h 976321"/>
                <a:gd name="connsiteX10" fmla="*/ 1250585 w 1538655"/>
                <a:gd name="connsiteY10" fmla="*/ 450008 h 976321"/>
                <a:gd name="connsiteX11" fmla="*/ 984454 w 1538655"/>
                <a:gd name="connsiteY11" fmla="*/ 340826 h 976321"/>
                <a:gd name="connsiteX12" fmla="*/ 909391 w 1538655"/>
                <a:gd name="connsiteY12" fmla="*/ 450008 h 976321"/>
                <a:gd name="connsiteX13" fmla="*/ 766089 w 1538655"/>
                <a:gd name="connsiteY13" fmla="*/ 388593 h 976321"/>
                <a:gd name="connsiteX14" fmla="*/ 800209 w 1538655"/>
                <a:gd name="connsiteY14" fmla="*/ 204349 h 976321"/>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38081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38081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38081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27868"/>
                <a:gd name="connsiteY0" fmla="*/ 204349 h 975126"/>
                <a:gd name="connsiteX1" fmla="*/ 196266 w 1527868"/>
                <a:gd name="connsiteY1" fmla="*/ 12686 h 975126"/>
                <a:gd name="connsiteX2" fmla="*/ 147370 w 1527868"/>
                <a:gd name="connsiteY2" fmla="*/ 306113 h 975126"/>
                <a:gd name="connsiteX3" fmla="*/ 12021 w 1527868"/>
                <a:gd name="connsiteY3" fmla="*/ 518188 h 975126"/>
                <a:gd name="connsiteX4" fmla="*/ 636377 w 1527868"/>
                <a:gd name="connsiteY4" fmla="*/ 741181 h 975126"/>
                <a:gd name="connsiteX5" fmla="*/ 705803 w 1527868"/>
                <a:gd name="connsiteY5" fmla="*/ 624047 h 975126"/>
                <a:gd name="connsiteX6" fmla="*/ 859369 w 1527868"/>
                <a:gd name="connsiteY6" fmla="*/ 679765 h 975126"/>
                <a:gd name="connsiteX7" fmla="*/ 1189170 w 1527868"/>
                <a:gd name="connsiteY7" fmla="*/ 914032 h 975126"/>
                <a:gd name="connsiteX8" fmla="*/ 1467881 w 1527868"/>
                <a:gd name="connsiteY8" fmla="*/ 742961 h 975126"/>
                <a:gd name="connsiteX9" fmla="*/ 1173267 w 1527868"/>
                <a:gd name="connsiteY9" fmla="*/ 634312 h 975126"/>
                <a:gd name="connsiteX10" fmla="*/ 1250585 w 1527868"/>
                <a:gd name="connsiteY10" fmla="*/ 438081 h 975126"/>
                <a:gd name="connsiteX11" fmla="*/ 964576 w 1527868"/>
                <a:gd name="connsiteY11" fmla="*/ 344802 h 975126"/>
                <a:gd name="connsiteX12" fmla="*/ 909391 w 1527868"/>
                <a:gd name="connsiteY12" fmla="*/ 450008 h 975126"/>
                <a:gd name="connsiteX13" fmla="*/ 766089 w 1527868"/>
                <a:gd name="connsiteY13" fmla="*/ 388593 h 975126"/>
                <a:gd name="connsiteX14" fmla="*/ 800209 w 1527868"/>
                <a:gd name="connsiteY14" fmla="*/ 204349 h 975126"/>
                <a:gd name="connsiteX0" fmla="*/ 800209 w 1527868"/>
                <a:gd name="connsiteY0" fmla="*/ 204349 h 975126"/>
                <a:gd name="connsiteX1" fmla="*/ 196266 w 1527868"/>
                <a:gd name="connsiteY1" fmla="*/ 12686 h 975126"/>
                <a:gd name="connsiteX2" fmla="*/ 147370 w 1527868"/>
                <a:gd name="connsiteY2" fmla="*/ 306113 h 975126"/>
                <a:gd name="connsiteX3" fmla="*/ 12021 w 1527868"/>
                <a:gd name="connsiteY3" fmla="*/ 518188 h 975126"/>
                <a:gd name="connsiteX4" fmla="*/ 636377 w 1527868"/>
                <a:gd name="connsiteY4" fmla="*/ 741181 h 975126"/>
                <a:gd name="connsiteX5" fmla="*/ 705803 w 1527868"/>
                <a:gd name="connsiteY5" fmla="*/ 624047 h 975126"/>
                <a:gd name="connsiteX6" fmla="*/ 859369 w 1527868"/>
                <a:gd name="connsiteY6" fmla="*/ 679765 h 975126"/>
                <a:gd name="connsiteX7" fmla="*/ 1189170 w 1527868"/>
                <a:gd name="connsiteY7" fmla="*/ 914032 h 975126"/>
                <a:gd name="connsiteX8" fmla="*/ 1467881 w 1527868"/>
                <a:gd name="connsiteY8" fmla="*/ 742961 h 975126"/>
                <a:gd name="connsiteX9" fmla="*/ 1173267 w 1527868"/>
                <a:gd name="connsiteY9" fmla="*/ 634312 h 975126"/>
                <a:gd name="connsiteX10" fmla="*/ 1250585 w 1527868"/>
                <a:gd name="connsiteY10" fmla="*/ 438081 h 975126"/>
                <a:gd name="connsiteX11" fmla="*/ 964576 w 1527868"/>
                <a:gd name="connsiteY11" fmla="*/ 344802 h 975126"/>
                <a:gd name="connsiteX12" fmla="*/ 909391 w 1527868"/>
                <a:gd name="connsiteY12" fmla="*/ 450008 h 975126"/>
                <a:gd name="connsiteX13" fmla="*/ 766089 w 1527868"/>
                <a:gd name="connsiteY13" fmla="*/ 388593 h 975126"/>
                <a:gd name="connsiteX14" fmla="*/ 800209 w 1527868"/>
                <a:gd name="connsiteY14" fmla="*/ 204349 h 975126"/>
                <a:gd name="connsiteX0" fmla="*/ 800209 w 1499884"/>
                <a:gd name="connsiteY0" fmla="*/ 204349 h 986483"/>
                <a:gd name="connsiteX1" fmla="*/ 196266 w 1499884"/>
                <a:gd name="connsiteY1" fmla="*/ 12686 h 986483"/>
                <a:gd name="connsiteX2" fmla="*/ 147370 w 1499884"/>
                <a:gd name="connsiteY2" fmla="*/ 306113 h 986483"/>
                <a:gd name="connsiteX3" fmla="*/ 12021 w 1499884"/>
                <a:gd name="connsiteY3" fmla="*/ 518188 h 986483"/>
                <a:gd name="connsiteX4" fmla="*/ 636377 w 1499884"/>
                <a:gd name="connsiteY4" fmla="*/ 741181 h 986483"/>
                <a:gd name="connsiteX5" fmla="*/ 705803 w 1499884"/>
                <a:gd name="connsiteY5" fmla="*/ 624047 h 986483"/>
                <a:gd name="connsiteX6" fmla="*/ 859369 w 1499884"/>
                <a:gd name="connsiteY6" fmla="*/ 679765 h 986483"/>
                <a:gd name="connsiteX7" fmla="*/ 1189170 w 1499884"/>
                <a:gd name="connsiteY7" fmla="*/ 914032 h 986483"/>
                <a:gd name="connsiteX8" fmla="*/ 1467881 w 1499884"/>
                <a:gd name="connsiteY8" fmla="*/ 742961 h 986483"/>
                <a:gd name="connsiteX9" fmla="*/ 1173267 w 1499884"/>
                <a:gd name="connsiteY9" fmla="*/ 634312 h 986483"/>
                <a:gd name="connsiteX10" fmla="*/ 1250585 w 1499884"/>
                <a:gd name="connsiteY10" fmla="*/ 438081 h 986483"/>
                <a:gd name="connsiteX11" fmla="*/ 964576 w 1499884"/>
                <a:gd name="connsiteY11" fmla="*/ 344802 h 986483"/>
                <a:gd name="connsiteX12" fmla="*/ 909391 w 1499884"/>
                <a:gd name="connsiteY12" fmla="*/ 450008 h 986483"/>
                <a:gd name="connsiteX13" fmla="*/ 766089 w 1499884"/>
                <a:gd name="connsiteY13" fmla="*/ 388593 h 986483"/>
                <a:gd name="connsiteX14" fmla="*/ 800209 w 1499884"/>
                <a:gd name="connsiteY14" fmla="*/ 204349 h 986483"/>
                <a:gd name="connsiteX0" fmla="*/ 800209 w 1505435"/>
                <a:gd name="connsiteY0" fmla="*/ 204349 h 1015754"/>
                <a:gd name="connsiteX1" fmla="*/ 196266 w 1505435"/>
                <a:gd name="connsiteY1" fmla="*/ 12686 h 1015754"/>
                <a:gd name="connsiteX2" fmla="*/ 147370 w 1505435"/>
                <a:gd name="connsiteY2" fmla="*/ 306113 h 1015754"/>
                <a:gd name="connsiteX3" fmla="*/ 12021 w 1505435"/>
                <a:gd name="connsiteY3" fmla="*/ 518188 h 1015754"/>
                <a:gd name="connsiteX4" fmla="*/ 636377 w 1505435"/>
                <a:gd name="connsiteY4" fmla="*/ 741181 h 1015754"/>
                <a:gd name="connsiteX5" fmla="*/ 705803 w 1505435"/>
                <a:gd name="connsiteY5" fmla="*/ 624047 h 1015754"/>
                <a:gd name="connsiteX6" fmla="*/ 859369 w 1505435"/>
                <a:gd name="connsiteY6" fmla="*/ 679765 h 1015754"/>
                <a:gd name="connsiteX7" fmla="*/ 1189170 w 1505435"/>
                <a:gd name="connsiteY7" fmla="*/ 914032 h 1015754"/>
                <a:gd name="connsiteX8" fmla="*/ 1467881 w 1505435"/>
                <a:gd name="connsiteY8" fmla="*/ 742961 h 1015754"/>
                <a:gd name="connsiteX9" fmla="*/ 1173267 w 1505435"/>
                <a:gd name="connsiteY9" fmla="*/ 634312 h 1015754"/>
                <a:gd name="connsiteX10" fmla="*/ 1250585 w 1505435"/>
                <a:gd name="connsiteY10" fmla="*/ 438081 h 1015754"/>
                <a:gd name="connsiteX11" fmla="*/ 964576 w 1505435"/>
                <a:gd name="connsiteY11" fmla="*/ 344802 h 1015754"/>
                <a:gd name="connsiteX12" fmla="*/ 909391 w 1505435"/>
                <a:gd name="connsiteY12" fmla="*/ 450008 h 1015754"/>
                <a:gd name="connsiteX13" fmla="*/ 766089 w 1505435"/>
                <a:gd name="connsiteY13" fmla="*/ 388593 h 1015754"/>
                <a:gd name="connsiteX14" fmla="*/ 800209 w 1505435"/>
                <a:gd name="connsiteY14" fmla="*/ 204349 h 1015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05435" h="1015754">
                  <a:moveTo>
                    <a:pt x="800209" y="204349"/>
                  </a:moveTo>
                  <a:cubicBezTo>
                    <a:pt x="598895" y="140461"/>
                    <a:pt x="302164" y="-50647"/>
                    <a:pt x="196266" y="12686"/>
                  </a:cubicBezTo>
                  <a:cubicBezTo>
                    <a:pt x="103106" y="72064"/>
                    <a:pt x="168969" y="214930"/>
                    <a:pt x="147370" y="306113"/>
                  </a:cubicBezTo>
                  <a:cubicBezTo>
                    <a:pt x="102254" y="376805"/>
                    <a:pt x="-42253" y="455447"/>
                    <a:pt x="12021" y="518188"/>
                  </a:cubicBezTo>
                  <a:cubicBezTo>
                    <a:pt x="164480" y="669383"/>
                    <a:pt x="559454" y="713233"/>
                    <a:pt x="636377" y="741181"/>
                  </a:cubicBezTo>
                  <a:cubicBezTo>
                    <a:pt x="696624" y="733941"/>
                    <a:pt x="677361" y="671042"/>
                    <a:pt x="705803" y="624047"/>
                  </a:cubicBezTo>
                  <a:lnTo>
                    <a:pt x="859369" y="679765"/>
                  </a:lnTo>
                  <a:cubicBezTo>
                    <a:pt x="850034" y="889051"/>
                    <a:pt x="1063333" y="847870"/>
                    <a:pt x="1189170" y="914032"/>
                  </a:cubicBezTo>
                  <a:cubicBezTo>
                    <a:pt x="1618678" y="1176386"/>
                    <a:pt x="1495571" y="862271"/>
                    <a:pt x="1467881" y="742961"/>
                  </a:cubicBezTo>
                  <a:cubicBezTo>
                    <a:pt x="1356424" y="685542"/>
                    <a:pt x="1304603" y="671853"/>
                    <a:pt x="1173267" y="634312"/>
                  </a:cubicBezTo>
                  <a:cubicBezTo>
                    <a:pt x="1199040" y="568902"/>
                    <a:pt x="1292398" y="479637"/>
                    <a:pt x="1250585" y="438081"/>
                  </a:cubicBezTo>
                  <a:cubicBezTo>
                    <a:pt x="1165850" y="405662"/>
                    <a:pt x="1045335" y="381196"/>
                    <a:pt x="964576" y="344802"/>
                  </a:cubicBezTo>
                  <a:cubicBezTo>
                    <a:pt x="930279" y="379871"/>
                    <a:pt x="927786" y="414939"/>
                    <a:pt x="909391" y="450008"/>
                  </a:cubicBezTo>
                  <a:lnTo>
                    <a:pt x="766089" y="388593"/>
                  </a:lnTo>
                  <a:lnTo>
                    <a:pt x="800209" y="204349"/>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67" name="Freeform 105">
              <a:extLst>
                <a:ext uri="{FF2B5EF4-FFF2-40B4-BE49-F238E27FC236}">
                  <a16:creationId xmlns:a16="http://schemas.microsoft.com/office/drawing/2014/main" id="{C13BBB19-70FE-4952-97D0-FDEBC2A1BBF6}"/>
                </a:ext>
              </a:extLst>
            </p:cNvPr>
            <p:cNvSpPr/>
            <p:nvPr/>
          </p:nvSpPr>
          <p:spPr>
            <a:xfrm rot="20634645">
              <a:off x="2071598" y="3466865"/>
              <a:ext cx="1505435" cy="1015754"/>
            </a:xfrm>
            <a:custGeom>
              <a:avLst/>
              <a:gdLst>
                <a:gd name="connsiteX0" fmla="*/ 812042 w 1535373"/>
                <a:gd name="connsiteY0" fmla="*/ 211541 h 921224"/>
                <a:gd name="connsiteX1" fmla="*/ 184245 w 1535373"/>
                <a:gd name="connsiteY1" fmla="*/ 0 h 921224"/>
                <a:gd name="connsiteX2" fmla="*/ 143301 w 1535373"/>
                <a:gd name="connsiteY2" fmla="*/ 293427 h 921224"/>
                <a:gd name="connsiteX3" fmla="*/ 0 w 1535373"/>
                <a:gd name="connsiteY3" fmla="*/ 477672 h 921224"/>
                <a:gd name="connsiteX4" fmla="*/ 600501 w 1535373"/>
                <a:gd name="connsiteY4" fmla="*/ 764275 h 921224"/>
                <a:gd name="connsiteX5" fmla="*/ 709684 w 1535373"/>
                <a:gd name="connsiteY5" fmla="*/ 655093 h 921224"/>
                <a:gd name="connsiteX6" fmla="*/ 887104 w 1535373"/>
                <a:gd name="connsiteY6" fmla="*/ 702860 h 921224"/>
                <a:gd name="connsiteX7" fmla="*/ 1201003 w 1535373"/>
                <a:gd name="connsiteY7" fmla="*/ 921224 h 921224"/>
                <a:gd name="connsiteX8" fmla="*/ 1535373 w 1535373"/>
                <a:gd name="connsiteY8" fmla="*/ 825690 h 921224"/>
                <a:gd name="connsiteX9" fmla="*/ 1201003 w 1535373"/>
                <a:gd name="connsiteY9" fmla="*/ 689212 h 921224"/>
                <a:gd name="connsiteX10" fmla="*/ 1262418 w 1535373"/>
                <a:gd name="connsiteY10" fmla="*/ 457200 h 921224"/>
                <a:gd name="connsiteX11" fmla="*/ 996287 w 1535373"/>
                <a:gd name="connsiteY11" fmla="*/ 348018 h 921224"/>
                <a:gd name="connsiteX12" fmla="*/ 921224 w 1535373"/>
                <a:gd name="connsiteY12" fmla="*/ 457200 h 921224"/>
                <a:gd name="connsiteX13" fmla="*/ 777922 w 1535373"/>
                <a:gd name="connsiteY13" fmla="*/ 395785 h 921224"/>
                <a:gd name="connsiteX14" fmla="*/ 812042 w 1535373"/>
                <a:gd name="connsiteY14" fmla="*/ 211541 h 921224"/>
                <a:gd name="connsiteX0" fmla="*/ 812042 w 1535373"/>
                <a:gd name="connsiteY0" fmla="*/ 191663 h 901346"/>
                <a:gd name="connsiteX1" fmla="*/ 208099 w 1535373"/>
                <a:gd name="connsiteY1" fmla="*/ 0 h 901346"/>
                <a:gd name="connsiteX2" fmla="*/ 143301 w 1535373"/>
                <a:gd name="connsiteY2" fmla="*/ 273549 h 901346"/>
                <a:gd name="connsiteX3" fmla="*/ 0 w 1535373"/>
                <a:gd name="connsiteY3" fmla="*/ 457794 h 901346"/>
                <a:gd name="connsiteX4" fmla="*/ 600501 w 1535373"/>
                <a:gd name="connsiteY4" fmla="*/ 744397 h 901346"/>
                <a:gd name="connsiteX5" fmla="*/ 709684 w 1535373"/>
                <a:gd name="connsiteY5" fmla="*/ 635215 h 901346"/>
                <a:gd name="connsiteX6" fmla="*/ 887104 w 1535373"/>
                <a:gd name="connsiteY6" fmla="*/ 682982 h 901346"/>
                <a:gd name="connsiteX7" fmla="*/ 1201003 w 1535373"/>
                <a:gd name="connsiteY7" fmla="*/ 901346 h 901346"/>
                <a:gd name="connsiteX8" fmla="*/ 1535373 w 1535373"/>
                <a:gd name="connsiteY8" fmla="*/ 805812 h 901346"/>
                <a:gd name="connsiteX9" fmla="*/ 1201003 w 1535373"/>
                <a:gd name="connsiteY9" fmla="*/ 669334 h 901346"/>
                <a:gd name="connsiteX10" fmla="*/ 1262418 w 1535373"/>
                <a:gd name="connsiteY10" fmla="*/ 437322 h 901346"/>
                <a:gd name="connsiteX11" fmla="*/ 996287 w 1535373"/>
                <a:gd name="connsiteY11" fmla="*/ 328140 h 901346"/>
                <a:gd name="connsiteX12" fmla="*/ 921224 w 1535373"/>
                <a:gd name="connsiteY12" fmla="*/ 437322 h 901346"/>
                <a:gd name="connsiteX13" fmla="*/ 777922 w 1535373"/>
                <a:gd name="connsiteY13" fmla="*/ 375907 h 901346"/>
                <a:gd name="connsiteX14" fmla="*/ 812042 w 1535373"/>
                <a:gd name="connsiteY14" fmla="*/ 191663 h 901346"/>
                <a:gd name="connsiteX0" fmla="*/ 812042 w 1535373"/>
                <a:gd name="connsiteY0" fmla="*/ 204349 h 914032"/>
                <a:gd name="connsiteX1" fmla="*/ 208099 w 1535373"/>
                <a:gd name="connsiteY1" fmla="*/ 12686 h 914032"/>
                <a:gd name="connsiteX2" fmla="*/ 143301 w 1535373"/>
                <a:gd name="connsiteY2" fmla="*/ 286235 h 914032"/>
                <a:gd name="connsiteX3" fmla="*/ 0 w 1535373"/>
                <a:gd name="connsiteY3" fmla="*/ 470480 h 914032"/>
                <a:gd name="connsiteX4" fmla="*/ 600501 w 1535373"/>
                <a:gd name="connsiteY4" fmla="*/ 757083 h 914032"/>
                <a:gd name="connsiteX5" fmla="*/ 709684 w 1535373"/>
                <a:gd name="connsiteY5" fmla="*/ 647901 h 914032"/>
                <a:gd name="connsiteX6" fmla="*/ 887104 w 1535373"/>
                <a:gd name="connsiteY6" fmla="*/ 695668 h 914032"/>
                <a:gd name="connsiteX7" fmla="*/ 1201003 w 1535373"/>
                <a:gd name="connsiteY7" fmla="*/ 914032 h 914032"/>
                <a:gd name="connsiteX8" fmla="*/ 1535373 w 1535373"/>
                <a:gd name="connsiteY8" fmla="*/ 818498 h 914032"/>
                <a:gd name="connsiteX9" fmla="*/ 1201003 w 1535373"/>
                <a:gd name="connsiteY9" fmla="*/ 682020 h 914032"/>
                <a:gd name="connsiteX10" fmla="*/ 1262418 w 1535373"/>
                <a:gd name="connsiteY10" fmla="*/ 450008 h 914032"/>
                <a:gd name="connsiteX11" fmla="*/ 996287 w 1535373"/>
                <a:gd name="connsiteY11" fmla="*/ 340826 h 914032"/>
                <a:gd name="connsiteX12" fmla="*/ 921224 w 1535373"/>
                <a:gd name="connsiteY12" fmla="*/ 450008 h 914032"/>
                <a:gd name="connsiteX13" fmla="*/ 777922 w 1535373"/>
                <a:gd name="connsiteY13" fmla="*/ 388593 h 914032"/>
                <a:gd name="connsiteX14" fmla="*/ 812042 w 1535373"/>
                <a:gd name="connsiteY14" fmla="*/ 204349 h 914032"/>
                <a:gd name="connsiteX0" fmla="*/ 812042 w 1535373"/>
                <a:gd name="connsiteY0" fmla="*/ 204349 h 914032"/>
                <a:gd name="connsiteX1" fmla="*/ 208099 w 1535373"/>
                <a:gd name="connsiteY1" fmla="*/ 12686 h 914032"/>
                <a:gd name="connsiteX2" fmla="*/ 143301 w 1535373"/>
                <a:gd name="connsiteY2" fmla="*/ 286235 h 914032"/>
                <a:gd name="connsiteX3" fmla="*/ 0 w 1535373"/>
                <a:gd name="connsiteY3" fmla="*/ 470480 h 914032"/>
                <a:gd name="connsiteX4" fmla="*/ 600501 w 1535373"/>
                <a:gd name="connsiteY4" fmla="*/ 757083 h 914032"/>
                <a:gd name="connsiteX5" fmla="*/ 709684 w 1535373"/>
                <a:gd name="connsiteY5" fmla="*/ 647901 h 914032"/>
                <a:gd name="connsiteX6" fmla="*/ 887104 w 1535373"/>
                <a:gd name="connsiteY6" fmla="*/ 695668 h 914032"/>
                <a:gd name="connsiteX7" fmla="*/ 1201003 w 1535373"/>
                <a:gd name="connsiteY7" fmla="*/ 914032 h 914032"/>
                <a:gd name="connsiteX8" fmla="*/ 1535373 w 1535373"/>
                <a:gd name="connsiteY8" fmla="*/ 818498 h 914032"/>
                <a:gd name="connsiteX9" fmla="*/ 1201003 w 1535373"/>
                <a:gd name="connsiteY9" fmla="*/ 682020 h 914032"/>
                <a:gd name="connsiteX10" fmla="*/ 1262418 w 1535373"/>
                <a:gd name="connsiteY10" fmla="*/ 450008 h 914032"/>
                <a:gd name="connsiteX11" fmla="*/ 996287 w 1535373"/>
                <a:gd name="connsiteY11" fmla="*/ 340826 h 914032"/>
                <a:gd name="connsiteX12" fmla="*/ 921224 w 1535373"/>
                <a:gd name="connsiteY12" fmla="*/ 450008 h 914032"/>
                <a:gd name="connsiteX13" fmla="*/ 777922 w 1535373"/>
                <a:gd name="connsiteY13" fmla="*/ 388593 h 914032"/>
                <a:gd name="connsiteX14" fmla="*/ 812042 w 1535373"/>
                <a:gd name="connsiteY14" fmla="*/ 204349 h 914032"/>
                <a:gd name="connsiteX0" fmla="*/ 812042 w 1535373"/>
                <a:gd name="connsiteY0" fmla="*/ 204349 h 914032"/>
                <a:gd name="connsiteX1" fmla="*/ 208099 w 1535373"/>
                <a:gd name="connsiteY1" fmla="*/ 12686 h 914032"/>
                <a:gd name="connsiteX2" fmla="*/ 159203 w 1535373"/>
                <a:gd name="connsiteY2" fmla="*/ 306113 h 914032"/>
                <a:gd name="connsiteX3" fmla="*/ 0 w 1535373"/>
                <a:gd name="connsiteY3" fmla="*/ 470480 h 914032"/>
                <a:gd name="connsiteX4" fmla="*/ 600501 w 1535373"/>
                <a:gd name="connsiteY4" fmla="*/ 757083 h 914032"/>
                <a:gd name="connsiteX5" fmla="*/ 709684 w 1535373"/>
                <a:gd name="connsiteY5" fmla="*/ 647901 h 914032"/>
                <a:gd name="connsiteX6" fmla="*/ 887104 w 1535373"/>
                <a:gd name="connsiteY6" fmla="*/ 695668 h 914032"/>
                <a:gd name="connsiteX7" fmla="*/ 1201003 w 1535373"/>
                <a:gd name="connsiteY7" fmla="*/ 914032 h 914032"/>
                <a:gd name="connsiteX8" fmla="*/ 1535373 w 1535373"/>
                <a:gd name="connsiteY8" fmla="*/ 818498 h 914032"/>
                <a:gd name="connsiteX9" fmla="*/ 1201003 w 1535373"/>
                <a:gd name="connsiteY9" fmla="*/ 682020 h 914032"/>
                <a:gd name="connsiteX10" fmla="*/ 1262418 w 1535373"/>
                <a:gd name="connsiteY10" fmla="*/ 450008 h 914032"/>
                <a:gd name="connsiteX11" fmla="*/ 996287 w 1535373"/>
                <a:gd name="connsiteY11" fmla="*/ 340826 h 914032"/>
                <a:gd name="connsiteX12" fmla="*/ 921224 w 1535373"/>
                <a:gd name="connsiteY12" fmla="*/ 450008 h 914032"/>
                <a:gd name="connsiteX13" fmla="*/ 777922 w 1535373"/>
                <a:gd name="connsiteY13" fmla="*/ 388593 h 914032"/>
                <a:gd name="connsiteX14" fmla="*/ 812042 w 1535373"/>
                <a:gd name="connsiteY14" fmla="*/ 204349 h 914032"/>
                <a:gd name="connsiteX0" fmla="*/ 788188 w 1511519"/>
                <a:gd name="connsiteY0" fmla="*/ 204349 h 914032"/>
                <a:gd name="connsiteX1" fmla="*/ 184245 w 1511519"/>
                <a:gd name="connsiteY1" fmla="*/ 12686 h 914032"/>
                <a:gd name="connsiteX2" fmla="*/ 135349 w 1511519"/>
                <a:gd name="connsiteY2" fmla="*/ 306113 h 914032"/>
                <a:gd name="connsiteX3" fmla="*/ 0 w 1511519"/>
                <a:gd name="connsiteY3" fmla="*/ 518188 h 914032"/>
                <a:gd name="connsiteX4" fmla="*/ 576647 w 1511519"/>
                <a:gd name="connsiteY4" fmla="*/ 757083 h 914032"/>
                <a:gd name="connsiteX5" fmla="*/ 685830 w 1511519"/>
                <a:gd name="connsiteY5" fmla="*/ 647901 h 914032"/>
                <a:gd name="connsiteX6" fmla="*/ 863250 w 1511519"/>
                <a:gd name="connsiteY6" fmla="*/ 695668 h 914032"/>
                <a:gd name="connsiteX7" fmla="*/ 1177149 w 1511519"/>
                <a:gd name="connsiteY7" fmla="*/ 914032 h 914032"/>
                <a:gd name="connsiteX8" fmla="*/ 1511519 w 1511519"/>
                <a:gd name="connsiteY8" fmla="*/ 818498 h 914032"/>
                <a:gd name="connsiteX9" fmla="*/ 1177149 w 1511519"/>
                <a:gd name="connsiteY9" fmla="*/ 682020 h 914032"/>
                <a:gd name="connsiteX10" fmla="*/ 1238564 w 1511519"/>
                <a:gd name="connsiteY10" fmla="*/ 450008 h 914032"/>
                <a:gd name="connsiteX11" fmla="*/ 972433 w 1511519"/>
                <a:gd name="connsiteY11" fmla="*/ 340826 h 914032"/>
                <a:gd name="connsiteX12" fmla="*/ 897370 w 1511519"/>
                <a:gd name="connsiteY12" fmla="*/ 450008 h 914032"/>
                <a:gd name="connsiteX13" fmla="*/ 754068 w 1511519"/>
                <a:gd name="connsiteY13" fmla="*/ 388593 h 914032"/>
                <a:gd name="connsiteX14" fmla="*/ 788188 w 1511519"/>
                <a:gd name="connsiteY14" fmla="*/ 204349 h 914032"/>
                <a:gd name="connsiteX0" fmla="*/ 802902 w 1526233"/>
                <a:gd name="connsiteY0" fmla="*/ 204349 h 914032"/>
                <a:gd name="connsiteX1" fmla="*/ 198959 w 1526233"/>
                <a:gd name="connsiteY1" fmla="*/ 12686 h 914032"/>
                <a:gd name="connsiteX2" fmla="*/ 150063 w 1526233"/>
                <a:gd name="connsiteY2" fmla="*/ 306113 h 914032"/>
                <a:gd name="connsiteX3" fmla="*/ 14714 w 1526233"/>
                <a:gd name="connsiteY3" fmla="*/ 518188 h 914032"/>
                <a:gd name="connsiteX4" fmla="*/ 591361 w 1526233"/>
                <a:gd name="connsiteY4" fmla="*/ 757083 h 914032"/>
                <a:gd name="connsiteX5" fmla="*/ 700544 w 1526233"/>
                <a:gd name="connsiteY5" fmla="*/ 647901 h 914032"/>
                <a:gd name="connsiteX6" fmla="*/ 877964 w 1526233"/>
                <a:gd name="connsiteY6" fmla="*/ 695668 h 914032"/>
                <a:gd name="connsiteX7" fmla="*/ 1191863 w 1526233"/>
                <a:gd name="connsiteY7" fmla="*/ 914032 h 914032"/>
                <a:gd name="connsiteX8" fmla="*/ 1526233 w 1526233"/>
                <a:gd name="connsiteY8" fmla="*/ 818498 h 914032"/>
                <a:gd name="connsiteX9" fmla="*/ 1191863 w 1526233"/>
                <a:gd name="connsiteY9" fmla="*/ 682020 h 914032"/>
                <a:gd name="connsiteX10" fmla="*/ 1253278 w 1526233"/>
                <a:gd name="connsiteY10" fmla="*/ 450008 h 914032"/>
                <a:gd name="connsiteX11" fmla="*/ 987147 w 1526233"/>
                <a:gd name="connsiteY11" fmla="*/ 340826 h 914032"/>
                <a:gd name="connsiteX12" fmla="*/ 912084 w 1526233"/>
                <a:gd name="connsiteY12" fmla="*/ 450008 h 914032"/>
                <a:gd name="connsiteX13" fmla="*/ 768782 w 1526233"/>
                <a:gd name="connsiteY13" fmla="*/ 388593 h 914032"/>
                <a:gd name="connsiteX14" fmla="*/ 802902 w 1526233"/>
                <a:gd name="connsiteY14" fmla="*/ 204349 h 914032"/>
                <a:gd name="connsiteX0" fmla="*/ 802902 w 1526233"/>
                <a:gd name="connsiteY0" fmla="*/ 204349 h 914032"/>
                <a:gd name="connsiteX1" fmla="*/ 198959 w 1526233"/>
                <a:gd name="connsiteY1" fmla="*/ 12686 h 914032"/>
                <a:gd name="connsiteX2" fmla="*/ 150063 w 1526233"/>
                <a:gd name="connsiteY2" fmla="*/ 306113 h 914032"/>
                <a:gd name="connsiteX3" fmla="*/ 14714 w 1526233"/>
                <a:gd name="connsiteY3" fmla="*/ 518188 h 914032"/>
                <a:gd name="connsiteX4" fmla="*/ 591361 w 1526233"/>
                <a:gd name="connsiteY4" fmla="*/ 757083 h 914032"/>
                <a:gd name="connsiteX5" fmla="*/ 700544 w 1526233"/>
                <a:gd name="connsiteY5" fmla="*/ 647901 h 914032"/>
                <a:gd name="connsiteX6" fmla="*/ 877964 w 1526233"/>
                <a:gd name="connsiteY6" fmla="*/ 695668 h 914032"/>
                <a:gd name="connsiteX7" fmla="*/ 1191863 w 1526233"/>
                <a:gd name="connsiteY7" fmla="*/ 914032 h 914032"/>
                <a:gd name="connsiteX8" fmla="*/ 1526233 w 1526233"/>
                <a:gd name="connsiteY8" fmla="*/ 818498 h 914032"/>
                <a:gd name="connsiteX9" fmla="*/ 1191863 w 1526233"/>
                <a:gd name="connsiteY9" fmla="*/ 682020 h 914032"/>
                <a:gd name="connsiteX10" fmla="*/ 1253278 w 1526233"/>
                <a:gd name="connsiteY10" fmla="*/ 450008 h 914032"/>
                <a:gd name="connsiteX11" fmla="*/ 987147 w 1526233"/>
                <a:gd name="connsiteY11" fmla="*/ 340826 h 914032"/>
                <a:gd name="connsiteX12" fmla="*/ 912084 w 1526233"/>
                <a:gd name="connsiteY12" fmla="*/ 450008 h 914032"/>
                <a:gd name="connsiteX13" fmla="*/ 768782 w 1526233"/>
                <a:gd name="connsiteY13" fmla="*/ 388593 h 914032"/>
                <a:gd name="connsiteX14" fmla="*/ 802902 w 1526233"/>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588668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52279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52279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52279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59369 w 1523540"/>
                <a:gd name="connsiteY6" fmla="*/ 679765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59369 w 1523540"/>
                <a:gd name="connsiteY6" fmla="*/ 679765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59369 w 1523540"/>
                <a:gd name="connsiteY6" fmla="*/ 679765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82628"/>
                <a:gd name="connsiteX1" fmla="*/ 196266 w 1523540"/>
                <a:gd name="connsiteY1" fmla="*/ 12686 h 982628"/>
                <a:gd name="connsiteX2" fmla="*/ 147370 w 1523540"/>
                <a:gd name="connsiteY2" fmla="*/ 306113 h 982628"/>
                <a:gd name="connsiteX3" fmla="*/ 12021 w 1523540"/>
                <a:gd name="connsiteY3" fmla="*/ 518188 h 982628"/>
                <a:gd name="connsiteX4" fmla="*/ 636377 w 1523540"/>
                <a:gd name="connsiteY4" fmla="*/ 741181 h 982628"/>
                <a:gd name="connsiteX5" fmla="*/ 705803 w 1523540"/>
                <a:gd name="connsiteY5" fmla="*/ 624047 h 982628"/>
                <a:gd name="connsiteX6" fmla="*/ 859369 w 1523540"/>
                <a:gd name="connsiteY6" fmla="*/ 679765 h 982628"/>
                <a:gd name="connsiteX7" fmla="*/ 1189170 w 1523540"/>
                <a:gd name="connsiteY7" fmla="*/ 914032 h 982628"/>
                <a:gd name="connsiteX8" fmla="*/ 1523540 w 1523540"/>
                <a:gd name="connsiteY8" fmla="*/ 818498 h 982628"/>
                <a:gd name="connsiteX9" fmla="*/ 1189170 w 1523540"/>
                <a:gd name="connsiteY9" fmla="*/ 682020 h 982628"/>
                <a:gd name="connsiteX10" fmla="*/ 1250585 w 1523540"/>
                <a:gd name="connsiteY10" fmla="*/ 450008 h 982628"/>
                <a:gd name="connsiteX11" fmla="*/ 984454 w 1523540"/>
                <a:gd name="connsiteY11" fmla="*/ 340826 h 982628"/>
                <a:gd name="connsiteX12" fmla="*/ 909391 w 1523540"/>
                <a:gd name="connsiteY12" fmla="*/ 450008 h 982628"/>
                <a:gd name="connsiteX13" fmla="*/ 766089 w 1523540"/>
                <a:gd name="connsiteY13" fmla="*/ 388593 h 982628"/>
                <a:gd name="connsiteX14" fmla="*/ 800209 w 1523540"/>
                <a:gd name="connsiteY14" fmla="*/ 204349 h 982628"/>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89170 w 1554538"/>
                <a:gd name="connsiteY9" fmla="*/ 682020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89170 w 1554538"/>
                <a:gd name="connsiteY9" fmla="*/ 682020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73267 w 1554538"/>
                <a:gd name="connsiteY9" fmla="*/ 634312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73267 w 1554538"/>
                <a:gd name="connsiteY9" fmla="*/ 634312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42543"/>
                <a:gd name="connsiteY0" fmla="*/ 204349 h 976908"/>
                <a:gd name="connsiteX1" fmla="*/ 196266 w 1542543"/>
                <a:gd name="connsiteY1" fmla="*/ 12686 h 976908"/>
                <a:gd name="connsiteX2" fmla="*/ 147370 w 1542543"/>
                <a:gd name="connsiteY2" fmla="*/ 306113 h 976908"/>
                <a:gd name="connsiteX3" fmla="*/ 12021 w 1542543"/>
                <a:gd name="connsiteY3" fmla="*/ 518188 h 976908"/>
                <a:gd name="connsiteX4" fmla="*/ 636377 w 1542543"/>
                <a:gd name="connsiteY4" fmla="*/ 741181 h 976908"/>
                <a:gd name="connsiteX5" fmla="*/ 705803 w 1542543"/>
                <a:gd name="connsiteY5" fmla="*/ 624047 h 976908"/>
                <a:gd name="connsiteX6" fmla="*/ 859369 w 1542543"/>
                <a:gd name="connsiteY6" fmla="*/ 679765 h 976908"/>
                <a:gd name="connsiteX7" fmla="*/ 1189170 w 1542543"/>
                <a:gd name="connsiteY7" fmla="*/ 914032 h 976908"/>
                <a:gd name="connsiteX8" fmla="*/ 1507637 w 1542543"/>
                <a:gd name="connsiteY8" fmla="*/ 786693 h 976908"/>
                <a:gd name="connsiteX9" fmla="*/ 1173267 w 1542543"/>
                <a:gd name="connsiteY9" fmla="*/ 634312 h 976908"/>
                <a:gd name="connsiteX10" fmla="*/ 1250585 w 1542543"/>
                <a:gd name="connsiteY10" fmla="*/ 450008 h 976908"/>
                <a:gd name="connsiteX11" fmla="*/ 984454 w 1542543"/>
                <a:gd name="connsiteY11" fmla="*/ 340826 h 976908"/>
                <a:gd name="connsiteX12" fmla="*/ 909391 w 1542543"/>
                <a:gd name="connsiteY12" fmla="*/ 450008 h 976908"/>
                <a:gd name="connsiteX13" fmla="*/ 766089 w 1542543"/>
                <a:gd name="connsiteY13" fmla="*/ 388593 h 976908"/>
                <a:gd name="connsiteX14" fmla="*/ 800209 w 1542543"/>
                <a:gd name="connsiteY14" fmla="*/ 204349 h 976908"/>
                <a:gd name="connsiteX0" fmla="*/ 800209 w 1542543"/>
                <a:gd name="connsiteY0" fmla="*/ 204349 h 976908"/>
                <a:gd name="connsiteX1" fmla="*/ 196266 w 1542543"/>
                <a:gd name="connsiteY1" fmla="*/ 12686 h 976908"/>
                <a:gd name="connsiteX2" fmla="*/ 147370 w 1542543"/>
                <a:gd name="connsiteY2" fmla="*/ 306113 h 976908"/>
                <a:gd name="connsiteX3" fmla="*/ 12021 w 1542543"/>
                <a:gd name="connsiteY3" fmla="*/ 518188 h 976908"/>
                <a:gd name="connsiteX4" fmla="*/ 636377 w 1542543"/>
                <a:gd name="connsiteY4" fmla="*/ 741181 h 976908"/>
                <a:gd name="connsiteX5" fmla="*/ 705803 w 1542543"/>
                <a:gd name="connsiteY5" fmla="*/ 624047 h 976908"/>
                <a:gd name="connsiteX6" fmla="*/ 859369 w 1542543"/>
                <a:gd name="connsiteY6" fmla="*/ 679765 h 976908"/>
                <a:gd name="connsiteX7" fmla="*/ 1189170 w 1542543"/>
                <a:gd name="connsiteY7" fmla="*/ 914032 h 976908"/>
                <a:gd name="connsiteX8" fmla="*/ 1507637 w 1542543"/>
                <a:gd name="connsiteY8" fmla="*/ 786693 h 976908"/>
                <a:gd name="connsiteX9" fmla="*/ 1173267 w 1542543"/>
                <a:gd name="connsiteY9" fmla="*/ 634312 h 976908"/>
                <a:gd name="connsiteX10" fmla="*/ 1250585 w 1542543"/>
                <a:gd name="connsiteY10" fmla="*/ 450008 h 976908"/>
                <a:gd name="connsiteX11" fmla="*/ 984454 w 1542543"/>
                <a:gd name="connsiteY11" fmla="*/ 340826 h 976908"/>
                <a:gd name="connsiteX12" fmla="*/ 909391 w 1542543"/>
                <a:gd name="connsiteY12" fmla="*/ 450008 h 976908"/>
                <a:gd name="connsiteX13" fmla="*/ 766089 w 1542543"/>
                <a:gd name="connsiteY13" fmla="*/ 388593 h 976908"/>
                <a:gd name="connsiteX14" fmla="*/ 800209 w 1542543"/>
                <a:gd name="connsiteY14" fmla="*/ 204349 h 976908"/>
                <a:gd name="connsiteX0" fmla="*/ 800209 w 1522966"/>
                <a:gd name="connsiteY0" fmla="*/ 204349 h 975249"/>
                <a:gd name="connsiteX1" fmla="*/ 196266 w 1522966"/>
                <a:gd name="connsiteY1" fmla="*/ 12686 h 975249"/>
                <a:gd name="connsiteX2" fmla="*/ 147370 w 1522966"/>
                <a:gd name="connsiteY2" fmla="*/ 306113 h 975249"/>
                <a:gd name="connsiteX3" fmla="*/ 12021 w 1522966"/>
                <a:gd name="connsiteY3" fmla="*/ 518188 h 975249"/>
                <a:gd name="connsiteX4" fmla="*/ 636377 w 1522966"/>
                <a:gd name="connsiteY4" fmla="*/ 741181 h 975249"/>
                <a:gd name="connsiteX5" fmla="*/ 705803 w 1522966"/>
                <a:gd name="connsiteY5" fmla="*/ 624047 h 975249"/>
                <a:gd name="connsiteX6" fmla="*/ 859369 w 1522966"/>
                <a:gd name="connsiteY6" fmla="*/ 679765 h 975249"/>
                <a:gd name="connsiteX7" fmla="*/ 1189170 w 1522966"/>
                <a:gd name="connsiteY7" fmla="*/ 914032 h 975249"/>
                <a:gd name="connsiteX8" fmla="*/ 1507637 w 1522966"/>
                <a:gd name="connsiteY8" fmla="*/ 786693 h 975249"/>
                <a:gd name="connsiteX9" fmla="*/ 1173267 w 1522966"/>
                <a:gd name="connsiteY9" fmla="*/ 634312 h 975249"/>
                <a:gd name="connsiteX10" fmla="*/ 1250585 w 1522966"/>
                <a:gd name="connsiteY10" fmla="*/ 450008 h 975249"/>
                <a:gd name="connsiteX11" fmla="*/ 984454 w 1522966"/>
                <a:gd name="connsiteY11" fmla="*/ 340826 h 975249"/>
                <a:gd name="connsiteX12" fmla="*/ 909391 w 1522966"/>
                <a:gd name="connsiteY12" fmla="*/ 450008 h 975249"/>
                <a:gd name="connsiteX13" fmla="*/ 766089 w 1522966"/>
                <a:gd name="connsiteY13" fmla="*/ 388593 h 975249"/>
                <a:gd name="connsiteX14" fmla="*/ 800209 w 1522966"/>
                <a:gd name="connsiteY14" fmla="*/ 204349 h 975249"/>
                <a:gd name="connsiteX0" fmla="*/ 800209 w 1538655"/>
                <a:gd name="connsiteY0" fmla="*/ 204349 h 976321"/>
                <a:gd name="connsiteX1" fmla="*/ 196266 w 1538655"/>
                <a:gd name="connsiteY1" fmla="*/ 12686 h 976321"/>
                <a:gd name="connsiteX2" fmla="*/ 147370 w 1538655"/>
                <a:gd name="connsiteY2" fmla="*/ 306113 h 976321"/>
                <a:gd name="connsiteX3" fmla="*/ 12021 w 1538655"/>
                <a:gd name="connsiteY3" fmla="*/ 518188 h 976321"/>
                <a:gd name="connsiteX4" fmla="*/ 636377 w 1538655"/>
                <a:gd name="connsiteY4" fmla="*/ 741181 h 976321"/>
                <a:gd name="connsiteX5" fmla="*/ 705803 w 1538655"/>
                <a:gd name="connsiteY5" fmla="*/ 624047 h 976321"/>
                <a:gd name="connsiteX6" fmla="*/ 859369 w 1538655"/>
                <a:gd name="connsiteY6" fmla="*/ 679765 h 976321"/>
                <a:gd name="connsiteX7" fmla="*/ 1189170 w 1538655"/>
                <a:gd name="connsiteY7" fmla="*/ 914032 h 976321"/>
                <a:gd name="connsiteX8" fmla="*/ 1507637 w 1538655"/>
                <a:gd name="connsiteY8" fmla="*/ 786693 h 976321"/>
                <a:gd name="connsiteX9" fmla="*/ 1173267 w 1538655"/>
                <a:gd name="connsiteY9" fmla="*/ 634312 h 976321"/>
                <a:gd name="connsiteX10" fmla="*/ 1250585 w 1538655"/>
                <a:gd name="connsiteY10" fmla="*/ 450008 h 976321"/>
                <a:gd name="connsiteX11" fmla="*/ 984454 w 1538655"/>
                <a:gd name="connsiteY11" fmla="*/ 340826 h 976321"/>
                <a:gd name="connsiteX12" fmla="*/ 909391 w 1538655"/>
                <a:gd name="connsiteY12" fmla="*/ 450008 h 976321"/>
                <a:gd name="connsiteX13" fmla="*/ 766089 w 1538655"/>
                <a:gd name="connsiteY13" fmla="*/ 388593 h 976321"/>
                <a:gd name="connsiteX14" fmla="*/ 800209 w 1538655"/>
                <a:gd name="connsiteY14" fmla="*/ 204349 h 976321"/>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38081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38081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38081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27868"/>
                <a:gd name="connsiteY0" fmla="*/ 204349 h 975126"/>
                <a:gd name="connsiteX1" fmla="*/ 196266 w 1527868"/>
                <a:gd name="connsiteY1" fmla="*/ 12686 h 975126"/>
                <a:gd name="connsiteX2" fmla="*/ 147370 w 1527868"/>
                <a:gd name="connsiteY2" fmla="*/ 306113 h 975126"/>
                <a:gd name="connsiteX3" fmla="*/ 12021 w 1527868"/>
                <a:gd name="connsiteY3" fmla="*/ 518188 h 975126"/>
                <a:gd name="connsiteX4" fmla="*/ 636377 w 1527868"/>
                <a:gd name="connsiteY4" fmla="*/ 741181 h 975126"/>
                <a:gd name="connsiteX5" fmla="*/ 705803 w 1527868"/>
                <a:gd name="connsiteY5" fmla="*/ 624047 h 975126"/>
                <a:gd name="connsiteX6" fmla="*/ 859369 w 1527868"/>
                <a:gd name="connsiteY6" fmla="*/ 679765 h 975126"/>
                <a:gd name="connsiteX7" fmla="*/ 1189170 w 1527868"/>
                <a:gd name="connsiteY7" fmla="*/ 914032 h 975126"/>
                <a:gd name="connsiteX8" fmla="*/ 1467881 w 1527868"/>
                <a:gd name="connsiteY8" fmla="*/ 742961 h 975126"/>
                <a:gd name="connsiteX9" fmla="*/ 1173267 w 1527868"/>
                <a:gd name="connsiteY9" fmla="*/ 634312 h 975126"/>
                <a:gd name="connsiteX10" fmla="*/ 1250585 w 1527868"/>
                <a:gd name="connsiteY10" fmla="*/ 438081 h 975126"/>
                <a:gd name="connsiteX11" fmla="*/ 964576 w 1527868"/>
                <a:gd name="connsiteY11" fmla="*/ 344802 h 975126"/>
                <a:gd name="connsiteX12" fmla="*/ 909391 w 1527868"/>
                <a:gd name="connsiteY12" fmla="*/ 450008 h 975126"/>
                <a:gd name="connsiteX13" fmla="*/ 766089 w 1527868"/>
                <a:gd name="connsiteY13" fmla="*/ 388593 h 975126"/>
                <a:gd name="connsiteX14" fmla="*/ 800209 w 1527868"/>
                <a:gd name="connsiteY14" fmla="*/ 204349 h 975126"/>
                <a:gd name="connsiteX0" fmla="*/ 800209 w 1527868"/>
                <a:gd name="connsiteY0" fmla="*/ 204349 h 975126"/>
                <a:gd name="connsiteX1" fmla="*/ 196266 w 1527868"/>
                <a:gd name="connsiteY1" fmla="*/ 12686 h 975126"/>
                <a:gd name="connsiteX2" fmla="*/ 147370 w 1527868"/>
                <a:gd name="connsiteY2" fmla="*/ 306113 h 975126"/>
                <a:gd name="connsiteX3" fmla="*/ 12021 w 1527868"/>
                <a:gd name="connsiteY3" fmla="*/ 518188 h 975126"/>
                <a:gd name="connsiteX4" fmla="*/ 636377 w 1527868"/>
                <a:gd name="connsiteY4" fmla="*/ 741181 h 975126"/>
                <a:gd name="connsiteX5" fmla="*/ 705803 w 1527868"/>
                <a:gd name="connsiteY5" fmla="*/ 624047 h 975126"/>
                <a:gd name="connsiteX6" fmla="*/ 859369 w 1527868"/>
                <a:gd name="connsiteY6" fmla="*/ 679765 h 975126"/>
                <a:gd name="connsiteX7" fmla="*/ 1189170 w 1527868"/>
                <a:gd name="connsiteY7" fmla="*/ 914032 h 975126"/>
                <a:gd name="connsiteX8" fmla="*/ 1467881 w 1527868"/>
                <a:gd name="connsiteY8" fmla="*/ 742961 h 975126"/>
                <a:gd name="connsiteX9" fmla="*/ 1173267 w 1527868"/>
                <a:gd name="connsiteY9" fmla="*/ 634312 h 975126"/>
                <a:gd name="connsiteX10" fmla="*/ 1250585 w 1527868"/>
                <a:gd name="connsiteY10" fmla="*/ 438081 h 975126"/>
                <a:gd name="connsiteX11" fmla="*/ 964576 w 1527868"/>
                <a:gd name="connsiteY11" fmla="*/ 344802 h 975126"/>
                <a:gd name="connsiteX12" fmla="*/ 909391 w 1527868"/>
                <a:gd name="connsiteY12" fmla="*/ 450008 h 975126"/>
                <a:gd name="connsiteX13" fmla="*/ 766089 w 1527868"/>
                <a:gd name="connsiteY13" fmla="*/ 388593 h 975126"/>
                <a:gd name="connsiteX14" fmla="*/ 800209 w 1527868"/>
                <a:gd name="connsiteY14" fmla="*/ 204349 h 975126"/>
                <a:gd name="connsiteX0" fmla="*/ 800209 w 1499884"/>
                <a:gd name="connsiteY0" fmla="*/ 204349 h 986483"/>
                <a:gd name="connsiteX1" fmla="*/ 196266 w 1499884"/>
                <a:gd name="connsiteY1" fmla="*/ 12686 h 986483"/>
                <a:gd name="connsiteX2" fmla="*/ 147370 w 1499884"/>
                <a:gd name="connsiteY2" fmla="*/ 306113 h 986483"/>
                <a:gd name="connsiteX3" fmla="*/ 12021 w 1499884"/>
                <a:gd name="connsiteY3" fmla="*/ 518188 h 986483"/>
                <a:gd name="connsiteX4" fmla="*/ 636377 w 1499884"/>
                <a:gd name="connsiteY4" fmla="*/ 741181 h 986483"/>
                <a:gd name="connsiteX5" fmla="*/ 705803 w 1499884"/>
                <a:gd name="connsiteY5" fmla="*/ 624047 h 986483"/>
                <a:gd name="connsiteX6" fmla="*/ 859369 w 1499884"/>
                <a:gd name="connsiteY6" fmla="*/ 679765 h 986483"/>
                <a:gd name="connsiteX7" fmla="*/ 1189170 w 1499884"/>
                <a:gd name="connsiteY7" fmla="*/ 914032 h 986483"/>
                <a:gd name="connsiteX8" fmla="*/ 1467881 w 1499884"/>
                <a:gd name="connsiteY8" fmla="*/ 742961 h 986483"/>
                <a:gd name="connsiteX9" fmla="*/ 1173267 w 1499884"/>
                <a:gd name="connsiteY9" fmla="*/ 634312 h 986483"/>
                <a:gd name="connsiteX10" fmla="*/ 1250585 w 1499884"/>
                <a:gd name="connsiteY10" fmla="*/ 438081 h 986483"/>
                <a:gd name="connsiteX11" fmla="*/ 964576 w 1499884"/>
                <a:gd name="connsiteY11" fmla="*/ 344802 h 986483"/>
                <a:gd name="connsiteX12" fmla="*/ 909391 w 1499884"/>
                <a:gd name="connsiteY12" fmla="*/ 450008 h 986483"/>
                <a:gd name="connsiteX13" fmla="*/ 766089 w 1499884"/>
                <a:gd name="connsiteY13" fmla="*/ 388593 h 986483"/>
                <a:gd name="connsiteX14" fmla="*/ 800209 w 1499884"/>
                <a:gd name="connsiteY14" fmla="*/ 204349 h 986483"/>
                <a:gd name="connsiteX0" fmla="*/ 800209 w 1505435"/>
                <a:gd name="connsiteY0" fmla="*/ 204349 h 1015754"/>
                <a:gd name="connsiteX1" fmla="*/ 196266 w 1505435"/>
                <a:gd name="connsiteY1" fmla="*/ 12686 h 1015754"/>
                <a:gd name="connsiteX2" fmla="*/ 147370 w 1505435"/>
                <a:gd name="connsiteY2" fmla="*/ 306113 h 1015754"/>
                <a:gd name="connsiteX3" fmla="*/ 12021 w 1505435"/>
                <a:gd name="connsiteY3" fmla="*/ 518188 h 1015754"/>
                <a:gd name="connsiteX4" fmla="*/ 636377 w 1505435"/>
                <a:gd name="connsiteY4" fmla="*/ 741181 h 1015754"/>
                <a:gd name="connsiteX5" fmla="*/ 705803 w 1505435"/>
                <a:gd name="connsiteY5" fmla="*/ 624047 h 1015754"/>
                <a:gd name="connsiteX6" fmla="*/ 859369 w 1505435"/>
                <a:gd name="connsiteY6" fmla="*/ 679765 h 1015754"/>
                <a:gd name="connsiteX7" fmla="*/ 1189170 w 1505435"/>
                <a:gd name="connsiteY7" fmla="*/ 914032 h 1015754"/>
                <a:gd name="connsiteX8" fmla="*/ 1467881 w 1505435"/>
                <a:gd name="connsiteY8" fmla="*/ 742961 h 1015754"/>
                <a:gd name="connsiteX9" fmla="*/ 1173267 w 1505435"/>
                <a:gd name="connsiteY9" fmla="*/ 634312 h 1015754"/>
                <a:gd name="connsiteX10" fmla="*/ 1250585 w 1505435"/>
                <a:gd name="connsiteY10" fmla="*/ 438081 h 1015754"/>
                <a:gd name="connsiteX11" fmla="*/ 964576 w 1505435"/>
                <a:gd name="connsiteY11" fmla="*/ 344802 h 1015754"/>
                <a:gd name="connsiteX12" fmla="*/ 909391 w 1505435"/>
                <a:gd name="connsiteY12" fmla="*/ 450008 h 1015754"/>
                <a:gd name="connsiteX13" fmla="*/ 766089 w 1505435"/>
                <a:gd name="connsiteY13" fmla="*/ 388593 h 1015754"/>
                <a:gd name="connsiteX14" fmla="*/ 800209 w 1505435"/>
                <a:gd name="connsiteY14" fmla="*/ 204349 h 1015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05435" h="1015754">
                  <a:moveTo>
                    <a:pt x="800209" y="204349"/>
                  </a:moveTo>
                  <a:cubicBezTo>
                    <a:pt x="598895" y="140461"/>
                    <a:pt x="302164" y="-50647"/>
                    <a:pt x="196266" y="12686"/>
                  </a:cubicBezTo>
                  <a:cubicBezTo>
                    <a:pt x="103106" y="72064"/>
                    <a:pt x="168969" y="214930"/>
                    <a:pt x="147370" y="306113"/>
                  </a:cubicBezTo>
                  <a:cubicBezTo>
                    <a:pt x="102254" y="376805"/>
                    <a:pt x="-42253" y="455447"/>
                    <a:pt x="12021" y="518188"/>
                  </a:cubicBezTo>
                  <a:cubicBezTo>
                    <a:pt x="164480" y="669383"/>
                    <a:pt x="559454" y="713233"/>
                    <a:pt x="636377" y="741181"/>
                  </a:cubicBezTo>
                  <a:cubicBezTo>
                    <a:pt x="696624" y="733941"/>
                    <a:pt x="677361" y="671042"/>
                    <a:pt x="705803" y="624047"/>
                  </a:cubicBezTo>
                  <a:lnTo>
                    <a:pt x="859369" y="679765"/>
                  </a:lnTo>
                  <a:cubicBezTo>
                    <a:pt x="850034" y="889051"/>
                    <a:pt x="1063333" y="847870"/>
                    <a:pt x="1189170" y="914032"/>
                  </a:cubicBezTo>
                  <a:cubicBezTo>
                    <a:pt x="1618678" y="1176386"/>
                    <a:pt x="1495571" y="862271"/>
                    <a:pt x="1467881" y="742961"/>
                  </a:cubicBezTo>
                  <a:cubicBezTo>
                    <a:pt x="1356424" y="685542"/>
                    <a:pt x="1304603" y="671853"/>
                    <a:pt x="1173267" y="634312"/>
                  </a:cubicBezTo>
                  <a:cubicBezTo>
                    <a:pt x="1199040" y="568902"/>
                    <a:pt x="1292398" y="479637"/>
                    <a:pt x="1250585" y="438081"/>
                  </a:cubicBezTo>
                  <a:cubicBezTo>
                    <a:pt x="1165850" y="405662"/>
                    <a:pt x="1045335" y="381196"/>
                    <a:pt x="964576" y="344802"/>
                  </a:cubicBezTo>
                  <a:cubicBezTo>
                    <a:pt x="930279" y="379871"/>
                    <a:pt x="927786" y="414939"/>
                    <a:pt x="909391" y="450008"/>
                  </a:cubicBezTo>
                  <a:lnTo>
                    <a:pt x="766089" y="388593"/>
                  </a:lnTo>
                  <a:lnTo>
                    <a:pt x="800209" y="204349"/>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68" name="Freeform 106">
              <a:extLst>
                <a:ext uri="{FF2B5EF4-FFF2-40B4-BE49-F238E27FC236}">
                  <a16:creationId xmlns:a16="http://schemas.microsoft.com/office/drawing/2014/main" id="{7ABD01DA-F7D7-478D-A532-2A1B78A013CF}"/>
                </a:ext>
              </a:extLst>
            </p:cNvPr>
            <p:cNvSpPr/>
            <p:nvPr/>
          </p:nvSpPr>
          <p:spPr>
            <a:xfrm rot="19632933">
              <a:off x="2257651" y="4182238"/>
              <a:ext cx="1505435" cy="1015754"/>
            </a:xfrm>
            <a:custGeom>
              <a:avLst/>
              <a:gdLst>
                <a:gd name="connsiteX0" fmla="*/ 812042 w 1535373"/>
                <a:gd name="connsiteY0" fmla="*/ 211541 h 921224"/>
                <a:gd name="connsiteX1" fmla="*/ 184245 w 1535373"/>
                <a:gd name="connsiteY1" fmla="*/ 0 h 921224"/>
                <a:gd name="connsiteX2" fmla="*/ 143301 w 1535373"/>
                <a:gd name="connsiteY2" fmla="*/ 293427 h 921224"/>
                <a:gd name="connsiteX3" fmla="*/ 0 w 1535373"/>
                <a:gd name="connsiteY3" fmla="*/ 477672 h 921224"/>
                <a:gd name="connsiteX4" fmla="*/ 600501 w 1535373"/>
                <a:gd name="connsiteY4" fmla="*/ 764275 h 921224"/>
                <a:gd name="connsiteX5" fmla="*/ 709684 w 1535373"/>
                <a:gd name="connsiteY5" fmla="*/ 655093 h 921224"/>
                <a:gd name="connsiteX6" fmla="*/ 887104 w 1535373"/>
                <a:gd name="connsiteY6" fmla="*/ 702860 h 921224"/>
                <a:gd name="connsiteX7" fmla="*/ 1201003 w 1535373"/>
                <a:gd name="connsiteY7" fmla="*/ 921224 h 921224"/>
                <a:gd name="connsiteX8" fmla="*/ 1535373 w 1535373"/>
                <a:gd name="connsiteY8" fmla="*/ 825690 h 921224"/>
                <a:gd name="connsiteX9" fmla="*/ 1201003 w 1535373"/>
                <a:gd name="connsiteY9" fmla="*/ 689212 h 921224"/>
                <a:gd name="connsiteX10" fmla="*/ 1262418 w 1535373"/>
                <a:gd name="connsiteY10" fmla="*/ 457200 h 921224"/>
                <a:gd name="connsiteX11" fmla="*/ 996287 w 1535373"/>
                <a:gd name="connsiteY11" fmla="*/ 348018 h 921224"/>
                <a:gd name="connsiteX12" fmla="*/ 921224 w 1535373"/>
                <a:gd name="connsiteY12" fmla="*/ 457200 h 921224"/>
                <a:gd name="connsiteX13" fmla="*/ 777922 w 1535373"/>
                <a:gd name="connsiteY13" fmla="*/ 395785 h 921224"/>
                <a:gd name="connsiteX14" fmla="*/ 812042 w 1535373"/>
                <a:gd name="connsiteY14" fmla="*/ 211541 h 921224"/>
                <a:gd name="connsiteX0" fmla="*/ 812042 w 1535373"/>
                <a:gd name="connsiteY0" fmla="*/ 191663 h 901346"/>
                <a:gd name="connsiteX1" fmla="*/ 208099 w 1535373"/>
                <a:gd name="connsiteY1" fmla="*/ 0 h 901346"/>
                <a:gd name="connsiteX2" fmla="*/ 143301 w 1535373"/>
                <a:gd name="connsiteY2" fmla="*/ 273549 h 901346"/>
                <a:gd name="connsiteX3" fmla="*/ 0 w 1535373"/>
                <a:gd name="connsiteY3" fmla="*/ 457794 h 901346"/>
                <a:gd name="connsiteX4" fmla="*/ 600501 w 1535373"/>
                <a:gd name="connsiteY4" fmla="*/ 744397 h 901346"/>
                <a:gd name="connsiteX5" fmla="*/ 709684 w 1535373"/>
                <a:gd name="connsiteY5" fmla="*/ 635215 h 901346"/>
                <a:gd name="connsiteX6" fmla="*/ 887104 w 1535373"/>
                <a:gd name="connsiteY6" fmla="*/ 682982 h 901346"/>
                <a:gd name="connsiteX7" fmla="*/ 1201003 w 1535373"/>
                <a:gd name="connsiteY7" fmla="*/ 901346 h 901346"/>
                <a:gd name="connsiteX8" fmla="*/ 1535373 w 1535373"/>
                <a:gd name="connsiteY8" fmla="*/ 805812 h 901346"/>
                <a:gd name="connsiteX9" fmla="*/ 1201003 w 1535373"/>
                <a:gd name="connsiteY9" fmla="*/ 669334 h 901346"/>
                <a:gd name="connsiteX10" fmla="*/ 1262418 w 1535373"/>
                <a:gd name="connsiteY10" fmla="*/ 437322 h 901346"/>
                <a:gd name="connsiteX11" fmla="*/ 996287 w 1535373"/>
                <a:gd name="connsiteY11" fmla="*/ 328140 h 901346"/>
                <a:gd name="connsiteX12" fmla="*/ 921224 w 1535373"/>
                <a:gd name="connsiteY12" fmla="*/ 437322 h 901346"/>
                <a:gd name="connsiteX13" fmla="*/ 777922 w 1535373"/>
                <a:gd name="connsiteY13" fmla="*/ 375907 h 901346"/>
                <a:gd name="connsiteX14" fmla="*/ 812042 w 1535373"/>
                <a:gd name="connsiteY14" fmla="*/ 191663 h 901346"/>
                <a:gd name="connsiteX0" fmla="*/ 812042 w 1535373"/>
                <a:gd name="connsiteY0" fmla="*/ 204349 h 914032"/>
                <a:gd name="connsiteX1" fmla="*/ 208099 w 1535373"/>
                <a:gd name="connsiteY1" fmla="*/ 12686 h 914032"/>
                <a:gd name="connsiteX2" fmla="*/ 143301 w 1535373"/>
                <a:gd name="connsiteY2" fmla="*/ 286235 h 914032"/>
                <a:gd name="connsiteX3" fmla="*/ 0 w 1535373"/>
                <a:gd name="connsiteY3" fmla="*/ 470480 h 914032"/>
                <a:gd name="connsiteX4" fmla="*/ 600501 w 1535373"/>
                <a:gd name="connsiteY4" fmla="*/ 757083 h 914032"/>
                <a:gd name="connsiteX5" fmla="*/ 709684 w 1535373"/>
                <a:gd name="connsiteY5" fmla="*/ 647901 h 914032"/>
                <a:gd name="connsiteX6" fmla="*/ 887104 w 1535373"/>
                <a:gd name="connsiteY6" fmla="*/ 695668 h 914032"/>
                <a:gd name="connsiteX7" fmla="*/ 1201003 w 1535373"/>
                <a:gd name="connsiteY7" fmla="*/ 914032 h 914032"/>
                <a:gd name="connsiteX8" fmla="*/ 1535373 w 1535373"/>
                <a:gd name="connsiteY8" fmla="*/ 818498 h 914032"/>
                <a:gd name="connsiteX9" fmla="*/ 1201003 w 1535373"/>
                <a:gd name="connsiteY9" fmla="*/ 682020 h 914032"/>
                <a:gd name="connsiteX10" fmla="*/ 1262418 w 1535373"/>
                <a:gd name="connsiteY10" fmla="*/ 450008 h 914032"/>
                <a:gd name="connsiteX11" fmla="*/ 996287 w 1535373"/>
                <a:gd name="connsiteY11" fmla="*/ 340826 h 914032"/>
                <a:gd name="connsiteX12" fmla="*/ 921224 w 1535373"/>
                <a:gd name="connsiteY12" fmla="*/ 450008 h 914032"/>
                <a:gd name="connsiteX13" fmla="*/ 777922 w 1535373"/>
                <a:gd name="connsiteY13" fmla="*/ 388593 h 914032"/>
                <a:gd name="connsiteX14" fmla="*/ 812042 w 1535373"/>
                <a:gd name="connsiteY14" fmla="*/ 204349 h 914032"/>
                <a:gd name="connsiteX0" fmla="*/ 812042 w 1535373"/>
                <a:gd name="connsiteY0" fmla="*/ 204349 h 914032"/>
                <a:gd name="connsiteX1" fmla="*/ 208099 w 1535373"/>
                <a:gd name="connsiteY1" fmla="*/ 12686 h 914032"/>
                <a:gd name="connsiteX2" fmla="*/ 143301 w 1535373"/>
                <a:gd name="connsiteY2" fmla="*/ 286235 h 914032"/>
                <a:gd name="connsiteX3" fmla="*/ 0 w 1535373"/>
                <a:gd name="connsiteY3" fmla="*/ 470480 h 914032"/>
                <a:gd name="connsiteX4" fmla="*/ 600501 w 1535373"/>
                <a:gd name="connsiteY4" fmla="*/ 757083 h 914032"/>
                <a:gd name="connsiteX5" fmla="*/ 709684 w 1535373"/>
                <a:gd name="connsiteY5" fmla="*/ 647901 h 914032"/>
                <a:gd name="connsiteX6" fmla="*/ 887104 w 1535373"/>
                <a:gd name="connsiteY6" fmla="*/ 695668 h 914032"/>
                <a:gd name="connsiteX7" fmla="*/ 1201003 w 1535373"/>
                <a:gd name="connsiteY7" fmla="*/ 914032 h 914032"/>
                <a:gd name="connsiteX8" fmla="*/ 1535373 w 1535373"/>
                <a:gd name="connsiteY8" fmla="*/ 818498 h 914032"/>
                <a:gd name="connsiteX9" fmla="*/ 1201003 w 1535373"/>
                <a:gd name="connsiteY9" fmla="*/ 682020 h 914032"/>
                <a:gd name="connsiteX10" fmla="*/ 1262418 w 1535373"/>
                <a:gd name="connsiteY10" fmla="*/ 450008 h 914032"/>
                <a:gd name="connsiteX11" fmla="*/ 996287 w 1535373"/>
                <a:gd name="connsiteY11" fmla="*/ 340826 h 914032"/>
                <a:gd name="connsiteX12" fmla="*/ 921224 w 1535373"/>
                <a:gd name="connsiteY12" fmla="*/ 450008 h 914032"/>
                <a:gd name="connsiteX13" fmla="*/ 777922 w 1535373"/>
                <a:gd name="connsiteY13" fmla="*/ 388593 h 914032"/>
                <a:gd name="connsiteX14" fmla="*/ 812042 w 1535373"/>
                <a:gd name="connsiteY14" fmla="*/ 204349 h 914032"/>
                <a:gd name="connsiteX0" fmla="*/ 812042 w 1535373"/>
                <a:gd name="connsiteY0" fmla="*/ 204349 h 914032"/>
                <a:gd name="connsiteX1" fmla="*/ 208099 w 1535373"/>
                <a:gd name="connsiteY1" fmla="*/ 12686 h 914032"/>
                <a:gd name="connsiteX2" fmla="*/ 159203 w 1535373"/>
                <a:gd name="connsiteY2" fmla="*/ 306113 h 914032"/>
                <a:gd name="connsiteX3" fmla="*/ 0 w 1535373"/>
                <a:gd name="connsiteY3" fmla="*/ 470480 h 914032"/>
                <a:gd name="connsiteX4" fmla="*/ 600501 w 1535373"/>
                <a:gd name="connsiteY4" fmla="*/ 757083 h 914032"/>
                <a:gd name="connsiteX5" fmla="*/ 709684 w 1535373"/>
                <a:gd name="connsiteY5" fmla="*/ 647901 h 914032"/>
                <a:gd name="connsiteX6" fmla="*/ 887104 w 1535373"/>
                <a:gd name="connsiteY6" fmla="*/ 695668 h 914032"/>
                <a:gd name="connsiteX7" fmla="*/ 1201003 w 1535373"/>
                <a:gd name="connsiteY7" fmla="*/ 914032 h 914032"/>
                <a:gd name="connsiteX8" fmla="*/ 1535373 w 1535373"/>
                <a:gd name="connsiteY8" fmla="*/ 818498 h 914032"/>
                <a:gd name="connsiteX9" fmla="*/ 1201003 w 1535373"/>
                <a:gd name="connsiteY9" fmla="*/ 682020 h 914032"/>
                <a:gd name="connsiteX10" fmla="*/ 1262418 w 1535373"/>
                <a:gd name="connsiteY10" fmla="*/ 450008 h 914032"/>
                <a:gd name="connsiteX11" fmla="*/ 996287 w 1535373"/>
                <a:gd name="connsiteY11" fmla="*/ 340826 h 914032"/>
                <a:gd name="connsiteX12" fmla="*/ 921224 w 1535373"/>
                <a:gd name="connsiteY12" fmla="*/ 450008 h 914032"/>
                <a:gd name="connsiteX13" fmla="*/ 777922 w 1535373"/>
                <a:gd name="connsiteY13" fmla="*/ 388593 h 914032"/>
                <a:gd name="connsiteX14" fmla="*/ 812042 w 1535373"/>
                <a:gd name="connsiteY14" fmla="*/ 204349 h 914032"/>
                <a:gd name="connsiteX0" fmla="*/ 788188 w 1511519"/>
                <a:gd name="connsiteY0" fmla="*/ 204349 h 914032"/>
                <a:gd name="connsiteX1" fmla="*/ 184245 w 1511519"/>
                <a:gd name="connsiteY1" fmla="*/ 12686 h 914032"/>
                <a:gd name="connsiteX2" fmla="*/ 135349 w 1511519"/>
                <a:gd name="connsiteY2" fmla="*/ 306113 h 914032"/>
                <a:gd name="connsiteX3" fmla="*/ 0 w 1511519"/>
                <a:gd name="connsiteY3" fmla="*/ 518188 h 914032"/>
                <a:gd name="connsiteX4" fmla="*/ 576647 w 1511519"/>
                <a:gd name="connsiteY4" fmla="*/ 757083 h 914032"/>
                <a:gd name="connsiteX5" fmla="*/ 685830 w 1511519"/>
                <a:gd name="connsiteY5" fmla="*/ 647901 h 914032"/>
                <a:gd name="connsiteX6" fmla="*/ 863250 w 1511519"/>
                <a:gd name="connsiteY6" fmla="*/ 695668 h 914032"/>
                <a:gd name="connsiteX7" fmla="*/ 1177149 w 1511519"/>
                <a:gd name="connsiteY7" fmla="*/ 914032 h 914032"/>
                <a:gd name="connsiteX8" fmla="*/ 1511519 w 1511519"/>
                <a:gd name="connsiteY8" fmla="*/ 818498 h 914032"/>
                <a:gd name="connsiteX9" fmla="*/ 1177149 w 1511519"/>
                <a:gd name="connsiteY9" fmla="*/ 682020 h 914032"/>
                <a:gd name="connsiteX10" fmla="*/ 1238564 w 1511519"/>
                <a:gd name="connsiteY10" fmla="*/ 450008 h 914032"/>
                <a:gd name="connsiteX11" fmla="*/ 972433 w 1511519"/>
                <a:gd name="connsiteY11" fmla="*/ 340826 h 914032"/>
                <a:gd name="connsiteX12" fmla="*/ 897370 w 1511519"/>
                <a:gd name="connsiteY12" fmla="*/ 450008 h 914032"/>
                <a:gd name="connsiteX13" fmla="*/ 754068 w 1511519"/>
                <a:gd name="connsiteY13" fmla="*/ 388593 h 914032"/>
                <a:gd name="connsiteX14" fmla="*/ 788188 w 1511519"/>
                <a:gd name="connsiteY14" fmla="*/ 204349 h 914032"/>
                <a:gd name="connsiteX0" fmla="*/ 802902 w 1526233"/>
                <a:gd name="connsiteY0" fmla="*/ 204349 h 914032"/>
                <a:gd name="connsiteX1" fmla="*/ 198959 w 1526233"/>
                <a:gd name="connsiteY1" fmla="*/ 12686 h 914032"/>
                <a:gd name="connsiteX2" fmla="*/ 150063 w 1526233"/>
                <a:gd name="connsiteY2" fmla="*/ 306113 h 914032"/>
                <a:gd name="connsiteX3" fmla="*/ 14714 w 1526233"/>
                <a:gd name="connsiteY3" fmla="*/ 518188 h 914032"/>
                <a:gd name="connsiteX4" fmla="*/ 591361 w 1526233"/>
                <a:gd name="connsiteY4" fmla="*/ 757083 h 914032"/>
                <a:gd name="connsiteX5" fmla="*/ 700544 w 1526233"/>
                <a:gd name="connsiteY5" fmla="*/ 647901 h 914032"/>
                <a:gd name="connsiteX6" fmla="*/ 877964 w 1526233"/>
                <a:gd name="connsiteY6" fmla="*/ 695668 h 914032"/>
                <a:gd name="connsiteX7" fmla="*/ 1191863 w 1526233"/>
                <a:gd name="connsiteY7" fmla="*/ 914032 h 914032"/>
                <a:gd name="connsiteX8" fmla="*/ 1526233 w 1526233"/>
                <a:gd name="connsiteY8" fmla="*/ 818498 h 914032"/>
                <a:gd name="connsiteX9" fmla="*/ 1191863 w 1526233"/>
                <a:gd name="connsiteY9" fmla="*/ 682020 h 914032"/>
                <a:gd name="connsiteX10" fmla="*/ 1253278 w 1526233"/>
                <a:gd name="connsiteY10" fmla="*/ 450008 h 914032"/>
                <a:gd name="connsiteX11" fmla="*/ 987147 w 1526233"/>
                <a:gd name="connsiteY11" fmla="*/ 340826 h 914032"/>
                <a:gd name="connsiteX12" fmla="*/ 912084 w 1526233"/>
                <a:gd name="connsiteY12" fmla="*/ 450008 h 914032"/>
                <a:gd name="connsiteX13" fmla="*/ 768782 w 1526233"/>
                <a:gd name="connsiteY13" fmla="*/ 388593 h 914032"/>
                <a:gd name="connsiteX14" fmla="*/ 802902 w 1526233"/>
                <a:gd name="connsiteY14" fmla="*/ 204349 h 914032"/>
                <a:gd name="connsiteX0" fmla="*/ 802902 w 1526233"/>
                <a:gd name="connsiteY0" fmla="*/ 204349 h 914032"/>
                <a:gd name="connsiteX1" fmla="*/ 198959 w 1526233"/>
                <a:gd name="connsiteY1" fmla="*/ 12686 h 914032"/>
                <a:gd name="connsiteX2" fmla="*/ 150063 w 1526233"/>
                <a:gd name="connsiteY2" fmla="*/ 306113 h 914032"/>
                <a:gd name="connsiteX3" fmla="*/ 14714 w 1526233"/>
                <a:gd name="connsiteY3" fmla="*/ 518188 h 914032"/>
                <a:gd name="connsiteX4" fmla="*/ 591361 w 1526233"/>
                <a:gd name="connsiteY4" fmla="*/ 757083 h 914032"/>
                <a:gd name="connsiteX5" fmla="*/ 700544 w 1526233"/>
                <a:gd name="connsiteY5" fmla="*/ 647901 h 914032"/>
                <a:gd name="connsiteX6" fmla="*/ 877964 w 1526233"/>
                <a:gd name="connsiteY6" fmla="*/ 695668 h 914032"/>
                <a:gd name="connsiteX7" fmla="*/ 1191863 w 1526233"/>
                <a:gd name="connsiteY7" fmla="*/ 914032 h 914032"/>
                <a:gd name="connsiteX8" fmla="*/ 1526233 w 1526233"/>
                <a:gd name="connsiteY8" fmla="*/ 818498 h 914032"/>
                <a:gd name="connsiteX9" fmla="*/ 1191863 w 1526233"/>
                <a:gd name="connsiteY9" fmla="*/ 682020 h 914032"/>
                <a:gd name="connsiteX10" fmla="*/ 1253278 w 1526233"/>
                <a:gd name="connsiteY10" fmla="*/ 450008 h 914032"/>
                <a:gd name="connsiteX11" fmla="*/ 987147 w 1526233"/>
                <a:gd name="connsiteY11" fmla="*/ 340826 h 914032"/>
                <a:gd name="connsiteX12" fmla="*/ 912084 w 1526233"/>
                <a:gd name="connsiteY12" fmla="*/ 450008 h 914032"/>
                <a:gd name="connsiteX13" fmla="*/ 768782 w 1526233"/>
                <a:gd name="connsiteY13" fmla="*/ 388593 h 914032"/>
                <a:gd name="connsiteX14" fmla="*/ 802902 w 1526233"/>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588668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52279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52279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52279 w 1523540"/>
                <a:gd name="connsiteY4" fmla="*/ 757083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697851 w 1523540"/>
                <a:gd name="connsiteY5" fmla="*/ 647901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75271 w 1523540"/>
                <a:gd name="connsiteY6" fmla="*/ 695668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59369 w 1523540"/>
                <a:gd name="connsiteY6" fmla="*/ 679765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59369 w 1523540"/>
                <a:gd name="connsiteY6" fmla="*/ 679765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14032"/>
                <a:gd name="connsiteX1" fmla="*/ 196266 w 1523540"/>
                <a:gd name="connsiteY1" fmla="*/ 12686 h 914032"/>
                <a:gd name="connsiteX2" fmla="*/ 147370 w 1523540"/>
                <a:gd name="connsiteY2" fmla="*/ 306113 h 914032"/>
                <a:gd name="connsiteX3" fmla="*/ 12021 w 1523540"/>
                <a:gd name="connsiteY3" fmla="*/ 518188 h 914032"/>
                <a:gd name="connsiteX4" fmla="*/ 636377 w 1523540"/>
                <a:gd name="connsiteY4" fmla="*/ 741181 h 914032"/>
                <a:gd name="connsiteX5" fmla="*/ 705803 w 1523540"/>
                <a:gd name="connsiteY5" fmla="*/ 624047 h 914032"/>
                <a:gd name="connsiteX6" fmla="*/ 859369 w 1523540"/>
                <a:gd name="connsiteY6" fmla="*/ 679765 h 914032"/>
                <a:gd name="connsiteX7" fmla="*/ 1189170 w 1523540"/>
                <a:gd name="connsiteY7" fmla="*/ 914032 h 914032"/>
                <a:gd name="connsiteX8" fmla="*/ 1523540 w 1523540"/>
                <a:gd name="connsiteY8" fmla="*/ 818498 h 914032"/>
                <a:gd name="connsiteX9" fmla="*/ 1189170 w 1523540"/>
                <a:gd name="connsiteY9" fmla="*/ 682020 h 914032"/>
                <a:gd name="connsiteX10" fmla="*/ 1250585 w 1523540"/>
                <a:gd name="connsiteY10" fmla="*/ 450008 h 914032"/>
                <a:gd name="connsiteX11" fmla="*/ 984454 w 1523540"/>
                <a:gd name="connsiteY11" fmla="*/ 340826 h 914032"/>
                <a:gd name="connsiteX12" fmla="*/ 909391 w 1523540"/>
                <a:gd name="connsiteY12" fmla="*/ 450008 h 914032"/>
                <a:gd name="connsiteX13" fmla="*/ 766089 w 1523540"/>
                <a:gd name="connsiteY13" fmla="*/ 388593 h 914032"/>
                <a:gd name="connsiteX14" fmla="*/ 800209 w 1523540"/>
                <a:gd name="connsiteY14" fmla="*/ 204349 h 914032"/>
                <a:gd name="connsiteX0" fmla="*/ 800209 w 1523540"/>
                <a:gd name="connsiteY0" fmla="*/ 204349 h 982628"/>
                <a:gd name="connsiteX1" fmla="*/ 196266 w 1523540"/>
                <a:gd name="connsiteY1" fmla="*/ 12686 h 982628"/>
                <a:gd name="connsiteX2" fmla="*/ 147370 w 1523540"/>
                <a:gd name="connsiteY2" fmla="*/ 306113 h 982628"/>
                <a:gd name="connsiteX3" fmla="*/ 12021 w 1523540"/>
                <a:gd name="connsiteY3" fmla="*/ 518188 h 982628"/>
                <a:gd name="connsiteX4" fmla="*/ 636377 w 1523540"/>
                <a:gd name="connsiteY4" fmla="*/ 741181 h 982628"/>
                <a:gd name="connsiteX5" fmla="*/ 705803 w 1523540"/>
                <a:gd name="connsiteY5" fmla="*/ 624047 h 982628"/>
                <a:gd name="connsiteX6" fmla="*/ 859369 w 1523540"/>
                <a:gd name="connsiteY6" fmla="*/ 679765 h 982628"/>
                <a:gd name="connsiteX7" fmla="*/ 1189170 w 1523540"/>
                <a:gd name="connsiteY7" fmla="*/ 914032 h 982628"/>
                <a:gd name="connsiteX8" fmla="*/ 1523540 w 1523540"/>
                <a:gd name="connsiteY8" fmla="*/ 818498 h 982628"/>
                <a:gd name="connsiteX9" fmla="*/ 1189170 w 1523540"/>
                <a:gd name="connsiteY9" fmla="*/ 682020 h 982628"/>
                <a:gd name="connsiteX10" fmla="*/ 1250585 w 1523540"/>
                <a:gd name="connsiteY10" fmla="*/ 450008 h 982628"/>
                <a:gd name="connsiteX11" fmla="*/ 984454 w 1523540"/>
                <a:gd name="connsiteY11" fmla="*/ 340826 h 982628"/>
                <a:gd name="connsiteX12" fmla="*/ 909391 w 1523540"/>
                <a:gd name="connsiteY12" fmla="*/ 450008 h 982628"/>
                <a:gd name="connsiteX13" fmla="*/ 766089 w 1523540"/>
                <a:gd name="connsiteY13" fmla="*/ 388593 h 982628"/>
                <a:gd name="connsiteX14" fmla="*/ 800209 w 1523540"/>
                <a:gd name="connsiteY14" fmla="*/ 204349 h 982628"/>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89170 w 1554538"/>
                <a:gd name="connsiteY9" fmla="*/ 682020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89170 w 1554538"/>
                <a:gd name="connsiteY9" fmla="*/ 682020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73267 w 1554538"/>
                <a:gd name="connsiteY9" fmla="*/ 634312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54538"/>
                <a:gd name="connsiteY0" fmla="*/ 204349 h 982009"/>
                <a:gd name="connsiteX1" fmla="*/ 196266 w 1554538"/>
                <a:gd name="connsiteY1" fmla="*/ 12686 h 982009"/>
                <a:gd name="connsiteX2" fmla="*/ 147370 w 1554538"/>
                <a:gd name="connsiteY2" fmla="*/ 306113 h 982009"/>
                <a:gd name="connsiteX3" fmla="*/ 12021 w 1554538"/>
                <a:gd name="connsiteY3" fmla="*/ 518188 h 982009"/>
                <a:gd name="connsiteX4" fmla="*/ 636377 w 1554538"/>
                <a:gd name="connsiteY4" fmla="*/ 741181 h 982009"/>
                <a:gd name="connsiteX5" fmla="*/ 705803 w 1554538"/>
                <a:gd name="connsiteY5" fmla="*/ 624047 h 982009"/>
                <a:gd name="connsiteX6" fmla="*/ 859369 w 1554538"/>
                <a:gd name="connsiteY6" fmla="*/ 679765 h 982009"/>
                <a:gd name="connsiteX7" fmla="*/ 1189170 w 1554538"/>
                <a:gd name="connsiteY7" fmla="*/ 914032 h 982009"/>
                <a:gd name="connsiteX8" fmla="*/ 1523540 w 1554538"/>
                <a:gd name="connsiteY8" fmla="*/ 818498 h 982009"/>
                <a:gd name="connsiteX9" fmla="*/ 1173267 w 1554538"/>
                <a:gd name="connsiteY9" fmla="*/ 634312 h 982009"/>
                <a:gd name="connsiteX10" fmla="*/ 1250585 w 1554538"/>
                <a:gd name="connsiteY10" fmla="*/ 450008 h 982009"/>
                <a:gd name="connsiteX11" fmla="*/ 984454 w 1554538"/>
                <a:gd name="connsiteY11" fmla="*/ 340826 h 982009"/>
                <a:gd name="connsiteX12" fmla="*/ 909391 w 1554538"/>
                <a:gd name="connsiteY12" fmla="*/ 450008 h 982009"/>
                <a:gd name="connsiteX13" fmla="*/ 766089 w 1554538"/>
                <a:gd name="connsiteY13" fmla="*/ 388593 h 982009"/>
                <a:gd name="connsiteX14" fmla="*/ 800209 w 1554538"/>
                <a:gd name="connsiteY14" fmla="*/ 204349 h 982009"/>
                <a:gd name="connsiteX0" fmla="*/ 800209 w 1542543"/>
                <a:gd name="connsiteY0" fmla="*/ 204349 h 976908"/>
                <a:gd name="connsiteX1" fmla="*/ 196266 w 1542543"/>
                <a:gd name="connsiteY1" fmla="*/ 12686 h 976908"/>
                <a:gd name="connsiteX2" fmla="*/ 147370 w 1542543"/>
                <a:gd name="connsiteY2" fmla="*/ 306113 h 976908"/>
                <a:gd name="connsiteX3" fmla="*/ 12021 w 1542543"/>
                <a:gd name="connsiteY3" fmla="*/ 518188 h 976908"/>
                <a:gd name="connsiteX4" fmla="*/ 636377 w 1542543"/>
                <a:gd name="connsiteY4" fmla="*/ 741181 h 976908"/>
                <a:gd name="connsiteX5" fmla="*/ 705803 w 1542543"/>
                <a:gd name="connsiteY5" fmla="*/ 624047 h 976908"/>
                <a:gd name="connsiteX6" fmla="*/ 859369 w 1542543"/>
                <a:gd name="connsiteY6" fmla="*/ 679765 h 976908"/>
                <a:gd name="connsiteX7" fmla="*/ 1189170 w 1542543"/>
                <a:gd name="connsiteY7" fmla="*/ 914032 h 976908"/>
                <a:gd name="connsiteX8" fmla="*/ 1507637 w 1542543"/>
                <a:gd name="connsiteY8" fmla="*/ 786693 h 976908"/>
                <a:gd name="connsiteX9" fmla="*/ 1173267 w 1542543"/>
                <a:gd name="connsiteY9" fmla="*/ 634312 h 976908"/>
                <a:gd name="connsiteX10" fmla="*/ 1250585 w 1542543"/>
                <a:gd name="connsiteY10" fmla="*/ 450008 h 976908"/>
                <a:gd name="connsiteX11" fmla="*/ 984454 w 1542543"/>
                <a:gd name="connsiteY11" fmla="*/ 340826 h 976908"/>
                <a:gd name="connsiteX12" fmla="*/ 909391 w 1542543"/>
                <a:gd name="connsiteY12" fmla="*/ 450008 h 976908"/>
                <a:gd name="connsiteX13" fmla="*/ 766089 w 1542543"/>
                <a:gd name="connsiteY13" fmla="*/ 388593 h 976908"/>
                <a:gd name="connsiteX14" fmla="*/ 800209 w 1542543"/>
                <a:gd name="connsiteY14" fmla="*/ 204349 h 976908"/>
                <a:gd name="connsiteX0" fmla="*/ 800209 w 1542543"/>
                <a:gd name="connsiteY0" fmla="*/ 204349 h 976908"/>
                <a:gd name="connsiteX1" fmla="*/ 196266 w 1542543"/>
                <a:gd name="connsiteY1" fmla="*/ 12686 h 976908"/>
                <a:gd name="connsiteX2" fmla="*/ 147370 w 1542543"/>
                <a:gd name="connsiteY2" fmla="*/ 306113 h 976908"/>
                <a:gd name="connsiteX3" fmla="*/ 12021 w 1542543"/>
                <a:gd name="connsiteY3" fmla="*/ 518188 h 976908"/>
                <a:gd name="connsiteX4" fmla="*/ 636377 w 1542543"/>
                <a:gd name="connsiteY4" fmla="*/ 741181 h 976908"/>
                <a:gd name="connsiteX5" fmla="*/ 705803 w 1542543"/>
                <a:gd name="connsiteY5" fmla="*/ 624047 h 976908"/>
                <a:gd name="connsiteX6" fmla="*/ 859369 w 1542543"/>
                <a:gd name="connsiteY6" fmla="*/ 679765 h 976908"/>
                <a:gd name="connsiteX7" fmla="*/ 1189170 w 1542543"/>
                <a:gd name="connsiteY7" fmla="*/ 914032 h 976908"/>
                <a:gd name="connsiteX8" fmla="*/ 1507637 w 1542543"/>
                <a:gd name="connsiteY8" fmla="*/ 786693 h 976908"/>
                <a:gd name="connsiteX9" fmla="*/ 1173267 w 1542543"/>
                <a:gd name="connsiteY9" fmla="*/ 634312 h 976908"/>
                <a:gd name="connsiteX10" fmla="*/ 1250585 w 1542543"/>
                <a:gd name="connsiteY10" fmla="*/ 450008 h 976908"/>
                <a:gd name="connsiteX11" fmla="*/ 984454 w 1542543"/>
                <a:gd name="connsiteY11" fmla="*/ 340826 h 976908"/>
                <a:gd name="connsiteX12" fmla="*/ 909391 w 1542543"/>
                <a:gd name="connsiteY12" fmla="*/ 450008 h 976908"/>
                <a:gd name="connsiteX13" fmla="*/ 766089 w 1542543"/>
                <a:gd name="connsiteY13" fmla="*/ 388593 h 976908"/>
                <a:gd name="connsiteX14" fmla="*/ 800209 w 1542543"/>
                <a:gd name="connsiteY14" fmla="*/ 204349 h 976908"/>
                <a:gd name="connsiteX0" fmla="*/ 800209 w 1522966"/>
                <a:gd name="connsiteY0" fmla="*/ 204349 h 975249"/>
                <a:gd name="connsiteX1" fmla="*/ 196266 w 1522966"/>
                <a:gd name="connsiteY1" fmla="*/ 12686 h 975249"/>
                <a:gd name="connsiteX2" fmla="*/ 147370 w 1522966"/>
                <a:gd name="connsiteY2" fmla="*/ 306113 h 975249"/>
                <a:gd name="connsiteX3" fmla="*/ 12021 w 1522966"/>
                <a:gd name="connsiteY3" fmla="*/ 518188 h 975249"/>
                <a:gd name="connsiteX4" fmla="*/ 636377 w 1522966"/>
                <a:gd name="connsiteY4" fmla="*/ 741181 h 975249"/>
                <a:gd name="connsiteX5" fmla="*/ 705803 w 1522966"/>
                <a:gd name="connsiteY5" fmla="*/ 624047 h 975249"/>
                <a:gd name="connsiteX6" fmla="*/ 859369 w 1522966"/>
                <a:gd name="connsiteY6" fmla="*/ 679765 h 975249"/>
                <a:gd name="connsiteX7" fmla="*/ 1189170 w 1522966"/>
                <a:gd name="connsiteY7" fmla="*/ 914032 h 975249"/>
                <a:gd name="connsiteX8" fmla="*/ 1507637 w 1522966"/>
                <a:gd name="connsiteY8" fmla="*/ 786693 h 975249"/>
                <a:gd name="connsiteX9" fmla="*/ 1173267 w 1522966"/>
                <a:gd name="connsiteY9" fmla="*/ 634312 h 975249"/>
                <a:gd name="connsiteX10" fmla="*/ 1250585 w 1522966"/>
                <a:gd name="connsiteY10" fmla="*/ 450008 h 975249"/>
                <a:gd name="connsiteX11" fmla="*/ 984454 w 1522966"/>
                <a:gd name="connsiteY11" fmla="*/ 340826 h 975249"/>
                <a:gd name="connsiteX12" fmla="*/ 909391 w 1522966"/>
                <a:gd name="connsiteY12" fmla="*/ 450008 h 975249"/>
                <a:gd name="connsiteX13" fmla="*/ 766089 w 1522966"/>
                <a:gd name="connsiteY13" fmla="*/ 388593 h 975249"/>
                <a:gd name="connsiteX14" fmla="*/ 800209 w 1522966"/>
                <a:gd name="connsiteY14" fmla="*/ 204349 h 975249"/>
                <a:gd name="connsiteX0" fmla="*/ 800209 w 1538655"/>
                <a:gd name="connsiteY0" fmla="*/ 204349 h 976321"/>
                <a:gd name="connsiteX1" fmla="*/ 196266 w 1538655"/>
                <a:gd name="connsiteY1" fmla="*/ 12686 h 976321"/>
                <a:gd name="connsiteX2" fmla="*/ 147370 w 1538655"/>
                <a:gd name="connsiteY2" fmla="*/ 306113 h 976321"/>
                <a:gd name="connsiteX3" fmla="*/ 12021 w 1538655"/>
                <a:gd name="connsiteY3" fmla="*/ 518188 h 976321"/>
                <a:gd name="connsiteX4" fmla="*/ 636377 w 1538655"/>
                <a:gd name="connsiteY4" fmla="*/ 741181 h 976321"/>
                <a:gd name="connsiteX5" fmla="*/ 705803 w 1538655"/>
                <a:gd name="connsiteY5" fmla="*/ 624047 h 976321"/>
                <a:gd name="connsiteX6" fmla="*/ 859369 w 1538655"/>
                <a:gd name="connsiteY6" fmla="*/ 679765 h 976321"/>
                <a:gd name="connsiteX7" fmla="*/ 1189170 w 1538655"/>
                <a:gd name="connsiteY7" fmla="*/ 914032 h 976321"/>
                <a:gd name="connsiteX8" fmla="*/ 1507637 w 1538655"/>
                <a:gd name="connsiteY8" fmla="*/ 786693 h 976321"/>
                <a:gd name="connsiteX9" fmla="*/ 1173267 w 1538655"/>
                <a:gd name="connsiteY9" fmla="*/ 634312 h 976321"/>
                <a:gd name="connsiteX10" fmla="*/ 1250585 w 1538655"/>
                <a:gd name="connsiteY10" fmla="*/ 450008 h 976321"/>
                <a:gd name="connsiteX11" fmla="*/ 984454 w 1538655"/>
                <a:gd name="connsiteY11" fmla="*/ 340826 h 976321"/>
                <a:gd name="connsiteX12" fmla="*/ 909391 w 1538655"/>
                <a:gd name="connsiteY12" fmla="*/ 450008 h 976321"/>
                <a:gd name="connsiteX13" fmla="*/ 766089 w 1538655"/>
                <a:gd name="connsiteY13" fmla="*/ 388593 h 976321"/>
                <a:gd name="connsiteX14" fmla="*/ 800209 w 1538655"/>
                <a:gd name="connsiteY14" fmla="*/ 204349 h 976321"/>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84454 w 1556774"/>
                <a:gd name="connsiteY11" fmla="*/ 340826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50008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38081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38081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56774"/>
                <a:gd name="connsiteY0" fmla="*/ 204349 h 981339"/>
                <a:gd name="connsiteX1" fmla="*/ 196266 w 1556774"/>
                <a:gd name="connsiteY1" fmla="*/ 12686 h 981339"/>
                <a:gd name="connsiteX2" fmla="*/ 147370 w 1556774"/>
                <a:gd name="connsiteY2" fmla="*/ 306113 h 981339"/>
                <a:gd name="connsiteX3" fmla="*/ 12021 w 1556774"/>
                <a:gd name="connsiteY3" fmla="*/ 518188 h 981339"/>
                <a:gd name="connsiteX4" fmla="*/ 636377 w 1556774"/>
                <a:gd name="connsiteY4" fmla="*/ 741181 h 981339"/>
                <a:gd name="connsiteX5" fmla="*/ 705803 w 1556774"/>
                <a:gd name="connsiteY5" fmla="*/ 624047 h 981339"/>
                <a:gd name="connsiteX6" fmla="*/ 859369 w 1556774"/>
                <a:gd name="connsiteY6" fmla="*/ 679765 h 981339"/>
                <a:gd name="connsiteX7" fmla="*/ 1189170 w 1556774"/>
                <a:gd name="connsiteY7" fmla="*/ 914032 h 981339"/>
                <a:gd name="connsiteX8" fmla="*/ 1507637 w 1556774"/>
                <a:gd name="connsiteY8" fmla="*/ 786693 h 981339"/>
                <a:gd name="connsiteX9" fmla="*/ 1173267 w 1556774"/>
                <a:gd name="connsiteY9" fmla="*/ 634312 h 981339"/>
                <a:gd name="connsiteX10" fmla="*/ 1250585 w 1556774"/>
                <a:gd name="connsiteY10" fmla="*/ 438081 h 981339"/>
                <a:gd name="connsiteX11" fmla="*/ 964576 w 1556774"/>
                <a:gd name="connsiteY11" fmla="*/ 344802 h 981339"/>
                <a:gd name="connsiteX12" fmla="*/ 909391 w 1556774"/>
                <a:gd name="connsiteY12" fmla="*/ 450008 h 981339"/>
                <a:gd name="connsiteX13" fmla="*/ 766089 w 1556774"/>
                <a:gd name="connsiteY13" fmla="*/ 388593 h 981339"/>
                <a:gd name="connsiteX14" fmla="*/ 800209 w 1556774"/>
                <a:gd name="connsiteY14" fmla="*/ 204349 h 981339"/>
                <a:gd name="connsiteX0" fmla="*/ 800209 w 1527868"/>
                <a:gd name="connsiteY0" fmla="*/ 204349 h 975126"/>
                <a:gd name="connsiteX1" fmla="*/ 196266 w 1527868"/>
                <a:gd name="connsiteY1" fmla="*/ 12686 h 975126"/>
                <a:gd name="connsiteX2" fmla="*/ 147370 w 1527868"/>
                <a:gd name="connsiteY2" fmla="*/ 306113 h 975126"/>
                <a:gd name="connsiteX3" fmla="*/ 12021 w 1527868"/>
                <a:gd name="connsiteY3" fmla="*/ 518188 h 975126"/>
                <a:gd name="connsiteX4" fmla="*/ 636377 w 1527868"/>
                <a:gd name="connsiteY4" fmla="*/ 741181 h 975126"/>
                <a:gd name="connsiteX5" fmla="*/ 705803 w 1527868"/>
                <a:gd name="connsiteY5" fmla="*/ 624047 h 975126"/>
                <a:gd name="connsiteX6" fmla="*/ 859369 w 1527868"/>
                <a:gd name="connsiteY6" fmla="*/ 679765 h 975126"/>
                <a:gd name="connsiteX7" fmla="*/ 1189170 w 1527868"/>
                <a:gd name="connsiteY7" fmla="*/ 914032 h 975126"/>
                <a:gd name="connsiteX8" fmla="*/ 1467881 w 1527868"/>
                <a:gd name="connsiteY8" fmla="*/ 742961 h 975126"/>
                <a:gd name="connsiteX9" fmla="*/ 1173267 w 1527868"/>
                <a:gd name="connsiteY9" fmla="*/ 634312 h 975126"/>
                <a:gd name="connsiteX10" fmla="*/ 1250585 w 1527868"/>
                <a:gd name="connsiteY10" fmla="*/ 438081 h 975126"/>
                <a:gd name="connsiteX11" fmla="*/ 964576 w 1527868"/>
                <a:gd name="connsiteY11" fmla="*/ 344802 h 975126"/>
                <a:gd name="connsiteX12" fmla="*/ 909391 w 1527868"/>
                <a:gd name="connsiteY12" fmla="*/ 450008 h 975126"/>
                <a:gd name="connsiteX13" fmla="*/ 766089 w 1527868"/>
                <a:gd name="connsiteY13" fmla="*/ 388593 h 975126"/>
                <a:gd name="connsiteX14" fmla="*/ 800209 w 1527868"/>
                <a:gd name="connsiteY14" fmla="*/ 204349 h 975126"/>
                <a:gd name="connsiteX0" fmla="*/ 800209 w 1527868"/>
                <a:gd name="connsiteY0" fmla="*/ 204349 h 975126"/>
                <a:gd name="connsiteX1" fmla="*/ 196266 w 1527868"/>
                <a:gd name="connsiteY1" fmla="*/ 12686 h 975126"/>
                <a:gd name="connsiteX2" fmla="*/ 147370 w 1527868"/>
                <a:gd name="connsiteY2" fmla="*/ 306113 h 975126"/>
                <a:gd name="connsiteX3" fmla="*/ 12021 w 1527868"/>
                <a:gd name="connsiteY3" fmla="*/ 518188 h 975126"/>
                <a:gd name="connsiteX4" fmla="*/ 636377 w 1527868"/>
                <a:gd name="connsiteY4" fmla="*/ 741181 h 975126"/>
                <a:gd name="connsiteX5" fmla="*/ 705803 w 1527868"/>
                <a:gd name="connsiteY5" fmla="*/ 624047 h 975126"/>
                <a:gd name="connsiteX6" fmla="*/ 859369 w 1527868"/>
                <a:gd name="connsiteY6" fmla="*/ 679765 h 975126"/>
                <a:gd name="connsiteX7" fmla="*/ 1189170 w 1527868"/>
                <a:gd name="connsiteY7" fmla="*/ 914032 h 975126"/>
                <a:gd name="connsiteX8" fmla="*/ 1467881 w 1527868"/>
                <a:gd name="connsiteY8" fmla="*/ 742961 h 975126"/>
                <a:gd name="connsiteX9" fmla="*/ 1173267 w 1527868"/>
                <a:gd name="connsiteY9" fmla="*/ 634312 h 975126"/>
                <a:gd name="connsiteX10" fmla="*/ 1250585 w 1527868"/>
                <a:gd name="connsiteY10" fmla="*/ 438081 h 975126"/>
                <a:gd name="connsiteX11" fmla="*/ 964576 w 1527868"/>
                <a:gd name="connsiteY11" fmla="*/ 344802 h 975126"/>
                <a:gd name="connsiteX12" fmla="*/ 909391 w 1527868"/>
                <a:gd name="connsiteY12" fmla="*/ 450008 h 975126"/>
                <a:gd name="connsiteX13" fmla="*/ 766089 w 1527868"/>
                <a:gd name="connsiteY13" fmla="*/ 388593 h 975126"/>
                <a:gd name="connsiteX14" fmla="*/ 800209 w 1527868"/>
                <a:gd name="connsiteY14" fmla="*/ 204349 h 975126"/>
                <a:gd name="connsiteX0" fmla="*/ 800209 w 1499884"/>
                <a:gd name="connsiteY0" fmla="*/ 204349 h 986483"/>
                <a:gd name="connsiteX1" fmla="*/ 196266 w 1499884"/>
                <a:gd name="connsiteY1" fmla="*/ 12686 h 986483"/>
                <a:gd name="connsiteX2" fmla="*/ 147370 w 1499884"/>
                <a:gd name="connsiteY2" fmla="*/ 306113 h 986483"/>
                <a:gd name="connsiteX3" fmla="*/ 12021 w 1499884"/>
                <a:gd name="connsiteY3" fmla="*/ 518188 h 986483"/>
                <a:gd name="connsiteX4" fmla="*/ 636377 w 1499884"/>
                <a:gd name="connsiteY4" fmla="*/ 741181 h 986483"/>
                <a:gd name="connsiteX5" fmla="*/ 705803 w 1499884"/>
                <a:gd name="connsiteY5" fmla="*/ 624047 h 986483"/>
                <a:gd name="connsiteX6" fmla="*/ 859369 w 1499884"/>
                <a:gd name="connsiteY6" fmla="*/ 679765 h 986483"/>
                <a:gd name="connsiteX7" fmla="*/ 1189170 w 1499884"/>
                <a:gd name="connsiteY7" fmla="*/ 914032 h 986483"/>
                <a:gd name="connsiteX8" fmla="*/ 1467881 w 1499884"/>
                <a:gd name="connsiteY8" fmla="*/ 742961 h 986483"/>
                <a:gd name="connsiteX9" fmla="*/ 1173267 w 1499884"/>
                <a:gd name="connsiteY9" fmla="*/ 634312 h 986483"/>
                <a:gd name="connsiteX10" fmla="*/ 1250585 w 1499884"/>
                <a:gd name="connsiteY10" fmla="*/ 438081 h 986483"/>
                <a:gd name="connsiteX11" fmla="*/ 964576 w 1499884"/>
                <a:gd name="connsiteY11" fmla="*/ 344802 h 986483"/>
                <a:gd name="connsiteX12" fmla="*/ 909391 w 1499884"/>
                <a:gd name="connsiteY12" fmla="*/ 450008 h 986483"/>
                <a:gd name="connsiteX13" fmla="*/ 766089 w 1499884"/>
                <a:gd name="connsiteY13" fmla="*/ 388593 h 986483"/>
                <a:gd name="connsiteX14" fmla="*/ 800209 w 1499884"/>
                <a:gd name="connsiteY14" fmla="*/ 204349 h 986483"/>
                <a:gd name="connsiteX0" fmla="*/ 800209 w 1505435"/>
                <a:gd name="connsiteY0" fmla="*/ 204349 h 1015754"/>
                <a:gd name="connsiteX1" fmla="*/ 196266 w 1505435"/>
                <a:gd name="connsiteY1" fmla="*/ 12686 h 1015754"/>
                <a:gd name="connsiteX2" fmla="*/ 147370 w 1505435"/>
                <a:gd name="connsiteY2" fmla="*/ 306113 h 1015754"/>
                <a:gd name="connsiteX3" fmla="*/ 12021 w 1505435"/>
                <a:gd name="connsiteY3" fmla="*/ 518188 h 1015754"/>
                <a:gd name="connsiteX4" fmla="*/ 636377 w 1505435"/>
                <a:gd name="connsiteY4" fmla="*/ 741181 h 1015754"/>
                <a:gd name="connsiteX5" fmla="*/ 705803 w 1505435"/>
                <a:gd name="connsiteY5" fmla="*/ 624047 h 1015754"/>
                <a:gd name="connsiteX6" fmla="*/ 859369 w 1505435"/>
                <a:gd name="connsiteY6" fmla="*/ 679765 h 1015754"/>
                <a:gd name="connsiteX7" fmla="*/ 1189170 w 1505435"/>
                <a:gd name="connsiteY7" fmla="*/ 914032 h 1015754"/>
                <a:gd name="connsiteX8" fmla="*/ 1467881 w 1505435"/>
                <a:gd name="connsiteY8" fmla="*/ 742961 h 1015754"/>
                <a:gd name="connsiteX9" fmla="*/ 1173267 w 1505435"/>
                <a:gd name="connsiteY9" fmla="*/ 634312 h 1015754"/>
                <a:gd name="connsiteX10" fmla="*/ 1250585 w 1505435"/>
                <a:gd name="connsiteY10" fmla="*/ 438081 h 1015754"/>
                <a:gd name="connsiteX11" fmla="*/ 964576 w 1505435"/>
                <a:gd name="connsiteY11" fmla="*/ 344802 h 1015754"/>
                <a:gd name="connsiteX12" fmla="*/ 909391 w 1505435"/>
                <a:gd name="connsiteY12" fmla="*/ 450008 h 1015754"/>
                <a:gd name="connsiteX13" fmla="*/ 766089 w 1505435"/>
                <a:gd name="connsiteY13" fmla="*/ 388593 h 1015754"/>
                <a:gd name="connsiteX14" fmla="*/ 800209 w 1505435"/>
                <a:gd name="connsiteY14" fmla="*/ 204349 h 10157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505435" h="1015754">
                  <a:moveTo>
                    <a:pt x="800209" y="204349"/>
                  </a:moveTo>
                  <a:cubicBezTo>
                    <a:pt x="598895" y="140461"/>
                    <a:pt x="302164" y="-50647"/>
                    <a:pt x="196266" y="12686"/>
                  </a:cubicBezTo>
                  <a:cubicBezTo>
                    <a:pt x="103106" y="72064"/>
                    <a:pt x="168969" y="214930"/>
                    <a:pt x="147370" y="306113"/>
                  </a:cubicBezTo>
                  <a:cubicBezTo>
                    <a:pt x="102254" y="376805"/>
                    <a:pt x="-42253" y="455447"/>
                    <a:pt x="12021" y="518188"/>
                  </a:cubicBezTo>
                  <a:cubicBezTo>
                    <a:pt x="164480" y="669383"/>
                    <a:pt x="559454" y="713233"/>
                    <a:pt x="636377" y="741181"/>
                  </a:cubicBezTo>
                  <a:cubicBezTo>
                    <a:pt x="696624" y="733941"/>
                    <a:pt x="677361" y="671042"/>
                    <a:pt x="705803" y="624047"/>
                  </a:cubicBezTo>
                  <a:lnTo>
                    <a:pt x="859369" y="679765"/>
                  </a:lnTo>
                  <a:cubicBezTo>
                    <a:pt x="850034" y="889051"/>
                    <a:pt x="1063333" y="847870"/>
                    <a:pt x="1189170" y="914032"/>
                  </a:cubicBezTo>
                  <a:cubicBezTo>
                    <a:pt x="1618678" y="1176386"/>
                    <a:pt x="1495571" y="862271"/>
                    <a:pt x="1467881" y="742961"/>
                  </a:cubicBezTo>
                  <a:cubicBezTo>
                    <a:pt x="1356424" y="685542"/>
                    <a:pt x="1304603" y="671853"/>
                    <a:pt x="1173267" y="634312"/>
                  </a:cubicBezTo>
                  <a:cubicBezTo>
                    <a:pt x="1199040" y="568902"/>
                    <a:pt x="1292398" y="479637"/>
                    <a:pt x="1250585" y="438081"/>
                  </a:cubicBezTo>
                  <a:cubicBezTo>
                    <a:pt x="1165850" y="405662"/>
                    <a:pt x="1045335" y="381196"/>
                    <a:pt x="964576" y="344802"/>
                  </a:cubicBezTo>
                  <a:cubicBezTo>
                    <a:pt x="930279" y="379871"/>
                    <a:pt x="927786" y="414939"/>
                    <a:pt x="909391" y="450008"/>
                  </a:cubicBezTo>
                  <a:lnTo>
                    <a:pt x="766089" y="388593"/>
                  </a:lnTo>
                  <a:lnTo>
                    <a:pt x="800209" y="204349"/>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grpSp>
      <p:sp>
        <p:nvSpPr>
          <p:cNvPr id="69" name="Freeform 107">
            <a:extLst>
              <a:ext uri="{FF2B5EF4-FFF2-40B4-BE49-F238E27FC236}">
                <a16:creationId xmlns:a16="http://schemas.microsoft.com/office/drawing/2014/main" id="{5F7DADB8-BA7C-4AE5-BF1E-BC82543D1EA9}"/>
              </a:ext>
            </a:extLst>
          </p:cNvPr>
          <p:cNvSpPr>
            <a:spLocks noChangeAspect="1"/>
          </p:cNvSpPr>
          <p:nvPr/>
        </p:nvSpPr>
        <p:spPr>
          <a:xfrm>
            <a:off x="9618682" y="2429101"/>
            <a:ext cx="169894" cy="529812"/>
          </a:xfrm>
          <a:custGeom>
            <a:avLst/>
            <a:gdLst>
              <a:gd name="connsiteX0" fmla="*/ 430619 w 798902"/>
              <a:gd name="connsiteY0" fmla="*/ 1331843 h 2449001"/>
              <a:gd name="connsiteX1" fmla="*/ 541938 w 798902"/>
              <a:gd name="connsiteY1" fmla="*/ 1379551 h 2449001"/>
              <a:gd name="connsiteX2" fmla="*/ 780476 w 798902"/>
              <a:gd name="connsiteY2" fmla="*/ 1375575 h 2449001"/>
              <a:gd name="connsiteX3" fmla="*/ 625426 w 798902"/>
              <a:gd name="connsiteY3" fmla="*/ 1741335 h 2449001"/>
              <a:gd name="connsiteX4" fmla="*/ 609523 w 798902"/>
              <a:gd name="connsiteY4" fmla="*/ 2441050 h 2449001"/>
              <a:gd name="connsiteX5" fmla="*/ 319301 w 798902"/>
              <a:gd name="connsiteY5" fmla="*/ 2445025 h 2449001"/>
              <a:gd name="connsiteX6" fmla="*/ 211958 w 798902"/>
              <a:gd name="connsiteY6" fmla="*/ 1673750 h 2449001"/>
              <a:gd name="connsiteX7" fmla="*/ 207983 w 798902"/>
              <a:gd name="connsiteY7" fmla="*/ 2441050 h 2449001"/>
              <a:gd name="connsiteX8" fmla="*/ 136421 w 798902"/>
              <a:gd name="connsiteY8" fmla="*/ 2449001 h 2449001"/>
              <a:gd name="connsiteX9" fmla="*/ 5224 w 798902"/>
              <a:gd name="connsiteY9" fmla="*/ 1701579 h 2449001"/>
              <a:gd name="connsiteX10" fmla="*/ 37029 w 798902"/>
              <a:gd name="connsiteY10" fmla="*/ 1582309 h 2449001"/>
              <a:gd name="connsiteX11" fmla="*/ 76786 w 798902"/>
              <a:gd name="connsiteY11" fmla="*/ 1566407 h 2449001"/>
              <a:gd name="connsiteX12" fmla="*/ 89266 w 798902"/>
              <a:gd name="connsiteY12" fmla="*/ 1389262 h 2449001"/>
              <a:gd name="connsiteX13" fmla="*/ 339179 w 798902"/>
              <a:gd name="connsiteY13" fmla="*/ 1375575 h 2449001"/>
              <a:gd name="connsiteX14" fmla="*/ 430619 w 798902"/>
              <a:gd name="connsiteY14" fmla="*/ 1331843 h 2449001"/>
              <a:gd name="connsiteX15" fmla="*/ 243762 w 798902"/>
              <a:gd name="connsiteY15" fmla="*/ 0 h 2449001"/>
              <a:gd name="connsiteX16" fmla="*/ 557838 w 798902"/>
              <a:gd name="connsiteY16" fmla="*/ 0 h 2449001"/>
              <a:gd name="connsiteX17" fmla="*/ 689036 w 798902"/>
              <a:gd name="connsiteY17" fmla="*/ 962108 h 2449001"/>
              <a:gd name="connsiteX18" fmla="*/ 724816 w 798902"/>
              <a:gd name="connsiteY18" fmla="*/ 1307990 h 2449001"/>
              <a:gd name="connsiteX19" fmla="*/ 414715 w 798902"/>
              <a:gd name="connsiteY19" fmla="*/ 1268233 h 2449001"/>
              <a:gd name="connsiteX20" fmla="*/ 104615 w 798902"/>
              <a:gd name="connsiteY20" fmla="*/ 1288111 h 2449001"/>
              <a:gd name="connsiteX21" fmla="*/ 124493 w 798902"/>
              <a:gd name="connsiteY21" fmla="*/ 1017766 h 2449001"/>
              <a:gd name="connsiteX22" fmla="*/ 243762 w 798902"/>
              <a:gd name="connsiteY22" fmla="*/ 0 h 2449001"/>
              <a:gd name="connsiteX0" fmla="*/ 430619 w 798902"/>
              <a:gd name="connsiteY0" fmla="*/ 1331843 h 2449001"/>
              <a:gd name="connsiteX1" fmla="*/ 541938 w 798902"/>
              <a:gd name="connsiteY1" fmla="*/ 1379551 h 2449001"/>
              <a:gd name="connsiteX2" fmla="*/ 780476 w 798902"/>
              <a:gd name="connsiteY2" fmla="*/ 1375575 h 2449001"/>
              <a:gd name="connsiteX3" fmla="*/ 625426 w 798902"/>
              <a:gd name="connsiteY3" fmla="*/ 1741335 h 2449001"/>
              <a:gd name="connsiteX4" fmla="*/ 609523 w 798902"/>
              <a:gd name="connsiteY4" fmla="*/ 2441050 h 2449001"/>
              <a:gd name="connsiteX5" fmla="*/ 319301 w 798902"/>
              <a:gd name="connsiteY5" fmla="*/ 2445025 h 2449001"/>
              <a:gd name="connsiteX6" fmla="*/ 211958 w 798902"/>
              <a:gd name="connsiteY6" fmla="*/ 1673750 h 2449001"/>
              <a:gd name="connsiteX7" fmla="*/ 207983 w 798902"/>
              <a:gd name="connsiteY7" fmla="*/ 2441050 h 2449001"/>
              <a:gd name="connsiteX8" fmla="*/ 136421 w 798902"/>
              <a:gd name="connsiteY8" fmla="*/ 2449001 h 2449001"/>
              <a:gd name="connsiteX9" fmla="*/ 5224 w 798902"/>
              <a:gd name="connsiteY9" fmla="*/ 1701579 h 2449001"/>
              <a:gd name="connsiteX10" fmla="*/ 37029 w 798902"/>
              <a:gd name="connsiteY10" fmla="*/ 1582309 h 2449001"/>
              <a:gd name="connsiteX11" fmla="*/ 76786 w 798902"/>
              <a:gd name="connsiteY11" fmla="*/ 1566407 h 2449001"/>
              <a:gd name="connsiteX12" fmla="*/ 89266 w 798902"/>
              <a:gd name="connsiteY12" fmla="*/ 1389262 h 2449001"/>
              <a:gd name="connsiteX13" fmla="*/ 339179 w 798902"/>
              <a:gd name="connsiteY13" fmla="*/ 1375575 h 2449001"/>
              <a:gd name="connsiteX14" fmla="*/ 430619 w 798902"/>
              <a:gd name="connsiteY14" fmla="*/ 1331843 h 2449001"/>
              <a:gd name="connsiteX15" fmla="*/ 243762 w 798902"/>
              <a:gd name="connsiteY15" fmla="*/ 0 h 2449001"/>
              <a:gd name="connsiteX16" fmla="*/ 557838 w 798902"/>
              <a:gd name="connsiteY16" fmla="*/ 0 h 2449001"/>
              <a:gd name="connsiteX17" fmla="*/ 689036 w 798902"/>
              <a:gd name="connsiteY17" fmla="*/ 962108 h 2449001"/>
              <a:gd name="connsiteX18" fmla="*/ 724816 w 798902"/>
              <a:gd name="connsiteY18" fmla="*/ 1307990 h 2449001"/>
              <a:gd name="connsiteX19" fmla="*/ 414715 w 798902"/>
              <a:gd name="connsiteY19" fmla="*/ 1268233 h 2449001"/>
              <a:gd name="connsiteX20" fmla="*/ 104615 w 798902"/>
              <a:gd name="connsiteY20" fmla="*/ 1288111 h 2449001"/>
              <a:gd name="connsiteX21" fmla="*/ 124493 w 798902"/>
              <a:gd name="connsiteY21" fmla="*/ 1017766 h 2449001"/>
              <a:gd name="connsiteX22" fmla="*/ 243762 w 798902"/>
              <a:gd name="connsiteY22" fmla="*/ 0 h 2449001"/>
              <a:gd name="connsiteX0" fmla="*/ 430619 w 784764"/>
              <a:gd name="connsiteY0" fmla="*/ 1331843 h 2449001"/>
              <a:gd name="connsiteX1" fmla="*/ 541938 w 784764"/>
              <a:gd name="connsiteY1" fmla="*/ 1379551 h 2449001"/>
              <a:gd name="connsiteX2" fmla="*/ 763368 w 784764"/>
              <a:gd name="connsiteY2" fmla="*/ 1406369 h 2449001"/>
              <a:gd name="connsiteX3" fmla="*/ 625426 w 784764"/>
              <a:gd name="connsiteY3" fmla="*/ 1741335 h 2449001"/>
              <a:gd name="connsiteX4" fmla="*/ 609523 w 784764"/>
              <a:gd name="connsiteY4" fmla="*/ 2441050 h 2449001"/>
              <a:gd name="connsiteX5" fmla="*/ 319301 w 784764"/>
              <a:gd name="connsiteY5" fmla="*/ 2445025 h 2449001"/>
              <a:gd name="connsiteX6" fmla="*/ 211958 w 784764"/>
              <a:gd name="connsiteY6" fmla="*/ 1673750 h 2449001"/>
              <a:gd name="connsiteX7" fmla="*/ 207983 w 784764"/>
              <a:gd name="connsiteY7" fmla="*/ 2441050 h 2449001"/>
              <a:gd name="connsiteX8" fmla="*/ 136421 w 784764"/>
              <a:gd name="connsiteY8" fmla="*/ 2449001 h 2449001"/>
              <a:gd name="connsiteX9" fmla="*/ 5224 w 784764"/>
              <a:gd name="connsiteY9" fmla="*/ 1701579 h 2449001"/>
              <a:gd name="connsiteX10" fmla="*/ 37029 w 784764"/>
              <a:gd name="connsiteY10" fmla="*/ 1582309 h 2449001"/>
              <a:gd name="connsiteX11" fmla="*/ 76786 w 784764"/>
              <a:gd name="connsiteY11" fmla="*/ 1566407 h 2449001"/>
              <a:gd name="connsiteX12" fmla="*/ 89266 w 784764"/>
              <a:gd name="connsiteY12" fmla="*/ 1389262 h 2449001"/>
              <a:gd name="connsiteX13" fmla="*/ 339179 w 784764"/>
              <a:gd name="connsiteY13" fmla="*/ 1375575 h 2449001"/>
              <a:gd name="connsiteX14" fmla="*/ 430619 w 784764"/>
              <a:gd name="connsiteY14" fmla="*/ 1331843 h 2449001"/>
              <a:gd name="connsiteX15" fmla="*/ 243762 w 784764"/>
              <a:gd name="connsiteY15" fmla="*/ 0 h 2449001"/>
              <a:gd name="connsiteX16" fmla="*/ 557838 w 784764"/>
              <a:gd name="connsiteY16" fmla="*/ 0 h 2449001"/>
              <a:gd name="connsiteX17" fmla="*/ 689036 w 784764"/>
              <a:gd name="connsiteY17" fmla="*/ 962108 h 2449001"/>
              <a:gd name="connsiteX18" fmla="*/ 724816 w 784764"/>
              <a:gd name="connsiteY18" fmla="*/ 1307990 h 2449001"/>
              <a:gd name="connsiteX19" fmla="*/ 414715 w 784764"/>
              <a:gd name="connsiteY19" fmla="*/ 1268233 h 2449001"/>
              <a:gd name="connsiteX20" fmla="*/ 104615 w 784764"/>
              <a:gd name="connsiteY20" fmla="*/ 1288111 h 2449001"/>
              <a:gd name="connsiteX21" fmla="*/ 124493 w 784764"/>
              <a:gd name="connsiteY21" fmla="*/ 1017766 h 2449001"/>
              <a:gd name="connsiteX22" fmla="*/ 243762 w 784764"/>
              <a:gd name="connsiteY22" fmla="*/ 0 h 2449001"/>
              <a:gd name="connsiteX0" fmla="*/ 430619 w 784764"/>
              <a:gd name="connsiteY0" fmla="*/ 1331843 h 2449001"/>
              <a:gd name="connsiteX1" fmla="*/ 541938 w 784764"/>
              <a:gd name="connsiteY1" fmla="*/ 1379551 h 2449001"/>
              <a:gd name="connsiteX2" fmla="*/ 763368 w 784764"/>
              <a:gd name="connsiteY2" fmla="*/ 1406369 h 2449001"/>
              <a:gd name="connsiteX3" fmla="*/ 625426 w 784764"/>
              <a:gd name="connsiteY3" fmla="*/ 1741335 h 2449001"/>
              <a:gd name="connsiteX4" fmla="*/ 609523 w 784764"/>
              <a:gd name="connsiteY4" fmla="*/ 2441050 h 2449001"/>
              <a:gd name="connsiteX5" fmla="*/ 319301 w 784764"/>
              <a:gd name="connsiteY5" fmla="*/ 2445025 h 2449001"/>
              <a:gd name="connsiteX6" fmla="*/ 211958 w 784764"/>
              <a:gd name="connsiteY6" fmla="*/ 1673750 h 2449001"/>
              <a:gd name="connsiteX7" fmla="*/ 207983 w 784764"/>
              <a:gd name="connsiteY7" fmla="*/ 2441050 h 2449001"/>
              <a:gd name="connsiteX8" fmla="*/ 136421 w 784764"/>
              <a:gd name="connsiteY8" fmla="*/ 2449001 h 2449001"/>
              <a:gd name="connsiteX9" fmla="*/ 5224 w 784764"/>
              <a:gd name="connsiteY9" fmla="*/ 1701579 h 2449001"/>
              <a:gd name="connsiteX10" fmla="*/ 37029 w 784764"/>
              <a:gd name="connsiteY10" fmla="*/ 1582309 h 2449001"/>
              <a:gd name="connsiteX11" fmla="*/ 76786 w 784764"/>
              <a:gd name="connsiteY11" fmla="*/ 1566407 h 2449001"/>
              <a:gd name="connsiteX12" fmla="*/ 89266 w 784764"/>
              <a:gd name="connsiteY12" fmla="*/ 1389262 h 2449001"/>
              <a:gd name="connsiteX13" fmla="*/ 339179 w 784764"/>
              <a:gd name="connsiteY13" fmla="*/ 1375575 h 2449001"/>
              <a:gd name="connsiteX14" fmla="*/ 430619 w 784764"/>
              <a:gd name="connsiteY14" fmla="*/ 1331843 h 2449001"/>
              <a:gd name="connsiteX15" fmla="*/ 243762 w 784764"/>
              <a:gd name="connsiteY15" fmla="*/ 0 h 2449001"/>
              <a:gd name="connsiteX16" fmla="*/ 557838 w 784764"/>
              <a:gd name="connsiteY16" fmla="*/ 0 h 2449001"/>
              <a:gd name="connsiteX17" fmla="*/ 689036 w 784764"/>
              <a:gd name="connsiteY17" fmla="*/ 962108 h 2449001"/>
              <a:gd name="connsiteX18" fmla="*/ 724816 w 784764"/>
              <a:gd name="connsiteY18" fmla="*/ 1307990 h 2449001"/>
              <a:gd name="connsiteX19" fmla="*/ 414715 w 784764"/>
              <a:gd name="connsiteY19" fmla="*/ 1268233 h 2449001"/>
              <a:gd name="connsiteX20" fmla="*/ 104615 w 784764"/>
              <a:gd name="connsiteY20" fmla="*/ 1288111 h 2449001"/>
              <a:gd name="connsiteX21" fmla="*/ 124493 w 784764"/>
              <a:gd name="connsiteY21" fmla="*/ 1017766 h 2449001"/>
              <a:gd name="connsiteX22" fmla="*/ 243762 w 784764"/>
              <a:gd name="connsiteY22" fmla="*/ 0 h 2449001"/>
              <a:gd name="connsiteX0" fmla="*/ 430619 w 784764"/>
              <a:gd name="connsiteY0" fmla="*/ 1331843 h 2449001"/>
              <a:gd name="connsiteX1" fmla="*/ 541938 w 784764"/>
              <a:gd name="connsiteY1" fmla="*/ 1379551 h 2449001"/>
              <a:gd name="connsiteX2" fmla="*/ 763368 w 784764"/>
              <a:gd name="connsiteY2" fmla="*/ 1406369 h 2449001"/>
              <a:gd name="connsiteX3" fmla="*/ 625426 w 784764"/>
              <a:gd name="connsiteY3" fmla="*/ 1741335 h 2449001"/>
              <a:gd name="connsiteX4" fmla="*/ 609523 w 784764"/>
              <a:gd name="connsiteY4" fmla="*/ 2441050 h 2449001"/>
              <a:gd name="connsiteX5" fmla="*/ 319301 w 784764"/>
              <a:gd name="connsiteY5" fmla="*/ 2445025 h 2449001"/>
              <a:gd name="connsiteX6" fmla="*/ 211958 w 784764"/>
              <a:gd name="connsiteY6" fmla="*/ 1673750 h 2449001"/>
              <a:gd name="connsiteX7" fmla="*/ 207983 w 784764"/>
              <a:gd name="connsiteY7" fmla="*/ 2441050 h 2449001"/>
              <a:gd name="connsiteX8" fmla="*/ 136421 w 784764"/>
              <a:gd name="connsiteY8" fmla="*/ 2449001 h 2449001"/>
              <a:gd name="connsiteX9" fmla="*/ 5224 w 784764"/>
              <a:gd name="connsiteY9" fmla="*/ 1701579 h 2449001"/>
              <a:gd name="connsiteX10" fmla="*/ 37029 w 784764"/>
              <a:gd name="connsiteY10" fmla="*/ 1582309 h 2449001"/>
              <a:gd name="connsiteX11" fmla="*/ 76786 w 784764"/>
              <a:gd name="connsiteY11" fmla="*/ 1566407 h 2449001"/>
              <a:gd name="connsiteX12" fmla="*/ 89266 w 784764"/>
              <a:gd name="connsiteY12" fmla="*/ 1389262 h 2449001"/>
              <a:gd name="connsiteX13" fmla="*/ 339179 w 784764"/>
              <a:gd name="connsiteY13" fmla="*/ 1375575 h 2449001"/>
              <a:gd name="connsiteX14" fmla="*/ 430619 w 784764"/>
              <a:gd name="connsiteY14" fmla="*/ 1331843 h 2449001"/>
              <a:gd name="connsiteX15" fmla="*/ 243762 w 784764"/>
              <a:gd name="connsiteY15" fmla="*/ 0 h 2449001"/>
              <a:gd name="connsiteX16" fmla="*/ 557838 w 784764"/>
              <a:gd name="connsiteY16" fmla="*/ 0 h 2449001"/>
              <a:gd name="connsiteX17" fmla="*/ 689036 w 784764"/>
              <a:gd name="connsiteY17" fmla="*/ 962108 h 2449001"/>
              <a:gd name="connsiteX18" fmla="*/ 724816 w 784764"/>
              <a:gd name="connsiteY18" fmla="*/ 1307990 h 2449001"/>
              <a:gd name="connsiteX19" fmla="*/ 414715 w 784764"/>
              <a:gd name="connsiteY19" fmla="*/ 1268233 h 2449001"/>
              <a:gd name="connsiteX20" fmla="*/ 104615 w 784764"/>
              <a:gd name="connsiteY20" fmla="*/ 1288111 h 2449001"/>
              <a:gd name="connsiteX21" fmla="*/ 124493 w 784764"/>
              <a:gd name="connsiteY21" fmla="*/ 1017766 h 2449001"/>
              <a:gd name="connsiteX22" fmla="*/ 243762 w 784764"/>
              <a:gd name="connsiteY22" fmla="*/ 0 h 2449001"/>
              <a:gd name="connsiteX0" fmla="*/ 430997 w 785142"/>
              <a:gd name="connsiteY0" fmla="*/ 1331843 h 2449001"/>
              <a:gd name="connsiteX1" fmla="*/ 542316 w 785142"/>
              <a:gd name="connsiteY1" fmla="*/ 1379551 h 2449001"/>
              <a:gd name="connsiteX2" fmla="*/ 763746 w 785142"/>
              <a:gd name="connsiteY2" fmla="*/ 1406369 h 2449001"/>
              <a:gd name="connsiteX3" fmla="*/ 625804 w 785142"/>
              <a:gd name="connsiteY3" fmla="*/ 1741335 h 2449001"/>
              <a:gd name="connsiteX4" fmla="*/ 609901 w 785142"/>
              <a:gd name="connsiteY4" fmla="*/ 2441050 h 2449001"/>
              <a:gd name="connsiteX5" fmla="*/ 319679 w 785142"/>
              <a:gd name="connsiteY5" fmla="*/ 2445025 h 2449001"/>
              <a:gd name="connsiteX6" fmla="*/ 212336 w 785142"/>
              <a:gd name="connsiteY6" fmla="*/ 1673750 h 2449001"/>
              <a:gd name="connsiteX7" fmla="*/ 208361 w 785142"/>
              <a:gd name="connsiteY7" fmla="*/ 2441050 h 2449001"/>
              <a:gd name="connsiteX8" fmla="*/ 136799 w 785142"/>
              <a:gd name="connsiteY8" fmla="*/ 2449001 h 2449001"/>
              <a:gd name="connsiteX9" fmla="*/ 5602 w 785142"/>
              <a:gd name="connsiteY9" fmla="*/ 1701579 h 2449001"/>
              <a:gd name="connsiteX10" fmla="*/ 37407 w 785142"/>
              <a:gd name="connsiteY10" fmla="*/ 1582309 h 2449001"/>
              <a:gd name="connsiteX11" fmla="*/ 101115 w 785142"/>
              <a:gd name="connsiteY11" fmla="*/ 1597201 h 2449001"/>
              <a:gd name="connsiteX12" fmla="*/ 89644 w 785142"/>
              <a:gd name="connsiteY12" fmla="*/ 1389262 h 2449001"/>
              <a:gd name="connsiteX13" fmla="*/ 339557 w 785142"/>
              <a:gd name="connsiteY13" fmla="*/ 1375575 h 2449001"/>
              <a:gd name="connsiteX14" fmla="*/ 430997 w 785142"/>
              <a:gd name="connsiteY14" fmla="*/ 1331843 h 2449001"/>
              <a:gd name="connsiteX15" fmla="*/ 244140 w 785142"/>
              <a:gd name="connsiteY15" fmla="*/ 0 h 2449001"/>
              <a:gd name="connsiteX16" fmla="*/ 558216 w 785142"/>
              <a:gd name="connsiteY16" fmla="*/ 0 h 2449001"/>
              <a:gd name="connsiteX17" fmla="*/ 689414 w 785142"/>
              <a:gd name="connsiteY17" fmla="*/ 962108 h 2449001"/>
              <a:gd name="connsiteX18" fmla="*/ 725194 w 785142"/>
              <a:gd name="connsiteY18" fmla="*/ 1307990 h 2449001"/>
              <a:gd name="connsiteX19" fmla="*/ 415093 w 785142"/>
              <a:gd name="connsiteY19" fmla="*/ 1268233 h 2449001"/>
              <a:gd name="connsiteX20" fmla="*/ 104993 w 785142"/>
              <a:gd name="connsiteY20" fmla="*/ 1288111 h 2449001"/>
              <a:gd name="connsiteX21" fmla="*/ 124871 w 785142"/>
              <a:gd name="connsiteY21" fmla="*/ 1017766 h 2449001"/>
              <a:gd name="connsiteX22" fmla="*/ 244140 w 785142"/>
              <a:gd name="connsiteY22" fmla="*/ 0 h 2449001"/>
              <a:gd name="connsiteX0" fmla="*/ 430997 w 785142"/>
              <a:gd name="connsiteY0" fmla="*/ 1331843 h 2449001"/>
              <a:gd name="connsiteX1" fmla="*/ 542316 w 785142"/>
              <a:gd name="connsiteY1" fmla="*/ 1379551 h 2449001"/>
              <a:gd name="connsiteX2" fmla="*/ 763746 w 785142"/>
              <a:gd name="connsiteY2" fmla="*/ 1406369 h 2449001"/>
              <a:gd name="connsiteX3" fmla="*/ 625804 w 785142"/>
              <a:gd name="connsiteY3" fmla="*/ 1741335 h 2449001"/>
              <a:gd name="connsiteX4" fmla="*/ 609901 w 785142"/>
              <a:gd name="connsiteY4" fmla="*/ 2441050 h 2449001"/>
              <a:gd name="connsiteX5" fmla="*/ 319679 w 785142"/>
              <a:gd name="connsiteY5" fmla="*/ 2445025 h 2449001"/>
              <a:gd name="connsiteX6" fmla="*/ 212336 w 785142"/>
              <a:gd name="connsiteY6" fmla="*/ 1673750 h 2449001"/>
              <a:gd name="connsiteX7" fmla="*/ 208361 w 785142"/>
              <a:gd name="connsiteY7" fmla="*/ 2441050 h 2449001"/>
              <a:gd name="connsiteX8" fmla="*/ 136799 w 785142"/>
              <a:gd name="connsiteY8" fmla="*/ 2449001 h 2449001"/>
              <a:gd name="connsiteX9" fmla="*/ 5602 w 785142"/>
              <a:gd name="connsiteY9" fmla="*/ 1701579 h 2449001"/>
              <a:gd name="connsiteX10" fmla="*/ 37407 w 785142"/>
              <a:gd name="connsiteY10" fmla="*/ 1582309 h 2449001"/>
              <a:gd name="connsiteX11" fmla="*/ 101115 w 785142"/>
              <a:gd name="connsiteY11" fmla="*/ 1597201 h 2449001"/>
              <a:gd name="connsiteX12" fmla="*/ 89644 w 785142"/>
              <a:gd name="connsiteY12" fmla="*/ 1389262 h 2449001"/>
              <a:gd name="connsiteX13" fmla="*/ 339557 w 785142"/>
              <a:gd name="connsiteY13" fmla="*/ 1375575 h 2449001"/>
              <a:gd name="connsiteX14" fmla="*/ 430997 w 785142"/>
              <a:gd name="connsiteY14" fmla="*/ 1331843 h 2449001"/>
              <a:gd name="connsiteX15" fmla="*/ 244140 w 785142"/>
              <a:gd name="connsiteY15" fmla="*/ 0 h 2449001"/>
              <a:gd name="connsiteX16" fmla="*/ 558216 w 785142"/>
              <a:gd name="connsiteY16" fmla="*/ 0 h 2449001"/>
              <a:gd name="connsiteX17" fmla="*/ 689414 w 785142"/>
              <a:gd name="connsiteY17" fmla="*/ 962108 h 2449001"/>
              <a:gd name="connsiteX18" fmla="*/ 725194 w 785142"/>
              <a:gd name="connsiteY18" fmla="*/ 1307990 h 2449001"/>
              <a:gd name="connsiteX19" fmla="*/ 415093 w 785142"/>
              <a:gd name="connsiteY19" fmla="*/ 1268233 h 2449001"/>
              <a:gd name="connsiteX20" fmla="*/ 104993 w 785142"/>
              <a:gd name="connsiteY20" fmla="*/ 1288111 h 2449001"/>
              <a:gd name="connsiteX21" fmla="*/ 124871 w 785142"/>
              <a:gd name="connsiteY21" fmla="*/ 1017766 h 2449001"/>
              <a:gd name="connsiteX22" fmla="*/ 244140 w 785142"/>
              <a:gd name="connsiteY22" fmla="*/ 0 h 2449001"/>
              <a:gd name="connsiteX0" fmla="*/ 425685 w 779830"/>
              <a:gd name="connsiteY0" fmla="*/ 1331843 h 2449001"/>
              <a:gd name="connsiteX1" fmla="*/ 537004 w 779830"/>
              <a:gd name="connsiteY1" fmla="*/ 1379551 h 2449001"/>
              <a:gd name="connsiteX2" fmla="*/ 758434 w 779830"/>
              <a:gd name="connsiteY2" fmla="*/ 1406369 h 2449001"/>
              <a:gd name="connsiteX3" fmla="*/ 620492 w 779830"/>
              <a:gd name="connsiteY3" fmla="*/ 1741335 h 2449001"/>
              <a:gd name="connsiteX4" fmla="*/ 604589 w 779830"/>
              <a:gd name="connsiteY4" fmla="*/ 2441050 h 2449001"/>
              <a:gd name="connsiteX5" fmla="*/ 314367 w 779830"/>
              <a:gd name="connsiteY5" fmla="*/ 2445025 h 2449001"/>
              <a:gd name="connsiteX6" fmla="*/ 207024 w 779830"/>
              <a:gd name="connsiteY6" fmla="*/ 1673750 h 2449001"/>
              <a:gd name="connsiteX7" fmla="*/ 203049 w 779830"/>
              <a:gd name="connsiteY7" fmla="*/ 2441050 h 2449001"/>
              <a:gd name="connsiteX8" fmla="*/ 131487 w 779830"/>
              <a:gd name="connsiteY8" fmla="*/ 2449001 h 2449001"/>
              <a:gd name="connsiteX9" fmla="*/ 290 w 779830"/>
              <a:gd name="connsiteY9" fmla="*/ 1701579 h 2449001"/>
              <a:gd name="connsiteX10" fmla="*/ 95803 w 779830"/>
              <a:gd name="connsiteY10" fmla="*/ 1597201 h 2449001"/>
              <a:gd name="connsiteX11" fmla="*/ 84332 w 779830"/>
              <a:gd name="connsiteY11" fmla="*/ 1389262 h 2449001"/>
              <a:gd name="connsiteX12" fmla="*/ 334245 w 779830"/>
              <a:gd name="connsiteY12" fmla="*/ 1375575 h 2449001"/>
              <a:gd name="connsiteX13" fmla="*/ 425685 w 779830"/>
              <a:gd name="connsiteY13" fmla="*/ 1331843 h 2449001"/>
              <a:gd name="connsiteX14" fmla="*/ 238828 w 779830"/>
              <a:gd name="connsiteY14" fmla="*/ 0 h 2449001"/>
              <a:gd name="connsiteX15" fmla="*/ 552904 w 779830"/>
              <a:gd name="connsiteY15" fmla="*/ 0 h 2449001"/>
              <a:gd name="connsiteX16" fmla="*/ 684102 w 779830"/>
              <a:gd name="connsiteY16" fmla="*/ 962108 h 2449001"/>
              <a:gd name="connsiteX17" fmla="*/ 719882 w 779830"/>
              <a:gd name="connsiteY17" fmla="*/ 1307990 h 2449001"/>
              <a:gd name="connsiteX18" fmla="*/ 409781 w 779830"/>
              <a:gd name="connsiteY18" fmla="*/ 1268233 h 2449001"/>
              <a:gd name="connsiteX19" fmla="*/ 99681 w 779830"/>
              <a:gd name="connsiteY19" fmla="*/ 1288111 h 2449001"/>
              <a:gd name="connsiteX20" fmla="*/ 119559 w 779830"/>
              <a:gd name="connsiteY20" fmla="*/ 1017766 h 2449001"/>
              <a:gd name="connsiteX21" fmla="*/ 238828 w 779830"/>
              <a:gd name="connsiteY21" fmla="*/ 0 h 2449001"/>
              <a:gd name="connsiteX0" fmla="*/ 425766 w 779911"/>
              <a:gd name="connsiteY0" fmla="*/ 1331843 h 2449001"/>
              <a:gd name="connsiteX1" fmla="*/ 537085 w 779911"/>
              <a:gd name="connsiteY1" fmla="*/ 1379551 h 2449001"/>
              <a:gd name="connsiteX2" fmla="*/ 758515 w 779911"/>
              <a:gd name="connsiteY2" fmla="*/ 1406369 h 2449001"/>
              <a:gd name="connsiteX3" fmla="*/ 620573 w 779911"/>
              <a:gd name="connsiteY3" fmla="*/ 1741335 h 2449001"/>
              <a:gd name="connsiteX4" fmla="*/ 604670 w 779911"/>
              <a:gd name="connsiteY4" fmla="*/ 2441050 h 2449001"/>
              <a:gd name="connsiteX5" fmla="*/ 314448 w 779911"/>
              <a:gd name="connsiteY5" fmla="*/ 2445025 h 2449001"/>
              <a:gd name="connsiteX6" fmla="*/ 207105 w 779911"/>
              <a:gd name="connsiteY6" fmla="*/ 1673750 h 2449001"/>
              <a:gd name="connsiteX7" fmla="*/ 203130 w 779911"/>
              <a:gd name="connsiteY7" fmla="*/ 2441050 h 2449001"/>
              <a:gd name="connsiteX8" fmla="*/ 131568 w 779911"/>
              <a:gd name="connsiteY8" fmla="*/ 2449001 h 2449001"/>
              <a:gd name="connsiteX9" fmla="*/ 371 w 779911"/>
              <a:gd name="connsiteY9" fmla="*/ 1701579 h 2449001"/>
              <a:gd name="connsiteX10" fmla="*/ 95884 w 779911"/>
              <a:gd name="connsiteY10" fmla="*/ 1597201 h 2449001"/>
              <a:gd name="connsiteX11" fmla="*/ 84413 w 779911"/>
              <a:gd name="connsiteY11" fmla="*/ 1389262 h 2449001"/>
              <a:gd name="connsiteX12" fmla="*/ 334326 w 779911"/>
              <a:gd name="connsiteY12" fmla="*/ 1375575 h 2449001"/>
              <a:gd name="connsiteX13" fmla="*/ 425766 w 779911"/>
              <a:gd name="connsiteY13" fmla="*/ 1331843 h 2449001"/>
              <a:gd name="connsiteX14" fmla="*/ 238909 w 779911"/>
              <a:gd name="connsiteY14" fmla="*/ 0 h 2449001"/>
              <a:gd name="connsiteX15" fmla="*/ 552985 w 779911"/>
              <a:gd name="connsiteY15" fmla="*/ 0 h 2449001"/>
              <a:gd name="connsiteX16" fmla="*/ 684183 w 779911"/>
              <a:gd name="connsiteY16" fmla="*/ 962108 h 2449001"/>
              <a:gd name="connsiteX17" fmla="*/ 719963 w 779911"/>
              <a:gd name="connsiteY17" fmla="*/ 1307990 h 2449001"/>
              <a:gd name="connsiteX18" fmla="*/ 409862 w 779911"/>
              <a:gd name="connsiteY18" fmla="*/ 1268233 h 2449001"/>
              <a:gd name="connsiteX19" fmla="*/ 99762 w 779911"/>
              <a:gd name="connsiteY19" fmla="*/ 1288111 h 2449001"/>
              <a:gd name="connsiteX20" fmla="*/ 119640 w 779911"/>
              <a:gd name="connsiteY20" fmla="*/ 1017766 h 2449001"/>
              <a:gd name="connsiteX21" fmla="*/ 238909 w 779911"/>
              <a:gd name="connsiteY21" fmla="*/ 0 h 2449001"/>
              <a:gd name="connsiteX0" fmla="*/ 425696 w 779841"/>
              <a:gd name="connsiteY0" fmla="*/ 1331843 h 2449001"/>
              <a:gd name="connsiteX1" fmla="*/ 537015 w 779841"/>
              <a:gd name="connsiteY1" fmla="*/ 1379551 h 2449001"/>
              <a:gd name="connsiteX2" fmla="*/ 758445 w 779841"/>
              <a:gd name="connsiteY2" fmla="*/ 1406369 h 2449001"/>
              <a:gd name="connsiteX3" fmla="*/ 620503 w 779841"/>
              <a:gd name="connsiteY3" fmla="*/ 1741335 h 2449001"/>
              <a:gd name="connsiteX4" fmla="*/ 604600 w 779841"/>
              <a:gd name="connsiteY4" fmla="*/ 2441050 h 2449001"/>
              <a:gd name="connsiteX5" fmla="*/ 314378 w 779841"/>
              <a:gd name="connsiteY5" fmla="*/ 2445025 h 2449001"/>
              <a:gd name="connsiteX6" fmla="*/ 207035 w 779841"/>
              <a:gd name="connsiteY6" fmla="*/ 1673750 h 2449001"/>
              <a:gd name="connsiteX7" fmla="*/ 203060 w 779841"/>
              <a:gd name="connsiteY7" fmla="*/ 2441050 h 2449001"/>
              <a:gd name="connsiteX8" fmla="*/ 131498 w 779841"/>
              <a:gd name="connsiteY8" fmla="*/ 2449001 h 2449001"/>
              <a:gd name="connsiteX9" fmla="*/ 301 w 779841"/>
              <a:gd name="connsiteY9" fmla="*/ 1701579 h 2449001"/>
              <a:gd name="connsiteX10" fmla="*/ 95814 w 779841"/>
              <a:gd name="connsiteY10" fmla="*/ 1597201 h 2449001"/>
              <a:gd name="connsiteX11" fmla="*/ 84343 w 779841"/>
              <a:gd name="connsiteY11" fmla="*/ 1389262 h 2449001"/>
              <a:gd name="connsiteX12" fmla="*/ 334256 w 779841"/>
              <a:gd name="connsiteY12" fmla="*/ 1375575 h 2449001"/>
              <a:gd name="connsiteX13" fmla="*/ 425696 w 779841"/>
              <a:gd name="connsiteY13" fmla="*/ 1331843 h 2449001"/>
              <a:gd name="connsiteX14" fmla="*/ 238839 w 779841"/>
              <a:gd name="connsiteY14" fmla="*/ 0 h 2449001"/>
              <a:gd name="connsiteX15" fmla="*/ 552915 w 779841"/>
              <a:gd name="connsiteY15" fmla="*/ 0 h 2449001"/>
              <a:gd name="connsiteX16" fmla="*/ 684113 w 779841"/>
              <a:gd name="connsiteY16" fmla="*/ 962108 h 2449001"/>
              <a:gd name="connsiteX17" fmla="*/ 719893 w 779841"/>
              <a:gd name="connsiteY17" fmla="*/ 1307990 h 2449001"/>
              <a:gd name="connsiteX18" fmla="*/ 409792 w 779841"/>
              <a:gd name="connsiteY18" fmla="*/ 1268233 h 2449001"/>
              <a:gd name="connsiteX19" fmla="*/ 99692 w 779841"/>
              <a:gd name="connsiteY19" fmla="*/ 1288111 h 2449001"/>
              <a:gd name="connsiteX20" fmla="*/ 119570 w 779841"/>
              <a:gd name="connsiteY20" fmla="*/ 1017766 h 2449001"/>
              <a:gd name="connsiteX21" fmla="*/ 238839 w 779841"/>
              <a:gd name="connsiteY21" fmla="*/ 0 h 2449001"/>
              <a:gd name="connsiteX0" fmla="*/ 425696 w 794874"/>
              <a:gd name="connsiteY0" fmla="*/ 1331843 h 2449001"/>
              <a:gd name="connsiteX1" fmla="*/ 537015 w 794874"/>
              <a:gd name="connsiteY1" fmla="*/ 1379551 h 2449001"/>
              <a:gd name="connsiteX2" fmla="*/ 758445 w 794874"/>
              <a:gd name="connsiteY2" fmla="*/ 1406369 h 2449001"/>
              <a:gd name="connsiteX3" fmla="*/ 620503 w 794874"/>
              <a:gd name="connsiteY3" fmla="*/ 1741335 h 2449001"/>
              <a:gd name="connsiteX4" fmla="*/ 604600 w 794874"/>
              <a:gd name="connsiteY4" fmla="*/ 2441050 h 2449001"/>
              <a:gd name="connsiteX5" fmla="*/ 314378 w 794874"/>
              <a:gd name="connsiteY5" fmla="*/ 2445025 h 2449001"/>
              <a:gd name="connsiteX6" fmla="*/ 207035 w 794874"/>
              <a:gd name="connsiteY6" fmla="*/ 1673750 h 2449001"/>
              <a:gd name="connsiteX7" fmla="*/ 203060 w 794874"/>
              <a:gd name="connsiteY7" fmla="*/ 2441050 h 2449001"/>
              <a:gd name="connsiteX8" fmla="*/ 131498 w 794874"/>
              <a:gd name="connsiteY8" fmla="*/ 2449001 h 2449001"/>
              <a:gd name="connsiteX9" fmla="*/ 301 w 794874"/>
              <a:gd name="connsiteY9" fmla="*/ 1701579 h 2449001"/>
              <a:gd name="connsiteX10" fmla="*/ 95814 w 794874"/>
              <a:gd name="connsiteY10" fmla="*/ 1597201 h 2449001"/>
              <a:gd name="connsiteX11" fmla="*/ 84343 w 794874"/>
              <a:gd name="connsiteY11" fmla="*/ 1389262 h 2449001"/>
              <a:gd name="connsiteX12" fmla="*/ 334256 w 794874"/>
              <a:gd name="connsiteY12" fmla="*/ 1375575 h 2449001"/>
              <a:gd name="connsiteX13" fmla="*/ 425696 w 794874"/>
              <a:gd name="connsiteY13" fmla="*/ 1331843 h 2449001"/>
              <a:gd name="connsiteX14" fmla="*/ 238839 w 794874"/>
              <a:gd name="connsiteY14" fmla="*/ 0 h 2449001"/>
              <a:gd name="connsiteX15" fmla="*/ 552915 w 794874"/>
              <a:gd name="connsiteY15" fmla="*/ 0 h 2449001"/>
              <a:gd name="connsiteX16" fmla="*/ 684113 w 794874"/>
              <a:gd name="connsiteY16" fmla="*/ 962108 h 2449001"/>
              <a:gd name="connsiteX17" fmla="*/ 719893 w 794874"/>
              <a:gd name="connsiteY17" fmla="*/ 1307990 h 2449001"/>
              <a:gd name="connsiteX18" fmla="*/ 409792 w 794874"/>
              <a:gd name="connsiteY18" fmla="*/ 1268233 h 2449001"/>
              <a:gd name="connsiteX19" fmla="*/ 99692 w 794874"/>
              <a:gd name="connsiteY19" fmla="*/ 1288111 h 2449001"/>
              <a:gd name="connsiteX20" fmla="*/ 119570 w 794874"/>
              <a:gd name="connsiteY20" fmla="*/ 1017766 h 2449001"/>
              <a:gd name="connsiteX21" fmla="*/ 238839 w 794874"/>
              <a:gd name="connsiteY21" fmla="*/ 0 h 2449001"/>
              <a:gd name="connsiteX0" fmla="*/ 425696 w 794874"/>
              <a:gd name="connsiteY0" fmla="*/ 1331843 h 2449001"/>
              <a:gd name="connsiteX1" fmla="*/ 537015 w 794874"/>
              <a:gd name="connsiteY1" fmla="*/ 1379551 h 2449001"/>
              <a:gd name="connsiteX2" fmla="*/ 758445 w 794874"/>
              <a:gd name="connsiteY2" fmla="*/ 1406369 h 2449001"/>
              <a:gd name="connsiteX3" fmla="*/ 620503 w 794874"/>
              <a:gd name="connsiteY3" fmla="*/ 1741335 h 2449001"/>
              <a:gd name="connsiteX4" fmla="*/ 604600 w 794874"/>
              <a:gd name="connsiteY4" fmla="*/ 2441050 h 2449001"/>
              <a:gd name="connsiteX5" fmla="*/ 314378 w 794874"/>
              <a:gd name="connsiteY5" fmla="*/ 2445025 h 2449001"/>
              <a:gd name="connsiteX6" fmla="*/ 207035 w 794874"/>
              <a:gd name="connsiteY6" fmla="*/ 1673750 h 2449001"/>
              <a:gd name="connsiteX7" fmla="*/ 203060 w 794874"/>
              <a:gd name="connsiteY7" fmla="*/ 2441050 h 2449001"/>
              <a:gd name="connsiteX8" fmla="*/ 131498 w 794874"/>
              <a:gd name="connsiteY8" fmla="*/ 2449001 h 2449001"/>
              <a:gd name="connsiteX9" fmla="*/ 301 w 794874"/>
              <a:gd name="connsiteY9" fmla="*/ 1701579 h 2449001"/>
              <a:gd name="connsiteX10" fmla="*/ 95814 w 794874"/>
              <a:gd name="connsiteY10" fmla="*/ 1597201 h 2449001"/>
              <a:gd name="connsiteX11" fmla="*/ 84343 w 794874"/>
              <a:gd name="connsiteY11" fmla="*/ 1389262 h 2449001"/>
              <a:gd name="connsiteX12" fmla="*/ 334256 w 794874"/>
              <a:gd name="connsiteY12" fmla="*/ 1375575 h 2449001"/>
              <a:gd name="connsiteX13" fmla="*/ 425696 w 794874"/>
              <a:gd name="connsiteY13" fmla="*/ 1331843 h 2449001"/>
              <a:gd name="connsiteX14" fmla="*/ 238839 w 794874"/>
              <a:gd name="connsiteY14" fmla="*/ 0 h 2449001"/>
              <a:gd name="connsiteX15" fmla="*/ 552915 w 794874"/>
              <a:gd name="connsiteY15" fmla="*/ 0 h 2449001"/>
              <a:gd name="connsiteX16" fmla="*/ 684113 w 794874"/>
              <a:gd name="connsiteY16" fmla="*/ 962108 h 2449001"/>
              <a:gd name="connsiteX17" fmla="*/ 719893 w 794874"/>
              <a:gd name="connsiteY17" fmla="*/ 1307990 h 2449001"/>
              <a:gd name="connsiteX18" fmla="*/ 409792 w 794874"/>
              <a:gd name="connsiteY18" fmla="*/ 1268233 h 2449001"/>
              <a:gd name="connsiteX19" fmla="*/ 99692 w 794874"/>
              <a:gd name="connsiteY19" fmla="*/ 1288111 h 2449001"/>
              <a:gd name="connsiteX20" fmla="*/ 133257 w 794874"/>
              <a:gd name="connsiteY20" fmla="*/ 945913 h 2449001"/>
              <a:gd name="connsiteX21" fmla="*/ 238839 w 794874"/>
              <a:gd name="connsiteY21" fmla="*/ 0 h 2449001"/>
              <a:gd name="connsiteX0" fmla="*/ 425696 w 794874"/>
              <a:gd name="connsiteY0" fmla="*/ 1331843 h 2449001"/>
              <a:gd name="connsiteX1" fmla="*/ 537015 w 794874"/>
              <a:gd name="connsiteY1" fmla="*/ 1379551 h 2449001"/>
              <a:gd name="connsiteX2" fmla="*/ 758445 w 794874"/>
              <a:gd name="connsiteY2" fmla="*/ 1406369 h 2449001"/>
              <a:gd name="connsiteX3" fmla="*/ 620503 w 794874"/>
              <a:gd name="connsiteY3" fmla="*/ 1741335 h 2449001"/>
              <a:gd name="connsiteX4" fmla="*/ 604600 w 794874"/>
              <a:gd name="connsiteY4" fmla="*/ 2441050 h 2449001"/>
              <a:gd name="connsiteX5" fmla="*/ 314378 w 794874"/>
              <a:gd name="connsiteY5" fmla="*/ 2445025 h 2449001"/>
              <a:gd name="connsiteX6" fmla="*/ 207035 w 794874"/>
              <a:gd name="connsiteY6" fmla="*/ 1673750 h 2449001"/>
              <a:gd name="connsiteX7" fmla="*/ 203060 w 794874"/>
              <a:gd name="connsiteY7" fmla="*/ 2441050 h 2449001"/>
              <a:gd name="connsiteX8" fmla="*/ 131498 w 794874"/>
              <a:gd name="connsiteY8" fmla="*/ 2449001 h 2449001"/>
              <a:gd name="connsiteX9" fmla="*/ 301 w 794874"/>
              <a:gd name="connsiteY9" fmla="*/ 1701579 h 2449001"/>
              <a:gd name="connsiteX10" fmla="*/ 95814 w 794874"/>
              <a:gd name="connsiteY10" fmla="*/ 1597201 h 2449001"/>
              <a:gd name="connsiteX11" fmla="*/ 84343 w 794874"/>
              <a:gd name="connsiteY11" fmla="*/ 1389262 h 2449001"/>
              <a:gd name="connsiteX12" fmla="*/ 334256 w 794874"/>
              <a:gd name="connsiteY12" fmla="*/ 1375575 h 2449001"/>
              <a:gd name="connsiteX13" fmla="*/ 425696 w 794874"/>
              <a:gd name="connsiteY13" fmla="*/ 1331843 h 2449001"/>
              <a:gd name="connsiteX14" fmla="*/ 238839 w 794874"/>
              <a:gd name="connsiteY14" fmla="*/ 0 h 2449001"/>
              <a:gd name="connsiteX15" fmla="*/ 552915 w 794874"/>
              <a:gd name="connsiteY15" fmla="*/ 0 h 2449001"/>
              <a:gd name="connsiteX16" fmla="*/ 684113 w 794874"/>
              <a:gd name="connsiteY16" fmla="*/ 962108 h 2449001"/>
              <a:gd name="connsiteX17" fmla="*/ 719893 w 794874"/>
              <a:gd name="connsiteY17" fmla="*/ 1307990 h 2449001"/>
              <a:gd name="connsiteX18" fmla="*/ 409792 w 794874"/>
              <a:gd name="connsiteY18" fmla="*/ 1268233 h 2449001"/>
              <a:gd name="connsiteX19" fmla="*/ 99692 w 794874"/>
              <a:gd name="connsiteY19" fmla="*/ 1288111 h 2449001"/>
              <a:gd name="connsiteX20" fmla="*/ 133257 w 794874"/>
              <a:gd name="connsiteY20" fmla="*/ 945913 h 2449001"/>
              <a:gd name="connsiteX21" fmla="*/ 238839 w 794874"/>
              <a:gd name="connsiteY21" fmla="*/ 0 h 2449001"/>
              <a:gd name="connsiteX0" fmla="*/ 425696 w 794874"/>
              <a:gd name="connsiteY0" fmla="*/ 1331843 h 2449001"/>
              <a:gd name="connsiteX1" fmla="*/ 537015 w 794874"/>
              <a:gd name="connsiteY1" fmla="*/ 1379551 h 2449001"/>
              <a:gd name="connsiteX2" fmla="*/ 758445 w 794874"/>
              <a:gd name="connsiteY2" fmla="*/ 1406369 h 2449001"/>
              <a:gd name="connsiteX3" fmla="*/ 620503 w 794874"/>
              <a:gd name="connsiteY3" fmla="*/ 1741335 h 2449001"/>
              <a:gd name="connsiteX4" fmla="*/ 604600 w 794874"/>
              <a:gd name="connsiteY4" fmla="*/ 2441050 h 2449001"/>
              <a:gd name="connsiteX5" fmla="*/ 314378 w 794874"/>
              <a:gd name="connsiteY5" fmla="*/ 2445025 h 2449001"/>
              <a:gd name="connsiteX6" fmla="*/ 207035 w 794874"/>
              <a:gd name="connsiteY6" fmla="*/ 1673750 h 2449001"/>
              <a:gd name="connsiteX7" fmla="*/ 203060 w 794874"/>
              <a:gd name="connsiteY7" fmla="*/ 2441050 h 2449001"/>
              <a:gd name="connsiteX8" fmla="*/ 131498 w 794874"/>
              <a:gd name="connsiteY8" fmla="*/ 2449001 h 2449001"/>
              <a:gd name="connsiteX9" fmla="*/ 301 w 794874"/>
              <a:gd name="connsiteY9" fmla="*/ 1701579 h 2449001"/>
              <a:gd name="connsiteX10" fmla="*/ 95814 w 794874"/>
              <a:gd name="connsiteY10" fmla="*/ 1597201 h 2449001"/>
              <a:gd name="connsiteX11" fmla="*/ 84343 w 794874"/>
              <a:gd name="connsiteY11" fmla="*/ 1389262 h 2449001"/>
              <a:gd name="connsiteX12" fmla="*/ 334256 w 794874"/>
              <a:gd name="connsiteY12" fmla="*/ 1375575 h 2449001"/>
              <a:gd name="connsiteX13" fmla="*/ 425696 w 794874"/>
              <a:gd name="connsiteY13" fmla="*/ 1331843 h 2449001"/>
              <a:gd name="connsiteX14" fmla="*/ 218310 w 794874"/>
              <a:gd name="connsiteY14" fmla="*/ 0 h 2449001"/>
              <a:gd name="connsiteX15" fmla="*/ 552915 w 794874"/>
              <a:gd name="connsiteY15" fmla="*/ 0 h 2449001"/>
              <a:gd name="connsiteX16" fmla="*/ 684113 w 794874"/>
              <a:gd name="connsiteY16" fmla="*/ 962108 h 2449001"/>
              <a:gd name="connsiteX17" fmla="*/ 719893 w 794874"/>
              <a:gd name="connsiteY17" fmla="*/ 1307990 h 2449001"/>
              <a:gd name="connsiteX18" fmla="*/ 409792 w 794874"/>
              <a:gd name="connsiteY18" fmla="*/ 1268233 h 2449001"/>
              <a:gd name="connsiteX19" fmla="*/ 99692 w 794874"/>
              <a:gd name="connsiteY19" fmla="*/ 1288111 h 2449001"/>
              <a:gd name="connsiteX20" fmla="*/ 133257 w 794874"/>
              <a:gd name="connsiteY20" fmla="*/ 945913 h 2449001"/>
              <a:gd name="connsiteX21" fmla="*/ 218310 w 794874"/>
              <a:gd name="connsiteY21" fmla="*/ 0 h 2449001"/>
              <a:gd name="connsiteX0" fmla="*/ 425696 w 794874"/>
              <a:gd name="connsiteY0" fmla="*/ 1331843 h 2449001"/>
              <a:gd name="connsiteX1" fmla="*/ 537015 w 794874"/>
              <a:gd name="connsiteY1" fmla="*/ 1379551 h 2449001"/>
              <a:gd name="connsiteX2" fmla="*/ 758445 w 794874"/>
              <a:gd name="connsiteY2" fmla="*/ 1406369 h 2449001"/>
              <a:gd name="connsiteX3" fmla="*/ 620503 w 794874"/>
              <a:gd name="connsiteY3" fmla="*/ 1741335 h 2449001"/>
              <a:gd name="connsiteX4" fmla="*/ 604600 w 794874"/>
              <a:gd name="connsiteY4" fmla="*/ 2441050 h 2449001"/>
              <a:gd name="connsiteX5" fmla="*/ 314378 w 794874"/>
              <a:gd name="connsiteY5" fmla="*/ 2445025 h 2449001"/>
              <a:gd name="connsiteX6" fmla="*/ 207035 w 794874"/>
              <a:gd name="connsiteY6" fmla="*/ 1673750 h 2449001"/>
              <a:gd name="connsiteX7" fmla="*/ 203060 w 794874"/>
              <a:gd name="connsiteY7" fmla="*/ 2441050 h 2449001"/>
              <a:gd name="connsiteX8" fmla="*/ 131498 w 794874"/>
              <a:gd name="connsiteY8" fmla="*/ 2449001 h 2449001"/>
              <a:gd name="connsiteX9" fmla="*/ 301 w 794874"/>
              <a:gd name="connsiteY9" fmla="*/ 1701579 h 2449001"/>
              <a:gd name="connsiteX10" fmla="*/ 95814 w 794874"/>
              <a:gd name="connsiteY10" fmla="*/ 1597201 h 2449001"/>
              <a:gd name="connsiteX11" fmla="*/ 84343 w 794874"/>
              <a:gd name="connsiteY11" fmla="*/ 1389262 h 2449001"/>
              <a:gd name="connsiteX12" fmla="*/ 334256 w 794874"/>
              <a:gd name="connsiteY12" fmla="*/ 1375575 h 2449001"/>
              <a:gd name="connsiteX13" fmla="*/ 425696 w 794874"/>
              <a:gd name="connsiteY13" fmla="*/ 1331843 h 2449001"/>
              <a:gd name="connsiteX14" fmla="*/ 218310 w 794874"/>
              <a:gd name="connsiteY14" fmla="*/ 0 h 2449001"/>
              <a:gd name="connsiteX15" fmla="*/ 570023 w 794874"/>
              <a:gd name="connsiteY15" fmla="*/ 3422 h 2449001"/>
              <a:gd name="connsiteX16" fmla="*/ 684113 w 794874"/>
              <a:gd name="connsiteY16" fmla="*/ 962108 h 2449001"/>
              <a:gd name="connsiteX17" fmla="*/ 719893 w 794874"/>
              <a:gd name="connsiteY17" fmla="*/ 1307990 h 2449001"/>
              <a:gd name="connsiteX18" fmla="*/ 409792 w 794874"/>
              <a:gd name="connsiteY18" fmla="*/ 1268233 h 2449001"/>
              <a:gd name="connsiteX19" fmla="*/ 99692 w 794874"/>
              <a:gd name="connsiteY19" fmla="*/ 1288111 h 2449001"/>
              <a:gd name="connsiteX20" fmla="*/ 133257 w 794874"/>
              <a:gd name="connsiteY20" fmla="*/ 945913 h 2449001"/>
              <a:gd name="connsiteX21" fmla="*/ 218310 w 794874"/>
              <a:gd name="connsiteY21" fmla="*/ 0 h 2449001"/>
              <a:gd name="connsiteX0" fmla="*/ 425696 w 794874"/>
              <a:gd name="connsiteY0" fmla="*/ 1331843 h 2449001"/>
              <a:gd name="connsiteX1" fmla="*/ 537015 w 794874"/>
              <a:gd name="connsiteY1" fmla="*/ 1379551 h 2449001"/>
              <a:gd name="connsiteX2" fmla="*/ 758445 w 794874"/>
              <a:gd name="connsiteY2" fmla="*/ 1406369 h 2449001"/>
              <a:gd name="connsiteX3" fmla="*/ 620503 w 794874"/>
              <a:gd name="connsiteY3" fmla="*/ 1741335 h 2449001"/>
              <a:gd name="connsiteX4" fmla="*/ 604600 w 794874"/>
              <a:gd name="connsiteY4" fmla="*/ 2441050 h 2449001"/>
              <a:gd name="connsiteX5" fmla="*/ 314378 w 794874"/>
              <a:gd name="connsiteY5" fmla="*/ 2445025 h 2449001"/>
              <a:gd name="connsiteX6" fmla="*/ 207035 w 794874"/>
              <a:gd name="connsiteY6" fmla="*/ 1673750 h 2449001"/>
              <a:gd name="connsiteX7" fmla="*/ 203060 w 794874"/>
              <a:gd name="connsiteY7" fmla="*/ 2441050 h 2449001"/>
              <a:gd name="connsiteX8" fmla="*/ 131498 w 794874"/>
              <a:gd name="connsiteY8" fmla="*/ 2449001 h 2449001"/>
              <a:gd name="connsiteX9" fmla="*/ 301 w 794874"/>
              <a:gd name="connsiteY9" fmla="*/ 1701579 h 2449001"/>
              <a:gd name="connsiteX10" fmla="*/ 95814 w 794874"/>
              <a:gd name="connsiteY10" fmla="*/ 1597201 h 2449001"/>
              <a:gd name="connsiteX11" fmla="*/ 84343 w 794874"/>
              <a:gd name="connsiteY11" fmla="*/ 1389262 h 2449001"/>
              <a:gd name="connsiteX12" fmla="*/ 334256 w 794874"/>
              <a:gd name="connsiteY12" fmla="*/ 1375575 h 2449001"/>
              <a:gd name="connsiteX13" fmla="*/ 425696 w 794874"/>
              <a:gd name="connsiteY13" fmla="*/ 1331843 h 2449001"/>
              <a:gd name="connsiteX14" fmla="*/ 218310 w 794874"/>
              <a:gd name="connsiteY14" fmla="*/ 0 h 2449001"/>
              <a:gd name="connsiteX15" fmla="*/ 570023 w 794874"/>
              <a:gd name="connsiteY15" fmla="*/ 3422 h 2449001"/>
              <a:gd name="connsiteX16" fmla="*/ 684113 w 794874"/>
              <a:gd name="connsiteY16" fmla="*/ 962108 h 2449001"/>
              <a:gd name="connsiteX17" fmla="*/ 719893 w 794874"/>
              <a:gd name="connsiteY17" fmla="*/ 1307990 h 2449001"/>
              <a:gd name="connsiteX18" fmla="*/ 409792 w 794874"/>
              <a:gd name="connsiteY18" fmla="*/ 1268233 h 2449001"/>
              <a:gd name="connsiteX19" fmla="*/ 99692 w 794874"/>
              <a:gd name="connsiteY19" fmla="*/ 1288111 h 2449001"/>
              <a:gd name="connsiteX20" fmla="*/ 133257 w 794874"/>
              <a:gd name="connsiteY20" fmla="*/ 945913 h 2449001"/>
              <a:gd name="connsiteX21" fmla="*/ 218310 w 794874"/>
              <a:gd name="connsiteY21" fmla="*/ 0 h 2449001"/>
              <a:gd name="connsiteX0" fmla="*/ 425696 w 794874"/>
              <a:gd name="connsiteY0" fmla="*/ 1331843 h 2449001"/>
              <a:gd name="connsiteX1" fmla="*/ 537015 w 794874"/>
              <a:gd name="connsiteY1" fmla="*/ 1379551 h 2449001"/>
              <a:gd name="connsiteX2" fmla="*/ 758445 w 794874"/>
              <a:gd name="connsiteY2" fmla="*/ 1406369 h 2449001"/>
              <a:gd name="connsiteX3" fmla="*/ 620503 w 794874"/>
              <a:gd name="connsiteY3" fmla="*/ 1741335 h 2449001"/>
              <a:gd name="connsiteX4" fmla="*/ 604600 w 794874"/>
              <a:gd name="connsiteY4" fmla="*/ 2441050 h 2449001"/>
              <a:gd name="connsiteX5" fmla="*/ 314378 w 794874"/>
              <a:gd name="connsiteY5" fmla="*/ 2445025 h 2449001"/>
              <a:gd name="connsiteX6" fmla="*/ 207035 w 794874"/>
              <a:gd name="connsiteY6" fmla="*/ 1673750 h 2449001"/>
              <a:gd name="connsiteX7" fmla="*/ 203060 w 794874"/>
              <a:gd name="connsiteY7" fmla="*/ 2441050 h 2449001"/>
              <a:gd name="connsiteX8" fmla="*/ 131498 w 794874"/>
              <a:gd name="connsiteY8" fmla="*/ 2449001 h 2449001"/>
              <a:gd name="connsiteX9" fmla="*/ 301 w 794874"/>
              <a:gd name="connsiteY9" fmla="*/ 1701579 h 2449001"/>
              <a:gd name="connsiteX10" fmla="*/ 95814 w 794874"/>
              <a:gd name="connsiteY10" fmla="*/ 1597201 h 2449001"/>
              <a:gd name="connsiteX11" fmla="*/ 84343 w 794874"/>
              <a:gd name="connsiteY11" fmla="*/ 1389262 h 2449001"/>
              <a:gd name="connsiteX12" fmla="*/ 334256 w 794874"/>
              <a:gd name="connsiteY12" fmla="*/ 1375575 h 2449001"/>
              <a:gd name="connsiteX13" fmla="*/ 425696 w 794874"/>
              <a:gd name="connsiteY13" fmla="*/ 1331843 h 2449001"/>
              <a:gd name="connsiteX14" fmla="*/ 218310 w 794874"/>
              <a:gd name="connsiteY14" fmla="*/ 0 h 2449001"/>
              <a:gd name="connsiteX15" fmla="*/ 570023 w 794874"/>
              <a:gd name="connsiteY15" fmla="*/ 3422 h 2449001"/>
              <a:gd name="connsiteX16" fmla="*/ 684113 w 794874"/>
              <a:gd name="connsiteY16" fmla="*/ 962108 h 2449001"/>
              <a:gd name="connsiteX17" fmla="*/ 719893 w 794874"/>
              <a:gd name="connsiteY17" fmla="*/ 1307990 h 2449001"/>
              <a:gd name="connsiteX18" fmla="*/ 409792 w 794874"/>
              <a:gd name="connsiteY18" fmla="*/ 1268233 h 2449001"/>
              <a:gd name="connsiteX19" fmla="*/ 99692 w 794874"/>
              <a:gd name="connsiteY19" fmla="*/ 1288111 h 2449001"/>
              <a:gd name="connsiteX20" fmla="*/ 133257 w 794874"/>
              <a:gd name="connsiteY20" fmla="*/ 945913 h 2449001"/>
              <a:gd name="connsiteX21" fmla="*/ 218310 w 794874"/>
              <a:gd name="connsiteY21" fmla="*/ 0 h 2449001"/>
              <a:gd name="connsiteX0" fmla="*/ 425696 w 791314"/>
              <a:gd name="connsiteY0" fmla="*/ 1331843 h 2449001"/>
              <a:gd name="connsiteX1" fmla="*/ 537015 w 791314"/>
              <a:gd name="connsiteY1" fmla="*/ 1379551 h 2449001"/>
              <a:gd name="connsiteX2" fmla="*/ 758445 w 791314"/>
              <a:gd name="connsiteY2" fmla="*/ 1406369 h 2449001"/>
              <a:gd name="connsiteX3" fmla="*/ 620503 w 791314"/>
              <a:gd name="connsiteY3" fmla="*/ 1741335 h 2449001"/>
              <a:gd name="connsiteX4" fmla="*/ 604600 w 791314"/>
              <a:gd name="connsiteY4" fmla="*/ 2441050 h 2449001"/>
              <a:gd name="connsiteX5" fmla="*/ 314378 w 791314"/>
              <a:gd name="connsiteY5" fmla="*/ 2445025 h 2449001"/>
              <a:gd name="connsiteX6" fmla="*/ 207035 w 791314"/>
              <a:gd name="connsiteY6" fmla="*/ 1673750 h 2449001"/>
              <a:gd name="connsiteX7" fmla="*/ 203060 w 791314"/>
              <a:gd name="connsiteY7" fmla="*/ 2441050 h 2449001"/>
              <a:gd name="connsiteX8" fmla="*/ 131498 w 791314"/>
              <a:gd name="connsiteY8" fmla="*/ 2449001 h 2449001"/>
              <a:gd name="connsiteX9" fmla="*/ 301 w 791314"/>
              <a:gd name="connsiteY9" fmla="*/ 1701579 h 2449001"/>
              <a:gd name="connsiteX10" fmla="*/ 95814 w 791314"/>
              <a:gd name="connsiteY10" fmla="*/ 1597201 h 2449001"/>
              <a:gd name="connsiteX11" fmla="*/ 84343 w 791314"/>
              <a:gd name="connsiteY11" fmla="*/ 1389262 h 2449001"/>
              <a:gd name="connsiteX12" fmla="*/ 334256 w 791314"/>
              <a:gd name="connsiteY12" fmla="*/ 1375575 h 2449001"/>
              <a:gd name="connsiteX13" fmla="*/ 425696 w 791314"/>
              <a:gd name="connsiteY13" fmla="*/ 1331843 h 2449001"/>
              <a:gd name="connsiteX14" fmla="*/ 218310 w 791314"/>
              <a:gd name="connsiteY14" fmla="*/ 0 h 2449001"/>
              <a:gd name="connsiteX15" fmla="*/ 570023 w 791314"/>
              <a:gd name="connsiteY15" fmla="*/ 3422 h 2449001"/>
              <a:gd name="connsiteX16" fmla="*/ 677271 w 791314"/>
              <a:gd name="connsiteY16" fmla="*/ 938156 h 2449001"/>
              <a:gd name="connsiteX17" fmla="*/ 719893 w 791314"/>
              <a:gd name="connsiteY17" fmla="*/ 1307990 h 2449001"/>
              <a:gd name="connsiteX18" fmla="*/ 409792 w 791314"/>
              <a:gd name="connsiteY18" fmla="*/ 1268233 h 2449001"/>
              <a:gd name="connsiteX19" fmla="*/ 99692 w 791314"/>
              <a:gd name="connsiteY19" fmla="*/ 1288111 h 2449001"/>
              <a:gd name="connsiteX20" fmla="*/ 133257 w 791314"/>
              <a:gd name="connsiteY20" fmla="*/ 945913 h 2449001"/>
              <a:gd name="connsiteX21" fmla="*/ 218310 w 791314"/>
              <a:gd name="connsiteY21" fmla="*/ 0 h 2449001"/>
              <a:gd name="connsiteX0" fmla="*/ 425696 w 791740"/>
              <a:gd name="connsiteY0" fmla="*/ 1331843 h 2449001"/>
              <a:gd name="connsiteX1" fmla="*/ 537015 w 791740"/>
              <a:gd name="connsiteY1" fmla="*/ 1379551 h 2449001"/>
              <a:gd name="connsiteX2" fmla="*/ 775553 w 791740"/>
              <a:gd name="connsiteY2" fmla="*/ 1406369 h 2449001"/>
              <a:gd name="connsiteX3" fmla="*/ 620503 w 791740"/>
              <a:gd name="connsiteY3" fmla="*/ 1741335 h 2449001"/>
              <a:gd name="connsiteX4" fmla="*/ 604600 w 791740"/>
              <a:gd name="connsiteY4" fmla="*/ 2441050 h 2449001"/>
              <a:gd name="connsiteX5" fmla="*/ 314378 w 791740"/>
              <a:gd name="connsiteY5" fmla="*/ 2445025 h 2449001"/>
              <a:gd name="connsiteX6" fmla="*/ 207035 w 791740"/>
              <a:gd name="connsiteY6" fmla="*/ 1673750 h 2449001"/>
              <a:gd name="connsiteX7" fmla="*/ 203060 w 791740"/>
              <a:gd name="connsiteY7" fmla="*/ 2441050 h 2449001"/>
              <a:gd name="connsiteX8" fmla="*/ 131498 w 791740"/>
              <a:gd name="connsiteY8" fmla="*/ 2449001 h 2449001"/>
              <a:gd name="connsiteX9" fmla="*/ 301 w 791740"/>
              <a:gd name="connsiteY9" fmla="*/ 1701579 h 2449001"/>
              <a:gd name="connsiteX10" fmla="*/ 95814 w 791740"/>
              <a:gd name="connsiteY10" fmla="*/ 1597201 h 2449001"/>
              <a:gd name="connsiteX11" fmla="*/ 84343 w 791740"/>
              <a:gd name="connsiteY11" fmla="*/ 1389262 h 2449001"/>
              <a:gd name="connsiteX12" fmla="*/ 334256 w 791740"/>
              <a:gd name="connsiteY12" fmla="*/ 1375575 h 2449001"/>
              <a:gd name="connsiteX13" fmla="*/ 425696 w 791740"/>
              <a:gd name="connsiteY13" fmla="*/ 1331843 h 2449001"/>
              <a:gd name="connsiteX14" fmla="*/ 218310 w 791740"/>
              <a:gd name="connsiteY14" fmla="*/ 0 h 2449001"/>
              <a:gd name="connsiteX15" fmla="*/ 570023 w 791740"/>
              <a:gd name="connsiteY15" fmla="*/ 3422 h 2449001"/>
              <a:gd name="connsiteX16" fmla="*/ 677271 w 791740"/>
              <a:gd name="connsiteY16" fmla="*/ 938156 h 2449001"/>
              <a:gd name="connsiteX17" fmla="*/ 719893 w 791740"/>
              <a:gd name="connsiteY17" fmla="*/ 1307990 h 2449001"/>
              <a:gd name="connsiteX18" fmla="*/ 409792 w 791740"/>
              <a:gd name="connsiteY18" fmla="*/ 1268233 h 2449001"/>
              <a:gd name="connsiteX19" fmla="*/ 99692 w 791740"/>
              <a:gd name="connsiteY19" fmla="*/ 1288111 h 2449001"/>
              <a:gd name="connsiteX20" fmla="*/ 133257 w 791740"/>
              <a:gd name="connsiteY20" fmla="*/ 945913 h 2449001"/>
              <a:gd name="connsiteX21" fmla="*/ 218310 w 791740"/>
              <a:gd name="connsiteY21" fmla="*/ 0 h 2449001"/>
              <a:gd name="connsiteX0" fmla="*/ 425696 w 798638"/>
              <a:gd name="connsiteY0" fmla="*/ 1331843 h 2449001"/>
              <a:gd name="connsiteX1" fmla="*/ 537015 w 798638"/>
              <a:gd name="connsiteY1" fmla="*/ 1379551 h 2449001"/>
              <a:gd name="connsiteX2" fmla="*/ 775553 w 798638"/>
              <a:gd name="connsiteY2" fmla="*/ 1406369 h 2449001"/>
              <a:gd name="connsiteX3" fmla="*/ 620503 w 798638"/>
              <a:gd name="connsiteY3" fmla="*/ 1741335 h 2449001"/>
              <a:gd name="connsiteX4" fmla="*/ 604600 w 798638"/>
              <a:gd name="connsiteY4" fmla="*/ 2441050 h 2449001"/>
              <a:gd name="connsiteX5" fmla="*/ 314378 w 798638"/>
              <a:gd name="connsiteY5" fmla="*/ 2445025 h 2449001"/>
              <a:gd name="connsiteX6" fmla="*/ 207035 w 798638"/>
              <a:gd name="connsiteY6" fmla="*/ 1673750 h 2449001"/>
              <a:gd name="connsiteX7" fmla="*/ 203060 w 798638"/>
              <a:gd name="connsiteY7" fmla="*/ 2441050 h 2449001"/>
              <a:gd name="connsiteX8" fmla="*/ 131498 w 798638"/>
              <a:gd name="connsiteY8" fmla="*/ 2449001 h 2449001"/>
              <a:gd name="connsiteX9" fmla="*/ 301 w 798638"/>
              <a:gd name="connsiteY9" fmla="*/ 1701579 h 2449001"/>
              <a:gd name="connsiteX10" fmla="*/ 95814 w 798638"/>
              <a:gd name="connsiteY10" fmla="*/ 1597201 h 2449001"/>
              <a:gd name="connsiteX11" fmla="*/ 84343 w 798638"/>
              <a:gd name="connsiteY11" fmla="*/ 1389262 h 2449001"/>
              <a:gd name="connsiteX12" fmla="*/ 334256 w 798638"/>
              <a:gd name="connsiteY12" fmla="*/ 1375575 h 2449001"/>
              <a:gd name="connsiteX13" fmla="*/ 425696 w 798638"/>
              <a:gd name="connsiteY13" fmla="*/ 1331843 h 2449001"/>
              <a:gd name="connsiteX14" fmla="*/ 218310 w 798638"/>
              <a:gd name="connsiteY14" fmla="*/ 0 h 2449001"/>
              <a:gd name="connsiteX15" fmla="*/ 570023 w 798638"/>
              <a:gd name="connsiteY15" fmla="*/ 3422 h 2449001"/>
              <a:gd name="connsiteX16" fmla="*/ 677271 w 798638"/>
              <a:gd name="connsiteY16" fmla="*/ 938156 h 2449001"/>
              <a:gd name="connsiteX17" fmla="*/ 719893 w 798638"/>
              <a:gd name="connsiteY17" fmla="*/ 1307990 h 2449001"/>
              <a:gd name="connsiteX18" fmla="*/ 409792 w 798638"/>
              <a:gd name="connsiteY18" fmla="*/ 1268233 h 2449001"/>
              <a:gd name="connsiteX19" fmla="*/ 99692 w 798638"/>
              <a:gd name="connsiteY19" fmla="*/ 1288111 h 2449001"/>
              <a:gd name="connsiteX20" fmla="*/ 133257 w 798638"/>
              <a:gd name="connsiteY20" fmla="*/ 945913 h 2449001"/>
              <a:gd name="connsiteX21" fmla="*/ 218310 w 798638"/>
              <a:gd name="connsiteY21" fmla="*/ 0 h 2449001"/>
              <a:gd name="connsiteX0" fmla="*/ 425696 w 798137"/>
              <a:gd name="connsiteY0" fmla="*/ 1331843 h 2449001"/>
              <a:gd name="connsiteX1" fmla="*/ 537015 w 798137"/>
              <a:gd name="connsiteY1" fmla="*/ 1379551 h 2449001"/>
              <a:gd name="connsiteX2" fmla="*/ 775553 w 798137"/>
              <a:gd name="connsiteY2" fmla="*/ 1406369 h 2449001"/>
              <a:gd name="connsiteX3" fmla="*/ 613659 w 798137"/>
              <a:gd name="connsiteY3" fmla="*/ 1785816 h 2449001"/>
              <a:gd name="connsiteX4" fmla="*/ 604600 w 798137"/>
              <a:gd name="connsiteY4" fmla="*/ 2441050 h 2449001"/>
              <a:gd name="connsiteX5" fmla="*/ 314378 w 798137"/>
              <a:gd name="connsiteY5" fmla="*/ 2445025 h 2449001"/>
              <a:gd name="connsiteX6" fmla="*/ 207035 w 798137"/>
              <a:gd name="connsiteY6" fmla="*/ 1673750 h 2449001"/>
              <a:gd name="connsiteX7" fmla="*/ 203060 w 798137"/>
              <a:gd name="connsiteY7" fmla="*/ 2441050 h 2449001"/>
              <a:gd name="connsiteX8" fmla="*/ 131498 w 798137"/>
              <a:gd name="connsiteY8" fmla="*/ 2449001 h 2449001"/>
              <a:gd name="connsiteX9" fmla="*/ 301 w 798137"/>
              <a:gd name="connsiteY9" fmla="*/ 1701579 h 2449001"/>
              <a:gd name="connsiteX10" fmla="*/ 95814 w 798137"/>
              <a:gd name="connsiteY10" fmla="*/ 1597201 h 2449001"/>
              <a:gd name="connsiteX11" fmla="*/ 84343 w 798137"/>
              <a:gd name="connsiteY11" fmla="*/ 1389262 h 2449001"/>
              <a:gd name="connsiteX12" fmla="*/ 334256 w 798137"/>
              <a:gd name="connsiteY12" fmla="*/ 1375575 h 2449001"/>
              <a:gd name="connsiteX13" fmla="*/ 425696 w 798137"/>
              <a:gd name="connsiteY13" fmla="*/ 1331843 h 2449001"/>
              <a:gd name="connsiteX14" fmla="*/ 218310 w 798137"/>
              <a:gd name="connsiteY14" fmla="*/ 0 h 2449001"/>
              <a:gd name="connsiteX15" fmla="*/ 570023 w 798137"/>
              <a:gd name="connsiteY15" fmla="*/ 3422 h 2449001"/>
              <a:gd name="connsiteX16" fmla="*/ 677271 w 798137"/>
              <a:gd name="connsiteY16" fmla="*/ 938156 h 2449001"/>
              <a:gd name="connsiteX17" fmla="*/ 719893 w 798137"/>
              <a:gd name="connsiteY17" fmla="*/ 1307990 h 2449001"/>
              <a:gd name="connsiteX18" fmla="*/ 409792 w 798137"/>
              <a:gd name="connsiteY18" fmla="*/ 1268233 h 2449001"/>
              <a:gd name="connsiteX19" fmla="*/ 99692 w 798137"/>
              <a:gd name="connsiteY19" fmla="*/ 1288111 h 2449001"/>
              <a:gd name="connsiteX20" fmla="*/ 133257 w 798137"/>
              <a:gd name="connsiteY20" fmla="*/ 945913 h 2449001"/>
              <a:gd name="connsiteX21" fmla="*/ 218310 w 798137"/>
              <a:gd name="connsiteY21" fmla="*/ 0 h 2449001"/>
              <a:gd name="connsiteX0" fmla="*/ 425696 w 797686"/>
              <a:gd name="connsiteY0" fmla="*/ 1331843 h 2449001"/>
              <a:gd name="connsiteX1" fmla="*/ 537015 w 797686"/>
              <a:gd name="connsiteY1" fmla="*/ 1379551 h 2449001"/>
              <a:gd name="connsiteX2" fmla="*/ 775553 w 797686"/>
              <a:gd name="connsiteY2" fmla="*/ 1406369 h 2449001"/>
              <a:gd name="connsiteX3" fmla="*/ 613659 w 797686"/>
              <a:gd name="connsiteY3" fmla="*/ 1785816 h 2449001"/>
              <a:gd name="connsiteX4" fmla="*/ 604600 w 797686"/>
              <a:gd name="connsiteY4" fmla="*/ 2441050 h 2449001"/>
              <a:gd name="connsiteX5" fmla="*/ 314378 w 797686"/>
              <a:gd name="connsiteY5" fmla="*/ 2445025 h 2449001"/>
              <a:gd name="connsiteX6" fmla="*/ 207035 w 797686"/>
              <a:gd name="connsiteY6" fmla="*/ 1673750 h 2449001"/>
              <a:gd name="connsiteX7" fmla="*/ 203060 w 797686"/>
              <a:gd name="connsiteY7" fmla="*/ 2441050 h 2449001"/>
              <a:gd name="connsiteX8" fmla="*/ 131498 w 797686"/>
              <a:gd name="connsiteY8" fmla="*/ 2449001 h 2449001"/>
              <a:gd name="connsiteX9" fmla="*/ 301 w 797686"/>
              <a:gd name="connsiteY9" fmla="*/ 1701579 h 2449001"/>
              <a:gd name="connsiteX10" fmla="*/ 95814 w 797686"/>
              <a:gd name="connsiteY10" fmla="*/ 1597201 h 2449001"/>
              <a:gd name="connsiteX11" fmla="*/ 84343 w 797686"/>
              <a:gd name="connsiteY11" fmla="*/ 1389262 h 2449001"/>
              <a:gd name="connsiteX12" fmla="*/ 334256 w 797686"/>
              <a:gd name="connsiteY12" fmla="*/ 1375575 h 2449001"/>
              <a:gd name="connsiteX13" fmla="*/ 425696 w 797686"/>
              <a:gd name="connsiteY13" fmla="*/ 1331843 h 2449001"/>
              <a:gd name="connsiteX14" fmla="*/ 218310 w 797686"/>
              <a:gd name="connsiteY14" fmla="*/ 0 h 2449001"/>
              <a:gd name="connsiteX15" fmla="*/ 570023 w 797686"/>
              <a:gd name="connsiteY15" fmla="*/ 3422 h 2449001"/>
              <a:gd name="connsiteX16" fmla="*/ 677271 w 797686"/>
              <a:gd name="connsiteY16" fmla="*/ 938156 h 2449001"/>
              <a:gd name="connsiteX17" fmla="*/ 719893 w 797686"/>
              <a:gd name="connsiteY17" fmla="*/ 1307990 h 2449001"/>
              <a:gd name="connsiteX18" fmla="*/ 409792 w 797686"/>
              <a:gd name="connsiteY18" fmla="*/ 1268233 h 2449001"/>
              <a:gd name="connsiteX19" fmla="*/ 99692 w 797686"/>
              <a:gd name="connsiteY19" fmla="*/ 1288111 h 2449001"/>
              <a:gd name="connsiteX20" fmla="*/ 133257 w 797686"/>
              <a:gd name="connsiteY20" fmla="*/ 945913 h 2449001"/>
              <a:gd name="connsiteX21" fmla="*/ 218310 w 797686"/>
              <a:gd name="connsiteY21" fmla="*/ 0 h 2449001"/>
              <a:gd name="connsiteX0" fmla="*/ 425696 w 797686"/>
              <a:gd name="connsiteY0" fmla="*/ 1331843 h 2449001"/>
              <a:gd name="connsiteX1" fmla="*/ 537015 w 797686"/>
              <a:gd name="connsiteY1" fmla="*/ 1379551 h 2449001"/>
              <a:gd name="connsiteX2" fmla="*/ 775553 w 797686"/>
              <a:gd name="connsiteY2" fmla="*/ 1406369 h 2449001"/>
              <a:gd name="connsiteX3" fmla="*/ 613659 w 797686"/>
              <a:gd name="connsiteY3" fmla="*/ 1785816 h 2449001"/>
              <a:gd name="connsiteX4" fmla="*/ 604600 w 797686"/>
              <a:gd name="connsiteY4" fmla="*/ 2441050 h 2449001"/>
              <a:gd name="connsiteX5" fmla="*/ 314378 w 797686"/>
              <a:gd name="connsiteY5" fmla="*/ 2445025 h 2449001"/>
              <a:gd name="connsiteX6" fmla="*/ 213878 w 797686"/>
              <a:gd name="connsiteY6" fmla="*/ 1707967 h 2449001"/>
              <a:gd name="connsiteX7" fmla="*/ 203060 w 797686"/>
              <a:gd name="connsiteY7" fmla="*/ 2441050 h 2449001"/>
              <a:gd name="connsiteX8" fmla="*/ 131498 w 797686"/>
              <a:gd name="connsiteY8" fmla="*/ 2449001 h 2449001"/>
              <a:gd name="connsiteX9" fmla="*/ 301 w 797686"/>
              <a:gd name="connsiteY9" fmla="*/ 1701579 h 2449001"/>
              <a:gd name="connsiteX10" fmla="*/ 95814 w 797686"/>
              <a:gd name="connsiteY10" fmla="*/ 1597201 h 2449001"/>
              <a:gd name="connsiteX11" fmla="*/ 84343 w 797686"/>
              <a:gd name="connsiteY11" fmla="*/ 1389262 h 2449001"/>
              <a:gd name="connsiteX12" fmla="*/ 334256 w 797686"/>
              <a:gd name="connsiteY12" fmla="*/ 1375575 h 2449001"/>
              <a:gd name="connsiteX13" fmla="*/ 425696 w 797686"/>
              <a:gd name="connsiteY13" fmla="*/ 1331843 h 2449001"/>
              <a:gd name="connsiteX14" fmla="*/ 218310 w 797686"/>
              <a:gd name="connsiteY14" fmla="*/ 0 h 2449001"/>
              <a:gd name="connsiteX15" fmla="*/ 570023 w 797686"/>
              <a:gd name="connsiteY15" fmla="*/ 3422 h 2449001"/>
              <a:gd name="connsiteX16" fmla="*/ 677271 w 797686"/>
              <a:gd name="connsiteY16" fmla="*/ 938156 h 2449001"/>
              <a:gd name="connsiteX17" fmla="*/ 719893 w 797686"/>
              <a:gd name="connsiteY17" fmla="*/ 1307990 h 2449001"/>
              <a:gd name="connsiteX18" fmla="*/ 409792 w 797686"/>
              <a:gd name="connsiteY18" fmla="*/ 1268233 h 2449001"/>
              <a:gd name="connsiteX19" fmla="*/ 99692 w 797686"/>
              <a:gd name="connsiteY19" fmla="*/ 1288111 h 2449001"/>
              <a:gd name="connsiteX20" fmla="*/ 133257 w 797686"/>
              <a:gd name="connsiteY20" fmla="*/ 945913 h 2449001"/>
              <a:gd name="connsiteX21" fmla="*/ 218310 w 797686"/>
              <a:gd name="connsiteY21" fmla="*/ 0 h 2449001"/>
              <a:gd name="connsiteX0" fmla="*/ 425696 w 797686"/>
              <a:gd name="connsiteY0" fmla="*/ 1331843 h 2449001"/>
              <a:gd name="connsiteX1" fmla="*/ 537015 w 797686"/>
              <a:gd name="connsiteY1" fmla="*/ 1379551 h 2449001"/>
              <a:gd name="connsiteX2" fmla="*/ 775553 w 797686"/>
              <a:gd name="connsiteY2" fmla="*/ 1406369 h 2449001"/>
              <a:gd name="connsiteX3" fmla="*/ 613659 w 797686"/>
              <a:gd name="connsiteY3" fmla="*/ 1785816 h 2449001"/>
              <a:gd name="connsiteX4" fmla="*/ 604600 w 797686"/>
              <a:gd name="connsiteY4" fmla="*/ 2441050 h 2449001"/>
              <a:gd name="connsiteX5" fmla="*/ 314378 w 797686"/>
              <a:gd name="connsiteY5" fmla="*/ 2445025 h 2449001"/>
              <a:gd name="connsiteX6" fmla="*/ 213878 w 797686"/>
              <a:gd name="connsiteY6" fmla="*/ 1707967 h 2449001"/>
              <a:gd name="connsiteX7" fmla="*/ 203060 w 797686"/>
              <a:gd name="connsiteY7" fmla="*/ 2441050 h 2449001"/>
              <a:gd name="connsiteX8" fmla="*/ 131498 w 797686"/>
              <a:gd name="connsiteY8" fmla="*/ 2449001 h 2449001"/>
              <a:gd name="connsiteX9" fmla="*/ 301 w 797686"/>
              <a:gd name="connsiteY9" fmla="*/ 1701579 h 2449001"/>
              <a:gd name="connsiteX10" fmla="*/ 95814 w 797686"/>
              <a:gd name="connsiteY10" fmla="*/ 1597201 h 2449001"/>
              <a:gd name="connsiteX11" fmla="*/ 84343 w 797686"/>
              <a:gd name="connsiteY11" fmla="*/ 1389262 h 2449001"/>
              <a:gd name="connsiteX12" fmla="*/ 334256 w 797686"/>
              <a:gd name="connsiteY12" fmla="*/ 1375575 h 2449001"/>
              <a:gd name="connsiteX13" fmla="*/ 425696 w 797686"/>
              <a:gd name="connsiteY13" fmla="*/ 1331843 h 2449001"/>
              <a:gd name="connsiteX14" fmla="*/ 218310 w 797686"/>
              <a:gd name="connsiteY14" fmla="*/ 0 h 2449001"/>
              <a:gd name="connsiteX15" fmla="*/ 570023 w 797686"/>
              <a:gd name="connsiteY15" fmla="*/ 3422 h 2449001"/>
              <a:gd name="connsiteX16" fmla="*/ 677271 w 797686"/>
              <a:gd name="connsiteY16" fmla="*/ 938156 h 2449001"/>
              <a:gd name="connsiteX17" fmla="*/ 719893 w 797686"/>
              <a:gd name="connsiteY17" fmla="*/ 1307990 h 2449001"/>
              <a:gd name="connsiteX18" fmla="*/ 409792 w 797686"/>
              <a:gd name="connsiteY18" fmla="*/ 1268233 h 2449001"/>
              <a:gd name="connsiteX19" fmla="*/ 99692 w 797686"/>
              <a:gd name="connsiteY19" fmla="*/ 1288111 h 2449001"/>
              <a:gd name="connsiteX20" fmla="*/ 133257 w 797686"/>
              <a:gd name="connsiteY20" fmla="*/ 945913 h 2449001"/>
              <a:gd name="connsiteX21" fmla="*/ 218310 w 797686"/>
              <a:gd name="connsiteY21" fmla="*/ 0 h 2449001"/>
              <a:gd name="connsiteX0" fmla="*/ 425696 w 797686"/>
              <a:gd name="connsiteY0" fmla="*/ 1331843 h 2449001"/>
              <a:gd name="connsiteX1" fmla="*/ 537015 w 797686"/>
              <a:gd name="connsiteY1" fmla="*/ 1379551 h 2449001"/>
              <a:gd name="connsiteX2" fmla="*/ 775553 w 797686"/>
              <a:gd name="connsiteY2" fmla="*/ 1406369 h 2449001"/>
              <a:gd name="connsiteX3" fmla="*/ 613659 w 797686"/>
              <a:gd name="connsiteY3" fmla="*/ 1785816 h 2449001"/>
              <a:gd name="connsiteX4" fmla="*/ 604600 w 797686"/>
              <a:gd name="connsiteY4" fmla="*/ 2441050 h 2449001"/>
              <a:gd name="connsiteX5" fmla="*/ 314378 w 797686"/>
              <a:gd name="connsiteY5" fmla="*/ 2445025 h 2449001"/>
              <a:gd name="connsiteX6" fmla="*/ 224143 w 797686"/>
              <a:gd name="connsiteY6" fmla="*/ 1721654 h 2449001"/>
              <a:gd name="connsiteX7" fmla="*/ 203060 w 797686"/>
              <a:gd name="connsiteY7" fmla="*/ 2441050 h 2449001"/>
              <a:gd name="connsiteX8" fmla="*/ 131498 w 797686"/>
              <a:gd name="connsiteY8" fmla="*/ 2449001 h 2449001"/>
              <a:gd name="connsiteX9" fmla="*/ 301 w 797686"/>
              <a:gd name="connsiteY9" fmla="*/ 1701579 h 2449001"/>
              <a:gd name="connsiteX10" fmla="*/ 95814 w 797686"/>
              <a:gd name="connsiteY10" fmla="*/ 1597201 h 2449001"/>
              <a:gd name="connsiteX11" fmla="*/ 84343 w 797686"/>
              <a:gd name="connsiteY11" fmla="*/ 1389262 h 2449001"/>
              <a:gd name="connsiteX12" fmla="*/ 334256 w 797686"/>
              <a:gd name="connsiteY12" fmla="*/ 1375575 h 2449001"/>
              <a:gd name="connsiteX13" fmla="*/ 425696 w 797686"/>
              <a:gd name="connsiteY13" fmla="*/ 1331843 h 2449001"/>
              <a:gd name="connsiteX14" fmla="*/ 218310 w 797686"/>
              <a:gd name="connsiteY14" fmla="*/ 0 h 2449001"/>
              <a:gd name="connsiteX15" fmla="*/ 570023 w 797686"/>
              <a:gd name="connsiteY15" fmla="*/ 3422 h 2449001"/>
              <a:gd name="connsiteX16" fmla="*/ 677271 w 797686"/>
              <a:gd name="connsiteY16" fmla="*/ 938156 h 2449001"/>
              <a:gd name="connsiteX17" fmla="*/ 719893 w 797686"/>
              <a:gd name="connsiteY17" fmla="*/ 1307990 h 2449001"/>
              <a:gd name="connsiteX18" fmla="*/ 409792 w 797686"/>
              <a:gd name="connsiteY18" fmla="*/ 1268233 h 2449001"/>
              <a:gd name="connsiteX19" fmla="*/ 99692 w 797686"/>
              <a:gd name="connsiteY19" fmla="*/ 1288111 h 2449001"/>
              <a:gd name="connsiteX20" fmla="*/ 133257 w 797686"/>
              <a:gd name="connsiteY20" fmla="*/ 945913 h 2449001"/>
              <a:gd name="connsiteX21" fmla="*/ 218310 w 797686"/>
              <a:gd name="connsiteY21" fmla="*/ 0 h 2449001"/>
              <a:gd name="connsiteX0" fmla="*/ 425647 w 797637"/>
              <a:gd name="connsiteY0" fmla="*/ 1331843 h 2449001"/>
              <a:gd name="connsiteX1" fmla="*/ 536966 w 797637"/>
              <a:gd name="connsiteY1" fmla="*/ 1379551 h 2449001"/>
              <a:gd name="connsiteX2" fmla="*/ 775504 w 797637"/>
              <a:gd name="connsiteY2" fmla="*/ 1406369 h 2449001"/>
              <a:gd name="connsiteX3" fmla="*/ 613610 w 797637"/>
              <a:gd name="connsiteY3" fmla="*/ 1785816 h 2449001"/>
              <a:gd name="connsiteX4" fmla="*/ 604551 w 797637"/>
              <a:gd name="connsiteY4" fmla="*/ 2441050 h 2449001"/>
              <a:gd name="connsiteX5" fmla="*/ 314329 w 797637"/>
              <a:gd name="connsiteY5" fmla="*/ 2445025 h 2449001"/>
              <a:gd name="connsiteX6" fmla="*/ 224094 w 797637"/>
              <a:gd name="connsiteY6" fmla="*/ 1721654 h 2449001"/>
              <a:gd name="connsiteX7" fmla="*/ 203011 w 797637"/>
              <a:gd name="connsiteY7" fmla="*/ 2441050 h 2449001"/>
              <a:gd name="connsiteX8" fmla="*/ 131449 w 797637"/>
              <a:gd name="connsiteY8" fmla="*/ 2449001 h 2449001"/>
              <a:gd name="connsiteX9" fmla="*/ 252 w 797637"/>
              <a:gd name="connsiteY9" fmla="*/ 1701579 h 2449001"/>
              <a:gd name="connsiteX10" fmla="*/ 112873 w 797637"/>
              <a:gd name="connsiteY10" fmla="*/ 1641682 h 2449001"/>
              <a:gd name="connsiteX11" fmla="*/ 84294 w 797637"/>
              <a:gd name="connsiteY11" fmla="*/ 1389262 h 2449001"/>
              <a:gd name="connsiteX12" fmla="*/ 334207 w 797637"/>
              <a:gd name="connsiteY12" fmla="*/ 1375575 h 2449001"/>
              <a:gd name="connsiteX13" fmla="*/ 425647 w 797637"/>
              <a:gd name="connsiteY13" fmla="*/ 1331843 h 2449001"/>
              <a:gd name="connsiteX14" fmla="*/ 218261 w 797637"/>
              <a:gd name="connsiteY14" fmla="*/ 0 h 2449001"/>
              <a:gd name="connsiteX15" fmla="*/ 569974 w 797637"/>
              <a:gd name="connsiteY15" fmla="*/ 3422 h 2449001"/>
              <a:gd name="connsiteX16" fmla="*/ 677222 w 797637"/>
              <a:gd name="connsiteY16" fmla="*/ 938156 h 2449001"/>
              <a:gd name="connsiteX17" fmla="*/ 719844 w 797637"/>
              <a:gd name="connsiteY17" fmla="*/ 1307990 h 2449001"/>
              <a:gd name="connsiteX18" fmla="*/ 409743 w 797637"/>
              <a:gd name="connsiteY18" fmla="*/ 1268233 h 2449001"/>
              <a:gd name="connsiteX19" fmla="*/ 99643 w 797637"/>
              <a:gd name="connsiteY19" fmla="*/ 1288111 h 2449001"/>
              <a:gd name="connsiteX20" fmla="*/ 133208 w 797637"/>
              <a:gd name="connsiteY20" fmla="*/ 945913 h 2449001"/>
              <a:gd name="connsiteX21" fmla="*/ 218261 w 797637"/>
              <a:gd name="connsiteY21" fmla="*/ 0 h 2449001"/>
              <a:gd name="connsiteX0" fmla="*/ 425647 w 797637"/>
              <a:gd name="connsiteY0" fmla="*/ 1331843 h 2449001"/>
              <a:gd name="connsiteX1" fmla="*/ 536966 w 797637"/>
              <a:gd name="connsiteY1" fmla="*/ 1379551 h 2449001"/>
              <a:gd name="connsiteX2" fmla="*/ 775504 w 797637"/>
              <a:gd name="connsiteY2" fmla="*/ 1406369 h 2449001"/>
              <a:gd name="connsiteX3" fmla="*/ 613610 w 797637"/>
              <a:gd name="connsiteY3" fmla="*/ 1785816 h 2449001"/>
              <a:gd name="connsiteX4" fmla="*/ 604551 w 797637"/>
              <a:gd name="connsiteY4" fmla="*/ 2441050 h 2449001"/>
              <a:gd name="connsiteX5" fmla="*/ 314329 w 797637"/>
              <a:gd name="connsiteY5" fmla="*/ 2445025 h 2449001"/>
              <a:gd name="connsiteX6" fmla="*/ 224094 w 797637"/>
              <a:gd name="connsiteY6" fmla="*/ 1721654 h 2449001"/>
              <a:gd name="connsiteX7" fmla="*/ 203011 w 797637"/>
              <a:gd name="connsiteY7" fmla="*/ 2441050 h 2449001"/>
              <a:gd name="connsiteX8" fmla="*/ 131449 w 797637"/>
              <a:gd name="connsiteY8" fmla="*/ 2449001 h 2449001"/>
              <a:gd name="connsiteX9" fmla="*/ 252 w 797637"/>
              <a:gd name="connsiteY9" fmla="*/ 1701579 h 2449001"/>
              <a:gd name="connsiteX10" fmla="*/ 112873 w 797637"/>
              <a:gd name="connsiteY10" fmla="*/ 1641682 h 2449001"/>
              <a:gd name="connsiteX11" fmla="*/ 84294 w 797637"/>
              <a:gd name="connsiteY11" fmla="*/ 1389262 h 2449001"/>
              <a:gd name="connsiteX12" fmla="*/ 334207 w 797637"/>
              <a:gd name="connsiteY12" fmla="*/ 1375575 h 2449001"/>
              <a:gd name="connsiteX13" fmla="*/ 425647 w 797637"/>
              <a:gd name="connsiteY13" fmla="*/ 1331843 h 2449001"/>
              <a:gd name="connsiteX14" fmla="*/ 218261 w 797637"/>
              <a:gd name="connsiteY14" fmla="*/ 0 h 2449001"/>
              <a:gd name="connsiteX15" fmla="*/ 569974 w 797637"/>
              <a:gd name="connsiteY15" fmla="*/ 3422 h 2449001"/>
              <a:gd name="connsiteX16" fmla="*/ 677222 w 797637"/>
              <a:gd name="connsiteY16" fmla="*/ 938156 h 2449001"/>
              <a:gd name="connsiteX17" fmla="*/ 719844 w 797637"/>
              <a:gd name="connsiteY17" fmla="*/ 1307990 h 2449001"/>
              <a:gd name="connsiteX18" fmla="*/ 409743 w 797637"/>
              <a:gd name="connsiteY18" fmla="*/ 1268233 h 2449001"/>
              <a:gd name="connsiteX19" fmla="*/ 99643 w 797637"/>
              <a:gd name="connsiteY19" fmla="*/ 1288111 h 2449001"/>
              <a:gd name="connsiteX20" fmla="*/ 133208 w 797637"/>
              <a:gd name="connsiteY20" fmla="*/ 945913 h 2449001"/>
              <a:gd name="connsiteX21" fmla="*/ 218261 w 797637"/>
              <a:gd name="connsiteY21" fmla="*/ 0 h 2449001"/>
              <a:gd name="connsiteX0" fmla="*/ 425647 w 797637"/>
              <a:gd name="connsiteY0" fmla="*/ 1331843 h 2449001"/>
              <a:gd name="connsiteX1" fmla="*/ 536966 w 797637"/>
              <a:gd name="connsiteY1" fmla="*/ 1379551 h 2449001"/>
              <a:gd name="connsiteX2" fmla="*/ 775504 w 797637"/>
              <a:gd name="connsiteY2" fmla="*/ 1406369 h 2449001"/>
              <a:gd name="connsiteX3" fmla="*/ 613610 w 797637"/>
              <a:gd name="connsiteY3" fmla="*/ 1785816 h 2449001"/>
              <a:gd name="connsiteX4" fmla="*/ 604551 w 797637"/>
              <a:gd name="connsiteY4" fmla="*/ 2441050 h 2449001"/>
              <a:gd name="connsiteX5" fmla="*/ 314329 w 797637"/>
              <a:gd name="connsiteY5" fmla="*/ 2445025 h 2449001"/>
              <a:gd name="connsiteX6" fmla="*/ 224094 w 797637"/>
              <a:gd name="connsiteY6" fmla="*/ 1721654 h 2449001"/>
              <a:gd name="connsiteX7" fmla="*/ 203011 w 797637"/>
              <a:gd name="connsiteY7" fmla="*/ 2441050 h 2449001"/>
              <a:gd name="connsiteX8" fmla="*/ 131449 w 797637"/>
              <a:gd name="connsiteY8" fmla="*/ 2449001 h 2449001"/>
              <a:gd name="connsiteX9" fmla="*/ 252 w 797637"/>
              <a:gd name="connsiteY9" fmla="*/ 1701579 h 2449001"/>
              <a:gd name="connsiteX10" fmla="*/ 112873 w 797637"/>
              <a:gd name="connsiteY10" fmla="*/ 1641682 h 2449001"/>
              <a:gd name="connsiteX11" fmla="*/ 84294 w 797637"/>
              <a:gd name="connsiteY11" fmla="*/ 1389262 h 2449001"/>
              <a:gd name="connsiteX12" fmla="*/ 334207 w 797637"/>
              <a:gd name="connsiteY12" fmla="*/ 1375575 h 2449001"/>
              <a:gd name="connsiteX13" fmla="*/ 425647 w 797637"/>
              <a:gd name="connsiteY13" fmla="*/ 1331843 h 2449001"/>
              <a:gd name="connsiteX14" fmla="*/ 218261 w 797637"/>
              <a:gd name="connsiteY14" fmla="*/ 0 h 2449001"/>
              <a:gd name="connsiteX15" fmla="*/ 569974 w 797637"/>
              <a:gd name="connsiteY15" fmla="*/ 3422 h 2449001"/>
              <a:gd name="connsiteX16" fmla="*/ 677222 w 797637"/>
              <a:gd name="connsiteY16" fmla="*/ 938156 h 2449001"/>
              <a:gd name="connsiteX17" fmla="*/ 719844 w 797637"/>
              <a:gd name="connsiteY17" fmla="*/ 1307990 h 2449001"/>
              <a:gd name="connsiteX18" fmla="*/ 409743 w 797637"/>
              <a:gd name="connsiteY18" fmla="*/ 1268233 h 2449001"/>
              <a:gd name="connsiteX19" fmla="*/ 99643 w 797637"/>
              <a:gd name="connsiteY19" fmla="*/ 1288111 h 2449001"/>
              <a:gd name="connsiteX20" fmla="*/ 133208 w 797637"/>
              <a:gd name="connsiteY20" fmla="*/ 945913 h 2449001"/>
              <a:gd name="connsiteX21" fmla="*/ 218261 w 797637"/>
              <a:gd name="connsiteY21" fmla="*/ 0 h 2449001"/>
              <a:gd name="connsiteX0" fmla="*/ 405179 w 777169"/>
              <a:gd name="connsiteY0" fmla="*/ 1331843 h 2449001"/>
              <a:gd name="connsiteX1" fmla="*/ 516498 w 777169"/>
              <a:gd name="connsiteY1" fmla="*/ 1379551 h 2449001"/>
              <a:gd name="connsiteX2" fmla="*/ 755036 w 777169"/>
              <a:gd name="connsiteY2" fmla="*/ 1406369 h 2449001"/>
              <a:gd name="connsiteX3" fmla="*/ 593142 w 777169"/>
              <a:gd name="connsiteY3" fmla="*/ 1785816 h 2449001"/>
              <a:gd name="connsiteX4" fmla="*/ 584083 w 777169"/>
              <a:gd name="connsiteY4" fmla="*/ 2441050 h 2449001"/>
              <a:gd name="connsiteX5" fmla="*/ 293861 w 777169"/>
              <a:gd name="connsiteY5" fmla="*/ 2445025 h 2449001"/>
              <a:gd name="connsiteX6" fmla="*/ 203626 w 777169"/>
              <a:gd name="connsiteY6" fmla="*/ 1721654 h 2449001"/>
              <a:gd name="connsiteX7" fmla="*/ 182543 w 777169"/>
              <a:gd name="connsiteY7" fmla="*/ 2441050 h 2449001"/>
              <a:gd name="connsiteX8" fmla="*/ 110981 w 777169"/>
              <a:gd name="connsiteY8" fmla="*/ 2449001 h 2449001"/>
              <a:gd name="connsiteX9" fmla="*/ 313 w 777169"/>
              <a:gd name="connsiteY9" fmla="*/ 1749481 h 2449001"/>
              <a:gd name="connsiteX10" fmla="*/ 92405 w 777169"/>
              <a:gd name="connsiteY10" fmla="*/ 1641682 h 2449001"/>
              <a:gd name="connsiteX11" fmla="*/ 63826 w 777169"/>
              <a:gd name="connsiteY11" fmla="*/ 1389262 h 2449001"/>
              <a:gd name="connsiteX12" fmla="*/ 313739 w 777169"/>
              <a:gd name="connsiteY12" fmla="*/ 1375575 h 2449001"/>
              <a:gd name="connsiteX13" fmla="*/ 405179 w 777169"/>
              <a:gd name="connsiteY13" fmla="*/ 1331843 h 2449001"/>
              <a:gd name="connsiteX14" fmla="*/ 197793 w 777169"/>
              <a:gd name="connsiteY14" fmla="*/ 0 h 2449001"/>
              <a:gd name="connsiteX15" fmla="*/ 549506 w 777169"/>
              <a:gd name="connsiteY15" fmla="*/ 3422 h 2449001"/>
              <a:gd name="connsiteX16" fmla="*/ 656754 w 777169"/>
              <a:gd name="connsiteY16" fmla="*/ 938156 h 2449001"/>
              <a:gd name="connsiteX17" fmla="*/ 699376 w 777169"/>
              <a:gd name="connsiteY17" fmla="*/ 1307990 h 2449001"/>
              <a:gd name="connsiteX18" fmla="*/ 389275 w 777169"/>
              <a:gd name="connsiteY18" fmla="*/ 1268233 h 2449001"/>
              <a:gd name="connsiteX19" fmla="*/ 79175 w 777169"/>
              <a:gd name="connsiteY19" fmla="*/ 1288111 h 2449001"/>
              <a:gd name="connsiteX20" fmla="*/ 112740 w 777169"/>
              <a:gd name="connsiteY20" fmla="*/ 945913 h 2449001"/>
              <a:gd name="connsiteX21" fmla="*/ 197793 w 777169"/>
              <a:gd name="connsiteY21" fmla="*/ 0 h 2449001"/>
              <a:gd name="connsiteX0" fmla="*/ 413332 w 785322"/>
              <a:gd name="connsiteY0" fmla="*/ 1331843 h 2449001"/>
              <a:gd name="connsiteX1" fmla="*/ 524651 w 785322"/>
              <a:gd name="connsiteY1" fmla="*/ 1379551 h 2449001"/>
              <a:gd name="connsiteX2" fmla="*/ 763189 w 785322"/>
              <a:gd name="connsiteY2" fmla="*/ 1406369 h 2449001"/>
              <a:gd name="connsiteX3" fmla="*/ 601295 w 785322"/>
              <a:gd name="connsiteY3" fmla="*/ 1785816 h 2449001"/>
              <a:gd name="connsiteX4" fmla="*/ 592236 w 785322"/>
              <a:gd name="connsiteY4" fmla="*/ 2441050 h 2449001"/>
              <a:gd name="connsiteX5" fmla="*/ 302014 w 785322"/>
              <a:gd name="connsiteY5" fmla="*/ 2445025 h 2449001"/>
              <a:gd name="connsiteX6" fmla="*/ 211779 w 785322"/>
              <a:gd name="connsiteY6" fmla="*/ 1721654 h 2449001"/>
              <a:gd name="connsiteX7" fmla="*/ 190696 w 785322"/>
              <a:gd name="connsiteY7" fmla="*/ 2441050 h 2449001"/>
              <a:gd name="connsiteX8" fmla="*/ 119134 w 785322"/>
              <a:gd name="connsiteY8" fmla="*/ 2449001 h 2449001"/>
              <a:gd name="connsiteX9" fmla="*/ 8466 w 785322"/>
              <a:gd name="connsiteY9" fmla="*/ 1749481 h 2449001"/>
              <a:gd name="connsiteX10" fmla="*/ 100558 w 785322"/>
              <a:gd name="connsiteY10" fmla="*/ 1641682 h 2449001"/>
              <a:gd name="connsiteX11" fmla="*/ 71979 w 785322"/>
              <a:gd name="connsiteY11" fmla="*/ 1389262 h 2449001"/>
              <a:gd name="connsiteX12" fmla="*/ 321892 w 785322"/>
              <a:gd name="connsiteY12" fmla="*/ 1375575 h 2449001"/>
              <a:gd name="connsiteX13" fmla="*/ 413332 w 785322"/>
              <a:gd name="connsiteY13" fmla="*/ 1331843 h 2449001"/>
              <a:gd name="connsiteX14" fmla="*/ 205946 w 785322"/>
              <a:gd name="connsiteY14" fmla="*/ 0 h 2449001"/>
              <a:gd name="connsiteX15" fmla="*/ 557659 w 785322"/>
              <a:gd name="connsiteY15" fmla="*/ 3422 h 2449001"/>
              <a:gd name="connsiteX16" fmla="*/ 664907 w 785322"/>
              <a:gd name="connsiteY16" fmla="*/ 938156 h 2449001"/>
              <a:gd name="connsiteX17" fmla="*/ 707529 w 785322"/>
              <a:gd name="connsiteY17" fmla="*/ 1307990 h 2449001"/>
              <a:gd name="connsiteX18" fmla="*/ 397428 w 785322"/>
              <a:gd name="connsiteY18" fmla="*/ 1268233 h 2449001"/>
              <a:gd name="connsiteX19" fmla="*/ 87328 w 785322"/>
              <a:gd name="connsiteY19" fmla="*/ 1288111 h 2449001"/>
              <a:gd name="connsiteX20" fmla="*/ 120893 w 785322"/>
              <a:gd name="connsiteY20" fmla="*/ 945913 h 2449001"/>
              <a:gd name="connsiteX21" fmla="*/ 205946 w 785322"/>
              <a:gd name="connsiteY21" fmla="*/ 0 h 2449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785322" h="2449001">
                <a:moveTo>
                  <a:pt x="413332" y="1331843"/>
                </a:moveTo>
                <a:cubicBezTo>
                  <a:pt x="470316" y="1339795"/>
                  <a:pt x="487545" y="1363648"/>
                  <a:pt x="524651" y="1379551"/>
                </a:cubicBezTo>
                <a:cubicBezTo>
                  <a:pt x="598461" y="1388490"/>
                  <a:pt x="730438" y="1342684"/>
                  <a:pt x="763189" y="1406369"/>
                </a:cubicBezTo>
                <a:cubicBezTo>
                  <a:pt x="860365" y="1644887"/>
                  <a:pt x="606378" y="1660931"/>
                  <a:pt x="601295" y="1785816"/>
                </a:cubicBezTo>
                <a:cubicBezTo>
                  <a:pt x="592018" y="1995200"/>
                  <a:pt x="585610" y="2024932"/>
                  <a:pt x="592236" y="2441050"/>
                </a:cubicBezTo>
                <a:lnTo>
                  <a:pt x="302014" y="2445025"/>
                </a:lnTo>
                <a:cubicBezTo>
                  <a:pt x="266233" y="2198535"/>
                  <a:pt x="340856" y="1660357"/>
                  <a:pt x="211779" y="1721654"/>
                </a:cubicBezTo>
                <a:cubicBezTo>
                  <a:pt x="170697" y="1762736"/>
                  <a:pt x="192021" y="2185283"/>
                  <a:pt x="190696" y="2441050"/>
                </a:cubicBezTo>
                <a:cubicBezTo>
                  <a:pt x="146301" y="2445688"/>
                  <a:pt x="179432" y="2445688"/>
                  <a:pt x="119134" y="2449001"/>
                </a:cubicBezTo>
                <a:cubicBezTo>
                  <a:pt x="103231" y="1623390"/>
                  <a:pt x="60150" y="1875377"/>
                  <a:pt x="8466" y="1749481"/>
                </a:cubicBezTo>
                <a:cubicBezTo>
                  <a:pt x="-31697" y="1604092"/>
                  <a:pt x="83130" y="1642413"/>
                  <a:pt x="100558" y="1641682"/>
                </a:cubicBezTo>
                <a:cubicBezTo>
                  <a:pt x="5622" y="1561516"/>
                  <a:pt x="-3874" y="1450657"/>
                  <a:pt x="71979" y="1389262"/>
                </a:cubicBezTo>
                <a:cubicBezTo>
                  <a:pt x="119567" y="1358010"/>
                  <a:pt x="239728" y="1375575"/>
                  <a:pt x="321892" y="1375575"/>
                </a:cubicBezTo>
                <a:cubicBezTo>
                  <a:pt x="347071" y="1360998"/>
                  <a:pt x="364299" y="1334493"/>
                  <a:pt x="413332" y="1331843"/>
                </a:cubicBezTo>
                <a:close/>
                <a:moveTo>
                  <a:pt x="205946" y="0"/>
                </a:moveTo>
                <a:lnTo>
                  <a:pt x="557659" y="3422"/>
                </a:lnTo>
                <a:cubicBezTo>
                  <a:pt x="580863" y="327547"/>
                  <a:pt x="489978" y="820211"/>
                  <a:pt x="664907" y="938156"/>
                </a:cubicBezTo>
                <a:cubicBezTo>
                  <a:pt x="834535" y="1061401"/>
                  <a:pt x="785141" y="1256861"/>
                  <a:pt x="707529" y="1307990"/>
                </a:cubicBezTo>
                <a:cubicBezTo>
                  <a:pt x="596211" y="1362324"/>
                  <a:pt x="496819" y="1313291"/>
                  <a:pt x="397428" y="1268233"/>
                </a:cubicBezTo>
                <a:cubicBezTo>
                  <a:pt x="324542" y="1317265"/>
                  <a:pt x="192020" y="1358347"/>
                  <a:pt x="87328" y="1288111"/>
                </a:cubicBezTo>
                <a:cubicBezTo>
                  <a:pt x="-33267" y="1184744"/>
                  <a:pt x="58608" y="985670"/>
                  <a:pt x="120893" y="945913"/>
                </a:cubicBezTo>
                <a:cubicBezTo>
                  <a:pt x="259584" y="846619"/>
                  <a:pt x="211126" y="365206"/>
                  <a:pt x="205946"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70" name="Freeform 108">
            <a:extLst>
              <a:ext uri="{FF2B5EF4-FFF2-40B4-BE49-F238E27FC236}">
                <a16:creationId xmlns:a16="http://schemas.microsoft.com/office/drawing/2014/main" id="{6A02011B-41CE-4E20-9214-001F7D847E12}"/>
              </a:ext>
            </a:extLst>
          </p:cNvPr>
          <p:cNvSpPr/>
          <p:nvPr/>
        </p:nvSpPr>
        <p:spPr>
          <a:xfrm>
            <a:off x="6129967" y="2416730"/>
            <a:ext cx="501857" cy="554554"/>
          </a:xfrm>
          <a:custGeom>
            <a:avLst/>
            <a:gdLst/>
            <a:ahLst/>
            <a:cxnLst/>
            <a:rect l="l" t="t" r="r" b="b"/>
            <a:pathLst>
              <a:path w="341005" h="376812">
                <a:moveTo>
                  <a:pt x="179590" y="105941"/>
                </a:moveTo>
                <a:cubicBezTo>
                  <a:pt x="189466" y="103284"/>
                  <a:pt x="200229" y="106383"/>
                  <a:pt x="207502" y="113978"/>
                </a:cubicBezTo>
                <a:lnTo>
                  <a:pt x="205155" y="116193"/>
                </a:lnTo>
                <a:cubicBezTo>
                  <a:pt x="198727" y="109493"/>
                  <a:pt x="189244" y="106732"/>
                  <a:pt x="180543" y="109027"/>
                </a:cubicBezTo>
                <a:cubicBezTo>
                  <a:pt x="171284" y="111470"/>
                  <a:pt x="164597" y="119184"/>
                  <a:pt x="163491" y="128699"/>
                </a:cubicBezTo>
                <a:lnTo>
                  <a:pt x="160301" y="128192"/>
                </a:lnTo>
                <a:cubicBezTo>
                  <a:pt x="160626" y="125509"/>
                  <a:pt x="161343" y="122953"/>
                  <a:pt x="162397" y="120583"/>
                </a:cubicBezTo>
                <a:cubicBezTo>
                  <a:pt x="163188" y="118806"/>
                  <a:pt x="164168" y="117134"/>
                  <a:pt x="165317" y="115593"/>
                </a:cubicBezTo>
                <a:close/>
                <a:moveTo>
                  <a:pt x="184774" y="76800"/>
                </a:moveTo>
                <a:cubicBezTo>
                  <a:pt x="189722" y="75892"/>
                  <a:pt x="194950" y="76276"/>
                  <a:pt x="199898" y="78055"/>
                </a:cubicBezTo>
                <a:lnTo>
                  <a:pt x="198784" y="81085"/>
                </a:lnTo>
                <a:cubicBezTo>
                  <a:pt x="190044" y="77951"/>
                  <a:pt x="180324" y="79705"/>
                  <a:pt x="173557" y="85636"/>
                </a:cubicBezTo>
                <a:cubicBezTo>
                  <a:pt x="166357" y="91948"/>
                  <a:pt x="163808" y="101834"/>
                  <a:pt x="167057" y="110845"/>
                </a:cubicBezTo>
                <a:lnTo>
                  <a:pt x="163976" y="111813"/>
                </a:lnTo>
                <a:cubicBezTo>
                  <a:pt x="161264" y="104174"/>
                  <a:pt x="162206" y="95982"/>
                  <a:pt x="166259" y="89343"/>
                </a:cubicBezTo>
                <a:lnTo>
                  <a:pt x="171329" y="83298"/>
                </a:lnTo>
                <a:cubicBezTo>
                  <a:pt x="175158" y="79908"/>
                  <a:pt x="179826" y="77708"/>
                  <a:pt x="184774" y="76800"/>
                </a:cubicBezTo>
                <a:close/>
                <a:moveTo>
                  <a:pt x="179076" y="24908"/>
                </a:moveTo>
                <a:cubicBezTo>
                  <a:pt x="173882" y="25821"/>
                  <a:pt x="169065" y="28595"/>
                  <a:pt x="165693" y="33023"/>
                </a:cubicBezTo>
                <a:lnTo>
                  <a:pt x="165081" y="32645"/>
                </a:lnTo>
                <a:lnTo>
                  <a:pt x="164343" y="33841"/>
                </a:lnTo>
                <a:lnTo>
                  <a:pt x="159156" y="28989"/>
                </a:lnTo>
                <a:cubicBezTo>
                  <a:pt x="147650" y="21890"/>
                  <a:pt x="132568" y="25462"/>
                  <a:pt x="125468" y="36968"/>
                </a:cubicBezTo>
                <a:cubicBezTo>
                  <a:pt x="125028" y="37682"/>
                  <a:pt x="124628" y="38410"/>
                  <a:pt x="124607" y="39302"/>
                </a:cubicBezTo>
                <a:cubicBezTo>
                  <a:pt x="121192" y="53871"/>
                  <a:pt x="126621" y="67918"/>
                  <a:pt x="137512" y="72288"/>
                </a:cubicBezTo>
                <a:lnTo>
                  <a:pt x="136408" y="75373"/>
                </a:lnTo>
                <a:cubicBezTo>
                  <a:pt x="125065" y="70889"/>
                  <a:pt x="118824" y="57470"/>
                  <a:pt x="120792" y="42874"/>
                </a:cubicBezTo>
                <a:cubicBezTo>
                  <a:pt x="110219" y="38045"/>
                  <a:pt x="97555" y="41998"/>
                  <a:pt x="91229" y="52250"/>
                </a:cubicBezTo>
                <a:cubicBezTo>
                  <a:pt x="86215" y="60377"/>
                  <a:pt x="87164" y="68019"/>
                  <a:pt x="90995" y="75559"/>
                </a:cubicBezTo>
                <a:cubicBezTo>
                  <a:pt x="88405" y="77546"/>
                  <a:pt x="86197" y="80074"/>
                  <a:pt x="84391" y="83001"/>
                </a:cubicBezTo>
                <a:cubicBezTo>
                  <a:pt x="75261" y="97799"/>
                  <a:pt x="79855" y="117197"/>
                  <a:pt x="94653" y="126328"/>
                </a:cubicBezTo>
                <a:cubicBezTo>
                  <a:pt x="99603" y="129383"/>
                  <a:pt x="105068" y="130901"/>
                  <a:pt x="110449" y="130283"/>
                </a:cubicBezTo>
                <a:cubicBezTo>
                  <a:pt x="111461" y="121556"/>
                  <a:pt x="114239" y="112980"/>
                  <a:pt x="118788" y="105103"/>
                </a:cubicBezTo>
                <a:lnTo>
                  <a:pt x="122060" y="106993"/>
                </a:lnTo>
                <a:cubicBezTo>
                  <a:pt x="117549" y="114804"/>
                  <a:pt x="114885" y="123345"/>
                  <a:pt x="114602" y="132066"/>
                </a:cubicBezTo>
                <a:cubicBezTo>
                  <a:pt x="118189" y="142541"/>
                  <a:pt x="127538" y="149533"/>
                  <a:pt x="138054" y="150704"/>
                </a:cubicBezTo>
                <a:lnTo>
                  <a:pt x="138622" y="157584"/>
                </a:lnTo>
                <a:cubicBezTo>
                  <a:pt x="141809" y="168599"/>
                  <a:pt x="152592" y="175355"/>
                  <a:pt x="163536" y="173320"/>
                </a:cubicBezTo>
                <a:lnTo>
                  <a:pt x="163736" y="174011"/>
                </a:lnTo>
                <a:lnTo>
                  <a:pt x="165086" y="173621"/>
                </a:lnTo>
                <a:lnTo>
                  <a:pt x="165671" y="180699"/>
                </a:lnTo>
                <a:cubicBezTo>
                  <a:pt x="169429" y="193686"/>
                  <a:pt x="183003" y="201168"/>
                  <a:pt x="195990" y="197411"/>
                </a:cubicBezTo>
                <a:cubicBezTo>
                  <a:pt x="196796" y="197178"/>
                  <a:pt x="197581" y="196907"/>
                  <a:pt x="198196" y="196260"/>
                </a:cubicBezTo>
                <a:cubicBezTo>
                  <a:pt x="209934" y="188156"/>
                  <a:pt x="215400" y="175007"/>
                  <a:pt x="211155" y="164763"/>
                </a:cubicBezTo>
                <a:cubicBezTo>
                  <a:pt x="205121" y="170199"/>
                  <a:pt x="196738" y="172687"/>
                  <a:pt x="188343" y="171472"/>
                </a:cubicBezTo>
                <a:lnTo>
                  <a:pt x="188829" y="168281"/>
                </a:lnTo>
                <a:cubicBezTo>
                  <a:pt x="198020" y="169602"/>
                  <a:pt x="207192" y="165939"/>
                  <a:pt x="212635" y="158774"/>
                </a:cubicBezTo>
                <a:cubicBezTo>
                  <a:pt x="218427" y="151149"/>
                  <a:pt x="218946" y="140953"/>
                  <a:pt x="213960" y="132774"/>
                </a:cubicBezTo>
                <a:lnTo>
                  <a:pt x="216785" y="131210"/>
                </a:lnTo>
                <a:cubicBezTo>
                  <a:pt x="222366" y="140465"/>
                  <a:pt x="221779" y="151983"/>
                  <a:pt x="215286" y="160619"/>
                </a:cubicBezTo>
                <a:lnTo>
                  <a:pt x="213805" y="162105"/>
                </a:lnTo>
                <a:cubicBezTo>
                  <a:pt x="218946" y="172938"/>
                  <a:pt x="214526" y="186813"/>
                  <a:pt x="203421" y="196175"/>
                </a:cubicBezTo>
                <a:cubicBezTo>
                  <a:pt x="208012" y="206854"/>
                  <a:pt x="220050" y="212429"/>
                  <a:pt x="231622" y="209082"/>
                </a:cubicBezTo>
                <a:cubicBezTo>
                  <a:pt x="239377" y="206838"/>
                  <a:pt x="243741" y="201989"/>
                  <a:pt x="246092" y="195539"/>
                </a:cubicBezTo>
                <a:cubicBezTo>
                  <a:pt x="255042" y="199507"/>
                  <a:pt x="265290" y="198199"/>
                  <a:pt x="272958" y="192601"/>
                </a:cubicBezTo>
                <a:lnTo>
                  <a:pt x="276795" y="193971"/>
                </a:lnTo>
                <a:cubicBezTo>
                  <a:pt x="289009" y="194016"/>
                  <a:pt x="298363" y="193248"/>
                  <a:pt x="304258" y="183694"/>
                </a:cubicBezTo>
                <a:cubicBezTo>
                  <a:pt x="309343" y="175453"/>
                  <a:pt x="308953" y="165378"/>
                  <a:pt x="303795" y="157923"/>
                </a:cubicBezTo>
                <a:cubicBezTo>
                  <a:pt x="298315" y="164420"/>
                  <a:pt x="291041" y="168177"/>
                  <a:pt x="283702" y="168174"/>
                </a:cubicBezTo>
                <a:lnTo>
                  <a:pt x="283555" y="164527"/>
                </a:lnTo>
                <a:cubicBezTo>
                  <a:pt x="293404" y="164978"/>
                  <a:pt x="303289" y="157339"/>
                  <a:pt x="308110" y="145450"/>
                </a:cubicBezTo>
                <a:cubicBezTo>
                  <a:pt x="311022" y="136198"/>
                  <a:pt x="308752" y="126109"/>
                  <a:pt x="302169" y="119023"/>
                </a:cubicBezTo>
                <a:cubicBezTo>
                  <a:pt x="296249" y="127191"/>
                  <a:pt x="286098" y="131525"/>
                  <a:pt x="275782" y="130309"/>
                </a:cubicBezTo>
                <a:lnTo>
                  <a:pt x="276183" y="127106"/>
                </a:lnTo>
                <a:cubicBezTo>
                  <a:pt x="285405" y="128184"/>
                  <a:pt x="294478" y="124281"/>
                  <a:pt x="299730" y="116974"/>
                </a:cubicBezTo>
                <a:lnTo>
                  <a:pt x="300207" y="116045"/>
                </a:lnTo>
                <a:cubicBezTo>
                  <a:pt x="300079" y="107222"/>
                  <a:pt x="295342" y="98867"/>
                  <a:pt x="287259" y="93880"/>
                </a:cubicBezTo>
                <a:cubicBezTo>
                  <a:pt x="284295" y="92051"/>
                  <a:pt x="281129" y="90828"/>
                  <a:pt x="277855" y="90561"/>
                </a:cubicBezTo>
                <a:cubicBezTo>
                  <a:pt x="271916" y="104194"/>
                  <a:pt x="259881" y="112708"/>
                  <a:pt x="248172" y="111695"/>
                </a:cubicBezTo>
                <a:cubicBezTo>
                  <a:pt x="248002" y="114741"/>
                  <a:pt x="246936" y="117719"/>
                  <a:pt x="245089" y="120348"/>
                </a:cubicBezTo>
                <a:cubicBezTo>
                  <a:pt x="241307" y="125729"/>
                  <a:pt x="234825" y="128827"/>
                  <a:pt x="228007" y="128511"/>
                </a:cubicBezTo>
                <a:lnTo>
                  <a:pt x="228158" y="125380"/>
                </a:lnTo>
                <a:cubicBezTo>
                  <a:pt x="233848" y="125642"/>
                  <a:pt x="239262" y="123097"/>
                  <a:pt x="242439" y="118667"/>
                </a:cubicBezTo>
                <a:cubicBezTo>
                  <a:pt x="244071" y="116391"/>
                  <a:pt x="244987" y="113796"/>
                  <a:pt x="245116" y="111152"/>
                </a:cubicBezTo>
                <a:lnTo>
                  <a:pt x="243716" y="110904"/>
                </a:lnTo>
                <a:lnTo>
                  <a:pt x="244539" y="108155"/>
                </a:lnTo>
                <a:cubicBezTo>
                  <a:pt x="244792" y="106166"/>
                  <a:pt x="244131" y="104285"/>
                  <a:pt x="243078" y="102544"/>
                </a:cubicBezTo>
                <a:cubicBezTo>
                  <a:pt x="240257" y="97875"/>
                  <a:pt x="235048" y="94922"/>
                  <a:pt x="229344" y="94755"/>
                </a:cubicBezTo>
                <a:lnTo>
                  <a:pt x="229436" y="91621"/>
                </a:lnTo>
                <a:cubicBezTo>
                  <a:pt x="236268" y="91821"/>
                  <a:pt x="242499" y="95409"/>
                  <a:pt x="245850" y="101072"/>
                </a:cubicBezTo>
                <a:cubicBezTo>
                  <a:pt x="247129" y="103235"/>
                  <a:pt x="247915" y="105575"/>
                  <a:pt x="248037" y="107973"/>
                </a:cubicBezTo>
                <a:cubicBezTo>
                  <a:pt x="258268" y="109553"/>
                  <a:pt x="268981" y="102051"/>
                  <a:pt x="274232" y="89778"/>
                </a:cubicBezTo>
                <a:cubicBezTo>
                  <a:pt x="278708" y="77339"/>
                  <a:pt x="274020" y="63056"/>
                  <a:pt x="262316" y="55834"/>
                </a:cubicBezTo>
                <a:cubicBezTo>
                  <a:pt x="257734" y="53007"/>
                  <a:pt x="252666" y="51626"/>
                  <a:pt x="247691" y="52231"/>
                </a:cubicBezTo>
                <a:cubicBezTo>
                  <a:pt x="248705" y="60913"/>
                  <a:pt x="245967" y="69020"/>
                  <a:pt x="239739" y="74185"/>
                </a:cubicBezTo>
                <a:lnTo>
                  <a:pt x="237649" y="71664"/>
                </a:lnTo>
                <a:cubicBezTo>
                  <a:pt x="244579" y="65918"/>
                  <a:pt x="246481" y="55888"/>
                  <a:pt x="243151" y="45920"/>
                </a:cubicBezTo>
                <a:cubicBezTo>
                  <a:pt x="241194" y="40124"/>
                  <a:pt x="237183" y="35004"/>
                  <a:pt x="231542" y="31523"/>
                </a:cubicBezTo>
                <a:cubicBezTo>
                  <a:pt x="221392" y="25261"/>
                  <a:pt x="208864" y="26095"/>
                  <a:pt x="199763" y="32668"/>
                </a:cubicBezTo>
                <a:lnTo>
                  <a:pt x="194721" y="27952"/>
                </a:lnTo>
                <a:cubicBezTo>
                  <a:pt x="189842" y="24941"/>
                  <a:pt x="184271" y="23995"/>
                  <a:pt x="179076" y="24908"/>
                </a:cubicBezTo>
                <a:close/>
                <a:moveTo>
                  <a:pt x="190632" y="62"/>
                </a:moveTo>
                <a:cubicBezTo>
                  <a:pt x="300121" y="2329"/>
                  <a:pt x="391248" y="125645"/>
                  <a:pt x="309641" y="225160"/>
                </a:cubicBezTo>
                <a:cubicBezTo>
                  <a:pt x="282892" y="251229"/>
                  <a:pt x="279266" y="288859"/>
                  <a:pt x="302841" y="374772"/>
                </a:cubicBezTo>
                <a:lnTo>
                  <a:pt x="121266" y="376812"/>
                </a:lnTo>
                <a:lnTo>
                  <a:pt x="109025" y="322355"/>
                </a:lnTo>
                <a:cubicBezTo>
                  <a:pt x="76580" y="333165"/>
                  <a:pt x="40716" y="329924"/>
                  <a:pt x="28778" y="318327"/>
                </a:cubicBezTo>
                <a:cubicBezTo>
                  <a:pt x="22923" y="311868"/>
                  <a:pt x="25422" y="291738"/>
                  <a:pt x="32859" y="276164"/>
                </a:cubicBezTo>
                <a:cubicBezTo>
                  <a:pt x="35235" y="270344"/>
                  <a:pt x="23179" y="268321"/>
                  <a:pt x="20618" y="259843"/>
                </a:cubicBezTo>
                <a:cubicBezTo>
                  <a:pt x="19440" y="251965"/>
                  <a:pt x="27377" y="251682"/>
                  <a:pt x="30757" y="247602"/>
                </a:cubicBezTo>
                <a:lnTo>
                  <a:pt x="18516" y="238938"/>
                </a:lnTo>
                <a:cubicBezTo>
                  <a:pt x="12669" y="232923"/>
                  <a:pt x="25811" y="221592"/>
                  <a:pt x="29458" y="212919"/>
                </a:cubicBezTo>
                <a:cubicBezTo>
                  <a:pt x="16679" y="208924"/>
                  <a:pt x="7006" y="203466"/>
                  <a:pt x="307" y="196983"/>
                </a:cubicBezTo>
                <a:cubicBezTo>
                  <a:pt x="-2572" y="186228"/>
                  <a:pt x="15339" y="171234"/>
                  <a:pt x="31089" y="151672"/>
                </a:cubicBezTo>
                <a:cubicBezTo>
                  <a:pt x="47602" y="132201"/>
                  <a:pt x="33821" y="117353"/>
                  <a:pt x="46470" y="75544"/>
                </a:cubicBezTo>
                <a:cubicBezTo>
                  <a:pt x="66559" y="23813"/>
                  <a:pt x="114124" y="-1423"/>
                  <a:pt x="190632" y="62"/>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71" name="Oval 8">
            <a:extLst>
              <a:ext uri="{FF2B5EF4-FFF2-40B4-BE49-F238E27FC236}">
                <a16:creationId xmlns:a16="http://schemas.microsoft.com/office/drawing/2014/main" id="{E3D5639C-49CF-43D9-965F-7653D69F451F}"/>
              </a:ext>
            </a:extLst>
          </p:cNvPr>
          <p:cNvSpPr/>
          <p:nvPr/>
        </p:nvSpPr>
        <p:spPr>
          <a:xfrm>
            <a:off x="6967308" y="2429072"/>
            <a:ext cx="527152" cy="529870"/>
          </a:xfrm>
          <a:custGeom>
            <a:avLst/>
            <a:gdLst/>
            <a:ahLst/>
            <a:cxnLst/>
            <a:rect l="l" t="t" r="r" b="b"/>
            <a:pathLst>
              <a:path w="3068057" h="3083879">
                <a:moveTo>
                  <a:pt x="1943022" y="0"/>
                </a:moveTo>
                <a:cubicBezTo>
                  <a:pt x="2091435" y="0"/>
                  <a:pt x="2214809" y="107202"/>
                  <a:pt x="2232575" y="249298"/>
                </a:cubicBezTo>
                <a:cubicBezTo>
                  <a:pt x="2066806" y="323095"/>
                  <a:pt x="1966497" y="475331"/>
                  <a:pt x="1992863" y="623272"/>
                </a:cubicBezTo>
                <a:lnTo>
                  <a:pt x="2032344" y="614884"/>
                </a:lnTo>
                <a:cubicBezTo>
                  <a:pt x="2007703" y="472429"/>
                  <a:pt x="2119863" y="324636"/>
                  <a:pt x="2294697" y="266187"/>
                </a:cubicBezTo>
                <a:cubicBezTo>
                  <a:pt x="2304190" y="260641"/>
                  <a:pt x="2314409" y="260119"/>
                  <a:pt x="2324748" y="260119"/>
                </a:cubicBezTo>
                <a:cubicBezTo>
                  <a:pt x="2491310" y="260119"/>
                  <a:pt x="2626336" y="395145"/>
                  <a:pt x="2626336" y="561708"/>
                </a:cubicBezTo>
                <a:lnTo>
                  <a:pt x="2609021" y="647481"/>
                </a:lnTo>
                <a:lnTo>
                  <a:pt x="2626336" y="647481"/>
                </a:lnTo>
                <a:lnTo>
                  <a:pt x="2626336" y="656343"/>
                </a:lnTo>
                <a:cubicBezTo>
                  <a:pt x="2762823" y="669742"/>
                  <a:pt x="2867295" y="786613"/>
                  <a:pt x="2867295" y="927882"/>
                </a:cubicBezTo>
                <a:lnTo>
                  <a:pt x="2850464" y="1011252"/>
                </a:lnTo>
                <a:cubicBezTo>
                  <a:pt x="2978255" y="1064152"/>
                  <a:pt x="3068057" y="1190111"/>
                  <a:pt x="3068057" y="1337042"/>
                </a:cubicBezTo>
                <a:cubicBezTo>
                  <a:pt x="3068057" y="1418703"/>
                  <a:pt x="3040320" y="1493884"/>
                  <a:pt x="2992210" y="1551889"/>
                </a:cubicBezTo>
                <a:cubicBezTo>
                  <a:pt x="2909241" y="1651289"/>
                  <a:pt x="2791782" y="1696238"/>
                  <a:pt x="2686704" y="1660749"/>
                </a:cubicBezTo>
                <a:lnTo>
                  <a:pt x="2673794" y="1698968"/>
                </a:lnTo>
                <a:cubicBezTo>
                  <a:pt x="2768232" y="1730865"/>
                  <a:pt x="2870956" y="1707121"/>
                  <a:pt x="2955415" y="1640323"/>
                </a:cubicBezTo>
                <a:cubicBezTo>
                  <a:pt x="2993943" y="1688574"/>
                  <a:pt x="3012247" y="1750635"/>
                  <a:pt x="3012247" y="1816968"/>
                </a:cubicBezTo>
                <a:cubicBezTo>
                  <a:pt x="3012247" y="1986406"/>
                  <a:pt x="2892829" y="2127952"/>
                  <a:pt x="2733451" y="2161496"/>
                </a:cubicBezTo>
                <a:cubicBezTo>
                  <a:pt x="2570803" y="2185843"/>
                  <a:pt x="2422847" y="2122052"/>
                  <a:pt x="2373218" y="2004561"/>
                </a:cubicBezTo>
                <a:cubicBezTo>
                  <a:pt x="2397575" y="1987765"/>
                  <a:pt x="2417022" y="1964396"/>
                  <a:pt x="2431421" y="1936987"/>
                </a:cubicBezTo>
                <a:cubicBezTo>
                  <a:pt x="2469123" y="1865220"/>
                  <a:pt x="2466430" y="1776674"/>
                  <a:pt x="2424327" y="1703750"/>
                </a:cubicBezTo>
                <a:lnTo>
                  <a:pt x="2390880" y="1723060"/>
                </a:lnTo>
                <a:cubicBezTo>
                  <a:pt x="2426033" y="1783948"/>
                  <a:pt x="2428758" y="1857660"/>
                  <a:pt x="2398065" y="1917447"/>
                </a:cubicBezTo>
                <a:cubicBezTo>
                  <a:pt x="2386618" y="1939743"/>
                  <a:pt x="2371177" y="1958844"/>
                  <a:pt x="2348681" y="1969064"/>
                </a:cubicBezTo>
                <a:lnTo>
                  <a:pt x="2314536" y="1978212"/>
                </a:lnTo>
                <a:lnTo>
                  <a:pt x="2320989" y="1994504"/>
                </a:lnTo>
                <a:cubicBezTo>
                  <a:pt x="2292439" y="2010252"/>
                  <a:pt x="2259301" y="2017439"/>
                  <a:pt x="2224883" y="2015050"/>
                </a:cubicBezTo>
                <a:cubicBezTo>
                  <a:pt x="2157880" y="2010397"/>
                  <a:pt x="2096183" y="1970105"/>
                  <a:pt x="2062112" y="1908746"/>
                </a:cubicBezTo>
                <a:lnTo>
                  <a:pt x="2028307" y="1927422"/>
                </a:lnTo>
                <a:cubicBezTo>
                  <a:pt x="2069101" y="2000945"/>
                  <a:pt x="2143517" y="2048870"/>
                  <a:pt x="2224395" y="2053708"/>
                </a:cubicBezTo>
                <a:cubicBezTo>
                  <a:pt x="2263912" y="2056070"/>
                  <a:pt x="2302036" y="2047984"/>
                  <a:pt x="2335071" y="2030056"/>
                </a:cubicBezTo>
                <a:cubicBezTo>
                  <a:pt x="2400196" y="2159379"/>
                  <a:pt x="2567325" y="2230480"/>
                  <a:pt x="2748680" y="2204554"/>
                </a:cubicBezTo>
                <a:cubicBezTo>
                  <a:pt x="2767068" y="2240602"/>
                  <a:pt x="2774723" y="2281713"/>
                  <a:pt x="2774723" y="2324613"/>
                </a:cubicBezTo>
                <a:cubicBezTo>
                  <a:pt x="2774723" y="2444667"/>
                  <a:pt x="2714770" y="2550720"/>
                  <a:pt x="2619461" y="2609132"/>
                </a:cubicBezTo>
                <a:cubicBezTo>
                  <a:pt x="2594093" y="2739763"/>
                  <a:pt x="2496512" y="2844553"/>
                  <a:pt x="2368919" y="2876858"/>
                </a:cubicBezTo>
                <a:cubicBezTo>
                  <a:pt x="2184369" y="2908073"/>
                  <a:pt x="2016372" y="2826285"/>
                  <a:pt x="1978290" y="2684161"/>
                </a:cubicBezTo>
                <a:lnTo>
                  <a:pt x="1939323" y="2694602"/>
                </a:lnTo>
                <a:cubicBezTo>
                  <a:pt x="1970494" y="2810931"/>
                  <a:pt x="2075973" y="2892306"/>
                  <a:pt x="2210223" y="2912307"/>
                </a:cubicBezTo>
                <a:cubicBezTo>
                  <a:pt x="2165434" y="3014618"/>
                  <a:pt x="2062317" y="3083879"/>
                  <a:pt x="1943022" y="3083879"/>
                </a:cubicBezTo>
                <a:cubicBezTo>
                  <a:pt x="1804718" y="3083879"/>
                  <a:pt x="1736151" y="2990782"/>
                  <a:pt x="1657612" y="2862428"/>
                </a:cubicBezTo>
                <a:cubicBezTo>
                  <a:pt x="1632100" y="2775963"/>
                  <a:pt x="1598588" y="2449530"/>
                  <a:pt x="1653064" y="2147091"/>
                </a:cubicBezTo>
                <a:cubicBezTo>
                  <a:pt x="1775302" y="2294672"/>
                  <a:pt x="1947360" y="2360889"/>
                  <a:pt x="2101389" y="2319520"/>
                </a:cubicBezTo>
                <a:lnTo>
                  <a:pt x="2085913" y="2268654"/>
                </a:lnTo>
                <a:cubicBezTo>
                  <a:pt x="1935632" y="2308197"/>
                  <a:pt x="1765039" y="2228547"/>
                  <a:pt x="1652548" y="2065927"/>
                </a:cubicBezTo>
                <a:cubicBezTo>
                  <a:pt x="1594744" y="1988631"/>
                  <a:pt x="1552933" y="1543383"/>
                  <a:pt x="1647107" y="1210118"/>
                </a:cubicBezTo>
                <a:cubicBezTo>
                  <a:pt x="1757451" y="1073526"/>
                  <a:pt x="1924310" y="1023711"/>
                  <a:pt x="2044795" y="1095494"/>
                </a:cubicBezTo>
                <a:lnTo>
                  <a:pt x="2046624" y="1092427"/>
                </a:lnTo>
                <a:cubicBezTo>
                  <a:pt x="2044963" y="1115904"/>
                  <a:pt x="2049817" y="1139574"/>
                  <a:pt x="2059741" y="1162003"/>
                </a:cubicBezTo>
                <a:cubicBezTo>
                  <a:pt x="2085174" y="1219476"/>
                  <a:pt x="2140055" y="1259997"/>
                  <a:pt x="2204060" y="1268556"/>
                </a:cubicBezTo>
                <a:lnTo>
                  <a:pt x="2208020" y="1238949"/>
                </a:lnTo>
                <a:cubicBezTo>
                  <a:pt x="2154665" y="1231814"/>
                  <a:pt x="2108853" y="1198319"/>
                  <a:pt x="2087448" y="1150798"/>
                </a:cubicBezTo>
                <a:cubicBezTo>
                  <a:pt x="2064784" y="1100476"/>
                  <a:pt x="2073123" y="1042569"/>
                  <a:pt x="2109077" y="1000639"/>
                </a:cubicBezTo>
                <a:cubicBezTo>
                  <a:pt x="2142987" y="961090"/>
                  <a:pt x="2196315" y="941798"/>
                  <a:pt x="2249471" y="949847"/>
                </a:cubicBezTo>
                <a:lnTo>
                  <a:pt x="2253988" y="920317"/>
                </a:lnTo>
                <a:cubicBezTo>
                  <a:pt x="2190211" y="910645"/>
                  <a:pt x="2126205" y="934132"/>
                  <a:pt x="2085632" y="982099"/>
                </a:cubicBezTo>
                <a:lnTo>
                  <a:pt x="2052614" y="1055246"/>
                </a:lnTo>
                <a:cubicBezTo>
                  <a:pt x="1928226" y="988072"/>
                  <a:pt x="1765306" y="1028878"/>
                  <a:pt x="1646726" y="1149851"/>
                </a:cubicBezTo>
                <a:cubicBezTo>
                  <a:pt x="1576863" y="1018908"/>
                  <a:pt x="1584053" y="461235"/>
                  <a:pt x="1633436" y="269593"/>
                </a:cubicBezTo>
                <a:cubicBezTo>
                  <a:pt x="1697428" y="119029"/>
                  <a:pt x="1776459" y="0"/>
                  <a:pt x="1943022" y="0"/>
                </a:cubicBezTo>
                <a:close/>
                <a:moveTo>
                  <a:pt x="1125035" y="0"/>
                </a:moveTo>
                <a:cubicBezTo>
                  <a:pt x="1263339" y="0"/>
                  <a:pt x="1331906" y="93097"/>
                  <a:pt x="1410445" y="221451"/>
                </a:cubicBezTo>
                <a:cubicBezTo>
                  <a:pt x="1435957" y="307916"/>
                  <a:pt x="1469469" y="634350"/>
                  <a:pt x="1414993" y="936788"/>
                </a:cubicBezTo>
                <a:cubicBezTo>
                  <a:pt x="1292755" y="789207"/>
                  <a:pt x="1120697" y="722990"/>
                  <a:pt x="966668" y="764359"/>
                </a:cubicBezTo>
                <a:lnTo>
                  <a:pt x="982144" y="815225"/>
                </a:lnTo>
                <a:cubicBezTo>
                  <a:pt x="1132425" y="775682"/>
                  <a:pt x="1303018" y="855332"/>
                  <a:pt x="1415509" y="1017952"/>
                </a:cubicBezTo>
                <a:cubicBezTo>
                  <a:pt x="1473313" y="1095249"/>
                  <a:pt x="1515123" y="1540497"/>
                  <a:pt x="1420950" y="1873762"/>
                </a:cubicBezTo>
                <a:cubicBezTo>
                  <a:pt x="1310606" y="2010353"/>
                  <a:pt x="1143747" y="2060168"/>
                  <a:pt x="1023262" y="1988385"/>
                </a:cubicBezTo>
                <a:lnTo>
                  <a:pt x="1021433" y="1991453"/>
                </a:lnTo>
                <a:cubicBezTo>
                  <a:pt x="1023094" y="1967976"/>
                  <a:pt x="1018240" y="1944306"/>
                  <a:pt x="1008316" y="1921877"/>
                </a:cubicBezTo>
                <a:cubicBezTo>
                  <a:pt x="982883" y="1864403"/>
                  <a:pt x="928002" y="1823883"/>
                  <a:pt x="863997" y="1815323"/>
                </a:cubicBezTo>
                <a:lnTo>
                  <a:pt x="860037" y="1844930"/>
                </a:lnTo>
                <a:cubicBezTo>
                  <a:pt x="913392" y="1852066"/>
                  <a:pt x="959204" y="1885560"/>
                  <a:pt x="980609" y="1933082"/>
                </a:cubicBezTo>
                <a:cubicBezTo>
                  <a:pt x="1003273" y="1983404"/>
                  <a:pt x="994934" y="2041310"/>
                  <a:pt x="958980" y="2083241"/>
                </a:cubicBezTo>
                <a:cubicBezTo>
                  <a:pt x="925070" y="2122789"/>
                  <a:pt x="871742" y="2142082"/>
                  <a:pt x="818586" y="2134033"/>
                </a:cubicBezTo>
                <a:lnTo>
                  <a:pt x="814069" y="2163562"/>
                </a:lnTo>
                <a:cubicBezTo>
                  <a:pt x="877846" y="2173235"/>
                  <a:pt x="941852" y="2149747"/>
                  <a:pt x="982425" y="2101780"/>
                </a:cubicBezTo>
                <a:lnTo>
                  <a:pt x="1015443" y="2028633"/>
                </a:lnTo>
                <a:cubicBezTo>
                  <a:pt x="1139831" y="2095808"/>
                  <a:pt x="1302751" y="2055001"/>
                  <a:pt x="1421331" y="1934029"/>
                </a:cubicBezTo>
                <a:cubicBezTo>
                  <a:pt x="1491194" y="2064971"/>
                  <a:pt x="1484003" y="2622644"/>
                  <a:pt x="1434621" y="2814287"/>
                </a:cubicBezTo>
                <a:cubicBezTo>
                  <a:pt x="1370629" y="2964850"/>
                  <a:pt x="1291598" y="3083879"/>
                  <a:pt x="1125035" y="3083879"/>
                </a:cubicBezTo>
                <a:cubicBezTo>
                  <a:pt x="976622" y="3083879"/>
                  <a:pt x="853248" y="2976677"/>
                  <a:pt x="835482" y="2834581"/>
                </a:cubicBezTo>
                <a:cubicBezTo>
                  <a:pt x="1001251" y="2760784"/>
                  <a:pt x="1101560" y="2608549"/>
                  <a:pt x="1075194" y="2460607"/>
                </a:cubicBezTo>
                <a:lnTo>
                  <a:pt x="1035713" y="2468996"/>
                </a:lnTo>
                <a:cubicBezTo>
                  <a:pt x="1060354" y="2611450"/>
                  <a:pt x="948194" y="2759243"/>
                  <a:pt x="773360" y="2817692"/>
                </a:cubicBezTo>
                <a:cubicBezTo>
                  <a:pt x="763867" y="2823239"/>
                  <a:pt x="753648" y="2823760"/>
                  <a:pt x="743309" y="2823760"/>
                </a:cubicBezTo>
                <a:cubicBezTo>
                  <a:pt x="576747" y="2823760"/>
                  <a:pt x="441721" y="2688734"/>
                  <a:pt x="441721" y="2522172"/>
                </a:cubicBezTo>
                <a:lnTo>
                  <a:pt x="459036" y="2436399"/>
                </a:lnTo>
                <a:lnTo>
                  <a:pt x="441721" y="2436399"/>
                </a:lnTo>
                <a:lnTo>
                  <a:pt x="441721" y="2427537"/>
                </a:lnTo>
                <a:cubicBezTo>
                  <a:pt x="305234" y="2414137"/>
                  <a:pt x="200762" y="2297266"/>
                  <a:pt x="200762" y="2155997"/>
                </a:cubicBezTo>
                <a:lnTo>
                  <a:pt x="217593" y="2072628"/>
                </a:lnTo>
                <a:cubicBezTo>
                  <a:pt x="89802" y="2019727"/>
                  <a:pt x="0" y="1893768"/>
                  <a:pt x="0" y="1746838"/>
                </a:cubicBezTo>
                <a:cubicBezTo>
                  <a:pt x="0" y="1665177"/>
                  <a:pt x="27737" y="1589996"/>
                  <a:pt x="75847" y="1531990"/>
                </a:cubicBezTo>
                <a:cubicBezTo>
                  <a:pt x="158816" y="1432590"/>
                  <a:pt x="276275" y="1387641"/>
                  <a:pt x="381353" y="1423131"/>
                </a:cubicBezTo>
                <a:lnTo>
                  <a:pt x="394263" y="1384911"/>
                </a:lnTo>
                <a:cubicBezTo>
                  <a:pt x="299825" y="1353014"/>
                  <a:pt x="197101" y="1376758"/>
                  <a:pt x="112642" y="1443556"/>
                </a:cubicBezTo>
                <a:cubicBezTo>
                  <a:pt x="74114" y="1395305"/>
                  <a:pt x="55810" y="1333244"/>
                  <a:pt x="55810" y="1266911"/>
                </a:cubicBezTo>
                <a:cubicBezTo>
                  <a:pt x="55810" y="1097473"/>
                  <a:pt x="175228" y="955927"/>
                  <a:pt x="334606" y="922383"/>
                </a:cubicBezTo>
                <a:cubicBezTo>
                  <a:pt x="497254" y="898036"/>
                  <a:pt x="645210" y="961827"/>
                  <a:pt x="694839" y="1079319"/>
                </a:cubicBezTo>
                <a:cubicBezTo>
                  <a:pt x="670482" y="1096114"/>
                  <a:pt x="651035" y="1119484"/>
                  <a:pt x="636636" y="1146893"/>
                </a:cubicBezTo>
                <a:cubicBezTo>
                  <a:pt x="598934" y="1218660"/>
                  <a:pt x="601627" y="1307205"/>
                  <a:pt x="643730" y="1380130"/>
                </a:cubicBezTo>
                <a:lnTo>
                  <a:pt x="677177" y="1360819"/>
                </a:lnTo>
                <a:cubicBezTo>
                  <a:pt x="642024" y="1299932"/>
                  <a:pt x="639299" y="1226219"/>
                  <a:pt x="669992" y="1166433"/>
                </a:cubicBezTo>
                <a:cubicBezTo>
                  <a:pt x="681439" y="1144136"/>
                  <a:pt x="696880" y="1125036"/>
                  <a:pt x="719376" y="1114815"/>
                </a:cubicBezTo>
                <a:lnTo>
                  <a:pt x="753521" y="1105667"/>
                </a:lnTo>
                <a:lnTo>
                  <a:pt x="747068" y="1089375"/>
                </a:lnTo>
                <a:cubicBezTo>
                  <a:pt x="775618" y="1073627"/>
                  <a:pt x="808756" y="1066440"/>
                  <a:pt x="843174" y="1068829"/>
                </a:cubicBezTo>
                <a:cubicBezTo>
                  <a:pt x="910177" y="1073482"/>
                  <a:pt x="971874" y="1113774"/>
                  <a:pt x="1005945" y="1175134"/>
                </a:cubicBezTo>
                <a:lnTo>
                  <a:pt x="1039750" y="1156458"/>
                </a:lnTo>
                <a:cubicBezTo>
                  <a:pt x="998956" y="1082934"/>
                  <a:pt x="924540" y="1035010"/>
                  <a:pt x="843662" y="1030172"/>
                </a:cubicBezTo>
                <a:cubicBezTo>
                  <a:pt x="804145" y="1027809"/>
                  <a:pt x="766021" y="1035895"/>
                  <a:pt x="732986" y="1053824"/>
                </a:cubicBezTo>
                <a:cubicBezTo>
                  <a:pt x="667861" y="924500"/>
                  <a:pt x="500732" y="853399"/>
                  <a:pt x="319377" y="879325"/>
                </a:cubicBezTo>
                <a:cubicBezTo>
                  <a:pt x="300989" y="843277"/>
                  <a:pt x="293334" y="802167"/>
                  <a:pt x="293334" y="759266"/>
                </a:cubicBezTo>
                <a:cubicBezTo>
                  <a:pt x="293334" y="639212"/>
                  <a:pt x="353287" y="533159"/>
                  <a:pt x="448596" y="474747"/>
                </a:cubicBezTo>
                <a:cubicBezTo>
                  <a:pt x="473964" y="344116"/>
                  <a:pt x="571545" y="239326"/>
                  <a:pt x="699138" y="207021"/>
                </a:cubicBezTo>
                <a:cubicBezTo>
                  <a:pt x="883688" y="175806"/>
                  <a:pt x="1051685" y="257594"/>
                  <a:pt x="1089767" y="399718"/>
                </a:cubicBezTo>
                <a:lnTo>
                  <a:pt x="1128734" y="389277"/>
                </a:lnTo>
                <a:cubicBezTo>
                  <a:pt x="1097563" y="272948"/>
                  <a:pt x="992084" y="191573"/>
                  <a:pt x="857834" y="171572"/>
                </a:cubicBezTo>
                <a:cubicBezTo>
                  <a:pt x="902623" y="69261"/>
                  <a:pt x="1005740" y="0"/>
                  <a:pt x="1125035"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grpSp>
        <p:nvGrpSpPr>
          <p:cNvPr id="72" name="Group 110">
            <a:extLst>
              <a:ext uri="{FF2B5EF4-FFF2-40B4-BE49-F238E27FC236}">
                <a16:creationId xmlns:a16="http://schemas.microsoft.com/office/drawing/2014/main" id="{D519BD50-C580-4623-8810-E04695FA5F45}"/>
              </a:ext>
            </a:extLst>
          </p:cNvPr>
          <p:cNvGrpSpPr/>
          <p:nvPr/>
        </p:nvGrpSpPr>
        <p:grpSpPr>
          <a:xfrm>
            <a:off x="5291981" y="2416730"/>
            <a:ext cx="501857" cy="554554"/>
            <a:chOff x="4835382" y="73243"/>
            <a:chExt cx="2920830" cy="3227535"/>
          </a:xfrm>
          <a:solidFill>
            <a:schemeClr val="accent4"/>
          </a:solidFill>
        </p:grpSpPr>
        <p:sp>
          <p:nvSpPr>
            <p:cNvPr id="73" name="Freeform 111">
              <a:extLst>
                <a:ext uri="{FF2B5EF4-FFF2-40B4-BE49-F238E27FC236}">
                  <a16:creationId xmlns:a16="http://schemas.microsoft.com/office/drawing/2014/main" id="{BBCCCC44-B257-423A-BB40-01303C1A40E8}"/>
                </a:ext>
              </a:extLst>
            </p:cNvPr>
            <p:cNvSpPr/>
            <p:nvPr/>
          </p:nvSpPr>
          <p:spPr>
            <a:xfrm>
              <a:off x="4835382" y="73243"/>
              <a:ext cx="2920830" cy="3227535"/>
            </a:xfrm>
            <a:custGeom>
              <a:avLst/>
              <a:gdLst>
                <a:gd name="connsiteX0" fmla="*/ 3030279 w 4784651"/>
                <a:gd name="connsiteY0" fmla="*/ 0 h 5890437"/>
                <a:gd name="connsiteX1" fmla="*/ 765544 w 4784651"/>
                <a:gd name="connsiteY1" fmla="*/ 1935126 h 5890437"/>
                <a:gd name="connsiteX2" fmla="*/ 0 w 4784651"/>
                <a:gd name="connsiteY2" fmla="*/ 3051544 h 5890437"/>
                <a:gd name="connsiteX3" fmla="*/ 510363 w 4784651"/>
                <a:gd name="connsiteY3" fmla="*/ 3327991 h 5890437"/>
                <a:gd name="connsiteX4" fmla="*/ 297711 w 4784651"/>
                <a:gd name="connsiteY4" fmla="*/ 3657600 h 5890437"/>
                <a:gd name="connsiteX5" fmla="*/ 489097 w 4784651"/>
                <a:gd name="connsiteY5" fmla="*/ 3870251 h 5890437"/>
                <a:gd name="connsiteX6" fmla="*/ 372139 w 4784651"/>
                <a:gd name="connsiteY6" fmla="*/ 4061637 h 5890437"/>
                <a:gd name="connsiteX7" fmla="*/ 563525 w 4784651"/>
                <a:gd name="connsiteY7" fmla="*/ 4316819 h 5890437"/>
                <a:gd name="connsiteX8" fmla="*/ 499730 w 4784651"/>
                <a:gd name="connsiteY8" fmla="*/ 4976037 h 5890437"/>
                <a:gd name="connsiteX9" fmla="*/ 1754372 w 4784651"/>
                <a:gd name="connsiteY9" fmla="*/ 5199321 h 5890437"/>
                <a:gd name="connsiteX10" fmla="*/ 1945758 w 4784651"/>
                <a:gd name="connsiteY10" fmla="*/ 5890437 h 5890437"/>
                <a:gd name="connsiteX11" fmla="*/ 4784651 w 4784651"/>
                <a:gd name="connsiteY11" fmla="*/ 5858540 h 5890437"/>
                <a:gd name="connsiteX12" fmla="*/ 4561367 w 4784651"/>
                <a:gd name="connsiteY12" fmla="*/ 4189228 h 5890437"/>
                <a:gd name="connsiteX13" fmla="*/ 3030279 w 4784651"/>
                <a:gd name="connsiteY13" fmla="*/ 0 h 5890437"/>
                <a:gd name="connsiteX0" fmla="*/ 3030279 w 4784651"/>
                <a:gd name="connsiteY0" fmla="*/ 114 h 5890551"/>
                <a:gd name="connsiteX1" fmla="*/ 765544 w 4784651"/>
                <a:gd name="connsiteY1" fmla="*/ 1935240 h 5890551"/>
                <a:gd name="connsiteX2" fmla="*/ 0 w 4784651"/>
                <a:gd name="connsiteY2" fmla="*/ 3051658 h 5890551"/>
                <a:gd name="connsiteX3" fmla="*/ 510363 w 4784651"/>
                <a:gd name="connsiteY3" fmla="*/ 3328105 h 5890551"/>
                <a:gd name="connsiteX4" fmla="*/ 297711 w 4784651"/>
                <a:gd name="connsiteY4" fmla="*/ 3657714 h 5890551"/>
                <a:gd name="connsiteX5" fmla="*/ 489097 w 4784651"/>
                <a:gd name="connsiteY5" fmla="*/ 3870365 h 5890551"/>
                <a:gd name="connsiteX6" fmla="*/ 372139 w 4784651"/>
                <a:gd name="connsiteY6" fmla="*/ 4061751 h 5890551"/>
                <a:gd name="connsiteX7" fmla="*/ 563525 w 4784651"/>
                <a:gd name="connsiteY7" fmla="*/ 4316933 h 5890551"/>
                <a:gd name="connsiteX8" fmla="*/ 499730 w 4784651"/>
                <a:gd name="connsiteY8" fmla="*/ 4976151 h 5890551"/>
                <a:gd name="connsiteX9" fmla="*/ 1754372 w 4784651"/>
                <a:gd name="connsiteY9" fmla="*/ 5199435 h 5890551"/>
                <a:gd name="connsiteX10" fmla="*/ 1945758 w 4784651"/>
                <a:gd name="connsiteY10" fmla="*/ 5890551 h 5890551"/>
                <a:gd name="connsiteX11" fmla="*/ 4784651 w 4784651"/>
                <a:gd name="connsiteY11" fmla="*/ 5858654 h 5890551"/>
                <a:gd name="connsiteX12" fmla="*/ 4561367 w 4784651"/>
                <a:gd name="connsiteY12" fmla="*/ 4189342 h 5890551"/>
                <a:gd name="connsiteX13" fmla="*/ 3030279 w 4784651"/>
                <a:gd name="connsiteY13" fmla="*/ 114 h 5890551"/>
                <a:gd name="connsiteX0" fmla="*/ 3030279 w 4784651"/>
                <a:gd name="connsiteY0" fmla="*/ 398 h 5890835"/>
                <a:gd name="connsiteX1" fmla="*/ 765544 w 4784651"/>
                <a:gd name="connsiteY1" fmla="*/ 1935524 h 5890835"/>
                <a:gd name="connsiteX2" fmla="*/ 0 w 4784651"/>
                <a:gd name="connsiteY2" fmla="*/ 3051942 h 5890835"/>
                <a:gd name="connsiteX3" fmla="*/ 510363 w 4784651"/>
                <a:gd name="connsiteY3" fmla="*/ 3328389 h 5890835"/>
                <a:gd name="connsiteX4" fmla="*/ 297711 w 4784651"/>
                <a:gd name="connsiteY4" fmla="*/ 3657998 h 5890835"/>
                <a:gd name="connsiteX5" fmla="*/ 489097 w 4784651"/>
                <a:gd name="connsiteY5" fmla="*/ 3870649 h 5890835"/>
                <a:gd name="connsiteX6" fmla="*/ 372139 w 4784651"/>
                <a:gd name="connsiteY6" fmla="*/ 4062035 h 5890835"/>
                <a:gd name="connsiteX7" fmla="*/ 563525 w 4784651"/>
                <a:gd name="connsiteY7" fmla="*/ 4317217 h 5890835"/>
                <a:gd name="connsiteX8" fmla="*/ 499730 w 4784651"/>
                <a:gd name="connsiteY8" fmla="*/ 4976435 h 5890835"/>
                <a:gd name="connsiteX9" fmla="*/ 1754372 w 4784651"/>
                <a:gd name="connsiteY9" fmla="*/ 5199719 h 5890835"/>
                <a:gd name="connsiteX10" fmla="*/ 1945758 w 4784651"/>
                <a:gd name="connsiteY10" fmla="*/ 5890835 h 5890835"/>
                <a:gd name="connsiteX11" fmla="*/ 4784651 w 4784651"/>
                <a:gd name="connsiteY11" fmla="*/ 5858938 h 5890835"/>
                <a:gd name="connsiteX12" fmla="*/ 4561367 w 4784651"/>
                <a:gd name="connsiteY12" fmla="*/ 4189626 h 5890835"/>
                <a:gd name="connsiteX13" fmla="*/ 3030279 w 4784651"/>
                <a:gd name="connsiteY13" fmla="*/ 398 h 5890835"/>
                <a:gd name="connsiteX0" fmla="*/ 3030279 w 5042277"/>
                <a:gd name="connsiteY0" fmla="*/ 663 h 5891100"/>
                <a:gd name="connsiteX1" fmla="*/ 765544 w 5042277"/>
                <a:gd name="connsiteY1" fmla="*/ 1935789 h 5891100"/>
                <a:gd name="connsiteX2" fmla="*/ 0 w 5042277"/>
                <a:gd name="connsiteY2" fmla="*/ 3052207 h 5891100"/>
                <a:gd name="connsiteX3" fmla="*/ 510363 w 5042277"/>
                <a:gd name="connsiteY3" fmla="*/ 3328654 h 5891100"/>
                <a:gd name="connsiteX4" fmla="*/ 297711 w 5042277"/>
                <a:gd name="connsiteY4" fmla="*/ 3658263 h 5891100"/>
                <a:gd name="connsiteX5" fmla="*/ 489097 w 5042277"/>
                <a:gd name="connsiteY5" fmla="*/ 3870914 h 5891100"/>
                <a:gd name="connsiteX6" fmla="*/ 372139 w 5042277"/>
                <a:gd name="connsiteY6" fmla="*/ 4062300 h 5891100"/>
                <a:gd name="connsiteX7" fmla="*/ 563525 w 5042277"/>
                <a:gd name="connsiteY7" fmla="*/ 4317482 h 5891100"/>
                <a:gd name="connsiteX8" fmla="*/ 499730 w 5042277"/>
                <a:gd name="connsiteY8" fmla="*/ 4976700 h 5891100"/>
                <a:gd name="connsiteX9" fmla="*/ 1754372 w 5042277"/>
                <a:gd name="connsiteY9" fmla="*/ 5199984 h 5891100"/>
                <a:gd name="connsiteX10" fmla="*/ 1945758 w 5042277"/>
                <a:gd name="connsiteY10" fmla="*/ 5891100 h 5891100"/>
                <a:gd name="connsiteX11" fmla="*/ 4784651 w 5042277"/>
                <a:gd name="connsiteY11" fmla="*/ 5859203 h 5891100"/>
                <a:gd name="connsiteX12" fmla="*/ 4561367 w 5042277"/>
                <a:gd name="connsiteY12" fmla="*/ 4189891 h 5891100"/>
                <a:gd name="connsiteX13" fmla="*/ 3030279 w 5042277"/>
                <a:gd name="connsiteY13" fmla="*/ 663 h 5891100"/>
                <a:gd name="connsiteX0" fmla="*/ 3030279 w 5316637"/>
                <a:gd name="connsiteY0" fmla="*/ 1079 h 5891516"/>
                <a:gd name="connsiteX1" fmla="*/ 765544 w 5316637"/>
                <a:gd name="connsiteY1" fmla="*/ 1936205 h 5891516"/>
                <a:gd name="connsiteX2" fmla="*/ 0 w 5316637"/>
                <a:gd name="connsiteY2" fmla="*/ 3052623 h 5891516"/>
                <a:gd name="connsiteX3" fmla="*/ 510363 w 5316637"/>
                <a:gd name="connsiteY3" fmla="*/ 3329070 h 5891516"/>
                <a:gd name="connsiteX4" fmla="*/ 297711 w 5316637"/>
                <a:gd name="connsiteY4" fmla="*/ 3658679 h 5891516"/>
                <a:gd name="connsiteX5" fmla="*/ 489097 w 5316637"/>
                <a:gd name="connsiteY5" fmla="*/ 3871330 h 5891516"/>
                <a:gd name="connsiteX6" fmla="*/ 372139 w 5316637"/>
                <a:gd name="connsiteY6" fmla="*/ 4062716 h 5891516"/>
                <a:gd name="connsiteX7" fmla="*/ 563525 w 5316637"/>
                <a:gd name="connsiteY7" fmla="*/ 4317898 h 5891516"/>
                <a:gd name="connsiteX8" fmla="*/ 499730 w 5316637"/>
                <a:gd name="connsiteY8" fmla="*/ 4977116 h 5891516"/>
                <a:gd name="connsiteX9" fmla="*/ 1754372 w 5316637"/>
                <a:gd name="connsiteY9" fmla="*/ 5200400 h 5891516"/>
                <a:gd name="connsiteX10" fmla="*/ 1945758 w 5316637"/>
                <a:gd name="connsiteY10" fmla="*/ 5891516 h 5891516"/>
                <a:gd name="connsiteX11" fmla="*/ 4784651 w 5316637"/>
                <a:gd name="connsiteY11" fmla="*/ 5859619 h 5891516"/>
                <a:gd name="connsiteX12" fmla="*/ 4890977 w 5316637"/>
                <a:gd name="connsiteY12" fmla="*/ 3520456 h 5891516"/>
                <a:gd name="connsiteX13" fmla="*/ 3030279 w 5316637"/>
                <a:gd name="connsiteY13" fmla="*/ 1079 h 5891516"/>
                <a:gd name="connsiteX0" fmla="*/ 3030279 w 5338934"/>
                <a:gd name="connsiteY0" fmla="*/ 561 h 5890998"/>
                <a:gd name="connsiteX1" fmla="*/ 765544 w 5338934"/>
                <a:gd name="connsiteY1" fmla="*/ 1935687 h 5890998"/>
                <a:gd name="connsiteX2" fmla="*/ 0 w 5338934"/>
                <a:gd name="connsiteY2" fmla="*/ 3052105 h 5890998"/>
                <a:gd name="connsiteX3" fmla="*/ 510363 w 5338934"/>
                <a:gd name="connsiteY3" fmla="*/ 3328552 h 5890998"/>
                <a:gd name="connsiteX4" fmla="*/ 297711 w 5338934"/>
                <a:gd name="connsiteY4" fmla="*/ 3658161 h 5890998"/>
                <a:gd name="connsiteX5" fmla="*/ 489097 w 5338934"/>
                <a:gd name="connsiteY5" fmla="*/ 3870812 h 5890998"/>
                <a:gd name="connsiteX6" fmla="*/ 372139 w 5338934"/>
                <a:gd name="connsiteY6" fmla="*/ 4062198 h 5890998"/>
                <a:gd name="connsiteX7" fmla="*/ 563525 w 5338934"/>
                <a:gd name="connsiteY7" fmla="*/ 4317380 h 5890998"/>
                <a:gd name="connsiteX8" fmla="*/ 499730 w 5338934"/>
                <a:gd name="connsiteY8" fmla="*/ 4976598 h 5890998"/>
                <a:gd name="connsiteX9" fmla="*/ 1754372 w 5338934"/>
                <a:gd name="connsiteY9" fmla="*/ 5199882 h 5890998"/>
                <a:gd name="connsiteX10" fmla="*/ 1945758 w 5338934"/>
                <a:gd name="connsiteY10" fmla="*/ 5890998 h 5890998"/>
                <a:gd name="connsiteX11" fmla="*/ 4784651 w 5338934"/>
                <a:gd name="connsiteY11" fmla="*/ 5859101 h 5890998"/>
                <a:gd name="connsiteX12" fmla="*/ 4890977 w 5338934"/>
                <a:gd name="connsiteY12" fmla="*/ 3519938 h 5890998"/>
                <a:gd name="connsiteX13" fmla="*/ 3030279 w 5338934"/>
                <a:gd name="connsiteY13" fmla="*/ 561 h 5890998"/>
                <a:gd name="connsiteX0" fmla="*/ 3030279 w 5381346"/>
                <a:gd name="connsiteY0" fmla="*/ 115 h 5890552"/>
                <a:gd name="connsiteX1" fmla="*/ 765544 w 5381346"/>
                <a:gd name="connsiteY1" fmla="*/ 1935241 h 5890552"/>
                <a:gd name="connsiteX2" fmla="*/ 0 w 5381346"/>
                <a:gd name="connsiteY2" fmla="*/ 3051659 h 5890552"/>
                <a:gd name="connsiteX3" fmla="*/ 510363 w 5381346"/>
                <a:gd name="connsiteY3" fmla="*/ 3328106 h 5890552"/>
                <a:gd name="connsiteX4" fmla="*/ 297711 w 5381346"/>
                <a:gd name="connsiteY4" fmla="*/ 3657715 h 5890552"/>
                <a:gd name="connsiteX5" fmla="*/ 489097 w 5381346"/>
                <a:gd name="connsiteY5" fmla="*/ 3870366 h 5890552"/>
                <a:gd name="connsiteX6" fmla="*/ 372139 w 5381346"/>
                <a:gd name="connsiteY6" fmla="*/ 4061752 h 5890552"/>
                <a:gd name="connsiteX7" fmla="*/ 563525 w 5381346"/>
                <a:gd name="connsiteY7" fmla="*/ 4316934 h 5890552"/>
                <a:gd name="connsiteX8" fmla="*/ 499730 w 5381346"/>
                <a:gd name="connsiteY8" fmla="*/ 4976152 h 5890552"/>
                <a:gd name="connsiteX9" fmla="*/ 1754372 w 5381346"/>
                <a:gd name="connsiteY9" fmla="*/ 5199436 h 5890552"/>
                <a:gd name="connsiteX10" fmla="*/ 1945758 w 5381346"/>
                <a:gd name="connsiteY10" fmla="*/ 5890552 h 5890552"/>
                <a:gd name="connsiteX11" fmla="*/ 4784651 w 5381346"/>
                <a:gd name="connsiteY11" fmla="*/ 5858655 h 5890552"/>
                <a:gd name="connsiteX12" fmla="*/ 4890977 w 5381346"/>
                <a:gd name="connsiteY12" fmla="*/ 3519492 h 5890552"/>
                <a:gd name="connsiteX13" fmla="*/ 3030279 w 5381346"/>
                <a:gd name="connsiteY13" fmla="*/ 115 h 5890552"/>
                <a:gd name="connsiteX0" fmla="*/ 3030279 w 5381346"/>
                <a:gd name="connsiteY0" fmla="*/ 115 h 5890552"/>
                <a:gd name="connsiteX1" fmla="*/ 765544 w 5381346"/>
                <a:gd name="connsiteY1" fmla="*/ 1935241 h 5890552"/>
                <a:gd name="connsiteX2" fmla="*/ 0 w 5381346"/>
                <a:gd name="connsiteY2" fmla="*/ 3051659 h 5890552"/>
                <a:gd name="connsiteX3" fmla="*/ 510363 w 5381346"/>
                <a:gd name="connsiteY3" fmla="*/ 3328106 h 5890552"/>
                <a:gd name="connsiteX4" fmla="*/ 297711 w 5381346"/>
                <a:gd name="connsiteY4" fmla="*/ 3657715 h 5890552"/>
                <a:gd name="connsiteX5" fmla="*/ 489097 w 5381346"/>
                <a:gd name="connsiteY5" fmla="*/ 3870366 h 5890552"/>
                <a:gd name="connsiteX6" fmla="*/ 372139 w 5381346"/>
                <a:gd name="connsiteY6" fmla="*/ 4061752 h 5890552"/>
                <a:gd name="connsiteX7" fmla="*/ 563525 w 5381346"/>
                <a:gd name="connsiteY7" fmla="*/ 4316934 h 5890552"/>
                <a:gd name="connsiteX8" fmla="*/ 499730 w 5381346"/>
                <a:gd name="connsiteY8" fmla="*/ 4976152 h 5890552"/>
                <a:gd name="connsiteX9" fmla="*/ 1754372 w 5381346"/>
                <a:gd name="connsiteY9" fmla="*/ 5199436 h 5890552"/>
                <a:gd name="connsiteX10" fmla="*/ 1945758 w 5381346"/>
                <a:gd name="connsiteY10" fmla="*/ 5890552 h 5890552"/>
                <a:gd name="connsiteX11" fmla="*/ 4784651 w 5381346"/>
                <a:gd name="connsiteY11" fmla="*/ 5858655 h 5890552"/>
                <a:gd name="connsiteX12" fmla="*/ 4890977 w 5381346"/>
                <a:gd name="connsiteY12" fmla="*/ 3519492 h 5890552"/>
                <a:gd name="connsiteX13" fmla="*/ 3030279 w 5381346"/>
                <a:gd name="connsiteY13" fmla="*/ 115 h 5890552"/>
                <a:gd name="connsiteX0" fmla="*/ 3030279 w 5381346"/>
                <a:gd name="connsiteY0" fmla="*/ 115 h 5890552"/>
                <a:gd name="connsiteX1" fmla="*/ 765544 w 5381346"/>
                <a:gd name="connsiteY1" fmla="*/ 1935241 h 5890552"/>
                <a:gd name="connsiteX2" fmla="*/ 0 w 5381346"/>
                <a:gd name="connsiteY2" fmla="*/ 3051659 h 5890552"/>
                <a:gd name="connsiteX3" fmla="*/ 510363 w 5381346"/>
                <a:gd name="connsiteY3" fmla="*/ 3328106 h 5890552"/>
                <a:gd name="connsiteX4" fmla="*/ 297711 w 5381346"/>
                <a:gd name="connsiteY4" fmla="*/ 3657715 h 5890552"/>
                <a:gd name="connsiteX5" fmla="*/ 489097 w 5381346"/>
                <a:gd name="connsiteY5" fmla="*/ 3870366 h 5890552"/>
                <a:gd name="connsiteX6" fmla="*/ 372139 w 5381346"/>
                <a:gd name="connsiteY6" fmla="*/ 4061752 h 5890552"/>
                <a:gd name="connsiteX7" fmla="*/ 563525 w 5381346"/>
                <a:gd name="connsiteY7" fmla="*/ 4316934 h 5890552"/>
                <a:gd name="connsiteX8" fmla="*/ 499730 w 5381346"/>
                <a:gd name="connsiteY8" fmla="*/ 4976152 h 5890552"/>
                <a:gd name="connsiteX9" fmla="*/ 1754372 w 5381346"/>
                <a:gd name="connsiteY9" fmla="*/ 5199436 h 5890552"/>
                <a:gd name="connsiteX10" fmla="*/ 1945758 w 5381346"/>
                <a:gd name="connsiteY10" fmla="*/ 5890552 h 5890552"/>
                <a:gd name="connsiteX11" fmla="*/ 4784651 w 5381346"/>
                <a:gd name="connsiteY11" fmla="*/ 5858655 h 5890552"/>
                <a:gd name="connsiteX12" fmla="*/ 4890977 w 5381346"/>
                <a:gd name="connsiteY12" fmla="*/ 3519492 h 5890552"/>
                <a:gd name="connsiteX13" fmla="*/ 3030279 w 5381346"/>
                <a:gd name="connsiteY13" fmla="*/ 115 h 5890552"/>
                <a:gd name="connsiteX0" fmla="*/ 3030279 w 5381346"/>
                <a:gd name="connsiteY0" fmla="*/ 115 h 5890552"/>
                <a:gd name="connsiteX1" fmla="*/ 765544 w 5381346"/>
                <a:gd name="connsiteY1" fmla="*/ 1935241 h 5890552"/>
                <a:gd name="connsiteX2" fmla="*/ 0 w 5381346"/>
                <a:gd name="connsiteY2" fmla="*/ 3051659 h 5890552"/>
                <a:gd name="connsiteX3" fmla="*/ 510363 w 5381346"/>
                <a:gd name="connsiteY3" fmla="*/ 3328106 h 5890552"/>
                <a:gd name="connsiteX4" fmla="*/ 297711 w 5381346"/>
                <a:gd name="connsiteY4" fmla="*/ 3657715 h 5890552"/>
                <a:gd name="connsiteX5" fmla="*/ 489097 w 5381346"/>
                <a:gd name="connsiteY5" fmla="*/ 3870366 h 5890552"/>
                <a:gd name="connsiteX6" fmla="*/ 372139 w 5381346"/>
                <a:gd name="connsiteY6" fmla="*/ 4061752 h 5890552"/>
                <a:gd name="connsiteX7" fmla="*/ 563525 w 5381346"/>
                <a:gd name="connsiteY7" fmla="*/ 4316934 h 5890552"/>
                <a:gd name="connsiteX8" fmla="*/ 499730 w 5381346"/>
                <a:gd name="connsiteY8" fmla="*/ 4976152 h 5890552"/>
                <a:gd name="connsiteX9" fmla="*/ 1754372 w 5381346"/>
                <a:gd name="connsiteY9" fmla="*/ 5199436 h 5890552"/>
                <a:gd name="connsiteX10" fmla="*/ 1945758 w 5381346"/>
                <a:gd name="connsiteY10" fmla="*/ 5890552 h 5890552"/>
                <a:gd name="connsiteX11" fmla="*/ 4784651 w 5381346"/>
                <a:gd name="connsiteY11" fmla="*/ 5858655 h 5890552"/>
                <a:gd name="connsiteX12" fmla="*/ 4890977 w 5381346"/>
                <a:gd name="connsiteY12" fmla="*/ 3519492 h 5890552"/>
                <a:gd name="connsiteX13" fmla="*/ 3030279 w 5381346"/>
                <a:gd name="connsiteY13" fmla="*/ 115 h 5890552"/>
                <a:gd name="connsiteX0" fmla="*/ 3030279 w 5381346"/>
                <a:gd name="connsiteY0" fmla="*/ 115 h 5890552"/>
                <a:gd name="connsiteX1" fmla="*/ 765544 w 5381346"/>
                <a:gd name="connsiteY1" fmla="*/ 1935241 h 5890552"/>
                <a:gd name="connsiteX2" fmla="*/ 0 w 5381346"/>
                <a:gd name="connsiteY2" fmla="*/ 3051659 h 5890552"/>
                <a:gd name="connsiteX3" fmla="*/ 510363 w 5381346"/>
                <a:gd name="connsiteY3" fmla="*/ 3328106 h 5890552"/>
                <a:gd name="connsiteX4" fmla="*/ 297711 w 5381346"/>
                <a:gd name="connsiteY4" fmla="*/ 3657715 h 5890552"/>
                <a:gd name="connsiteX5" fmla="*/ 489097 w 5381346"/>
                <a:gd name="connsiteY5" fmla="*/ 3870366 h 5890552"/>
                <a:gd name="connsiteX6" fmla="*/ 372139 w 5381346"/>
                <a:gd name="connsiteY6" fmla="*/ 4061752 h 5890552"/>
                <a:gd name="connsiteX7" fmla="*/ 563525 w 5381346"/>
                <a:gd name="connsiteY7" fmla="*/ 4316934 h 5890552"/>
                <a:gd name="connsiteX8" fmla="*/ 499730 w 5381346"/>
                <a:gd name="connsiteY8" fmla="*/ 4976152 h 5890552"/>
                <a:gd name="connsiteX9" fmla="*/ 1754372 w 5381346"/>
                <a:gd name="connsiteY9" fmla="*/ 5199436 h 5890552"/>
                <a:gd name="connsiteX10" fmla="*/ 1945758 w 5381346"/>
                <a:gd name="connsiteY10" fmla="*/ 5890552 h 5890552"/>
                <a:gd name="connsiteX11" fmla="*/ 4784651 w 5381346"/>
                <a:gd name="connsiteY11" fmla="*/ 5858655 h 5890552"/>
                <a:gd name="connsiteX12" fmla="*/ 4890977 w 5381346"/>
                <a:gd name="connsiteY12" fmla="*/ 3519492 h 5890552"/>
                <a:gd name="connsiteX13" fmla="*/ 3030279 w 5381346"/>
                <a:gd name="connsiteY13" fmla="*/ 115 h 5890552"/>
                <a:gd name="connsiteX0" fmla="*/ 3030279 w 5381346"/>
                <a:gd name="connsiteY0" fmla="*/ 175 h 5890612"/>
                <a:gd name="connsiteX1" fmla="*/ 765544 w 5381346"/>
                <a:gd name="connsiteY1" fmla="*/ 1935301 h 5890612"/>
                <a:gd name="connsiteX2" fmla="*/ 0 w 5381346"/>
                <a:gd name="connsiteY2" fmla="*/ 3051719 h 5890612"/>
                <a:gd name="connsiteX3" fmla="*/ 510363 w 5381346"/>
                <a:gd name="connsiteY3" fmla="*/ 3328166 h 5890612"/>
                <a:gd name="connsiteX4" fmla="*/ 297711 w 5381346"/>
                <a:gd name="connsiteY4" fmla="*/ 3657775 h 5890612"/>
                <a:gd name="connsiteX5" fmla="*/ 489097 w 5381346"/>
                <a:gd name="connsiteY5" fmla="*/ 3870426 h 5890612"/>
                <a:gd name="connsiteX6" fmla="*/ 372139 w 5381346"/>
                <a:gd name="connsiteY6" fmla="*/ 4061812 h 5890612"/>
                <a:gd name="connsiteX7" fmla="*/ 563525 w 5381346"/>
                <a:gd name="connsiteY7" fmla="*/ 4316994 h 5890612"/>
                <a:gd name="connsiteX8" fmla="*/ 499730 w 5381346"/>
                <a:gd name="connsiteY8" fmla="*/ 4976212 h 5890612"/>
                <a:gd name="connsiteX9" fmla="*/ 1754372 w 5381346"/>
                <a:gd name="connsiteY9" fmla="*/ 5199496 h 5890612"/>
                <a:gd name="connsiteX10" fmla="*/ 1945758 w 5381346"/>
                <a:gd name="connsiteY10" fmla="*/ 5890612 h 5890612"/>
                <a:gd name="connsiteX11" fmla="*/ 4784651 w 5381346"/>
                <a:gd name="connsiteY11" fmla="*/ 5858715 h 5890612"/>
                <a:gd name="connsiteX12" fmla="*/ 4890977 w 5381346"/>
                <a:gd name="connsiteY12" fmla="*/ 3519552 h 5890612"/>
                <a:gd name="connsiteX13" fmla="*/ 3030279 w 5381346"/>
                <a:gd name="connsiteY13" fmla="*/ 175 h 5890612"/>
                <a:gd name="connsiteX0" fmla="*/ 3030279 w 5381346"/>
                <a:gd name="connsiteY0" fmla="*/ 1733 h 5892170"/>
                <a:gd name="connsiteX1" fmla="*/ 0 w 5381346"/>
                <a:gd name="connsiteY1" fmla="*/ 3053277 h 5892170"/>
                <a:gd name="connsiteX2" fmla="*/ 510363 w 5381346"/>
                <a:gd name="connsiteY2" fmla="*/ 3329724 h 5892170"/>
                <a:gd name="connsiteX3" fmla="*/ 297711 w 5381346"/>
                <a:gd name="connsiteY3" fmla="*/ 3659333 h 5892170"/>
                <a:gd name="connsiteX4" fmla="*/ 489097 w 5381346"/>
                <a:gd name="connsiteY4" fmla="*/ 3871984 h 5892170"/>
                <a:gd name="connsiteX5" fmla="*/ 372139 w 5381346"/>
                <a:gd name="connsiteY5" fmla="*/ 4063370 h 5892170"/>
                <a:gd name="connsiteX6" fmla="*/ 563525 w 5381346"/>
                <a:gd name="connsiteY6" fmla="*/ 4318552 h 5892170"/>
                <a:gd name="connsiteX7" fmla="*/ 499730 w 5381346"/>
                <a:gd name="connsiteY7" fmla="*/ 4977770 h 5892170"/>
                <a:gd name="connsiteX8" fmla="*/ 1754372 w 5381346"/>
                <a:gd name="connsiteY8" fmla="*/ 5201054 h 5892170"/>
                <a:gd name="connsiteX9" fmla="*/ 1945758 w 5381346"/>
                <a:gd name="connsiteY9" fmla="*/ 5892170 h 5892170"/>
                <a:gd name="connsiteX10" fmla="*/ 4784651 w 5381346"/>
                <a:gd name="connsiteY10" fmla="*/ 5860273 h 5892170"/>
                <a:gd name="connsiteX11" fmla="*/ 4890977 w 5381346"/>
                <a:gd name="connsiteY11" fmla="*/ 3521110 h 5892170"/>
                <a:gd name="connsiteX12" fmla="*/ 3030279 w 5381346"/>
                <a:gd name="connsiteY12" fmla="*/ 1733 h 5892170"/>
                <a:gd name="connsiteX0" fmla="*/ 3030279 w 5381346"/>
                <a:gd name="connsiteY0" fmla="*/ 4 h 5890441"/>
                <a:gd name="connsiteX1" fmla="*/ 0 w 5381346"/>
                <a:gd name="connsiteY1" fmla="*/ 3051548 h 5890441"/>
                <a:gd name="connsiteX2" fmla="*/ 510363 w 5381346"/>
                <a:gd name="connsiteY2" fmla="*/ 3327995 h 5890441"/>
                <a:gd name="connsiteX3" fmla="*/ 297711 w 5381346"/>
                <a:gd name="connsiteY3" fmla="*/ 3657604 h 5890441"/>
                <a:gd name="connsiteX4" fmla="*/ 489097 w 5381346"/>
                <a:gd name="connsiteY4" fmla="*/ 3870255 h 5890441"/>
                <a:gd name="connsiteX5" fmla="*/ 372139 w 5381346"/>
                <a:gd name="connsiteY5" fmla="*/ 4061641 h 5890441"/>
                <a:gd name="connsiteX6" fmla="*/ 563525 w 5381346"/>
                <a:gd name="connsiteY6" fmla="*/ 4316823 h 5890441"/>
                <a:gd name="connsiteX7" fmla="*/ 499730 w 5381346"/>
                <a:gd name="connsiteY7" fmla="*/ 4976041 h 5890441"/>
                <a:gd name="connsiteX8" fmla="*/ 1754372 w 5381346"/>
                <a:gd name="connsiteY8" fmla="*/ 5199325 h 5890441"/>
                <a:gd name="connsiteX9" fmla="*/ 1945758 w 5381346"/>
                <a:gd name="connsiteY9" fmla="*/ 5890441 h 5890441"/>
                <a:gd name="connsiteX10" fmla="*/ 4784651 w 5381346"/>
                <a:gd name="connsiteY10" fmla="*/ 5858544 h 5890441"/>
                <a:gd name="connsiteX11" fmla="*/ 4890977 w 5381346"/>
                <a:gd name="connsiteY11" fmla="*/ 3519381 h 5890441"/>
                <a:gd name="connsiteX12" fmla="*/ 3030279 w 5381346"/>
                <a:gd name="connsiteY12" fmla="*/ 4 h 5890441"/>
                <a:gd name="connsiteX0" fmla="*/ 3040277 w 5391344"/>
                <a:gd name="connsiteY0" fmla="*/ 4 h 5890441"/>
                <a:gd name="connsiteX1" fmla="*/ 9998 w 5391344"/>
                <a:gd name="connsiteY1" fmla="*/ 3051548 h 5890441"/>
                <a:gd name="connsiteX2" fmla="*/ 520361 w 5391344"/>
                <a:gd name="connsiteY2" fmla="*/ 3327995 h 5890441"/>
                <a:gd name="connsiteX3" fmla="*/ 307709 w 5391344"/>
                <a:gd name="connsiteY3" fmla="*/ 3657604 h 5890441"/>
                <a:gd name="connsiteX4" fmla="*/ 499095 w 5391344"/>
                <a:gd name="connsiteY4" fmla="*/ 3870255 h 5890441"/>
                <a:gd name="connsiteX5" fmla="*/ 382137 w 5391344"/>
                <a:gd name="connsiteY5" fmla="*/ 4061641 h 5890441"/>
                <a:gd name="connsiteX6" fmla="*/ 573523 w 5391344"/>
                <a:gd name="connsiteY6" fmla="*/ 4316823 h 5890441"/>
                <a:gd name="connsiteX7" fmla="*/ 509728 w 5391344"/>
                <a:gd name="connsiteY7" fmla="*/ 4976041 h 5890441"/>
                <a:gd name="connsiteX8" fmla="*/ 1764370 w 5391344"/>
                <a:gd name="connsiteY8" fmla="*/ 5199325 h 5890441"/>
                <a:gd name="connsiteX9" fmla="*/ 1955756 w 5391344"/>
                <a:gd name="connsiteY9" fmla="*/ 5890441 h 5890441"/>
                <a:gd name="connsiteX10" fmla="*/ 4794649 w 5391344"/>
                <a:gd name="connsiteY10" fmla="*/ 5858544 h 5890441"/>
                <a:gd name="connsiteX11" fmla="*/ 4900975 w 5391344"/>
                <a:gd name="connsiteY11" fmla="*/ 3519381 h 5890441"/>
                <a:gd name="connsiteX12" fmla="*/ 3040277 w 5391344"/>
                <a:gd name="connsiteY12" fmla="*/ 4 h 5890441"/>
                <a:gd name="connsiteX0" fmla="*/ 3040277 w 5391344"/>
                <a:gd name="connsiteY0" fmla="*/ 4 h 5890441"/>
                <a:gd name="connsiteX1" fmla="*/ 9998 w 5391344"/>
                <a:gd name="connsiteY1" fmla="*/ 3051548 h 5890441"/>
                <a:gd name="connsiteX2" fmla="*/ 520361 w 5391344"/>
                <a:gd name="connsiteY2" fmla="*/ 3327995 h 5890441"/>
                <a:gd name="connsiteX3" fmla="*/ 307709 w 5391344"/>
                <a:gd name="connsiteY3" fmla="*/ 3657604 h 5890441"/>
                <a:gd name="connsiteX4" fmla="*/ 499095 w 5391344"/>
                <a:gd name="connsiteY4" fmla="*/ 3870255 h 5890441"/>
                <a:gd name="connsiteX5" fmla="*/ 382137 w 5391344"/>
                <a:gd name="connsiteY5" fmla="*/ 4061641 h 5890441"/>
                <a:gd name="connsiteX6" fmla="*/ 573523 w 5391344"/>
                <a:gd name="connsiteY6" fmla="*/ 4316823 h 5890441"/>
                <a:gd name="connsiteX7" fmla="*/ 509728 w 5391344"/>
                <a:gd name="connsiteY7" fmla="*/ 4976041 h 5890441"/>
                <a:gd name="connsiteX8" fmla="*/ 1764370 w 5391344"/>
                <a:gd name="connsiteY8" fmla="*/ 5199325 h 5890441"/>
                <a:gd name="connsiteX9" fmla="*/ 1955756 w 5391344"/>
                <a:gd name="connsiteY9" fmla="*/ 5890441 h 5890441"/>
                <a:gd name="connsiteX10" fmla="*/ 4794649 w 5391344"/>
                <a:gd name="connsiteY10" fmla="*/ 5858544 h 5890441"/>
                <a:gd name="connsiteX11" fmla="*/ 4900975 w 5391344"/>
                <a:gd name="connsiteY11" fmla="*/ 3519381 h 5890441"/>
                <a:gd name="connsiteX12" fmla="*/ 3040277 w 5391344"/>
                <a:gd name="connsiteY12" fmla="*/ 4 h 5890441"/>
                <a:gd name="connsiteX0" fmla="*/ 3030279 w 5381346"/>
                <a:gd name="connsiteY0" fmla="*/ 92120 h 5982557"/>
                <a:gd name="connsiteX1" fmla="*/ 914399 w 5381346"/>
                <a:gd name="connsiteY1" fmla="*/ 1187274 h 5982557"/>
                <a:gd name="connsiteX2" fmla="*/ 0 w 5381346"/>
                <a:gd name="connsiteY2" fmla="*/ 3143664 h 5982557"/>
                <a:gd name="connsiteX3" fmla="*/ 510363 w 5381346"/>
                <a:gd name="connsiteY3" fmla="*/ 3420111 h 5982557"/>
                <a:gd name="connsiteX4" fmla="*/ 297711 w 5381346"/>
                <a:gd name="connsiteY4" fmla="*/ 3749720 h 5982557"/>
                <a:gd name="connsiteX5" fmla="*/ 489097 w 5381346"/>
                <a:gd name="connsiteY5" fmla="*/ 3962371 h 5982557"/>
                <a:gd name="connsiteX6" fmla="*/ 372139 w 5381346"/>
                <a:gd name="connsiteY6" fmla="*/ 4153757 h 5982557"/>
                <a:gd name="connsiteX7" fmla="*/ 563525 w 5381346"/>
                <a:gd name="connsiteY7" fmla="*/ 4408939 h 5982557"/>
                <a:gd name="connsiteX8" fmla="*/ 499730 w 5381346"/>
                <a:gd name="connsiteY8" fmla="*/ 5068157 h 5982557"/>
                <a:gd name="connsiteX9" fmla="*/ 1754372 w 5381346"/>
                <a:gd name="connsiteY9" fmla="*/ 5291441 h 5982557"/>
                <a:gd name="connsiteX10" fmla="*/ 1945758 w 5381346"/>
                <a:gd name="connsiteY10" fmla="*/ 5982557 h 5982557"/>
                <a:gd name="connsiteX11" fmla="*/ 4784651 w 5381346"/>
                <a:gd name="connsiteY11" fmla="*/ 5950660 h 5982557"/>
                <a:gd name="connsiteX12" fmla="*/ 4890977 w 5381346"/>
                <a:gd name="connsiteY12" fmla="*/ 3611497 h 5982557"/>
                <a:gd name="connsiteX13" fmla="*/ 3030279 w 5381346"/>
                <a:gd name="connsiteY13" fmla="*/ 92120 h 5982557"/>
                <a:gd name="connsiteX0" fmla="*/ 3030279 w 5381346"/>
                <a:gd name="connsiteY0" fmla="*/ 94250 h 5984687"/>
                <a:gd name="connsiteX1" fmla="*/ 914399 w 5381346"/>
                <a:gd name="connsiteY1" fmla="*/ 1189404 h 5984687"/>
                <a:gd name="connsiteX2" fmla="*/ 0 w 5381346"/>
                <a:gd name="connsiteY2" fmla="*/ 3145794 h 5984687"/>
                <a:gd name="connsiteX3" fmla="*/ 510363 w 5381346"/>
                <a:gd name="connsiteY3" fmla="*/ 3422241 h 5984687"/>
                <a:gd name="connsiteX4" fmla="*/ 297711 w 5381346"/>
                <a:gd name="connsiteY4" fmla="*/ 3751850 h 5984687"/>
                <a:gd name="connsiteX5" fmla="*/ 489097 w 5381346"/>
                <a:gd name="connsiteY5" fmla="*/ 3964501 h 5984687"/>
                <a:gd name="connsiteX6" fmla="*/ 372139 w 5381346"/>
                <a:gd name="connsiteY6" fmla="*/ 4155887 h 5984687"/>
                <a:gd name="connsiteX7" fmla="*/ 563525 w 5381346"/>
                <a:gd name="connsiteY7" fmla="*/ 4411069 h 5984687"/>
                <a:gd name="connsiteX8" fmla="*/ 499730 w 5381346"/>
                <a:gd name="connsiteY8" fmla="*/ 5070287 h 5984687"/>
                <a:gd name="connsiteX9" fmla="*/ 1754372 w 5381346"/>
                <a:gd name="connsiteY9" fmla="*/ 5293571 h 5984687"/>
                <a:gd name="connsiteX10" fmla="*/ 1945758 w 5381346"/>
                <a:gd name="connsiteY10" fmla="*/ 5984687 h 5984687"/>
                <a:gd name="connsiteX11" fmla="*/ 4784651 w 5381346"/>
                <a:gd name="connsiteY11" fmla="*/ 5952790 h 5984687"/>
                <a:gd name="connsiteX12" fmla="*/ 4890977 w 5381346"/>
                <a:gd name="connsiteY12" fmla="*/ 3613627 h 5984687"/>
                <a:gd name="connsiteX13" fmla="*/ 3030279 w 5381346"/>
                <a:gd name="connsiteY13" fmla="*/ 94250 h 5984687"/>
                <a:gd name="connsiteX0" fmla="*/ 3030279 w 5381346"/>
                <a:gd name="connsiteY0" fmla="*/ 0 h 5890437"/>
                <a:gd name="connsiteX1" fmla="*/ 914399 w 5381346"/>
                <a:gd name="connsiteY1" fmla="*/ 1095154 h 5890437"/>
                <a:gd name="connsiteX2" fmla="*/ 0 w 5381346"/>
                <a:gd name="connsiteY2" fmla="*/ 3051544 h 5890437"/>
                <a:gd name="connsiteX3" fmla="*/ 510363 w 5381346"/>
                <a:gd name="connsiteY3" fmla="*/ 3327991 h 5890437"/>
                <a:gd name="connsiteX4" fmla="*/ 297711 w 5381346"/>
                <a:gd name="connsiteY4" fmla="*/ 3657600 h 5890437"/>
                <a:gd name="connsiteX5" fmla="*/ 489097 w 5381346"/>
                <a:gd name="connsiteY5" fmla="*/ 3870251 h 5890437"/>
                <a:gd name="connsiteX6" fmla="*/ 372139 w 5381346"/>
                <a:gd name="connsiteY6" fmla="*/ 4061637 h 5890437"/>
                <a:gd name="connsiteX7" fmla="*/ 563525 w 5381346"/>
                <a:gd name="connsiteY7" fmla="*/ 4316819 h 5890437"/>
                <a:gd name="connsiteX8" fmla="*/ 499730 w 5381346"/>
                <a:gd name="connsiteY8" fmla="*/ 4976037 h 5890437"/>
                <a:gd name="connsiteX9" fmla="*/ 1754372 w 5381346"/>
                <a:gd name="connsiteY9" fmla="*/ 5199321 h 5890437"/>
                <a:gd name="connsiteX10" fmla="*/ 1945758 w 5381346"/>
                <a:gd name="connsiteY10" fmla="*/ 5890437 h 5890437"/>
                <a:gd name="connsiteX11" fmla="*/ 4784651 w 5381346"/>
                <a:gd name="connsiteY11" fmla="*/ 5858540 h 5890437"/>
                <a:gd name="connsiteX12" fmla="*/ 4890977 w 5381346"/>
                <a:gd name="connsiteY12" fmla="*/ 3519377 h 5890437"/>
                <a:gd name="connsiteX13" fmla="*/ 3030279 w 5381346"/>
                <a:gd name="connsiteY13" fmla="*/ 0 h 5890437"/>
                <a:gd name="connsiteX0" fmla="*/ 3030279 w 5381346"/>
                <a:gd name="connsiteY0" fmla="*/ 0 h 5890437"/>
                <a:gd name="connsiteX1" fmla="*/ 914399 w 5381346"/>
                <a:gd name="connsiteY1" fmla="*/ 1095154 h 5890437"/>
                <a:gd name="connsiteX2" fmla="*/ 0 w 5381346"/>
                <a:gd name="connsiteY2" fmla="*/ 3051544 h 5890437"/>
                <a:gd name="connsiteX3" fmla="*/ 510363 w 5381346"/>
                <a:gd name="connsiteY3" fmla="*/ 3327991 h 5890437"/>
                <a:gd name="connsiteX4" fmla="*/ 297711 w 5381346"/>
                <a:gd name="connsiteY4" fmla="*/ 3657600 h 5890437"/>
                <a:gd name="connsiteX5" fmla="*/ 489097 w 5381346"/>
                <a:gd name="connsiteY5" fmla="*/ 3870251 h 5890437"/>
                <a:gd name="connsiteX6" fmla="*/ 372139 w 5381346"/>
                <a:gd name="connsiteY6" fmla="*/ 4061637 h 5890437"/>
                <a:gd name="connsiteX7" fmla="*/ 563525 w 5381346"/>
                <a:gd name="connsiteY7" fmla="*/ 4316819 h 5890437"/>
                <a:gd name="connsiteX8" fmla="*/ 499730 w 5381346"/>
                <a:gd name="connsiteY8" fmla="*/ 4976037 h 5890437"/>
                <a:gd name="connsiteX9" fmla="*/ 1754372 w 5381346"/>
                <a:gd name="connsiteY9" fmla="*/ 5199321 h 5890437"/>
                <a:gd name="connsiteX10" fmla="*/ 1945758 w 5381346"/>
                <a:gd name="connsiteY10" fmla="*/ 5890437 h 5890437"/>
                <a:gd name="connsiteX11" fmla="*/ 4784651 w 5381346"/>
                <a:gd name="connsiteY11" fmla="*/ 5858540 h 5890437"/>
                <a:gd name="connsiteX12" fmla="*/ 4890977 w 5381346"/>
                <a:gd name="connsiteY12" fmla="*/ 3519377 h 5890437"/>
                <a:gd name="connsiteX13" fmla="*/ 3030279 w 5381346"/>
                <a:gd name="connsiteY13" fmla="*/ 0 h 5890437"/>
                <a:gd name="connsiteX0" fmla="*/ 3030726 w 5381793"/>
                <a:gd name="connsiteY0" fmla="*/ 0 h 5890437"/>
                <a:gd name="connsiteX1" fmla="*/ 914846 w 5381793"/>
                <a:gd name="connsiteY1" fmla="*/ 1095154 h 5890437"/>
                <a:gd name="connsiteX2" fmla="*/ 649032 w 5381793"/>
                <a:gd name="connsiteY2" fmla="*/ 2137144 h 5890437"/>
                <a:gd name="connsiteX3" fmla="*/ 447 w 5381793"/>
                <a:gd name="connsiteY3" fmla="*/ 3051544 h 5890437"/>
                <a:gd name="connsiteX4" fmla="*/ 510810 w 5381793"/>
                <a:gd name="connsiteY4" fmla="*/ 3327991 h 5890437"/>
                <a:gd name="connsiteX5" fmla="*/ 298158 w 5381793"/>
                <a:gd name="connsiteY5" fmla="*/ 3657600 h 5890437"/>
                <a:gd name="connsiteX6" fmla="*/ 489544 w 5381793"/>
                <a:gd name="connsiteY6" fmla="*/ 3870251 h 5890437"/>
                <a:gd name="connsiteX7" fmla="*/ 372586 w 5381793"/>
                <a:gd name="connsiteY7" fmla="*/ 4061637 h 5890437"/>
                <a:gd name="connsiteX8" fmla="*/ 563972 w 5381793"/>
                <a:gd name="connsiteY8" fmla="*/ 4316819 h 5890437"/>
                <a:gd name="connsiteX9" fmla="*/ 500177 w 5381793"/>
                <a:gd name="connsiteY9" fmla="*/ 4976037 h 5890437"/>
                <a:gd name="connsiteX10" fmla="*/ 1754819 w 5381793"/>
                <a:gd name="connsiteY10" fmla="*/ 5199321 h 5890437"/>
                <a:gd name="connsiteX11" fmla="*/ 1946205 w 5381793"/>
                <a:gd name="connsiteY11" fmla="*/ 5890437 h 5890437"/>
                <a:gd name="connsiteX12" fmla="*/ 4785098 w 5381793"/>
                <a:gd name="connsiteY12" fmla="*/ 5858540 h 5890437"/>
                <a:gd name="connsiteX13" fmla="*/ 4891424 w 5381793"/>
                <a:gd name="connsiteY13" fmla="*/ 3519377 h 5890437"/>
                <a:gd name="connsiteX14" fmla="*/ 3030726 w 5381793"/>
                <a:gd name="connsiteY14" fmla="*/ 0 h 5890437"/>
                <a:gd name="connsiteX0" fmla="*/ 3030726 w 5381793"/>
                <a:gd name="connsiteY0" fmla="*/ 0 h 5890437"/>
                <a:gd name="connsiteX1" fmla="*/ 914846 w 5381793"/>
                <a:gd name="connsiteY1" fmla="*/ 1095154 h 5890437"/>
                <a:gd name="connsiteX2" fmla="*/ 649032 w 5381793"/>
                <a:gd name="connsiteY2" fmla="*/ 2137144 h 5890437"/>
                <a:gd name="connsiteX3" fmla="*/ 447 w 5381793"/>
                <a:gd name="connsiteY3" fmla="*/ 3051544 h 5890437"/>
                <a:gd name="connsiteX4" fmla="*/ 510810 w 5381793"/>
                <a:gd name="connsiteY4" fmla="*/ 3327991 h 5890437"/>
                <a:gd name="connsiteX5" fmla="*/ 298158 w 5381793"/>
                <a:gd name="connsiteY5" fmla="*/ 3657600 h 5890437"/>
                <a:gd name="connsiteX6" fmla="*/ 489544 w 5381793"/>
                <a:gd name="connsiteY6" fmla="*/ 3870251 h 5890437"/>
                <a:gd name="connsiteX7" fmla="*/ 372586 w 5381793"/>
                <a:gd name="connsiteY7" fmla="*/ 4061637 h 5890437"/>
                <a:gd name="connsiteX8" fmla="*/ 563972 w 5381793"/>
                <a:gd name="connsiteY8" fmla="*/ 4316819 h 5890437"/>
                <a:gd name="connsiteX9" fmla="*/ 500177 w 5381793"/>
                <a:gd name="connsiteY9" fmla="*/ 4976037 h 5890437"/>
                <a:gd name="connsiteX10" fmla="*/ 1754819 w 5381793"/>
                <a:gd name="connsiteY10" fmla="*/ 5199321 h 5890437"/>
                <a:gd name="connsiteX11" fmla="*/ 1946205 w 5381793"/>
                <a:gd name="connsiteY11" fmla="*/ 5890437 h 5890437"/>
                <a:gd name="connsiteX12" fmla="*/ 4785098 w 5381793"/>
                <a:gd name="connsiteY12" fmla="*/ 5858540 h 5890437"/>
                <a:gd name="connsiteX13" fmla="*/ 4891424 w 5381793"/>
                <a:gd name="connsiteY13" fmla="*/ 3519377 h 5890437"/>
                <a:gd name="connsiteX14" fmla="*/ 3030726 w 5381793"/>
                <a:gd name="connsiteY14" fmla="*/ 0 h 5890437"/>
                <a:gd name="connsiteX0" fmla="*/ 3030726 w 5381793"/>
                <a:gd name="connsiteY0" fmla="*/ 0 h 5890437"/>
                <a:gd name="connsiteX1" fmla="*/ 914846 w 5381793"/>
                <a:gd name="connsiteY1" fmla="*/ 1095154 h 5890437"/>
                <a:gd name="connsiteX2" fmla="*/ 649032 w 5381793"/>
                <a:gd name="connsiteY2" fmla="*/ 2137144 h 5890437"/>
                <a:gd name="connsiteX3" fmla="*/ 447 w 5381793"/>
                <a:gd name="connsiteY3" fmla="*/ 3051544 h 5890437"/>
                <a:gd name="connsiteX4" fmla="*/ 510810 w 5381793"/>
                <a:gd name="connsiteY4" fmla="*/ 3327991 h 5890437"/>
                <a:gd name="connsiteX5" fmla="*/ 298158 w 5381793"/>
                <a:gd name="connsiteY5" fmla="*/ 3657600 h 5890437"/>
                <a:gd name="connsiteX6" fmla="*/ 489544 w 5381793"/>
                <a:gd name="connsiteY6" fmla="*/ 3870251 h 5890437"/>
                <a:gd name="connsiteX7" fmla="*/ 372586 w 5381793"/>
                <a:gd name="connsiteY7" fmla="*/ 4061637 h 5890437"/>
                <a:gd name="connsiteX8" fmla="*/ 563972 w 5381793"/>
                <a:gd name="connsiteY8" fmla="*/ 4316819 h 5890437"/>
                <a:gd name="connsiteX9" fmla="*/ 500177 w 5381793"/>
                <a:gd name="connsiteY9" fmla="*/ 4976037 h 5890437"/>
                <a:gd name="connsiteX10" fmla="*/ 1754819 w 5381793"/>
                <a:gd name="connsiteY10" fmla="*/ 5199321 h 5890437"/>
                <a:gd name="connsiteX11" fmla="*/ 1946205 w 5381793"/>
                <a:gd name="connsiteY11" fmla="*/ 5890437 h 5890437"/>
                <a:gd name="connsiteX12" fmla="*/ 4785098 w 5381793"/>
                <a:gd name="connsiteY12" fmla="*/ 5858540 h 5890437"/>
                <a:gd name="connsiteX13" fmla="*/ 4891424 w 5381793"/>
                <a:gd name="connsiteY13" fmla="*/ 3519377 h 5890437"/>
                <a:gd name="connsiteX14" fmla="*/ 3030726 w 5381793"/>
                <a:gd name="connsiteY14" fmla="*/ 0 h 5890437"/>
                <a:gd name="connsiteX0" fmla="*/ 3030726 w 5381793"/>
                <a:gd name="connsiteY0" fmla="*/ 0 h 5890437"/>
                <a:gd name="connsiteX1" fmla="*/ 872315 w 5381793"/>
                <a:gd name="connsiteY1" fmla="*/ 1063257 h 5890437"/>
                <a:gd name="connsiteX2" fmla="*/ 649032 w 5381793"/>
                <a:gd name="connsiteY2" fmla="*/ 2137144 h 5890437"/>
                <a:gd name="connsiteX3" fmla="*/ 447 w 5381793"/>
                <a:gd name="connsiteY3" fmla="*/ 3051544 h 5890437"/>
                <a:gd name="connsiteX4" fmla="*/ 510810 w 5381793"/>
                <a:gd name="connsiteY4" fmla="*/ 3327991 h 5890437"/>
                <a:gd name="connsiteX5" fmla="*/ 298158 w 5381793"/>
                <a:gd name="connsiteY5" fmla="*/ 3657600 h 5890437"/>
                <a:gd name="connsiteX6" fmla="*/ 489544 w 5381793"/>
                <a:gd name="connsiteY6" fmla="*/ 3870251 h 5890437"/>
                <a:gd name="connsiteX7" fmla="*/ 372586 w 5381793"/>
                <a:gd name="connsiteY7" fmla="*/ 4061637 h 5890437"/>
                <a:gd name="connsiteX8" fmla="*/ 563972 w 5381793"/>
                <a:gd name="connsiteY8" fmla="*/ 4316819 h 5890437"/>
                <a:gd name="connsiteX9" fmla="*/ 500177 w 5381793"/>
                <a:gd name="connsiteY9" fmla="*/ 4976037 h 5890437"/>
                <a:gd name="connsiteX10" fmla="*/ 1754819 w 5381793"/>
                <a:gd name="connsiteY10" fmla="*/ 5199321 h 5890437"/>
                <a:gd name="connsiteX11" fmla="*/ 1946205 w 5381793"/>
                <a:gd name="connsiteY11" fmla="*/ 5890437 h 5890437"/>
                <a:gd name="connsiteX12" fmla="*/ 4785098 w 5381793"/>
                <a:gd name="connsiteY12" fmla="*/ 5858540 h 5890437"/>
                <a:gd name="connsiteX13" fmla="*/ 4891424 w 5381793"/>
                <a:gd name="connsiteY13" fmla="*/ 3519377 h 5890437"/>
                <a:gd name="connsiteX14" fmla="*/ 3030726 w 5381793"/>
                <a:gd name="connsiteY14" fmla="*/ 0 h 5890437"/>
                <a:gd name="connsiteX0" fmla="*/ 3030726 w 5381793"/>
                <a:gd name="connsiteY0" fmla="*/ 0 h 5890437"/>
                <a:gd name="connsiteX1" fmla="*/ 872315 w 5381793"/>
                <a:gd name="connsiteY1" fmla="*/ 1063257 h 5890437"/>
                <a:gd name="connsiteX2" fmla="*/ 649032 w 5381793"/>
                <a:gd name="connsiteY2" fmla="*/ 2137144 h 5890437"/>
                <a:gd name="connsiteX3" fmla="*/ 447 w 5381793"/>
                <a:gd name="connsiteY3" fmla="*/ 3051544 h 5890437"/>
                <a:gd name="connsiteX4" fmla="*/ 510810 w 5381793"/>
                <a:gd name="connsiteY4" fmla="*/ 3327991 h 5890437"/>
                <a:gd name="connsiteX5" fmla="*/ 298158 w 5381793"/>
                <a:gd name="connsiteY5" fmla="*/ 3657600 h 5890437"/>
                <a:gd name="connsiteX6" fmla="*/ 489544 w 5381793"/>
                <a:gd name="connsiteY6" fmla="*/ 3870251 h 5890437"/>
                <a:gd name="connsiteX7" fmla="*/ 372586 w 5381793"/>
                <a:gd name="connsiteY7" fmla="*/ 4061637 h 5890437"/>
                <a:gd name="connsiteX8" fmla="*/ 563972 w 5381793"/>
                <a:gd name="connsiteY8" fmla="*/ 4316819 h 5890437"/>
                <a:gd name="connsiteX9" fmla="*/ 500177 w 5381793"/>
                <a:gd name="connsiteY9" fmla="*/ 4976037 h 5890437"/>
                <a:gd name="connsiteX10" fmla="*/ 1754819 w 5381793"/>
                <a:gd name="connsiteY10" fmla="*/ 5199321 h 5890437"/>
                <a:gd name="connsiteX11" fmla="*/ 1946205 w 5381793"/>
                <a:gd name="connsiteY11" fmla="*/ 5890437 h 5890437"/>
                <a:gd name="connsiteX12" fmla="*/ 4785098 w 5381793"/>
                <a:gd name="connsiteY12" fmla="*/ 5858540 h 5890437"/>
                <a:gd name="connsiteX13" fmla="*/ 4891424 w 5381793"/>
                <a:gd name="connsiteY13" fmla="*/ 3519377 h 5890437"/>
                <a:gd name="connsiteX14" fmla="*/ 3030726 w 5381793"/>
                <a:gd name="connsiteY14" fmla="*/ 0 h 5890437"/>
                <a:gd name="connsiteX0" fmla="*/ 3030726 w 5381793"/>
                <a:gd name="connsiteY0" fmla="*/ 0 h 5890437"/>
                <a:gd name="connsiteX1" fmla="*/ 872315 w 5381793"/>
                <a:gd name="connsiteY1" fmla="*/ 1063257 h 5890437"/>
                <a:gd name="connsiteX2" fmla="*/ 649032 w 5381793"/>
                <a:gd name="connsiteY2" fmla="*/ 2137144 h 5890437"/>
                <a:gd name="connsiteX3" fmla="*/ 447 w 5381793"/>
                <a:gd name="connsiteY3" fmla="*/ 3051544 h 5890437"/>
                <a:gd name="connsiteX4" fmla="*/ 510810 w 5381793"/>
                <a:gd name="connsiteY4" fmla="*/ 3327991 h 5890437"/>
                <a:gd name="connsiteX5" fmla="*/ 298158 w 5381793"/>
                <a:gd name="connsiteY5" fmla="*/ 3657600 h 5890437"/>
                <a:gd name="connsiteX6" fmla="*/ 489544 w 5381793"/>
                <a:gd name="connsiteY6" fmla="*/ 3870251 h 5890437"/>
                <a:gd name="connsiteX7" fmla="*/ 372586 w 5381793"/>
                <a:gd name="connsiteY7" fmla="*/ 4061637 h 5890437"/>
                <a:gd name="connsiteX8" fmla="*/ 563972 w 5381793"/>
                <a:gd name="connsiteY8" fmla="*/ 4316819 h 5890437"/>
                <a:gd name="connsiteX9" fmla="*/ 500177 w 5381793"/>
                <a:gd name="connsiteY9" fmla="*/ 4976037 h 5890437"/>
                <a:gd name="connsiteX10" fmla="*/ 1754819 w 5381793"/>
                <a:gd name="connsiteY10" fmla="*/ 5199321 h 5890437"/>
                <a:gd name="connsiteX11" fmla="*/ 1946205 w 5381793"/>
                <a:gd name="connsiteY11" fmla="*/ 5890437 h 5890437"/>
                <a:gd name="connsiteX12" fmla="*/ 4785098 w 5381793"/>
                <a:gd name="connsiteY12" fmla="*/ 5858540 h 5890437"/>
                <a:gd name="connsiteX13" fmla="*/ 4891424 w 5381793"/>
                <a:gd name="connsiteY13" fmla="*/ 3519377 h 5890437"/>
                <a:gd name="connsiteX14" fmla="*/ 3030726 w 5381793"/>
                <a:gd name="connsiteY14" fmla="*/ 0 h 5890437"/>
                <a:gd name="connsiteX0" fmla="*/ 3030726 w 5381793"/>
                <a:gd name="connsiteY0" fmla="*/ 0 h 5890437"/>
                <a:gd name="connsiteX1" fmla="*/ 872315 w 5381793"/>
                <a:gd name="connsiteY1" fmla="*/ 1063257 h 5890437"/>
                <a:gd name="connsiteX2" fmla="*/ 649032 w 5381793"/>
                <a:gd name="connsiteY2" fmla="*/ 2137144 h 5890437"/>
                <a:gd name="connsiteX3" fmla="*/ 447 w 5381793"/>
                <a:gd name="connsiteY3" fmla="*/ 3051544 h 5890437"/>
                <a:gd name="connsiteX4" fmla="*/ 510810 w 5381793"/>
                <a:gd name="connsiteY4" fmla="*/ 3327991 h 5890437"/>
                <a:gd name="connsiteX5" fmla="*/ 298158 w 5381793"/>
                <a:gd name="connsiteY5" fmla="*/ 3657600 h 5890437"/>
                <a:gd name="connsiteX6" fmla="*/ 489544 w 5381793"/>
                <a:gd name="connsiteY6" fmla="*/ 3870251 h 5890437"/>
                <a:gd name="connsiteX7" fmla="*/ 372586 w 5381793"/>
                <a:gd name="connsiteY7" fmla="*/ 4061637 h 5890437"/>
                <a:gd name="connsiteX8" fmla="*/ 563972 w 5381793"/>
                <a:gd name="connsiteY8" fmla="*/ 4316819 h 5890437"/>
                <a:gd name="connsiteX9" fmla="*/ 500177 w 5381793"/>
                <a:gd name="connsiteY9" fmla="*/ 4976037 h 5890437"/>
                <a:gd name="connsiteX10" fmla="*/ 1754819 w 5381793"/>
                <a:gd name="connsiteY10" fmla="*/ 5199321 h 5890437"/>
                <a:gd name="connsiteX11" fmla="*/ 1946205 w 5381793"/>
                <a:gd name="connsiteY11" fmla="*/ 5890437 h 5890437"/>
                <a:gd name="connsiteX12" fmla="*/ 4785098 w 5381793"/>
                <a:gd name="connsiteY12" fmla="*/ 5858540 h 5890437"/>
                <a:gd name="connsiteX13" fmla="*/ 4891424 w 5381793"/>
                <a:gd name="connsiteY13" fmla="*/ 3519377 h 5890437"/>
                <a:gd name="connsiteX14" fmla="*/ 3030726 w 5381793"/>
                <a:gd name="connsiteY14" fmla="*/ 0 h 5890437"/>
                <a:gd name="connsiteX0" fmla="*/ 3030726 w 5381793"/>
                <a:gd name="connsiteY0" fmla="*/ 0 h 5890437"/>
                <a:gd name="connsiteX1" fmla="*/ 872315 w 5381793"/>
                <a:gd name="connsiteY1" fmla="*/ 1063257 h 5890437"/>
                <a:gd name="connsiteX2" fmla="*/ 649032 w 5381793"/>
                <a:gd name="connsiteY2" fmla="*/ 2137144 h 5890437"/>
                <a:gd name="connsiteX3" fmla="*/ 447 w 5381793"/>
                <a:gd name="connsiteY3" fmla="*/ 3051544 h 5890437"/>
                <a:gd name="connsiteX4" fmla="*/ 510810 w 5381793"/>
                <a:gd name="connsiteY4" fmla="*/ 3327991 h 5890437"/>
                <a:gd name="connsiteX5" fmla="*/ 298158 w 5381793"/>
                <a:gd name="connsiteY5" fmla="*/ 3657600 h 5890437"/>
                <a:gd name="connsiteX6" fmla="*/ 489544 w 5381793"/>
                <a:gd name="connsiteY6" fmla="*/ 3870251 h 5890437"/>
                <a:gd name="connsiteX7" fmla="*/ 372586 w 5381793"/>
                <a:gd name="connsiteY7" fmla="*/ 4061637 h 5890437"/>
                <a:gd name="connsiteX8" fmla="*/ 563972 w 5381793"/>
                <a:gd name="connsiteY8" fmla="*/ 4316819 h 5890437"/>
                <a:gd name="connsiteX9" fmla="*/ 500177 w 5381793"/>
                <a:gd name="connsiteY9" fmla="*/ 4976037 h 5890437"/>
                <a:gd name="connsiteX10" fmla="*/ 1754819 w 5381793"/>
                <a:gd name="connsiteY10" fmla="*/ 5199321 h 5890437"/>
                <a:gd name="connsiteX11" fmla="*/ 1946205 w 5381793"/>
                <a:gd name="connsiteY11" fmla="*/ 5890437 h 5890437"/>
                <a:gd name="connsiteX12" fmla="*/ 4785098 w 5381793"/>
                <a:gd name="connsiteY12" fmla="*/ 5858540 h 5890437"/>
                <a:gd name="connsiteX13" fmla="*/ 4891424 w 5381793"/>
                <a:gd name="connsiteY13" fmla="*/ 3519377 h 5890437"/>
                <a:gd name="connsiteX14" fmla="*/ 3030726 w 5381793"/>
                <a:gd name="connsiteY14" fmla="*/ 0 h 5890437"/>
                <a:gd name="connsiteX0" fmla="*/ 3030726 w 5381793"/>
                <a:gd name="connsiteY0" fmla="*/ 0 h 5890437"/>
                <a:gd name="connsiteX1" fmla="*/ 890128 w 5381793"/>
                <a:gd name="connsiteY1" fmla="*/ 1098883 h 5890437"/>
                <a:gd name="connsiteX2" fmla="*/ 649032 w 5381793"/>
                <a:gd name="connsiteY2" fmla="*/ 2137144 h 5890437"/>
                <a:gd name="connsiteX3" fmla="*/ 447 w 5381793"/>
                <a:gd name="connsiteY3" fmla="*/ 3051544 h 5890437"/>
                <a:gd name="connsiteX4" fmla="*/ 510810 w 5381793"/>
                <a:gd name="connsiteY4" fmla="*/ 3327991 h 5890437"/>
                <a:gd name="connsiteX5" fmla="*/ 298158 w 5381793"/>
                <a:gd name="connsiteY5" fmla="*/ 3657600 h 5890437"/>
                <a:gd name="connsiteX6" fmla="*/ 489544 w 5381793"/>
                <a:gd name="connsiteY6" fmla="*/ 3870251 h 5890437"/>
                <a:gd name="connsiteX7" fmla="*/ 372586 w 5381793"/>
                <a:gd name="connsiteY7" fmla="*/ 4061637 h 5890437"/>
                <a:gd name="connsiteX8" fmla="*/ 563972 w 5381793"/>
                <a:gd name="connsiteY8" fmla="*/ 4316819 h 5890437"/>
                <a:gd name="connsiteX9" fmla="*/ 500177 w 5381793"/>
                <a:gd name="connsiteY9" fmla="*/ 4976037 h 5890437"/>
                <a:gd name="connsiteX10" fmla="*/ 1754819 w 5381793"/>
                <a:gd name="connsiteY10" fmla="*/ 5199321 h 5890437"/>
                <a:gd name="connsiteX11" fmla="*/ 1946205 w 5381793"/>
                <a:gd name="connsiteY11" fmla="*/ 5890437 h 5890437"/>
                <a:gd name="connsiteX12" fmla="*/ 4785098 w 5381793"/>
                <a:gd name="connsiteY12" fmla="*/ 5858540 h 5890437"/>
                <a:gd name="connsiteX13" fmla="*/ 4891424 w 5381793"/>
                <a:gd name="connsiteY13" fmla="*/ 3519377 h 5890437"/>
                <a:gd name="connsiteX14" fmla="*/ 3030726 w 5381793"/>
                <a:gd name="connsiteY14" fmla="*/ 0 h 5890437"/>
                <a:gd name="connsiteX0" fmla="*/ 3030726 w 5381793"/>
                <a:gd name="connsiteY0" fmla="*/ 0 h 5890437"/>
                <a:gd name="connsiteX1" fmla="*/ 890128 w 5381793"/>
                <a:gd name="connsiteY1" fmla="*/ 1098883 h 5890437"/>
                <a:gd name="connsiteX2" fmla="*/ 649032 w 5381793"/>
                <a:gd name="connsiteY2" fmla="*/ 2137144 h 5890437"/>
                <a:gd name="connsiteX3" fmla="*/ 447 w 5381793"/>
                <a:gd name="connsiteY3" fmla="*/ 3051544 h 5890437"/>
                <a:gd name="connsiteX4" fmla="*/ 510810 w 5381793"/>
                <a:gd name="connsiteY4" fmla="*/ 3327991 h 5890437"/>
                <a:gd name="connsiteX5" fmla="*/ 298158 w 5381793"/>
                <a:gd name="connsiteY5" fmla="*/ 3657600 h 5890437"/>
                <a:gd name="connsiteX6" fmla="*/ 489544 w 5381793"/>
                <a:gd name="connsiteY6" fmla="*/ 3870251 h 5890437"/>
                <a:gd name="connsiteX7" fmla="*/ 372586 w 5381793"/>
                <a:gd name="connsiteY7" fmla="*/ 4061637 h 5890437"/>
                <a:gd name="connsiteX8" fmla="*/ 563972 w 5381793"/>
                <a:gd name="connsiteY8" fmla="*/ 4316819 h 5890437"/>
                <a:gd name="connsiteX9" fmla="*/ 500177 w 5381793"/>
                <a:gd name="connsiteY9" fmla="*/ 4976037 h 5890437"/>
                <a:gd name="connsiteX10" fmla="*/ 1754819 w 5381793"/>
                <a:gd name="connsiteY10" fmla="*/ 5199321 h 5890437"/>
                <a:gd name="connsiteX11" fmla="*/ 1946205 w 5381793"/>
                <a:gd name="connsiteY11" fmla="*/ 5890437 h 5890437"/>
                <a:gd name="connsiteX12" fmla="*/ 4785098 w 5381793"/>
                <a:gd name="connsiteY12" fmla="*/ 5858540 h 5890437"/>
                <a:gd name="connsiteX13" fmla="*/ 4891424 w 5381793"/>
                <a:gd name="connsiteY13" fmla="*/ 3519377 h 5890437"/>
                <a:gd name="connsiteX14" fmla="*/ 3030726 w 5381793"/>
                <a:gd name="connsiteY14" fmla="*/ 0 h 5890437"/>
                <a:gd name="connsiteX0" fmla="*/ 3030764 w 5381831"/>
                <a:gd name="connsiteY0" fmla="*/ 0 h 5890437"/>
                <a:gd name="connsiteX1" fmla="*/ 890166 w 5381831"/>
                <a:gd name="connsiteY1" fmla="*/ 1098883 h 5890437"/>
                <a:gd name="connsiteX2" fmla="*/ 607506 w 5381831"/>
                <a:gd name="connsiteY2" fmla="*/ 2172770 h 5890437"/>
                <a:gd name="connsiteX3" fmla="*/ 485 w 5381831"/>
                <a:gd name="connsiteY3" fmla="*/ 3051544 h 5890437"/>
                <a:gd name="connsiteX4" fmla="*/ 510848 w 5381831"/>
                <a:gd name="connsiteY4" fmla="*/ 3327991 h 5890437"/>
                <a:gd name="connsiteX5" fmla="*/ 298196 w 5381831"/>
                <a:gd name="connsiteY5" fmla="*/ 3657600 h 5890437"/>
                <a:gd name="connsiteX6" fmla="*/ 489582 w 5381831"/>
                <a:gd name="connsiteY6" fmla="*/ 3870251 h 5890437"/>
                <a:gd name="connsiteX7" fmla="*/ 372624 w 5381831"/>
                <a:gd name="connsiteY7" fmla="*/ 4061637 h 5890437"/>
                <a:gd name="connsiteX8" fmla="*/ 564010 w 5381831"/>
                <a:gd name="connsiteY8" fmla="*/ 4316819 h 5890437"/>
                <a:gd name="connsiteX9" fmla="*/ 500215 w 5381831"/>
                <a:gd name="connsiteY9" fmla="*/ 4976037 h 5890437"/>
                <a:gd name="connsiteX10" fmla="*/ 1754857 w 5381831"/>
                <a:gd name="connsiteY10" fmla="*/ 5199321 h 5890437"/>
                <a:gd name="connsiteX11" fmla="*/ 1946243 w 5381831"/>
                <a:gd name="connsiteY11" fmla="*/ 5890437 h 5890437"/>
                <a:gd name="connsiteX12" fmla="*/ 4785136 w 5381831"/>
                <a:gd name="connsiteY12" fmla="*/ 5858540 h 5890437"/>
                <a:gd name="connsiteX13" fmla="*/ 4891462 w 5381831"/>
                <a:gd name="connsiteY13" fmla="*/ 3519377 h 5890437"/>
                <a:gd name="connsiteX14" fmla="*/ 3030764 w 5381831"/>
                <a:gd name="connsiteY14" fmla="*/ 0 h 5890437"/>
                <a:gd name="connsiteX0" fmla="*/ 3030764 w 5381831"/>
                <a:gd name="connsiteY0" fmla="*/ 0 h 5890437"/>
                <a:gd name="connsiteX1" fmla="*/ 890166 w 5381831"/>
                <a:gd name="connsiteY1" fmla="*/ 1098883 h 5890437"/>
                <a:gd name="connsiteX2" fmla="*/ 607506 w 5381831"/>
                <a:gd name="connsiteY2" fmla="*/ 2172770 h 5890437"/>
                <a:gd name="connsiteX3" fmla="*/ 485 w 5381831"/>
                <a:gd name="connsiteY3" fmla="*/ 3051544 h 5890437"/>
                <a:gd name="connsiteX4" fmla="*/ 510848 w 5381831"/>
                <a:gd name="connsiteY4" fmla="*/ 3327991 h 5890437"/>
                <a:gd name="connsiteX5" fmla="*/ 298196 w 5381831"/>
                <a:gd name="connsiteY5" fmla="*/ 3657600 h 5890437"/>
                <a:gd name="connsiteX6" fmla="*/ 489582 w 5381831"/>
                <a:gd name="connsiteY6" fmla="*/ 3870251 h 5890437"/>
                <a:gd name="connsiteX7" fmla="*/ 372624 w 5381831"/>
                <a:gd name="connsiteY7" fmla="*/ 4061637 h 5890437"/>
                <a:gd name="connsiteX8" fmla="*/ 564010 w 5381831"/>
                <a:gd name="connsiteY8" fmla="*/ 4316819 h 5890437"/>
                <a:gd name="connsiteX9" fmla="*/ 500215 w 5381831"/>
                <a:gd name="connsiteY9" fmla="*/ 4976037 h 5890437"/>
                <a:gd name="connsiteX10" fmla="*/ 1754857 w 5381831"/>
                <a:gd name="connsiteY10" fmla="*/ 5199321 h 5890437"/>
                <a:gd name="connsiteX11" fmla="*/ 1946243 w 5381831"/>
                <a:gd name="connsiteY11" fmla="*/ 5890437 h 5890437"/>
                <a:gd name="connsiteX12" fmla="*/ 4785136 w 5381831"/>
                <a:gd name="connsiteY12" fmla="*/ 5858540 h 5890437"/>
                <a:gd name="connsiteX13" fmla="*/ 4891462 w 5381831"/>
                <a:gd name="connsiteY13" fmla="*/ 3519377 h 5890437"/>
                <a:gd name="connsiteX14" fmla="*/ 3030764 w 5381831"/>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298271 w 5381906"/>
                <a:gd name="connsiteY5" fmla="*/ 3657600 h 5890437"/>
                <a:gd name="connsiteX6" fmla="*/ 489657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298271 w 5381906"/>
                <a:gd name="connsiteY5" fmla="*/ 3657600 h 5890437"/>
                <a:gd name="connsiteX6" fmla="*/ 489657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298271 w 5381906"/>
                <a:gd name="connsiteY5" fmla="*/ 3657600 h 5890437"/>
                <a:gd name="connsiteX6" fmla="*/ 489657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489657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489657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199321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039004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039004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039004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039004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839 w 5381906"/>
                <a:gd name="connsiteY0" fmla="*/ 0 h 5890437"/>
                <a:gd name="connsiteX1" fmla="*/ 890241 w 5381906"/>
                <a:gd name="connsiteY1" fmla="*/ 1098883 h 5890437"/>
                <a:gd name="connsiteX2" fmla="*/ 607581 w 5381906"/>
                <a:gd name="connsiteY2" fmla="*/ 2172770 h 5890437"/>
                <a:gd name="connsiteX3" fmla="*/ 560 w 5381906"/>
                <a:gd name="connsiteY3" fmla="*/ 3051544 h 5890437"/>
                <a:gd name="connsiteX4" fmla="*/ 510923 w 5381906"/>
                <a:gd name="connsiteY4" fmla="*/ 3327991 h 5890437"/>
                <a:gd name="connsiteX5" fmla="*/ 339835 w 5381906"/>
                <a:gd name="connsiteY5" fmla="*/ 3734790 h 5890437"/>
                <a:gd name="connsiteX6" fmla="*/ 531221 w 5381906"/>
                <a:gd name="connsiteY6" fmla="*/ 3870251 h 5890437"/>
                <a:gd name="connsiteX7" fmla="*/ 372699 w 5381906"/>
                <a:gd name="connsiteY7" fmla="*/ 4061637 h 5890437"/>
                <a:gd name="connsiteX8" fmla="*/ 564085 w 5381906"/>
                <a:gd name="connsiteY8" fmla="*/ 4316819 h 5890437"/>
                <a:gd name="connsiteX9" fmla="*/ 500290 w 5381906"/>
                <a:gd name="connsiteY9" fmla="*/ 4976037 h 5890437"/>
                <a:gd name="connsiteX10" fmla="*/ 1754932 w 5381906"/>
                <a:gd name="connsiteY10" fmla="*/ 5039004 h 5890437"/>
                <a:gd name="connsiteX11" fmla="*/ 1946318 w 5381906"/>
                <a:gd name="connsiteY11" fmla="*/ 5890437 h 5890437"/>
                <a:gd name="connsiteX12" fmla="*/ 4785211 w 5381906"/>
                <a:gd name="connsiteY12" fmla="*/ 5858540 h 5890437"/>
                <a:gd name="connsiteX13" fmla="*/ 4891537 w 5381906"/>
                <a:gd name="connsiteY13" fmla="*/ 3519377 h 5890437"/>
                <a:gd name="connsiteX14" fmla="*/ 3030839 w 5381906"/>
                <a:gd name="connsiteY14" fmla="*/ 0 h 5890437"/>
                <a:gd name="connsiteX0" fmla="*/ 3030765 w 5381832"/>
                <a:gd name="connsiteY0" fmla="*/ 0 h 5890437"/>
                <a:gd name="connsiteX1" fmla="*/ 890167 w 5381832"/>
                <a:gd name="connsiteY1" fmla="*/ 1098883 h 5890437"/>
                <a:gd name="connsiteX2" fmla="*/ 672821 w 5381832"/>
                <a:gd name="connsiteY2" fmla="*/ 2220272 h 5890437"/>
                <a:gd name="connsiteX3" fmla="*/ 486 w 5381832"/>
                <a:gd name="connsiteY3" fmla="*/ 3051544 h 5890437"/>
                <a:gd name="connsiteX4" fmla="*/ 510849 w 5381832"/>
                <a:gd name="connsiteY4" fmla="*/ 3327991 h 5890437"/>
                <a:gd name="connsiteX5" fmla="*/ 339761 w 5381832"/>
                <a:gd name="connsiteY5" fmla="*/ 3734790 h 5890437"/>
                <a:gd name="connsiteX6" fmla="*/ 531147 w 5381832"/>
                <a:gd name="connsiteY6" fmla="*/ 3870251 h 5890437"/>
                <a:gd name="connsiteX7" fmla="*/ 372625 w 5381832"/>
                <a:gd name="connsiteY7" fmla="*/ 4061637 h 5890437"/>
                <a:gd name="connsiteX8" fmla="*/ 564011 w 5381832"/>
                <a:gd name="connsiteY8" fmla="*/ 4316819 h 5890437"/>
                <a:gd name="connsiteX9" fmla="*/ 500216 w 5381832"/>
                <a:gd name="connsiteY9" fmla="*/ 4976037 h 5890437"/>
                <a:gd name="connsiteX10" fmla="*/ 1754858 w 5381832"/>
                <a:gd name="connsiteY10" fmla="*/ 5039004 h 5890437"/>
                <a:gd name="connsiteX11" fmla="*/ 1946244 w 5381832"/>
                <a:gd name="connsiteY11" fmla="*/ 5890437 h 5890437"/>
                <a:gd name="connsiteX12" fmla="*/ 4785137 w 5381832"/>
                <a:gd name="connsiteY12" fmla="*/ 5858540 h 5890437"/>
                <a:gd name="connsiteX13" fmla="*/ 4891463 w 5381832"/>
                <a:gd name="connsiteY13" fmla="*/ 3519377 h 5890437"/>
                <a:gd name="connsiteX14" fmla="*/ 3030765 w 5381832"/>
                <a:gd name="connsiteY14" fmla="*/ 0 h 5890437"/>
                <a:gd name="connsiteX0" fmla="*/ 3030862 w 5381929"/>
                <a:gd name="connsiteY0" fmla="*/ 0 h 5890437"/>
                <a:gd name="connsiteX1" fmla="*/ 890264 w 5381929"/>
                <a:gd name="connsiteY1" fmla="*/ 1098883 h 5890437"/>
                <a:gd name="connsiteX2" fmla="*/ 672918 w 5381929"/>
                <a:gd name="connsiteY2" fmla="*/ 2220272 h 5890437"/>
                <a:gd name="connsiteX3" fmla="*/ 583 w 5381929"/>
                <a:gd name="connsiteY3" fmla="*/ 3051544 h 5890437"/>
                <a:gd name="connsiteX4" fmla="*/ 510946 w 5381929"/>
                <a:gd name="connsiteY4" fmla="*/ 3327991 h 5890437"/>
                <a:gd name="connsiteX5" fmla="*/ 339858 w 5381929"/>
                <a:gd name="connsiteY5" fmla="*/ 3734790 h 5890437"/>
                <a:gd name="connsiteX6" fmla="*/ 531244 w 5381929"/>
                <a:gd name="connsiteY6" fmla="*/ 3870251 h 5890437"/>
                <a:gd name="connsiteX7" fmla="*/ 372722 w 5381929"/>
                <a:gd name="connsiteY7" fmla="*/ 4061637 h 5890437"/>
                <a:gd name="connsiteX8" fmla="*/ 564108 w 5381929"/>
                <a:gd name="connsiteY8" fmla="*/ 4316819 h 5890437"/>
                <a:gd name="connsiteX9" fmla="*/ 500313 w 5381929"/>
                <a:gd name="connsiteY9" fmla="*/ 4976037 h 5890437"/>
                <a:gd name="connsiteX10" fmla="*/ 1754955 w 5381929"/>
                <a:gd name="connsiteY10" fmla="*/ 5039004 h 5890437"/>
                <a:gd name="connsiteX11" fmla="*/ 1946341 w 5381929"/>
                <a:gd name="connsiteY11" fmla="*/ 5890437 h 5890437"/>
                <a:gd name="connsiteX12" fmla="*/ 4785234 w 5381929"/>
                <a:gd name="connsiteY12" fmla="*/ 5858540 h 5890437"/>
                <a:gd name="connsiteX13" fmla="*/ 4891560 w 5381929"/>
                <a:gd name="connsiteY13" fmla="*/ 3519377 h 5890437"/>
                <a:gd name="connsiteX14" fmla="*/ 3030862 w 5381929"/>
                <a:gd name="connsiteY14" fmla="*/ 0 h 5890437"/>
                <a:gd name="connsiteX0" fmla="*/ 3030862 w 5381929"/>
                <a:gd name="connsiteY0" fmla="*/ 0 h 5890437"/>
                <a:gd name="connsiteX1" fmla="*/ 890264 w 5381929"/>
                <a:gd name="connsiteY1" fmla="*/ 1098883 h 5890437"/>
                <a:gd name="connsiteX2" fmla="*/ 672918 w 5381929"/>
                <a:gd name="connsiteY2" fmla="*/ 2220272 h 5890437"/>
                <a:gd name="connsiteX3" fmla="*/ 583 w 5381929"/>
                <a:gd name="connsiteY3" fmla="*/ 3051544 h 5890437"/>
                <a:gd name="connsiteX4" fmla="*/ 510946 w 5381929"/>
                <a:gd name="connsiteY4" fmla="*/ 3327991 h 5890437"/>
                <a:gd name="connsiteX5" fmla="*/ 339858 w 5381929"/>
                <a:gd name="connsiteY5" fmla="*/ 3734790 h 5890437"/>
                <a:gd name="connsiteX6" fmla="*/ 531244 w 5381929"/>
                <a:gd name="connsiteY6" fmla="*/ 3870251 h 5890437"/>
                <a:gd name="connsiteX7" fmla="*/ 372722 w 5381929"/>
                <a:gd name="connsiteY7" fmla="*/ 4061637 h 5890437"/>
                <a:gd name="connsiteX8" fmla="*/ 564108 w 5381929"/>
                <a:gd name="connsiteY8" fmla="*/ 4316819 h 5890437"/>
                <a:gd name="connsiteX9" fmla="*/ 500313 w 5381929"/>
                <a:gd name="connsiteY9" fmla="*/ 4976037 h 5890437"/>
                <a:gd name="connsiteX10" fmla="*/ 1754955 w 5381929"/>
                <a:gd name="connsiteY10" fmla="*/ 5039004 h 5890437"/>
                <a:gd name="connsiteX11" fmla="*/ 1946341 w 5381929"/>
                <a:gd name="connsiteY11" fmla="*/ 5890437 h 5890437"/>
                <a:gd name="connsiteX12" fmla="*/ 4785234 w 5381929"/>
                <a:gd name="connsiteY12" fmla="*/ 5858540 h 5890437"/>
                <a:gd name="connsiteX13" fmla="*/ 4891560 w 5381929"/>
                <a:gd name="connsiteY13" fmla="*/ 3519377 h 5890437"/>
                <a:gd name="connsiteX14" fmla="*/ 3030862 w 5381929"/>
                <a:gd name="connsiteY14" fmla="*/ 0 h 5890437"/>
                <a:gd name="connsiteX0" fmla="*/ 3030862 w 5381929"/>
                <a:gd name="connsiteY0" fmla="*/ 0 h 5890437"/>
                <a:gd name="connsiteX1" fmla="*/ 890264 w 5381929"/>
                <a:gd name="connsiteY1" fmla="*/ 1098883 h 5890437"/>
                <a:gd name="connsiteX2" fmla="*/ 672918 w 5381929"/>
                <a:gd name="connsiteY2" fmla="*/ 2220272 h 5890437"/>
                <a:gd name="connsiteX3" fmla="*/ 583 w 5381929"/>
                <a:gd name="connsiteY3" fmla="*/ 3051544 h 5890437"/>
                <a:gd name="connsiteX4" fmla="*/ 510946 w 5381929"/>
                <a:gd name="connsiteY4" fmla="*/ 3327991 h 5890437"/>
                <a:gd name="connsiteX5" fmla="*/ 339858 w 5381929"/>
                <a:gd name="connsiteY5" fmla="*/ 3734790 h 5890437"/>
                <a:gd name="connsiteX6" fmla="*/ 531244 w 5381929"/>
                <a:gd name="connsiteY6" fmla="*/ 3870251 h 5890437"/>
                <a:gd name="connsiteX7" fmla="*/ 372722 w 5381929"/>
                <a:gd name="connsiteY7" fmla="*/ 4061637 h 5890437"/>
                <a:gd name="connsiteX8" fmla="*/ 564108 w 5381929"/>
                <a:gd name="connsiteY8" fmla="*/ 4316819 h 5890437"/>
                <a:gd name="connsiteX9" fmla="*/ 500313 w 5381929"/>
                <a:gd name="connsiteY9" fmla="*/ 4976037 h 5890437"/>
                <a:gd name="connsiteX10" fmla="*/ 1754955 w 5381929"/>
                <a:gd name="connsiteY10" fmla="*/ 5039004 h 5890437"/>
                <a:gd name="connsiteX11" fmla="*/ 1946341 w 5381929"/>
                <a:gd name="connsiteY11" fmla="*/ 5890437 h 5890437"/>
                <a:gd name="connsiteX12" fmla="*/ 4785234 w 5381929"/>
                <a:gd name="connsiteY12" fmla="*/ 5858540 h 5890437"/>
                <a:gd name="connsiteX13" fmla="*/ 4891560 w 5381929"/>
                <a:gd name="connsiteY13" fmla="*/ 3519377 h 5890437"/>
                <a:gd name="connsiteX14" fmla="*/ 3030862 w 5381929"/>
                <a:gd name="connsiteY14" fmla="*/ 0 h 5890437"/>
                <a:gd name="connsiteX0" fmla="*/ 3030862 w 5381929"/>
                <a:gd name="connsiteY0" fmla="*/ 0 h 5890437"/>
                <a:gd name="connsiteX1" fmla="*/ 890264 w 5381929"/>
                <a:gd name="connsiteY1" fmla="*/ 1098883 h 5890437"/>
                <a:gd name="connsiteX2" fmla="*/ 672918 w 5381929"/>
                <a:gd name="connsiteY2" fmla="*/ 2220272 h 5890437"/>
                <a:gd name="connsiteX3" fmla="*/ 583 w 5381929"/>
                <a:gd name="connsiteY3" fmla="*/ 3051544 h 5890437"/>
                <a:gd name="connsiteX4" fmla="*/ 510946 w 5381929"/>
                <a:gd name="connsiteY4" fmla="*/ 3327991 h 5890437"/>
                <a:gd name="connsiteX5" fmla="*/ 339858 w 5381929"/>
                <a:gd name="connsiteY5" fmla="*/ 3734790 h 5890437"/>
                <a:gd name="connsiteX6" fmla="*/ 531244 w 5381929"/>
                <a:gd name="connsiteY6" fmla="*/ 3870251 h 5890437"/>
                <a:gd name="connsiteX7" fmla="*/ 372722 w 5381929"/>
                <a:gd name="connsiteY7" fmla="*/ 4061637 h 5890437"/>
                <a:gd name="connsiteX8" fmla="*/ 564108 w 5381929"/>
                <a:gd name="connsiteY8" fmla="*/ 4316819 h 5890437"/>
                <a:gd name="connsiteX9" fmla="*/ 500313 w 5381929"/>
                <a:gd name="connsiteY9" fmla="*/ 4976037 h 5890437"/>
                <a:gd name="connsiteX10" fmla="*/ 1754955 w 5381929"/>
                <a:gd name="connsiteY10" fmla="*/ 5039004 h 5890437"/>
                <a:gd name="connsiteX11" fmla="*/ 1946341 w 5381929"/>
                <a:gd name="connsiteY11" fmla="*/ 5890437 h 5890437"/>
                <a:gd name="connsiteX12" fmla="*/ 4785234 w 5381929"/>
                <a:gd name="connsiteY12" fmla="*/ 5858540 h 5890437"/>
                <a:gd name="connsiteX13" fmla="*/ 4891560 w 5381929"/>
                <a:gd name="connsiteY13" fmla="*/ 3519377 h 5890437"/>
                <a:gd name="connsiteX14" fmla="*/ 3030862 w 5381929"/>
                <a:gd name="connsiteY14" fmla="*/ 0 h 5890437"/>
                <a:gd name="connsiteX0" fmla="*/ 3030862 w 5381929"/>
                <a:gd name="connsiteY0" fmla="*/ 0 h 5890437"/>
                <a:gd name="connsiteX1" fmla="*/ 872451 w 5381929"/>
                <a:gd name="connsiteY1" fmla="*/ 1057320 h 5890437"/>
                <a:gd name="connsiteX2" fmla="*/ 672918 w 5381929"/>
                <a:gd name="connsiteY2" fmla="*/ 2220272 h 5890437"/>
                <a:gd name="connsiteX3" fmla="*/ 583 w 5381929"/>
                <a:gd name="connsiteY3" fmla="*/ 3051544 h 5890437"/>
                <a:gd name="connsiteX4" fmla="*/ 510946 w 5381929"/>
                <a:gd name="connsiteY4" fmla="*/ 3327991 h 5890437"/>
                <a:gd name="connsiteX5" fmla="*/ 339858 w 5381929"/>
                <a:gd name="connsiteY5" fmla="*/ 3734790 h 5890437"/>
                <a:gd name="connsiteX6" fmla="*/ 531244 w 5381929"/>
                <a:gd name="connsiteY6" fmla="*/ 3870251 h 5890437"/>
                <a:gd name="connsiteX7" fmla="*/ 372722 w 5381929"/>
                <a:gd name="connsiteY7" fmla="*/ 4061637 h 5890437"/>
                <a:gd name="connsiteX8" fmla="*/ 564108 w 5381929"/>
                <a:gd name="connsiteY8" fmla="*/ 4316819 h 5890437"/>
                <a:gd name="connsiteX9" fmla="*/ 500313 w 5381929"/>
                <a:gd name="connsiteY9" fmla="*/ 4976037 h 5890437"/>
                <a:gd name="connsiteX10" fmla="*/ 1754955 w 5381929"/>
                <a:gd name="connsiteY10" fmla="*/ 5039004 h 5890437"/>
                <a:gd name="connsiteX11" fmla="*/ 1946341 w 5381929"/>
                <a:gd name="connsiteY11" fmla="*/ 5890437 h 5890437"/>
                <a:gd name="connsiteX12" fmla="*/ 4785234 w 5381929"/>
                <a:gd name="connsiteY12" fmla="*/ 5858540 h 5890437"/>
                <a:gd name="connsiteX13" fmla="*/ 4891560 w 5381929"/>
                <a:gd name="connsiteY13" fmla="*/ 3519377 h 5890437"/>
                <a:gd name="connsiteX14" fmla="*/ 3030862 w 5381929"/>
                <a:gd name="connsiteY14" fmla="*/ 0 h 5890437"/>
                <a:gd name="connsiteX0" fmla="*/ 3030862 w 5381929"/>
                <a:gd name="connsiteY0" fmla="*/ 0 h 5890437"/>
                <a:gd name="connsiteX1" fmla="*/ 872451 w 5381929"/>
                <a:gd name="connsiteY1" fmla="*/ 1057320 h 5890437"/>
                <a:gd name="connsiteX2" fmla="*/ 672918 w 5381929"/>
                <a:gd name="connsiteY2" fmla="*/ 2220272 h 5890437"/>
                <a:gd name="connsiteX3" fmla="*/ 583 w 5381929"/>
                <a:gd name="connsiteY3" fmla="*/ 3051544 h 5890437"/>
                <a:gd name="connsiteX4" fmla="*/ 510946 w 5381929"/>
                <a:gd name="connsiteY4" fmla="*/ 3327991 h 5890437"/>
                <a:gd name="connsiteX5" fmla="*/ 339858 w 5381929"/>
                <a:gd name="connsiteY5" fmla="*/ 3734790 h 5890437"/>
                <a:gd name="connsiteX6" fmla="*/ 531244 w 5381929"/>
                <a:gd name="connsiteY6" fmla="*/ 3870251 h 5890437"/>
                <a:gd name="connsiteX7" fmla="*/ 372722 w 5381929"/>
                <a:gd name="connsiteY7" fmla="*/ 4061637 h 5890437"/>
                <a:gd name="connsiteX8" fmla="*/ 564108 w 5381929"/>
                <a:gd name="connsiteY8" fmla="*/ 4316819 h 5890437"/>
                <a:gd name="connsiteX9" fmla="*/ 500313 w 5381929"/>
                <a:gd name="connsiteY9" fmla="*/ 4976037 h 5890437"/>
                <a:gd name="connsiteX10" fmla="*/ 1754955 w 5381929"/>
                <a:gd name="connsiteY10" fmla="*/ 5039004 h 5890437"/>
                <a:gd name="connsiteX11" fmla="*/ 1946341 w 5381929"/>
                <a:gd name="connsiteY11" fmla="*/ 5890437 h 5890437"/>
                <a:gd name="connsiteX12" fmla="*/ 4785234 w 5381929"/>
                <a:gd name="connsiteY12" fmla="*/ 5858540 h 5890437"/>
                <a:gd name="connsiteX13" fmla="*/ 4891560 w 5381929"/>
                <a:gd name="connsiteY13" fmla="*/ 3519377 h 5890437"/>
                <a:gd name="connsiteX14" fmla="*/ 3030862 w 5381929"/>
                <a:gd name="connsiteY14" fmla="*/ 0 h 5890437"/>
                <a:gd name="connsiteX0" fmla="*/ 3030862 w 5381929"/>
                <a:gd name="connsiteY0" fmla="*/ 0 h 5890437"/>
                <a:gd name="connsiteX1" fmla="*/ 981633 w 5381929"/>
                <a:gd name="connsiteY1" fmla="*/ 920842 h 5890437"/>
                <a:gd name="connsiteX2" fmla="*/ 672918 w 5381929"/>
                <a:gd name="connsiteY2" fmla="*/ 2220272 h 5890437"/>
                <a:gd name="connsiteX3" fmla="*/ 583 w 5381929"/>
                <a:gd name="connsiteY3" fmla="*/ 3051544 h 5890437"/>
                <a:gd name="connsiteX4" fmla="*/ 510946 w 5381929"/>
                <a:gd name="connsiteY4" fmla="*/ 3327991 h 5890437"/>
                <a:gd name="connsiteX5" fmla="*/ 339858 w 5381929"/>
                <a:gd name="connsiteY5" fmla="*/ 3734790 h 5890437"/>
                <a:gd name="connsiteX6" fmla="*/ 531244 w 5381929"/>
                <a:gd name="connsiteY6" fmla="*/ 3870251 h 5890437"/>
                <a:gd name="connsiteX7" fmla="*/ 372722 w 5381929"/>
                <a:gd name="connsiteY7" fmla="*/ 4061637 h 5890437"/>
                <a:gd name="connsiteX8" fmla="*/ 564108 w 5381929"/>
                <a:gd name="connsiteY8" fmla="*/ 4316819 h 5890437"/>
                <a:gd name="connsiteX9" fmla="*/ 500313 w 5381929"/>
                <a:gd name="connsiteY9" fmla="*/ 4976037 h 5890437"/>
                <a:gd name="connsiteX10" fmla="*/ 1754955 w 5381929"/>
                <a:gd name="connsiteY10" fmla="*/ 5039004 h 5890437"/>
                <a:gd name="connsiteX11" fmla="*/ 1946341 w 5381929"/>
                <a:gd name="connsiteY11" fmla="*/ 5890437 h 5890437"/>
                <a:gd name="connsiteX12" fmla="*/ 4785234 w 5381929"/>
                <a:gd name="connsiteY12" fmla="*/ 5858540 h 5890437"/>
                <a:gd name="connsiteX13" fmla="*/ 4891560 w 5381929"/>
                <a:gd name="connsiteY13" fmla="*/ 3519377 h 5890437"/>
                <a:gd name="connsiteX14" fmla="*/ 3030862 w 5381929"/>
                <a:gd name="connsiteY14" fmla="*/ 0 h 5890437"/>
                <a:gd name="connsiteX0" fmla="*/ 3030862 w 5381929"/>
                <a:gd name="connsiteY0" fmla="*/ 0 h 5890437"/>
                <a:gd name="connsiteX1" fmla="*/ 981633 w 5381929"/>
                <a:gd name="connsiteY1" fmla="*/ 920842 h 5890437"/>
                <a:gd name="connsiteX2" fmla="*/ 672918 w 5381929"/>
                <a:gd name="connsiteY2" fmla="*/ 2220272 h 5890437"/>
                <a:gd name="connsiteX3" fmla="*/ 583 w 5381929"/>
                <a:gd name="connsiteY3" fmla="*/ 3051544 h 5890437"/>
                <a:gd name="connsiteX4" fmla="*/ 510946 w 5381929"/>
                <a:gd name="connsiteY4" fmla="*/ 3327991 h 5890437"/>
                <a:gd name="connsiteX5" fmla="*/ 339858 w 5381929"/>
                <a:gd name="connsiteY5" fmla="*/ 3734790 h 5890437"/>
                <a:gd name="connsiteX6" fmla="*/ 531244 w 5381929"/>
                <a:gd name="connsiteY6" fmla="*/ 3870251 h 5890437"/>
                <a:gd name="connsiteX7" fmla="*/ 372722 w 5381929"/>
                <a:gd name="connsiteY7" fmla="*/ 4061637 h 5890437"/>
                <a:gd name="connsiteX8" fmla="*/ 564108 w 5381929"/>
                <a:gd name="connsiteY8" fmla="*/ 4316819 h 5890437"/>
                <a:gd name="connsiteX9" fmla="*/ 500313 w 5381929"/>
                <a:gd name="connsiteY9" fmla="*/ 4976037 h 5890437"/>
                <a:gd name="connsiteX10" fmla="*/ 1754955 w 5381929"/>
                <a:gd name="connsiteY10" fmla="*/ 5039004 h 5890437"/>
                <a:gd name="connsiteX11" fmla="*/ 1946341 w 5381929"/>
                <a:gd name="connsiteY11" fmla="*/ 5890437 h 5890437"/>
                <a:gd name="connsiteX12" fmla="*/ 4785234 w 5381929"/>
                <a:gd name="connsiteY12" fmla="*/ 5858540 h 5890437"/>
                <a:gd name="connsiteX13" fmla="*/ 4891560 w 5381929"/>
                <a:gd name="connsiteY13" fmla="*/ 3519377 h 5890437"/>
                <a:gd name="connsiteX14" fmla="*/ 3030862 w 5381929"/>
                <a:gd name="connsiteY14" fmla="*/ 0 h 5890437"/>
                <a:gd name="connsiteX0" fmla="*/ 3030862 w 5381929"/>
                <a:gd name="connsiteY0" fmla="*/ 0 h 5890437"/>
                <a:gd name="connsiteX1" fmla="*/ 927042 w 5381929"/>
                <a:gd name="connsiteY1" fmla="*/ 866251 h 5890437"/>
                <a:gd name="connsiteX2" fmla="*/ 672918 w 5381929"/>
                <a:gd name="connsiteY2" fmla="*/ 2220272 h 5890437"/>
                <a:gd name="connsiteX3" fmla="*/ 583 w 5381929"/>
                <a:gd name="connsiteY3" fmla="*/ 3051544 h 5890437"/>
                <a:gd name="connsiteX4" fmla="*/ 510946 w 5381929"/>
                <a:gd name="connsiteY4" fmla="*/ 3327991 h 5890437"/>
                <a:gd name="connsiteX5" fmla="*/ 339858 w 5381929"/>
                <a:gd name="connsiteY5" fmla="*/ 3734790 h 5890437"/>
                <a:gd name="connsiteX6" fmla="*/ 531244 w 5381929"/>
                <a:gd name="connsiteY6" fmla="*/ 3870251 h 5890437"/>
                <a:gd name="connsiteX7" fmla="*/ 372722 w 5381929"/>
                <a:gd name="connsiteY7" fmla="*/ 4061637 h 5890437"/>
                <a:gd name="connsiteX8" fmla="*/ 564108 w 5381929"/>
                <a:gd name="connsiteY8" fmla="*/ 4316819 h 5890437"/>
                <a:gd name="connsiteX9" fmla="*/ 500313 w 5381929"/>
                <a:gd name="connsiteY9" fmla="*/ 4976037 h 5890437"/>
                <a:gd name="connsiteX10" fmla="*/ 1754955 w 5381929"/>
                <a:gd name="connsiteY10" fmla="*/ 5039004 h 5890437"/>
                <a:gd name="connsiteX11" fmla="*/ 1946341 w 5381929"/>
                <a:gd name="connsiteY11" fmla="*/ 5890437 h 5890437"/>
                <a:gd name="connsiteX12" fmla="*/ 4785234 w 5381929"/>
                <a:gd name="connsiteY12" fmla="*/ 5858540 h 5890437"/>
                <a:gd name="connsiteX13" fmla="*/ 4891560 w 5381929"/>
                <a:gd name="connsiteY13" fmla="*/ 3519377 h 5890437"/>
                <a:gd name="connsiteX14" fmla="*/ 3030862 w 5381929"/>
                <a:gd name="connsiteY14" fmla="*/ 0 h 5890437"/>
                <a:gd name="connsiteX0" fmla="*/ 3030862 w 5381929"/>
                <a:gd name="connsiteY0" fmla="*/ 0 h 5890437"/>
                <a:gd name="connsiteX1" fmla="*/ 927042 w 5381929"/>
                <a:gd name="connsiteY1" fmla="*/ 866251 h 5890437"/>
                <a:gd name="connsiteX2" fmla="*/ 672918 w 5381929"/>
                <a:gd name="connsiteY2" fmla="*/ 2220272 h 5890437"/>
                <a:gd name="connsiteX3" fmla="*/ 583 w 5381929"/>
                <a:gd name="connsiteY3" fmla="*/ 3051544 h 5890437"/>
                <a:gd name="connsiteX4" fmla="*/ 510946 w 5381929"/>
                <a:gd name="connsiteY4" fmla="*/ 3327991 h 5890437"/>
                <a:gd name="connsiteX5" fmla="*/ 339858 w 5381929"/>
                <a:gd name="connsiteY5" fmla="*/ 3734790 h 5890437"/>
                <a:gd name="connsiteX6" fmla="*/ 531244 w 5381929"/>
                <a:gd name="connsiteY6" fmla="*/ 3870251 h 5890437"/>
                <a:gd name="connsiteX7" fmla="*/ 372722 w 5381929"/>
                <a:gd name="connsiteY7" fmla="*/ 4061637 h 5890437"/>
                <a:gd name="connsiteX8" fmla="*/ 564108 w 5381929"/>
                <a:gd name="connsiteY8" fmla="*/ 4316819 h 5890437"/>
                <a:gd name="connsiteX9" fmla="*/ 500313 w 5381929"/>
                <a:gd name="connsiteY9" fmla="*/ 4976037 h 5890437"/>
                <a:gd name="connsiteX10" fmla="*/ 1754955 w 5381929"/>
                <a:gd name="connsiteY10" fmla="*/ 5039004 h 5890437"/>
                <a:gd name="connsiteX11" fmla="*/ 1946341 w 5381929"/>
                <a:gd name="connsiteY11" fmla="*/ 5890437 h 5890437"/>
                <a:gd name="connsiteX12" fmla="*/ 4785234 w 5381929"/>
                <a:gd name="connsiteY12" fmla="*/ 5858540 h 5890437"/>
                <a:gd name="connsiteX13" fmla="*/ 4891560 w 5381929"/>
                <a:gd name="connsiteY13" fmla="*/ 3519377 h 5890437"/>
                <a:gd name="connsiteX14" fmla="*/ 3030862 w 5381929"/>
                <a:gd name="connsiteY14" fmla="*/ 0 h 5890437"/>
                <a:gd name="connsiteX0" fmla="*/ 3030862 w 5381929"/>
                <a:gd name="connsiteY0" fmla="*/ 0 h 5890437"/>
                <a:gd name="connsiteX1" fmla="*/ 927042 w 5381929"/>
                <a:gd name="connsiteY1" fmla="*/ 866251 h 5890437"/>
                <a:gd name="connsiteX2" fmla="*/ 672918 w 5381929"/>
                <a:gd name="connsiteY2" fmla="*/ 2220272 h 5890437"/>
                <a:gd name="connsiteX3" fmla="*/ 583 w 5381929"/>
                <a:gd name="connsiteY3" fmla="*/ 3051544 h 5890437"/>
                <a:gd name="connsiteX4" fmla="*/ 510946 w 5381929"/>
                <a:gd name="connsiteY4" fmla="*/ 3327991 h 5890437"/>
                <a:gd name="connsiteX5" fmla="*/ 339858 w 5381929"/>
                <a:gd name="connsiteY5" fmla="*/ 3734790 h 5890437"/>
                <a:gd name="connsiteX6" fmla="*/ 531244 w 5381929"/>
                <a:gd name="connsiteY6" fmla="*/ 3870251 h 5890437"/>
                <a:gd name="connsiteX7" fmla="*/ 372722 w 5381929"/>
                <a:gd name="connsiteY7" fmla="*/ 4061637 h 5890437"/>
                <a:gd name="connsiteX8" fmla="*/ 564108 w 5381929"/>
                <a:gd name="connsiteY8" fmla="*/ 4316819 h 5890437"/>
                <a:gd name="connsiteX9" fmla="*/ 500313 w 5381929"/>
                <a:gd name="connsiteY9" fmla="*/ 4976037 h 5890437"/>
                <a:gd name="connsiteX10" fmla="*/ 1754955 w 5381929"/>
                <a:gd name="connsiteY10" fmla="*/ 5039004 h 5890437"/>
                <a:gd name="connsiteX11" fmla="*/ 1946341 w 5381929"/>
                <a:gd name="connsiteY11" fmla="*/ 5890437 h 5890437"/>
                <a:gd name="connsiteX12" fmla="*/ 4785234 w 5381929"/>
                <a:gd name="connsiteY12" fmla="*/ 5858540 h 5890437"/>
                <a:gd name="connsiteX13" fmla="*/ 4891560 w 5381929"/>
                <a:gd name="connsiteY13" fmla="*/ 3519377 h 5890437"/>
                <a:gd name="connsiteX14" fmla="*/ 3030862 w 5381929"/>
                <a:gd name="connsiteY14" fmla="*/ 0 h 5890437"/>
                <a:gd name="connsiteX0" fmla="*/ 3030862 w 5381929"/>
                <a:gd name="connsiteY0" fmla="*/ 1751 h 5892188"/>
                <a:gd name="connsiteX1" fmla="*/ 927042 w 5381929"/>
                <a:gd name="connsiteY1" fmla="*/ 868002 h 5892188"/>
                <a:gd name="connsiteX2" fmla="*/ 672918 w 5381929"/>
                <a:gd name="connsiteY2" fmla="*/ 2222023 h 5892188"/>
                <a:gd name="connsiteX3" fmla="*/ 583 w 5381929"/>
                <a:gd name="connsiteY3" fmla="*/ 3053295 h 5892188"/>
                <a:gd name="connsiteX4" fmla="*/ 510946 w 5381929"/>
                <a:gd name="connsiteY4" fmla="*/ 3329742 h 5892188"/>
                <a:gd name="connsiteX5" fmla="*/ 339858 w 5381929"/>
                <a:gd name="connsiteY5" fmla="*/ 3736541 h 5892188"/>
                <a:gd name="connsiteX6" fmla="*/ 531244 w 5381929"/>
                <a:gd name="connsiteY6" fmla="*/ 3872002 h 5892188"/>
                <a:gd name="connsiteX7" fmla="*/ 372722 w 5381929"/>
                <a:gd name="connsiteY7" fmla="*/ 4063388 h 5892188"/>
                <a:gd name="connsiteX8" fmla="*/ 564108 w 5381929"/>
                <a:gd name="connsiteY8" fmla="*/ 4318570 h 5892188"/>
                <a:gd name="connsiteX9" fmla="*/ 500313 w 5381929"/>
                <a:gd name="connsiteY9" fmla="*/ 4977788 h 5892188"/>
                <a:gd name="connsiteX10" fmla="*/ 1754955 w 5381929"/>
                <a:gd name="connsiteY10" fmla="*/ 5040755 h 5892188"/>
                <a:gd name="connsiteX11" fmla="*/ 1946341 w 5381929"/>
                <a:gd name="connsiteY11" fmla="*/ 5892188 h 5892188"/>
                <a:gd name="connsiteX12" fmla="*/ 4785234 w 5381929"/>
                <a:gd name="connsiteY12" fmla="*/ 5860291 h 5892188"/>
                <a:gd name="connsiteX13" fmla="*/ 4891560 w 5381929"/>
                <a:gd name="connsiteY13" fmla="*/ 3521128 h 5892188"/>
                <a:gd name="connsiteX14" fmla="*/ 3030862 w 5381929"/>
                <a:gd name="connsiteY14" fmla="*/ 1751 h 5892188"/>
                <a:gd name="connsiteX0" fmla="*/ 3031042 w 5382109"/>
                <a:gd name="connsiteY0" fmla="*/ 1751 h 5892188"/>
                <a:gd name="connsiteX1" fmla="*/ 927222 w 5382109"/>
                <a:gd name="connsiteY1" fmla="*/ 868002 h 5892188"/>
                <a:gd name="connsiteX2" fmla="*/ 577563 w 5382109"/>
                <a:gd name="connsiteY2" fmla="*/ 2303910 h 5892188"/>
                <a:gd name="connsiteX3" fmla="*/ 763 w 5382109"/>
                <a:gd name="connsiteY3" fmla="*/ 3053295 h 5892188"/>
                <a:gd name="connsiteX4" fmla="*/ 511126 w 5382109"/>
                <a:gd name="connsiteY4" fmla="*/ 3329742 h 5892188"/>
                <a:gd name="connsiteX5" fmla="*/ 340038 w 5382109"/>
                <a:gd name="connsiteY5" fmla="*/ 3736541 h 5892188"/>
                <a:gd name="connsiteX6" fmla="*/ 531424 w 5382109"/>
                <a:gd name="connsiteY6" fmla="*/ 3872002 h 5892188"/>
                <a:gd name="connsiteX7" fmla="*/ 372902 w 5382109"/>
                <a:gd name="connsiteY7" fmla="*/ 4063388 h 5892188"/>
                <a:gd name="connsiteX8" fmla="*/ 564288 w 5382109"/>
                <a:gd name="connsiteY8" fmla="*/ 4318570 h 5892188"/>
                <a:gd name="connsiteX9" fmla="*/ 500493 w 5382109"/>
                <a:gd name="connsiteY9" fmla="*/ 4977788 h 5892188"/>
                <a:gd name="connsiteX10" fmla="*/ 1755135 w 5382109"/>
                <a:gd name="connsiteY10" fmla="*/ 5040755 h 5892188"/>
                <a:gd name="connsiteX11" fmla="*/ 1946521 w 5382109"/>
                <a:gd name="connsiteY11" fmla="*/ 5892188 h 5892188"/>
                <a:gd name="connsiteX12" fmla="*/ 4785414 w 5382109"/>
                <a:gd name="connsiteY12" fmla="*/ 5860291 h 5892188"/>
                <a:gd name="connsiteX13" fmla="*/ 4891740 w 5382109"/>
                <a:gd name="connsiteY13" fmla="*/ 3521128 h 5892188"/>
                <a:gd name="connsiteX14" fmla="*/ 3031042 w 5382109"/>
                <a:gd name="connsiteY14" fmla="*/ 1751 h 5892188"/>
                <a:gd name="connsiteX0" fmla="*/ 3031042 w 5382109"/>
                <a:gd name="connsiteY0" fmla="*/ 2101 h 5892538"/>
                <a:gd name="connsiteX1" fmla="*/ 913575 w 5382109"/>
                <a:gd name="connsiteY1" fmla="*/ 827408 h 5892538"/>
                <a:gd name="connsiteX2" fmla="*/ 577563 w 5382109"/>
                <a:gd name="connsiteY2" fmla="*/ 2304260 h 5892538"/>
                <a:gd name="connsiteX3" fmla="*/ 763 w 5382109"/>
                <a:gd name="connsiteY3" fmla="*/ 3053645 h 5892538"/>
                <a:gd name="connsiteX4" fmla="*/ 511126 w 5382109"/>
                <a:gd name="connsiteY4" fmla="*/ 3330092 h 5892538"/>
                <a:gd name="connsiteX5" fmla="*/ 340038 w 5382109"/>
                <a:gd name="connsiteY5" fmla="*/ 3736891 h 5892538"/>
                <a:gd name="connsiteX6" fmla="*/ 531424 w 5382109"/>
                <a:gd name="connsiteY6" fmla="*/ 3872352 h 5892538"/>
                <a:gd name="connsiteX7" fmla="*/ 372902 w 5382109"/>
                <a:gd name="connsiteY7" fmla="*/ 4063738 h 5892538"/>
                <a:gd name="connsiteX8" fmla="*/ 564288 w 5382109"/>
                <a:gd name="connsiteY8" fmla="*/ 4318920 h 5892538"/>
                <a:gd name="connsiteX9" fmla="*/ 500493 w 5382109"/>
                <a:gd name="connsiteY9" fmla="*/ 4978138 h 5892538"/>
                <a:gd name="connsiteX10" fmla="*/ 1755135 w 5382109"/>
                <a:gd name="connsiteY10" fmla="*/ 5041105 h 5892538"/>
                <a:gd name="connsiteX11" fmla="*/ 1946521 w 5382109"/>
                <a:gd name="connsiteY11" fmla="*/ 5892538 h 5892538"/>
                <a:gd name="connsiteX12" fmla="*/ 4785414 w 5382109"/>
                <a:gd name="connsiteY12" fmla="*/ 5860641 h 5892538"/>
                <a:gd name="connsiteX13" fmla="*/ 4891740 w 5382109"/>
                <a:gd name="connsiteY13" fmla="*/ 3521478 h 5892538"/>
                <a:gd name="connsiteX14" fmla="*/ 3031042 w 5382109"/>
                <a:gd name="connsiteY14" fmla="*/ 2101 h 5892538"/>
                <a:gd name="connsiteX0" fmla="*/ 3031042 w 5382109"/>
                <a:gd name="connsiteY0" fmla="*/ 941 h 5891378"/>
                <a:gd name="connsiteX1" fmla="*/ 886280 w 5382109"/>
                <a:gd name="connsiteY1" fmla="*/ 1071908 h 5891378"/>
                <a:gd name="connsiteX2" fmla="*/ 577563 w 5382109"/>
                <a:gd name="connsiteY2" fmla="*/ 2303100 h 5891378"/>
                <a:gd name="connsiteX3" fmla="*/ 763 w 5382109"/>
                <a:gd name="connsiteY3" fmla="*/ 3052485 h 5891378"/>
                <a:gd name="connsiteX4" fmla="*/ 511126 w 5382109"/>
                <a:gd name="connsiteY4" fmla="*/ 3328932 h 5891378"/>
                <a:gd name="connsiteX5" fmla="*/ 340038 w 5382109"/>
                <a:gd name="connsiteY5" fmla="*/ 3735731 h 5891378"/>
                <a:gd name="connsiteX6" fmla="*/ 531424 w 5382109"/>
                <a:gd name="connsiteY6" fmla="*/ 3871192 h 5891378"/>
                <a:gd name="connsiteX7" fmla="*/ 372902 w 5382109"/>
                <a:gd name="connsiteY7" fmla="*/ 4062578 h 5891378"/>
                <a:gd name="connsiteX8" fmla="*/ 564288 w 5382109"/>
                <a:gd name="connsiteY8" fmla="*/ 4317760 h 5891378"/>
                <a:gd name="connsiteX9" fmla="*/ 500493 w 5382109"/>
                <a:gd name="connsiteY9" fmla="*/ 4976978 h 5891378"/>
                <a:gd name="connsiteX10" fmla="*/ 1755135 w 5382109"/>
                <a:gd name="connsiteY10" fmla="*/ 5039945 h 5891378"/>
                <a:gd name="connsiteX11" fmla="*/ 1946521 w 5382109"/>
                <a:gd name="connsiteY11" fmla="*/ 5891378 h 5891378"/>
                <a:gd name="connsiteX12" fmla="*/ 4785414 w 5382109"/>
                <a:gd name="connsiteY12" fmla="*/ 5859481 h 5891378"/>
                <a:gd name="connsiteX13" fmla="*/ 4891740 w 5382109"/>
                <a:gd name="connsiteY13" fmla="*/ 3520318 h 5891378"/>
                <a:gd name="connsiteX14" fmla="*/ 3031042 w 5382109"/>
                <a:gd name="connsiteY14" fmla="*/ 941 h 5891378"/>
                <a:gd name="connsiteX0" fmla="*/ 3031042 w 5382109"/>
                <a:gd name="connsiteY0" fmla="*/ 753 h 5891190"/>
                <a:gd name="connsiteX1" fmla="*/ 886280 w 5382109"/>
                <a:gd name="connsiteY1" fmla="*/ 1071720 h 5891190"/>
                <a:gd name="connsiteX2" fmla="*/ 577563 w 5382109"/>
                <a:gd name="connsiteY2" fmla="*/ 2302912 h 5891190"/>
                <a:gd name="connsiteX3" fmla="*/ 763 w 5382109"/>
                <a:gd name="connsiteY3" fmla="*/ 3052297 h 5891190"/>
                <a:gd name="connsiteX4" fmla="*/ 511126 w 5382109"/>
                <a:gd name="connsiteY4" fmla="*/ 3328744 h 5891190"/>
                <a:gd name="connsiteX5" fmla="*/ 340038 w 5382109"/>
                <a:gd name="connsiteY5" fmla="*/ 3735543 h 5891190"/>
                <a:gd name="connsiteX6" fmla="*/ 531424 w 5382109"/>
                <a:gd name="connsiteY6" fmla="*/ 3871004 h 5891190"/>
                <a:gd name="connsiteX7" fmla="*/ 372902 w 5382109"/>
                <a:gd name="connsiteY7" fmla="*/ 4062390 h 5891190"/>
                <a:gd name="connsiteX8" fmla="*/ 564288 w 5382109"/>
                <a:gd name="connsiteY8" fmla="*/ 4317572 h 5891190"/>
                <a:gd name="connsiteX9" fmla="*/ 500493 w 5382109"/>
                <a:gd name="connsiteY9" fmla="*/ 4976790 h 5891190"/>
                <a:gd name="connsiteX10" fmla="*/ 1755135 w 5382109"/>
                <a:gd name="connsiteY10" fmla="*/ 5039757 h 5891190"/>
                <a:gd name="connsiteX11" fmla="*/ 1946521 w 5382109"/>
                <a:gd name="connsiteY11" fmla="*/ 5891190 h 5891190"/>
                <a:gd name="connsiteX12" fmla="*/ 4785414 w 5382109"/>
                <a:gd name="connsiteY12" fmla="*/ 5859293 h 5891190"/>
                <a:gd name="connsiteX13" fmla="*/ 4891740 w 5382109"/>
                <a:gd name="connsiteY13" fmla="*/ 3520130 h 5891190"/>
                <a:gd name="connsiteX14" fmla="*/ 3031042 w 5382109"/>
                <a:gd name="connsiteY14" fmla="*/ 753 h 5891190"/>
                <a:gd name="connsiteX0" fmla="*/ 3031042 w 5382109"/>
                <a:gd name="connsiteY0" fmla="*/ 753 h 5891190"/>
                <a:gd name="connsiteX1" fmla="*/ 886280 w 5382109"/>
                <a:gd name="connsiteY1" fmla="*/ 1071720 h 5891190"/>
                <a:gd name="connsiteX2" fmla="*/ 577563 w 5382109"/>
                <a:gd name="connsiteY2" fmla="*/ 2302912 h 5891190"/>
                <a:gd name="connsiteX3" fmla="*/ 763 w 5382109"/>
                <a:gd name="connsiteY3" fmla="*/ 3052297 h 5891190"/>
                <a:gd name="connsiteX4" fmla="*/ 511126 w 5382109"/>
                <a:gd name="connsiteY4" fmla="*/ 3328744 h 5891190"/>
                <a:gd name="connsiteX5" fmla="*/ 340038 w 5382109"/>
                <a:gd name="connsiteY5" fmla="*/ 3735543 h 5891190"/>
                <a:gd name="connsiteX6" fmla="*/ 531424 w 5382109"/>
                <a:gd name="connsiteY6" fmla="*/ 3871004 h 5891190"/>
                <a:gd name="connsiteX7" fmla="*/ 372902 w 5382109"/>
                <a:gd name="connsiteY7" fmla="*/ 4062390 h 5891190"/>
                <a:gd name="connsiteX8" fmla="*/ 564288 w 5382109"/>
                <a:gd name="connsiteY8" fmla="*/ 4317572 h 5891190"/>
                <a:gd name="connsiteX9" fmla="*/ 500493 w 5382109"/>
                <a:gd name="connsiteY9" fmla="*/ 4976790 h 5891190"/>
                <a:gd name="connsiteX10" fmla="*/ 1755135 w 5382109"/>
                <a:gd name="connsiteY10" fmla="*/ 5039757 h 5891190"/>
                <a:gd name="connsiteX11" fmla="*/ 1946521 w 5382109"/>
                <a:gd name="connsiteY11" fmla="*/ 5891190 h 5891190"/>
                <a:gd name="connsiteX12" fmla="*/ 4785414 w 5382109"/>
                <a:gd name="connsiteY12" fmla="*/ 5859293 h 5891190"/>
                <a:gd name="connsiteX13" fmla="*/ 4891740 w 5382109"/>
                <a:gd name="connsiteY13" fmla="*/ 3520130 h 5891190"/>
                <a:gd name="connsiteX14" fmla="*/ 3031042 w 5382109"/>
                <a:gd name="connsiteY14" fmla="*/ 753 h 5891190"/>
                <a:gd name="connsiteX0" fmla="*/ 3031042 w 5382109"/>
                <a:gd name="connsiteY0" fmla="*/ 792 h 5891229"/>
                <a:gd name="connsiteX1" fmla="*/ 777098 w 5382109"/>
                <a:gd name="connsiteY1" fmla="*/ 1044464 h 5891229"/>
                <a:gd name="connsiteX2" fmla="*/ 577563 w 5382109"/>
                <a:gd name="connsiteY2" fmla="*/ 2302951 h 5891229"/>
                <a:gd name="connsiteX3" fmla="*/ 763 w 5382109"/>
                <a:gd name="connsiteY3" fmla="*/ 3052336 h 5891229"/>
                <a:gd name="connsiteX4" fmla="*/ 511126 w 5382109"/>
                <a:gd name="connsiteY4" fmla="*/ 3328783 h 5891229"/>
                <a:gd name="connsiteX5" fmla="*/ 340038 w 5382109"/>
                <a:gd name="connsiteY5" fmla="*/ 3735582 h 5891229"/>
                <a:gd name="connsiteX6" fmla="*/ 531424 w 5382109"/>
                <a:gd name="connsiteY6" fmla="*/ 3871043 h 5891229"/>
                <a:gd name="connsiteX7" fmla="*/ 372902 w 5382109"/>
                <a:gd name="connsiteY7" fmla="*/ 4062429 h 5891229"/>
                <a:gd name="connsiteX8" fmla="*/ 564288 w 5382109"/>
                <a:gd name="connsiteY8" fmla="*/ 4317611 h 5891229"/>
                <a:gd name="connsiteX9" fmla="*/ 500493 w 5382109"/>
                <a:gd name="connsiteY9" fmla="*/ 4976829 h 5891229"/>
                <a:gd name="connsiteX10" fmla="*/ 1755135 w 5382109"/>
                <a:gd name="connsiteY10" fmla="*/ 5039796 h 5891229"/>
                <a:gd name="connsiteX11" fmla="*/ 1946521 w 5382109"/>
                <a:gd name="connsiteY11" fmla="*/ 5891229 h 5891229"/>
                <a:gd name="connsiteX12" fmla="*/ 4785414 w 5382109"/>
                <a:gd name="connsiteY12" fmla="*/ 5859332 h 5891229"/>
                <a:gd name="connsiteX13" fmla="*/ 4891740 w 5382109"/>
                <a:gd name="connsiteY13" fmla="*/ 3520169 h 5891229"/>
                <a:gd name="connsiteX14" fmla="*/ 3031042 w 5382109"/>
                <a:gd name="connsiteY14" fmla="*/ 792 h 5891229"/>
                <a:gd name="connsiteX0" fmla="*/ 3031042 w 5382109"/>
                <a:gd name="connsiteY0" fmla="*/ 792 h 5891229"/>
                <a:gd name="connsiteX1" fmla="*/ 777098 w 5382109"/>
                <a:gd name="connsiteY1" fmla="*/ 1044464 h 5891229"/>
                <a:gd name="connsiteX2" fmla="*/ 577563 w 5382109"/>
                <a:gd name="connsiteY2" fmla="*/ 2302951 h 5891229"/>
                <a:gd name="connsiteX3" fmla="*/ 763 w 5382109"/>
                <a:gd name="connsiteY3" fmla="*/ 3052336 h 5891229"/>
                <a:gd name="connsiteX4" fmla="*/ 511126 w 5382109"/>
                <a:gd name="connsiteY4" fmla="*/ 3328783 h 5891229"/>
                <a:gd name="connsiteX5" fmla="*/ 340038 w 5382109"/>
                <a:gd name="connsiteY5" fmla="*/ 3735582 h 5891229"/>
                <a:gd name="connsiteX6" fmla="*/ 531424 w 5382109"/>
                <a:gd name="connsiteY6" fmla="*/ 3871043 h 5891229"/>
                <a:gd name="connsiteX7" fmla="*/ 372902 w 5382109"/>
                <a:gd name="connsiteY7" fmla="*/ 4062429 h 5891229"/>
                <a:gd name="connsiteX8" fmla="*/ 564288 w 5382109"/>
                <a:gd name="connsiteY8" fmla="*/ 4317611 h 5891229"/>
                <a:gd name="connsiteX9" fmla="*/ 500493 w 5382109"/>
                <a:gd name="connsiteY9" fmla="*/ 4976829 h 5891229"/>
                <a:gd name="connsiteX10" fmla="*/ 1755135 w 5382109"/>
                <a:gd name="connsiteY10" fmla="*/ 5039796 h 5891229"/>
                <a:gd name="connsiteX11" fmla="*/ 1946521 w 5382109"/>
                <a:gd name="connsiteY11" fmla="*/ 5891229 h 5891229"/>
                <a:gd name="connsiteX12" fmla="*/ 4785414 w 5382109"/>
                <a:gd name="connsiteY12" fmla="*/ 5859332 h 5891229"/>
                <a:gd name="connsiteX13" fmla="*/ 4891740 w 5382109"/>
                <a:gd name="connsiteY13" fmla="*/ 3520169 h 5891229"/>
                <a:gd name="connsiteX14" fmla="*/ 3031042 w 5382109"/>
                <a:gd name="connsiteY14" fmla="*/ 792 h 5891229"/>
                <a:gd name="connsiteX0" fmla="*/ 3031042 w 5382109"/>
                <a:gd name="connsiteY0" fmla="*/ 792 h 5891229"/>
                <a:gd name="connsiteX1" fmla="*/ 777098 w 5382109"/>
                <a:gd name="connsiteY1" fmla="*/ 1044464 h 5891229"/>
                <a:gd name="connsiteX2" fmla="*/ 577563 w 5382109"/>
                <a:gd name="connsiteY2" fmla="*/ 2302951 h 5891229"/>
                <a:gd name="connsiteX3" fmla="*/ 763 w 5382109"/>
                <a:gd name="connsiteY3" fmla="*/ 3052336 h 5891229"/>
                <a:gd name="connsiteX4" fmla="*/ 511126 w 5382109"/>
                <a:gd name="connsiteY4" fmla="*/ 3328783 h 5891229"/>
                <a:gd name="connsiteX5" fmla="*/ 340038 w 5382109"/>
                <a:gd name="connsiteY5" fmla="*/ 3735582 h 5891229"/>
                <a:gd name="connsiteX6" fmla="*/ 531424 w 5382109"/>
                <a:gd name="connsiteY6" fmla="*/ 3871043 h 5891229"/>
                <a:gd name="connsiteX7" fmla="*/ 372902 w 5382109"/>
                <a:gd name="connsiteY7" fmla="*/ 4062429 h 5891229"/>
                <a:gd name="connsiteX8" fmla="*/ 564288 w 5382109"/>
                <a:gd name="connsiteY8" fmla="*/ 4317611 h 5891229"/>
                <a:gd name="connsiteX9" fmla="*/ 500493 w 5382109"/>
                <a:gd name="connsiteY9" fmla="*/ 4976829 h 5891229"/>
                <a:gd name="connsiteX10" fmla="*/ 1755135 w 5382109"/>
                <a:gd name="connsiteY10" fmla="*/ 5039796 h 5891229"/>
                <a:gd name="connsiteX11" fmla="*/ 1946521 w 5382109"/>
                <a:gd name="connsiteY11" fmla="*/ 5891229 h 5891229"/>
                <a:gd name="connsiteX12" fmla="*/ 4785414 w 5382109"/>
                <a:gd name="connsiteY12" fmla="*/ 5859332 h 5891229"/>
                <a:gd name="connsiteX13" fmla="*/ 4891740 w 5382109"/>
                <a:gd name="connsiteY13" fmla="*/ 3520169 h 5891229"/>
                <a:gd name="connsiteX14" fmla="*/ 3031042 w 5382109"/>
                <a:gd name="connsiteY14" fmla="*/ 792 h 5891229"/>
                <a:gd name="connsiteX0" fmla="*/ 3031042 w 5382109"/>
                <a:gd name="connsiteY0" fmla="*/ 627 h 5891064"/>
                <a:gd name="connsiteX1" fmla="*/ 777098 w 5382109"/>
                <a:gd name="connsiteY1" fmla="*/ 1180776 h 5891064"/>
                <a:gd name="connsiteX2" fmla="*/ 577563 w 5382109"/>
                <a:gd name="connsiteY2" fmla="*/ 2302786 h 5891064"/>
                <a:gd name="connsiteX3" fmla="*/ 763 w 5382109"/>
                <a:gd name="connsiteY3" fmla="*/ 3052171 h 5891064"/>
                <a:gd name="connsiteX4" fmla="*/ 511126 w 5382109"/>
                <a:gd name="connsiteY4" fmla="*/ 3328618 h 5891064"/>
                <a:gd name="connsiteX5" fmla="*/ 340038 w 5382109"/>
                <a:gd name="connsiteY5" fmla="*/ 3735417 h 5891064"/>
                <a:gd name="connsiteX6" fmla="*/ 531424 w 5382109"/>
                <a:gd name="connsiteY6" fmla="*/ 3870878 h 5891064"/>
                <a:gd name="connsiteX7" fmla="*/ 372902 w 5382109"/>
                <a:gd name="connsiteY7" fmla="*/ 4062264 h 5891064"/>
                <a:gd name="connsiteX8" fmla="*/ 564288 w 5382109"/>
                <a:gd name="connsiteY8" fmla="*/ 4317446 h 5891064"/>
                <a:gd name="connsiteX9" fmla="*/ 500493 w 5382109"/>
                <a:gd name="connsiteY9" fmla="*/ 4976664 h 5891064"/>
                <a:gd name="connsiteX10" fmla="*/ 1755135 w 5382109"/>
                <a:gd name="connsiteY10" fmla="*/ 5039631 h 5891064"/>
                <a:gd name="connsiteX11" fmla="*/ 1946521 w 5382109"/>
                <a:gd name="connsiteY11" fmla="*/ 5891064 h 5891064"/>
                <a:gd name="connsiteX12" fmla="*/ 4785414 w 5382109"/>
                <a:gd name="connsiteY12" fmla="*/ 5859167 h 5891064"/>
                <a:gd name="connsiteX13" fmla="*/ 4891740 w 5382109"/>
                <a:gd name="connsiteY13" fmla="*/ 3520004 h 5891064"/>
                <a:gd name="connsiteX14" fmla="*/ 3031042 w 5382109"/>
                <a:gd name="connsiteY14" fmla="*/ 627 h 5891064"/>
                <a:gd name="connsiteX0" fmla="*/ 3031042 w 5382109"/>
                <a:gd name="connsiteY0" fmla="*/ 968 h 5891405"/>
                <a:gd name="connsiteX1" fmla="*/ 777098 w 5382109"/>
                <a:gd name="connsiteY1" fmla="*/ 1181117 h 5891405"/>
                <a:gd name="connsiteX2" fmla="*/ 577563 w 5382109"/>
                <a:gd name="connsiteY2" fmla="*/ 2303127 h 5891405"/>
                <a:gd name="connsiteX3" fmla="*/ 763 w 5382109"/>
                <a:gd name="connsiteY3" fmla="*/ 3052512 h 5891405"/>
                <a:gd name="connsiteX4" fmla="*/ 511126 w 5382109"/>
                <a:gd name="connsiteY4" fmla="*/ 3328959 h 5891405"/>
                <a:gd name="connsiteX5" fmla="*/ 340038 w 5382109"/>
                <a:gd name="connsiteY5" fmla="*/ 3735758 h 5891405"/>
                <a:gd name="connsiteX6" fmla="*/ 531424 w 5382109"/>
                <a:gd name="connsiteY6" fmla="*/ 3871219 h 5891405"/>
                <a:gd name="connsiteX7" fmla="*/ 372902 w 5382109"/>
                <a:gd name="connsiteY7" fmla="*/ 4062605 h 5891405"/>
                <a:gd name="connsiteX8" fmla="*/ 564288 w 5382109"/>
                <a:gd name="connsiteY8" fmla="*/ 4317787 h 5891405"/>
                <a:gd name="connsiteX9" fmla="*/ 500493 w 5382109"/>
                <a:gd name="connsiteY9" fmla="*/ 4977005 h 5891405"/>
                <a:gd name="connsiteX10" fmla="*/ 1755135 w 5382109"/>
                <a:gd name="connsiteY10" fmla="*/ 5039972 h 5891405"/>
                <a:gd name="connsiteX11" fmla="*/ 1946521 w 5382109"/>
                <a:gd name="connsiteY11" fmla="*/ 5891405 h 5891405"/>
                <a:gd name="connsiteX12" fmla="*/ 4785414 w 5382109"/>
                <a:gd name="connsiteY12" fmla="*/ 5859508 h 5891405"/>
                <a:gd name="connsiteX13" fmla="*/ 4891740 w 5382109"/>
                <a:gd name="connsiteY13" fmla="*/ 3520345 h 5891405"/>
                <a:gd name="connsiteX14" fmla="*/ 3031042 w 5382109"/>
                <a:gd name="connsiteY14" fmla="*/ 968 h 5891405"/>
                <a:gd name="connsiteX0" fmla="*/ 3031042 w 5382109"/>
                <a:gd name="connsiteY0" fmla="*/ 968 h 5891405"/>
                <a:gd name="connsiteX1" fmla="*/ 777098 w 5382109"/>
                <a:gd name="connsiteY1" fmla="*/ 1181117 h 5891405"/>
                <a:gd name="connsiteX2" fmla="*/ 577563 w 5382109"/>
                <a:gd name="connsiteY2" fmla="*/ 2303127 h 5891405"/>
                <a:gd name="connsiteX3" fmla="*/ 763 w 5382109"/>
                <a:gd name="connsiteY3" fmla="*/ 3052512 h 5891405"/>
                <a:gd name="connsiteX4" fmla="*/ 511126 w 5382109"/>
                <a:gd name="connsiteY4" fmla="*/ 3328959 h 5891405"/>
                <a:gd name="connsiteX5" fmla="*/ 340038 w 5382109"/>
                <a:gd name="connsiteY5" fmla="*/ 3735758 h 5891405"/>
                <a:gd name="connsiteX6" fmla="*/ 531424 w 5382109"/>
                <a:gd name="connsiteY6" fmla="*/ 3871219 h 5891405"/>
                <a:gd name="connsiteX7" fmla="*/ 372902 w 5382109"/>
                <a:gd name="connsiteY7" fmla="*/ 4062605 h 5891405"/>
                <a:gd name="connsiteX8" fmla="*/ 564288 w 5382109"/>
                <a:gd name="connsiteY8" fmla="*/ 4317787 h 5891405"/>
                <a:gd name="connsiteX9" fmla="*/ 500493 w 5382109"/>
                <a:gd name="connsiteY9" fmla="*/ 4977005 h 5891405"/>
                <a:gd name="connsiteX10" fmla="*/ 1755135 w 5382109"/>
                <a:gd name="connsiteY10" fmla="*/ 5039972 h 5891405"/>
                <a:gd name="connsiteX11" fmla="*/ 1946521 w 5382109"/>
                <a:gd name="connsiteY11" fmla="*/ 5891405 h 5891405"/>
                <a:gd name="connsiteX12" fmla="*/ 4785414 w 5382109"/>
                <a:gd name="connsiteY12" fmla="*/ 5859508 h 5891405"/>
                <a:gd name="connsiteX13" fmla="*/ 4891740 w 5382109"/>
                <a:gd name="connsiteY13" fmla="*/ 3520345 h 5891405"/>
                <a:gd name="connsiteX14" fmla="*/ 3031042 w 5382109"/>
                <a:gd name="connsiteY14" fmla="*/ 968 h 5891405"/>
                <a:gd name="connsiteX0" fmla="*/ 3031204 w 5382271"/>
                <a:gd name="connsiteY0" fmla="*/ 968 h 5891405"/>
                <a:gd name="connsiteX1" fmla="*/ 777260 w 5382271"/>
                <a:gd name="connsiteY1" fmla="*/ 1181117 h 5891405"/>
                <a:gd name="connsiteX2" fmla="*/ 523134 w 5382271"/>
                <a:gd name="connsiteY2" fmla="*/ 2303127 h 5891405"/>
                <a:gd name="connsiteX3" fmla="*/ 925 w 5382271"/>
                <a:gd name="connsiteY3" fmla="*/ 3052512 h 5891405"/>
                <a:gd name="connsiteX4" fmla="*/ 511288 w 5382271"/>
                <a:gd name="connsiteY4" fmla="*/ 3328959 h 5891405"/>
                <a:gd name="connsiteX5" fmla="*/ 340200 w 5382271"/>
                <a:gd name="connsiteY5" fmla="*/ 3735758 h 5891405"/>
                <a:gd name="connsiteX6" fmla="*/ 531586 w 5382271"/>
                <a:gd name="connsiteY6" fmla="*/ 3871219 h 5891405"/>
                <a:gd name="connsiteX7" fmla="*/ 373064 w 5382271"/>
                <a:gd name="connsiteY7" fmla="*/ 4062605 h 5891405"/>
                <a:gd name="connsiteX8" fmla="*/ 564450 w 5382271"/>
                <a:gd name="connsiteY8" fmla="*/ 4317787 h 5891405"/>
                <a:gd name="connsiteX9" fmla="*/ 500655 w 5382271"/>
                <a:gd name="connsiteY9" fmla="*/ 4977005 h 5891405"/>
                <a:gd name="connsiteX10" fmla="*/ 1755297 w 5382271"/>
                <a:gd name="connsiteY10" fmla="*/ 5039972 h 5891405"/>
                <a:gd name="connsiteX11" fmla="*/ 1946683 w 5382271"/>
                <a:gd name="connsiteY11" fmla="*/ 5891405 h 5891405"/>
                <a:gd name="connsiteX12" fmla="*/ 4785576 w 5382271"/>
                <a:gd name="connsiteY12" fmla="*/ 5859508 h 5891405"/>
                <a:gd name="connsiteX13" fmla="*/ 4891902 w 5382271"/>
                <a:gd name="connsiteY13" fmla="*/ 3520345 h 5891405"/>
                <a:gd name="connsiteX14" fmla="*/ 3031204 w 5382271"/>
                <a:gd name="connsiteY14" fmla="*/ 968 h 5891405"/>
                <a:gd name="connsiteX0" fmla="*/ 3031204 w 5382271"/>
                <a:gd name="connsiteY0" fmla="*/ 968 h 5891405"/>
                <a:gd name="connsiteX1" fmla="*/ 777260 w 5382271"/>
                <a:gd name="connsiteY1" fmla="*/ 1181117 h 5891405"/>
                <a:gd name="connsiteX2" fmla="*/ 523134 w 5382271"/>
                <a:gd name="connsiteY2" fmla="*/ 2303127 h 5891405"/>
                <a:gd name="connsiteX3" fmla="*/ 925 w 5382271"/>
                <a:gd name="connsiteY3" fmla="*/ 3052512 h 5891405"/>
                <a:gd name="connsiteX4" fmla="*/ 511288 w 5382271"/>
                <a:gd name="connsiteY4" fmla="*/ 3328959 h 5891405"/>
                <a:gd name="connsiteX5" fmla="*/ 340200 w 5382271"/>
                <a:gd name="connsiteY5" fmla="*/ 3735758 h 5891405"/>
                <a:gd name="connsiteX6" fmla="*/ 531586 w 5382271"/>
                <a:gd name="connsiteY6" fmla="*/ 3871219 h 5891405"/>
                <a:gd name="connsiteX7" fmla="*/ 373064 w 5382271"/>
                <a:gd name="connsiteY7" fmla="*/ 4062605 h 5891405"/>
                <a:gd name="connsiteX8" fmla="*/ 564450 w 5382271"/>
                <a:gd name="connsiteY8" fmla="*/ 4317787 h 5891405"/>
                <a:gd name="connsiteX9" fmla="*/ 500655 w 5382271"/>
                <a:gd name="connsiteY9" fmla="*/ 4977005 h 5891405"/>
                <a:gd name="connsiteX10" fmla="*/ 1755297 w 5382271"/>
                <a:gd name="connsiteY10" fmla="*/ 5039972 h 5891405"/>
                <a:gd name="connsiteX11" fmla="*/ 1946683 w 5382271"/>
                <a:gd name="connsiteY11" fmla="*/ 5891405 h 5891405"/>
                <a:gd name="connsiteX12" fmla="*/ 4785576 w 5382271"/>
                <a:gd name="connsiteY12" fmla="*/ 5859508 h 5891405"/>
                <a:gd name="connsiteX13" fmla="*/ 4891902 w 5382271"/>
                <a:gd name="connsiteY13" fmla="*/ 3520345 h 5891405"/>
                <a:gd name="connsiteX14" fmla="*/ 3031204 w 5382271"/>
                <a:gd name="connsiteY14" fmla="*/ 968 h 5891405"/>
                <a:gd name="connsiteX0" fmla="*/ 3031204 w 5382271"/>
                <a:gd name="connsiteY0" fmla="*/ 968 h 5891405"/>
                <a:gd name="connsiteX1" fmla="*/ 777260 w 5382271"/>
                <a:gd name="connsiteY1" fmla="*/ 1181117 h 5891405"/>
                <a:gd name="connsiteX2" fmla="*/ 523134 w 5382271"/>
                <a:gd name="connsiteY2" fmla="*/ 2303127 h 5891405"/>
                <a:gd name="connsiteX3" fmla="*/ 925 w 5382271"/>
                <a:gd name="connsiteY3" fmla="*/ 3052512 h 5891405"/>
                <a:gd name="connsiteX4" fmla="*/ 511288 w 5382271"/>
                <a:gd name="connsiteY4" fmla="*/ 3328959 h 5891405"/>
                <a:gd name="connsiteX5" fmla="*/ 340200 w 5382271"/>
                <a:gd name="connsiteY5" fmla="*/ 3735758 h 5891405"/>
                <a:gd name="connsiteX6" fmla="*/ 531586 w 5382271"/>
                <a:gd name="connsiteY6" fmla="*/ 3871219 h 5891405"/>
                <a:gd name="connsiteX7" fmla="*/ 373064 w 5382271"/>
                <a:gd name="connsiteY7" fmla="*/ 4062605 h 5891405"/>
                <a:gd name="connsiteX8" fmla="*/ 564450 w 5382271"/>
                <a:gd name="connsiteY8" fmla="*/ 4317787 h 5891405"/>
                <a:gd name="connsiteX9" fmla="*/ 500655 w 5382271"/>
                <a:gd name="connsiteY9" fmla="*/ 4977005 h 5891405"/>
                <a:gd name="connsiteX10" fmla="*/ 1755297 w 5382271"/>
                <a:gd name="connsiteY10" fmla="*/ 5039972 h 5891405"/>
                <a:gd name="connsiteX11" fmla="*/ 1946683 w 5382271"/>
                <a:gd name="connsiteY11" fmla="*/ 5891405 h 5891405"/>
                <a:gd name="connsiteX12" fmla="*/ 4785576 w 5382271"/>
                <a:gd name="connsiteY12" fmla="*/ 5859508 h 5891405"/>
                <a:gd name="connsiteX13" fmla="*/ 4891902 w 5382271"/>
                <a:gd name="connsiteY13" fmla="*/ 3520345 h 5891405"/>
                <a:gd name="connsiteX14" fmla="*/ 3031204 w 5382271"/>
                <a:gd name="connsiteY14" fmla="*/ 968 h 5891405"/>
                <a:gd name="connsiteX0" fmla="*/ 3038119 w 5389186"/>
                <a:gd name="connsiteY0" fmla="*/ 968 h 5891405"/>
                <a:gd name="connsiteX1" fmla="*/ 784175 w 5389186"/>
                <a:gd name="connsiteY1" fmla="*/ 1181117 h 5891405"/>
                <a:gd name="connsiteX2" fmla="*/ 530049 w 5389186"/>
                <a:gd name="connsiteY2" fmla="*/ 2303127 h 5891405"/>
                <a:gd name="connsiteX3" fmla="*/ 7840 w 5389186"/>
                <a:gd name="connsiteY3" fmla="*/ 3052512 h 5891405"/>
                <a:gd name="connsiteX4" fmla="*/ 518203 w 5389186"/>
                <a:gd name="connsiteY4" fmla="*/ 3328959 h 5891405"/>
                <a:gd name="connsiteX5" fmla="*/ 347115 w 5389186"/>
                <a:gd name="connsiteY5" fmla="*/ 3735758 h 5891405"/>
                <a:gd name="connsiteX6" fmla="*/ 538501 w 5389186"/>
                <a:gd name="connsiteY6" fmla="*/ 3871219 h 5891405"/>
                <a:gd name="connsiteX7" fmla="*/ 379979 w 5389186"/>
                <a:gd name="connsiteY7" fmla="*/ 4062605 h 5891405"/>
                <a:gd name="connsiteX8" fmla="*/ 571365 w 5389186"/>
                <a:gd name="connsiteY8" fmla="*/ 4317787 h 5891405"/>
                <a:gd name="connsiteX9" fmla="*/ 507570 w 5389186"/>
                <a:gd name="connsiteY9" fmla="*/ 4977005 h 5891405"/>
                <a:gd name="connsiteX10" fmla="*/ 1762212 w 5389186"/>
                <a:gd name="connsiteY10" fmla="*/ 5039972 h 5891405"/>
                <a:gd name="connsiteX11" fmla="*/ 1953598 w 5389186"/>
                <a:gd name="connsiteY11" fmla="*/ 5891405 h 5891405"/>
                <a:gd name="connsiteX12" fmla="*/ 4792491 w 5389186"/>
                <a:gd name="connsiteY12" fmla="*/ 5859508 h 5891405"/>
                <a:gd name="connsiteX13" fmla="*/ 4898817 w 5389186"/>
                <a:gd name="connsiteY13" fmla="*/ 3520345 h 5891405"/>
                <a:gd name="connsiteX14" fmla="*/ 3038119 w 5389186"/>
                <a:gd name="connsiteY14" fmla="*/ 968 h 5891405"/>
                <a:gd name="connsiteX0" fmla="*/ 3037057 w 5388124"/>
                <a:gd name="connsiteY0" fmla="*/ 968 h 5891405"/>
                <a:gd name="connsiteX1" fmla="*/ 783113 w 5388124"/>
                <a:gd name="connsiteY1" fmla="*/ 1181117 h 5891405"/>
                <a:gd name="connsiteX2" fmla="*/ 528987 w 5388124"/>
                <a:gd name="connsiteY2" fmla="*/ 2303127 h 5891405"/>
                <a:gd name="connsiteX3" fmla="*/ 6778 w 5388124"/>
                <a:gd name="connsiteY3" fmla="*/ 3052512 h 5891405"/>
                <a:gd name="connsiteX4" fmla="*/ 517141 w 5388124"/>
                <a:gd name="connsiteY4" fmla="*/ 3328959 h 5891405"/>
                <a:gd name="connsiteX5" fmla="*/ 346053 w 5388124"/>
                <a:gd name="connsiteY5" fmla="*/ 3735758 h 5891405"/>
                <a:gd name="connsiteX6" fmla="*/ 537439 w 5388124"/>
                <a:gd name="connsiteY6" fmla="*/ 3871219 h 5891405"/>
                <a:gd name="connsiteX7" fmla="*/ 378917 w 5388124"/>
                <a:gd name="connsiteY7" fmla="*/ 4062605 h 5891405"/>
                <a:gd name="connsiteX8" fmla="*/ 570303 w 5388124"/>
                <a:gd name="connsiteY8" fmla="*/ 4317787 h 5891405"/>
                <a:gd name="connsiteX9" fmla="*/ 506508 w 5388124"/>
                <a:gd name="connsiteY9" fmla="*/ 4977005 h 5891405"/>
                <a:gd name="connsiteX10" fmla="*/ 1761150 w 5388124"/>
                <a:gd name="connsiteY10" fmla="*/ 5039972 h 5891405"/>
                <a:gd name="connsiteX11" fmla="*/ 1952536 w 5388124"/>
                <a:gd name="connsiteY11" fmla="*/ 5891405 h 5891405"/>
                <a:gd name="connsiteX12" fmla="*/ 4791429 w 5388124"/>
                <a:gd name="connsiteY12" fmla="*/ 5859508 h 5891405"/>
                <a:gd name="connsiteX13" fmla="*/ 4897755 w 5388124"/>
                <a:gd name="connsiteY13" fmla="*/ 3520345 h 5891405"/>
                <a:gd name="connsiteX14" fmla="*/ 3037057 w 5388124"/>
                <a:gd name="connsiteY14" fmla="*/ 968 h 5891405"/>
                <a:gd name="connsiteX0" fmla="*/ 3034541 w 5385608"/>
                <a:gd name="connsiteY0" fmla="*/ 968 h 5891405"/>
                <a:gd name="connsiteX1" fmla="*/ 780597 w 5385608"/>
                <a:gd name="connsiteY1" fmla="*/ 1181117 h 5891405"/>
                <a:gd name="connsiteX2" fmla="*/ 526471 w 5385608"/>
                <a:gd name="connsiteY2" fmla="*/ 2303127 h 5891405"/>
                <a:gd name="connsiteX3" fmla="*/ 4262 w 5385608"/>
                <a:gd name="connsiteY3" fmla="*/ 3052512 h 5891405"/>
                <a:gd name="connsiteX4" fmla="*/ 514625 w 5385608"/>
                <a:gd name="connsiteY4" fmla="*/ 3328959 h 5891405"/>
                <a:gd name="connsiteX5" fmla="*/ 343537 w 5385608"/>
                <a:gd name="connsiteY5" fmla="*/ 3735758 h 5891405"/>
                <a:gd name="connsiteX6" fmla="*/ 534923 w 5385608"/>
                <a:gd name="connsiteY6" fmla="*/ 3871219 h 5891405"/>
                <a:gd name="connsiteX7" fmla="*/ 376401 w 5385608"/>
                <a:gd name="connsiteY7" fmla="*/ 4062605 h 5891405"/>
                <a:gd name="connsiteX8" fmla="*/ 567787 w 5385608"/>
                <a:gd name="connsiteY8" fmla="*/ 4317787 h 5891405"/>
                <a:gd name="connsiteX9" fmla="*/ 503992 w 5385608"/>
                <a:gd name="connsiteY9" fmla="*/ 4977005 h 5891405"/>
                <a:gd name="connsiteX10" fmla="*/ 1758634 w 5385608"/>
                <a:gd name="connsiteY10" fmla="*/ 5039972 h 5891405"/>
                <a:gd name="connsiteX11" fmla="*/ 1950020 w 5385608"/>
                <a:gd name="connsiteY11" fmla="*/ 5891405 h 5891405"/>
                <a:gd name="connsiteX12" fmla="*/ 4788913 w 5385608"/>
                <a:gd name="connsiteY12" fmla="*/ 5859508 h 5891405"/>
                <a:gd name="connsiteX13" fmla="*/ 4895239 w 5385608"/>
                <a:gd name="connsiteY13" fmla="*/ 3520345 h 5891405"/>
                <a:gd name="connsiteX14" fmla="*/ 3034541 w 5385608"/>
                <a:gd name="connsiteY14" fmla="*/ 968 h 5891405"/>
                <a:gd name="connsiteX0" fmla="*/ 3034541 w 5385608"/>
                <a:gd name="connsiteY0" fmla="*/ 968 h 5891405"/>
                <a:gd name="connsiteX1" fmla="*/ 780597 w 5385608"/>
                <a:gd name="connsiteY1" fmla="*/ 1181117 h 5891405"/>
                <a:gd name="connsiteX2" fmla="*/ 526471 w 5385608"/>
                <a:gd name="connsiteY2" fmla="*/ 2303127 h 5891405"/>
                <a:gd name="connsiteX3" fmla="*/ 4262 w 5385608"/>
                <a:gd name="connsiteY3" fmla="*/ 3052512 h 5891405"/>
                <a:gd name="connsiteX4" fmla="*/ 514625 w 5385608"/>
                <a:gd name="connsiteY4" fmla="*/ 3328959 h 5891405"/>
                <a:gd name="connsiteX5" fmla="*/ 343537 w 5385608"/>
                <a:gd name="connsiteY5" fmla="*/ 3735758 h 5891405"/>
                <a:gd name="connsiteX6" fmla="*/ 534923 w 5385608"/>
                <a:gd name="connsiteY6" fmla="*/ 3871219 h 5891405"/>
                <a:gd name="connsiteX7" fmla="*/ 376401 w 5385608"/>
                <a:gd name="connsiteY7" fmla="*/ 4062605 h 5891405"/>
                <a:gd name="connsiteX8" fmla="*/ 567787 w 5385608"/>
                <a:gd name="connsiteY8" fmla="*/ 4317787 h 5891405"/>
                <a:gd name="connsiteX9" fmla="*/ 503992 w 5385608"/>
                <a:gd name="connsiteY9" fmla="*/ 4977005 h 5891405"/>
                <a:gd name="connsiteX10" fmla="*/ 1758634 w 5385608"/>
                <a:gd name="connsiteY10" fmla="*/ 5039972 h 5891405"/>
                <a:gd name="connsiteX11" fmla="*/ 1950020 w 5385608"/>
                <a:gd name="connsiteY11" fmla="*/ 5891405 h 5891405"/>
                <a:gd name="connsiteX12" fmla="*/ 4788913 w 5385608"/>
                <a:gd name="connsiteY12" fmla="*/ 5859508 h 5891405"/>
                <a:gd name="connsiteX13" fmla="*/ 4895239 w 5385608"/>
                <a:gd name="connsiteY13" fmla="*/ 3520345 h 5891405"/>
                <a:gd name="connsiteX14" fmla="*/ 3034541 w 5385608"/>
                <a:gd name="connsiteY14" fmla="*/ 968 h 5891405"/>
                <a:gd name="connsiteX0" fmla="*/ 2980702 w 5331769"/>
                <a:gd name="connsiteY0" fmla="*/ 968 h 5891405"/>
                <a:gd name="connsiteX1" fmla="*/ 726758 w 5331769"/>
                <a:gd name="connsiteY1" fmla="*/ 1181117 h 5891405"/>
                <a:gd name="connsiteX2" fmla="*/ 472632 w 5331769"/>
                <a:gd name="connsiteY2" fmla="*/ 2303127 h 5891405"/>
                <a:gd name="connsiteX3" fmla="*/ 5014 w 5331769"/>
                <a:gd name="connsiteY3" fmla="*/ 3079808 h 5891405"/>
                <a:gd name="connsiteX4" fmla="*/ 460786 w 5331769"/>
                <a:gd name="connsiteY4" fmla="*/ 3328959 h 5891405"/>
                <a:gd name="connsiteX5" fmla="*/ 289698 w 5331769"/>
                <a:gd name="connsiteY5" fmla="*/ 3735758 h 5891405"/>
                <a:gd name="connsiteX6" fmla="*/ 481084 w 5331769"/>
                <a:gd name="connsiteY6" fmla="*/ 3871219 h 5891405"/>
                <a:gd name="connsiteX7" fmla="*/ 322562 w 5331769"/>
                <a:gd name="connsiteY7" fmla="*/ 4062605 h 5891405"/>
                <a:gd name="connsiteX8" fmla="*/ 513948 w 5331769"/>
                <a:gd name="connsiteY8" fmla="*/ 4317787 h 5891405"/>
                <a:gd name="connsiteX9" fmla="*/ 450153 w 5331769"/>
                <a:gd name="connsiteY9" fmla="*/ 4977005 h 5891405"/>
                <a:gd name="connsiteX10" fmla="*/ 1704795 w 5331769"/>
                <a:gd name="connsiteY10" fmla="*/ 5039972 h 5891405"/>
                <a:gd name="connsiteX11" fmla="*/ 1896181 w 5331769"/>
                <a:gd name="connsiteY11" fmla="*/ 5891405 h 5891405"/>
                <a:gd name="connsiteX12" fmla="*/ 4735074 w 5331769"/>
                <a:gd name="connsiteY12" fmla="*/ 5859508 h 5891405"/>
                <a:gd name="connsiteX13" fmla="*/ 4841400 w 5331769"/>
                <a:gd name="connsiteY13" fmla="*/ 3520345 h 5891405"/>
                <a:gd name="connsiteX14" fmla="*/ 2980702 w 5331769"/>
                <a:gd name="connsiteY14" fmla="*/ 968 h 5891405"/>
                <a:gd name="connsiteX0" fmla="*/ 2980491 w 5331558"/>
                <a:gd name="connsiteY0" fmla="*/ 968 h 5891405"/>
                <a:gd name="connsiteX1" fmla="*/ 726547 w 5331558"/>
                <a:gd name="connsiteY1" fmla="*/ 1181117 h 5891405"/>
                <a:gd name="connsiteX2" fmla="*/ 486068 w 5331558"/>
                <a:gd name="connsiteY2" fmla="*/ 2371366 h 5891405"/>
                <a:gd name="connsiteX3" fmla="*/ 4803 w 5331558"/>
                <a:gd name="connsiteY3" fmla="*/ 3079808 h 5891405"/>
                <a:gd name="connsiteX4" fmla="*/ 460575 w 5331558"/>
                <a:gd name="connsiteY4" fmla="*/ 3328959 h 5891405"/>
                <a:gd name="connsiteX5" fmla="*/ 289487 w 5331558"/>
                <a:gd name="connsiteY5" fmla="*/ 3735758 h 5891405"/>
                <a:gd name="connsiteX6" fmla="*/ 480873 w 5331558"/>
                <a:gd name="connsiteY6" fmla="*/ 3871219 h 5891405"/>
                <a:gd name="connsiteX7" fmla="*/ 322351 w 5331558"/>
                <a:gd name="connsiteY7" fmla="*/ 4062605 h 5891405"/>
                <a:gd name="connsiteX8" fmla="*/ 513737 w 5331558"/>
                <a:gd name="connsiteY8" fmla="*/ 4317787 h 5891405"/>
                <a:gd name="connsiteX9" fmla="*/ 449942 w 5331558"/>
                <a:gd name="connsiteY9" fmla="*/ 4977005 h 5891405"/>
                <a:gd name="connsiteX10" fmla="*/ 1704584 w 5331558"/>
                <a:gd name="connsiteY10" fmla="*/ 5039972 h 5891405"/>
                <a:gd name="connsiteX11" fmla="*/ 1895970 w 5331558"/>
                <a:gd name="connsiteY11" fmla="*/ 5891405 h 5891405"/>
                <a:gd name="connsiteX12" fmla="*/ 4734863 w 5331558"/>
                <a:gd name="connsiteY12" fmla="*/ 5859508 h 5891405"/>
                <a:gd name="connsiteX13" fmla="*/ 4841189 w 5331558"/>
                <a:gd name="connsiteY13" fmla="*/ 3520345 h 5891405"/>
                <a:gd name="connsiteX14" fmla="*/ 2980491 w 5331558"/>
                <a:gd name="connsiteY14" fmla="*/ 968 h 58914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331558" h="5891405">
                  <a:moveTo>
                    <a:pt x="2980491" y="968"/>
                  </a:moveTo>
                  <a:cubicBezTo>
                    <a:pt x="1784302" y="-22254"/>
                    <a:pt x="1040642" y="372305"/>
                    <a:pt x="726547" y="1181117"/>
                  </a:cubicBezTo>
                  <a:cubicBezTo>
                    <a:pt x="528785" y="1834793"/>
                    <a:pt x="744238" y="2066938"/>
                    <a:pt x="486068" y="2371366"/>
                  </a:cubicBezTo>
                  <a:cubicBezTo>
                    <a:pt x="239818" y="2677225"/>
                    <a:pt x="-40213" y="2911644"/>
                    <a:pt x="4803" y="3079808"/>
                  </a:cubicBezTo>
                  <a:cubicBezTo>
                    <a:pt x="109541" y="3181162"/>
                    <a:pt x="260766" y="3266498"/>
                    <a:pt x="460575" y="3328959"/>
                  </a:cubicBezTo>
                  <a:cubicBezTo>
                    <a:pt x="403546" y="3464559"/>
                    <a:pt x="198074" y="3641722"/>
                    <a:pt x="289487" y="3735758"/>
                  </a:cubicBezTo>
                  <a:lnTo>
                    <a:pt x="480873" y="3871219"/>
                  </a:lnTo>
                  <a:cubicBezTo>
                    <a:pt x="428032" y="3935014"/>
                    <a:pt x="303940" y="3939433"/>
                    <a:pt x="322351" y="4062605"/>
                  </a:cubicBezTo>
                  <a:cubicBezTo>
                    <a:pt x="362395" y="4195168"/>
                    <a:pt x="550882" y="4226788"/>
                    <a:pt x="513737" y="4317787"/>
                  </a:cubicBezTo>
                  <a:cubicBezTo>
                    <a:pt x="397470" y="4561276"/>
                    <a:pt x="358392" y="4876020"/>
                    <a:pt x="449942" y="4977005"/>
                  </a:cubicBezTo>
                  <a:cubicBezTo>
                    <a:pt x="636587" y="5158310"/>
                    <a:pt x="1197305" y="5208988"/>
                    <a:pt x="1704584" y="5039972"/>
                  </a:cubicBezTo>
                  <a:lnTo>
                    <a:pt x="1895970" y="5891405"/>
                  </a:lnTo>
                  <a:lnTo>
                    <a:pt x="4734863" y="5859508"/>
                  </a:lnTo>
                  <a:cubicBezTo>
                    <a:pt x="4366268" y="4516262"/>
                    <a:pt x="4422975" y="3927926"/>
                    <a:pt x="4841189" y="3520345"/>
                  </a:cubicBezTo>
                  <a:cubicBezTo>
                    <a:pt x="6117095" y="1964448"/>
                    <a:pt x="4692333" y="36409"/>
                    <a:pt x="2980491" y="968"/>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74" name="Oval 37">
              <a:extLst>
                <a:ext uri="{FF2B5EF4-FFF2-40B4-BE49-F238E27FC236}">
                  <a16:creationId xmlns:a16="http://schemas.microsoft.com/office/drawing/2014/main" id="{0711327E-9191-4394-B64D-73AD56C41377}"/>
                </a:ext>
              </a:extLst>
            </p:cNvPr>
            <p:cNvSpPr/>
            <p:nvPr/>
          </p:nvSpPr>
          <p:spPr>
            <a:xfrm rot="18100542">
              <a:off x="5907878" y="-58593"/>
              <a:ext cx="1436045" cy="2141152"/>
            </a:xfrm>
            <a:custGeom>
              <a:avLst/>
              <a:gdLst/>
              <a:ahLst/>
              <a:cxnLst/>
              <a:rect l="l" t="t" r="r" b="b"/>
              <a:pathLst>
                <a:path w="1170491" h="1745209">
                  <a:moveTo>
                    <a:pt x="429221" y="671495"/>
                  </a:moveTo>
                  <a:cubicBezTo>
                    <a:pt x="415869" y="670322"/>
                    <a:pt x="402356" y="670624"/>
                    <a:pt x="388917" y="672439"/>
                  </a:cubicBezTo>
                  <a:cubicBezTo>
                    <a:pt x="370997" y="674859"/>
                    <a:pt x="353207" y="679968"/>
                    <a:pt x="336101" y="687858"/>
                  </a:cubicBezTo>
                  <a:lnTo>
                    <a:pt x="344770" y="708640"/>
                  </a:lnTo>
                  <a:cubicBezTo>
                    <a:pt x="405276" y="680369"/>
                    <a:pt x="475531" y="691805"/>
                    <a:pt x="523918" y="737799"/>
                  </a:cubicBezTo>
                  <a:cubicBezTo>
                    <a:pt x="569388" y="781022"/>
                    <a:pt x="587723" y="847396"/>
                    <a:pt x="571504" y="910067"/>
                  </a:cubicBezTo>
                  <a:lnTo>
                    <a:pt x="593243" y="915886"/>
                  </a:lnTo>
                  <a:cubicBezTo>
                    <a:pt x="611678" y="844923"/>
                    <a:pt x="590662" y="769719"/>
                    <a:pt x="538740" y="720849"/>
                  </a:cubicBezTo>
                  <a:cubicBezTo>
                    <a:pt x="507886" y="691808"/>
                    <a:pt x="469277" y="675014"/>
                    <a:pt x="429221" y="671495"/>
                  </a:cubicBezTo>
                  <a:close/>
                  <a:moveTo>
                    <a:pt x="588421" y="580980"/>
                  </a:moveTo>
                  <a:cubicBezTo>
                    <a:pt x="534186" y="581239"/>
                    <a:pt x="482134" y="605639"/>
                    <a:pt x="446738" y="649695"/>
                  </a:cubicBezTo>
                  <a:lnTo>
                    <a:pt x="463760" y="664437"/>
                  </a:lnTo>
                  <a:cubicBezTo>
                    <a:pt x="505329" y="612166"/>
                    <a:pt x="573320" y="591099"/>
                    <a:pt x="637132" y="610714"/>
                  </a:cubicBezTo>
                  <a:cubicBezTo>
                    <a:pt x="697098" y="629147"/>
                    <a:pt x="743088" y="680397"/>
                    <a:pt x="756495" y="743730"/>
                  </a:cubicBezTo>
                  <a:lnTo>
                    <a:pt x="778549" y="739251"/>
                  </a:lnTo>
                  <a:cubicBezTo>
                    <a:pt x="763432" y="667508"/>
                    <a:pt x="711108" y="609548"/>
                    <a:pt x="642848" y="588934"/>
                  </a:cubicBezTo>
                  <a:cubicBezTo>
                    <a:pt x="624821" y="583490"/>
                    <a:pt x="606500" y="580894"/>
                    <a:pt x="588421" y="580980"/>
                  </a:cubicBezTo>
                  <a:close/>
                  <a:moveTo>
                    <a:pt x="533817" y="0"/>
                  </a:moveTo>
                  <a:cubicBezTo>
                    <a:pt x="617807" y="1"/>
                    <a:pt x="687626" y="60667"/>
                    <a:pt x="697680" y="141081"/>
                  </a:cubicBezTo>
                  <a:cubicBezTo>
                    <a:pt x="603869" y="182843"/>
                    <a:pt x="547102" y="268997"/>
                    <a:pt x="562024" y="352718"/>
                  </a:cubicBezTo>
                  <a:lnTo>
                    <a:pt x="584367" y="347971"/>
                  </a:lnTo>
                  <a:cubicBezTo>
                    <a:pt x="570422" y="267354"/>
                    <a:pt x="633895" y="183716"/>
                    <a:pt x="732836" y="150639"/>
                  </a:cubicBezTo>
                  <a:cubicBezTo>
                    <a:pt x="738208" y="147500"/>
                    <a:pt x="743991" y="147205"/>
                    <a:pt x="749842" y="147205"/>
                  </a:cubicBezTo>
                  <a:cubicBezTo>
                    <a:pt x="844103" y="147205"/>
                    <a:pt x="920515" y="223618"/>
                    <a:pt x="920515" y="317877"/>
                  </a:cubicBezTo>
                  <a:lnTo>
                    <a:pt x="910716" y="366417"/>
                  </a:lnTo>
                  <a:lnTo>
                    <a:pt x="920515" y="366418"/>
                  </a:lnTo>
                  <a:lnTo>
                    <a:pt x="920515" y="371433"/>
                  </a:lnTo>
                  <a:cubicBezTo>
                    <a:pt x="997755" y="379016"/>
                    <a:pt x="1056877" y="445155"/>
                    <a:pt x="1056877" y="525101"/>
                  </a:cubicBezTo>
                  <a:lnTo>
                    <a:pt x="1047351" y="572282"/>
                  </a:lnTo>
                  <a:cubicBezTo>
                    <a:pt x="1119671" y="602218"/>
                    <a:pt x="1170491" y="673500"/>
                    <a:pt x="1170491" y="756650"/>
                  </a:cubicBezTo>
                  <a:cubicBezTo>
                    <a:pt x="1170490" y="802863"/>
                    <a:pt x="1154794" y="845409"/>
                    <a:pt x="1127569" y="878235"/>
                  </a:cubicBezTo>
                  <a:cubicBezTo>
                    <a:pt x="1080615" y="934488"/>
                    <a:pt x="1014142" y="959925"/>
                    <a:pt x="954678" y="939840"/>
                  </a:cubicBezTo>
                  <a:lnTo>
                    <a:pt x="947373" y="961469"/>
                  </a:lnTo>
                  <a:cubicBezTo>
                    <a:pt x="1000817" y="979520"/>
                    <a:pt x="1058949" y="966083"/>
                    <a:pt x="1106746" y="928282"/>
                  </a:cubicBezTo>
                  <a:cubicBezTo>
                    <a:pt x="1128548" y="955588"/>
                    <a:pt x="1138907" y="990708"/>
                    <a:pt x="1138907" y="1028247"/>
                  </a:cubicBezTo>
                  <a:cubicBezTo>
                    <a:pt x="1138907" y="1124134"/>
                    <a:pt x="1071328" y="1204237"/>
                    <a:pt x="981133" y="1223220"/>
                  </a:cubicBezTo>
                  <a:cubicBezTo>
                    <a:pt x="889088" y="1236998"/>
                    <a:pt x="805358" y="1200898"/>
                    <a:pt x="777272" y="1134408"/>
                  </a:cubicBezTo>
                  <a:cubicBezTo>
                    <a:pt x="791057" y="1124903"/>
                    <a:pt x="802061" y="1111678"/>
                    <a:pt x="810210" y="1096167"/>
                  </a:cubicBezTo>
                  <a:cubicBezTo>
                    <a:pt x="831546" y="1055553"/>
                    <a:pt x="830022" y="1005443"/>
                    <a:pt x="806195" y="964175"/>
                  </a:cubicBezTo>
                  <a:lnTo>
                    <a:pt x="787267" y="975103"/>
                  </a:lnTo>
                  <a:cubicBezTo>
                    <a:pt x="807161" y="1009560"/>
                    <a:pt x="808703" y="1051275"/>
                    <a:pt x="791333" y="1085110"/>
                  </a:cubicBezTo>
                  <a:cubicBezTo>
                    <a:pt x="784855" y="1097727"/>
                    <a:pt x="776117" y="1108536"/>
                    <a:pt x="763385" y="1114320"/>
                  </a:cubicBezTo>
                  <a:lnTo>
                    <a:pt x="744063" y="1119497"/>
                  </a:lnTo>
                  <a:lnTo>
                    <a:pt x="747716" y="1128718"/>
                  </a:lnTo>
                  <a:cubicBezTo>
                    <a:pt x="731558" y="1137628"/>
                    <a:pt x="712804" y="1141697"/>
                    <a:pt x="693327" y="1140344"/>
                  </a:cubicBezTo>
                  <a:cubicBezTo>
                    <a:pt x="655409" y="1137711"/>
                    <a:pt x="620494" y="1114908"/>
                    <a:pt x="601213" y="1080185"/>
                  </a:cubicBezTo>
                  <a:lnTo>
                    <a:pt x="582082" y="1090754"/>
                  </a:lnTo>
                  <a:cubicBezTo>
                    <a:pt x="605167" y="1132362"/>
                    <a:pt x="647281" y="1159482"/>
                    <a:pt x="693051" y="1162221"/>
                  </a:cubicBezTo>
                  <a:cubicBezTo>
                    <a:pt x="715413" y="1163558"/>
                    <a:pt x="736989" y="1158982"/>
                    <a:pt x="755684" y="1148835"/>
                  </a:cubicBezTo>
                  <a:cubicBezTo>
                    <a:pt x="792539" y="1222022"/>
                    <a:pt x="887119" y="1262260"/>
                    <a:pt x="989751" y="1247587"/>
                  </a:cubicBezTo>
                  <a:cubicBezTo>
                    <a:pt x="1000157" y="1267987"/>
                    <a:pt x="1004489" y="1291252"/>
                    <a:pt x="1004488" y="1315531"/>
                  </a:cubicBezTo>
                  <a:cubicBezTo>
                    <a:pt x="1004488" y="1381750"/>
                    <a:pt x="972258" y="1440443"/>
                    <a:pt x="920375" y="1473506"/>
                  </a:cubicBezTo>
                  <a:lnTo>
                    <a:pt x="913116" y="1474079"/>
                  </a:lnTo>
                  <a:cubicBezTo>
                    <a:pt x="850536" y="1469665"/>
                    <a:pt x="794159" y="1430126"/>
                    <a:pt x="766796" y="1371458"/>
                  </a:cubicBezTo>
                  <a:lnTo>
                    <a:pt x="746323" y="1380801"/>
                  </a:lnTo>
                  <a:cubicBezTo>
                    <a:pt x="776874" y="1446464"/>
                    <a:pt x="839753" y="1490827"/>
                    <a:pt x="909888" y="1496052"/>
                  </a:cubicBezTo>
                  <a:cubicBezTo>
                    <a:pt x="891948" y="1561049"/>
                    <a:pt x="840393" y="1611456"/>
                    <a:pt x="774838" y="1628054"/>
                  </a:cubicBezTo>
                  <a:cubicBezTo>
                    <a:pt x="686646" y="1642970"/>
                    <a:pt x="605133" y="1612285"/>
                    <a:pt x="571751" y="1552195"/>
                  </a:cubicBezTo>
                  <a:lnTo>
                    <a:pt x="550649" y="1566422"/>
                  </a:lnTo>
                  <a:cubicBezTo>
                    <a:pt x="577499" y="1609979"/>
                    <a:pt x="626419" y="1639383"/>
                    <a:pt x="685031" y="1648114"/>
                  </a:cubicBezTo>
                  <a:cubicBezTo>
                    <a:pt x="659684" y="1706013"/>
                    <a:pt x="601329" y="1745210"/>
                    <a:pt x="533818" y="1745209"/>
                  </a:cubicBezTo>
                  <a:cubicBezTo>
                    <a:pt x="455549" y="1745210"/>
                    <a:pt x="416747" y="1692524"/>
                    <a:pt x="372301" y="1619888"/>
                  </a:cubicBezTo>
                  <a:lnTo>
                    <a:pt x="366380" y="1592106"/>
                  </a:lnTo>
                  <a:cubicBezTo>
                    <a:pt x="305091" y="1567105"/>
                    <a:pt x="259811" y="1511085"/>
                    <a:pt x="250590" y="1443452"/>
                  </a:cubicBezTo>
                  <a:cubicBezTo>
                    <a:pt x="203712" y="1453117"/>
                    <a:pt x="158965" y="1444975"/>
                    <a:pt x="117260" y="1407178"/>
                  </a:cubicBezTo>
                  <a:cubicBezTo>
                    <a:pt x="55030" y="1350772"/>
                    <a:pt x="44039" y="1258933"/>
                    <a:pt x="90593" y="1192598"/>
                  </a:cubicBezTo>
                  <a:cubicBezTo>
                    <a:pt x="186799" y="1224213"/>
                    <a:pt x="285304" y="1199642"/>
                    <a:pt x="330760" y="1129474"/>
                  </a:cubicBezTo>
                  <a:lnTo>
                    <a:pt x="344999" y="1132822"/>
                  </a:lnTo>
                  <a:cubicBezTo>
                    <a:pt x="420009" y="1139731"/>
                    <a:pt x="490500" y="1101048"/>
                    <a:pt x="524987" y="1034051"/>
                  </a:cubicBezTo>
                  <a:lnTo>
                    <a:pt x="505360" y="1023014"/>
                  </a:lnTo>
                  <a:cubicBezTo>
                    <a:pt x="475089" y="1082544"/>
                    <a:pt x="412689" y="1116790"/>
                    <a:pt x="346243" y="1110339"/>
                  </a:cubicBezTo>
                  <a:cubicBezTo>
                    <a:pt x="283801" y="1104277"/>
                    <a:pt x="228486" y="1063265"/>
                    <a:pt x="202679" y="1003895"/>
                  </a:cubicBezTo>
                  <a:lnTo>
                    <a:pt x="181967" y="1012696"/>
                  </a:lnTo>
                  <a:cubicBezTo>
                    <a:pt x="205492" y="1066954"/>
                    <a:pt x="250941" y="1107583"/>
                    <a:pt x="305288" y="1123484"/>
                  </a:cubicBezTo>
                  <a:cubicBezTo>
                    <a:pt x="260051" y="1186174"/>
                    <a:pt x="162021" y="1201884"/>
                    <a:pt x="70961" y="1161909"/>
                  </a:cubicBezTo>
                  <a:cubicBezTo>
                    <a:pt x="64874" y="1160625"/>
                    <a:pt x="60391" y="1156961"/>
                    <a:pt x="56055" y="1153032"/>
                  </a:cubicBezTo>
                  <a:cubicBezTo>
                    <a:pt x="-13786" y="1089729"/>
                    <a:pt x="-19088" y="981796"/>
                    <a:pt x="44214" y="911953"/>
                  </a:cubicBezTo>
                  <a:lnTo>
                    <a:pt x="84073" y="882569"/>
                  </a:lnTo>
                  <a:lnTo>
                    <a:pt x="76811" y="875989"/>
                  </a:lnTo>
                  <a:lnTo>
                    <a:pt x="80179" y="872273"/>
                  </a:lnTo>
                  <a:cubicBezTo>
                    <a:pt x="28040" y="814783"/>
                    <a:pt x="28651" y="726072"/>
                    <a:pt x="82340" y="666836"/>
                  </a:cubicBezTo>
                  <a:lnTo>
                    <a:pt x="121082" y="638275"/>
                  </a:lnTo>
                  <a:cubicBezTo>
                    <a:pt x="89526" y="571593"/>
                    <a:pt x="96788" y="490523"/>
                    <a:pt x="145805" y="430894"/>
                  </a:cubicBezTo>
                  <a:cubicBezTo>
                    <a:pt x="198586" y="400645"/>
                    <a:pt x="259015" y="385179"/>
                    <a:pt x="321878" y="383347"/>
                  </a:cubicBezTo>
                  <a:lnTo>
                    <a:pt x="321111" y="357014"/>
                  </a:lnTo>
                  <a:cubicBezTo>
                    <a:pt x="257723" y="358862"/>
                    <a:pt x="196668" y="373772"/>
                    <a:pt x="141180" y="399723"/>
                  </a:cubicBezTo>
                  <a:cubicBezTo>
                    <a:pt x="117813" y="370058"/>
                    <a:pt x="106816" y="332072"/>
                    <a:pt x="106816" y="291518"/>
                  </a:cubicBezTo>
                  <a:cubicBezTo>
                    <a:pt x="106816" y="170286"/>
                    <a:pt x="205094" y="72008"/>
                    <a:pt x="326327" y="72008"/>
                  </a:cubicBezTo>
                  <a:cubicBezTo>
                    <a:pt x="350305" y="72008"/>
                    <a:pt x="373385" y="75853"/>
                    <a:pt x="394659" y="83948"/>
                  </a:cubicBezTo>
                  <a:cubicBezTo>
                    <a:pt x="425371" y="33609"/>
                    <a:pt x="467237" y="0"/>
                    <a:pt x="533817" y="0"/>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grpSp>
      <p:sp>
        <p:nvSpPr>
          <p:cNvPr id="75" name="Rectangle 19">
            <a:extLst>
              <a:ext uri="{FF2B5EF4-FFF2-40B4-BE49-F238E27FC236}">
                <a16:creationId xmlns:a16="http://schemas.microsoft.com/office/drawing/2014/main" id="{8025BC4E-7A4E-42D9-9569-8844F8906CE5}"/>
              </a:ext>
            </a:extLst>
          </p:cNvPr>
          <p:cNvSpPr/>
          <p:nvPr/>
        </p:nvSpPr>
        <p:spPr>
          <a:xfrm>
            <a:off x="4471052" y="2446822"/>
            <a:ext cx="449751" cy="494370"/>
          </a:xfrm>
          <a:custGeom>
            <a:avLst/>
            <a:gdLst/>
            <a:ahLst/>
            <a:cxnLst/>
            <a:rect l="l" t="t" r="r" b="b"/>
            <a:pathLst>
              <a:path w="2926108" h="3216409">
                <a:moveTo>
                  <a:pt x="1150286" y="2039882"/>
                </a:moveTo>
                <a:cubicBezTo>
                  <a:pt x="1216487" y="2110220"/>
                  <a:pt x="1249586" y="2238485"/>
                  <a:pt x="1348889" y="2250897"/>
                </a:cubicBezTo>
                <a:cubicBezTo>
                  <a:pt x="1452327" y="2213659"/>
                  <a:pt x="1530941" y="2147458"/>
                  <a:pt x="1597142" y="2052295"/>
                </a:cubicBezTo>
                <a:cubicBezTo>
                  <a:pt x="1634380" y="2030228"/>
                  <a:pt x="1712994" y="2049536"/>
                  <a:pt x="1721269" y="2072982"/>
                </a:cubicBezTo>
                <a:cubicBezTo>
                  <a:pt x="1533700" y="2362611"/>
                  <a:pt x="1615072" y="2763954"/>
                  <a:pt x="1568179" y="2830155"/>
                </a:cubicBezTo>
                <a:cubicBezTo>
                  <a:pt x="1391644" y="2965315"/>
                  <a:pt x="1231658" y="2893598"/>
                  <a:pt x="1063398" y="2925319"/>
                </a:cubicBezTo>
                <a:cubicBezTo>
                  <a:pt x="925479" y="2954282"/>
                  <a:pt x="820660" y="3107371"/>
                  <a:pt x="686879" y="3148747"/>
                </a:cubicBezTo>
                <a:cubicBezTo>
                  <a:pt x="536548" y="3184606"/>
                  <a:pt x="373804" y="3224602"/>
                  <a:pt x="215198" y="3214948"/>
                </a:cubicBezTo>
                <a:cubicBezTo>
                  <a:pt x="93829" y="3209431"/>
                  <a:pt x="71763" y="3046687"/>
                  <a:pt x="136584" y="2925318"/>
                </a:cubicBezTo>
                <a:cubicBezTo>
                  <a:pt x="168305" y="2828775"/>
                  <a:pt x="121415" y="2802571"/>
                  <a:pt x="107623" y="2710165"/>
                </a:cubicBezTo>
                <a:cubicBezTo>
                  <a:pt x="111150" y="2693172"/>
                  <a:pt x="127647" y="2691385"/>
                  <a:pt x="158288" y="2695563"/>
                </a:cubicBezTo>
                <a:lnTo>
                  <a:pt x="158288" y="2626239"/>
                </a:lnTo>
                <a:lnTo>
                  <a:pt x="266288" y="2626239"/>
                </a:lnTo>
                <a:lnTo>
                  <a:pt x="266288" y="2708276"/>
                </a:lnTo>
                <a:lnTo>
                  <a:pt x="307224" y="2711894"/>
                </a:lnTo>
                <a:lnTo>
                  <a:pt x="307224" y="2626239"/>
                </a:lnTo>
                <a:lnTo>
                  <a:pt x="415224" y="2626239"/>
                </a:lnTo>
                <a:lnTo>
                  <a:pt x="415224" y="2711420"/>
                </a:lnTo>
                <a:cubicBezTo>
                  <a:pt x="428487" y="2711947"/>
                  <a:pt x="442136" y="2710942"/>
                  <a:pt x="456160" y="2708700"/>
                </a:cubicBezTo>
                <a:lnTo>
                  <a:pt x="456160" y="2617963"/>
                </a:lnTo>
                <a:lnTo>
                  <a:pt x="564160" y="2617963"/>
                </a:lnTo>
                <a:lnTo>
                  <a:pt x="564160" y="2692500"/>
                </a:lnTo>
                <a:cubicBezTo>
                  <a:pt x="577696" y="2691220"/>
                  <a:pt x="591289" y="2688332"/>
                  <a:pt x="605096" y="2684680"/>
                </a:cubicBezTo>
                <a:lnTo>
                  <a:pt x="605096" y="2601411"/>
                </a:lnTo>
                <a:lnTo>
                  <a:pt x="713096" y="2601411"/>
                </a:lnTo>
                <a:lnTo>
                  <a:pt x="713096" y="2654658"/>
                </a:lnTo>
                <a:lnTo>
                  <a:pt x="754032" y="2641463"/>
                </a:lnTo>
                <a:lnTo>
                  <a:pt x="754032" y="2580721"/>
                </a:lnTo>
                <a:lnTo>
                  <a:pt x="862032" y="2580721"/>
                </a:lnTo>
                <a:lnTo>
                  <a:pt x="862032" y="2599792"/>
                </a:lnTo>
                <a:cubicBezTo>
                  <a:pt x="897454" y="2584791"/>
                  <a:pt x="934214" y="2567836"/>
                  <a:pt x="972371" y="2548802"/>
                </a:cubicBezTo>
                <a:cubicBezTo>
                  <a:pt x="1030297" y="2506047"/>
                  <a:pt x="939271" y="2219176"/>
                  <a:pt x="947546" y="2122633"/>
                </a:cubicBezTo>
                <a:cubicBezTo>
                  <a:pt x="957201" y="2082636"/>
                  <a:pt x="1082706" y="2067466"/>
                  <a:pt x="1150286" y="2039882"/>
                </a:cubicBezTo>
                <a:close/>
                <a:moveTo>
                  <a:pt x="394278" y="1320337"/>
                </a:moveTo>
                <a:cubicBezTo>
                  <a:pt x="356565" y="1315036"/>
                  <a:pt x="316914" y="1320983"/>
                  <a:pt x="277262" y="1344774"/>
                </a:cubicBezTo>
                <a:cubicBezTo>
                  <a:pt x="169686" y="1368221"/>
                  <a:pt x="281399" y="1532343"/>
                  <a:pt x="314500" y="1626128"/>
                </a:cubicBezTo>
                <a:cubicBezTo>
                  <a:pt x="335188" y="1715776"/>
                  <a:pt x="306225" y="1838523"/>
                  <a:pt x="376563" y="1820593"/>
                </a:cubicBezTo>
                <a:cubicBezTo>
                  <a:pt x="535169" y="1786113"/>
                  <a:pt x="681363" y="1673020"/>
                  <a:pt x="628954" y="1493726"/>
                </a:cubicBezTo>
                <a:cubicBezTo>
                  <a:pt x="603094" y="1453384"/>
                  <a:pt x="507414" y="1336241"/>
                  <a:pt x="394278" y="1320337"/>
                </a:cubicBezTo>
                <a:close/>
                <a:moveTo>
                  <a:pt x="1526804" y="66"/>
                </a:moveTo>
                <a:cubicBezTo>
                  <a:pt x="2066065" y="2824"/>
                  <a:pt x="2621877" y="129710"/>
                  <a:pt x="2896335" y="1038593"/>
                </a:cubicBezTo>
                <a:cubicBezTo>
                  <a:pt x="3057700" y="1564063"/>
                  <a:pt x="2532230" y="2366749"/>
                  <a:pt x="2064686" y="2292273"/>
                </a:cubicBezTo>
                <a:cubicBezTo>
                  <a:pt x="1885392" y="2267447"/>
                  <a:pt x="1950214" y="2015056"/>
                  <a:pt x="1555767" y="1940580"/>
                </a:cubicBezTo>
                <a:cubicBezTo>
                  <a:pt x="1179249" y="1868862"/>
                  <a:pt x="732393" y="2186075"/>
                  <a:pt x="554478" y="2159871"/>
                </a:cubicBezTo>
                <a:cubicBezTo>
                  <a:pt x="466211" y="2141942"/>
                  <a:pt x="394493" y="1904722"/>
                  <a:pt x="364151" y="1932305"/>
                </a:cubicBezTo>
                <a:cubicBezTo>
                  <a:pt x="322774" y="1970922"/>
                  <a:pt x="405526" y="2146079"/>
                  <a:pt x="467589" y="2205384"/>
                </a:cubicBezTo>
                <a:cubicBezTo>
                  <a:pt x="525515" y="2241243"/>
                  <a:pt x="732393" y="2202626"/>
                  <a:pt x="873070" y="2139183"/>
                </a:cubicBezTo>
                <a:cubicBezTo>
                  <a:pt x="913066" y="2128149"/>
                  <a:pt x="870312" y="2253655"/>
                  <a:pt x="877208" y="2333648"/>
                </a:cubicBezTo>
                <a:lnTo>
                  <a:pt x="862033" y="2337135"/>
                </a:lnTo>
                <a:lnTo>
                  <a:pt x="862033" y="2415799"/>
                </a:lnTo>
                <a:lnTo>
                  <a:pt x="754033" y="2415799"/>
                </a:lnTo>
                <a:lnTo>
                  <a:pt x="754033" y="2360695"/>
                </a:lnTo>
                <a:lnTo>
                  <a:pt x="713097" y="2366601"/>
                </a:lnTo>
                <a:lnTo>
                  <a:pt x="713097" y="2428213"/>
                </a:lnTo>
                <a:lnTo>
                  <a:pt x="605097" y="2428213"/>
                </a:lnTo>
                <a:lnTo>
                  <a:pt x="605097" y="2379641"/>
                </a:lnTo>
                <a:lnTo>
                  <a:pt x="564161" y="2382960"/>
                </a:lnTo>
                <a:lnTo>
                  <a:pt x="564161" y="2436489"/>
                </a:lnTo>
                <a:lnTo>
                  <a:pt x="456161" y="2436489"/>
                </a:lnTo>
                <a:lnTo>
                  <a:pt x="456161" y="2388351"/>
                </a:lnTo>
                <a:lnTo>
                  <a:pt x="415225" y="2389346"/>
                </a:lnTo>
                <a:lnTo>
                  <a:pt x="415225" y="2436489"/>
                </a:lnTo>
                <a:lnTo>
                  <a:pt x="307225" y="2436489"/>
                </a:lnTo>
                <a:lnTo>
                  <a:pt x="307225" y="2386989"/>
                </a:lnTo>
                <a:cubicBezTo>
                  <a:pt x="293173" y="2387203"/>
                  <a:pt x="279516" y="2386340"/>
                  <a:pt x="266289" y="2385150"/>
                </a:cubicBezTo>
                <a:lnTo>
                  <a:pt x="266289" y="2428213"/>
                </a:lnTo>
                <a:lnTo>
                  <a:pt x="158289" y="2428213"/>
                </a:lnTo>
                <a:lnTo>
                  <a:pt x="158289" y="2370613"/>
                </a:lnTo>
                <a:cubicBezTo>
                  <a:pt x="107017" y="2360332"/>
                  <a:pt x="72014" y="2345184"/>
                  <a:pt x="62108" y="2325373"/>
                </a:cubicBezTo>
                <a:cubicBezTo>
                  <a:pt x="37284" y="2261930"/>
                  <a:pt x="103484" y="2223314"/>
                  <a:pt x="124172" y="2172284"/>
                </a:cubicBezTo>
                <a:cubicBezTo>
                  <a:pt x="111759" y="2144700"/>
                  <a:pt x="74522" y="2141942"/>
                  <a:pt x="86934" y="2089533"/>
                </a:cubicBezTo>
                <a:cubicBezTo>
                  <a:pt x="96588" y="2053674"/>
                  <a:pt x="242782" y="2030228"/>
                  <a:pt x="264849" y="1994369"/>
                </a:cubicBezTo>
                <a:cubicBezTo>
                  <a:pt x="273125" y="1919892"/>
                  <a:pt x="-4093" y="1721291"/>
                  <a:pt x="45" y="1671639"/>
                </a:cubicBezTo>
                <a:cubicBezTo>
                  <a:pt x="12458" y="1619230"/>
                  <a:pt x="124172" y="1558546"/>
                  <a:pt x="190373" y="1477174"/>
                </a:cubicBezTo>
                <a:cubicBezTo>
                  <a:pt x="222094" y="1438557"/>
                  <a:pt x="80038" y="1267538"/>
                  <a:pt x="91072" y="1224783"/>
                </a:cubicBezTo>
                <a:cubicBezTo>
                  <a:pt x="111760" y="1092381"/>
                  <a:pt x="240023" y="943429"/>
                  <a:pt x="264849" y="703451"/>
                </a:cubicBezTo>
                <a:cubicBezTo>
                  <a:pt x="342084" y="332450"/>
                  <a:pt x="961338" y="-5451"/>
                  <a:pt x="1526804" y="66"/>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76" name="Freeform 114">
            <a:extLst>
              <a:ext uri="{FF2B5EF4-FFF2-40B4-BE49-F238E27FC236}">
                <a16:creationId xmlns:a16="http://schemas.microsoft.com/office/drawing/2014/main" id="{353DEA2B-7F2E-4C6B-B5D7-248AF895CCDB}"/>
              </a:ext>
            </a:extLst>
          </p:cNvPr>
          <p:cNvSpPr>
            <a:spLocks noChangeAspect="1"/>
          </p:cNvSpPr>
          <p:nvPr/>
        </p:nvSpPr>
        <p:spPr>
          <a:xfrm>
            <a:off x="10267646" y="2429101"/>
            <a:ext cx="549379" cy="529812"/>
          </a:xfrm>
          <a:custGeom>
            <a:avLst/>
            <a:gdLst>
              <a:gd name="connsiteX0" fmla="*/ 2500704 w 3745816"/>
              <a:gd name="connsiteY0" fmla="*/ 2026790 h 3316502"/>
              <a:gd name="connsiteX1" fmla="*/ 2261868 w 3745816"/>
              <a:gd name="connsiteY1" fmla="*/ 2108676 h 3316502"/>
              <a:gd name="connsiteX2" fmla="*/ 2364227 w 3745816"/>
              <a:gd name="connsiteY2" fmla="*/ 2313393 h 3316502"/>
              <a:gd name="connsiteX3" fmla="*/ 2500704 w 3745816"/>
              <a:gd name="connsiteY3" fmla="*/ 2026790 h 3316502"/>
              <a:gd name="connsiteX4" fmla="*/ 1245112 w 3745816"/>
              <a:gd name="connsiteY4" fmla="*/ 2026790 h 3316502"/>
              <a:gd name="connsiteX5" fmla="*/ 1381589 w 3745816"/>
              <a:gd name="connsiteY5" fmla="*/ 2313393 h 3316502"/>
              <a:gd name="connsiteX6" fmla="*/ 1483948 w 3745816"/>
              <a:gd name="connsiteY6" fmla="*/ 2108676 h 3316502"/>
              <a:gd name="connsiteX7" fmla="*/ 1245112 w 3745816"/>
              <a:gd name="connsiteY7" fmla="*/ 2026790 h 3316502"/>
              <a:gd name="connsiteX8" fmla="*/ 3185000 w 3745816"/>
              <a:gd name="connsiteY8" fmla="*/ 1670667 h 3316502"/>
              <a:gd name="connsiteX9" fmla="*/ 3244509 w 3745816"/>
              <a:gd name="connsiteY9" fmla="*/ 1692418 h 3316502"/>
              <a:gd name="connsiteX10" fmla="*/ 3380986 w 3745816"/>
              <a:gd name="connsiteY10" fmla="*/ 1856191 h 3316502"/>
              <a:gd name="connsiteX11" fmla="*/ 3599350 w 3745816"/>
              <a:gd name="connsiteY11" fmla="*/ 1903959 h 3316502"/>
              <a:gd name="connsiteX12" fmla="*/ 3735827 w 3745816"/>
              <a:gd name="connsiteY12" fmla="*/ 2142795 h 3316502"/>
              <a:gd name="connsiteX13" fmla="*/ 3572054 w 3745816"/>
              <a:gd name="connsiteY13" fmla="*/ 2620466 h 3316502"/>
              <a:gd name="connsiteX14" fmla="*/ 3551583 w 3745816"/>
              <a:gd name="connsiteY14" fmla="*/ 3316502 h 3316502"/>
              <a:gd name="connsiteX15" fmla="*/ 3292276 w 3745816"/>
              <a:gd name="connsiteY15" fmla="*/ 3302855 h 3316502"/>
              <a:gd name="connsiteX16" fmla="*/ 3271804 w 3745816"/>
              <a:gd name="connsiteY16" fmla="*/ 2511284 h 3316502"/>
              <a:gd name="connsiteX17" fmla="*/ 3278628 w 3745816"/>
              <a:gd name="connsiteY17" fmla="*/ 2272449 h 3316502"/>
              <a:gd name="connsiteX18" fmla="*/ 3128502 w 3745816"/>
              <a:gd name="connsiteY18" fmla="*/ 2108675 h 3316502"/>
              <a:gd name="connsiteX19" fmla="*/ 2869195 w 3745816"/>
              <a:gd name="connsiteY19" fmla="*/ 2019965 h 3316502"/>
              <a:gd name="connsiteX20" fmla="*/ 3185000 w 3745816"/>
              <a:gd name="connsiteY20" fmla="*/ 1670667 h 3316502"/>
              <a:gd name="connsiteX21" fmla="*/ 560816 w 3745816"/>
              <a:gd name="connsiteY21" fmla="*/ 1670667 h 3316502"/>
              <a:gd name="connsiteX22" fmla="*/ 876621 w 3745816"/>
              <a:gd name="connsiteY22" fmla="*/ 2019965 h 3316502"/>
              <a:gd name="connsiteX23" fmla="*/ 617314 w 3745816"/>
              <a:gd name="connsiteY23" fmla="*/ 2108675 h 3316502"/>
              <a:gd name="connsiteX24" fmla="*/ 467188 w 3745816"/>
              <a:gd name="connsiteY24" fmla="*/ 2272449 h 3316502"/>
              <a:gd name="connsiteX25" fmla="*/ 474012 w 3745816"/>
              <a:gd name="connsiteY25" fmla="*/ 2511284 h 3316502"/>
              <a:gd name="connsiteX26" fmla="*/ 453540 w 3745816"/>
              <a:gd name="connsiteY26" fmla="*/ 3302855 h 3316502"/>
              <a:gd name="connsiteX27" fmla="*/ 194233 w 3745816"/>
              <a:gd name="connsiteY27" fmla="*/ 3316502 h 3316502"/>
              <a:gd name="connsiteX28" fmla="*/ 173762 w 3745816"/>
              <a:gd name="connsiteY28" fmla="*/ 2620466 h 3316502"/>
              <a:gd name="connsiteX29" fmla="*/ 9989 w 3745816"/>
              <a:gd name="connsiteY29" fmla="*/ 2142795 h 3316502"/>
              <a:gd name="connsiteX30" fmla="*/ 146466 w 3745816"/>
              <a:gd name="connsiteY30" fmla="*/ 1903959 h 3316502"/>
              <a:gd name="connsiteX31" fmla="*/ 364830 w 3745816"/>
              <a:gd name="connsiteY31" fmla="*/ 1856191 h 3316502"/>
              <a:gd name="connsiteX32" fmla="*/ 501307 w 3745816"/>
              <a:gd name="connsiteY32" fmla="*/ 1692418 h 3316502"/>
              <a:gd name="connsiteX33" fmla="*/ 560816 w 3745816"/>
              <a:gd name="connsiteY33" fmla="*/ 1670667 h 3316502"/>
              <a:gd name="connsiteX34" fmla="*/ 2609647 w 3745816"/>
              <a:gd name="connsiteY34" fmla="*/ 1003649 h 3316502"/>
              <a:gd name="connsiteX35" fmla="*/ 2234575 w 3745816"/>
              <a:gd name="connsiteY35" fmla="*/ 1385343 h 3316502"/>
              <a:gd name="connsiteX36" fmla="*/ 1968444 w 3745816"/>
              <a:gd name="connsiteY36" fmla="*/ 1951725 h 3316502"/>
              <a:gd name="connsiteX37" fmla="*/ 2248223 w 3745816"/>
              <a:gd name="connsiteY37" fmla="*/ 1897134 h 3316502"/>
              <a:gd name="connsiteX38" fmla="*/ 2644008 w 3745816"/>
              <a:gd name="connsiteY38" fmla="*/ 1010029 h 3316502"/>
              <a:gd name="connsiteX39" fmla="*/ 2609647 w 3745816"/>
              <a:gd name="connsiteY39" fmla="*/ 1003649 h 3316502"/>
              <a:gd name="connsiteX40" fmla="*/ 1136169 w 3745816"/>
              <a:gd name="connsiteY40" fmla="*/ 1003649 h 3316502"/>
              <a:gd name="connsiteX41" fmla="*/ 1101808 w 3745816"/>
              <a:gd name="connsiteY41" fmla="*/ 1010029 h 3316502"/>
              <a:gd name="connsiteX42" fmla="*/ 1497593 w 3745816"/>
              <a:gd name="connsiteY42" fmla="*/ 1897134 h 3316502"/>
              <a:gd name="connsiteX43" fmla="*/ 1777372 w 3745816"/>
              <a:gd name="connsiteY43" fmla="*/ 1951725 h 3316502"/>
              <a:gd name="connsiteX44" fmla="*/ 1511241 w 3745816"/>
              <a:gd name="connsiteY44" fmla="*/ 1385343 h 3316502"/>
              <a:gd name="connsiteX45" fmla="*/ 1136169 w 3745816"/>
              <a:gd name="connsiteY45" fmla="*/ 1003649 h 3316502"/>
              <a:gd name="connsiteX46" fmla="*/ 665081 w 3745816"/>
              <a:gd name="connsiteY46" fmla="*/ 96 h 3316502"/>
              <a:gd name="connsiteX47" fmla="*/ 1862679 w 3745816"/>
              <a:gd name="connsiteY47" fmla="*/ 634117 h 3316502"/>
              <a:gd name="connsiteX48" fmla="*/ 3080735 w 3745816"/>
              <a:gd name="connsiteY48" fmla="*/ 96 h 3316502"/>
              <a:gd name="connsiteX49" fmla="*/ 3619822 w 3745816"/>
              <a:gd name="connsiteY49" fmla="*/ 921320 h 3316502"/>
              <a:gd name="connsiteX50" fmla="*/ 3456049 w 3745816"/>
              <a:gd name="connsiteY50" fmla="*/ 955441 h 3316502"/>
              <a:gd name="connsiteX51" fmla="*/ 3189917 w 3745816"/>
              <a:gd name="connsiteY51" fmla="*/ 1317105 h 3316502"/>
              <a:gd name="connsiteX52" fmla="*/ 3155798 w 3745816"/>
              <a:gd name="connsiteY52" fmla="*/ 1596884 h 3316502"/>
              <a:gd name="connsiteX53" fmla="*/ 2848723 w 3745816"/>
              <a:gd name="connsiteY53" fmla="*/ 1842544 h 3316502"/>
              <a:gd name="connsiteX54" fmla="*/ 2650831 w 3745816"/>
              <a:gd name="connsiteY54" fmla="*/ 2518108 h 3316502"/>
              <a:gd name="connsiteX55" fmla="*/ 2193630 w 3745816"/>
              <a:gd name="connsiteY55" fmla="*/ 2531756 h 3316502"/>
              <a:gd name="connsiteX56" fmla="*/ 1941147 w 3745816"/>
              <a:gd name="connsiteY56" fmla="*/ 2211033 h 3316502"/>
              <a:gd name="connsiteX57" fmla="*/ 1872908 w 3745816"/>
              <a:gd name="connsiteY57" fmla="*/ 2313392 h 3316502"/>
              <a:gd name="connsiteX58" fmla="*/ 1804669 w 3745816"/>
              <a:gd name="connsiteY58" fmla="*/ 2211033 h 3316502"/>
              <a:gd name="connsiteX59" fmla="*/ 1552186 w 3745816"/>
              <a:gd name="connsiteY59" fmla="*/ 2531756 h 3316502"/>
              <a:gd name="connsiteX60" fmla="*/ 1094985 w 3745816"/>
              <a:gd name="connsiteY60" fmla="*/ 2518108 h 3316502"/>
              <a:gd name="connsiteX61" fmla="*/ 897093 w 3745816"/>
              <a:gd name="connsiteY61" fmla="*/ 1842544 h 3316502"/>
              <a:gd name="connsiteX62" fmla="*/ 590018 w 3745816"/>
              <a:gd name="connsiteY62" fmla="*/ 1596884 h 3316502"/>
              <a:gd name="connsiteX63" fmla="*/ 555899 w 3745816"/>
              <a:gd name="connsiteY63" fmla="*/ 1317105 h 3316502"/>
              <a:gd name="connsiteX64" fmla="*/ 388154 w 3745816"/>
              <a:gd name="connsiteY64" fmla="*/ 1151989 h 3316502"/>
              <a:gd name="connsiteX65" fmla="*/ 289767 w 3745816"/>
              <a:gd name="connsiteY65" fmla="*/ 955441 h 3316502"/>
              <a:gd name="connsiteX66" fmla="*/ 125994 w 3745816"/>
              <a:gd name="connsiteY66" fmla="*/ 921320 h 3316502"/>
              <a:gd name="connsiteX67" fmla="*/ 665081 w 3745816"/>
              <a:gd name="connsiteY67" fmla="*/ 96 h 3316502"/>
              <a:gd name="connsiteX0" fmla="*/ 2500704 w 3745816"/>
              <a:gd name="connsiteY0" fmla="*/ 2026790 h 3316502"/>
              <a:gd name="connsiteX1" fmla="*/ 2261868 w 3745816"/>
              <a:gd name="connsiteY1" fmla="*/ 2108676 h 3316502"/>
              <a:gd name="connsiteX2" fmla="*/ 2364227 w 3745816"/>
              <a:gd name="connsiteY2" fmla="*/ 2313393 h 3316502"/>
              <a:gd name="connsiteX3" fmla="*/ 2500704 w 3745816"/>
              <a:gd name="connsiteY3" fmla="*/ 2026790 h 3316502"/>
              <a:gd name="connsiteX4" fmla="*/ 1245112 w 3745816"/>
              <a:gd name="connsiteY4" fmla="*/ 2026790 h 3316502"/>
              <a:gd name="connsiteX5" fmla="*/ 1381589 w 3745816"/>
              <a:gd name="connsiteY5" fmla="*/ 2313393 h 3316502"/>
              <a:gd name="connsiteX6" fmla="*/ 1483948 w 3745816"/>
              <a:gd name="connsiteY6" fmla="*/ 2108676 h 3316502"/>
              <a:gd name="connsiteX7" fmla="*/ 1245112 w 3745816"/>
              <a:gd name="connsiteY7" fmla="*/ 2026790 h 3316502"/>
              <a:gd name="connsiteX8" fmla="*/ 3185000 w 3745816"/>
              <a:gd name="connsiteY8" fmla="*/ 1670667 h 3316502"/>
              <a:gd name="connsiteX9" fmla="*/ 3244509 w 3745816"/>
              <a:gd name="connsiteY9" fmla="*/ 1692418 h 3316502"/>
              <a:gd name="connsiteX10" fmla="*/ 3380986 w 3745816"/>
              <a:gd name="connsiteY10" fmla="*/ 1856191 h 3316502"/>
              <a:gd name="connsiteX11" fmla="*/ 3599350 w 3745816"/>
              <a:gd name="connsiteY11" fmla="*/ 1903959 h 3316502"/>
              <a:gd name="connsiteX12" fmla="*/ 3735827 w 3745816"/>
              <a:gd name="connsiteY12" fmla="*/ 2142795 h 3316502"/>
              <a:gd name="connsiteX13" fmla="*/ 3572054 w 3745816"/>
              <a:gd name="connsiteY13" fmla="*/ 2620466 h 3316502"/>
              <a:gd name="connsiteX14" fmla="*/ 3551583 w 3745816"/>
              <a:gd name="connsiteY14" fmla="*/ 3316502 h 3316502"/>
              <a:gd name="connsiteX15" fmla="*/ 3292276 w 3745816"/>
              <a:gd name="connsiteY15" fmla="*/ 3302855 h 3316502"/>
              <a:gd name="connsiteX16" fmla="*/ 3271804 w 3745816"/>
              <a:gd name="connsiteY16" fmla="*/ 2511284 h 3316502"/>
              <a:gd name="connsiteX17" fmla="*/ 3278628 w 3745816"/>
              <a:gd name="connsiteY17" fmla="*/ 2272449 h 3316502"/>
              <a:gd name="connsiteX18" fmla="*/ 3128502 w 3745816"/>
              <a:gd name="connsiteY18" fmla="*/ 2108675 h 3316502"/>
              <a:gd name="connsiteX19" fmla="*/ 2869195 w 3745816"/>
              <a:gd name="connsiteY19" fmla="*/ 2019965 h 3316502"/>
              <a:gd name="connsiteX20" fmla="*/ 3185000 w 3745816"/>
              <a:gd name="connsiteY20" fmla="*/ 1670667 h 3316502"/>
              <a:gd name="connsiteX21" fmla="*/ 560816 w 3745816"/>
              <a:gd name="connsiteY21" fmla="*/ 1670667 h 3316502"/>
              <a:gd name="connsiteX22" fmla="*/ 876621 w 3745816"/>
              <a:gd name="connsiteY22" fmla="*/ 2019965 h 3316502"/>
              <a:gd name="connsiteX23" fmla="*/ 617314 w 3745816"/>
              <a:gd name="connsiteY23" fmla="*/ 2108675 h 3316502"/>
              <a:gd name="connsiteX24" fmla="*/ 467188 w 3745816"/>
              <a:gd name="connsiteY24" fmla="*/ 2272449 h 3316502"/>
              <a:gd name="connsiteX25" fmla="*/ 474012 w 3745816"/>
              <a:gd name="connsiteY25" fmla="*/ 2511284 h 3316502"/>
              <a:gd name="connsiteX26" fmla="*/ 453540 w 3745816"/>
              <a:gd name="connsiteY26" fmla="*/ 3302855 h 3316502"/>
              <a:gd name="connsiteX27" fmla="*/ 194233 w 3745816"/>
              <a:gd name="connsiteY27" fmla="*/ 3316502 h 3316502"/>
              <a:gd name="connsiteX28" fmla="*/ 173762 w 3745816"/>
              <a:gd name="connsiteY28" fmla="*/ 2620466 h 3316502"/>
              <a:gd name="connsiteX29" fmla="*/ 9989 w 3745816"/>
              <a:gd name="connsiteY29" fmla="*/ 2142795 h 3316502"/>
              <a:gd name="connsiteX30" fmla="*/ 146466 w 3745816"/>
              <a:gd name="connsiteY30" fmla="*/ 1903959 h 3316502"/>
              <a:gd name="connsiteX31" fmla="*/ 364830 w 3745816"/>
              <a:gd name="connsiteY31" fmla="*/ 1856191 h 3316502"/>
              <a:gd name="connsiteX32" fmla="*/ 501307 w 3745816"/>
              <a:gd name="connsiteY32" fmla="*/ 1692418 h 3316502"/>
              <a:gd name="connsiteX33" fmla="*/ 560816 w 3745816"/>
              <a:gd name="connsiteY33" fmla="*/ 1670667 h 3316502"/>
              <a:gd name="connsiteX34" fmla="*/ 2609647 w 3745816"/>
              <a:gd name="connsiteY34" fmla="*/ 1003649 h 3316502"/>
              <a:gd name="connsiteX35" fmla="*/ 2234575 w 3745816"/>
              <a:gd name="connsiteY35" fmla="*/ 1385343 h 3316502"/>
              <a:gd name="connsiteX36" fmla="*/ 1968444 w 3745816"/>
              <a:gd name="connsiteY36" fmla="*/ 1951725 h 3316502"/>
              <a:gd name="connsiteX37" fmla="*/ 2248223 w 3745816"/>
              <a:gd name="connsiteY37" fmla="*/ 1897134 h 3316502"/>
              <a:gd name="connsiteX38" fmla="*/ 2644008 w 3745816"/>
              <a:gd name="connsiteY38" fmla="*/ 1010029 h 3316502"/>
              <a:gd name="connsiteX39" fmla="*/ 2609647 w 3745816"/>
              <a:gd name="connsiteY39" fmla="*/ 1003649 h 3316502"/>
              <a:gd name="connsiteX40" fmla="*/ 1136169 w 3745816"/>
              <a:gd name="connsiteY40" fmla="*/ 1003649 h 3316502"/>
              <a:gd name="connsiteX41" fmla="*/ 1101808 w 3745816"/>
              <a:gd name="connsiteY41" fmla="*/ 1010029 h 3316502"/>
              <a:gd name="connsiteX42" fmla="*/ 1497593 w 3745816"/>
              <a:gd name="connsiteY42" fmla="*/ 1897134 h 3316502"/>
              <a:gd name="connsiteX43" fmla="*/ 1777372 w 3745816"/>
              <a:gd name="connsiteY43" fmla="*/ 1951725 h 3316502"/>
              <a:gd name="connsiteX44" fmla="*/ 1511241 w 3745816"/>
              <a:gd name="connsiteY44" fmla="*/ 1385343 h 3316502"/>
              <a:gd name="connsiteX45" fmla="*/ 1136169 w 3745816"/>
              <a:gd name="connsiteY45" fmla="*/ 1003649 h 3316502"/>
              <a:gd name="connsiteX46" fmla="*/ 665081 w 3745816"/>
              <a:gd name="connsiteY46" fmla="*/ 96 h 3316502"/>
              <a:gd name="connsiteX47" fmla="*/ 1862679 w 3745816"/>
              <a:gd name="connsiteY47" fmla="*/ 634117 h 3316502"/>
              <a:gd name="connsiteX48" fmla="*/ 3080735 w 3745816"/>
              <a:gd name="connsiteY48" fmla="*/ 96 h 3316502"/>
              <a:gd name="connsiteX49" fmla="*/ 3619822 w 3745816"/>
              <a:gd name="connsiteY49" fmla="*/ 921320 h 3316502"/>
              <a:gd name="connsiteX50" fmla="*/ 3456049 w 3745816"/>
              <a:gd name="connsiteY50" fmla="*/ 955441 h 3316502"/>
              <a:gd name="connsiteX51" fmla="*/ 3189917 w 3745816"/>
              <a:gd name="connsiteY51" fmla="*/ 1317105 h 3316502"/>
              <a:gd name="connsiteX52" fmla="*/ 3155798 w 3745816"/>
              <a:gd name="connsiteY52" fmla="*/ 1596884 h 3316502"/>
              <a:gd name="connsiteX53" fmla="*/ 2848723 w 3745816"/>
              <a:gd name="connsiteY53" fmla="*/ 1842544 h 3316502"/>
              <a:gd name="connsiteX54" fmla="*/ 2650831 w 3745816"/>
              <a:gd name="connsiteY54" fmla="*/ 2518108 h 3316502"/>
              <a:gd name="connsiteX55" fmla="*/ 2193630 w 3745816"/>
              <a:gd name="connsiteY55" fmla="*/ 2531756 h 3316502"/>
              <a:gd name="connsiteX56" fmla="*/ 1941147 w 3745816"/>
              <a:gd name="connsiteY56" fmla="*/ 2211033 h 3316502"/>
              <a:gd name="connsiteX57" fmla="*/ 1872908 w 3745816"/>
              <a:gd name="connsiteY57" fmla="*/ 2313392 h 3316502"/>
              <a:gd name="connsiteX58" fmla="*/ 1804669 w 3745816"/>
              <a:gd name="connsiteY58" fmla="*/ 2211033 h 3316502"/>
              <a:gd name="connsiteX59" fmla="*/ 1552186 w 3745816"/>
              <a:gd name="connsiteY59" fmla="*/ 2531756 h 3316502"/>
              <a:gd name="connsiteX60" fmla="*/ 1094985 w 3745816"/>
              <a:gd name="connsiteY60" fmla="*/ 2518108 h 3316502"/>
              <a:gd name="connsiteX61" fmla="*/ 897093 w 3745816"/>
              <a:gd name="connsiteY61" fmla="*/ 1842544 h 3316502"/>
              <a:gd name="connsiteX62" fmla="*/ 590018 w 3745816"/>
              <a:gd name="connsiteY62" fmla="*/ 1596884 h 3316502"/>
              <a:gd name="connsiteX63" fmla="*/ 555899 w 3745816"/>
              <a:gd name="connsiteY63" fmla="*/ 1317105 h 3316502"/>
              <a:gd name="connsiteX64" fmla="*/ 388154 w 3745816"/>
              <a:gd name="connsiteY64" fmla="*/ 1151989 h 3316502"/>
              <a:gd name="connsiteX65" fmla="*/ 289767 w 3745816"/>
              <a:gd name="connsiteY65" fmla="*/ 1006142 h 3316502"/>
              <a:gd name="connsiteX66" fmla="*/ 125994 w 3745816"/>
              <a:gd name="connsiteY66" fmla="*/ 921320 h 3316502"/>
              <a:gd name="connsiteX67" fmla="*/ 665081 w 3745816"/>
              <a:gd name="connsiteY67" fmla="*/ 96 h 3316502"/>
              <a:gd name="connsiteX0" fmla="*/ 2500704 w 3745816"/>
              <a:gd name="connsiteY0" fmla="*/ 2026790 h 3316502"/>
              <a:gd name="connsiteX1" fmla="*/ 2261868 w 3745816"/>
              <a:gd name="connsiteY1" fmla="*/ 2108676 h 3316502"/>
              <a:gd name="connsiteX2" fmla="*/ 2364227 w 3745816"/>
              <a:gd name="connsiteY2" fmla="*/ 2313393 h 3316502"/>
              <a:gd name="connsiteX3" fmla="*/ 2500704 w 3745816"/>
              <a:gd name="connsiteY3" fmla="*/ 2026790 h 3316502"/>
              <a:gd name="connsiteX4" fmla="*/ 1245112 w 3745816"/>
              <a:gd name="connsiteY4" fmla="*/ 2026790 h 3316502"/>
              <a:gd name="connsiteX5" fmla="*/ 1381589 w 3745816"/>
              <a:gd name="connsiteY5" fmla="*/ 2313393 h 3316502"/>
              <a:gd name="connsiteX6" fmla="*/ 1483948 w 3745816"/>
              <a:gd name="connsiteY6" fmla="*/ 2108676 h 3316502"/>
              <a:gd name="connsiteX7" fmla="*/ 1245112 w 3745816"/>
              <a:gd name="connsiteY7" fmla="*/ 2026790 h 3316502"/>
              <a:gd name="connsiteX8" fmla="*/ 3185000 w 3745816"/>
              <a:gd name="connsiteY8" fmla="*/ 1670667 h 3316502"/>
              <a:gd name="connsiteX9" fmla="*/ 3244509 w 3745816"/>
              <a:gd name="connsiteY9" fmla="*/ 1692418 h 3316502"/>
              <a:gd name="connsiteX10" fmla="*/ 3380986 w 3745816"/>
              <a:gd name="connsiteY10" fmla="*/ 1856191 h 3316502"/>
              <a:gd name="connsiteX11" fmla="*/ 3599350 w 3745816"/>
              <a:gd name="connsiteY11" fmla="*/ 1903959 h 3316502"/>
              <a:gd name="connsiteX12" fmla="*/ 3735827 w 3745816"/>
              <a:gd name="connsiteY12" fmla="*/ 2142795 h 3316502"/>
              <a:gd name="connsiteX13" fmla="*/ 3572054 w 3745816"/>
              <a:gd name="connsiteY13" fmla="*/ 2620466 h 3316502"/>
              <a:gd name="connsiteX14" fmla="*/ 3551583 w 3745816"/>
              <a:gd name="connsiteY14" fmla="*/ 3316502 h 3316502"/>
              <a:gd name="connsiteX15" fmla="*/ 3292276 w 3745816"/>
              <a:gd name="connsiteY15" fmla="*/ 3302855 h 3316502"/>
              <a:gd name="connsiteX16" fmla="*/ 3271804 w 3745816"/>
              <a:gd name="connsiteY16" fmla="*/ 2511284 h 3316502"/>
              <a:gd name="connsiteX17" fmla="*/ 3278628 w 3745816"/>
              <a:gd name="connsiteY17" fmla="*/ 2272449 h 3316502"/>
              <a:gd name="connsiteX18" fmla="*/ 3128502 w 3745816"/>
              <a:gd name="connsiteY18" fmla="*/ 2108675 h 3316502"/>
              <a:gd name="connsiteX19" fmla="*/ 2869195 w 3745816"/>
              <a:gd name="connsiteY19" fmla="*/ 2019965 h 3316502"/>
              <a:gd name="connsiteX20" fmla="*/ 3185000 w 3745816"/>
              <a:gd name="connsiteY20" fmla="*/ 1670667 h 3316502"/>
              <a:gd name="connsiteX21" fmla="*/ 560816 w 3745816"/>
              <a:gd name="connsiteY21" fmla="*/ 1670667 h 3316502"/>
              <a:gd name="connsiteX22" fmla="*/ 876621 w 3745816"/>
              <a:gd name="connsiteY22" fmla="*/ 2019965 h 3316502"/>
              <a:gd name="connsiteX23" fmla="*/ 617314 w 3745816"/>
              <a:gd name="connsiteY23" fmla="*/ 2108675 h 3316502"/>
              <a:gd name="connsiteX24" fmla="*/ 467188 w 3745816"/>
              <a:gd name="connsiteY24" fmla="*/ 2272449 h 3316502"/>
              <a:gd name="connsiteX25" fmla="*/ 474012 w 3745816"/>
              <a:gd name="connsiteY25" fmla="*/ 2511284 h 3316502"/>
              <a:gd name="connsiteX26" fmla="*/ 453540 w 3745816"/>
              <a:gd name="connsiteY26" fmla="*/ 3302855 h 3316502"/>
              <a:gd name="connsiteX27" fmla="*/ 194233 w 3745816"/>
              <a:gd name="connsiteY27" fmla="*/ 3316502 h 3316502"/>
              <a:gd name="connsiteX28" fmla="*/ 173762 w 3745816"/>
              <a:gd name="connsiteY28" fmla="*/ 2620466 h 3316502"/>
              <a:gd name="connsiteX29" fmla="*/ 9989 w 3745816"/>
              <a:gd name="connsiteY29" fmla="*/ 2142795 h 3316502"/>
              <a:gd name="connsiteX30" fmla="*/ 146466 w 3745816"/>
              <a:gd name="connsiteY30" fmla="*/ 1903959 h 3316502"/>
              <a:gd name="connsiteX31" fmla="*/ 364830 w 3745816"/>
              <a:gd name="connsiteY31" fmla="*/ 1856191 h 3316502"/>
              <a:gd name="connsiteX32" fmla="*/ 501307 w 3745816"/>
              <a:gd name="connsiteY32" fmla="*/ 1692418 h 3316502"/>
              <a:gd name="connsiteX33" fmla="*/ 560816 w 3745816"/>
              <a:gd name="connsiteY33" fmla="*/ 1670667 h 3316502"/>
              <a:gd name="connsiteX34" fmla="*/ 2609647 w 3745816"/>
              <a:gd name="connsiteY34" fmla="*/ 1003649 h 3316502"/>
              <a:gd name="connsiteX35" fmla="*/ 2234575 w 3745816"/>
              <a:gd name="connsiteY35" fmla="*/ 1385343 h 3316502"/>
              <a:gd name="connsiteX36" fmla="*/ 1968444 w 3745816"/>
              <a:gd name="connsiteY36" fmla="*/ 1951725 h 3316502"/>
              <a:gd name="connsiteX37" fmla="*/ 2248223 w 3745816"/>
              <a:gd name="connsiteY37" fmla="*/ 1897134 h 3316502"/>
              <a:gd name="connsiteX38" fmla="*/ 2644008 w 3745816"/>
              <a:gd name="connsiteY38" fmla="*/ 1010029 h 3316502"/>
              <a:gd name="connsiteX39" fmla="*/ 2609647 w 3745816"/>
              <a:gd name="connsiteY39" fmla="*/ 1003649 h 3316502"/>
              <a:gd name="connsiteX40" fmla="*/ 1136169 w 3745816"/>
              <a:gd name="connsiteY40" fmla="*/ 1003649 h 3316502"/>
              <a:gd name="connsiteX41" fmla="*/ 1101808 w 3745816"/>
              <a:gd name="connsiteY41" fmla="*/ 1010029 h 3316502"/>
              <a:gd name="connsiteX42" fmla="*/ 1497593 w 3745816"/>
              <a:gd name="connsiteY42" fmla="*/ 1897134 h 3316502"/>
              <a:gd name="connsiteX43" fmla="*/ 1777372 w 3745816"/>
              <a:gd name="connsiteY43" fmla="*/ 1951725 h 3316502"/>
              <a:gd name="connsiteX44" fmla="*/ 1511241 w 3745816"/>
              <a:gd name="connsiteY44" fmla="*/ 1385343 h 3316502"/>
              <a:gd name="connsiteX45" fmla="*/ 1136169 w 3745816"/>
              <a:gd name="connsiteY45" fmla="*/ 1003649 h 3316502"/>
              <a:gd name="connsiteX46" fmla="*/ 665081 w 3745816"/>
              <a:gd name="connsiteY46" fmla="*/ 96 h 3316502"/>
              <a:gd name="connsiteX47" fmla="*/ 1862679 w 3745816"/>
              <a:gd name="connsiteY47" fmla="*/ 634117 h 3316502"/>
              <a:gd name="connsiteX48" fmla="*/ 3080735 w 3745816"/>
              <a:gd name="connsiteY48" fmla="*/ 96 h 3316502"/>
              <a:gd name="connsiteX49" fmla="*/ 3619822 w 3745816"/>
              <a:gd name="connsiteY49" fmla="*/ 921320 h 3316502"/>
              <a:gd name="connsiteX50" fmla="*/ 3456049 w 3745816"/>
              <a:gd name="connsiteY50" fmla="*/ 955441 h 3316502"/>
              <a:gd name="connsiteX51" fmla="*/ 3189917 w 3745816"/>
              <a:gd name="connsiteY51" fmla="*/ 1317105 h 3316502"/>
              <a:gd name="connsiteX52" fmla="*/ 3155798 w 3745816"/>
              <a:gd name="connsiteY52" fmla="*/ 1596884 h 3316502"/>
              <a:gd name="connsiteX53" fmla="*/ 2848723 w 3745816"/>
              <a:gd name="connsiteY53" fmla="*/ 1842544 h 3316502"/>
              <a:gd name="connsiteX54" fmla="*/ 2650831 w 3745816"/>
              <a:gd name="connsiteY54" fmla="*/ 2518108 h 3316502"/>
              <a:gd name="connsiteX55" fmla="*/ 2193630 w 3745816"/>
              <a:gd name="connsiteY55" fmla="*/ 2531756 h 3316502"/>
              <a:gd name="connsiteX56" fmla="*/ 1941147 w 3745816"/>
              <a:gd name="connsiteY56" fmla="*/ 2211033 h 3316502"/>
              <a:gd name="connsiteX57" fmla="*/ 1872908 w 3745816"/>
              <a:gd name="connsiteY57" fmla="*/ 2313392 h 3316502"/>
              <a:gd name="connsiteX58" fmla="*/ 1804669 w 3745816"/>
              <a:gd name="connsiteY58" fmla="*/ 2211033 h 3316502"/>
              <a:gd name="connsiteX59" fmla="*/ 1552186 w 3745816"/>
              <a:gd name="connsiteY59" fmla="*/ 2531756 h 3316502"/>
              <a:gd name="connsiteX60" fmla="*/ 1094985 w 3745816"/>
              <a:gd name="connsiteY60" fmla="*/ 2518108 h 3316502"/>
              <a:gd name="connsiteX61" fmla="*/ 897093 w 3745816"/>
              <a:gd name="connsiteY61" fmla="*/ 1842544 h 3316502"/>
              <a:gd name="connsiteX62" fmla="*/ 590018 w 3745816"/>
              <a:gd name="connsiteY62" fmla="*/ 1596884 h 3316502"/>
              <a:gd name="connsiteX63" fmla="*/ 555899 w 3745816"/>
              <a:gd name="connsiteY63" fmla="*/ 1317105 h 3316502"/>
              <a:gd name="connsiteX64" fmla="*/ 380265 w 3745816"/>
              <a:gd name="connsiteY64" fmla="*/ 1173717 h 3316502"/>
              <a:gd name="connsiteX65" fmla="*/ 289767 w 3745816"/>
              <a:gd name="connsiteY65" fmla="*/ 1006142 h 3316502"/>
              <a:gd name="connsiteX66" fmla="*/ 125994 w 3745816"/>
              <a:gd name="connsiteY66" fmla="*/ 921320 h 3316502"/>
              <a:gd name="connsiteX67" fmla="*/ 665081 w 3745816"/>
              <a:gd name="connsiteY67" fmla="*/ 96 h 3316502"/>
              <a:gd name="connsiteX0" fmla="*/ 2500704 w 3745816"/>
              <a:gd name="connsiteY0" fmla="*/ 2026790 h 3316502"/>
              <a:gd name="connsiteX1" fmla="*/ 2261868 w 3745816"/>
              <a:gd name="connsiteY1" fmla="*/ 2108676 h 3316502"/>
              <a:gd name="connsiteX2" fmla="*/ 2364227 w 3745816"/>
              <a:gd name="connsiteY2" fmla="*/ 2313393 h 3316502"/>
              <a:gd name="connsiteX3" fmla="*/ 2500704 w 3745816"/>
              <a:gd name="connsiteY3" fmla="*/ 2026790 h 3316502"/>
              <a:gd name="connsiteX4" fmla="*/ 1245112 w 3745816"/>
              <a:gd name="connsiteY4" fmla="*/ 2026790 h 3316502"/>
              <a:gd name="connsiteX5" fmla="*/ 1381589 w 3745816"/>
              <a:gd name="connsiteY5" fmla="*/ 2313393 h 3316502"/>
              <a:gd name="connsiteX6" fmla="*/ 1483948 w 3745816"/>
              <a:gd name="connsiteY6" fmla="*/ 2108676 h 3316502"/>
              <a:gd name="connsiteX7" fmla="*/ 1245112 w 3745816"/>
              <a:gd name="connsiteY7" fmla="*/ 2026790 h 3316502"/>
              <a:gd name="connsiteX8" fmla="*/ 3185000 w 3745816"/>
              <a:gd name="connsiteY8" fmla="*/ 1670667 h 3316502"/>
              <a:gd name="connsiteX9" fmla="*/ 3244509 w 3745816"/>
              <a:gd name="connsiteY9" fmla="*/ 1692418 h 3316502"/>
              <a:gd name="connsiteX10" fmla="*/ 3380986 w 3745816"/>
              <a:gd name="connsiteY10" fmla="*/ 1856191 h 3316502"/>
              <a:gd name="connsiteX11" fmla="*/ 3599350 w 3745816"/>
              <a:gd name="connsiteY11" fmla="*/ 1903959 h 3316502"/>
              <a:gd name="connsiteX12" fmla="*/ 3735827 w 3745816"/>
              <a:gd name="connsiteY12" fmla="*/ 2142795 h 3316502"/>
              <a:gd name="connsiteX13" fmla="*/ 3572054 w 3745816"/>
              <a:gd name="connsiteY13" fmla="*/ 2620466 h 3316502"/>
              <a:gd name="connsiteX14" fmla="*/ 3551583 w 3745816"/>
              <a:gd name="connsiteY14" fmla="*/ 3316502 h 3316502"/>
              <a:gd name="connsiteX15" fmla="*/ 3292276 w 3745816"/>
              <a:gd name="connsiteY15" fmla="*/ 3302855 h 3316502"/>
              <a:gd name="connsiteX16" fmla="*/ 3271804 w 3745816"/>
              <a:gd name="connsiteY16" fmla="*/ 2511284 h 3316502"/>
              <a:gd name="connsiteX17" fmla="*/ 3278628 w 3745816"/>
              <a:gd name="connsiteY17" fmla="*/ 2272449 h 3316502"/>
              <a:gd name="connsiteX18" fmla="*/ 3128502 w 3745816"/>
              <a:gd name="connsiteY18" fmla="*/ 2108675 h 3316502"/>
              <a:gd name="connsiteX19" fmla="*/ 2869195 w 3745816"/>
              <a:gd name="connsiteY19" fmla="*/ 2019965 h 3316502"/>
              <a:gd name="connsiteX20" fmla="*/ 3185000 w 3745816"/>
              <a:gd name="connsiteY20" fmla="*/ 1670667 h 3316502"/>
              <a:gd name="connsiteX21" fmla="*/ 560816 w 3745816"/>
              <a:gd name="connsiteY21" fmla="*/ 1670667 h 3316502"/>
              <a:gd name="connsiteX22" fmla="*/ 876621 w 3745816"/>
              <a:gd name="connsiteY22" fmla="*/ 2019965 h 3316502"/>
              <a:gd name="connsiteX23" fmla="*/ 617314 w 3745816"/>
              <a:gd name="connsiteY23" fmla="*/ 2108675 h 3316502"/>
              <a:gd name="connsiteX24" fmla="*/ 467188 w 3745816"/>
              <a:gd name="connsiteY24" fmla="*/ 2272449 h 3316502"/>
              <a:gd name="connsiteX25" fmla="*/ 474012 w 3745816"/>
              <a:gd name="connsiteY25" fmla="*/ 2511284 h 3316502"/>
              <a:gd name="connsiteX26" fmla="*/ 453540 w 3745816"/>
              <a:gd name="connsiteY26" fmla="*/ 3302855 h 3316502"/>
              <a:gd name="connsiteX27" fmla="*/ 194233 w 3745816"/>
              <a:gd name="connsiteY27" fmla="*/ 3316502 h 3316502"/>
              <a:gd name="connsiteX28" fmla="*/ 173762 w 3745816"/>
              <a:gd name="connsiteY28" fmla="*/ 2620466 h 3316502"/>
              <a:gd name="connsiteX29" fmla="*/ 9989 w 3745816"/>
              <a:gd name="connsiteY29" fmla="*/ 2142795 h 3316502"/>
              <a:gd name="connsiteX30" fmla="*/ 146466 w 3745816"/>
              <a:gd name="connsiteY30" fmla="*/ 1903959 h 3316502"/>
              <a:gd name="connsiteX31" fmla="*/ 364830 w 3745816"/>
              <a:gd name="connsiteY31" fmla="*/ 1856191 h 3316502"/>
              <a:gd name="connsiteX32" fmla="*/ 501307 w 3745816"/>
              <a:gd name="connsiteY32" fmla="*/ 1692418 h 3316502"/>
              <a:gd name="connsiteX33" fmla="*/ 560816 w 3745816"/>
              <a:gd name="connsiteY33" fmla="*/ 1670667 h 3316502"/>
              <a:gd name="connsiteX34" fmla="*/ 2609647 w 3745816"/>
              <a:gd name="connsiteY34" fmla="*/ 1003649 h 3316502"/>
              <a:gd name="connsiteX35" fmla="*/ 2234575 w 3745816"/>
              <a:gd name="connsiteY35" fmla="*/ 1385343 h 3316502"/>
              <a:gd name="connsiteX36" fmla="*/ 1968444 w 3745816"/>
              <a:gd name="connsiteY36" fmla="*/ 1951725 h 3316502"/>
              <a:gd name="connsiteX37" fmla="*/ 2248223 w 3745816"/>
              <a:gd name="connsiteY37" fmla="*/ 1897134 h 3316502"/>
              <a:gd name="connsiteX38" fmla="*/ 2644008 w 3745816"/>
              <a:gd name="connsiteY38" fmla="*/ 1010029 h 3316502"/>
              <a:gd name="connsiteX39" fmla="*/ 2609647 w 3745816"/>
              <a:gd name="connsiteY39" fmla="*/ 1003649 h 3316502"/>
              <a:gd name="connsiteX40" fmla="*/ 1136169 w 3745816"/>
              <a:gd name="connsiteY40" fmla="*/ 1003649 h 3316502"/>
              <a:gd name="connsiteX41" fmla="*/ 1101808 w 3745816"/>
              <a:gd name="connsiteY41" fmla="*/ 1010029 h 3316502"/>
              <a:gd name="connsiteX42" fmla="*/ 1497593 w 3745816"/>
              <a:gd name="connsiteY42" fmla="*/ 1897134 h 3316502"/>
              <a:gd name="connsiteX43" fmla="*/ 1777372 w 3745816"/>
              <a:gd name="connsiteY43" fmla="*/ 1951725 h 3316502"/>
              <a:gd name="connsiteX44" fmla="*/ 1511241 w 3745816"/>
              <a:gd name="connsiteY44" fmla="*/ 1385343 h 3316502"/>
              <a:gd name="connsiteX45" fmla="*/ 1136169 w 3745816"/>
              <a:gd name="connsiteY45" fmla="*/ 1003649 h 3316502"/>
              <a:gd name="connsiteX46" fmla="*/ 665081 w 3745816"/>
              <a:gd name="connsiteY46" fmla="*/ 96 h 3316502"/>
              <a:gd name="connsiteX47" fmla="*/ 1862679 w 3745816"/>
              <a:gd name="connsiteY47" fmla="*/ 634117 h 3316502"/>
              <a:gd name="connsiteX48" fmla="*/ 3080735 w 3745816"/>
              <a:gd name="connsiteY48" fmla="*/ 96 h 3316502"/>
              <a:gd name="connsiteX49" fmla="*/ 3619822 w 3745816"/>
              <a:gd name="connsiteY49" fmla="*/ 921320 h 3316502"/>
              <a:gd name="connsiteX50" fmla="*/ 3456049 w 3745816"/>
              <a:gd name="connsiteY50" fmla="*/ 955441 h 3316502"/>
              <a:gd name="connsiteX51" fmla="*/ 3189917 w 3745816"/>
              <a:gd name="connsiteY51" fmla="*/ 1317105 h 3316502"/>
              <a:gd name="connsiteX52" fmla="*/ 3155798 w 3745816"/>
              <a:gd name="connsiteY52" fmla="*/ 1596884 h 3316502"/>
              <a:gd name="connsiteX53" fmla="*/ 2848723 w 3745816"/>
              <a:gd name="connsiteY53" fmla="*/ 1842544 h 3316502"/>
              <a:gd name="connsiteX54" fmla="*/ 2650831 w 3745816"/>
              <a:gd name="connsiteY54" fmla="*/ 2518108 h 3316502"/>
              <a:gd name="connsiteX55" fmla="*/ 2193630 w 3745816"/>
              <a:gd name="connsiteY55" fmla="*/ 2531756 h 3316502"/>
              <a:gd name="connsiteX56" fmla="*/ 1941147 w 3745816"/>
              <a:gd name="connsiteY56" fmla="*/ 2211033 h 3316502"/>
              <a:gd name="connsiteX57" fmla="*/ 1872908 w 3745816"/>
              <a:gd name="connsiteY57" fmla="*/ 2313392 h 3316502"/>
              <a:gd name="connsiteX58" fmla="*/ 1804669 w 3745816"/>
              <a:gd name="connsiteY58" fmla="*/ 2211033 h 3316502"/>
              <a:gd name="connsiteX59" fmla="*/ 1552186 w 3745816"/>
              <a:gd name="connsiteY59" fmla="*/ 2531756 h 3316502"/>
              <a:gd name="connsiteX60" fmla="*/ 1094985 w 3745816"/>
              <a:gd name="connsiteY60" fmla="*/ 2518108 h 3316502"/>
              <a:gd name="connsiteX61" fmla="*/ 897093 w 3745816"/>
              <a:gd name="connsiteY61" fmla="*/ 1842544 h 3316502"/>
              <a:gd name="connsiteX62" fmla="*/ 590018 w 3745816"/>
              <a:gd name="connsiteY62" fmla="*/ 1596884 h 3316502"/>
              <a:gd name="connsiteX63" fmla="*/ 555899 w 3745816"/>
              <a:gd name="connsiteY63" fmla="*/ 1317105 h 3316502"/>
              <a:gd name="connsiteX64" fmla="*/ 380265 w 3745816"/>
              <a:gd name="connsiteY64" fmla="*/ 1173717 h 3316502"/>
              <a:gd name="connsiteX65" fmla="*/ 289767 w 3745816"/>
              <a:gd name="connsiteY65" fmla="*/ 1006142 h 3316502"/>
              <a:gd name="connsiteX66" fmla="*/ 125994 w 3745816"/>
              <a:gd name="connsiteY66" fmla="*/ 921320 h 3316502"/>
              <a:gd name="connsiteX67" fmla="*/ 665081 w 3745816"/>
              <a:gd name="connsiteY67" fmla="*/ 96 h 3316502"/>
              <a:gd name="connsiteX0" fmla="*/ 2500704 w 3745816"/>
              <a:gd name="connsiteY0" fmla="*/ 2026790 h 3316502"/>
              <a:gd name="connsiteX1" fmla="*/ 2261868 w 3745816"/>
              <a:gd name="connsiteY1" fmla="*/ 2108676 h 3316502"/>
              <a:gd name="connsiteX2" fmla="*/ 2364227 w 3745816"/>
              <a:gd name="connsiteY2" fmla="*/ 2313393 h 3316502"/>
              <a:gd name="connsiteX3" fmla="*/ 2500704 w 3745816"/>
              <a:gd name="connsiteY3" fmla="*/ 2026790 h 3316502"/>
              <a:gd name="connsiteX4" fmla="*/ 1245112 w 3745816"/>
              <a:gd name="connsiteY4" fmla="*/ 2026790 h 3316502"/>
              <a:gd name="connsiteX5" fmla="*/ 1381589 w 3745816"/>
              <a:gd name="connsiteY5" fmla="*/ 2313393 h 3316502"/>
              <a:gd name="connsiteX6" fmla="*/ 1483948 w 3745816"/>
              <a:gd name="connsiteY6" fmla="*/ 2108676 h 3316502"/>
              <a:gd name="connsiteX7" fmla="*/ 1245112 w 3745816"/>
              <a:gd name="connsiteY7" fmla="*/ 2026790 h 3316502"/>
              <a:gd name="connsiteX8" fmla="*/ 3185000 w 3745816"/>
              <a:gd name="connsiteY8" fmla="*/ 1670667 h 3316502"/>
              <a:gd name="connsiteX9" fmla="*/ 3244509 w 3745816"/>
              <a:gd name="connsiteY9" fmla="*/ 1692418 h 3316502"/>
              <a:gd name="connsiteX10" fmla="*/ 3380986 w 3745816"/>
              <a:gd name="connsiteY10" fmla="*/ 1856191 h 3316502"/>
              <a:gd name="connsiteX11" fmla="*/ 3599350 w 3745816"/>
              <a:gd name="connsiteY11" fmla="*/ 1903959 h 3316502"/>
              <a:gd name="connsiteX12" fmla="*/ 3735827 w 3745816"/>
              <a:gd name="connsiteY12" fmla="*/ 2142795 h 3316502"/>
              <a:gd name="connsiteX13" fmla="*/ 3572054 w 3745816"/>
              <a:gd name="connsiteY13" fmla="*/ 2620466 h 3316502"/>
              <a:gd name="connsiteX14" fmla="*/ 3551583 w 3745816"/>
              <a:gd name="connsiteY14" fmla="*/ 3316502 h 3316502"/>
              <a:gd name="connsiteX15" fmla="*/ 3292276 w 3745816"/>
              <a:gd name="connsiteY15" fmla="*/ 3302855 h 3316502"/>
              <a:gd name="connsiteX16" fmla="*/ 3271804 w 3745816"/>
              <a:gd name="connsiteY16" fmla="*/ 2511284 h 3316502"/>
              <a:gd name="connsiteX17" fmla="*/ 3278628 w 3745816"/>
              <a:gd name="connsiteY17" fmla="*/ 2272449 h 3316502"/>
              <a:gd name="connsiteX18" fmla="*/ 3128502 w 3745816"/>
              <a:gd name="connsiteY18" fmla="*/ 2108675 h 3316502"/>
              <a:gd name="connsiteX19" fmla="*/ 2869195 w 3745816"/>
              <a:gd name="connsiteY19" fmla="*/ 2019965 h 3316502"/>
              <a:gd name="connsiteX20" fmla="*/ 3185000 w 3745816"/>
              <a:gd name="connsiteY20" fmla="*/ 1670667 h 3316502"/>
              <a:gd name="connsiteX21" fmla="*/ 560816 w 3745816"/>
              <a:gd name="connsiteY21" fmla="*/ 1670667 h 3316502"/>
              <a:gd name="connsiteX22" fmla="*/ 876621 w 3745816"/>
              <a:gd name="connsiteY22" fmla="*/ 2019965 h 3316502"/>
              <a:gd name="connsiteX23" fmla="*/ 617314 w 3745816"/>
              <a:gd name="connsiteY23" fmla="*/ 2108675 h 3316502"/>
              <a:gd name="connsiteX24" fmla="*/ 467188 w 3745816"/>
              <a:gd name="connsiteY24" fmla="*/ 2272449 h 3316502"/>
              <a:gd name="connsiteX25" fmla="*/ 474012 w 3745816"/>
              <a:gd name="connsiteY25" fmla="*/ 2511284 h 3316502"/>
              <a:gd name="connsiteX26" fmla="*/ 453540 w 3745816"/>
              <a:gd name="connsiteY26" fmla="*/ 3302855 h 3316502"/>
              <a:gd name="connsiteX27" fmla="*/ 194233 w 3745816"/>
              <a:gd name="connsiteY27" fmla="*/ 3316502 h 3316502"/>
              <a:gd name="connsiteX28" fmla="*/ 173762 w 3745816"/>
              <a:gd name="connsiteY28" fmla="*/ 2620466 h 3316502"/>
              <a:gd name="connsiteX29" fmla="*/ 9989 w 3745816"/>
              <a:gd name="connsiteY29" fmla="*/ 2142795 h 3316502"/>
              <a:gd name="connsiteX30" fmla="*/ 146466 w 3745816"/>
              <a:gd name="connsiteY30" fmla="*/ 1903959 h 3316502"/>
              <a:gd name="connsiteX31" fmla="*/ 364830 w 3745816"/>
              <a:gd name="connsiteY31" fmla="*/ 1856191 h 3316502"/>
              <a:gd name="connsiteX32" fmla="*/ 501307 w 3745816"/>
              <a:gd name="connsiteY32" fmla="*/ 1692418 h 3316502"/>
              <a:gd name="connsiteX33" fmla="*/ 560816 w 3745816"/>
              <a:gd name="connsiteY33" fmla="*/ 1670667 h 3316502"/>
              <a:gd name="connsiteX34" fmla="*/ 2609647 w 3745816"/>
              <a:gd name="connsiteY34" fmla="*/ 1003649 h 3316502"/>
              <a:gd name="connsiteX35" fmla="*/ 2234575 w 3745816"/>
              <a:gd name="connsiteY35" fmla="*/ 1385343 h 3316502"/>
              <a:gd name="connsiteX36" fmla="*/ 1968444 w 3745816"/>
              <a:gd name="connsiteY36" fmla="*/ 1951725 h 3316502"/>
              <a:gd name="connsiteX37" fmla="*/ 2248223 w 3745816"/>
              <a:gd name="connsiteY37" fmla="*/ 1897134 h 3316502"/>
              <a:gd name="connsiteX38" fmla="*/ 2644008 w 3745816"/>
              <a:gd name="connsiteY38" fmla="*/ 1010029 h 3316502"/>
              <a:gd name="connsiteX39" fmla="*/ 2609647 w 3745816"/>
              <a:gd name="connsiteY39" fmla="*/ 1003649 h 3316502"/>
              <a:gd name="connsiteX40" fmla="*/ 1136169 w 3745816"/>
              <a:gd name="connsiteY40" fmla="*/ 1003649 h 3316502"/>
              <a:gd name="connsiteX41" fmla="*/ 1101808 w 3745816"/>
              <a:gd name="connsiteY41" fmla="*/ 1010029 h 3316502"/>
              <a:gd name="connsiteX42" fmla="*/ 1497593 w 3745816"/>
              <a:gd name="connsiteY42" fmla="*/ 1897134 h 3316502"/>
              <a:gd name="connsiteX43" fmla="*/ 1777372 w 3745816"/>
              <a:gd name="connsiteY43" fmla="*/ 1951725 h 3316502"/>
              <a:gd name="connsiteX44" fmla="*/ 1511241 w 3745816"/>
              <a:gd name="connsiteY44" fmla="*/ 1385343 h 3316502"/>
              <a:gd name="connsiteX45" fmla="*/ 1136169 w 3745816"/>
              <a:gd name="connsiteY45" fmla="*/ 1003649 h 3316502"/>
              <a:gd name="connsiteX46" fmla="*/ 665081 w 3745816"/>
              <a:gd name="connsiteY46" fmla="*/ 96 h 3316502"/>
              <a:gd name="connsiteX47" fmla="*/ 1862679 w 3745816"/>
              <a:gd name="connsiteY47" fmla="*/ 634117 h 3316502"/>
              <a:gd name="connsiteX48" fmla="*/ 3080735 w 3745816"/>
              <a:gd name="connsiteY48" fmla="*/ 96 h 3316502"/>
              <a:gd name="connsiteX49" fmla="*/ 3619822 w 3745816"/>
              <a:gd name="connsiteY49" fmla="*/ 921320 h 3316502"/>
              <a:gd name="connsiteX50" fmla="*/ 3456049 w 3745816"/>
              <a:gd name="connsiteY50" fmla="*/ 955441 h 3316502"/>
              <a:gd name="connsiteX51" fmla="*/ 3370271 w 3745816"/>
              <a:gd name="connsiteY51" fmla="*/ 1159232 h 3316502"/>
              <a:gd name="connsiteX52" fmla="*/ 3189917 w 3745816"/>
              <a:gd name="connsiteY52" fmla="*/ 1317105 h 3316502"/>
              <a:gd name="connsiteX53" fmla="*/ 3155798 w 3745816"/>
              <a:gd name="connsiteY53" fmla="*/ 1596884 h 3316502"/>
              <a:gd name="connsiteX54" fmla="*/ 2848723 w 3745816"/>
              <a:gd name="connsiteY54" fmla="*/ 1842544 h 3316502"/>
              <a:gd name="connsiteX55" fmla="*/ 2650831 w 3745816"/>
              <a:gd name="connsiteY55" fmla="*/ 2518108 h 3316502"/>
              <a:gd name="connsiteX56" fmla="*/ 2193630 w 3745816"/>
              <a:gd name="connsiteY56" fmla="*/ 2531756 h 3316502"/>
              <a:gd name="connsiteX57" fmla="*/ 1941147 w 3745816"/>
              <a:gd name="connsiteY57" fmla="*/ 2211033 h 3316502"/>
              <a:gd name="connsiteX58" fmla="*/ 1872908 w 3745816"/>
              <a:gd name="connsiteY58" fmla="*/ 2313392 h 3316502"/>
              <a:gd name="connsiteX59" fmla="*/ 1804669 w 3745816"/>
              <a:gd name="connsiteY59" fmla="*/ 2211033 h 3316502"/>
              <a:gd name="connsiteX60" fmla="*/ 1552186 w 3745816"/>
              <a:gd name="connsiteY60" fmla="*/ 2531756 h 3316502"/>
              <a:gd name="connsiteX61" fmla="*/ 1094985 w 3745816"/>
              <a:gd name="connsiteY61" fmla="*/ 2518108 h 3316502"/>
              <a:gd name="connsiteX62" fmla="*/ 897093 w 3745816"/>
              <a:gd name="connsiteY62" fmla="*/ 1842544 h 3316502"/>
              <a:gd name="connsiteX63" fmla="*/ 590018 w 3745816"/>
              <a:gd name="connsiteY63" fmla="*/ 1596884 h 3316502"/>
              <a:gd name="connsiteX64" fmla="*/ 555899 w 3745816"/>
              <a:gd name="connsiteY64" fmla="*/ 1317105 h 3316502"/>
              <a:gd name="connsiteX65" fmla="*/ 380265 w 3745816"/>
              <a:gd name="connsiteY65" fmla="*/ 1173717 h 3316502"/>
              <a:gd name="connsiteX66" fmla="*/ 289767 w 3745816"/>
              <a:gd name="connsiteY66" fmla="*/ 1006142 h 3316502"/>
              <a:gd name="connsiteX67" fmla="*/ 125994 w 3745816"/>
              <a:gd name="connsiteY67" fmla="*/ 921320 h 3316502"/>
              <a:gd name="connsiteX68" fmla="*/ 665081 w 3745816"/>
              <a:gd name="connsiteY68" fmla="*/ 96 h 3316502"/>
              <a:gd name="connsiteX0" fmla="*/ 2500704 w 3745816"/>
              <a:gd name="connsiteY0" fmla="*/ 2026790 h 3316502"/>
              <a:gd name="connsiteX1" fmla="*/ 2261868 w 3745816"/>
              <a:gd name="connsiteY1" fmla="*/ 2108676 h 3316502"/>
              <a:gd name="connsiteX2" fmla="*/ 2364227 w 3745816"/>
              <a:gd name="connsiteY2" fmla="*/ 2313393 h 3316502"/>
              <a:gd name="connsiteX3" fmla="*/ 2500704 w 3745816"/>
              <a:gd name="connsiteY3" fmla="*/ 2026790 h 3316502"/>
              <a:gd name="connsiteX4" fmla="*/ 1245112 w 3745816"/>
              <a:gd name="connsiteY4" fmla="*/ 2026790 h 3316502"/>
              <a:gd name="connsiteX5" fmla="*/ 1381589 w 3745816"/>
              <a:gd name="connsiteY5" fmla="*/ 2313393 h 3316502"/>
              <a:gd name="connsiteX6" fmla="*/ 1483948 w 3745816"/>
              <a:gd name="connsiteY6" fmla="*/ 2108676 h 3316502"/>
              <a:gd name="connsiteX7" fmla="*/ 1245112 w 3745816"/>
              <a:gd name="connsiteY7" fmla="*/ 2026790 h 3316502"/>
              <a:gd name="connsiteX8" fmla="*/ 3185000 w 3745816"/>
              <a:gd name="connsiteY8" fmla="*/ 1670667 h 3316502"/>
              <a:gd name="connsiteX9" fmla="*/ 3244509 w 3745816"/>
              <a:gd name="connsiteY9" fmla="*/ 1692418 h 3316502"/>
              <a:gd name="connsiteX10" fmla="*/ 3380986 w 3745816"/>
              <a:gd name="connsiteY10" fmla="*/ 1856191 h 3316502"/>
              <a:gd name="connsiteX11" fmla="*/ 3599350 w 3745816"/>
              <a:gd name="connsiteY11" fmla="*/ 1903959 h 3316502"/>
              <a:gd name="connsiteX12" fmla="*/ 3735827 w 3745816"/>
              <a:gd name="connsiteY12" fmla="*/ 2142795 h 3316502"/>
              <a:gd name="connsiteX13" fmla="*/ 3572054 w 3745816"/>
              <a:gd name="connsiteY13" fmla="*/ 2620466 h 3316502"/>
              <a:gd name="connsiteX14" fmla="*/ 3551583 w 3745816"/>
              <a:gd name="connsiteY14" fmla="*/ 3316502 h 3316502"/>
              <a:gd name="connsiteX15" fmla="*/ 3292276 w 3745816"/>
              <a:gd name="connsiteY15" fmla="*/ 3302855 h 3316502"/>
              <a:gd name="connsiteX16" fmla="*/ 3271804 w 3745816"/>
              <a:gd name="connsiteY16" fmla="*/ 2511284 h 3316502"/>
              <a:gd name="connsiteX17" fmla="*/ 3278628 w 3745816"/>
              <a:gd name="connsiteY17" fmla="*/ 2272449 h 3316502"/>
              <a:gd name="connsiteX18" fmla="*/ 3128502 w 3745816"/>
              <a:gd name="connsiteY18" fmla="*/ 2108675 h 3316502"/>
              <a:gd name="connsiteX19" fmla="*/ 2869195 w 3745816"/>
              <a:gd name="connsiteY19" fmla="*/ 2019965 h 3316502"/>
              <a:gd name="connsiteX20" fmla="*/ 3185000 w 3745816"/>
              <a:gd name="connsiteY20" fmla="*/ 1670667 h 3316502"/>
              <a:gd name="connsiteX21" fmla="*/ 560816 w 3745816"/>
              <a:gd name="connsiteY21" fmla="*/ 1670667 h 3316502"/>
              <a:gd name="connsiteX22" fmla="*/ 876621 w 3745816"/>
              <a:gd name="connsiteY22" fmla="*/ 2019965 h 3316502"/>
              <a:gd name="connsiteX23" fmla="*/ 617314 w 3745816"/>
              <a:gd name="connsiteY23" fmla="*/ 2108675 h 3316502"/>
              <a:gd name="connsiteX24" fmla="*/ 467188 w 3745816"/>
              <a:gd name="connsiteY24" fmla="*/ 2272449 h 3316502"/>
              <a:gd name="connsiteX25" fmla="*/ 474012 w 3745816"/>
              <a:gd name="connsiteY25" fmla="*/ 2511284 h 3316502"/>
              <a:gd name="connsiteX26" fmla="*/ 453540 w 3745816"/>
              <a:gd name="connsiteY26" fmla="*/ 3302855 h 3316502"/>
              <a:gd name="connsiteX27" fmla="*/ 194233 w 3745816"/>
              <a:gd name="connsiteY27" fmla="*/ 3316502 h 3316502"/>
              <a:gd name="connsiteX28" fmla="*/ 173762 w 3745816"/>
              <a:gd name="connsiteY28" fmla="*/ 2620466 h 3316502"/>
              <a:gd name="connsiteX29" fmla="*/ 9989 w 3745816"/>
              <a:gd name="connsiteY29" fmla="*/ 2142795 h 3316502"/>
              <a:gd name="connsiteX30" fmla="*/ 146466 w 3745816"/>
              <a:gd name="connsiteY30" fmla="*/ 1903959 h 3316502"/>
              <a:gd name="connsiteX31" fmla="*/ 364830 w 3745816"/>
              <a:gd name="connsiteY31" fmla="*/ 1856191 h 3316502"/>
              <a:gd name="connsiteX32" fmla="*/ 501307 w 3745816"/>
              <a:gd name="connsiteY32" fmla="*/ 1692418 h 3316502"/>
              <a:gd name="connsiteX33" fmla="*/ 560816 w 3745816"/>
              <a:gd name="connsiteY33" fmla="*/ 1670667 h 3316502"/>
              <a:gd name="connsiteX34" fmla="*/ 2609647 w 3745816"/>
              <a:gd name="connsiteY34" fmla="*/ 1003649 h 3316502"/>
              <a:gd name="connsiteX35" fmla="*/ 2234575 w 3745816"/>
              <a:gd name="connsiteY35" fmla="*/ 1385343 h 3316502"/>
              <a:gd name="connsiteX36" fmla="*/ 1968444 w 3745816"/>
              <a:gd name="connsiteY36" fmla="*/ 1951725 h 3316502"/>
              <a:gd name="connsiteX37" fmla="*/ 2248223 w 3745816"/>
              <a:gd name="connsiteY37" fmla="*/ 1897134 h 3316502"/>
              <a:gd name="connsiteX38" fmla="*/ 2644008 w 3745816"/>
              <a:gd name="connsiteY38" fmla="*/ 1010029 h 3316502"/>
              <a:gd name="connsiteX39" fmla="*/ 2609647 w 3745816"/>
              <a:gd name="connsiteY39" fmla="*/ 1003649 h 3316502"/>
              <a:gd name="connsiteX40" fmla="*/ 1136169 w 3745816"/>
              <a:gd name="connsiteY40" fmla="*/ 1003649 h 3316502"/>
              <a:gd name="connsiteX41" fmla="*/ 1101808 w 3745816"/>
              <a:gd name="connsiteY41" fmla="*/ 1010029 h 3316502"/>
              <a:gd name="connsiteX42" fmla="*/ 1497593 w 3745816"/>
              <a:gd name="connsiteY42" fmla="*/ 1897134 h 3316502"/>
              <a:gd name="connsiteX43" fmla="*/ 1777372 w 3745816"/>
              <a:gd name="connsiteY43" fmla="*/ 1951725 h 3316502"/>
              <a:gd name="connsiteX44" fmla="*/ 1511241 w 3745816"/>
              <a:gd name="connsiteY44" fmla="*/ 1385343 h 3316502"/>
              <a:gd name="connsiteX45" fmla="*/ 1136169 w 3745816"/>
              <a:gd name="connsiteY45" fmla="*/ 1003649 h 3316502"/>
              <a:gd name="connsiteX46" fmla="*/ 665081 w 3745816"/>
              <a:gd name="connsiteY46" fmla="*/ 96 h 3316502"/>
              <a:gd name="connsiteX47" fmla="*/ 1862679 w 3745816"/>
              <a:gd name="connsiteY47" fmla="*/ 634117 h 3316502"/>
              <a:gd name="connsiteX48" fmla="*/ 3080735 w 3745816"/>
              <a:gd name="connsiteY48" fmla="*/ 96 h 3316502"/>
              <a:gd name="connsiteX49" fmla="*/ 3619822 w 3745816"/>
              <a:gd name="connsiteY49" fmla="*/ 921320 h 3316502"/>
              <a:gd name="connsiteX50" fmla="*/ 3456049 w 3745816"/>
              <a:gd name="connsiteY50" fmla="*/ 955441 h 3316502"/>
              <a:gd name="connsiteX51" fmla="*/ 3370271 w 3745816"/>
              <a:gd name="connsiteY51" fmla="*/ 1159232 h 3316502"/>
              <a:gd name="connsiteX52" fmla="*/ 3189917 w 3745816"/>
              <a:gd name="connsiteY52" fmla="*/ 1317105 h 3316502"/>
              <a:gd name="connsiteX53" fmla="*/ 3155798 w 3745816"/>
              <a:gd name="connsiteY53" fmla="*/ 1596884 h 3316502"/>
              <a:gd name="connsiteX54" fmla="*/ 2848723 w 3745816"/>
              <a:gd name="connsiteY54" fmla="*/ 1842544 h 3316502"/>
              <a:gd name="connsiteX55" fmla="*/ 2650831 w 3745816"/>
              <a:gd name="connsiteY55" fmla="*/ 2518108 h 3316502"/>
              <a:gd name="connsiteX56" fmla="*/ 2193630 w 3745816"/>
              <a:gd name="connsiteY56" fmla="*/ 2531756 h 3316502"/>
              <a:gd name="connsiteX57" fmla="*/ 1941147 w 3745816"/>
              <a:gd name="connsiteY57" fmla="*/ 2211033 h 3316502"/>
              <a:gd name="connsiteX58" fmla="*/ 1872908 w 3745816"/>
              <a:gd name="connsiteY58" fmla="*/ 2313392 h 3316502"/>
              <a:gd name="connsiteX59" fmla="*/ 1804669 w 3745816"/>
              <a:gd name="connsiteY59" fmla="*/ 2211033 h 3316502"/>
              <a:gd name="connsiteX60" fmla="*/ 1552186 w 3745816"/>
              <a:gd name="connsiteY60" fmla="*/ 2531756 h 3316502"/>
              <a:gd name="connsiteX61" fmla="*/ 1094985 w 3745816"/>
              <a:gd name="connsiteY61" fmla="*/ 2518108 h 3316502"/>
              <a:gd name="connsiteX62" fmla="*/ 897093 w 3745816"/>
              <a:gd name="connsiteY62" fmla="*/ 1842544 h 3316502"/>
              <a:gd name="connsiteX63" fmla="*/ 590018 w 3745816"/>
              <a:gd name="connsiteY63" fmla="*/ 1596884 h 3316502"/>
              <a:gd name="connsiteX64" fmla="*/ 555899 w 3745816"/>
              <a:gd name="connsiteY64" fmla="*/ 1317105 h 3316502"/>
              <a:gd name="connsiteX65" fmla="*/ 380265 w 3745816"/>
              <a:gd name="connsiteY65" fmla="*/ 1173717 h 3316502"/>
              <a:gd name="connsiteX66" fmla="*/ 289767 w 3745816"/>
              <a:gd name="connsiteY66" fmla="*/ 1006142 h 3316502"/>
              <a:gd name="connsiteX67" fmla="*/ 125994 w 3745816"/>
              <a:gd name="connsiteY67" fmla="*/ 921320 h 3316502"/>
              <a:gd name="connsiteX68" fmla="*/ 665081 w 3745816"/>
              <a:gd name="connsiteY68" fmla="*/ 96 h 3316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Lst>
            <a:rect l="l" t="t" r="r" b="b"/>
            <a:pathLst>
              <a:path w="3745816" h="3316502">
                <a:moveTo>
                  <a:pt x="2500704" y="2026790"/>
                </a:moveTo>
                <a:cubicBezTo>
                  <a:pt x="2380149" y="2047261"/>
                  <a:pt x="2334656" y="2081381"/>
                  <a:pt x="2261868" y="2108676"/>
                </a:cubicBezTo>
                <a:cubicBezTo>
                  <a:pt x="2220926" y="2245154"/>
                  <a:pt x="2248220" y="2327040"/>
                  <a:pt x="2364227" y="2313393"/>
                </a:cubicBezTo>
                <a:cubicBezTo>
                  <a:pt x="2491606" y="2272450"/>
                  <a:pt x="2502979" y="2190563"/>
                  <a:pt x="2500704" y="2026790"/>
                </a:cubicBezTo>
                <a:close/>
                <a:moveTo>
                  <a:pt x="1245112" y="2026790"/>
                </a:moveTo>
                <a:cubicBezTo>
                  <a:pt x="1242837" y="2190563"/>
                  <a:pt x="1254210" y="2272450"/>
                  <a:pt x="1381589" y="2313393"/>
                </a:cubicBezTo>
                <a:cubicBezTo>
                  <a:pt x="1497596" y="2327040"/>
                  <a:pt x="1524890" y="2245154"/>
                  <a:pt x="1483948" y="2108676"/>
                </a:cubicBezTo>
                <a:cubicBezTo>
                  <a:pt x="1411160" y="2081381"/>
                  <a:pt x="1365667" y="2047261"/>
                  <a:pt x="1245112" y="2026790"/>
                </a:cubicBezTo>
                <a:close/>
                <a:moveTo>
                  <a:pt x="3185000" y="1670667"/>
                </a:moveTo>
                <a:cubicBezTo>
                  <a:pt x="3206444" y="1672444"/>
                  <a:pt x="3226596" y="1679339"/>
                  <a:pt x="3244509" y="1692418"/>
                </a:cubicBezTo>
                <a:cubicBezTo>
                  <a:pt x="3340044" y="1731086"/>
                  <a:pt x="3210389" y="1885761"/>
                  <a:pt x="3380986" y="1856191"/>
                </a:cubicBezTo>
                <a:cubicBezTo>
                  <a:pt x="3424203" y="1826621"/>
                  <a:pt x="3528837" y="1837994"/>
                  <a:pt x="3599350" y="1903959"/>
                </a:cubicBezTo>
                <a:cubicBezTo>
                  <a:pt x="3647117" y="1983571"/>
                  <a:pt x="3783594" y="2056359"/>
                  <a:pt x="3735827" y="2142795"/>
                </a:cubicBezTo>
                <a:cubicBezTo>
                  <a:pt x="3653941" y="2374806"/>
                  <a:pt x="3606173" y="2422574"/>
                  <a:pt x="3572054" y="2620466"/>
                </a:cubicBezTo>
                <a:cubicBezTo>
                  <a:pt x="3574328" y="2882048"/>
                  <a:pt x="3542485" y="3061744"/>
                  <a:pt x="3551583" y="3316502"/>
                </a:cubicBezTo>
                <a:lnTo>
                  <a:pt x="3292276" y="3302855"/>
                </a:lnTo>
                <a:cubicBezTo>
                  <a:pt x="3310472" y="3025350"/>
                  <a:pt x="3315022" y="2788789"/>
                  <a:pt x="3271804" y="2511284"/>
                </a:cubicBezTo>
                <a:cubicBezTo>
                  <a:pt x="3217213" y="2465791"/>
                  <a:pt x="3189917" y="2399828"/>
                  <a:pt x="3278628" y="2272449"/>
                </a:cubicBezTo>
                <a:cubicBezTo>
                  <a:pt x="3244509" y="2190562"/>
                  <a:pt x="3271804" y="2142795"/>
                  <a:pt x="3128502" y="2108675"/>
                </a:cubicBezTo>
                <a:cubicBezTo>
                  <a:pt x="3042066" y="2051809"/>
                  <a:pt x="2921512" y="2165541"/>
                  <a:pt x="2869195" y="2019965"/>
                </a:cubicBezTo>
                <a:cubicBezTo>
                  <a:pt x="2821427" y="1896567"/>
                  <a:pt x="3034887" y="1658228"/>
                  <a:pt x="3185000" y="1670667"/>
                </a:cubicBezTo>
                <a:close/>
                <a:moveTo>
                  <a:pt x="560816" y="1670667"/>
                </a:moveTo>
                <a:cubicBezTo>
                  <a:pt x="710929" y="1658228"/>
                  <a:pt x="924389" y="1896567"/>
                  <a:pt x="876621" y="2019965"/>
                </a:cubicBezTo>
                <a:cubicBezTo>
                  <a:pt x="824304" y="2165541"/>
                  <a:pt x="703750" y="2051809"/>
                  <a:pt x="617314" y="2108675"/>
                </a:cubicBezTo>
                <a:cubicBezTo>
                  <a:pt x="474012" y="2142795"/>
                  <a:pt x="501307" y="2190562"/>
                  <a:pt x="467188" y="2272449"/>
                </a:cubicBezTo>
                <a:cubicBezTo>
                  <a:pt x="555899" y="2399828"/>
                  <a:pt x="528603" y="2465791"/>
                  <a:pt x="474012" y="2511284"/>
                </a:cubicBezTo>
                <a:cubicBezTo>
                  <a:pt x="430794" y="2788789"/>
                  <a:pt x="435344" y="3025350"/>
                  <a:pt x="453540" y="3302855"/>
                </a:cubicBezTo>
                <a:lnTo>
                  <a:pt x="194233" y="3316502"/>
                </a:lnTo>
                <a:cubicBezTo>
                  <a:pt x="203331" y="3061744"/>
                  <a:pt x="171488" y="2882048"/>
                  <a:pt x="173762" y="2620466"/>
                </a:cubicBezTo>
                <a:cubicBezTo>
                  <a:pt x="139643" y="2422574"/>
                  <a:pt x="91875" y="2374806"/>
                  <a:pt x="9989" y="2142795"/>
                </a:cubicBezTo>
                <a:cubicBezTo>
                  <a:pt x="-37778" y="2056359"/>
                  <a:pt x="98699" y="1983571"/>
                  <a:pt x="146466" y="1903959"/>
                </a:cubicBezTo>
                <a:cubicBezTo>
                  <a:pt x="216979" y="1837994"/>
                  <a:pt x="321613" y="1826621"/>
                  <a:pt x="364830" y="1856191"/>
                </a:cubicBezTo>
                <a:cubicBezTo>
                  <a:pt x="535427" y="1885761"/>
                  <a:pt x="405772" y="1731086"/>
                  <a:pt x="501307" y="1692418"/>
                </a:cubicBezTo>
                <a:cubicBezTo>
                  <a:pt x="519220" y="1679339"/>
                  <a:pt x="539372" y="1672444"/>
                  <a:pt x="560816" y="1670667"/>
                </a:cubicBezTo>
                <a:close/>
                <a:moveTo>
                  <a:pt x="2609647" y="1003649"/>
                </a:moveTo>
                <a:cubicBezTo>
                  <a:pt x="2444889" y="994437"/>
                  <a:pt x="2381715" y="1312839"/>
                  <a:pt x="2234575" y="1385343"/>
                </a:cubicBezTo>
                <a:cubicBezTo>
                  <a:pt x="2013936" y="1460406"/>
                  <a:pt x="1963895" y="1651474"/>
                  <a:pt x="1968444" y="1951725"/>
                </a:cubicBezTo>
                <a:cubicBezTo>
                  <a:pt x="1979817" y="2035887"/>
                  <a:pt x="2134492" y="1956274"/>
                  <a:pt x="2248223" y="1897134"/>
                </a:cubicBezTo>
                <a:cubicBezTo>
                  <a:pt x="2393799" y="1812972"/>
                  <a:pt x="2839626" y="1121486"/>
                  <a:pt x="2644008" y="1010029"/>
                </a:cubicBezTo>
                <a:cubicBezTo>
                  <a:pt x="2632066" y="1006333"/>
                  <a:pt x="2620631" y="1004263"/>
                  <a:pt x="2609647" y="1003649"/>
                </a:cubicBezTo>
                <a:close/>
                <a:moveTo>
                  <a:pt x="1136169" y="1003649"/>
                </a:moveTo>
                <a:cubicBezTo>
                  <a:pt x="1125185" y="1004263"/>
                  <a:pt x="1113750" y="1006333"/>
                  <a:pt x="1101808" y="1010029"/>
                </a:cubicBezTo>
                <a:cubicBezTo>
                  <a:pt x="906190" y="1121486"/>
                  <a:pt x="1352017" y="1812972"/>
                  <a:pt x="1497593" y="1897134"/>
                </a:cubicBezTo>
                <a:cubicBezTo>
                  <a:pt x="1611324" y="1956274"/>
                  <a:pt x="1765999" y="2035887"/>
                  <a:pt x="1777372" y="1951725"/>
                </a:cubicBezTo>
                <a:cubicBezTo>
                  <a:pt x="1781921" y="1651474"/>
                  <a:pt x="1731880" y="1460406"/>
                  <a:pt x="1511241" y="1385343"/>
                </a:cubicBezTo>
                <a:cubicBezTo>
                  <a:pt x="1364101" y="1312839"/>
                  <a:pt x="1300927" y="994437"/>
                  <a:pt x="1136169" y="1003649"/>
                </a:cubicBezTo>
                <a:close/>
                <a:moveTo>
                  <a:pt x="665081" y="96"/>
                </a:moveTo>
                <a:cubicBezTo>
                  <a:pt x="1486802" y="-2174"/>
                  <a:pt x="1309537" y="573200"/>
                  <a:pt x="1862679" y="634117"/>
                </a:cubicBezTo>
                <a:cubicBezTo>
                  <a:pt x="2415888" y="573192"/>
                  <a:pt x="2259021" y="-2174"/>
                  <a:pt x="3080735" y="96"/>
                </a:cubicBezTo>
                <a:cubicBezTo>
                  <a:pt x="3608448" y="-9003"/>
                  <a:pt x="3767673" y="636991"/>
                  <a:pt x="3619822" y="921320"/>
                </a:cubicBezTo>
                <a:cubicBezTo>
                  <a:pt x="3590251" y="1010030"/>
                  <a:pt x="3519739" y="941793"/>
                  <a:pt x="3456049" y="955441"/>
                </a:cubicBezTo>
                <a:cubicBezTo>
                  <a:pt x="3416937" y="1011300"/>
                  <a:pt x="3385716" y="1096130"/>
                  <a:pt x="3370271" y="1159232"/>
                </a:cubicBezTo>
                <a:lnTo>
                  <a:pt x="3189917" y="1317105"/>
                </a:lnTo>
                <a:cubicBezTo>
                  <a:pt x="3271804" y="1426286"/>
                  <a:pt x="3258156" y="1555942"/>
                  <a:pt x="3155798" y="1596884"/>
                </a:cubicBezTo>
                <a:cubicBezTo>
                  <a:pt x="2973828" y="1651475"/>
                  <a:pt x="2866920" y="1726538"/>
                  <a:pt x="2848723" y="1842544"/>
                </a:cubicBezTo>
                <a:cubicBezTo>
                  <a:pt x="2830525" y="2001768"/>
                  <a:pt x="2832803" y="2481714"/>
                  <a:pt x="2650831" y="2518108"/>
                </a:cubicBezTo>
                <a:cubicBezTo>
                  <a:pt x="2498431" y="2522657"/>
                  <a:pt x="2373325" y="2513559"/>
                  <a:pt x="2193630" y="2531756"/>
                </a:cubicBezTo>
                <a:cubicBezTo>
                  <a:pt x="2088997" y="2522657"/>
                  <a:pt x="1998012" y="2349785"/>
                  <a:pt x="1941147" y="2211033"/>
                </a:cubicBezTo>
                <a:lnTo>
                  <a:pt x="1872908" y="2313392"/>
                </a:lnTo>
                <a:lnTo>
                  <a:pt x="1804669" y="2211033"/>
                </a:lnTo>
                <a:cubicBezTo>
                  <a:pt x="1747804" y="2349785"/>
                  <a:pt x="1656819" y="2522657"/>
                  <a:pt x="1552186" y="2531756"/>
                </a:cubicBezTo>
                <a:cubicBezTo>
                  <a:pt x="1372491" y="2513559"/>
                  <a:pt x="1247385" y="2522657"/>
                  <a:pt x="1094985" y="2518108"/>
                </a:cubicBezTo>
                <a:cubicBezTo>
                  <a:pt x="913013" y="2481714"/>
                  <a:pt x="915291" y="2001768"/>
                  <a:pt x="897093" y="1842544"/>
                </a:cubicBezTo>
                <a:cubicBezTo>
                  <a:pt x="878896" y="1726538"/>
                  <a:pt x="771988" y="1651475"/>
                  <a:pt x="590018" y="1596884"/>
                </a:cubicBezTo>
                <a:cubicBezTo>
                  <a:pt x="487660" y="1555942"/>
                  <a:pt x="474012" y="1426286"/>
                  <a:pt x="555899" y="1317105"/>
                </a:cubicBezTo>
                <a:cubicBezTo>
                  <a:pt x="497354" y="1247580"/>
                  <a:pt x="494034" y="1228756"/>
                  <a:pt x="380265" y="1173717"/>
                </a:cubicBezTo>
                <a:cubicBezTo>
                  <a:pt x="350099" y="1122687"/>
                  <a:pt x="319933" y="1057172"/>
                  <a:pt x="289767" y="1006142"/>
                </a:cubicBezTo>
                <a:cubicBezTo>
                  <a:pt x="226077" y="992494"/>
                  <a:pt x="155565" y="1010030"/>
                  <a:pt x="125994" y="921320"/>
                </a:cubicBezTo>
                <a:cubicBezTo>
                  <a:pt x="-21857" y="636991"/>
                  <a:pt x="137368" y="-9003"/>
                  <a:pt x="665081" y="96"/>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77" name="Rounded Rectangle 31">
            <a:extLst>
              <a:ext uri="{FF2B5EF4-FFF2-40B4-BE49-F238E27FC236}">
                <a16:creationId xmlns:a16="http://schemas.microsoft.com/office/drawing/2014/main" id="{B25FCE9B-6DC5-4836-8DD9-E737D6782AA3}"/>
              </a:ext>
            </a:extLst>
          </p:cNvPr>
          <p:cNvSpPr>
            <a:spLocks noChangeAspect="1"/>
          </p:cNvSpPr>
          <p:nvPr/>
        </p:nvSpPr>
        <p:spPr>
          <a:xfrm>
            <a:off x="4509610" y="3571006"/>
            <a:ext cx="372634" cy="529812"/>
          </a:xfrm>
          <a:custGeom>
            <a:avLst/>
            <a:gdLst/>
            <a:ahLst/>
            <a:cxnLst/>
            <a:rect l="l" t="t" r="r" b="b"/>
            <a:pathLst>
              <a:path w="2273269" h="3232141">
                <a:moveTo>
                  <a:pt x="1301358" y="1224998"/>
                </a:moveTo>
                <a:cubicBezTo>
                  <a:pt x="1288512" y="1224739"/>
                  <a:pt x="1275404" y="1226994"/>
                  <a:pt x="1262722" y="1232060"/>
                </a:cubicBezTo>
                <a:cubicBezTo>
                  <a:pt x="1224020" y="1247517"/>
                  <a:pt x="1200469" y="1284678"/>
                  <a:pt x="1200858" y="1323955"/>
                </a:cubicBezTo>
                <a:lnTo>
                  <a:pt x="1068969" y="1816173"/>
                </a:lnTo>
                <a:lnTo>
                  <a:pt x="975827" y="1468563"/>
                </a:lnTo>
                <a:cubicBezTo>
                  <a:pt x="965224" y="1428990"/>
                  <a:pt x="932065" y="1401484"/>
                  <a:pt x="893889" y="1396168"/>
                </a:cubicBezTo>
                <a:cubicBezTo>
                  <a:pt x="887581" y="1395290"/>
                  <a:pt x="881136" y="1395017"/>
                  <a:pt x="874749" y="1397368"/>
                </a:cubicBezTo>
                <a:lnTo>
                  <a:pt x="873048" y="1397069"/>
                </a:lnTo>
                <a:cubicBezTo>
                  <a:pt x="871822" y="1397102"/>
                  <a:pt x="870599" y="1397158"/>
                  <a:pt x="869409" y="1397702"/>
                </a:cubicBezTo>
                <a:lnTo>
                  <a:pt x="854690" y="1398625"/>
                </a:lnTo>
                <a:cubicBezTo>
                  <a:pt x="852870" y="1399112"/>
                  <a:pt x="851076" y="1399648"/>
                  <a:pt x="849610" y="1401148"/>
                </a:cubicBezTo>
                <a:cubicBezTo>
                  <a:pt x="820426" y="1408603"/>
                  <a:pt x="795399" y="1429720"/>
                  <a:pt x="783580" y="1459921"/>
                </a:cubicBezTo>
                <a:lnTo>
                  <a:pt x="576552" y="1988920"/>
                </a:lnTo>
                <a:lnTo>
                  <a:pt x="360960" y="1988920"/>
                </a:lnTo>
                <a:cubicBezTo>
                  <a:pt x="306335" y="1988920"/>
                  <a:pt x="262052" y="2033203"/>
                  <a:pt x="262052" y="2087828"/>
                </a:cubicBezTo>
                <a:cubicBezTo>
                  <a:pt x="262052" y="2142453"/>
                  <a:pt x="306335" y="2186736"/>
                  <a:pt x="360960" y="2186736"/>
                </a:cubicBezTo>
                <a:lnTo>
                  <a:pt x="624414" y="2186736"/>
                </a:lnTo>
                <a:cubicBezTo>
                  <a:pt x="655679" y="2194749"/>
                  <a:pt x="687884" y="2184847"/>
                  <a:pt x="710155" y="2162843"/>
                </a:cubicBezTo>
                <a:cubicBezTo>
                  <a:pt x="728043" y="2149675"/>
                  <a:pt x="740236" y="2129868"/>
                  <a:pt x="742804" y="2106901"/>
                </a:cubicBezTo>
                <a:lnTo>
                  <a:pt x="861090" y="1804659"/>
                </a:lnTo>
                <a:lnTo>
                  <a:pt x="967256" y="2200878"/>
                </a:lnTo>
                <a:cubicBezTo>
                  <a:pt x="956121" y="2251327"/>
                  <a:pt x="986997" y="2301788"/>
                  <a:pt x="1037612" y="2315350"/>
                </a:cubicBezTo>
                <a:cubicBezTo>
                  <a:pt x="1044252" y="2317129"/>
                  <a:pt x="1050915" y="2318189"/>
                  <a:pt x="1057633" y="2316605"/>
                </a:cubicBezTo>
                <a:cubicBezTo>
                  <a:pt x="1061264" y="2317900"/>
                  <a:pt x="1065062" y="2318350"/>
                  <a:pt x="1068971" y="2317315"/>
                </a:cubicBezTo>
                <a:cubicBezTo>
                  <a:pt x="1072878" y="2318349"/>
                  <a:pt x="1076674" y="2317900"/>
                  <a:pt x="1080303" y="2316605"/>
                </a:cubicBezTo>
                <a:lnTo>
                  <a:pt x="1100326" y="2315350"/>
                </a:lnTo>
                <a:cubicBezTo>
                  <a:pt x="1150941" y="2301788"/>
                  <a:pt x="1181817" y="2251327"/>
                  <a:pt x="1170682" y="2200878"/>
                </a:cubicBezTo>
                <a:lnTo>
                  <a:pt x="1320238" y="1642726"/>
                </a:lnTo>
                <a:lnTo>
                  <a:pt x="1513977" y="2127797"/>
                </a:lnTo>
                <a:cubicBezTo>
                  <a:pt x="1531567" y="2171838"/>
                  <a:pt x="1577262" y="2196260"/>
                  <a:pt x="1621871" y="2186737"/>
                </a:cubicBezTo>
                <a:lnTo>
                  <a:pt x="1878495" y="2186737"/>
                </a:lnTo>
                <a:cubicBezTo>
                  <a:pt x="1933120" y="2186737"/>
                  <a:pt x="1977403" y="2142454"/>
                  <a:pt x="1977403" y="2087829"/>
                </a:cubicBezTo>
                <a:cubicBezTo>
                  <a:pt x="1977403" y="2033204"/>
                  <a:pt x="1933120" y="1988921"/>
                  <a:pt x="1878495" y="1988921"/>
                </a:cubicBezTo>
                <a:lnTo>
                  <a:pt x="1671520" y="1988921"/>
                </a:lnTo>
                <a:lnTo>
                  <a:pt x="1391261" y="1287226"/>
                </a:lnTo>
                <a:cubicBezTo>
                  <a:pt x="1376065" y="1249180"/>
                  <a:pt x="1339894" y="1225775"/>
                  <a:pt x="1301358" y="1224998"/>
                </a:cubicBezTo>
                <a:close/>
                <a:moveTo>
                  <a:pt x="335892" y="524745"/>
                </a:moveTo>
                <a:lnTo>
                  <a:pt x="1937377" y="524745"/>
                </a:lnTo>
                <a:cubicBezTo>
                  <a:pt x="1996486" y="524745"/>
                  <a:pt x="2044403" y="572662"/>
                  <a:pt x="2044403" y="631771"/>
                </a:cubicBezTo>
                <a:lnTo>
                  <a:pt x="2044403" y="2898384"/>
                </a:lnTo>
                <a:cubicBezTo>
                  <a:pt x="2044403" y="2957493"/>
                  <a:pt x="1996486" y="3005410"/>
                  <a:pt x="1937377" y="3005410"/>
                </a:cubicBezTo>
                <a:lnTo>
                  <a:pt x="335892" y="3005410"/>
                </a:lnTo>
                <a:cubicBezTo>
                  <a:pt x="276783" y="3005410"/>
                  <a:pt x="228866" y="2957493"/>
                  <a:pt x="228866" y="2898384"/>
                </a:cubicBezTo>
                <a:lnTo>
                  <a:pt x="228866" y="631771"/>
                </a:lnTo>
                <a:cubicBezTo>
                  <a:pt x="228866" y="572662"/>
                  <a:pt x="276783" y="524745"/>
                  <a:pt x="335892" y="524745"/>
                </a:cubicBezTo>
                <a:close/>
                <a:moveTo>
                  <a:pt x="245659" y="437009"/>
                </a:moveTo>
                <a:cubicBezTo>
                  <a:pt x="179890" y="437009"/>
                  <a:pt x="126573" y="490326"/>
                  <a:pt x="126573" y="556095"/>
                </a:cubicBezTo>
                <a:lnTo>
                  <a:pt x="126573" y="2974061"/>
                </a:lnTo>
                <a:cubicBezTo>
                  <a:pt x="126573" y="3039830"/>
                  <a:pt x="179890" y="3093147"/>
                  <a:pt x="245659" y="3093147"/>
                </a:cubicBezTo>
                <a:lnTo>
                  <a:pt x="2027611" y="3093147"/>
                </a:lnTo>
                <a:cubicBezTo>
                  <a:pt x="2093380" y="3093147"/>
                  <a:pt x="2146697" y="3039830"/>
                  <a:pt x="2146697" y="2974061"/>
                </a:cubicBezTo>
                <a:lnTo>
                  <a:pt x="2146697" y="556095"/>
                </a:lnTo>
                <a:cubicBezTo>
                  <a:pt x="2146697" y="490326"/>
                  <a:pt x="2093380" y="437009"/>
                  <a:pt x="2027611" y="437009"/>
                </a:cubicBezTo>
                <a:close/>
                <a:moveTo>
                  <a:pt x="974181" y="0"/>
                </a:moveTo>
                <a:lnTo>
                  <a:pt x="1299087" y="0"/>
                </a:lnTo>
                <a:cubicBezTo>
                  <a:pt x="1327680" y="0"/>
                  <a:pt x="1350860" y="23180"/>
                  <a:pt x="1350860" y="51773"/>
                </a:cubicBezTo>
                <a:lnTo>
                  <a:pt x="1350860" y="155306"/>
                </a:lnTo>
                <a:lnTo>
                  <a:pt x="1381614" y="155306"/>
                </a:lnTo>
                <a:cubicBezTo>
                  <a:pt x="1410207" y="155306"/>
                  <a:pt x="1433387" y="178486"/>
                  <a:pt x="1433387" y="207079"/>
                </a:cubicBezTo>
                <a:lnTo>
                  <a:pt x="1433387" y="298015"/>
                </a:lnTo>
                <a:lnTo>
                  <a:pt x="2081269" y="298015"/>
                </a:lnTo>
                <a:cubicBezTo>
                  <a:pt x="2187308" y="298015"/>
                  <a:pt x="2273269" y="383976"/>
                  <a:pt x="2273269" y="490015"/>
                </a:cubicBezTo>
                <a:lnTo>
                  <a:pt x="2273269" y="3040141"/>
                </a:lnTo>
                <a:cubicBezTo>
                  <a:pt x="2273269" y="3146180"/>
                  <a:pt x="2187308" y="3232141"/>
                  <a:pt x="2081269" y="3232141"/>
                </a:cubicBezTo>
                <a:lnTo>
                  <a:pt x="192000" y="3232141"/>
                </a:lnTo>
                <a:cubicBezTo>
                  <a:pt x="85961" y="3232141"/>
                  <a:pt x="0" y="3146180"/>
                  <a:pt x="0" y="3040141"/>
                </a:cubicBezTo>
                <a:lnTo>
                  <a:pt x="0" y="490015"/>
                </a:lnTo>
                <a:cubicBezTo>
                  <a:pt x="0" y="383976"/>
                  <a:pt x="85961" y="298015"/>
                  <a:pt x="192000" y="298015"/>
                </a:cubicBezTo>
                <a:lnTo>
                  <a:pt x="839881" y="298015"/>
                </a:lnTo>
                <a:lnTo>
                  <a:pt x="839881" y="207079"/>
                </a:lnTo>
                <a:cubicBezTo>
                  <a:pt x="839881" y="178486"/>
                  <a:pt x="863061" y="155306"/>
                  <a:pt x="891654" y="155306"/>
                </a:cubicBezTo>
                <a:lnTo>
                  <a:pt x="922408" y="155306"/>
                </a:lnTo>
                <a:lnTo>
                  <a:pt x="922408" y="51773"/>
                </a:lnTo>
                <a:cubicBezTo>
                  <a:pt x="922408" y="23180"/>
                  <a:pt x="945588" y="0"/>
                  <a:pt x="974181"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78" name="Oval 47">
            <a:extLst>
              <a:ext uri="{FF2B5EF4-FFF2-40B4-BE49-F238E27FC236}">
                <a16:creationId xmlns:a16="http://schemas.microsoft.com/office/drawing/2014/main" id="{2A7B72D2-455E-4647-BA7D-2D9A0D0187FB}"/>
              </a:ext>
            </a:extLst>
          </p:cNvPr>
          <p:cNvSpPr>
            <a:spLocks noChangeAspect="1"/>
          </p:cNvSpPr>
          <p:nvPr/>
        </p:nvSpPr>
        <p:spPr>
          <a:xfrm>
            <a:off x="11057974" y="2429101"/>
            <a:ext cx="529812" cy="529812"/>
          </a:xfrm>
          <a:custGeom>
            <a:avLst/>
            <a:gdLst/>
            <a:ahLst/>
            <a:cxnLst/>
            <a:rect l="l" t="t" r="r" b="b"/>
            <a:pathLst>
              <a:path w="3240000" h="3240000">
                <a:moveTo>
                  <a:pt x="1303187" y="480874"/>
                </a:moveTo>
                <a:lnTo>
                  <a:pt x="1303187" y="1303187"/>
                </a:lnTo>
                <a:lnTo>
                  <a:pt x="480874" y="1303187"/>
                </a:lnTo>
                <a:lnTo>
                  <a:pt x="480874" y="1936813"/>
                </a:lnTo>
                <a:lnTo>
                  <a:pt x="1303187" y="1936813"/>
                </a:lnTo>
                <a:lnTo>
                  <a:pt x="1303187" y="2759126"/>
                </a:lnTo>
                <a:lnTo>
                  <a:pt x="1936813" y="2759126"/>
                </a:lnTo>
                <a:lnTo>
                  <a:pt x="1936813" y="1936813"/>
                </a:lnTo>
                <a:lnTo>
                  <a:pt x="2759126" y="1936813"/>
                </a:lnTo>
                <a:lnTo>
                  <a:pt x="2759126" y="1303187"/>
                </a:lnTo>
                <a:lnTo>
                  <a:pt x="1936813" y="1303187"/>
                </a:lnTo>
                <a:lnTo>
                  <a:pt x="1936813" y="480874"/>
                </a:lnTo>
                <a:close/>
                <a:moveTo>
                  <a:pt x="1620000" y="0"/>
                </a:moveTo>
                <a:cubicBezTo>
                  <a:pt x="2514701" y="0"/>
                  <a:pt x="3240000" y="725299"/>
                  <a:pt x="3240000" y="1620000"/>
                </a:cubicBezTo>
                <a:cubicBezTo>
                  <a:pt x="3240000" y="2514701"/>
                  <a:pt x="2514701" y="3240000"/>
                  <a:pt x="1620000" y="3240000"/>
                </a:cubicBezTo>
                <a:cubicBezTo>
                  <a:pt x="725299" y="3240000"/>
                  <a:pt x="0" y="2514701"/>
                  <a:pt x="0" y="1620000"/>
                </a:cubicBezTo>
                <a:cubicBezTo>
                  <a:pt x="0" y="725299"/>
                  <a:pt x="725299" y="0"/>
                  <a:pt x="1620000"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79" name="Oval 50">
            <a:extLst>
              <a:ext uri="{FF2B5EF4-FFF2-40B4-BE49-F238E27FC236}">
                <a16:creationId xmlns:a16="http://schemas.microsoft.com/office/drawing/2014/main" id="{91CDD124-ED61-4ED3-81C2-B526853B9B84}"/>
              </a:ext>
            </a:extLst>
          </p:cNvPr>
          <p:cNvSpPr>
            <a:spLocks noChangeAspect="1"/>
          </p:cNvSpPr>
          <p:nvPr/>
        </p:nvSpPr>
        <p:spPr>
          <a:xfrm>
            <a:off x="5308362" y="3571006"/>
            <a:ext cx="469094" cy="529812"/>
          </a:xfrm>
          <a:custGeom>
            <a:avLst/>
            <a:gdLst/>
            <a:ahLst/>
            <a:cxnLst/>
            <a:rect l="l" t="t" r="r" b="b"/>
            <a:pathLst>
              <a:path w="2868687" h="3240000">
                <a:moveTo>
                  <a:pt x="1433799" y="2290728"/>
                </a:moveTo>
                <a:cubicBezTo>
                  <a:pt x="1317650" y="2346839"/>
                  <a:pt x="1203301" y="2394700"/>
                  <a:pt x="1093028" y="2434329"/>
                </a:cubicBezTo>
                <a:cubicBezTo>
                  <a:pt x="1167481" y="2812207"/>
                  <a:pt x="1292592" y="3060000"/>
                  <a:pt x="1434343" y="3060000"/>
                </a:cubicBezTo>
                <a:cubicBezTo>
                  <a:pt x="1576138" y="3060000"/>
                  <a:pt x="1701284" y="2812053"/>
                  <a:pt x="1774025" y="2433735"/>
                </a:cubicBezTo>
                <a:cubicBezTo>
                  <a:pt x="1663854" y="2394452"/>
                  <a:pt x="1549823" y="2346469"/>
                  <a:pt x="1433799" y="2290728"/>
                </a:cubicBezTo>
                <a:close/>
                <a:moveTo>
                  <a:pt x="1824954" y="2078037"/>
                </a:moveTo>
                <a:cubicBezTo>
                  <a:pt x="1794480" y="2097450"/>
                  <a:pt x="1763147" y="2116057"/>
                  <a:pt x="1731343" y="2134419"/>
                </a:cubicBezTo>
                <a:lnTo>
                  <a:pt x="1635415" y="2187161"/>
                </a:lnTo>
                <a:cubicBezTo>
                  <a:pt x="1691788" y="2215044"/>
                  <a:pt x="1747931" y="2239109"/>
                  <a:pt x="1803378" y="2259350"/>
                </a:cubicBezTo>
                <a:cubicBezTo>
                  <a:pt x="1812120" y="2201101"/>
                  <a:pt x="1819148" y="2140526"/>
                  <a:pt x="1824954" y="2078037"/>
                </a:cubicBezTo>
                <a:close/>
                <a:moveTo>
                  <a:pt x="1042306" y="2077178"/>
                </a:moveTo>
                <a:cubicBezTo>
                  <a:pt x="1047949" y="2140175"/>
                  <a:pt x="1055328" y="2201182"/>
                  <a:pt x="1063873" y="2259905"/>
                </a:cubicBezTo>
                <a:cubicBezTo>
                  <a:pt x="1119365" y="2238275"/>
                  <a:pt x="1176217" y="2214355"/>
                  <a:pt x="1233887" y="2187801"/>
                </a:cubicBezTo>
                <a:cubicBezTo>
                  <a:pt x="1201538" y="2170955"/>
                  <a:pt x="1169452" y="2152957"/>
                  <a:pt x="1137343" y="2134419"/>
                </a:cubicBezTo>
                <a:close/>
                <a:moveTo>
                  <a:pt x="559768" y="1732679"/>
                </a:moveTo>
                <a:cubicBezTo>
                  <a:pt x="268524" y="1984850"/>
                  <a:pt x="116369" y="2217202"/>
                  <a:pt x="187266" y="2340000"/>
                </a:cubicBezTo>
                <a:cubicBezTo>
                  <a:pt x="258144" y="2462764"/>
                  <a:pt x="535307" y="2447213"/>
                  <a:pt x="899736" y="2322555"/>
                </a:cubicBezTo>
                <a:cubicBezTo>
                  <a:pt x="878937" y="2207297"/>
                  <a:pt x="863223" y="2084405"/>
                  <a:pt x="853746" y="1955834"/>
                </a:cubicBezTo>
                <a:cubicBezTo>
                  <a:pt x="747454" y="1883220"/>
                  <a:pt x="648878" y="1808453"/>
                  <a:pt x="559768" y="1732679"/>
                </a:cubicBezTo>
                <a:close/>
                <a:moveTo>
                  <a:pt x="2309048" y="1730507"/>
                </a:moveTo>
                <a:cubicBezTo>
                  <a:pt x="2220666" y="1807660"/>
                  <a:pt x="2121792" y="1882664"/>
                  <a:pt x="2015235" y="1955625"/>
                </a:cubicBezTo>
                <a:cubicBezTo>
                  <a:pt x="2005364" y="2084180"/>
                  <a:pt x="1989894" y="2207119"/>
                  <a:pt x="1967330" y="2322070"/>
                </a:cubicBezTo>
                <a:lnTo>
                  <a:pt x="2081685" y="2358048"/>
                </a:lnTo>
                <a:cubicBezTo>
                  <a:pt x="2116015" y="2320492"/>
                  <a:pt x="2165526" y="2297468"/>
                  <a:pt x="2220415" y="2297468"/>
                </a:cubicBezTo>
                <a:cubicBezTo>
                  <a:pt x="2302230" y="2297468"/>
                  <a:pt x="2372097" y="2348622"/>
                  <a:pt x="2399287" y="2420880"/>
                </a:cubicBezTo>
                <a:cubicBezTo>
                  <a:pt x="2542053" y="2432945"/>
                  <a:pt x="2642630" y="2407186"/>
                  <a:pt x="2681420" y="2340000"/>
                </a:cubicBezTo>
                <a:cubicBezTo>
                  <a:pt x="2752393" y="2217071"/>
                  <a:pt x="2599836" y="1984353"/>
                  <a:pt x="2309048" y="1730507"/>
                </a:cubicBezTo>
                <a:close/>
                <a:moveTo>
                  <a:pt x="2026056" y="1510554"/>
                </a:moveTo>
                <a:cubicBezTo>
                  <a:pt x="2027893" y="1546708"/>
                  <a:pt x="2028343" y="1583211"/>
                  <a:pt x="2028343" y="1620000"/>
                </a:cubicBezTo>
                <a:lnTo>
                  <a:pt x="2024251" y="1730716"/>
                </a:lnTo>
                <a:lnTo>
                  <a:pt x="2173722" y="1619092"/>
                </a:lnTo>
                <a:cubicBezTo>
                  <a:pt x="2127526" y="1582190"/>
                  <a:pt x="2078507" y="1545517"/>
                  <a:pt x="2026056" y="1510554"/>
                </a:cubicBezTo>
                <a:close/>
                <a:moveTo>
                  <a:pt x="844436" y="1509285"/>
                </a:moveTo>
                <a:lnTo>
                  <a:pt x="694964" y="1620908"/>
                </a:lnTo>
                <a:cubicBezTo>
                  <a:pt x="741160" y="1657811"/>
                  <a:pt x="790179" y="1694484"/>
                  <a:pt x="842630" y="1729447"/>
                </a:cubicBezTo>
                <a:cubicBezTo>
                  <a:pt x="840793" y="1693293"/>
                  <a:pt x="840343" y="1656790"/>
                  <a:pt x="840343" y="1620000"/>
                </a:cubicBezTo>
                <a:close/>
                <a:moveTo>
                  <a:pt x="1434343" y="1361184"/>
                </a:moveTo>
                <a:cubicBezTo>
                  <a:pt x="1573534" y="1361184"/>
                  <a:pt x="1686371" y="1474021"/>
                  <a:pt x="1686371" y="1613212"/>
                </a:cubicBezTo>
                <a:cubicBezTo>
                  <a:pt x="1686371" y="1752403"/>
                  <a:pt x="1573534" y="1865240"/>
                  <a:pt x="1434343" y="1865240"/>
                </a:cubicBezTo>
                <a:cubicBezTo>
                  <a:pt x="1295152" y="1865240"/>
                  <a:pt x="1182315" y="1752403"/>
                  <a:pt x="1182315" y="1613212"/>
                </a:cubicBezTo>
                <a:cubicBezTo>
                  <a:pt x="1182315" y="1474021"/>
                  <a:pt x="1295152" y="1361184"/>
                  <a:pt x="1434343" y="1361184"/>
                </a:cubicBezTo>
                <a:close/>
                <a:moveTo>
                  <a:pt x="1433770" y="1149513"/>
                </a:moveTo>
                <a:cubicBezTo>
                  <a:pt x="1365445" y="1183896"/>
                  <a:pt x="1296585" y="1221489"/>
                  <a:pt x="1227343" y="1261466"/>
                </a:cubicBezTo>
                <a:lnTo>
                  <a:pt x="1027157" y="1384911"/>
                </a:lnTo>
                <a:cubicBezTo>
                  <a:pt x="1022222" y="1461370"/>
                  <a:pt x="1020343" y="1539922"/>
                  <a:pt x="1020343" y="1620000"/>
                </a:cubicBezTo>
                <a:lnTo>
                  <a:pt x="1028287" y="1855786"/>
                </a:lnTo>
                <a:cubicBezTo>
                  <a:pt x="1091680" y="1898065"/>
                  <a:pt x="1158394" y="1938727"/>
                  <a:pt x="1227343" y="1978535"/>
                </a:cubicBezTo>
                <a:lnTo>
                  <a:pt x="1434916" y="2090488"/>
                </a:lnTo>
                <a:cubicBezTo>
                  <a:pt x="1503241" y="2056105"/>
                  <a:pt x="1572101" y="2018511"/>
                  <a:pt x="1641343" y="1978535"/>
                </a:cubicBezTo>
                <a:lnTo>
                  <a:pt x="1841530" y="1855090"/>
                </a:lnTo>
                <a:cubicBezTo>
                  <a:pt x="1846464" y="1778631"/>
                  <a:pt x="1848343" y="1700079"/>
                  <a:pt x="1848343" y="1620000"/>
                </a:cubicBezTo>
                <a:lnTo>
                  <a:pt x="1840399" y="1384214"/>
                </a:lnTo>
                <a:cubicBezTo>
                  <a:pt x="1777006" y="1341936"/>
                  <a:pt x="1710293" y="1301274"/>
                  <a:pt x="1641343" y="1261466"/>
                </a:cubicBezTo>
                <a:close/>
                <a:moveTo>
                  <a:pt x="1065308" y="980650"/>
                </a:moveTo>
                <a:cubicBezTo>
                  <a:pt x="1056566" y="1038899"/>
                  <a:pt x="1049538" y="1099475"/>
                  <a:pt x="1043732" y="1161964"/>
                </a:cubicBezTo>
                <a:cubicBezTo>
                  <a:pt x="1074206" y="1142551"/>
                  <a:pt x="1105539" y="1123943"/>
                  <a:pt x="1137343" y="1105581"/>
                </a:cubicBezTo>
                <a:lnTo>
                  <a:pt x="1233271" y="1052839"/>
                </a:lnTo>
                <a:cubicBezTo>
                  <a:pt x="1176898" y="1024957"/>
                  <a:pt x="1120756" y="1000892"/>
                  <a:pt x="1065308" y="980650"/>
                </a:cubicBezTo>
                <a:close/>
                <a:moveTo>
                  <a:pt x="1804814" y="980095"/>
                </a:moveTo>
                <a:cubicBezTo>
                  <a:pt x="1749321" y="1001726"/>
                  <a:pt x="1692469" y="1025646"/>
                  <a:pt x="1634800" y="1052200"/>
                </a:cubicBezTo>
                <a:cubicBezTo>
                  <a:pt x="1667149" y="1069046"/>
                  <a:pt x="1699234" y="1087043"/>
                  <a:pt x="1731343" y="1105581"/>
                </a:cubicBezTo>
                <a:lnTo>
                  <a:pt x="1826380" y="1162822"/>
                </a:lnTo>
                <a:cubicBezTo>
                  <a:pt x="1820738" y="1099825"/>
                  <a:pt x="1813359" y="1038819"/>
                  <a:pt x="1804814" y="980095"/>
                </a:cubicBezTo>
                <a:close/>
                <a:moveTo>
                  <a:pt x="2432236" y="816002"/>
                </a:moveTo>
                <a:cubicBezTo>
                  <a:pt x="2308930" y="820546"/>
                  <a:pt x="2149627" y="855445"/>
                  <a:pt x="1968950" y="917446"/>
                </a:cubicBezTo>
                <a:cubicBezTo>
                  <a:pt x="1989749" y="1032703"/>
                  <a:pt x="2005463" y="1155596"/>
                  <a:pt x="2014941" y="1284167"/>
                </a:cubicBezTo>
                <a:cubicBezTo>
                  <a:pt x="2121232" y="1356780"/>
                  <a:pt x="2219808" y="1431548"/>
                  <a:pt x="2308918" y="1507322"/>
                </a:cubicBezTo>
                <a:cubicBezTo>
                  <a:pt x="2600162" y="1255150"/>
                  <a:pt x="2752317" y="1022798"/>
                  <a:pt x="2681420" y="900000"/>
                </a:cubicBezTo>
                <a:cubicBezTo>
                  <a:pt x="2645694" y="838121"/>
                  <a:pt x="2557557" y="811383"/>
                  <a:pt x="2432236" y="816002"/>
                </a:cubicBezTo>
                <a:close/>
                <a:moveTo>
                  <a:pt x="436450" y="816001"/>
                </a:moveTo>
                <a:cubicBezTo>
                  <a:pt x="311129" y="811383"/>
                  <a:pt x="222992" y="838121"/>
                  <a:pt x="187266" y="900000"/>
                </a:cubicBezTo>
                <a:cubicBezTo>
                  <a:pt x="158404" y="949991"/>
                  <a:pt x="166508" y="1018139"/>
                  <a:pt x="206887" y="1097970"/>
                </a:cubicBezTo>
                <a:cubicBezTo>
                  <a:pt x="213842" y="1096217"/>
                  <a:pt x="221021" y="1095812"/>
                  <a:pt x="228294" y="1095812"/>
                </a:cubicBezTo>
                <a:cubicBezTo>
                  <a:pt x="334372" y="1095812"/>
                  <a:pt x="420366" y="1181806"/>
                  <a:pt x="420366" y="1287884"/>
                </a:cubicBezTo>
                <a:cubicBezTo>
                  <a:pt x="420366" y="1314219"/>
                  <a:pt x="415066" y="1339317"/>
                  <a:pt x="405427" y="1362148"/>
                </a:cubicBezTo>
                <a:cubicBezTo>
                  <a:pt x="450585" y="1410442"/>
                  <a:pt x="502437" y="1459559"/>
                  <a:pt x="559639" y="1509493"/>
                </a:cubicBezTo>
                <a:cubicBezTo>
                  <a:pt x="648020" y="1432341"/>
                  <a:pt x="746894" y="1357336"/>
                  <a:pt x="853451" y="1284376"/>
                </a:cubicBezTo>
                <a:cubicBezTo>
                  <a:pt x="863322" y="1155820"/>
                  <a:pt x="878792" y="1032881"/>
                  <a:pt x="901357" y="917930"/>
                </a:cubicBezTo>
                <a:cubicBezTo>
                  <a:pt x="719999" y="855651"/>
                  <a:pt x="560119" y="820559"/>
                  <a:pt x="436450" y="816001"/>
                </a:cubicBezTo>
                <a:close/>
                <a:moveTo>
                  <a:pt x="1434343" y="180000"/>
                </a:moveTo>
                <a:cubicBezTo>
                  <a:pt x="1292548" y="180000"/>
                  <a:pt x="1167402" y="427948"/>
                  <a:pt x="1094661" y="806265"/>
                </a:cubicBezTo>
                <a:cubicBezTo>
                  <a:pt x="1204832" y="845548"/>
                  <a:pt x="1318864" y="893532"/>
                  <a:pt x="1434887" y="949272"/>
                </a:cubicBezTo>
                <a:cubicBezTo>
                  <a:pt x="1551037" y="893162"/>
                  <a:pt x="1665385" y="845301"/>
                  <a:pt x="1775658" y="805671"/>
                </a:cubicBezTo>
                <a:cubicBezTo>
                  <a:pt x="1751860" y="684885"/>
                  <a:pt x="1722886" y="577390"/>
                  <a:pt x="1688823" y="487405"/>
                </a:cubicBezTo>
                <a:cubicBezTo>
                  <a:pt x="1688009" y="487647"/>
                  <a:pt x="1687191" y="487652"/>
                  <a:pt x="1686371" y="487652"/>
                </a:cubicBezTo>
                <a:cubicBezTo>
                  <a:pt x="1580293" y="487652"/>
                  <a:pt x="1494299" y="401658"/>
                  <a:pt x="1494299" y="295580"/>
                </a:cubicBezTo>
                <a:cubicBezTo>
                  <a:pt x="1494299" y="264819"/>
                  <a:pt x="1501530" y="235747"/>
                  <a:pt x="1516122" y="210837"/>
                </a:cubicBezTo>
                <a:cubicBezTo>
                  <a:pt x="1490583" y="189985"/>
                  <a:pt x="1462798" y="180000"/>
                  <a:pt x="1434343" y="180000"/>
                </a:cubicBezTo>
                <a:close/>
                <a:moveTo>
                  <a:pt x="1434343" y="0"/>
                </a:moveTo>
                <a:cubicBezTo>
                  <a:pt x="1509303" y="0"/>
                  <a:pt x="1581019" y="37868"/>
                  <a:pt x="1646062" y="107907"/>
                </a:cubicBezTo>
                <a:cubicBezTo>
                  <a:pt x="1659037" y="104972"/>
                  <a:pt x="1672533" y="103508"/>
                  <a:pt x="1686371" y="103508"/>
                </a:cubicBezTo>
                <a:cubicBezTo>
                  <a:pt x="1792449" y="103508"/>
                  <a:pt x="1878443" y="189502"/>
                  <a:pt x="1878443" y="295580"/>
                </a:cubicBezTo>
                <a:cubicBezTo>
                  <a:pt x="1878443" y="342831"/>
                  <a:pt x="1861381" y="386097"/>
                  <a:pt x="1831228" y="417985"/>
                </a:cubicBezTo>
                <a:cubicBezTo>
                  <a:pt x="1871860" y="515668"/>
                  <a:pt x="1906636" y="628220"/>
                  <a:pt x="1935357" y="752219"/>
                </a:cubicBezTo>
                <a:cubicBezTo>
                  <a:pt x="2379384" y="616814"/>
                  <a:pt x="2731816" y="627289"/>
                  <a:pt x="2837304" y="810000"/>
                </a:cubicBezTo>
                <a:cubicBezTo>
                  <a:pt x="2942793" y="992711"/>
                  <a:pt x="2775650" y="1303161"/>
                  <a:pt x="2436521" y="1620139"/>
                </a:cubicBezTo>
                <a:cubicBezTo>
                  <a:pt x="2775698" y="1936928"/>
                  <a:pt x="2942777" y="2247316"/>
                  <a:pt x="2837304" y="2430000"/>
                </a:cubicBezTo>
                <a:cubicBezTo>
                  <a:pt x="2771439" y="2544083"/>
                  <a:pt x="2609300" y="2591017"/>
                  <a:pt x="2388706" y="2577188"/>
                </a:cubicBezTo>
                <a:cubicBezTo>
                  <a:pt x="2358753" y="2639691"/>
                  <a:pt x="2294480" y="2681612"/>
                  <a:pt x="2220415" y="2681612"/>
                </a:cubicBezTo>
                <a:cubicBezTo>
                  <a:pt x="2122541" y="2681612"/>
                  <a:pt x="2041764" y="2608405"/>
                  <a:pt x="2030773" y="2513644"/>
                </a:cubicBezTo>
                <a:cubicBezTo>
                  <a:pt x="1999304" y="2506661"/>
                  <a:pt x="1967635" y="2497623"/>
                  <a:pt x="1935485" y="2487821"/>
                </a:cubicBezTo>
                <a:cubicBezTo>
                  <a:pt x="1830610" y="2940018"/>
                  <a:pt x="1645322" y="3240000"/>
                  <a:pt x="1434343" y="3240000"/>
                </a:cubicBezTo>
                <a:cubicBezTo>
                  <a:pt x="1223366" y="3240000"/>
                  <a:pt x="1038079" y="2940023"/>
                  <a:pt x="933330" y="2487781"/>
                </a:cubicBezTo>
                <a:cubicBezTo>
                  <a:pt x="489302" y="2623186"/>
                  <a:pt x="136870" y="2612712"/>
                  <a:pt x="31382" y="2430000"/>
                </a:cubicBezTo>
                <a:cubicBezTo>
                  <a:pt x="-74106" y="2247290"/>
                  <a:pt x="93037" y="1936840"/>
                  <a:pt x="432165" y="1619862"/>
                </a:cubicBezTo>
                <a:cubicBezTo>
                  <a:pt x="378689" y="1569916"/>
                  <a:pt x="329491" y="1520128"/>
                  <a:pt x="285801" y="1470219"/>
                </a:cubicBezTo>
                <a:cubicBezTo>
                  <a:pt x="267844" y="1476857"/>
                  <a:pt x="248431" y="1479956"/>
                  <a:pt x="228294" y="1479956"/>
                </a:cubicBezTo>
                <a:cubicBezTo>
                  <a:pt x="122216" y="1479956"/>
                  <a:pt x="36222" y="1393962"/>
                  <a:pt x="36222" y="1287884"/>
                </a:cubicBezTo>
                <a:cubicBezTo>
                  <a:pt x="36222" y="1246866"/>
                  <a:pt x="49080" y="1208850"/>
                  <a:pt x="73868" y="1179672"/>
                </a:cubicBezTo>
                <a:cubicBezTo>
                  <a:pt x="-4733" y="1033688"/>
                  <a:pt x="-23287" y="904690"/>
                  <a:pt x="31382" y="810000"/>
                </a:cubicBezTo>
                <a:cubicBezTo>
                  <a:pt x="136860" y="627306"/>
                  <a:pt x="489234" y="616816"/>
                  <a:pt x="933201" y="752179"/>
                </a:cubicBezTo>
                <a:cubicBezTo>
                  <a:pt x="1038076" y="299982"/>
                  <a:pt x="1223365" y="0"/>
                  <a:pt x="1434343"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0" name="Heart 17">
            <a:extLst>
              <a:ext uri="{FF2B5EF4-FFF2-40B4-BE49-F238E27FC236}">
                <a16:creationId xmlns:a16="http://schemas.microsoft.com/office/drawing/2014/main" id="{FD25AA3C-FD36-4FC1-9406-60F9CCE3DC0D}"/>
              </a:ext>
            </a:extLst>
          </p:cNvPr>
          <p:cNvSpPr/>
          <p:nvPr/>
        </p:nvSpPr>
        <p:spPr>
          <a:xfrm>
            <a:off x="7846544" y="3588496"/>
            <a:ext cx="501299" cy="491506"/>
          </a:xfrm>
          <a:custGeom>
            <a:avLst/>
            <a:gdLst/>
            <a:ahLst/>
            <a:cxnLst/>
            <a:rect l="l" t="t" r="r" b="b"/>
            <a:pathLst>
              <a:path w="3263621" h="3199863">
                <a:moveTo>
                  <a:pt x="1896188" y="786599"/>
                </a:moveTo>
                <a:cubicBezTo>
                  <a:pt x="1878938" y="786251"/>
                  <a:pt x="1861335" y="789280"/>
                  <a:pt x="1844305" y="796082"/>
                </a:cubicBezTo>
                <a:cubicBezTo>
                  <a:pt x="1792333" y="816839"/>
                  <a:pt x="1760707" y="866742"/>
                  <a:pt x="1761231" y="919486"/>
                </a:cubicBezTo>
                <a:lnTo>
                  <a:pt x="1573886" y="1618665"/>
                </a:lnTo>
                <a:lnTo>
                  <a:pt x="1438574" y="1113672"/>
                </a:lnTo>
                <a:cubicBezTo>
                  <a:pt x="1424335" y="1060531"/>
                  <a:pt x="1379808" y="1023594"/>
                  <a:pt x="1328543" y="1016456"/>
                </a:cubicBezTo>
                <a:cubicBezTo>
                  <a:pt x="1320071" y="1015276"/>
                  <a:pt x="1311415" y="1014911"/>
                  <a:pt x="1302836" y="1018067"/>
                </a:cubicBezTo>
                <a:lnTo>
                  <a:pt x="1300556" y="1017667"/>
                </a:lnTo>
                <a:cubicBezTo>
                  <a:pt x="1298914" y="1017711"/>
                  <a:pt x="1297275" y="1017786"/>
                  <a:pt x="1295680" y="1018515"/>
                </a:cubicBezTo>
                <a:lnTo>
                  <a:pt x="1275904" y="1019755"/>
                </a:lnTo>
                <a:cubicBezTo>
                  <a:pt x="1273459" y="1020410"/>
                  <a:pt x="1271049" y="1021129"/>
                  <a:pt x="1269080" y="1023145"/>
                </a:cubicBezTo>
                <a:cubicBezTo>
                  <a:pt x="1229892" y="1033156"/>
                  <a:pt x="1196286" y="1061513"/>
                  <a:pt x="1180414" y="1102068"/>
                </a:cubicBezTo>
                <a:lnTo>
                  <a:pt x="902406" y="1812437"/>
                </a:lnTo>
                <a:lnTo>
                  <a:pt x="612897" y="1812437"/>
                </a:lnTo>
                <a:cubicBezTo>
                  <a:pt x="539543" y="1812437"/>
                  <a:pt x="480078" y="1871902"/>
                  <a:pt x="480078" y="1945256"/>
                </a:cubicBezTo>
                <a:cubicBezTo>
                  <a:pt x="480078" y="2018610"/>
                  <a:pt x="539543" y="2078075"/>
                  <a:pt x="612897" y="2078075"/>
                </a:cubicBezTo>
                <a:lnTo>
                  <a:pt x="966673" y="2078075"/>
                </a:lnTo>
                <a:cubicBezTo>
                  <a:pt x="1008666" y="2088839"/>
                  <a:pt x="1051924" y="2075535"/>
                  <a:pt x="1081835" y="2045978"/>
                </a:cubicBezTo>
                <a:cubicBezTo>
                  <a:pt x="1105846" y="2028294"/>
                  <a:pt x="1122213" y="2001701"/>
                  <a:pt x="1125659" y="1970866"/>
                </a:cubicBezTo>
                <a:lnTo>
                  <a:pt x="1284498" y="1565001"/>
                </a:lnTo>
                <a:lnTo>
                  <a:pt x="1443089" y="2156868"/>
                </a:lnTo>
                <a:cubicBezTo>
                  <a:pt x="1455914" y="2204733"/>
                  <a:pt x="1493311" y="2239452"/>
                  <a:pt x="1538593" y="2249086"/>
                </a:cubicBezTo>
                <a:lnTo>
                  <a:pt x="1542015" y="2250785"/>
                </a:lnTo>
                <a:cubicBezTo>
                  <a:pt x="1542604" y="2250943"/>
                  <a:pt x="1543193" y="2251097"/>
                  <a:pt x="1543870" y="2250902"/>
                </a:cubicBezTo>
                <a:cubicBezTo>
                  <a:pt x="1553422" y="2254514"/>
                  <a:pt x="1563610" y="2255524"/>
                  <a:pt x="1573886" y="2252783"/>
                </a:cubicBezTo>
                <a:cubicBezTo>
                  <a:pt x="1584162" y="2255524"/>
                  <a:pt x="1594351" y="2254515"/>
                  <a:pt x="1603903" y="2250901"/>
                </a:cubicBezTo>
                <a:lnTo>
                  <a:pt x="1605758" y="2250785"/>
                </a:lnTo>
                <a:cubicBezTo>
                  <a:pt x="1606974" y="2250459"/>
                  <a:pt x="1608181" y="2250118"/>
                  <a:pt x="1609178" y="2249086"/>
                </a:cubicBezTo>
                <a:cubicBezTo>
                  <a:pt x="1654461" y="2239453"/>
                  <a:pt x="1691859" y="2204734"/>
                  <a:pt x="1704684" y="2156868"/>
                </a:cubicBezTo>
                <a:lnTo>
                  <a:pt x="1921541" y="1347547"/>
                </a:lnTo>
                <a:lnTo>
                  <a:pt x="2181705" y="1998928"/>
                </a:lnTo>
                <a:cubicBezTo>
                  <a:pt x="2205326" y="2058070"/>
                  <a:pt x="2266689" y="2090865"/>
                  <a:pt x="2326593" y="2078075"/>
                </a:cubicBezTo>
                <a:lnTo>
                  <a:pt x="2671200" y="2078075"/>
                </a:lnTo>
                <a:cubicBezTo>
                  <a:pt x="2744554" y="2078075"/>
                  <a:pt x="2804019" y="2018610"/>
                  <a:pt x="2804019" y="1945256"/>
                </a:cubicBezTo>
                <a:cubicBezTo>
                  <a:pt x="2804019" y="1871902"/>
                  <a:pt x="2744554" y="1812437"/>
                  <a:pt x="2671200" y="1812437"/>
                </a:cubicBezTo>
                <a:lnTo>
                  <a:pt x="2393261" y="1812437"/>
                </a:lnTo>
                <a:lnTo>
                  <a:pt x="2016914" y="870162"/>
                </a:lnTo>
                <a:cubicBezTo>
                  <a:pt x="1996508" y="819071"/>
                  <a:pt x="1947937" y="787642"/>
                  <a:pt x="1896188" y="786599"/>
                </a:cubicBezTo>
                <a:close/>
                <a:moveTo>
                  <a:pt x="773454" y="106"/>
                </a:moveTo>
                <a:cubicBezTo>
                  <a:pt x="1097282" y="5742"/>
                  <a:pt x="1441967" y="238301"/>
                  <a:pt x="1631811" y="769863"/>
                </a:cubicBezTo>
                <a:cubicBezTo>
                  <a:pt x="2306811" y="-1120137"/>
                  <a:pt x="4939311" y="769863"/>
                  <a:pt x="1631811" y="3199863"/>
                </a:cubicBezTo>
                <a:cubicBezTo>
                  <a:pt x="-745455" y="1453301"/>
                  <a:pt x="-54107" y="-14297"/>
                  <a:pt x="773454" y="106"/>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1" name="Rounded Rectangle 25">
            <a:extLst>
              <a:ext uri="{FF2B5EF4-FFF2-40B4-BE49-F238E27FC236}">
                <a16:creationId xmlns:a16="http://schemas.microsoft.com/office/drawing/2014/main" id="{A53FDB1A-403D-4EBD-8EB6-3E1911FAEEC5}"/>
              </a:ext>
            </a:extLst>
          </p:cNvPr>
          <p:cNvSpPr/>
          <p:nvPr/>
        </p:nvSpPr>
        <p:spPr>
          <a:xfrm>
            <a:off x="6982048" y="3626197"/>
            <a:ext cx="497670" cy="419433"/>
          </a:xfrm>
          <a:custGeom>
            <a:avLst/>
            <a:gdLst/>
            <a:ahLst/>
            <a:cxnLst/>
            <a:rect l="l" t="t" r="r" b="b"/>
            <a:pathLst>
              <a:path w="3240000" h="2730652">
                <a:moveTo>
                  <a:pt x="1452811" y="1541940"/>
                </a:moveTo>
                <a:lnTo>
                  <a:pt x="1452811" y="1831951"/>
                </a:lnTo>
                <a:lnTo>
                  <a:pt x="1162800" y="1831951"/>
                </a:lnTo>
                <a:lnTo>
                  <a:pt x="1162800" y="2166329"/>
                </a:lnTo>
                <a:lnTo>
                  <a:pt x="1452811" y="2166329"/>
                </a:lnTo>
                <a:lnTo>
                  <a:pt x="1452811" y="2456340"/>
                </a:lnTo>
                <a:lnTo>
                  <a:pt x="1787189" y="2456340"/>
                </a:lnTo>
                <a:lnTo>
                  <a:pt x="1787189" y="2166329"/>
                </a:lnTo>
                <a:lnTo>
                  <a:pt x="2077200" y="2166329"/>
                </a:lnTo>
                <a:lnTo>
                  <a:pt x="2077200" y="1831951"/>
                </a:lnTo>
                <a:lnTo>
                  <a:pt x="1787189" y="1831951"/>
                </a:lnTo>
                <a:lnTo>
                  <a:pt x="1787189" y="1541940"/>
                </a:lnTo>
                <a:close/>
                <a:moveTo>
                  <a:pt x="0" y="1278453"/>
                </a:moveTo>
                <a:lnTo>
                  <a:pt x="3240000" y="1278453"/>
                </a:lnTo>
                <a:lnTo>
                  <a:pt x="3240000" y="2376509"/>
                </a:lnTo>
                <a:cubicBezTo>
                  <a:pt x="3240000" y="2572097"/>
                  <a:pt x="3081445" y="2730652"/>
                  <a:pt x="2885857" y="2730652"/>
                </a:cubicBezTo>
                <a:lnTo>
                  <a:pt x="354143" y="2730652"/>
                </a:lnTo>
                <a:cubicBezTo>
                  <a:pt x="158555" y="2730652"/>
                  <a:pt x="0" y="2572097"/>
                  <a:pt x="0" y="2376509"/>
                </a:cubicBezTo>
                <a:close/>
                <a:moveTo>
                  <a:pt x="1001150" y="200505"/>
                </a:moveTo>
                <a:cubicBezTo>
                  <a:pt x="933045" y="200505"/>
                  <a:pt x="877834" y="255715"/>
                  <a:pt x="877834" y="323821"/>
                </a:cubicBezTo>
                <a:lnTo>
                  <a:pt x="877834" y="605836"/>
                </a:lnTo>
                <a:lnTo>
                  <a:pt x="2362163" y="605836"/>
                </a:lnTo>
                <a:lnTo>
                  <a:pt x="2362163" y="323821"/>
                </a:lnTo>
                <a:cubicBezTo>
                  <a:pt x="2362163" y="255715"/>
                  <a:pt x="2306952" y="200505"/>
                  <a:pt x="2238846" y="200505"/>
                </a:cubicBezTo>
                <a:close/>
                <a:moveTo>
                  <a:pt x="843301" y="0"/>
                </a:moveTo>
                <a:lnTo>
                  <a:pt x="2396696" y="0"/>
                </a:lnTo>
                <a:cubicBezTo>
                  <a:pt x="2488075" y="0"/>
                  <a:pt x="2562152" y="74077"/>
                  <a:pt x="2562152" y="165456"/>
                </a:cubicBezTo>
                <a:lnTo>
                  <a:pt x="2562152" y="605836"/>
                </a:lnTo>
                <a:lnTo>
                  <a:pt x="2885857" y="605836"/>
                </a:lnTo>
                <a:cubicBezTo>
                  <a:pt x="3081445" y="605836"/>
                  <a:pt x="3240000" y="764391"/>
                  <a:pt x="3240000" y="959979"/>
                </a:cubicBezTo>
                <a:lnTo>
                  <a:pt x="3240000" y="1134437"/>
                </a:lnTo>
                <a:lnTo>
                  <a:pt x="0" y="1134437"/>
                </a:lnTo>
                <a:lnTo>
                  <a:pt x="0" y="959979"/>
                </a:lnTo>
                <a:cubicBezTo>
                  <a:pt x="0" y="764391"/>
                  <a:pt x="158555" y="605836"/>
                  <a:pt x="354143" y="605836"/>
                </a:cubicBezTo>
                <a:lnTo>
                  <a:pt x="677845" y="605836"/>
                </a:lnTo>
                <a:lnTo>
                  <a:pt x="677845" y="165456"/>
                </a:lnTo>
                <a:cubicBezTo>
                  <a:pt x="677845" y="74077"/>
                  <a:pt x="751923" y="0"/>
                  <a:pt x="843301"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2" name="Chord 32">
            <a:extLst>
              <a:ext uri="{FF2B5EF4-FFF2-40B4-BE49-F238E27FC236}">
                <a16:creationId xmlns:a16="http://schemas.microsoft.com/office/drawing/2014/main" id="{3D1BBD17-EB21-4265-8BCB-65380AD568C6}"/>
              </a:ext>
            </a:extLst>
          </p:cNvPr>
          <p:cNvSpPr/>
          <p:nvPr/>
        </p:nvSpPr>
        <p:spPr>
          <a:xfrm>
            <a:off x="6132058" y="3589260"/>
            <a:ext cx="497670" cy="493305"/>
          </a:xfrm>
          <a:custGeom>
            <a:avLst/>
            <a:gdLst/>
            <a:ahLst/>
            <a:cxnLst/>
            <a:rect l="l" t="t" r="r" b="b"/>
            <a:pathLst>
              <a:path w="3240000" h="3211580">
                <a:moveTo>
                  <a:pt x="991906" y="2959580"/>
                </a:moveTo>
                <a:lnTo>
                  <a:pt x="2193254" y="2959580"/>
                </a:lnTo>
                <a:cubicBezTo>
                  <a:pt x="2215674" y="2959580"/>
                  <a:pt x="2233849" y="2977755"/>
                  <a:pt x="2233849" y="3000175"/>
                </a:cubicBezTo>
                <a:lnTo>
                  <a:pt x="2233849" y="3170985"/>
                </a:lnTo>
                <a:cubicBezTo>
                  <a:pt x="2233849" y="3193405"/>
                  <a:pt x="2215674" y="3211580"/>
                  <a:pt x="2193254" y="3211580"/>
                </a:cubicBezTo>
                <a:lnTo>
                  <a:pt x="991906" y="3211580"/>
                </a:lnTo>
                <a:cubicBezTo>
                  <a:pt x="969486" y="3211580"/>
                  <a:pt x="951311" y="3193405"/>
                  <a:pt x="951311" y="3170985"/>
                </a:cubicBezTo>
                <a:lnTo>
                  <a:pt x="951311" y="3000175"/>
                </a:lnTo>
                <a:cubicBezTo>
                  <a:pt x="951311" y="2977755"/>
                  <a:pt x="969486" y="2959580"/>
                  <a:pt x="991906" y="2959580"/>
                </a:cubicBezTo>
                <a:close/>
                <a:moveTo>
                  <a:pt x="1439043" y="1763796"/>
                </a:moveTo>
                <a:lnTo>
                  <a:pt x="1439043" y="2067459"/>
                </a:lnTo>
                <a:lnTo>
                  <a:pt x="1135380" y="2067459"/>
                </a:lnTo>
                <a:lnTo>
                  <a:pt x="1135380" y="2374533"/>
                </a:lnTo>
                <a:lnTo>
                  <a:pt x="1439043" y="2374533"/>
                </a:lnTo>
                <a:lnTo>
                  <a:pt x="1439043" y="2678196"/>
                </a:lnTo>
                <a:lnTo>
                  <a:pt x="1746117" y="2678196"/>
                </a:lnTo>
                <a:lnTo>
                  <a:pt x="1746117" y="2374533"/>
                </a:lnTo>
                <a:lnTo>
                  <a:pt x="2049780" y="2374533"/>
                </a:lnTo>
                <a:lnTo>
                  <a:pt x="2049780" y="2067459"/>
                </a:lnTo>
                <a:lnTo>
                  <a:pt x="1746117" y="2067459"/>
                </a:lnTo>
                <a:lnTo>
                  <a:pt x="1746117" y="1763796"/>
                </a:lnTo>
                <a:close/>
                <a:moveTo>
                  <a:pt x="128358" y="1541040"/>
                </a:moveTo>
                <a:lnTo>
                  <a:pt x="3056915" y="1550917"/>
                </a:lnTo>
                <a:cubicBezTo>
                  <a:pt x="3061111" y="2078028"/>
                  <a:pt x="2781683" y="2566719"/>
                  <a:pt x="2325284" y="2830467"/>
                </a:cubicBezTo>
                <a:lnTo>
                  <a:pt x="2182018" y="2900953"/>
                </a:lnTo>
                <a:lnTo>
                  <a:pt x="1002135" y="2900953"/>
                </a:lnTo>
                <a:cubicBezTo>
                  <a:pt x="950374" y="2879821"/>
                  <a:pt x="900231" y="2854191"/>
                  <a:pt x="851341" y="2825496"/>
                </a:cubicBezTo>
                <a:cubicBezTo>
                  <a:pt x="396732" y="2558675"/>
                  <a:pt x="120607" y="2068110"/>
                  <a:pt x="128358" y="1541040"/>
                </a:cubicBezTo>
                <a:close/>
                <a:moveTo>
                  <a:pt x="61067" y="1230414"/>
                </a:moveTo>
                <a:lnTo>
                  <a:pt x="3178933" y="1230414"/>
                </a:lnTo>
                <a:cubicBezTo>
                  <a:pt x="3212659" y="1230414"/>
                  <a:pt x="3240000" y="1257755"/>
                  <a:pt x="3240000" y="1291481"/>
                </a:cubicBezTo>
                <a:lnTo>
                  <a:pt x="3240000" y="1421347"/>
                </a:lnTo>
                <a:cubicBezTo>
                  <a:pt x="3240000" y="1455073"/>
                  <a:pt x="3212659" y="1482414"/>
                  <a:pt x="3178933" y="1482414"/>
                </a:cubicBezTo>
                <a:lnTo>
                  <a:pt x="61067" y="1482414"/>
                </a:lnTo>
                <a:cubicBezTo>
                  <a:pt x="27341" y="1482414"/>
                  <a:pt x="0" y="1455073"/>
                  <a:pt x="0" y="1421347"/>
                </a:cubicBezTo>
                <a:lnTo>
                  <a:pt x="0" y="1291481"/>
                </a:lnTo>
                <a:cubicBezTo>
                  <a:pt x="0" y="1257755"/>
                  <a:pt x="27341" y="1230414"/>
                  <a:pt x="61067" y="1230414"/>
                </a:cubicBezTo>
                <a:close/>
                <a:moveTo>
                  <a:pt x="2481726" y="315922"/>
                </a:moveTo>
                <a:lnTo>
                  <a:pt x="2862412" y="696608"/>
                </a:lnTo>
                <a:lnTo>
                  <a:pt x="2420437" y="1138584"/>
                </a:lnTo>
                <a:lnTo>
                  <a:pt x="1659064" y="1138584"/>
                </a:lnTo>
                <a:close/>
                <a:moveTo>
                  <a:pt x="2730827" y="0"/>
                </a:moveTo>
                <a:cubicBezTo>
                  <a:pt x="2765703" y="0"/>
                  <a:pt x="2800581" y="13305"/>
                  <a:pt x="2827191" y="39915"/>
                </a:cubicBezTo>
                <a:lnTo>
                  <a:pt x="3143636" y="356360"/>
                </a:lnTo>
                <a:cubicBezTo>
                  <a:pt x="3196857" y="409581"/>
                  <a:pt x="3196857" y="495868"/>
                  <a:pt x="3143636" y="549088"/>
                </a:cubicBezTo>
                <a:lnTo>
                  <a:pt x="3082882" y="609843"/>
                </a:lnTo>
                <a:cubicBezTo>
                  <a:pt x="3029661" y="663063"/>
                  <a:pt x="2943375" y="663064"/>
                  <a:pt x="2890155" y="609843"/>
                </a:cubicBezTo>
                <a:lnTo>
                  <a:pt x="2573708" y="293397"/>
                </a:lnTo>
                <a:cubicBezTo>
                  <a:pt x="2520488" y="240176"/>
                  <a:pt x="2520488" y="153889"/>
                  <a:pt x="2573708" y="100669"/>
                </a:cubicBezTo>
                <a:lnTo>
                  <a:pt x="2634463" y="39914"/>
                </a:lnTo>
                <a:cubicBezTo>
                  <a:pt x="2661073" y="13305"/>
                  <a:pt x="2695950" y="0"/>
                  <a:pt x="2730827"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3" name="Rounded Rectangle 40">
            <a:extLst>
              <a:ext uri="{FF2B5EF4-FFF2-40B4-BE49-F238E27FC236}">
                <a16:creationId xmlns:a16="http://schemas.microsoft.com/office/drawing/2014/main" id="{9EAE5B7B-9157-44FC-AC9D-E519CCFB3F84}"/>
              </a:ext>
            </a:extLst>
          </p:cNvPr>
          <p:cNvSpPr/>
          <p:nvPr/>
        </p:nvSpPr>
        <p:spPr>
          <a:xfrm rot="2942052">
            <a:off x="8639059" y="3589842"/>
            <a:ext cx="462604" cy="492140"/>
          </a:xfrm>
          <a:custGeom>
            <a:avLst/>
            <a:gdLst/>
            <a:ahLst/>
            <a:cxnLst/>
            <a:rect l="l" t="t" r="r" b="b"/>
            <a:pathLst>
              <a:path w="3011706" h="3204001">
                <a:moveTo>
                  <a:pt x="2432249" y="1011942"/>
                </a:moveTo>
                <a:cubicBezTo>
                  <a:pt x="2423608" y="1019482"/>
                  <a:pt x="2416303" y="1028841"/>
                  <a:pt x="2410966" y="1039800"/>
                </a:cubicBezTo>
                <a:lnTo>
                  <a:pt x="1969837" y="1945620"/>
                </a:lnTo>
                <a:cubicBezTo>
                  <a:pt x="1948488" y="1989457"/>
                  <a:pt x="1966719" y="2042300"/>
                  <a:pt x="2010556" y="2063648"/>
                </a:cubicBezTo>
                <a:cubicBezTo>
                  <a:pt x="2054392" y="2084996"/>
                  <a:pt x="2107235" y="2066766"/>
                  <a:pt x="2128583" y="2022929"/>
                </a:cubicBezTo>
                <a:lnTo>
                  <a:pt x="2569712" y="1117109"/>
                </a:lnTo>
                <a:cubicBezTo>
                  <a:pt x="2591061" y="1073271"/>
                  <a:pt x="2572830" y="1020430"/>
                  <a:pt x="2528993" y="999081"/>
                </a:cubicBezTo>
                <a:cubicBezTo>
                  <a:pt x="2496115" y="983070"/>
                  <a:pt x="2458172" y="989322"/>
                  <a:pt x="2432249" y="1011942"/>
                </a:cubicBezTo>
                <a:close/>
                <a:moveTo>
                  <a:pt x="1709549" y="1044955"/>
                </a:moveTo>
                <a:cubicBezTo>
                  <a:pt x="1978186" y="735551"/>
                  <a:pt x="2446780" y="702502"/>
                  <a:pt x="2756184" y="971139"/>
                </a:cubicBezTo>
                <a:cubicBezTo>
                  <a:pt x="3065588" y="1239776"/>
                  <a:pt x="3098636" y="1708370"/>
                  <a:pt x="2830000" y="2017774"/>
                </a:cubicBezTo>
                <a:cubicBezTo>
                  <a:pt x="2561363" y="2327178"/>
                  <a:pt x="2092769" y="2360227"/>
                  <a:pt x="1783365" y="2091590"/>
                </a:cubicBezTo>
                <a:cubicBezTo>
                  <a:pt x="1473960" y="1822953"/>
                  <a:pt x="1440912" y="1354359"/>
                  <a:pt x="1709549" y="1044955"/>
                </a:cubicBezTo>
                <a:close/>
                <a:moveTo>
                  <a:pt x="208197" y="1872243"/>
                </a:moveTo>
                <a:cubicBezTo>
                  <a:pt x="195168" y="1885273"/>
                  <a:pt x="187109" y="1903273"/>
                  <a:pt x="187109" y="1923155"/>
                </a:cubicBezTo>
                <a:lnTo>
                  <a:pt x="187109" y="2715155"/>
                </a:lnTo>
                <a:cubicBezTo>
                  <a:pt x="187109" y="2754920"/>
                  <a:pt x="219344" y="2787155"/>
                  <a:pt x="259109" y="2787155"/>
                </a:cubicBezTo>
                <a:cubicBezTo>
                  <a:pt x="298874" y="2787155"/>
                  <a:pt x="331109" y="2754920"/>
                  <a:pt x="331109" y="2715155"/>
                </a:cubicBezTo>
                <a:lnTo>
                  <a:pt x="331109" y="1923155"/>
                </a:lnTo>
                <a:cubicBezTo>
                  <a:pt x="331109" y="1883390"/>
                  <a:pt x="298874" y="1851155"/>
                  <a:pt x="259109" y="1851155"/>
                </a:cubicBezTo>
                <a:cubicBezTo>
                  <a:pt x="239226" y="1851156"/>
                  <a:pt x="221226" y="1859214"/>
                  <a:pt x="208197" y="1872243"/>
                </a:cubicBezTo>
                <a:close/>
                <a:moveTo>
                  <a:pt x="0" y="1625202"/>
                </a:moveTo>
                <a:cubicBezTo>
                  <a:pt x="418057" y="1737228"/>
                  <a:pt x="858998" y="1737384"/>
                  <a:pt x="1277606" y="1625336"/>
                </a:cubicBezTo>
                <a:cubicBezTo>
                  <a:pt x="1277605" y="1938624"/>
                  <a:pt x="1277605" y="2251911"/>
                  <a:pt x="1277605" y="2565198"/>
                </a:cubicBezTo>
                <a:cubicBezTo>
                  <a:pt x="1277605" y="2917999"/>
                  <a:pt x="991603" y="3204001"/>
                  <a:pt x="638802" y="3204001"/>
                </a:cubicBezTo>
                <a:lnTo>
                  <a:pt x="638803" y="3204000"/>
                </a:lnTo>
                <a:cubicBezTo>
                  <a:pt x="286002" y="3204000"/>
                  <a:pt x="0" y="2917999"/>
                  <a:pt x="0" y="2565197"/>
                </a:cubicBezTo>
                <a:close/>
                <a:moveTo>
                  <a:pt x="208197" y="459897"/>
                </a:moveTo>
                <a:cubicBezTo>
                  <a:pt x="195167" y="472926"/>
                  <a:pt x="187109" y="490926"/>
                  <a:pt x="187109" y="510808"/>
                </a:cubicBezTo>
                <a:lnTo>
                  <a:pt x="187109" y="1302808"/>
                </a:lnTo>
                <a:cubicBezTo>
                  <a:pt x="187109" y="1342573"/>
                  <a:pt x="219344" y="1374808"/>
                  <a:pt x="259109" y="1374808"/>
                </a:cubicBezTo>
                <a:cubicBezTo>
                  <a:pt x="298874" y="1374808"/>
                  <a:pt x="331109" y="1342573"/>
                  <a:pt x="331109" y="1302808"/>
                </a:cubicBezTo>
                <a:lnTo>
                  <a:pt x="331109" y="510808"/>
                </a:lnTo>
                <a:cubicBezTo>
                  <a:pt x="331109" y="471043"/>
                  <a:pt x="298874" y="438808"/>
                  <a:pt x="259109" y="438808"/>
                </a:cubicBezTo>
                <a:cubicBezTo>
                  <a:pt x="239226" y="438808"/>
                  <a:pt x="221226" y="446867"/>
                  <a:pt x="208197" y="459897"/>
                </a:cubicBezTo>
                <a:close/>
                <a:moveTo>
                  <a:pt x="187101" y="187101"/>
                </a:moveTo>
                <a:cubicBezTo>
                  <a:pt x="302701" y="71501"/>
                  <a:pt x="462402" y="0"/>
                  <a:pt x="638803" y="0"/>
                </a:cubicBezTo>
                <a:cubicBezTo>
                  <a:pt x="991604" y="0"/>
                  <a:pt x="1277606" y="286002"/>
                  <a:pt x="1277606" y="638803"/>
                </a:cubicBezTo>
                <a:lnTo>
                  <a:pt x="1277606" y="1497764"/>
                </a:lnTo>
                <a:cubicBezTo>
                  <a:pt x="859958" y="1616355"/>
                  <a:pt x="417375" y="1616210"/>
                  <a:pt x="0" y="1498771"/>
                </a:cubicBezTo>
                <a:lnTo>
                  <a:pt x="0" y="638803"/>
                </a:lnTo>
                <a:cubicBezTo>
                  <a:pt x="0" y="462403"/>
                  <a:pt x="71500" y="302702"/>
                  <a:pt x="187101" y="187101"/>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4" name="Rounded Rectangle 7">
            <a:extLst>
              <a:ext uri="{FF2B5EF4-FFF2-40B4-BE49-F238E27FC236}">
                <a16:creationId xmlns:a16="http://schemas.microsoft.com/office/drawing/2014/main" id="{EC656316-B78D-4EC1-9C72-547CA566FED0}"/>
              </a:ext>
            </a:extLst>
          </p:cNvPr>
          <p:cNvSpPr>
            <a:spLocks noChangeAspect="1"/>
          </p:cNvSpPr>
          <p:nvPr/>
        </p:nvSpPr>
        <p:spPr>
          <a:xfrm rot="18924894" flipH="1">
            <a:off x="6299616" y="4621988"/>
            <a:ext cx="162556" cy="635774"/>
          </a:xfrm>
          <a:custGeom>
            <a:avLst/>
            <a:gdLst/>
            <a:ahLst/>
            <a:cxnLst/>
            <a:rect l="l" t="t" r="r" b="b"/>
            <a:pathLst>
              <a:path w="1081111" h="4228323">
                <a:moveTo>
                  <a:pt x="335224" y="1867922"/>
                </a:moveTo>
                <a:cubicBezTo>
                  <a:pt x="355105" y="1839562"/>
                  <a:pt x="441066" y="1818228"/>
                  <a:pt x="544096" y="1818228"/>
                </a:cubicBezTo>
                <a:cubicBezTo>
                  <a:pt x="661845" y="1818228"/>
                  <a:pt x="757300" y="1846093"/>
                  <a:pt x="757300" y="1880465"/>
                </a:cubicBezTo>
                <a:lnTo>
                  <a:pt x="754850" y="1887560"/>
                </a:lnTo>
                <a:lnTo>
                  <a:pt x="757869" y="1887560"/>
                </a:lnTo>
                <a:lnTo>
                  <a:pt x="757869" y="2839818"/>
                </a:lnTo>
                <a:cubicBezTo>
                  <a:pt x="757869" y="2972331"/>
                  <a:pt x="662287" y="3079754"/>
                  <a:pt x="544381" y="3079754"/>
                </a:cubicBezTo>
                <a:cubicBezTo>
                  <a:pt x="426475" y="3079754"/>
                  <a:pt x="330892" y="2972330"/>
                  <a:pt x="330892" y="2839818"/>
                </a:cubicBezTo>
                <a:cubicBezTo>
                  <a:pt x="330892" y="2522399"/>
                  <a:pt x="330893" y="2204979"/>
                  <a:pt x="330893" y="1887560"/>
                </a:cubicBezTo>
                <a:lnTo>
                  <a:pt x="333343" y="1887560"/>
                </a:lnTo>
                <a:cubicBezTo>
                  <a:pt x="331423" y="1885549"/>
                  <a:pt x="330893" y="1883025"/>
                  <a:pt x="330893" y="1880465"/>
                </a:cubicBezTo>
                <a:cubicBezTo>
                  <a:pt x="330893" y="1876168"/>
                  <a:pt x="332384" y="1871973"/>
                  <a:pt x="335224" y="1867922"/>
                </a:cubicBezTo>
                <a:close/>
                <a:moveTo>
                  <a:pt x="40017" y="122059"/>
                </a:moveTo>
                <a:cubicBezTo>
                  <a:pt x="33211" y="132011"/>
                  <a:pt x="29637" y="142314"/>
                  <a:pt x="29637" y="152868"/>
                </a:cubicBezTo>
                <a:cubicBezTo>
                  <a:pt x="29637" y="201406"/>
                  <a:pt x="105246" y="244661"/>
                  <a:pt x="223474" y="271871"/>
                </a:cubicBezTo>
                <a:lnTo>
                  <a:pt x="259635" y="468058"/>
                </a:lnTo>
                <a:cubicBezTo>
                  <a:pt x="103865" y="495856"/>
                  <a:pt x="0" y="547115"/>
                  <a:pt x="0" y="605632"/>
                </a:cubicBezTo>
                <a:cubicBezTo>
                  <a:pt x="0" y="658669"/>
                  <a:pt x="85325" y="705745"/>
                  <a:pt x="217400" y="734580"/>
                </a:cubicBezTo>
                <a:lnTo>
                  <a:pt x="217063" y="737117"/>
                </a:lnTo>
                <a:lnTo>
                  <a:pt x="217063" y="2943282"/>
                </a:lnTo>
                <a:cubicBezTo>
                  <a:pt x="217063" y="3039089"/>
                  <a:pt x="294931" y="3121078"/>
                  <a:pt x="405721" y="3153265"/>
                </a:cubicBezTo>
                <a:cubicBezTo>
                  <a:pt x="400324" y="3160310"/>
                  <a:pt x="397646" y="3168520"/>
                  <a:pt x="397646" y="3177204"/>
                </a:cubicBezTo>
                <a:lnTo>
                  <a:pt x="397646" y="3194256"/>
                </a:lnTo>
                <a:cubicBezTo>
                  <a:pt x="397646" y="3224314"/>
                  <a:pt x="429716" y="3248680"/>
                  <a:pt x="469276" y="3248680"/>
                </a:cubicBezTo>
                <a:lnTo>
                  <a:pt x="496274" y="3248680"/>
                </a:lnTo>
                <a:cubicBezTo>
                  <a:pt x="503831" y="3569617"/>
                  <a:pt x="518631" y="3867052"/>
                  <a:pt x="514761" y="4228323"/>
                </a:cubicBezTo>
                <a:lnTo>
                  <a:pt x="577573" y="4091802"/>
                </a:lnTo>
                <a:cubicBezTo>
                  <a:pt x="580481" y="3794896"/>
                  <a:pt x="583388" y="3537508"/>
                  <a:pt x="586278" y="3248680"/>
                </a:cubicBezTo>
                <a:lnTo>
                  <a:pt x="611834" y="3248680"/>
                </a:lnTo>
                <a:cubicBezTo>
                  <a:pt x="651395" y="3248680"/>
                  <a:pt x="683465" y="3224314"/>
                  <a:pt x="683465" y="3194256"/>
                </a:cubicBezTo>
                <a:lnTo>
                  <a:pt x="683465" y="3177205"/>
                </a:lnTo>
                <a:cubicBezTo>
                  <a:pt x="683465" y="3168518"/>
                  <a:pt x="680787" y="3160307"/>
                  <a:pt x="675388" y="3153262"/>
                </a:cubicBezTo>
                <a:cubicBezTo>
                  <a:pt x="786180" y="3121079"/>
                  <a:pt x="864048" y="3039089"/>
                  <a:pt x="864048" y="2943282"/>
                </a:cubicBezTo>
                <a:lnTo>
                  <a:pt x="864048" y="737117"/>
                </a:lnTo>
                <a:cubicBezTo>
                  <a:pt x="864048" y="736269"/>
                  <a:pt x="864042" y="735422"/>
                  <a:pt x="863712" y="734579"/>
                </a:cubicBezTo>
                <a:cubicBezTo>
                  <a:pt x="995786" y="705744"/>
                  <a:pt x="1081111" y="658669"/>
                  <a:pt x="1081111" y="605632"/>
                </a:cubicBezTo>
                <a:cubicBezTo>
                  <a:pt x="1081111" y="547115"/>
                  <a:pt x="977246" y="495856"/>
                  <a:pt x="821477" y="468058"/>
                </a:cubicBezTo>
                <a:lnTo>
                  <a:pt x="857637" y="271871"/>
                </a:lnTo>
                <a:cubicBezTo>
                  <a:pt x="975865" y="244661"/>
                  <a:pt x="1051474" y="201406"/>
                  <a:pt x="1051474" y="152868"/>
                </a:cubicBezTo>
                <a:cubicBezTo>
                  <a:pt x="1051474" y="68441"/>
                  <a:pt x="822728" y="0"/>
                  <a:pt x="540555" y="0"/>
                </a:cubicBezTo>
                <a:cubicBezTo>
                  <a:pt x="293654" y="0"/>
                  <a:pt x="87658" y="52400"/>
                  <a:pt x="40017" y="122059"/>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85" name="Rounded Rectangle 17">
            <a:extLst>
              <a:ext uri="{FF2B5EF4-FFF2-40B4-BE49-F238E27FC236}">
                <a16:creationId xmlns:a16="http://schemas.microsoft.com/office/drawing/2014/main" id="{6B94B2D2-8266-41F5-8364-5F47F1CD6CCC}"/>
              </a:ext>
            </a:extLst>
          </p:cNvPr>
          <p:cNvSpPr>
            <a:spLocks noChangeAspect="1"/>
          </p:cNvSpPr>
          <p:nvPr/>
        </p:nvSpPr>
        <p:spPr>
          <a:xfrm>
            <a:off x="11156386" y="3571006"/>
            <a:ext cx="332990" cy="529812"/>
          </a:xfrm>
          <a:custGeom>
            <a:avLst/>
            <a:gdLst/>
            <a:ahLst/>
            <a:cxnLst/>
            <a:rect l="l" t="t" r="r" b="b"/>
            <a:pathLst>
              <a:path w="2016224" h="3207971">
                <a:moveTo>
                  <a:pt x="854575" y="1382799"/>
                </a:moveTo>
                <a:lnTo>
                  <a:pt x="854575" y="1686462"/>
                </a:lnTo>
                <a:lnTo>
                  <a:pt x="550912" y="1686462"/>
                </a:lnTo>
                <a:lnTo>
                  <a:pt x="550912" y="1993536"/>
                </a:lnTo>
                <a:lnTo>
                  <a:pt x="854575" y="1993536"/>
                </a:lnTo>
                <a:lnTo>
                  <a:pt x="854575" y="2297199"/>
                </a:lnTo>
                <a:lnTo>
                  <a:pt x="1161649" y="2297199"/>
                </a:lnTo>
                <a:lnTo>
                  <a:pt x="1161649" y="1993536"/>
                </a:lnTo>
                <a:lnTo>
                  <a:pt x="1465312" y="1993536"/>
                </a:lnTo>
                <a:lnTo>
                  <a:pt x="1465312" y="1686462"/>
                </a:lnTo>
                <a:lnTo>
                  <a:pt x="1161649" y="1686462"/>
                </a:lnTo>
                <a:lnTo>
                  <a:pt x="1161649" y="1382799"/>
                </a:lnTo>
                <a:close/>
                <a:moveTo>
                  <a:pt x="397285" y="941591"/>
                </a:moveTo>
                <a:lnTo>
                  <a:pt x="1618940" y="941591"/>
                </a:lnTo>
                <a:lnTo>
                  <a:pt x="1618940" y="2738407"/>
                </a:lnTo>
                <a:lnTo>
                  <a:pt x="397285" y="2738407"/>
                </a:lnTo>
                <a:close/>
                <a:moveTo>
                  <a:pt x="305673" y="849979"/>
                </a:moveTo>
                <a:lnTo>
                  <a:pt x="305673" y="2830019"/>
                </a:lnTo>
                <a:lnTo>
                  <a:pt x="1710552" y="2830019"/>
                </a:lnTo>
                <a:lnTo>
                  <a:pt x="1710552" y="849979"/>
                </a:lnTo>
                <a:close/>
                <a:moveTo>
                  <a:pt x="240515" y="472027"/>
                </a:moveTo>
                <a:lnTo>
                  <a:pt x="1775709" y="472027"/>
                </a:lnTo>
                <a:cubicBezTo>
                  <a:pt x="1908542" y="472027"/>
                  <a:pt x="2016224" y="579709"/>
                  <a:pt x="2016224" y="712542"/>
                </a:cubicBezTo>
                <a:lnTo>
                  <a:pt x="2016224" y="2967456"/>
                </a:lnTo>
                <a:cubicBezTo>
                  <a:pt x="2016224" y="3100289"/>
                  <a:pt x="1908542" y="3207971"/>
                  <a:pt x="1775709" y="3207971"/>
                </a:cubicBezTo>
                <a:lnTo>
                  <a:pt x="240515" y="3207971"/>
                </a:lnTo>
                <a:cubicBezTo>
                  <a:pt x="107682" y="3207971"/>
                  <a:pt x="0" y="3100289"/>
                  <a:pt x="0" y="2967456"/>
                </a:cubicBezTo>
                <a:lnTo>
                  <a:pt x="0" y="712542"/>
                </a:lnTo>
                <a:cubicBezTo>
                  <a:pt x="0" y="579709"/>
                  <a:pt x="107682" y="472027"/>
                  <a:pt x="240515" y="472027"/>
                </a:cubicBezTo>
                <a:close/>
                <a:moveTo>
                  <a:pt x="515787" y="0"/>
                </a:moveTo>
                <a:lnTo>
                  <a:pt x="1500437" y="0"/>
                </a:lnTo>
                <a:cubicBezTo>
                  <a:pt x="1541893" y="0"/>
                  <a:pt x="1575500" y="33607"/>
                  <a:pt x="1575500" y="75063"/>
                </a:cubicBezTo>
                <a:lnTo>
                  <a:pt x="1575500" y="367990"/>
                </a:lnTo>
                <a:lnTo>
                  <a:pt x="440724" y="367990"/>
                </a:lnTo>
                <a:lnTo>
                  <a:pt x="440724" y="75063"/>
                </a:lnTo>
                <a:cubicBezTo>
                  <a:pt x="440724" y="33607"/>
                  <a:pt x="474331" y="0"/>
                  <a:pt x="515787"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6" name="Oval 21">
            <a:extLst>
              <a:ext uri="{FF2B5EF4-FFF2-40B4-BE49-F238E27FC236}">
                <a16:creationId xmlns:a16="http://schemas.microsoft.com/office/drawing/2014/main" id="{97FCD430-8257-484B-9F8F-22D7D55C6EEE}"/>
              </a:ext>
            </a:extLst>
          </p:cNvPr>
          <p:cNvSpPr>
            <a:spLocks noChangeAspect="1"/>
          </p:cNvSpPr>
          <p:nvPr/>
        </p:nvSpPr>
        <p:spPr>
          <a:xfrm>
            <a:off x="9438721" y="3571006"/>
            <a:ext cx="529812" cy="529812"/>
          </a:xfrm>
          <a:custGeom>
            <a:avLst/>
            <a:gdLst/>
            <a:ahLst/>
            <a:cxnLst/>
            <a:rect l="l" t="t" r="r" b="b"/>
            <a:pathLst>
              <a:path w="3240000" h="3240000">
                <a:moveTo>
                  <a:pt x="1799999" y="306000"/>
                </a:moveTo>
                <a:lnTo>
                  <a:pt x="1440000" y="306000"/>
                </a:lnTo>
                <a:lnTo>
                  <a:pt x="1440000" y="1308231"/>
                </a:lnTo>
                <a:lnTo>
                  <a:pt x="572043" y="807116"/>
                </a:lnTo>
                <a:lnTo>
                  <a:pt x="392043" y="1118885"/>
                </a:lnTo>
                <a:lnTo>
                  <a:pt x="1260000" y="1620000"/>
                </a:lnTo>
                <a:lnTo>
                  <a:pt x="392043" y="2121116"/>
                </a:lnTo>
                <a:lnTo>
                  <a:pt x="572043" y="2432885"/>
                </a:lnTo>
                <a:lnTo>
                  <a:pt x="1440000" y="1931769"/>
                </a:lnTo>
                <a:lnTo>
                  <a:pt x="1440000" y="2934000"/>
                </a:lnTo>
                <a:lnTo>
                  <a:pt x="1800000" y="2934000"/>
                </a:lnTo>
                <a:lnTo>
                  <a:pt x="1800000" y="1931769"/>
                </a:lnTo>
                <a:lnTo>
                  <a:pt x="2667957" y="2432884"/>
                </a:lnTo>
                <a:lnTo>
                  <a:pt x="2847957" y="2121116"/>
                </a:lnTo>
                <a:lnTo>
                  <a:pt x="1980000" y="1620000"/>
                </a:lnTo>
                <a:lnTo>
                  <a:pt x="2847958" y="1118885"/>
                </a:lnTo>
                <a:lnTo>
                  <a:pt x="2667957" y="807116"/>
                </a:lnTo>
                <a:lnTo>
                  <a:pt x="1800000" y="1308231"/>
                </a:lnTo>
                <a:close/>
                <a:moveTo>
                  <a:pt x="1620000" y="0"/>
                </a:moveTo>
                <a:cubicBezTo>
                  <a:pt x="2514701" y="0"/>
                  <a:pt x="3240000" y="725299"/>
                  <a:pt x="3240000" y="1620000"/>
                </a:cubicBezTo>
                <a:cubicBezTo>
                  <a:pt x="3240000" y="2514701"/>
                  <a:pt x="2514701" y="3240000"/>
                  <a:pt x="1620000" y="3240000"/>
                </a:cubicBezTo>
                <a:cubicBezTo>
                  <a:pt x="725299" y="3240000"/>
                  <a:pt x="0" y="2514701"/>
                  <a:pt x="0" y="1620000"/>
                </a:cubicBezTo>
                <a:cubicBezTo>
                  <a:pt x="0" y="725299"/>
                  <a:pt x="725299" y="0"/>
                  <a:pt x="1620000"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7" name="Oval 25">
            <a:extLst>
              <a:ext uri="{FF2B5EF4-FFF2-40B4-BE49-F238E27FC236}">
                <a16:creationId xmlns:a16="http://schemas.microsoft.com/office/drawing/2014/main" id="{662B9A10-B959-4031-98B4-3EA3760E7508}"/>
              </a:ext>
            </a:extLst>
          </p:cNvPr>
          <p:cNvSpPr>
            <a:spLocks noChangeAspect="1"/>
          </p:cNvSpPr>
          <p:nvPr/>
        </p:nvSpPr>
        <p:spPr>
          <a:xfrm>
            <a:off x="10277790" y="3571006"/>
            <a:ext cx="529090" cy="529812"/>
          </a:xfrm>
          <a:custGeom>
            <a:avLst/>
            <a:gdLst/>
            <a:ahLst/>
            <a:cxnLst/>
            <a:rect l="l" t="t" r="r" b="b"/>
            <a:pathLst>
              <a:path w="3225370" h="3229762">
                <a:moveTo>
                  <a:pt x="1355872" y="0"/>
                </a:moveTo>
                <a:cubicBezTo>
                  <a:pt x="1564636" y="0"/>
                  <a:pt x="1733872" y="169236"/>
                  <a:pt x="1733872" y="378000"/>
                </a:cubicBezTo>
                <a:cubicBezTo>
                  <a:pt x="1733872" y="530834"/>
                  <a:pt x="1643169" y="662483"/>
                  <a:pt x="1512292" y="721255"/>
                </a:cubicBezTo>
                <a:lnTo>
                  <a:pt x="1607042" y="1169019"/>
                </a:lnTo>
                <a:cubicBezTo>
                  <a:pt x="1611319" y="1167786"/>
                  <a:pt x="1615651" y="1167712"/>
                  <a:pt x="1620000" y="1167712"/>
                </a:cubicBezTo>
                <a:cubicBezTo>
                  <a:pt x="1828764" y="1167712"/>
                  <a:pt x="1998000" y="1336948"/>
                  <a:pt x="1998000" y="1545712"/>
                </a:cubicBezTo>
                <a:lnTo>
                  <a:pt x="1996362" y="1567711"/>
                </a:lnTo>
                <a:lnTo>
                  <a:pt x="2525816" y="1711728"/>
                </a:lnTo>
                <a:cubicBezTo>
                  <a:pt x="2591164" y="1602543"/>
                  <a:pt x="2710810" y="1530128"/>
                  <a:pt x="2847370" y="1530128"/>
                </a:cubicBezTo>
                <a:cubicBezTo>
                  <a:pt x="3056134" y="1530128"/>
                  <a:pt x="3225370" y="1699364"/>
                  <a:pt x="3225370" y="1908128"/>
                </a:cubicBezTo>
                <a:cubicBezTo>
                  <a:pt x="3225370" y="2116892"/>
                  <a:pt x="3056134" y="2286128"/>
                  <a:pt x="2847370" y="2286128"/>
                </a:cubicBezTo>
                <a:cubicBezTo>
                  <a:pt x="2638606" y="2286128"/>
                  <a:pt x="2469370" y="2116892"/>
                  <a:pt x="2469370" y="1908128"/>
                </a:cubicBezTo>
                <a:lnTo>
                  <a:pt x="2475505" y="1847275"/>
                </a:lnTo>
                <a:lnTo>
                  <a:pt x="1957861" y="1706471"/>
                </a:lnTo>
                <a:cubicBezTo>
                  <a:pt x="1922674" y="1789256"/>
                  <a:pt x="1855841" y="1854310"/>
                  <a:pt x="1773397" y="1890608"/>
                </a:cubicBezTo>
                <a:lnTo>
                  <a:pt x="1908290" y="2478637"/>
                </a:lnTo>
                <a:cubicBezTo>
                  <a:pt x="2094333" y="2500701"/>
                  <a:pt x="2237929" y="2659462"/>
                  <a:pt x="2237929" y="2851762"/>
                </a:cubicBezTo>
                <a:cubicBezTo>
                  <a:pt x="2237929" y="3060526"/>
                  <a:pt x="2068693" y="3229762"/>
                  <a:pt x="1859929" y="3229762"/>
                </a:cubicBezTo>
                <a:cubicBezTo>
                  <a:pt x="1651165" y="3229762"/>
                  <a:pt x="1481929" y="3060526"/>
                  <a:pt x="1481929" y="2851762"/>
                </a:cubicBezTo>
                <a:cubicBezTo>
                  <a:pt x="1481929" y="2676759"/>
                  <a:pt x="1600854" y="2529533"/>
                  <a:pt x="1762693" y="2487978"/>
                </a:cubicBezTo>
                <a:lnTo>
                  <a:pt x="1632951" y="1922407"/>
                </a:lnTo>
                <a:cubicBezTo>
                  <a:pt x="1628677" y="1923639"/>
                  <a:pt x="1624347" y="1923712"/>
                  <a:pt x="1620000" y="1923712"/>
                </a:cubicBezTo>
                <a:cubicBezTo>
                  <a:pt x="1474614" y="1923712"/>
                  <a:pt x="1348399" y="1841634"/>
                  <a:pt x="1286703" y="1720478"/>
                </a:cubicBezTo>
                <a:lnTo>
                  <a:pt x="726463" y="1950491"/>
                </a:lnTo>
                <a:cubicBezTo>
                  <a:pt x="745503" y="1995553"/>
                  <a:pt x="756000" y="2045092"/>
                  <a:pt x="756000" y="2097083"/>
                </a:cubicBezTo>
                <a:cubicBezTo>
                  <a:pt x="756000" y="2305847"/>
                  <a:pt x="586764" y="2475083"/>
                  <a:pt x="378000" y="2475083"/>
                </a:cubicBezTo>
                <a:cubicBezTo>
                  <a:pt x="169236" y="2475083"/>
                  <a:pt x="0" y="2305847"/>
                  <a:pt x="0" y="2097083"/>
                </a:cubicBezTo>
                <a:cubicBezTo>
                  <a:pt x="0" y="1888319"/>
                  <a:pt x="169236" y="1719083"/>
                  <a:pt x="378000" y="1719083"/>
                </a:cubicBezTo>
                <a:cubicBezTo>
                  <a:pt x="481765" y="1719083"/>
                  <a:pt x="575764" y="1760894"/>
                  <a:pt x="643957" y="1828700"/>
                </a:cubicBezTo>
                <a:lnTo>
                  <a:pt x="1245626" y="1581679"/>
                </a:lnTo>
                <a:cubicBezTo>
                  <a:pt x="1242578" y="1569964"/>
                  <a:pt x="1242000" y="1557905"/>
                  <a:pt x="1242000" y="1545712"/>
                </a:cubicBezTo>
                <a:cubicBezTo>
                  <a:pt x="1242000" y="1391666"/>
                  <a:pt x="1334148" y="1259142"/>
                  <a:pt x="1466584" y="1200827"/>
                </a:cubicBezTo>
                <a:lnTo>
                  <a:pt x="1372109" y="754363"/>
                </a:lnTo>
                <a:cubicBezTo>
                  <a:pt x="1366762" y="755885"/>
                  <a:pt x="1361331" y="756000"/>
                  <a:pt x="1355872" y="756000"/>
                </a:cubicBezTo>
                <a:cubicBezTo>
                  <a:pt x="1147108" y="756000"/>
                  <a:pt x="977872" y="586764"/>
                  <a:pt x="977872" y="378000"/>
                </a:cubicBezTo>
                <a:cubicBezTo>
                  <a:pt x="977872" y="169236"/>
                  <a:pt x="1147108" y="0"/>
                  <a:pt x="1355872"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8" name="Block Arc 20">
            <a:extLst>
              <a:ext uri="{FF2B5EF4-FFF2-40B4-BE49-F238E27FC236}">
                <a16:creationId xmlns:a16="http://schemas.microsoft.com/office/drawing/2014/main" id="{442BD419-0F67-4BAB-976B-E90CC1C4AECE}"/>
              </a:ext>
            </a:extLst>
          </p:cNvPr>
          <p:cNvSpPr>
            <a:spLocks noChangeAspect="1"/>
          </p:cNvSpPr>
          <p:nvPr/>
        </p:nvSpPr>
        <p:spPr>
          <a:xfrm rot="10800000">
            <a:off x="5298601" y="4674968"/>
            <a:ext cx="488619" cy="529812"/>
          </a:xfrm>
          <a:custGeom>
            <a:avLst/>
            <a:gdLst/>
            <a:ahLst/>
            <a:cxnLst/>
            <a:rect l="l" t="t" r="r" b="b"/>
            <a:pathLst>
              <a:path w="2958558" h="3207983">
                <a:moveTo>
                  <a:pt x="376920" y="2960896"/>
                </a:moveTo>
                <a:cubicBezTo>
                  <a:pt x="266613" y="2960896"/>
                  <a:pt x="177192" y="2871475"/>
                  <a:pt x="177192" y="2761168"/>
                </a:cubicBezTo>
                <a:cubicBezTo>
                  <a:pt x="177192" y="2650861"/>
                  <a:pt x="266613" y="2561440"/>
                  <a:pt x="376920" y="2561440"/>
                </a:cubicBezTo>
                <a:cubicBezTo>
                  <a:pt x="487227" y="2561440"/>
                  <a:pt x="576648" y="2650861"/>
                  <a:pt x="576648" y="2761168"/>
                </a:cubicBezTo>
                <a:cubicBezTo>
                  <a:pt x="576648" y="2871475"/>
                  <a:pt x="487227" y="2960896"/>
                  <a:pt x="376920" y="2960896"/>
                </a:cubicBezTo>
                <a:close/>
                <a:moveTo>
                  <a:pt x="376921" y="3072323"/>
                </a:moveTo>
                <a:cubicBezTo>
                  <a:pt x="539434" y="3072323"/>
                  <a:pt x="671176" y="2940581"/>
                  <a:pt x="671176" y="2778068"/>
                </a:cubicBezTo>
                <a:cubicBezTo>
                  <a:pt x="671176" y="2615555"/>
                  <a:pt x="539434" y="2483813"/>
                  <a:pt x="376921" y="2483813"/>
                </a:cubicBezTo>
                <a:cubicBezTo>
                  <a:pt x="214408" y="2483813"/>
                  <a:pt x="82666" y="2615555"/>
                  <a:pt x="82666" y="2778068"/>
                </a:cubicBezTo>
                <a:cubicBezTo>
                  <a:pt x="82666" y="2940581"/>
                  <a:pt x="214408" y="3072323"/>
                  <a:pt x="376921" y="3072323"/>
                </a:cubicBezTo>
                <a:close/>
                <a:moveTo>
                  <a:pt x="2379939" y="3207575"/>
                </a:moveTo>
                <a:cubicBezTo>
                  <a:pt x="2342159" y="3210380"/>
                  <a:pt x="2303308" y="3198772"/>
                  <a:pt x="2272342" y="3172087"/>
                </a:cubicBezTo>
                <a:cubicBezTo>
                  <a:pt x="2210411" y="3118717"/>
                  <a:pt x="2203469" y="3025247"/>
                  <a:pt x="2256839" y="2963315"/>
                </a:cubicBezTo>
                <a:cubicBezTo>
                  <a:pt x="2292137" y="2922355"/>
                  <a:pt x="2344975" y="2905450"/>
                  <a:pt x="2394194" y="2916618"/>
                </a:cubicBezTo>
                <a:lnTo>
                  <a:pt x="2482323" y="2842744"/>
                </a:lnTo>
                <a:lnTo>
                  <a:pt x="2486558" y="2847797"/>
                </a:lnTo>
                <a:cubicBezTo>
                  <a:pt x="2638916" y="2767056"/>
                  <a:pt x="2628462" y="2744879"/>
                  <a:pt x="2689889" y="2690172"/>
                </a:cubicBezTo>
                <a:cubicBezTo>
                  <a:pt x="2722819" y="2655246"/>
                  <a:pt x="2732363" y="2657367"/>
                  <a:pt x="2726376" y="2568558"/>
                </a:cubicBezTo>
                <a:lnTo>
                  <a:pt x="2730335" y="2568172"/>
                </a:lnTo>
                <a:lnTo>
                  <a:pt x="2726098" y="2568172"/>
                </a:lnTo>
                <a:lnTo>
                  <a:pt x="2726098" y="2140027"/>
                </a:lnTo>
                <a:lnTo>
                  <a:pt x="2686068" y="2140105"/>
                </a:lnTo>
                <a:cubicBezTo>
                  <a:pt x="2685662" y="1932305"/>
                  <a:pt x="2574529" y="1740506"/>
                  <a:pt x="2394530" y="1636956"/>
                </a:cubicBezTo>
                <a:cubicBezTo>
                  <a:pt x="2214320" y="1533284"/>
                  <a:pt x="1992511" y="1533845"/>
                  <a:pt x="1812826" y="1638426"/>
                </a:cubicBezTo>
                <a:cubicBezTo>
                  <a:pt x="1633353" y="1742884"/>
                  <a:pt x="1523189" y="1935240"/>
                  <a:pt x="1523830" y="2143038"/>
                </a:cubicBezTo>
                <a:lnTo>
                  <a:pt x="1483625" y="2143162"/>
                </a:lnTo>
                <a:lnTo>
                  <a:pt x="1483625" y="2568172"/>
                </a:lnTo>
                <a:lnTo>
                  <a:pt x="1479388" y="2568172"/>
                </a:lnTo>
                <a:lnTo>
                  <a:pt x="1483347" y="2568558"/>
                </a:lnTo>
                <a:cubicBezTo>
                  <a:pt x="1477359" y="2657367"/>
                  <a:pt x="1486903" y="2655246"/>
                  <a:pt x="1519833" y="2690172"/>
                </a:cubicBezTo>
                <a:cubicBezTo>
                  <a:pt x="1581261" y="2744879"/>
                  <a:pt x="1570806" y="2767057"/>
                  <a:pt x="1723166" y="2847797"/>
                </a:cubicBezTo>
                <a:lnTo>
                  <a:pt x="1727402" y="2842744"/>
                </a:lnTo>
                <a:lnTo>
                  <a:pt x="1815530" y="2916618"/>
                </a:lnTo>
                <a:cubicBezTo>
                  <a:pt x="1864749" y="2905450"/>
                  <a:pt x="1917587" y="2922356"/>
                  <a:pt x="1952884" y="2963315"/>
                </a:cubicBezTo>
                <a:cubicBezTo>
                  <a:pt x="2006254" y="3025247"/>
                  <a:pt x="1999313" y="3118717"/>
                  <a:pt x="1937381" y="3172087"/>
                </a:cubicBezTo>
                <a:cubicBezTo>
                  <a:pt x="1906416" y="3198772"/>
                  <a:pt x="1867565" y="3210380"/>
                  <a:pt x="1829785" y="3207575"/>
                </a:cubicBezTo>
                <a:cubicBezTo>
                  <a:pt x="1792004" y="3204769"/>
                  <a:pt x="1755294" y="3187551"/>
                  <a:pt x="1728609" y="3156586"/>
                </a:cubicBezTo>
                <a:cubicBezTo>
                  <a:pt x="1704170" y="3128225"/>
                  <a:pt x="1692377" y="3093251"/>
                  <a:pt x="1694258" y="3058558"/>
                </a:cubicBezTo>
                <a:lnTo>
                  <a:pt x="1607474" y="2985811"/>
                </a:lnTo>
                <a:lnTo>
                  <a:pt x="1609754" y="2983092"/>
                </a:lnTo>
                <a:cubicBezTo>
                  <a:pt x="1505378" y="2914609"/>
                  <a:pt x="1454899" y="2874388"/>
                  <a:pt x="1372959" y="2808609"/>
                </a:cubicBezTo>
                <a:cubicBezTo>
                  <a:pt x="1301402" y="2768123"/>
                  <a:pt x="1295976" y="2652344"/>
                  <a:pt x="1300245" y="2568172"/>
                </a:cubicBezTo>
                <a:lnTo>
                  <a:pt x="1296941" y="2568172"/>
                </a:lnTo>
                <a:lnTo>
                  <a:pt x="1296941" y="2143739"/>
                </a:lnTo>
                <a:lnTo>
                  <a:pt x="1251342" y="2143880"/>
                </a:lnTo>
                <a:cubicBezTo>
                  <a:pt x="1250400" y="1838694"/>
                  <a:pt x="1412261" y="1556194"/>
                  <a:pt x="1675942" y="1402813"/>
                </a:cubicBezTo>
                <a:cubicBezTo>
                  <a:pt x="1778114" y="1343381"/>
                  <a:pt x="1889554" y="1306836"/>
                  <a:pt x="2003205" y="1293823"/>
                </a:cubicBezTo>
                <a:lnTo>
                  <a:pt x="2003205" y="878785"/>
                </a:lnTo>
                <a:lnTo>
                  <a:pt x="1998176" y="878621"/>
                </a:lnTo>
                <a:cubicBezTo>
                  <a:pt x="2009560" y="630102"/>
                  <a:pt x="1847671" y="398939"/>
                  <a:pt x="1584243" y="287563"/>
                </a:cubicBezTo>
                <a:cubicBezTo>
                  <a:pt x="1373323" y="198386"/>
                  <a:pt x="1125012" y="198092"/>
                  <a:pt x="913796" y="286769"/>
                </a:cubicBezTo>
                <a:cubicBezTo>
                  <a:pt x="650203" y="397436"/>
                  <a:pt x="487575" y="627955"/>
                  <a:pt x="497878" y="876315"/>
                </a:cubicBezTo>
                <a:lnTo>
                  <a:pt x="492947" y="876461"/>
                </a:lnTo>
                <a:lnTo>
                  <a:pt x="492947" y="2424958"/>
                </a:lnTo>
                <a:cubicBezTo>
                  <a:pt x="646520" y="2471832"/>
                  <a:pt x="757382" y="2615059"/>
                  <a:pt x="757382" y="2784179"/>
                </a:cubicBezTo>
                <a:cubicBezTo>
                  <a:pt x="757382" y="2993324"/>
                  <a:pt x="587836" y="3162870"/>
                  <a:pt x="378691" y="3162870"/>
                </a:cubicBezTo>
                <a:cubicBezTo>
                  <a:pt x="169546" y="3162870"/>
                  <a:pt x="0" y="2993324"/>
                  <a:pt x="0" y="2784179"/>
                </a:cubicBezTo>
                <a:cubicBezTo>
                  <a:pt x="0" y="2610447"/>
                  <a:pt x="116991" y="2464039"/>
                  <a:pt x="276947" y="2421074"/>
                </a:cubicBezTo>
                <a:lnTo>
                  <a:pt x="276947" y="783746"/>
                </a:lnTo>
                <a:lnTo>
                  <a:pt x="281758" y="783746"/>
                </a:lnTo>
                <a:cubicBezTo>
                  <a:pt x="307533" y="493124"/>
                  <a:pt x="502412" y="231983"/>
                  <a:pt x="801266" y="95774"/>
                </a:cubicBezTo>
                <a:cubicBezTo>
                  <a:pt x="1082323" y="-32324"/>
                  <a:pt x="1416727" y="-31901"/>
                  <a:pt x="1697364" y="96907"/>
                </a:cubicBezTo>
                <a:cubicBezTo>
                  <a:pt x="1994951" y="233494"/>
                  <a:pt x="2188714" y="494056"/>
                  <a:pt x="2214549" y="783746"/>
                </a:cubicBezTo>
                <a:lnTo>
                  <a:pt x="2219205" y="783746"/>
                </a:lnTo>
                <a:lnTo>
                  <a:pt x="2219205" y="1295162"/>
                </a:lnTo>
                <a:cubicBezTo>
                  <a:pt x="2327099" y="1309357"/>
                  <a:pt x="2432799" y="1344641"/>
                  <a:pt x="2530224" y="1400656"/>
                </a:cubicBezTo>
                <a:cubicBezTo>
                  <a:pt x="2794677" y="1552703"/>
                  <a:pt x="2957961" y="1834385"/>
                  <a:pt x="2958558" y="2139573"/>
                </a:cubicBezTo>
                <a:lnTo>
                  <a:pt x="2912782" y="2139663"/>
                </a:lnTo>
                <a:lnTo>
                  <a:pt x="2912782" y="2568172"/>
                </a:lnTo>
                <a:lnTo>
                  <a:pt x="2909478" y="2568172"/>
                </a:lnTo>
                <a:cubicBezTo>
                  <a:pt x="2913747" y="2652344"/>
                  <a:pt x="2908320" y="2768123"/>
                  <a:pt x="2836763" y="2808609"/>
                </a:cubicBezTo>
                <a:cubicBezTo>
                  <a:pt x="2754824" y="2874388"/>
                  <a:pt x="2704345" y="2914609"/>
                  <a:pt x="2599970" y="2983091"/>
                </a:cubicBezTo>
                <a:lnTo>
                  <a:pt x="2602250" y="2985811"/>
                </a:lnTo>
                <a:lnTo>
                  <a:pt x="2515466" y="3058559"/>
                </a:lnTo>
                <a:cubicBezTo>
                  <a:pt x="2517346" y="3093252"/>
                  <a:pt x="2505554" y="3128225"/>
                  <a:pt x="2481114" y="3156586"/>
                </a:cubicBezTo>
                <a:cubicBezTo>
                  <a:pt x="2454429" y="3187551"/>
                  <a:pt x="2417719" y="3204769"/>
                  <a:pt x="2379939" y="3207575"/>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endParaRPr>
          </a:p>
        </p:txBody>
      </p:sp>
      <p:sp>
        <p:nvSpPr>
          <p:cNvPr id="89" name="Block Arc 11">
            <a:extLst>
              <a:ext uri="{FF2B5EF4-FFF2-40B4-BE49-F238E27FC236}">
                <a16:creationId xmlns:a16="http://schemas.microsoft.com/office/drawing/2014/main" id="{6237B46C-EE2F-45F5-A452-AEF5853F7D2C}"/>
              </a:ext>
            </a:extLst>
          </p:cNvPr>
          <p:cNvSpPr/>
          <p:nvPr/>
        </p:nvSpPr>
        <p:spPr>
          <a:xfrm rot="10800000">
            <a:off x="8710309" y="4659312"/>
            <a:ext cx="320105" cy="520850"/>
          </a:xfrm>
          <a:custGeom>
            <a:avLst/>
            <a:gdLst/>
            <a:ahLst/>
            <a:cxnLst/>
            <a:rect l="l" t="t" r="r" b="b"/>
            <a:pathLst>
              <a:path w="3636337" h="7138182">
                <a:moveTo>
                  <a:pt x="1563551" y="3029061"/>
                </a:moveTo>
                <a:lnTo>
                  <a:pt x="1563551" y="1171769"/>
                </a:lnTo>
                <a:cubicBezTo>
                  <a:pt x="1444523" y="1201084"/>
                  <a:pt x="1330799" y="1254073"/>
                  <a:pt x="1228219" y="1328453"/>
                </a:cubicBezTo>
                <a:cubicBezTo>
                  <a:pt x="927220" y="1546705"/>
                  <a:pt x="771440" y="1913395"/>
                  <a:pt x="823311" y="2281559"/>
                </a:cubicBezTo>
                <a:cubicBezTo>
                  <a:pt x="886035" y="2761950"/>
                  <a:pt x="1181988" y="2923981"/>
                  <a:pt x="1563551" y="3029061"/>
                </a:cubicBezTo>
                <a:close/>
                <a:moveTo>
                  <a:pt x="2056123" y="5971053"/>
                </a:moveTo>
                <a:cubicBezTo>
                  <a:pt x="2180706" y="5941789"/>
                  <a:pt x="2300029" y="5887431"/>
                  <a:pt x="2407191" y="5809729"/>
                </a:cubicBezTo>
                <a:cubicBezTo>
                  <a:pt x="2708190" y="5591477"/>
                  <a:pt x="2863970" y="5224787"/>
                  <a:pt x="2812099" y="4856623"/>
                </a:cubicBezTo>
                <a:cubicBezTo>
                  <a:pt x="2712300" y="4365494"/>
                  <a:pt x="2419393" y="4148018"/>
                  <a:pt x="2056123" y="4007016"/>
                </a:cubicBezTo>
                <a:close/>
                <a:moveTo>
                  <a:pt x="2056123" y="7138182"/>
                </a:moveTo>
                <a:lnTo>
                  <a:pt x="1563551" y="7138182"/>
                </a:lnTo>
                <a:lnTo>
                  <a:pt x="1563551" y="6796553"/>
                </a:lnTo>
                <a:cubicBezTo>
                  <a:pt x="1376287" y="6771102"/>
                  <a:pt x="1191751" y="6715291"/>
                  <a:pt x="1016794" y="6629471"/>
                </a:cubicBezTo>
                <a:cubicBezTo>
                  <a:pt x="412303" y="6332946"/>
                  <a:pt x="21102" y="5726704"/>
                  <a:pt x="0" y="5053734"/>
                </a:cubicBezTo>
                <a:lnTo>
                  <a:pt x="813973" y="5028205"/>
                </a:lnTo>
                <a:cubicBezTo>
                  <a:pt x="825624" y="5399818"/>
                  <a:pt x="1041643" y="5734588"/>
                  <a:pt x="1375441" y="5898325"/>
                </a:cubicBezTo>
                <a:cubicBezTo>
                  <a:pt x="1436179" y="5928119"/>
                  <a:pt x="1499008" y="5951362"/>
                  <a:pt x="1563551" y="5965918"/>
                </a:cubicBezTo>
                <a:lnTo>
                  <a:pt x="1563551" y="3847635"/>
                </a:lnTo>
                <a:cubicBezTo>
                  <a:pt x="920238" y="3662345"/>
                  <a:pt x="233045" y="3450393"/>
                  <a:pt x="16852" y="2382091"/>
                </a:cubicBezTo>
                <a:cubicBezTo>
                  <a:pt x="-73403" y="1719933"/>
                  <a:pt x="208577" y="1061859"/>
                  <a:pt x="750173" y="669157"/>
                </a:cubicBezTo>
                <a:cubicBezTo>
                  <a:pt x="994931" y="491686"/>
                  <a:pt x="1274723" y="381458"/>
                  <a:pt x="1563551" y="341319"/>
                </a:cubicBezTo>
                <a:lnTo>
                  <a:pt x="1563551" y="0"/>
                </a:lnTo>
                <a:lnTo>
                  <a:pt x="2056123" y="0"/>
                </a:lnTo>
                <a:lnTo>
                  <a:pt x="2056123" y="339268"/>
                </a:lnTo>
                <a:cubicBezTo>
                  <a:pt x="2248752" y="363969"/>
                  <a:pt x="2438747" y="420481"/>
                  <a:pt x="2618616" y="508711"/>
                </a:cubicBezTo>
                <a:cubicBezTo>
                  <a:pt x="3223107" y="805237"/>
                  <a:pt x="3614308" y="1411478"/>
                  <a:pt x="3635410" y="2084448"/>
                </a:cubicBezTo>
                <a:lnTo>
                  <a:pt x="2821437" y="2109978"/>
                </a:lnTo>
                <a:cubicBezTo>
                  <a:pt x="2809786" y="1738364"/>
                  <a:pt x="2593767" y="1403594"/>
                  <a:pt x="2259969" y="1239857"/>
                </a:cubicBezTo>
                <a:cubicBezTo>
                  <a:pt x="2194243" y="1207617"/>
                  <a:pt x="2126069" y="1183046"/>
                  <a:pt x="2056123" y="1168235"/>
                </a:cubicBezTo>
                <a:lnTo>
                  <a:pt x="2056123" y="3150890"/>
                </a:lnTo>
                <a:cubicBezTo>
                  <a:pt x="2675271" y="3303511"/>
                  <a:pt x="3347939" y="3564428"/>
                  <a:pt x="3618512" y="4743007"/>
                </a:cubicBezTo>
                <a:cubicBezTo>
                  <a:pt x="3712448" y="5409725"/>
                  <a:pt x="3430336" y="6073786"/>
                  <a:pt x="2885237" y="6469025"/>
                </a:cubicBezTo>
                <a:cubicBezTo>
                  <a:pt x="2636047" y="6649712"/>
                  <a:pt x="2350538" y="6760700"/>
                  <a:pt x="2056123" y="6798748"/>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endParaRPr>
          </a:p>
        </p:txBody>
      </p:sp>
      <p:sp>
        <p:nvSpPr>
          <p:cNvPr id="90" name="Rectangle 21">
            <a:extLst>
              <a:ext uri="{FF2B5EF4-FFF2-40B4-BE49-F238E27FC236}">
                <a16:creationId xmlns:a16="http://schemas.microsoft.com/office/drawing/2014/main" id="{3DFB5373-0015-4A31-8F01-1597E404815D}"/>
              </a:ext>
            </a:extLst>
          </p:cNvPr>
          <p:cNvSpPr/>
          <p:nvPr/>
        </p:nvSpPr>
        <p:spPr>
          <a:xfrm>
            <a:off x="6977936" y="4798176"/>
            <a:ext cx="505898" cy="283399"/>
          </a:xfrm>
          <a:custGeom>
            <a:avLst/>
            <a:gdLst/>
            <a:ahLst/>
            <a:cxnLst/>
            <a:rect l="l" t="t" r="r" b="b"/>
            <a:pathLst>
              <a:path w="4560938" h="2554996">
                <a:moveTo>
                  <a:pt x="2315585" y="1351978"/>
                </a:moveTo>
                <a:lnTo>
                  <a:pt x="2315585" y="1608128"/>
                </a:lnTo>
                <a:cubicBezTo>
                  <a:pt x="2332000" y="1604085"/>
                  <a:pt x="2347685" y="1596777"/>
                  <a:pt x="2361832" y="1586519"/>
                </a:cubicBezTo>
                <a:cubicBezTo>
                  <a:pt x="2403345" y="1556419"/>
                  <a:pt x="2424829" y="1505846"/>
                  <a:pt x="2417675" y="1455070"/>
                </a:cubicBezTo>
                <a:cubicBezTo>
                  <a:pt x="2409025" y="1388817"/>
                  <a:pt x="2368208" y="1366470"/>
                  <a:pt x="2315585" y="1351978"/>
                </a:cubicBezTo>
                <a:close/>
                <a:moveTo>
                  <a:pt x="3612086" y="989467"/>
                </a:moveTo>
                <a:cubicBezTo>
                  <a:pt x="3453010" y="989467"/>
                  <a:pt x="3324054" y="1118423"/>
                  <a:pt x="3324054" y="1277499"/>
                </a:cubicBezTo>
                <a:cubicBezTo>
                  <a:pt x="3324054" y="1436575"/>
                  <a:pt x="3453010" y="1565531"/>
                  <a:pt x="3612086" y="1565531"/>
                </a:cubicBezTo>
                <a:cubicBezTo>
                  <a:pt x="3771162" y="1565531"/>
                  <a:pt x="3900118" y="1436575"/>
                  <a:pt x="3900118" y="1277499"/>
                </a:cubicBezTo>
                <a:cubicBezTo>
                  <a:pt x="3900118" y="1118423"/>
                  <a:pt x="3771162" y="989467"/>
                  <a:pt x="3612086" y="989467"/>
                </a:cubicBezTo>
                <a:close/>
                <a:moveTo>
                  <a:pt x="948854" y="989467"/>
                </a:moveTo>
                <a:cubicBezTo>
                  <a:pt x="789778" y="989467"/>
                  <a:pt x="660822" y="1118423"/>
                  <a:pt x="660822" y="1277499"/>
                </a:cubicBezTo>
                <a:cubicBezTo>
                  <a:pt x="660822" y="1436575"/>
                  <a:pt x="789778" y="1565531"/>
                  <a:pt x="948854" y="1565531"/>
                </a:cubicBezTo>
                <a:cubicBezTo>
                  <a:pt x="1107930" y="1565531"/>
                  <a:pt x="1236886" y="1436575"/>
                  <a:pt x="1236886" y="1277499"/>
                </a:cubicBezTo>
                <a:cubicBezTo>
                  <a:pt x="1236886" y="1118423"/>
                  <a:pt x="1107930" y="989467"/>
                  <a:pt x="948854" y="989467"/>
                </a:cubicBezTo>
                <a:close/>
                <a:moveTo>
                  <a:pt x="2247651" y="946230"/>
                </a:moveTo>
                <a:cubicBezTo>
                  <a:pt x="2230469" y="950266"/>
                  <a:pt x="2214012" y="957763"/>
                  <a:pt x="2199233" y="968479"/>
                </a:cubicBezTo>
                <a:cubicBezTo>
                  <a:pt x="2157721" y="998579"/>
                  <a:pt x="2136236" y="1049152"/>
                  <a:pt x="2143390" y="1099928"/>
                </a:cubicBezTo>
                <a:cubicBezTo>
                  <a:pt x="2157154" y="1167662"/>
                  <a:pt x="2197550" y="1197656"/>
                  <a:pt x="2247651" y="1217102"/>
                </a:cubicBezTo>
                <a:close/>
                <a:moveTo>
                  <a:pt x="2247651" y="785264"/>
                </a:moveTo>
                <a:lnTo>
                  <a:pt x="2315585" y="785264"/>
                </a:lnTo>
                <a:lnTo>
                  <a:pt x="2315585" y="832380"/>
                </a:lnTo>
                <a:cubicBezTo>
                  <a:pt x="2341411" y="835890"/>
                  <a:pt x="2366862" y="843587"/>
                  <a:pt x="2390991" y="855423"/>
                </a:cubicBezTo>
                <a:cubicBezTo>
                  <a:pt x="2474360" y="896319"/>
                  <a:pt x="2528313" y="979930"/>
                  <a:pt x="2531223" y="1072743"/>
                </a:cubicBezTo>
                <a:lnTo>
                  <a:pt x="2418963" y="1076264"/>
                </a:lnTo>
                <a:cubicBezTo>
                  <a:pt x="2417356" y="1025012"/>
                  <a:pt x="2387564" y="978842"/>
                  <a:pt x="2341528" y="956260"/>
                </a:cubicBezTo>
                <a:cubicBezTo>
                  <a:pt x="2333151" y="952151"/>
                  <a:pt x="2324486" y="948946"/>
                  <a:pt x="2315585" y="946938"/>
                </a:cubicBezTo>
                <a:lnTo>
                  <a:pt x="2315585" y="1239083"/>
                </a:lnTo>
                <a:cubicBezTo>
                  <a:pt x="2404308" y="1264638"/>
                  <a:pt x="2499083" y="1293869"/>
                  <a:pt x="2528899" y="1441205"/>
                </a:cubicBezTo>
                <a:cubicBezTo>
                  <a:pt x="2541347" y="1532528"/>
                  <a:pt x="2502457" y="1623287"/>
                  <a:pt x="2427762" y="1677447"/>
                </a:cubicBezTo>
                <a:cubicBezTo>
                  <a:pt x="2394006" y="1701923"/>
                  <a:pt x="2355419" y="1717125"/>
                  <a:pt x="2315585" y="1722661"/>
                </a:cubicBezTo>
                <a:lnTo>
                  <a:pt x="2315585" y="1769734"/>
                </a:lnTo>
                <a:lnTo>
                  <a:pt x="2247651" y="1769734"/>
                </a:lnTo>
                <a:lnTo>
                  <a:pt x="2247651" y="1722944"/>
                </a:lnTo>
                <a:cubicBezTo>
                  <a:pt x="2221084" y="1719537"/>
                  <a:pt x="2194881" y="1711743"/>
                  <a:pt x="2170074" y="1699575"/>
                </a:cubicBezTo>
                <a:cubicBezTo>
                  <a:pt x="2086705" y="1658679"/>
                  <a:pt x="2032752" y="1575069"/>
                  <a:pt x="2029842" y="1482255"/>
                </a:cubicBezTo>
                <a:lnTo>
                  <a:pt x="2142102" y="1478734"/>
                </a:lnTo>
                <a:cubicBezTo>
                  <a:pt x="2143709" y="1529986"/>
                  <a:pt x="2173501" y="1576156"/>
                  <a:pt x="2219537" y="1598738"/>
                </a:cubicBezTo>
                <a:cubicBezTo>
                  <a:pt x="2228602" y="1603184"/>
                  <a:pt x="2238004" y="1606573"/>
                  <a:pt x="2247651" y="1608616"/>
                </a:cubicBezTo>
                <a:lnTo>
                  <a:pt x="2247651" y="1335176"/>
                </a:lnTo>
                <a:cubicBezTo>
                  <a:pt x="2162261" y="1314127"/>
                  <a:pt x="2069489" y="1278142"/>
                  <a:pt x="2032173" y="1115597"/>
                </a:cubicBezTo>
                <a:cubicBezTo>
                  <a:pt x="2019217" y="1023646"/>
                  <a:pt x="2058125" y="932061"/>
                  <a:pt x="2133303" y="877552"/>
                </a:cubicBezTo>
                <a:cubicBezTo>
                  <a:pt x="2167670" y="852632"/>
                  <a:pt x="2207046" y="837325"/>
                  <a:pt x="2247651" y="832077"/>
                </a:cubicBezTo>
                <a:close/>
                <a:moveTo>
                  <a:pt x="2280470" y="617534"/>
                </a:moveTo>
                <a:cubicBezTo>
                  <a:pt x="1915981" y="617534"/>
                  <a:pt x="1620504" y="913011"/>
                  <a:pt x="1620504" y="1277500"/>
                </a:cubicBezTo>
                <a:cubicBezTo>
                  <a:pt x="1620504" y="1641989"/>
                  <a:pt x="1915981" y="1937466"/>
                  <a:pt x="2280470" y="1937466"/>
                </a:cubicBezTo>
                <a:cubicBezTo>
                  <a:pt x="2644959" y="1937466"/>
                  <a:pt x="2940436" y="1641989"/>
                  <a:pt x="2940436" y="1277500"/>
                </a:cubicBezTo>
                <a:cubicBezTo>
                  <a:pt x="2940436" y="913011"/>
                  <a:pt x="2644959" y="617534"/>
                  <a:pt x="2280470" y="617534"/>
                </a:cubicBezTo>
                <a:close/>
                <a:moveTo>
                  <a:pt x="284505" y="265281"/>
                </a:moveTo>
                <a:lnTo>
                  <a:pt x="4276434" y="265281"/>
                </a:lnTo>
                <a:lnTo>
                  <a:pt x="4276434" y="2289716"/>
                </a:lnTo>
                <a:lnTo>
                  <a:pt x="284505" y="2289716"/>
                </a:lnTo>
                <a:close/>
                <a:moveTo>
                  <a:pt x="180344" y="148161"/>
                </a:moveTo>
                <a:lnTo>
                  <a:pt x="180344" y="2406836"/>
                </a:lnTo>
                <a:lnTo>
                  <a:pt x="4380595" y="2406836"/>
                </a:lnTo>
                <a:lnTo>
                  <a:pt x="4380595" y="148161"/>
                </a:lnTo>
                <a:close/>
                <a:moveTo>
                  <a:pt x="0" y="0"/>
                </a:moveTo>
                <a:lnTo>
                  <a:pt x="4560938" y="0"/>
                </a:lnTo>
                <a:lnTo>
                  <a:pt x="4560938" y="2554996"/>
                </a:lnTo>
                <a:lnTo>
                  <a:pt x="0" y="2554996"/>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91" name="Round Same Side Corner Rectangle 8">
            <a:extLst>
              <a:ext uri="{FF2B5EF4-FFF2-40B4-BE49-F238E27FC236}">
                <a16:creationId xmlns:a16="http://schemas.microsoft.com/office/drawing/2014/main" id="{E4451B41-2F0A-4F98-8F16-0D0192492445}"/>
              </a:ext>
            </a:extLst>
          </p:cNvPr>
          <p:cNvSpPr/>
          <p:nvPr/>
        </p:nvSpPr>
        <p:spPr>
          <a:xfrm>
            <a:off x="11061660" y="4700090"/>
            <a:ext cx="522441" cy="523242"/>
          </a:xfrm>
          <a:custGeom>
            <a:avLst/>
            <a:gdLst/>
            <a:ahLst/>
            <a:cxnLst/>
            <a:rect l="l" t="t" r="r" b="b"/>
            <a:pathLst>
              <a:path w="3197597" h="3202496">
                <a:moveTo>
                  <a:pt x="601421" y="1611393"/>
                </a:moveTo>
                <a:lnTo>
                  <a:pt x="2596176" y="1611393"/>
                </a:lnTo>
                <a:cubicBezTo>
                  <a:pt x="2928331" y="1611393"/>
                  <a:pt x="3197594" y="1880656"/>
                  <a:pt x="3197594" y="2212811"/>
                </a:cubicBezTo>
                <a:lnTo>
                  <a:pt x="3197594" y="2776360"/>
                </a:lnTo>
                <a:lnTo>
                  <a:pt x="3197597" y="2776360"/>
                </a:lnTo>
                <a:lnTo>
                  <a:pt x="3197597" y="2914824"/>
                </a:lnTo>
                <a:lnTo>
                  <a:pt x="3197198" y="2914824"/>
                </a:lnTo>
                <a:lnTo>
                  <a:pt x="3197198" y="3202496"/>
                </a:lnTo>
                <a:lnTo>
                  <a:pt x="398" y="3202496"/>
                </a:lnTo>
                <a:lnTo>
                  <a:pt x="398" y="2914824"/>
                </a:lnTo>
                <a:lnTo>
                  <a:pt x="0" y="2914824"/>
                </a:lnTo>
                <a:lnTo>
                  <a:pt x="0" y="2212811"/>
                </a:lnTo>
                <a:cubicBezTo>
                  <a:pt x="0" y="1880656"/>
                  <a:pt x="269266" y="1611393"/>
                  <a:pt x="601421" y="1611393"/>
                </a:cubicBezTo>
                <a:close/>
                <a:moveTo>
                  <a:pt x="1598801" y="0"/>
                </a:moveTo>
                <a:cubicBezTo>
                  <a:pt x="1998649" y="0"/>
                  <a:pt x="2322791" y="324142"/>
                  <a:pt x="2322791" y="723993"/>
                </a:cubicBezTo>
                <a:cubicBezTo>
                  <a:pt x="2322791" y="1123843"/>
                  <a:pt x="1998649" y="1447985"/>
                  <a:pt x="1598801" y="1447985"/>
                </a:cubicBezTo>
                <a:cubicBezTo>
                  <a:pt x="1198951" y="1447985"/>
                  <a:pt x="874809" y="1123843"/>
                  <a:pt x="874809" y="723993"/>
                </a:cubicBezTo>
                <a:cubicBezTo>
                  <a:pt x="874809" y="324142"/>
                  <a:pt x="1198951" y="0"/>
                  <a:pt x="1598801"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92" name="Rounded Rectangle 51">
            <a:extLst>
              <a:ext uri="{FF2B5EF4-FFF2-40B4-BE49-F238E27FC236}">
                <a16:creationId xmlns:a16="http://schemas.microsoft.com/office/drawing/2014/main" id="{B83253D3-E181-4488-9CD9-39D21527F719}"/>
              </a:ext>
            </a:extLst>
          </p:cNvPr>
          <p:cNvSpPr/>
          <p:nvPr/>
        </p:nvSpPr>
        <p:spPr>
          <a:xfrm rot="16200000" flipH="1">
            <a:off x="9442736" y="5628226"/>
            <a:ext cx="541566" cy="510026"/>
          </a:xfrm>
          <a:custGeom>
            <a:avLst/>
            <a:gdLst/>
            <a:ahLst/>
            <a:cxnLst/>
            <a:rect l="l" t="t" r="r" b="b"/>
            <a:pathLst>
              <a:path w="2928608" h="2758049">
                <a:moveTo>
                  <a:pt x="2797052" y="1199936"/>
                </a:moveTo>
                <a:lnTo>
                  <a:pt x="2797052" y="1541978"/>
                </a:lnTo>
                <a:cubicBezTo>
                  <a:pt x="2797052" y="1578306"/>
                  <a:pt x="2826502" y="1607756"/>
                  <a:pt x="2862830" y="1607756"/>
                </a:cubicBezTo>
                <a:lnTo>
                  <a:pt x="2862830" y="1607755"/>
                </a:lnTo>
                <a:cubicBezTo>
                  <a:pt x="2899158" y="1607755"/>
                  <a:pt x="2928608" y="1578305"/>
                  <a:pt x="2928608" y="1541977"/>
                </a:cubicBezTo>
                <a:lnTo>
                  <a:pt x="2928607" y="1199936"/>
                </a:lnTo>
                <a:cubicBezTo>
                  <a:pt x="2928607" y="1163608"/>
                  <a:pt x="2899158" y="1134159"/>
                  <a:pt x="2862830" y="1134158"/>
                </a:cubicBezTo>
                <a:cubicBezTo>
                  <a:pt x="2826502" y="1134159"/>
                  <a:pt x="2797052" y="1163608"/>
                  <a:pt x="2797052" y="1199936"/>
                </a:cubicBezTo>
                <a:close/>
                <a:moveTo>
                  <a:pt x="2593193" y="1147315"/>
                </a:moveTo>
                <a:lnTo>
                  <a:pt x="2593193" y="1594601"/>
                </a:lnTo>
                <a:cubicBezTo>
                  <a:pt x="2593193" y="1630929"/>
                  <a:pt x="2622643" y="1660379"/>
                  <a:pt x="2658971" y="1660379"/>
                </a:cubicBezTo>
                <a:lnTo>
                  <a:pt x="2658971" y="1660378"/>
                </a:lnTo>
                <a:cubicBezTo>
                  <a:pt x="2695299" y="1660378"/>
                  <a:pt x="2724749" y="1630928"/>
                  <a:pt x="2724749" y="1594600"/>
                </a:cubicBezTo>
                <a:lnTo>
                  <a:pt x="2724748" y="1147315"/>
                </a:lnTo>
                <a:cubicBezTo>
                  <a:pt x="2724748" y="1110987"/>
                  <a:pt x="2695299" y="1081538"/>
                  <a:pt x="2658971" y="1081537"/>
                </a:cubicBezTo>
                <a:cubicBezTo>
                  <a:pt x="2622643" y="1081538"/>
                  <a:pt x="2593193" y="1110987"/>
                  <a:pt x="2593193" y="1147315"/>
                </a:cubicBezTo>
                <a:close/>
                <a:moveTo>
                  <a:pt x="2389334" y="1121004"/>
                </a:moveTo>
                <a:lnTo>
                  <a:pt x="2389334" y="1620912"/>
                </a:lnTo>
                <a:cubicBezTo>
                  <a:pt x="2389334" y="1657240"/>
                  <a:pt x="2418784" y="1686690"/>
                  <a:pt x="2455112" y="1686690"/>
                </a:cubicBezTo>
                <a:lnTo>
                  <a:pt x="2455112" y="1686689"/>
                </a:lnTo>
                <a:cubicBezTo>
                  <a:pt x="2491440" y="1686689"/>
                  <a:pt x="2520890" y="1657239"/>
                  <a:pt x="2520890" y="1620911"/>
                </a:cubicBezTo>
                <a:lnTo>
                  <a:pt x="2520889" y="1121004"/>
                </a:lnTo>
                <a:cubicBezTo>
                  <a:pt x="2520889" y="1084676"/>
                  <a:pt x="2491440" y="1055227"/>
                  <a:pt x="2455112" y="1055226"/>
                </a:cubicBezTo>
                <a:cubicBezTo>
                  <a:pt x="2418784" y="1055227"/>
                  <a:pt x="2389334" y="1084676"/>
                  <a:pt x="2389334" y="1121004"/>
                </a:cubicBezTo>
                <a:close/>
                <a:moveTo>
                  <a:pt x="1314382" y="1247024"/>
                </a:moveTo>
                <a:cubicBezTo>
                  <a:pt x="1314381" y="1225915"/>
                  <a:pt x="1331494" y="1208803"/>
                  <a:pt x="1352603" y="1208803"/>
                </a:cubicBezTo>
                <a:lnTo>
                  <a:pt x="1410313" y="1208803"/>
                </a:lnTo>
                <a:lnTo>
                  <a:pt x="1410313" y="1146778"/>
                </a:lnTo>
                <a:cubicBezTo>
                  <a:pt x="1410313" y="1145599"/>
                  <a:pt x="1410393" y="1144438"/>
                  <a:pt x="1411688" y="1143457"/>
                </a:cubicBezTo>
                <a:lnTo>
                  <a:pt x="1408531" y="1133444"/>
                </a:lnTo>
                <a:cubicBezTo>
                  <a:pt x="1410371" y="1112415"/>
                  <a:pt x="1428909" y="1096860"/>
                  <a:pt x="1449938" y="1098699"/>
                </a:cubicBezTo>
                <a:lnTo>
                  <a:pt x="2236821" y="1167543"/>
                </a:lnTo>
                <a:cubicBezTo>
                  <a:pt x="2257849" y="1169383"/>
                  <a:pt x="2273405" y="1187920"/>
                  <a:pt x="2271565" y="1208950"/>
                </a:cubicBezTo>
                <a:cubicBezTo>
                  <a:pt x="2269725" y="1229978"/>
                  <a:pt x="2251187" y="1245533"/>
                  <a:pt x="2230159" y="1243693"/>
                </a:cubicBezTo>
                <a:cubicBezTo>
                  <a:pt x="1973864" y="1221271"/>
                  <a:pt x="1717570" y="1198849"/>
                  <a:pt x="1461275" y="1176426"/>
                </a:cubicBezTo>
                <a:lnTo>
                  <a:pt x="1461274" y="1208803"/>
                </a:lnTo>
                <a:lnTo>
                  <a:pt x="1518985" y="1208803"/>
                </a:lnTo>
                <a:cubicBezTo>
                  <a:pt x="1540095" y="1208802"/>
                  <a:pt x="1557205" y="1225915"/>
                  <a:pt x="1557206" y="1247025"/>
                </a:cubicBezTo>
                <a:lnTo>
                  <a:pt x="1557207" y="1247023"/>
                </a:lnTo>
                <a:cubicBezTo>
                  <a:pt x="1557207" y="1268132"/>
                  <a:pt x="1540095" y="1285244"/>
                  <a:pt x="1518986" y="1285244"/>
                </a:cubicBezTo>
                <a:cubicBezTo>
                  <a:pt x="1499749" y="1285244"/>
                  <a:pt x="1480511" y="1285243"/>
                  <a:pt x="1461275" y="1285244"/>
                </a:cubicBezTo>
                <a:lnTo>
                  <a:pt x="1461275" y="1337600"/>
                </a:lnTo>
                <a:lnTo>
                  <a:pt x="1518985" y="1337600"/>
                </a:lnTo>
                <a:cubicBezTo>
                  <a:pt x="1540095" y="1337600"/>
                  <a:pt x="1557206" y="1354713"/>
                  <a:pt x="1557206" y="1375821"/>
                </a:cubicBezTo>
                <a:lnTo>
                  <a:pt x="1557207" y="1375820"/>
                </a:lnTo>
                <a:cubicBezTo>
                  <a:pt x="1557206" y="1396928"/>
                  <a:pt x="1540095" y="1414041"/>
                  <a:pt x="1518986" y="1414041"/>
                </a:cubicBezTo>
                <a:cubicBezTo>
                  <a:pt x="1499750" y="1414041"/>
                  <a:pt x="1480511" y="1414041"/>
                  <a:pt x="1461275" y="1414042"/>
                </a:cubicBezTo>
                <a:lnTo>
                  <a:pt x="1461275" y="1466398"/>
                </a:lnTo>
                <a:lnTo>
                  <a:pt x="1518985" y="1466398"/>
                </a:lnTo>
                <a:cubicBezTo>
                  <a:pt x="1540095" y="1466398"/>
                  <a:pt x="1557206" y="1483509"/>
                  <a:pt x="1557206" y="1504618"/>
                </a:cubicBezTo>
                <a:lnTo>
                  <a:pt x="1557207" y="1504619"/>
                </a:lnTo>
                <a:cubicBezTo>
                  <a:pt x="1557207" y="1525727"/>
                  <a:pt x="1540094" y="1542838"/>
                  <a:pt x="1518986" y="1542839"/>
                </a:cubicBezTo>
                <a:cubicBezTo>
                  <a:pt x="1499749" y="1542839"/>
                  <a:pt x="1480511" y="1542838"/>
                  <a:pt x="1461275" y="1542839"/>
                </a:cubicBezTo>
                <a:lnTo>
                  <a:pt x="1461274" y="1575412"/>
                </a:lnTo>
                <a:lnTo>
                  <a:pt x="2226550" y="1494978"/>
                </a:lnTo>
                <a:cubicBezTo>
                  <a:pt x="2247542" y="1492772"/>
                  <a:pt x="2266350" y="1508001"/>
                  <a:pt x="2268556" y="1528995"/>
                </a:cubicBezTo>
                <a:cubicBezTo>
                  <a:pt x="2270763" y="1549988"/>
                  <a:pt x="2255534" y="1568794"/>
                  <a:pt x="2234542" y="1571000"/>
                </a:cubicBezTo>
                <a:cubicBezTo>
                  <a:pt x="1972686" y="1598522"/>
                  <a:pt x="1710833" y="1626046"/>
                  <a:pt x="1448978" y="1653567"/>
                </a:cubicBezTo>
                <a:cubicBezTo>
                  <a:pt x="1427984" y="1655774"/>
                  <a:pt x="1409178" y="1640544"/>
                  <a:pt x="1406971" y="1619551"/>
                </a:cubicBezTo>
                <a:cubicBezTo>
                  <a:pt x="1406474" y="1614827"/>
                  <a:pt x="1406862" y="1610214"/>
                  <a:pt x="1410805" y="1606610"/>
                </a:cubicBezTo>
                <a:lnTo>
                  <a:pt x="1410312" y="1605422"/>
                </a:lnTo>
                <a:lnTo>
                  <a:pt x="1410312" y="1542839"/>
                </a:lnTo>
                <a:lnTo>
                  <a:pt x="1352603" y="1542841"/>
                </a:lnTo>
                <a:cubicBezTo>
                  <a:pt x="1331494" y="1542841"/>
                  <a:pt x="1314382" y="1525729"/>
                  <a:pt x="1314382" y="1504619"/>
                </a:cubicBezTo>
                <a:cubicBezTo>
                  <a:pt x="1314382" y="1483510"/>
                  <a:pt x="1331493" y="1466397"/>
                  <a:pt x="1352603" y="1466398"/>
                </a:cubicBezTo>
                <a:lnTo>
                  <a:pt x="1410312" y="1466398"/>
                </a:lnTo>
                <a:lnTo>
                  <a:pt x="1410313" y="1414042"/>
                </a:lnTo>
                <a:lnTo>
                  <a:pt x="1352603" y="1414042"/>
                </a:lnTo>
                <a:cubicBezTo>
                  <a:pt x="1331494" y="1414041"/>
                  <a:pt x="1314383" y="1396930"/>
                  <a:pt x="1314382" y="1375820"/>
                </a:cubicBezTo>
                <a:cubicBezTo>
                  <a:pt x="1314383" y="1354713"/>
                  <a:pt x="1331494" y="1337600"/>
                  <a:pt x="1352603" y="1337601"/>
                </a:cubicBezTo>
                <a:lnTo>
                  <a:pt x="1410312" y="1337600"/>
                </a:lnTo>
                <a:lnTo>
                  <a:pt x="1410312" y="1285244"/>
                </a:lnTo>
                <a:lnTo>
                  <a:pt x="1352603" y="1285244"/>
                </a:lnTo>
                <a:cubicBezTo>
                  <a:pt x="1331494" y="1285244"/>
                  <a:pt x="1314381" y="1268133"/>
                  <a:pt x="1314382" y="1247024"/>
                </a:cubicBezTo>
                <a:close/>
                <a:moveTo>
                  <a:pt x="1171967" y="72000"/>
                </a:moveTo>
                <a:lnTo>
                  <a:pt x="1171967" y="288000"/>
                </a:lnTo>
                <a:cubicBezTo>
                  <a:pt x="1171967" y="327765"/>
                  <a:pt x="1204202" y="360000"/>
                  <a:pt x="1243967" y="360000"/>
                </a:cubicBezTo>
                <a:cubicBezTo>
                  <a:pt x="1283732" y="360000"/>
                  <a:pt x="1315967" y="327765"/>
                  <a:pt x="1315967" y="288000"/>
                </a:cubicBezTo>
                <a:lnTo>
                  <a:pt x="1315967" y="72000"/>
                </a:lnTo>
                <a:cubicBezTo>
                  <a:pt x="1315967" y="32235"/>
                  <a:pt x="1283732" y="0"/>
                  <a:pt x="1243967" y="0"/>
                </a:cubicBezTo>
                <a:cubicBezTo>
                  <a:pt x="1204202" y="0"/>
                  <a:pt x="1171967" y="32235"/>
                  <a:pt x="1171967" y="72000"/>
                </a:cubicBezTo>
                <a:close/>
                <a:moveTo>
                  <a:pt x="1171966" y="2470049"/>
                </a:moveTo>
                <a:lnTo>
                  <a:pt x="1171966" y="2686049"/>
                </a:lnTo>
                <a:cubicBezTo>
                  <a:pt x="1171966" y="2725814"/>
                  <a:pt x="1204201" y="2758049"/>
                  <a:pt x="1243966" y="2758049"/>
                </a:cubicBezTo>
                <a:cubicBezTo>
                  <a:pt x="1283731" y="2758049"/>
                  <a:pt x="1315966" y="2725814"/>
                  <a:pt x="1315966" y="2686049"/>
                </a:cubicBezTo>
                <a:lnTo>
                  <a:pt x="1315966" y="2470049"/>
                </a:lnTo>
                <a:cubicBezTo>
                  <a:pt x="1315966" y="2430284"/>
                  <a:pt x="1283731" y="2398049"/>
                  <a:pt x="1243966" y="2398049"/>
                </a:cubicBezTo>
                <a:cubicBezTo>
                  <a:pt x="1204201" y="2398049"/>
                  <a:pt x="1171966" y="2430284"/>
                  <a:pt x="1171966" y="2470049"/>
                </a:cubicBezTo>
                <a:close/>
                <a:moveTo>
                  <a:pt x="515345" y="1370958"/>
                </a:moveTo>
                <a:cubicBezTo>
                  <a:pt x="515344" y="1558300"/>
                  <a:pt x="586814" y="1745642"/>
                  <a:pt x="729750" y="1888579"/>
                </a:cubicBezTo>
                <a:cubicBezTo>
                  <a:pt x="1015625" y="2174454"/>
                  <a:pt x="1479119" y="2174454"/>
                  <a:pt x="1764994" y="1888580"/>
                </a:cubicBezTo>
                <a:lnTo>
                  <a:pt x="1940572" y="1713001"/>
                </a:lnTo>
                <a:lnTo>
                  <a:pt x="2136413" y="1713002"/>
                </a:lnTo>
                <a:cubicBezTo>
                  <a:pt x="2215124" y="1713001"/>
                  <a:pt x="2278929" y="1649195"/>
                  <a:pt x="2278929" y="1570486"/>
                </a:cubicBezTo>
                <a:lnTo>
                  <a:pt x="2278929" y="1374645"/>
                </a:lnTo>
                <a:lnTo>
                  <a:pt x="2282614" y="1370959"/>
                </a:lnTo>
                <a:lnTo>
                  <a:pt x="2278929" y="1367272"/>
                </a:lnTo>
                <a:lnTo>
                  <a:pt x="2278929" y="1171432"/>
                </a:lnTo>
                <a:cubicBezTo>
                  <a:pt x="2278929" y="1092722"/>
                  <a:pt x="2215123" y="1028916"/>
                  <a:pt x="2136413" y="1028916"/>
                </a:cubicBezTo>
                <a:lnTo>
                  <a:pt x="1940571" y="1028916"/>
                </a:lnTo>
                <a:cubicBezTo>
                  <a:pt x="1882045" y="970390"/>
                  <a:pt x="1823519" y="911862"/>
                  <a:pt x="1764993" y="853336"/>
                </a:cubicBezTo>
                <a:cubicBezTo>
                  <a:pt x="1479118" y="567461"/>
                  <a:pt x="1015625" y="567462"/>
                  <a:pt x="729750" y="853336"/>
                </a:cubicBezTo>
                <a:cubicBezTo>
                  <a:pt x="586813" y="996273"/>
                  <a:pt x="515344" y="1183616"/>
                  <a:pt x="515345" y="1370958"/>
                </a:cubicBezTo>
                <a:close/>
                <a:moveTo>
                  <a:pt x="388776" y="2386770"/>
                </a:moveTo>
                <a:cubicBezTo>
                  <a:pt x="388776" y="2405196"/>
                  <a:pt x="395805" y="2423622"/>
                  <a:pt x="409865" y="2437681"/>
                </a:cubicBezTo>
                <a:cubicBezTo>
                  <a:pt x="437983" y="2465800"/>
                  <a:pt x="483570" y="2465800"/>
                  <a:pt x="511688" y="2437681"/>
                </a:cubicBezTo>
                <a:lnTo>
                  <a:pt x="664423" y="2284946"/>
                </a:lnTo>
                <a:cubicBezTo>
                  <a:pt x="692541" y="2256828"/>
                  <a:pt x="692541" y="2211241"/>
                  <a:pt x="664423" y="2183123"/>
                </a:cubicBezTo>
                <a:cubicBezTo>
                  <a:pt x="636305" y="2155005"/>
                  <a:pt x="590718" y="2155005"/>
                  <a:pt x="562599" y="2183123"/>
                </a:cubicBezTo>
                <a:lnTo>
                  <a:pt x="409865" y="2335858"/>
                </a:lnTo>
                <a:cubicBezTo>
                  <a:pt x="395805" y="2349917"/>
                  <a:pt x="388776" y="2368343"/>
                  <a:pt x="388776" y="2386770"/>
                </a:cubicBezTo>
                <a:close/>
                <a:moveTo>
                  <a:pt x="388776" y="365689"/>
                </a:moveTo>
                <a:cubicBezTo>
                  <a:pt x="388776" y="384115"/>
                  <a:pt x="395805" y="402541"/>
                  <a:pt x="409865" y="416600"/>
                </a:cubicBezTo>
                <a:lnTo>
                  <a:pt x="562599" y="569335"/>
                </a:lnTo>
                <a:cubicBezTo>
                  <a:pt x="590718" y="597454"/>
                  <a:pt x="636305" y="597454"/>
                  <a:pt x="664423" y="569335"/>
                </a:cubicBezTo>
                <a:cubicBezTo>
                  <a:pt x="692541" y="541217"/>
                  <a:pt x="692541" y="495630"/>
                  <a:pt x="664423" y="467512"/>
                </a:cubicBezTo>
                <a:lnTo>
                  <a:pt x="511688" y="314777"/>
                </a:lnTo>
                <a:cubicBezTo>
                  <a:pt x="483570" y="286659"/>
                  <a:pt x="437983" y="286659"/>
                  <a:pt x="409865" y="314777"/>
                </a:cubicBezTo>
                <a:cubicBezTo>
                  <a:pt x="395805" y="328836"/>
                  <a:pt x="388776" y="347262"/>
                  <a:pt x="388776" y="365689"/>
                </a:cubicBezTo>
                <a:close/>
                <a:moveTo>
                  <a:pt x="0" y="1379024"/>
                </a:moveTo>
                <a:cubicBezTo>
                  <a:pt x="0" y="1418789"/>
                  <a:pt x="32235" y="1451024"/>
                  <a:pt x="72000" y="1451024"/>
                </a:cubicBezTo>
                <a:lnTo>
                  <a:pt x="288000" y="1451024"/>
                </a:lnTo>
                <a:cubicBezTo>
                  <a:pt x="327765" y="1451024"/>
                  <a:pt x="360000" y="1418789"/>
                  <a:pt x="360000" y="1379024"/>
                </a:cubicBezTo>
                <a:cubicBezTo>
                  <a:pt x="360000" y="1339259"/>
                  <a:pt x="327765" y="1307024"/>
                  <a:pt x="288000" y="1307024"/>
                </a:cubicBezTo>
                <a:lnTo>
                  <a:pt x="72000" y="1307024"/>
                </a:lnTo>
                <a:cubicBezTo>
                  <a:pt x="32235" y="1307024"/>
                  <a:pt x="0" y="1339259"/>
                  <a:pt x="0" y="1379024"/>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solidFill>
                <a:schemeClr val="tx1"/>
              </a:solidFill>
            </a:endParaRPr>
          </a:p>
        </p:txBody>
      </p:sp>
      <p:sp>
        <p:nvSpPr>
          <p:cNvPr id="93" name="Isosceles Triangle 5">
            <a:extLst>
              <a:ext uri="{FF2B5EF4-FFF2-40B4-BE49-F238E27FC236}">
                <a16:creationId xmlns:a16="http://schemas.microsoft.com/office/drawing/2014/main" id="{C90FA9E7-BC2A-492A-9790-9857E5ADE9BC}"/>
              </a:ext>
            </a:extLst>
          </p:cNvPr>
          <p:cNvSpPr>
            <a:spLocks noChangeAspect="1"/>
          </p:cNvSpPr>
          <p:nvPr/>
        </p:nvSpPr>
        <p:spPr>
          <a:xfrm>
            <a:off x="7895083" y="4737985"/>
            <a:ext cx="404220" cy="403783"/>
          </a:xfrm>
          <a:custGeom>
            <a:avLst/>
            <a:gdLst/>
            <a:ahLst/>
            <a:cxnLst/>
            <a:rect l="l" t="t" r="r" b="b"/>
            <a:pathLst>
              <a:path w="3229104" h="3225610">
                <a:moveTo>
                  <a:pt x="2311104" y="907633"/>
                </a:moveTo>
                <a:lnTo>
                  <a:pt x="3229104" y="907633"/>
                </a:lnTo>
                <a:lnTo>
                  <a:pt x="1769979" y="3097491"/>
                </a:lnTo>
                <a:close/>
                <a:moveTo>
                  <a:pt x="823" y="907633"/>
                </a:moveTo>
                <a:lnTo>
                  <a:pt x="918823" y="907633"/>
                </a:lnTo>
                <a:lnTo>
                  <a:pt x="1498048" y="3135591"/>
                </a:lnTo>
                <a:close/>
                <a:moveTo>
                  <a:pt x="1036980" y="907632"/>
                </a:moveTo>
                <a:lnTo>
                  <a:pt x="2192122" y="907632"/>
                </a:lnTo>
                <a:lnTo>
                  <a:pt x="1614551" y="3225610"/>
                </a:lnTo>
                <a:close/>
                <a:moveTo>
                  <a:pt x="2769693" y="0"/>
                </a:moveTo>
                <a:lnTo>
                  <a:pt x="3229104" y="792088"/>
                </a:lnTo>
                <a:lnTo>
                  <a:pt x="2310282" y="792088"/>
                </a:lnTo>
                <a:close/>
                <a:moveTo>
                  <a:pt x="1732713" y="0"/>
                </a:moveTo>
                <a:lnTo>
                  <a:pt x="2651535" y="0"/>
                </a:lnTo>
                <a:lnTo>
                  <a:pt x="2192124" y="792088"/>
                </a:lnTo>
                <a:close/>
                <a:moveTo>
                  <a:pt x="1614553" y="0"/>
                </a:moveTo>
                <a:lnTo>
                  <a:pt x="2073964" y="792088"/>
                </a:lnTo>
                <a:lnTo>
                  <a:pt x="1155142" y="792088"/>
                </a:lnTo>
                <a:close/>
                <a:moveTo>
                  <a:pt x="577571" y="0"/>
                </a:moveTo>
                <a:lnTo>
                  <a:pt x="1496393" y="0"/>
                </a:lnTo>
                <a:lnTo>
                  <a:pt x="1036982" y="792088"/>
                </a:lnTo>
                <a:close/>
                <a:moveTo>
                  <a:pt x="459411" y="0"/>
                </a:moveTo>
                <a:lnTo>
                  <a:pt x="918822" y="792088"/>
                </a:lnTo>
                <a:lnTo>
                  <a:pt x="0" y="79208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94" name="Trapezoid 22">
            <a:extLst>
              <a:ext uri="{FF2B5EF4-FFF2-40B4-BE49-F238E27FC236}">
                <a16:creationId xmlns:a16="http://schemas.microsoft.com/office/drawing/2014/main" id="{D2EC6B0A-E896-40D9-B4A8-1556019F68B9}"/>
              </a:ext>
            </a:extLst>
          </p:cNvPr>
          <p:cNvSpPr>
            <a:spLocks noChangeAspect="1"/>
          </p:cNvSpPr>
          <p:nvPr/>
        </p:nvSpPr>
        <p:spPr>
          <a:xfrm>
            <a:off x="9438721" y="4805113"/>
            <a:ext cx="529812" cy="269525"/>
          </a:xfrm>
          <a:custGeom>
            <a:avLst/>
            <a:gdLst/>
            <a:ahLst/>
            <a:cxnLst/>
            <a:rect l="l" t="t" r="r" b="b"/>
            <a:pathLst>
              <a:path w="3261500" h="1659188">
                <a:moveTo>
                  <a:pt x="121102" y="1436888"/>
                </a:moveTo>
                <a:lnTo>
                  <a:pt x="3045452" y="1436888"/>
                </a:lnTo>
                <a:cubicBezTo>
                  <a:pt x="3001437" y="1508238"/>
                  <a:pt x="2956882" y="1580993"/>
                  <a:pt x="2918729" y="1659188"/>
                </a:cubicBezTo>
                <a:lnTo>
                  <a:pt x="202648" y="1659188"/>
                </a:lnTo>
                <a:cubicBezTo>
                  <a:pt x="188127" y="1585004"/>
                  <a:pt x="156049" y="1510828"/>
                  <a:pt x="121102" y="1436888"/>
                </a:cubicBezTo>
                <a:close/>
                <a:moveTo>
                  <a:pt x="2814967" y="1119413"/>
                </a:moveTo>
                <a:lnTo>
                  <a:pt x="2814967" y="1227413"/>
                </a:lnTo>
                <a:lnTo>
                  <a:pt x="2922967" y="1227413"/>
                </a:lnTo>
                <a:lnTo>
                  <a:pt x="2922967" y="1119413"/>
                </a:lnTo>
                <a:close/>
                <a:moveTo>
                  <a:pt x="2600074" y="1119413"/>
                </a:moveTo>
                <a:lnTo>
                  <a:pt x="2600074" y="1227413"/>
                </a:lnTo>
                <a:lnTo>
                  <a:pt x="2708074" y="1227413"/>
                </a:lnTo>
                <a:lnTo>
                  <a:pt x="2708074" y="1119413"/>
                </a:lnTo>
                <a:close/>
                <a:moveTo>
                  <a:pt x="2385182" y="1119413"/>
                </a:moveTo>
                <a:lnTo>
                  <a:pt x="2385182" y="1227413"/>
                </a:lnTo>
                <a:lnTo>
                  <a:pt x="2493182" y="1227413"/>
                </a:lnTo>
                <a:lnTo>
                  <a:pt x="2493182" y="1119413"/>
                </a:lnTo>
                <a:close/>
                <a:moveTo>
                  <a:pt x="1716569" y="1119413"/>
                </a:moveTo>
                <a:lnTo>
                  <a:pt x="1716569" y="1227413"/>
                </a:lnTo>
                <a:lnTo>
                  <a:pt x="1824569" y="1227413"/>
                </a:lnTo>
                <a:lnTo>
                  <a:pt x="1824569" y="1119413"/>
                </a:lnTo>
                <a:close/>
                <a:moveTo>
                  <a:pt x="1501676" y="1119413"/>
                </a:moveTo>
                <a:lnTo>
                  <a:pt x="1501676" y="1227413"/>
                </a:lnTo>
                <a:lnTo>
                  <a:pt x="1609676" y="1227413"/>
                </a:lnTo>
                <a:lnTo>
                  <a:pt x="1609676" y="1119413"/>
                </a:lnTo>
                <a:close/>
                <a:moveTo>
                  <a:pt x="1286784" y="1119413"/>
                </a:moveTo>
                <a:lnTo>
                  <a:pt x="1286784" y="1227413"/>
                </a:lnTo>
                <a:lnTo>
                  <a:pt x="1394784" y="1227413"/>
                </a:lnTo>
                <a:lnTo>
                  <a:pt x="1394784" y="1119413"/>
                </a:lnTo>
                <a:close/>
                <a:moveTo>
                  <a:pt x="1071892" y="1119413"/>
                </a:moveTo>
                <a:lnTo>
                  <a:pt x="1071892" y="1227413"/>
                </a:lnTo>
                <a:lnTo>
                  <a:pt x="1179892" y="1227413"/>
                </a:lnTo>
                <a:lnTo>
                  <a:pt x="1179892" y="1119413"/>
                </a:lnTo>
                <a:close/>
                <a:moveTo>
                  <a:pt x="857000" y="1119413"/>
                </a:moveTo>
                <a:lnTo>
                  <a:pt x="857000" y="1227413"/>
                </a:lnTo>
                <a:lnTo>
                  <a:pt x="965000" y="1227413"/>
                </a:lnTo>
                <a:lnTo>
                  <a:pt x="965000" y="1119413"/>
                </a:lnTo>
                <a:close/>
                <a:moveTo>
                  <a:pt x="642108" y="1119413"/>
                </a:moveTo>
                <a:lnTo>
                  <a:pt x="642108" y="1227413"/>
                </a:lnTo>
                <a:lnTo>
                  <a:pt x="750108" y="1227413"/>
                </a:lnTo>
                <a:lnTo>
                  <a:pt x="750108" y="1119413"/>
                </a:lnTo>
                <a:close/>
                <a:moveTo>
                  <a:pt x="427216" y="1119413"/>
                </a:moveTo>
                <a:lnTo>
                  <a:pt x="427216" y="1227413"/>
                </a:lnTo>
                <a:lnTo>
                  <a:pt x="535216" y="1227413"/>
                </a:lnTo>
                <a:lnTo>
                  <a:pt x="535216" y="1119413"/>
                </a:lnTo>
                <a:close/>
                <a:moveTo>
                  <a:pt x="356387" y="794045"/>
                </a:moveTo>
                <a:lnTo>
                  <a:pt x="310667" y="896924"/>
                </a:lnTo>
                <a:lnTo>
                  <a:pt x="2620886" y="908354"/>
                </a:lnTo>
                <a:lnTo>
                  <a:pt x="2540130" y="801665"/>
                </a:lnTo>
                <a:close/>
                <a:moveTo>
                  <a:pt x="382676" y="631248"/>
                </a:moveTo>
                <a:lnTo>
                  <a:pt x="363625" y="730317"/>
                </a:lnTo>
                <a:lnTo>
                  <a:pt x="2492522" y="737937"/>
                </a:lnTo>
                <a:lnTo>
                  <a:pt x="2418771" y="631248"/>
                </a:lnTo>
                <a:close/>
                <a:moveTo>
                  <a:pt x="1756650" y="318899"/>
                </a:moveTo>
                <a:lnTo>
                  <a:pt x="1756650" y="477608"/>
                </a:lnTo>
                <a:lnTo>
                  <a:pt x="1900650" y="477608"/>
                </a:lnTo>
                <a:lnTo>
                  <a:pt x="1900650" y="318899"/>
                </a:lnTo>
                <a:close/>
                <a:moveTo>
                  <a:pt x="1470038" y="318899"/>
                </a:moveTo>
                <a:lnTo>
                  <a:pt x="1470038" y="477608"/>
                </a:lnTo>
                <a:lnTo>
                  <a:pt x="1614038" y="477608"/>
                </a:lnTo>
                <a:lnTo>
                  <a:pt x="1614038" y="318899"/>
                </a:lnTo>
                <a:close/>
                <a:moveTo>
                  <a:pt x="1183427" y="318899"/>
                </a:moveTo>
                <a:lnTo>
                  <a:pt x="1183427" y="477608"/>
                </a:lnTo>
                <a:lnTo>
                  <a:pt x="1327427" y="477608"/>
                </a:lnTo>
                <a:lnTo>
                  <a:pt x="1327427" y="318899"/>
                </a:lnTo>
                <a:close/>
                <a:moveTo>
                  <a:pt x="896816" y="318899"/>
                </a:moveTo>
                <a:lnTo>
                  <a:pt x="896816" y="477608"/>
                </a:lnTo>
                <a:lnTo>
                  <a:pt x="1040816" y="477608"/>
                </a:lnTo>
                <a:lnTo>
                  <a:pt x="1040816" y="318899"/>
                </a:lnTo>
                <a:close/>
                <a:moveTo>
                  <a:pt x="1190618" y="0"/>
                </a:moveTo>
                <a:lnTo>
                  <a:pt x="1271830" y="0"/>
                </a:lnTo>
                <a:lnTo>
                  <a:pt x="1308266" y="193836"/>
                </a:lnTo>
                <a:lnTo>
                  <a:pt x="1977660" y="193836"/>
                </a:lnTo>
                <a:lnTo>
                  <a:pt x="2138144" y="525639"/>
                </a:lnTo>
                <a:lnTo>
                  <a:pt x="2421400" y="525639"/>
                </a:lnTo>
                <a:lnTo>
                  <a:pt x="2750195" y="950920"/>
                </a:lnTo>
                <a:lnTo>
                  <a:pt x="3261500" y="937238"/>
                </a:lnTo>
                <a:cubicBezTo>
                  <a:pt x="3244841" y="1097170"/>
                  <a:pt x="3172191" y="1230845"/>
                  <a:pt x="3089450" y="1364888"/>
                </a:cubicBezTo>
                <a:lnTo>
                  <a:pt x="88044" y="1364888"/>
                </a:lnTo>
                <a:cubicBezTo>
                  <a:pt x="35437" y="1251413"/>
                  <a:pt x="-11245" y="1137942"/>
                  <a:pt x="2399" y="1024450"/>
                </a:cubicBezTo>
                <a:lnTo>
                  <a:pt x="197767" y="1019222"/>
                </a:lnTo>
                <a:lnTo>
                  <a:pt x="321162" y="525639"/>
                </a:lnTo>
                <a:lnTo>
                  <a:pt x="681951" y="525639"/>
                </a:lnTo>
                <a:lnTo>
                  <a:pt x="764901" y="193836"/>
                </a:lnTo>
                <a:lnTo>
                  <a:pt x="930048" y="193836"/>
                </a:lnTo>
                <a:lnTo>
                  <a:pt x="966373" y="588"/>
                </a:lnTo>
                <a:lnTo>
                  <a:pt x="1047585" y="588"/>
                </a:lnTo>
                <a:lnTo>
                  <a:pt x="1083910" y="193836"/>
                </a:lnTo>
                <a:lnTo>
                  <a:pt x="1154183" y="193836"/>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95" name="Rounded Rectangle 20">
            <a:extLst>
              <a:ext uri="{FF2B5EF4-FFF2-40B4-BE49-F238E27FC236}">
                <a16:creationId xmlns:a16="http://schemas.microsoft.com/office/drawing/2014/main" id="{B5A75B4D-CA52-4F78-AC74-CB42B7BD2898}"/>
              </a:ext>
            </a:extLst>
          </p:cNvPr>
          <p:cNvSpPr>
            <a:spLocks noChangeAspect="1"/>
          </p:cNvSpPr>
          <p:nvPr/>
        </p:nvSpPr>
        <p:spPr>
          <a:xfrm rot="2160000">
            <a:off x="10296822" y="4674968"/>
            <a:ext cx="491028" cy="529812"/>
          </a:xfrm>
          <a:custGeom>
            <a:avLst/>
            <a:gdLst/>
            <a:ahLst/>
            <a:cxnLst/>
            <a:rect l="l" t="t" r="r" b="b"/>
            <a:pathLst>
              <a:path w="2735240" h="2951283">
                <a:moveTo>
                  <a:pt x="945240" y="943134"/>
                </a:moveTo>
                <a:cubicBezTo>
                  <a:pt x="504657" y="1263236"/>
                  <a:pt x="406988" y="1879894"/>
                  <a:pt x="727090" y="2320477"/>
                </a:cubicBezTo>
                <a:cubicBezTo>
                  <a:pt x="1047193" y="2761060"/>
                  <a:pt x="1663850" y="2858729"/>
                  <a:pt x="2104434" y="2538627"/>
                </a:cubicBezTo>
                <a:cubicBezTo>
                  <a:pt x="2545017" y="2218524"/>
                  <a:pt x="2642686" y="1601867"/>
                  <a:pt x="2322584" y="1161283"/>
                </a:cubicBezTo>
                <a:cubicBezTo>
                  <a:pt x="2003839" y="722570"/>
                  <a:pt x="1391052" y="623866"/>
                  <a:pt x="951049" y="939346"/>
                </a:cubicBezTo>
                <a:lnTo>
                  <a:pt x="1557721" y="1618250"/>
                </a:lnTo>
                <a:cubicBezTo>
                  <a:pt x="1596798" y="1621348"/>
                  <a:pt x="1633874" y="1641400"/>
                  <a:pt x="1658719" y="1675596"/>
                </a:cubicBezTo>
                <a:cubicBezTo>
                  <a:pt x="1705470" y="1739944"/>
                  <a:pt x="1691206" y="1830007"/>
                  <a:pt x="1626858" y="1876758"/>
                </a:cubicBezTo>
                <a:cubicBezTo>
                  <a:pt x="1562511" y="1923509"/>
                  <a:pt x="1472448" y="1909245"/>
                  <a:pt x="1425696" y="1844897"/>
                </a:cubicBezTo>
                <a:cubicBezTo>
                  <a:pt x="1398776" y="1807844"/>
                  <a:pt x="1392087" y="1762265"/>
                  <a:pt x="1405709" y="1721944"/>
                </a:cubicBezTo>
                <a:lnTo>
                  <a:pt x="950242" y="939871"/>
                </a:lnTo>
                <a:cubicBezTo>
                  <a:pt x="948462" y="940800"/>
                  <a:pt x="946850" y="941964"/>
                  <a:pt x="945240" y="943134"/>
                </a:cubicBezTo>
                <a:close/>
                <a:moveTo>
                  <a:pt x="390013" y="178929"/>
                </a:moveTo>
                <a:cubicBezTo>
                  <a:pt x="223423" y="299964"/>
                  <a:pt x="186493" y="533130"/>
                  <a:pt x="307528" y="699721"/>
                </a:cubicBezTo>
                <a:cubicBezTo>
                  <a:pt x="392822" y="817118"/>
                  <a:pt x="533802" y="870124"/>
                  <a:pt x="667672" y="847235"/>
                </a:cubicBezTo>
                <a:lnTo>
                  <a:pt x="556452" y="694153"/>
                </a:lnTo>
                <a:lnTo>
                  <a:pt x="528500" y="714461"/>
                </a:lnTo>
                <a:cubicBezTo>
                  <a:pt x="498835" y="736014"/>
                  <a:pt x="457314" y="729437"/>
                  <a:pt x="435761" y="699772"/>
                </a:cubicBezTo>
                <a:lnTo>
                  <a:pt x="341779" y="570418"/>
                </a:lnTo>
                <a:cubicBezTo>
                  <a:pt x="320226" y="540753"/>
                  <a:pt x="326803" y="499231"/>
                  <a:pt x="356468" y="477679"/>
                </a:cubicBezTo>
                <a:lnTo>
                  <a:pt x="684509" y="239343"/>
                </a:lnTo>
                <a:cubicBezTo>
                  <a:pt x="714174" y="217790"/>
                  <a:pt x="755695" y="224366"/>
                  <a:pt x="777248" y="254031"/>
                </a:cubicBezTo>
                <a:lnTo>
                  <a:pt x="871230" y="383386"/>
                </a:lnTo>
                <a:cubicBezTo>
                  <a:pt x="892782" y="413051"/>
                  <a:pt x="886206" y="454572"/>
                  <a:pt x="856541" y="476125"/>
                </a:cubicBezTo>
                <a:lnTo>
                  <a:pt x="828590" y="496433"/>
                </a:lnTo>
                <a:lnTo>
                  <a:pt x="939810" y="649514"/>
                </a:lnTo>
                <a:cubicBezTo>
                  <a:pt x="1002947" y="529270"/>
                  <a:pt x="996100" y="378811"/>
                  <a:pt x="910806" y="261414"/>
                </a:cubicBezTo>
                <a:cubicBezTo>
                  <a:pt x="789771" y="94824"/>
                  <a:pt x="556604" y="57894"/>
                  <a:pt x="390013" y="178929"/>
                </a:cubicBezTo>
                <a:close/>
                <a:moveTo>
                  <a:pt x="326716" y="91807"/>
                </a:moveTo>
                <a:cubicBezTo>
                  <a:pt x="541423" y="-64186"/>
                  <a:pt x="841934" y="-16590"/>
                  <a:pt x="997927" y="198117"/>
                </a:cubicBezTo>
                <a:cubicBezTo>
                  <a:pt x="1090326" y="325293"/>
                  <a:pt x="1111296" y="482575"/>
                  <a:pt x="1067359" y="621566"/>
                </a:cubicBezTo>
                <a:cubicBezTo>
                  <a:pt x="1125087" y="596400"/>
                  <a:pt x="1184605" y="577365"/>
                  <a:pt x="1244892" y="563339"/>
                </a:cubicBezTo>
                <a:lnTo>
                  <a:pt x="1244892" y="425809"/>
                </a:lnTo>
                <a:lnTo>
                  <a:pt x="1238396" y="425809"/>
                </a:lnTo>
                <a:cubicBezTo>
                  <a:pt x="1203300" y="425809"/>
                  <a:pt x="1174849" y="397358"/>
                  <a:pt x="1174849" y="362262"/>
                </a:cubicBezTo>
                <a:lnTo>
                  <a:pt x="1174849" y="209229"/>
                </a:lnTo>
                <a:cubicBezTo>
                  <a:pt x="1174849" y="191681"/>
                  <a:pt x="1181962" y="175794"/>
                  <a:pt x="1193462" y="164294"/>
                </a:cubicBezTo>
                <a:cubicBezTo>
                  <a:pt x="1204961" y="152795"/>
                  <a:pt x="1220848" y="145682"/>
                  <a:pt x="1238396" y="145682"/>
                </a:cubicBezTo>
                <a:lnTo>
                  <a:pt x="1484804" y="145682"/>
                </a:lnTo>
                <a:cubicBezTo>
                  <a:pt x="1519900" y="145682"/>
                  <a:pt x="1548351" y="174133"/>
                  <a:pt x="1548351" y="209229"/>
                </a:cubicBezTo>
                <a:lnTo>
                  <a:pt x="1548351" y="362262"/>
                </a:lnTo>
                <a:cubicBezTo>
                  <a:pt x="1548351" y="397358"/>
                  <a:pt x="1519900" y="425809"/>
                  <a:pt x="1484804" y="425809"/>
                </a:cubicBezTo>
                <a:lnTo>
                  <a:pt x="1478305" y="425809"/>
                </a:lnTo>
                <a:lnTo>
                  <a:pt x="1478305" y="531522"/>
                </a:lnTo>
                <a:cubicBezTo>
                  <a:pt x="1867969" y="516696"/>
                  <a:pt x="2257580" y="690299"/>
                  <a:pt x="2504004" y="1029474"/>
                </a:cubicBezTo>
                <a:cubicBezTo>
                  <a:pt x="2896903" y="1570253"/>
                  <a:pt x="2777023" y="2327148"/>
                  <a:pt x="2236244" y="2720047"/>
                </a:cubicBezTo>
                <a:cubicBezTo>
                  <a:pt x="1695464" y="3112946"/>
                  <a:pt x="938569" y="2993066"/>
                  <a:pt x="545670" y="2452287"/>
                </a:cubicBezTo>
                <a:cubicBezTo>
                  <a:pt x="302842" y="2118063"/>
                  <a:pt x="255883" y="1701289"/>
                  <a:pt x="383624" y="1339097"/>
                </a:cubicBezTo>
                <a:lnTo>
                  <a:pt x="271337" y="1301981"/>
                </a:lnTo>
                <a:lnTo>
                  <a:pt x="269200" y="1308446"/>
                </a:lnTo>
                <a:cubicBezTo>
                  <a:pt x="258184" y="1341768"/>
                  <a:pt x="222242" y="1359852"/>
                  <a:pt x="188919" y="1348836"/>
                </a:cubicBezTo>
                <a:lnTo>
                  <a:pt x="43619" y="1300805"/>
                </a:lnTo>
                <a:cubicBezTo>
                  <a:pt x="10297" y="1289790"/>
                  <a:pt x="-7787" y="1253847"/>
                  <a:pt x="3228" y="1220525"/>
                </a:cubicBezTo>
                <a:lnTo>
                  <a:pt x="80565" y="986568"/>
                </a:lnTo>
                <a:cubicBezTo>
                  <a:pt x="86073" y="969906"/>
                  <a:pt x="97812" y="957056"/>
                  <a:pt x="112340" y="949746"/>
                </a:cubicBezTo>
                <a:cubicBezTo>
                  <a:pt x="126869" y="942436"/>
                  <a:pt x="144185" y="940669"/>
                  <a:pt x="160847" y="946177"/>
                </a:cubicBezTo>
                <a:lnTo>
                  <a:pt x="306147" y="994208"/>
                </a:lnTo>
                <a:cubicBezTo>
                  <a:pt x="339468" y="1005223"/>
                  <a:pt x="357552" y="1041166"/>
                  <a:pt x="346537" y="1074488"/>
                </a:cubicBezTo>
                <a:lnTo>
                  <a:pt x="344596" y="1080361"/>
                </a:lnTo>
                <a:lnTo>
                  <a:pt x="482601" y="1125980"/>
                </a:lnTo>
                <a:cubicBezTo>
                  <a:pt x="516519" y="1067404"/>
                  <a:pt x="556040" y="1011588"/>
                  <a:pt x="601675" y="959905"/>
                </a:cubicBezTo>
                <a:cubicBezTo>
                  <a:pt x="455910" y="958740"/>
                  <a:pt x="312806" y="890195"/>
                  <a:pt x="220407" y="763018"/>
                </a:cubicBezTo>
                <a:cubicBezTo>
                  <a:pt x="64413" y="548311"/>
                  <a:pt x="112009" y="247801"/>
                  <a:pt x="326716" y="91807"/>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96" name="Trapezoid 28">
            <a:extLst>
              <a:ext uri="{FF2B5EF4-FFF2-40B4-BE49-F238E27FC236}">
                <a16:creationId xmlns:a16="http://schemas.microsoft.com/office/drawing/2014/main" id="{013F6F7D-652C-40EF-B339-66A172676932}"/>
              </a:ext>
            </a:extLst>
          </p:cNvPr>
          <p:cNvSpPr>
            <a:spLocks noChangeAspect="1"/>
          </p:cNvSpPr>
          <p:nvPr/>
        </p:nvSpPr>
        <p:spPr>
          <a:xfrm>
            <a:off x="4477340" y="4674968"/>
            <a:ext cx="437175" cy="529812"/>
          </a:xfrm>
          <a:custGeom>
            <a:avLst/>
            <a:gdLst/>
            <a:ahLst/>
            <a:cxnLst/>
            <a:rect l="l" t="t" r="r" b="b"/>
            <a:pathLst>
              <a:path w="2664297" h="3228846">
                <a:moveTo>
                  <a:pt x="2006233" y="1910002"/>
                </a:moveTo>
                <a:cubicBezTo>
                  <a:pt x="2195393" y="2270441"/>
                  <a:pt x="2396463" y="2592453"/>
                  <a:pt x="2218318" y="2693318"/>
                </a:cubicBezTo>
                <a:cubicBezTo>
                  <a:pt x="1760490" y="2959655"/>
                  <a:pt x="875097" y="3011972"/>
                  <a:pt x="413381" y="2693318"/>
                </a:cubicBezTo>
                <a:cubicBezTo>
                  <a:pt x="278026" y="2578660"/>
                  <a:pt x="448417" y="2270210"/>
                  <a:pt x="622358" y="1918652"/>
                </a:cubicBezTo>
                <a:close/>
                <a:moveTo>
                  <a:pt x="998355" y="318176"/>
                </a:moveTo>
                <a:lnTo>
                  <a:pt x="1054483" y="938365"/>
                </a:lnTo>
                <a:cubicBezTo>
                  <a:pt x="1073419" y="1202005"/>
                  <a:pt x="-94533" y="2544942"/>
                  <a:pt x="263185" y="2803859"/>
                </a:cubicBezTo>
                <a:cubicBezTo>
                  <a:pt x="799752" y="3120272"/>
                  <a:pt x="1828684" y="3068324"/>
                  <a:pt x="2360732" y="2803859"/>
                </a:cubicBezTo>
                <a:cubicBezTo>
                  <a:pt x="2817826" y="2582721"/>
                  <a:pt x="1567592" y="1249230"/>
                  <a:pt x="1559424" y="938364"/>
                </a:cubicBezTo>
                <a:lnTo>
                  <a:pt x="1635785" y="320808"/>
                </a:lnTo>
                <a:lnTo>
                  <a:pt x="1616510" y="323841"/>
                </a:lnTo>
                <a:cubicBezTo>
                  <a:pt x="1541035" y="362546"/>
                  <a:pt x="1432716" y="386340"/>
                  <a:pt x="1312455" y="386340"/>
                </a:cubicBezTo>
                <a:cubicBezTo>
                  <a:pt x="1186664" y="386340"/>
                  <a:pt x="1073940" y="360308"/>
                  <a:pt x="998355" y="318176"/>
                </a:cubicBezTo>
                <a:close/>
                <a:moveTo>
                  <a:pt x="1312455" y="60748"/>
                </a:moveTo>
                <a:cubicBezTo>
                  <a:pt x="1155275" y="60748"/>
                  <a:pt x="1027857" y="120035"/>
                  <a:pt x="1027857" y="193171"/>
                </a:cubicBezTo>
                <a:cubicBezTo>
                  <a:pt x="1027857" y="266307"/>
                  <a:pt x="1155275" y="325594"/>
                  <a:pt x="1312455" y="325594"/>
                </a:cubicBezTo>
                <a:cubicBezTo>
                  <a:pt x="1469634" y="325594"/>
                  <a:pt x="1597052" y="266307"/>
                  <a:pt x="1597052" y="193171"/>
                </a:cubicBezTo>
                <a:cubicBezTo>
                  <a:pt x="1597052" y="120035"/>
                  <a:pt x="1469634" y="60748"/>
                  <a:pt x="1312455" y="60748"/>
                </a:cubicBezTo>
                <a:close/>
                <a:moveTo>
                  <a:pt x="1312455" y="0"/>
                </a:moveTo>
                <a:cubicBezTo>
                  <a:pt x="1537130" y="0"/>
                  <a:pt x="1720121" y="83046"/>
                  <a:pt x="1726235" y="186847"/>
                </a:cubicBezTo>
                <a:cubicBezTo>
                  <a:pt x="1726742" y="186524"/>
                  <a:pt x="1727174" y="186120"/>
                  <a:pt x="1727606" y="185717"/>
                </a:cubicBezTo>
                <a:lnTo>
                  <a:pt x="1727102" y="190850"/>
                </a:lnTo>
                <a:cubicBezTo>
                  <a:pt x="1727595" y="191614"/>
                  <a:pt x="1727605" y="192391"/>
                  <a:pt x="1727605" y="193170"/>
                </a:cubicBezTo>
                <a:lnTo>
                  <a:pt x="1726271" y="199326"/>
                </a:lnTo>
                <a:lnTo>
                  <a:pt x="1655630" y="919826"/>
                </a:lnTo>
                <a:cubicBezTo>
                  <a:pt x="1665213" y="1268678"/>
                  <a:pt x="3079202" y="2735754"/>
                  <a:pt x="2542920" y="2983914"/>
                </a:cubicBezTo>
                <a:cubicBezTo>
                  <a:pt x="1918698" y="3280693"/>
                  <a:pt x="711513" y="3338989"/>
                  <a:pt x="81991" y="2983914"/>
                </a:cubicBezTo>
                <a:cubicBezTo>
                  <a:pt x="-337699" y="2693358"/>
                  <a:pt x="991496" y="1215684"/>
                  <a:pt x="969280" y="919828"/>
                </a:cubicBezTo>
                <a:lnTo>
                  <a:pt x="898640" y="199335"/>
                </a:lnTo>
                <a:cubicBezTo>
                  <a:pt x="897375" y="197339"/>
                  <a:pt x="897304" y="195258"/>
                  <a:pt x="897304" y="193170"/>
                </a:cubicBezTo>
                <a:lnTo>
                  <a:pt x="897808" y="190847"/>
                </a:lnTo>
                <a:lnTo>
                  <a:pt x="897305" y="185717"/>
                </a:lnTo>
                <a:lnTo>
                  <a:pt x="898687" y="186789"/>
                </a:lnTo>
                <a:cubicBezTo>
                  <a:pt x="904857" y="83015"/>
                  <a:pt x="1087821" y="0"/>
                  <a:pt x="1312455" y="0"/>
                </a:cubicBezTo>
                <a:close/>
              </a:path>
            </a:pathLst>
          </a:cu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97" name="Rounded Rectangle 2">
            <a:extLst>
              <a:ext uri="{FF2B5EF4-FFF2-40B4-BE49-F238E27FC236}">
                <a16:creationId xmlns:a16="http://schemas.microsoft.com/office/drawing/2014/main" id="{2CB3F902-7F51-468E-928D-DF8ED92CA432}"/>
              </a:ext>
            </a:extLst>
          </p:cNvPr>
          <p:cNvSpPr/>
          <p:nvPr/>
        </p:nvSpPr>
        <p:spPr>
          <a:xfrm>
            <a:off x="5283276" y="5634756"/>
            <a:ext cx="519265" cy="519265"/>
          </a:xfrm>
          <a:custGeom>
            <a:avLst/>
            <a:gdLst>
              <a:gd name="connsiteX0" fmla="*/ 1979373 w 3960440"/>
              <a:gd name="connsiteY0" fmla="*/ 472350 h 3960000"/>
              <a:gd name="connsiteX1" fmla="*/ 813783 w 3960440"/>
              <a:gd name="connsiteY1" fmla="*/ 1434034 h 3960000"/>
              <a:gd name="connsiteX2" fmla="*/ 1171732 w 3960440"/>
              <a:gd name="connsiteY2" fmla="*/ 2285845 h 3960000"/>
              <a:gd name="connsiteX3" fmla="*/ 1338560 w 3960440"/>
              <a:gd name="connsiteY3" fmla="*/ 1981614 h 3960000"/>
              <a:gd name="connsiteX4" fmla="*/ 1182276 w 3960440"/>
              <a:gd name="connsiteY4" fmla="*/ 1442314 h 3960000"/>
              <a:gd name="connsiteX5" fmla="*/ 2217373 w 3960440"/>
              <a:gd name="connsiteY5" fmla="*/ 796414 h 3960000"/>
              <a:gd name="connsiteX6" fmla="*/ 2730780 w 3960440"/>
              <a:gd name="connsiteY6" fmla="*/ 1554106 h 3960000"/>
              <a:gd name="connsiteX7" fmla="*/ 2424394 w 3960440"/>
              <a:gd name="connsiteY7" fmla="*/ 2278672 h 3960000"/>
              <a:gd name="connsiteX8" fmla="*/ 1910984 w 3960440"/>
              <a:gd name="connsiteY8" fmla="*/ 2071653 h 3960000"/>
              <a:gd name="connsiteX9" fmla="*/ 2072459 w 3960440"/>
              <a:gd name="connsiteY9" fmla="*/ 1512703 h 3960000"/>
              <a:gd name="connsiteX10" fmla="*/ 1873721 w 3960440"/>
              <a:gd name="connsiteY10" fmla="*/ 1156628 h 3960000"/>
              <a:gd name="connsiteX11" fmla="*/ 1525929 w 3960440"/>
              <a:gd name="connsiteY11" fmla="*/ 1392629 h 3960000"/>
              <a:gd name="connsiteX12" fmla="*/ 1521788 w 3960440"/>
              <a:gd name="connsiteY12" fmla="*/ 1897758 h 3960000"/>
              <a:gd name="connsiteX13" fmla="*/ 1339611 w 3960440"/>
              <a:gd name="connsiteY13" fmla="*/ 3487664 h 3960000"/>
              <a:gd name="connsiteX14" fmla="*/ 1803335 w 3960440"/>
              <a:gd name="connsiteY14" fmla="*/ 2485692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71732 w 3960440"/>
              <a:gd name="connsiteY2" fmla="*/ 2285845 h 3960000"/>
              <a:gd name="connsiteX3" fmla="*/ 1296382 w 3960440"/>
              <a:gd name="connsiteY3" fmla="*/ 1907811 h 3960000"/>
              <a:gd name="connsiteX4" fmla="*/ 1182276 w 3960440"/>
              <a:gd name="connsiteY4" fmla="*/ 1442314 h 3960000"/>
              <a:gd name="connsiteX5" fmla="*/ 2217373 w 3960440"/>
              <a:gd name="connsiteY5" fmla="*/ 796414 h 3960000"/>
              <a:gd name="connsiteX6" fmla="*/ 2730780 w 3960440"/>
              <a:gd name="connsiteY6" fmla="*/ 1554106 h 3960000"/>
              <a:gd name="connsiteX7" fmla="*/ 2424394 w 3960440"/>
              <a:gd name="connsiteY7" fmla="*/ 2278672 h 3960000"/>
              <a:gd name="connsiteX8" fmla="*/ 1910984 w 3960440"/>
              <a:gd name="connsiteY8" fmla="*/ 2071653 h 3960000"/>
              <a:gd name="connsiteX9" fmla="*/ 2072459 w 3960440"/>
              <a:gd name="connsiteY9" fmla="*/ 1512703 h 3960000"/>
              <a:gd name="connsiteX10" fmla="*/ 1873721 w 3960440"/>
              <a:gd name="connsiteY10" fmla="*/ 1156628 h 3960000"/>
              <a:gd name="connsiteX11" fmla="*/ 1525929 w 3960440"/>
              <a:gd name="connsiteY11" fmla="*/ 1392629 h 3960000"/>
              <a:gd name="connsiteX12" fmla="*/ 1521788 w 3960440"/>
              <a:gd name="connsiteY12" fmla="*/ 1897758 h 3960000"/>
              <a:gd name="connsiteX13" fmla="*/ 1339611 w 3960440"/>
              <a:gd name="connsiteY13" fmla="*/ 3487664 h 3960000"/>
              <a:gd name="connsiteX14" fmla="*/ 1803335 w 3960440"/>
              <a:gd name="connsiteY14" fmla="*/ 2485692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182276 w 3960440"/>
              <a:gd name="connsiteY4" fmla="*/ 1442314 h 3960000"/>
              <a:gd name="connsiteX5" fmla="*/ 2217373 w 3960440"/>
              <a:gd name="connsiteY5" fmla="*/ 796414 h 3960000"/>
              <a:gd name="connsiteX6" fmla="*/ 2730780 w 3960440"/>
              <a:gd name="connsiteY6" fmla="*/ 1554106 h 3960000"/>
              <a:gd name="connsiteX7" fmla="*/ 2424394 w 3960440"/>
              <a:gd name="connsiteY7" fmla="*/ 2278672 h 3960000"/>
              <a:gd name="connsiteX8" fmla="*/ 1910984 w 3960440"/>
              <a:gd name="connsiteY8" fmla="*/ 2071653 h 3960000"/>
              <a:gd name="connsiteX9" fmla="*/ 2072459 w 3960440"/>
              <a:gd name="connsiteY9" fmla="*/ 1512703 h 3960000"/>
              <a:gd name="connsiteX10" fmla="*/ 1873721 w 3960440"/>
              <a:gd name="connsiteY10" fmla="*/ 1156628 h 3960000"/>
              <a:gd name="connsiteX11" fmla="*/ 1525929 w 3960440"/>
              <a:gd name="connsiteY11" fmla="*/ 1392629 h 3960000"/>
              <a:gd name="connsiteX12" fmla="*/ 1521788 w 3960440"/>
              <a:gd name="connsiteY12" fmla="*/ 1897758 h 3960000"/>
              <a:gd name="connsiteX13" fmla="*/ 1339611 w 3960440"/>
              <a:gd name="connsiteY13" fmla="*/ 3487664 h 3960000"/>
              <a:gd name="connsiteX14" fmla="*/ 1803335 w 3960440"/>
              <a:gd name="connsiteY14" fmla="*/ 2485692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182276 w 3960440"/>
              <a:gd name="connsiteY4" fmla="*/ 1442314 h 3960000"/>
              <a:gd name="connsiteX5" fmla="*/ 2217373 w 3960440"/>
              <a:gd name="connsiteY5" fmla="*/ 796414 h 3960000"/>
              <a:gd name="connsiteX6" fmla="*/ 2730780 w 3960440"/>
              <a:gd name="connsiteY6" fmla="*/ 1554106 h 3960000"/>
              <a:gd name="connsiteX7" fmla="*/ 2424394 w 3960440"/>
              <a:gd name="connsiteY7" fmla="*/ 2278672 h 3960000"/>
              <a:gd name="connsiteX8" fmla="*/ 1910984 w 3960440"/>
              <a:gd name="connsiteY8" fmla="*/ 2071653 h 3960000"/>
              <a:gd name="connsiteX9" fmla="*/ 2072459 w 3960440"/>
              <a:gd name="connsiteY9" fmla="*/ 1512703 h 3960000"/>
              <a:gd name="connsiteX10" fmla="*/ 1873721 w 3960440"/>
              <a:gd name="connsiteY10" fmla="*/ 1156628 h 3960000"/>
              <a:gd name="connsiteX11" fmla="*/ 1525929 w 3960440"/>
              <a:gd name="connsiteY11" fmla="*/ 1392629 h 3960000"/>
              <a:gd name="connsiteX12" fmla="*/ 1521788 w 3960440"/>
              <a:gd name="connsiteY12" fmla="*/ 1897758 h 3960000"/>
              <a:gd name="connsiteX13" fmla="*/ 1339611 w 3960440"/>
              <a:gd name="connsiteY13" fmla="*/ 3487664 h 3960000"/>
              <a:gd name="connsiteX14" fmla="*/ 1803335 w 3960440"/>
              <a:gd name="connsiteY14" fmla="*/ 2485692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182276 w 3960440"/>
              <a:gd name="connsiteY4" fmla="*/ 1442314 h 3960000"/>
              <a:gd name="connsiteX5" fmla="*/ 2217373 w 3960440"/>
              <a:gd name="connsiteY5" fmla="*/ 796414 h 3960000"/>
              <a:gd name="connsiteX6" fmla="*/ 2730780 w 3960440"/>
              <a:gd name="connsiteY6" fmla="*/ 1554106 h 3960000"/>
              <a:gd name="connsiteX7" fmla="*/ 2424394 w 3960440"/>
              <a:gd name="connsiteY7" fmla="*/ 2278672 h 3960000"/>
              <a:gd name="connsiteX8" fmla="*/ 1910984 w 3960440"/>
              <a:gd name="connsiteY8" fmla="*/ 2071653 h 3960000"/>
              <a:gd name="connsiteX9" fmla="*/ 2072459 w 3960440"/>
              <a:gd name="connsiteY9" fmla="*/ 1512703 h 3960000"/>
              <a:gd name="connsiteX10" fmla="*/ 1873721 w 3960440"/>
              <a:gd name="connsiteY10" fmla="*/ 1156628 h 3960000"/>
              <a:gd name="connsiteX11" fmla="*/ 1525929 w 3960440"/>
              <a:gd name="connsiteY11" fmla="*/ 1392629 h 3960000"/>
              <a:gd name="connsiteX12" fmla="*/ 1521788 w 3960440"/>
              <a:gd name="connsiteY12" fmla="*/ 1897758 h 3960000"/>
              <a:gd name="connsiteX13" fmla="*/ 1339611 w 3960440"/>
              <a:gd name="connsiteY13" fmla="*/ 3487664 h 3960000"/>
              <a:gd name="connsiteX14" fmla="*/ 1803335 w 3960440"/>
              <a:gd name="connsiteY14" fmla="*/ 2485692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182276 w 3960440"/>
              <a:gd name="connsiteY4" fmla="*/ 1442314 h 3960000"/>
              <a:gd name="connsiteX5" fmla="*/ 2217373 w 3960440"/>
              <a:gd name="connsiteY5" fmla="*/ 796414 h 3960000"/>
              <a:gd name="connsiteX6" fmla="*/ 2730780 w 3960440"/>
              <a:gd name="connsiteY6" fmla="*/ 1554106 h 3960000"/>
              <a:gd name="connsiteX7" fmla="*/ 2424394 w 3960440"/>
              <a:gd name="connsiteY7" fmla="*/ 2278672 h 3960000"/>
              <a:gd name="connsiteX8" fmla="*/ 1910984 w 3960440"/>
              <a:gd name="connsiteY8" fmla="*/ 2071653 h 3960000"/>
              <a:gd name="connsiteX9" fmla="*/ 2072459 w 3960440"/>
              <a:gd name="connsiteY9" fmla="*/ 1512703 h 3960000"/>
              <a:gd name="connsiteX10" fmla="*/ 1873721 w 3960440"/>
              <a:gd name="connsiteY10" fmla="*/ 1156628 h 3960000"/>
              <a:gd name="connsiteX11" fmla="*/ 1525929 w 3960440"/>
              <a:gd name="connsiteY11" fmla="*/ 1392629 h 3960000"/>
              <a:gd name="connsiteX12" fmla="*/ 1521788 w 3960440"/>
              <a:gd name="connsiteY12" fmla="*/ 1897758 h 3960000"/>
              <a:gd name="connsiteX13" fmla="*/ 1339611 w 3960440"/>
              <a:gd name="connsiteY13" fmla="*/ 3487664 h 3960000"/>
              <a:gd name="connsiteX14" fmla="*/ 1803335 w 3960440"/>
              <a:gd name="connsiteY14" fmla="*/ 2485692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182276 w 3960440"/>
              <a:gd name="connsiteY4" fmla="*/ 1442314 h 3960000"/>
              <a:gd name="connsiteX5" fmla="*/ 2217373 w 3960440"/>
              <a:gd name="connsiteY5" fmla="*/ 838586 h 3960000"/>
              <a:gd name="connsiteX6" fmla="*/ 2730780 w 3960440"/>
              <a:gd name="connsiteY6" fmla="*/ 1554106 h 3960000"/>
              <a:gd name="connsiteX7" fmla="*/ 2424394 w 3960440"/>
              <a:gd name="connsiteY7" fmla="*/ 2278672 h 3960000"/>
              <a:gd name="connsiteX8" fmla="*/ 1910984 w 3960440"/>
              <a:gd name="connsiteY8" fmla="*/ 2071653 h 3960000"/>
              <a:gd name="connsiteX9" fmla="*/ 2072459 w 3960440"/>
              <a:gd name="connsiteY9" fmla="*/ 1512703 h 3960000"/>
              <a:gd name="connsiteX10" fmla="*/ 1873721 w 3960440"/>
              <a:gd name="connsiteY10" fmla="*/ 1156628 h 3960000"/>
              <a:gd name="connsiteX11" fmla="*/ 1525929 w 3960440"/>
              <a:gd name="connsiteY11" fmla="*/ 1392629 h 3960000"/>
              <a:gd name="connsiteX12" fmla="*/ 1521788 w 3960440"/>
              <a:gd name="connsiteY12" fmla="*/ 1897758 h 3960000"/>
              <a:gd name="connsiteX13" fmla="*/ 1339611 w 3960440"/>
              <a:gd name="connsiteY13" fmla="*/ 3487664 h 3960000"/>
              <a:gd name="connsiteX14" fmla="*/ 1803335 w 3960440"/>
              <a:gd name="connsiteY14" fmla="*/ 2485692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38586 h 3960000"/>
              <a:gd name="connsiteX6" fmla="*/ 2730780 w 3960440"/>
              <a:gd name="connsiteY6" fmla="*/ 1554106 h 3960000"/>
              <a:gd name="connsiteX7" fmla="*/ 2424394 w 3960440"/>
              <a:gd name="connsiteY7" fmla="*/ 2278672 h 3960000"/>
              <a:gd name="connsiteX8" fmla="*/ 1910984 w 3960440"/>
              <a:gd name="connsiteY8" fmla="*/ 2071653 h 3960000"/>
              <a:gd name="connsiteX9" fmla="*/ 2072459 w 3960440"/>
              <a:gd name="connsiteY9" fmla="*/ 1512703 h 3960000"/>
              <a:gd name="connsiteX10" fmla="*/ 1873721 w 3960440"/>
              <a:gd name="connsiteY10" fmla="*/ 1156628 h 3960000"/>
              <a:gd name="connsiteX11" fmla="*/ 1525929 w 3960440"/>
              <a:gd name="connsiteY11" fmla="*/ 1392629 h 3960000"/>
              <a:gd name="connsiteX12" fmla="*/ 1521788 w 3960440"/>
              <a:gd name="connsiteY12" fmla="*/ 1897758 h 3960000"/>
              <a:gd name="connsiteX13" fmla="*/ 1339611 w 3960440"/>
              <a:gd name="connsiteY13" fmla="*/ 3487664 h 3960000"/>
              <a:gd name="connsiteX14" fmla="*/ 1803335 w 3960440"/>
              <a:gd name="connsiteY14" fmla="*/ 2485692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38586 h 3960000"/>
              <a:gd name="connsiteX6" fmla="*/ 2730780 w 3960440"/>
              <a:gd name="connsiteY6" fmla="*/ 1554106 h 3960000"/>
              <a:gd name="connsiteX7" fmla="*/ 2424394 w 3960440"/>
              <a:gd name="connsiteY7" fmla="*/ 2278672 h 3960000"/>
              <a:gd name="connsiteX8" fmla="*/ 1910984 w 3960440"/>
              <a:gd name="connsiteY8" fmla="*/ 2071653 h 3960000"/>
              <a:gd name="connsiteX9" fmla="*/ 2072459 w 3960440"/>
              <a:gd name="connsiteY9" fmla="*/ 1512703 h 3960000"/>
              <a:gd name="connsiteX10" fmla="*/ 1915898 w 3960440"/>
              <a:gd name="connsiteY10" fmla="*/ 1219889 h 3960000"/>
              <a:gd name="connsiteX11" fmla="*/ 1525929 w 3960440"/>
              <a:gd name="connsiteY11" fmla="*/ 1392629 h 3960000"/>
              <a:gd name="connsiteX12" fmla="*/ 1521788 w 3960440"/>
              <a:gd name="connsiteY12" fmla="*/ 1897758 h 3960000"/>
              <a:gd name="connsiteX13" fmla="*/ 1339611 w 3960440"/>
              <a:gd name="connsiteY13" fmla="*/ 3487664 h 3960000"/>
              <a:gd name="connsiteX14" fmla="*/ 1803335 w 3960440"/>
              <a:gd name="connsiteY14" fmla="*/ 2485692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38586 h 3960000"/>
              <a:gd name="connsiteX6" fmla="*/ 2730780 w 3960440"/>
              <a:gd name="connsiteY6" fmla="*/ 1554106 h 3960000"/>
              <a:gd name="connsiteX7" fmla="*/ 2424394 w 3960440"/>
              <a:gd name="connsiteY7" fmla="*/ 2278672 h 3960000"/>
              <a:gd name="connsiteX8" fmla="*/ 1910984 w 3960440"/>
              <a:gd name="connsiteY8" fmla="*/ 2071653 h 3960000"/>
              <a:gd name="connsiteX9" fmla="*/ 2072459 w 3960440"/>
              <a:gd name="connsiteY9" fmla="*/ 1512703 h 3960000"/>
              <a:gd name="connsiteX10" fmla="*/ 1915898 w 3960440"/>
              <a:gd name="connsiteY10" fmla="*/ 1219889 h 3960000"/>
              <a:gd name="connsiteX11" fmla="*/ 1589196 w 3960440"/>
              <a:gd name="connsiteY11" fmla="*/ 1434803 h 3960000"/>
              <a:gd name="connsiteX12" fmla="*/ 1521788 w 3960440"/>
              <a:gd name="connsiteY12" fmla="*/ 1897758 h 3960000"/>
              <a:gd name="connsiteX13" fmla="*/ 1339611 w 3960440"/>
              <a:gd name="connsiteY13" fmla="*/ 3487664 h 3960000"/>
              <a:gd name="connsiteX14" fmla="*/ 1803335 w 3960440"/>
              <a:gd name="connsiteY14" fmla="*/ 2485692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38586 h 3960000"/>
              <a:gd name="connsiteX6" fmla="*/ 2730780 w 3960440"/>
              <a:gd name="connsiteY6" fmla="*/ 1554106 h 3960000"/>
              <a:gd name="connsiteX7" fmla="*/ 2424394 w 3960440"/>
              <a:gd name="connsiteY7" fmla="*/ 2278672 h 3960000"/>
              <a:gd name="connsiteX8" fmla="*/ 1910984 w 3960440"/>
              <a:gd name="connsiteY8" fmla="*/ 2071653 h 3960000"/>
              <a:gd name="connsiteX9" fmla="*/ 2072459 w 3960440"/>
              <a:gd name="connsiteY9" fmla="*/ 1512703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03335 w 3960440"/>
              <a:gd name="connsiteY14" fmla="*/ 2485692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38586 h 3960000"/>
              <a:gd name="connsiteX6" fmla="*/ 2730780 w 3960440"/>
              <a:gd name="connsiteY6" fmla="*/ 1554106 h 3960000"/>
              <a:gd name="connsiteX7" fmla="*/ 2424394 w 3960440"/>
              <a:gd name="connsiteY7" fmla="*/ 2278672 h 3960000"/>
              <a:gd name="connsiteX8" fmla="*/ 1910984 w 3960440"/>
              <a:gd name="connsiteY8" fmla="*/ 2071653 h 3960000"/>
              <a:gd name="connsiteX9" fmla="*/ 2072459 w 3960440"/>
              <a:gd name="connsiteY9" fmla="*/ 1512703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66603 w 3960440"/>
              <a:gd name="connsiteY14" fmla="*/ 2506778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38586 h 3960000"/>
              <a:gd name="connsiteX6" fmla="*/ 2730780 w 3960440"/>
              <a:gd name="connsiteY6" fmla="*/ 1554106 h 3960000"/>
              <a:gd name="connsiteX7" fmla="*/ 2424394 w 3960440"/>
              <a:gd name="connsiteY7" fmla="*/ 2278672 h 3960000"/>
              <a:gd name="connsiteX8" fmla="*/ 1995341 w 3960440"/>
              <a:gd name="connsiteY8" fmla="*/ 2082197 h 3960000"/>
              <a:gd name="connsiteX9" fmla="*/ 2072459 w 3960440"/>
              <a:gd name="connsiteY9" fmla="*/ 1512703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66603 w 3960440"/>
              <a:gd name="connsiteY14" fmla="*/ 2506778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38586 h 3960000"/>
              <a:gd name="connsiteX6" fmla="*/ 2730780 w 3960440"/>
              <a:gd name="connsiteY6" fmla="*/ 1554106 h 3960000"/>
              <a:gd name="connsiteX7" fmla="*/ 2424394 w 3960440"/>
              <a:gd name="connsiteY7" fmla="*/ 2278672 h 3960000"/>
              <a:gd name="connsiteX8" fmla="*/ 1995341 w 3960440"/>
              <a:gd name="connsiteY8" fmla="*/ 2082197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66603 w 3960440"/>
              <a:gd name="connsiteY14" fmla="*/ 2506778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30780 w 3960440"/>
              <a:gd name="connsiteY6" fmla="*/ 1554106 h 3960000"/>
              <a:gd name="connsiteX7" fmla="*/ 2424394 w 3960440"/>
              <a:gd name="connsiteY7" fmla="*/ 2278672 h 3960000"/>
              <a:gd name="connsiteX8" fmla="*/ 1995341 w 3960440"/>
              <a:gd name="connsiteY8" fmla="*/ 2082197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66603 w 3960440"/>
              <a:gd name="connsiteY14" fmla="*/ 2506778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24394 w 3960440"/>
              <a:gd name="connsiteY7" fmla="*/ 2278672 h 3960000"/>
              <a:gd name="connsiteX8" fmla="*/ 1995341 w 3960440"/>
              <a:gd name="connsiteY8" fmla="*/ 2082197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66603 w 3960440"/>
              <a:gd name="connsiteY14" fmla="*/ 2506778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1995341 w 3960440"/>
              <a:gd name="connsiteY8" fmla="*/ 2082197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66603 w 3960440"/>
              <a:gd name="connsiteY14" fmla="*/ 2506778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2026974 w 3960440"/>
              <a:gd name="connsiteY8" fmla="*/ 2018938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66603 w 3960440"/>
              <a:gd name="connsiteY14" fmla="*/ 2506778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2026974 w 3960440"/>
              <a:gd name="connsiteY8" fmla="*/ 2018938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87692 w 3960440"/>
              <a:gd name="connsiteY14" fmla="*/ 2422431 h 3960000"/>
              <a:gd name="connsiteX15" fmla="*/ 2283619 w 3960440"/>
              <a:gd name="connsiteY15" fmla="*/ 2688571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2026974 w 3960440"/>
              <a:gd name="connsiteY8" fmla="*/ 2018938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87692 w 3960440"/>
              <a:gd name="connsiteY14" fmla="*/ 2422431 h 3960000"/>
              <a:gd name="connsiteX15" fmla="*/ 2336342 w 3960440"/>
              <a:gd name="connsiteY15" fmla="*/ 2720202 h 3960000"/>
              <a:gd name="connsiteX16" fmla="*/ 3144820 w 3960440"/>
              <a:gd name="connsiteY16" fmla="*/ 1595509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2026974 w 3960440"/>
              <a:gd name="connsiteY8" fmla="*/ 2018938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87692 w 3960440"/>
              <a:gd name="connsiteY14" fmla="*/ 2422431 h 3960000"/>
              <a:gd name="connsiteX15" fmla="*/ 2336342 w 3960440"/>
              <a:gd name="connsiteY15" fmla="*/ 2720202 h 3960000"/>
              <a:gd name="connsiteX16" fmla="*/ 3176454 w 3960440"/>
              <a:gd name="connsiteY16" fmla="*/ 1627140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2026974 w 3960440"/>
              <a:gd name="connsiteY8" fmla="*/ 2018938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87692 w 3960440"/>
              <a:gd name="connsiteY14" fmla="*/ 2422431 h 3960000"/>
              <a:gd name="connsiteX15" fmla="*/ 2336342 w 3960440"/>
              <a:gd name="connsiteY15" fmla="*/ 2720202 h 3960000"/>
              <a:gd name="connsiteX16" fmla="*/ 3176454 w 3960440"/>
              <a:gd name="connsiteY16" fmla="*/ 1627140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2026974 w 3960440"/>
              <a:gd name="connsiteY8" fmla="*/ 2018938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87692 w 3960440"/>
              <a:gd name="connsiteY14" fmla="*/ 2422431 h 3960000"/>
              <a:gd name="connsiteX15" fmla="*/ 2336342 w 3960440"/>
              <a:gd name="connsiteY15" fmla="*/ 2720202 h 3960000"/>
              <a:gd name="connsiteX16" fmla="*/ 3176454 w 3960440"/>
              <a:gd name="connsiteY16" fmla="*/ 1627140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2026974 w 3960440"/>
              <a:gd name="connsiteY8" fmla="*/ 2018938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87692 w 3960440"/>
              <a:gd name="connsiteY14" fmla="*/ 2422431 h 3960000"/>
              <a:gd name="connsiteX15" fmla="*/ 2336342 w 3960440"/>
              <a:gd name="connsiteY15" fmla="*/ 2720202 h 3960000"/>
              <a:gd name="connsiteX16" fmla="*/ 3176454 w 3960440"/>
              <a:gd name="connsiteY16" fmla="*/ 1627140 h 3960000"/>
              <a:gd name="connsiteX17" fmla="*/ 2134565 w 3960440"/>
              <a:gd name="connsiteY17" fmla="*/ 477605 h 3960000"/>
              <a:gd name="connsiteX18" fmla="*/ 1979373 w 3960440"/>
              <a:gd name="connsiteY18" fmla="*/ 472350 h 3960000"/>
              <a:gd name="connsiteX19" fmla="*/ 436907 w 3960440"/>
              <a:gd name="connsiteY19" fmla="*/ 0 h 3960000"/>
              <a:gd name="connsiteX20" fmla="*/ 3523533 w 3960440"/>
              <a:gd name="connsiteY20" fmla="*/ 0 h 3960000"/>
              <a:gd name="connsiteX21" fmla="*/ 3960440 w 3960440"/>
              <a:gd name="connsiteY21" fmla="*/ 436907 h 3960000"/>
              <a:gd name="connsiteX22" fmla="*/ 3960440 w 3960440"/>
              <a:gd name="connsiteY22" fmla="*/ 3523093 h 3960000"/>
              <a:gd name="connsiteX23" fmla="*/ 3523533 w 3960440"/>
              <a:gd name="connsiteY23" fmla="*/ 3960000 h 3960000"/>
              <a:gd name="connsiteX24" fmla="*/ 436907 w 3960440"/>
              <a:gd name="connsiteY24" fmla="*/ 3960000 h 3960000"/>
              <a:gd name="connsiteX25" fmla="*/ 0 w 3960440"/>
              <a:gd name="connsiteY25" fmla="*/ 3523093 h 3960000"/>
              <a:gd name="connsiteX26" fmla="*/ 0 w 3960440"/>
              <a:gd name="connsiteY26" fmla="*/ 436907 h 3960000"/>
              <a:gd name="connsiteX27" fmla="*/ 436907 w 3960440"/>
              <a:gd name="connsiteY27"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2026974 w 3960440"/>
              <a:gd name="connsiteY8" fmla="*/ 2018938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87692 w 3960440"/>
              <a:gd name="connsiteY14" fmla="*/ 2422431 h 3960000"/>
              <a:gd name="connsiteX15" fmla="*/ 2336342 w 3960440"/>
              <a:gd name="connsiteY15" fmla="*/ 2720202 h 3960000"/>
              <a:gd name="connsiteX16" fmla="*/ 3176454 w 3960440"/>
              <a:gd name="connsiteY16" fmla="*/ 1627140 h 3960000"/>
              <a:gd name="connsiteX17" fmla="*/ 1979373 w 3960440"/>
              <a:gd name="connsiteY17" fmla="*/ 472350 h 3960000"/>
              <a:gd name="connsiteX18" fmla="*/ 436907 w 3960440"/>
              <a:gd name="connsiteY18" fmla="*/ 0 h 3960000"/>
              <a:gd name="connsiteX19" fmla="*/ 3523533 w 3960440"/>
              <a:gd name="connsiteY19" fmla="*/ 0 h 3960000"/>
              <a:gd name="connsiteX20" fmla="*/ 3960440 w 3960440"/>
              <a:gd name="connsiteY20" fmla="*/ 436907 h 3960000"/>
              <a:gd name="connsiteX21" fmla="*/ 3960440 w 3960440"/>
              <a:gd name="connsiteY21" fmla="*/ 3523093 h 3960000"/>
              <a:gd name="connsiteX22" fmla="*/ 3523533 w 3960440"/>
              <a:gd name="connsiteY22" fmla="*/ 3960000 h 3960000"/>
              <a:gd name="connsiteX23" fmla="*/ 436907 w 3960440"/>
              <a:gd name="connsiteY23" fmla="*/ 3960000 h 3960000"/>
              <a:gd name="connsiteX24" fmla="*/ 0 w 3960440"/>
              <a:gd name="connsiteY24" fmla="*/ 3523093 h 3960000"/>
              <a:gd name="connsiteX25" fmla="*/ 0 w 3960440"/>
              <a:gd name="connsiteY25" fmla="*/ 436907 h 3960000"/>
              <a:gd name="connsiteX26" fmla="*/ 436907 w 3960440"/>
              <a:gd name="connsiteY26"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2026974 w 3960440"/>
              <a:gd name="connsiteY8" fmla="*/ 2018938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87692 w 3960440"/>
              <a:gd name="connsiteY14" fmla="*/ 2422431 h 3960000"/>
              <a:gd name="connsiteX15" fmla="*/ 2336342 w 3960440"/>
              <a:gd name="connsiteY15" fmla="*/ 2720202 h 3960000"/>
              <a:gd name="connsiteX16" fmla="*/ 3176454 w 3960440"/>
              <a:gd name="connsiteY16" fmla="*/ 1627140 h 3960000"/>
              <a:gd name="connsiteX17" fmla="*/ 1979373 w 3960440"/>
              <a:gd name="connsiteY17" fmla="*/ 472350 h 3960000"/>
              <a:gd name="connsiteX18" fmla="*/ 436907 w 3960440"/>
              <a:gd name="connsiteY18" fmla="*/ 0 h 3960000"/>
              <a:gd name="connsiteX19" fmla="*/ 3523533 w 3960440"/>
              <a:gd name="connsiteY19" fmla="*/ 0 h 3960000"/>
              <a:gd name="connsiteX20" fmla="*/ 3960440 w 3960440"/>
              <a:gd name="connsiteY20" fmla="*/ 436907 h 3960000"/>
              <a:gd name="connsiteX21" fmla="*/ 3960440 w 3960440"/>
              <a:gd name="connsiteY21" fmla="*/ 3523093 h 3960000"/>
              <a:gd name="connsiteX22" fmla="*/ 3523533 w 3960440"/>
              <a:gd name="connsiteY22" fmla="*/ 3960000 h 3960000"/>
              <a:gd name="connsiteX23" fmla="*/ 436907 w 3960440"/>
              <a:gd name="connsiteY23" fmla="*/ 3960000 h 3960000"/>
              <a:gd name="connsiteX24" fmla="*/ 0 w 3960440"/>
              <a:gd name="connsiteY24" fmla="*/ 3523093 h 3960000"/>
              <a:gd name="connsiteX25" fmla="*/ 0 w 3960440"/>
              <a:gd name="connsiteY25" fmla="*/ 436907 h 3960000"/>
              <a:gd name="connsiteX26" fmla="*/ 436907 w 3960440"/>
              <a:gd name="connsiteY26"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296382 w 3960440"/>
              <a:gd name="connsiteY3" fmla="*/ 1907811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2026974 w 3960440"/>
              <a:gd name="connsiteY8" fmla="*/ 2018938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87692 w 3960440"/>
              <a:gd name="connsiteY14" fmla="*/ 2422431 h 3960000"/>
              <a:gd name="connsiteX15" fmla="*/ 2336342 w 3960440"/>
              <a:gd name="connsiteY15" fmla="*/ 2720202 h 3960000"/>
              <a:gd name="connsiteX16" fmla="*/ 3176454 w 3960440"/>
              <a:gd name="connsiteY16" fmla="*/ 1627140 h 3960000"/>
              <a:gd name="connsiteX17" fmla="*/ 1979373 w 3960440"/>
              <a:gd name="connsiteY17" fmla="*/ 472350 h 3960000"/>
              <a:gd name="connsiteX18" fmla="*/ 436907 w 3960440"/>
              <a:gd name="connsiteY18" fmla="*/ 0 h 3960000"/>
              <a:gd name="connsiteX19" fmla="*/ 3523533 w 3960440"/>
              <a:gd name="connsiteY19" fmla="*/ 0 h 3960000"/>
              <a:gd name="connsiteX20" fmla="*/ 3960440 w 3960440"/>
              <a:gd name="connsiteY20" fmla="*/ 436907 h 3960000"/>
              <a:gd name="connsiteX21" fmla="*/ 3960440 w 3960440"/>
              <a:gd name="connsiteY21" fmla="*/ 3523093 h 3960000"/>
              <a:gd name="connsiteX22" fmla="*/ 3523533 w 3960440"/>
              <a:gd name="connsiteY22" fmla="*/ 3960000 h 3960000"/>
              <a:gd name="connsiteX23" fmla="*/ 436907 w 3960440"/>
              <a:gd name="connsiteY23" fmla="*/ 3960000 h 3960000"/>
              <a:gd name="connsiteX24" fmla="*/ 0 w 3960440"/>
              <a:gd name="connsiteY24" fmla="*/ 3523093 h 3960000"/>
              <a:gd name="connsiteX25" fmla="*/ 0 w 3960440"/>
              <a:gd name="connsiteY25" fmla="*/ 436907 h 3960000"/>
              <a:gd name="connsiteX26" fmla="*/ 436907 w 3960440"/>
              <a:gd name="connsiteY26"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328015 w 3960440"/>
              <a:gd name="connsiteY3" fmla="*/ 1812920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2026974 w 3960440"/>
              <a:gd name="connsiteY8" fmla="*/ 2018938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87692 w 3960440"/>
              <a:gd name="connsiteY14" fmla="*/ 2422431 h 3960000"/>
              <a:gd name="connsiteX15" fmla="*/ 2336342 w 3960440"/>
              <a:gd name="connsiteY15" fmla="*/ 2720202 h 3960000"/>
              <a:gd name="connsiteX16" fmla="*/ 3176454 w 3960440"/>
              <a:gd name="connsiteY16" fmla="*/ 1627140 h 3960000"/>
              <a:gd name="connsiteX17" fmla="*/ 1979373 w 3960440"/>
              <a:gd name="connsiteY17" fmla="*/ 472350 h 3960000"/>
              <a:gd name="connsiteX18" fmla="*/ 436907 w 3960440"/>
              <a:gd name="connsiteY18" fmla="*/ 0 h 3960000"/>
              <a:gd name="connsiteX19" fmla="*/ 3523533 w 3960440"/>
              <a:gd name="connsiteY19" fmla="*/ 0 h 3960000"/>
              <a:gd name="connsiteX20" fmla="*/ 3960440 w 3960440"/>
              <a:gd name="connsiteY20" fmla="*/ 436907 h 3960000"/>
              <a:gd name="connsiteX21" fmla="*/ 3960440 w 3960440"/>
              <a:gd name="connsiteY21" fmla="*/ 3523093 h 3960000"/>
              <a:gd name="connsiteX22" fmla="*/ 3523533 w 3960440"/>
              <a:gd name="connsiteY22" fmla="*/ 3960000 h 3960000"/>
              <a:gd name="connsiteX23" fmla="*/ 436907 w 3960440"/>
              <a:gd name="connsiteY23" fmla="*/ 3960000 h 3960000"/>
              <a:gd name="connsiteX24" fmla="*/ 0 w 3960440"/>
              <a:gd name="connsiteY24" fmla="*/ 3523093 h 3960000"/>
              <a:gd name="connsiteX25" fmla="*/ 0 w 3960440"/>
              <a:gd name="connsiteY25" fmla="*/ 436907 h 3960000"/>
              <a:gd name="connsiteX26" fmla="*/ 436907 w 3960440"/>
              <a:gd name="connsiteY26" fmla="*/ 0 h 3960000"/>
              <a:gd name="connsiteX0" fmla="*/ 1979373 w 3960440"/>
              <a:gd name="connsiteY0" fmla="*/ 472350 h 3960000"/>
              <a:gd name="connsiteX1" fmla="*/ 813783 w 3960440"/>
              <a:gd name="connsiteY1" fmla="*/ 1434034 h 3960000"/>
              <a:gd name="connsiteX2" fmla="*/ 1119009 w 3960440"/>
              <a:gd name="connsiteY2" fmla="*/ 2222584 h 3960000"/>
              <a:gd name="connsiteX3" fmla="*/ 1328015 w 3960440"/>
              <a:gd name="connsiteY3" fmla="*/ 1812920 h 3960000"/>
              <a:gd name="connsiteX4" fmla="*/ 1234998 w 3960440"/>
              <a:gd name="connsiteY4" fmla="*/ 1431771 h 3960000"/>
              <a:gd name="connsiteX5" fmla="*/ 2217373 w 3960440"/>
              <a:gd name="connsiteY5" fmla="*/ 891303 h 3960000"/>
              <a:gd name="connsiteX6" fmla="*/ 2783502 w 3960440"/>
              <a:gd name="connsiteY6" fmla="*/ 1606823 h 3960000"/>
              <a:gd name="connsiteX7" fmla="*/ 2456028 w 3960440"/>
              <a:gd name="connsiteY7" fmla="*/ 2225955 h 3960000"/>
              <a:gd name="connsiteX8" fmla="*/ 2026974 w 3960440"/>
              <a:gd name="connsiteY8" fmla="*/ 2018938 h 3960000"/>
              <a:gd name="connsiteX9" fmla="*/ 2135727 w 3960440"/>
              <a:gd name="connsiteY9" fmla="*/ 1554876 h 3960000"/>
              <a:gd name="connsiteX10" fmla="*/ 1915898 w 3960440"/>
              <a:gd name="connsiteY10" fmla="*/ 1219889 h 3960000"/>
              <a:gd name="connsiteX11" fmla="*/ 1589196 w 3960440"/>
              <a:gd name="connsiteY11" fmla="*/ 1434803 h 3960000"/>
              <a:gd name="connsiteX12" fmla="*/ 1574511 w 3960440"/>
              <a:gd name="connsiteY12" fmla="*/ 1939931 h 3960000"/>
              <a:gd name="connsiteX13" fmla="*/ 1339611 w 3960440"/>
              <a:gd name="connsiteY13" fmla="*/ 3487664 h 3960000"/>
              <a:gd name="connsiteX14" fmla="*/ 1887692 w 3960440"/>
              <a:gd name="connsiteY14" fmla="*/ 2422431 h 3960000"/>
              <a:gd name="connsiteX15" fmla="*/ 2336342 w 3960440"/>
              <a:gd name="connsiteY15" fmla="*/ 2720202 h 3960000"/>
              <a:gd name="connsiteX16" fmla="*/ 3176454 w 3960440"/>
              <a:gd name="connsiteY16" fmla="*/ 1627140 h 3960000"/>
              <a:gd name="connsiteX17" fmla="*/ 1979373 w 3960440"/>
              <a:gd name="connsiteY17" fmla="*/ 472350 h 3960000"/>
              <a:gd name="connsiteX18" fmla="*/ 436907 w 3960440"/>
              <a:gd name="connsiteY18" fmla="*/ 0 h 3960000"/>
              <a:gd name="connsiteX19" fmla="*/ 3523533 w 3960440"/>
              <a:gd name="connsiteY19" fmla="*/ 0 h 3960000"/>
              <a:gd name="connsiteX20" fmla="*/ 3960440 w 3960440"/>
              <a:gd name="connsiteY20" fmla="*/ 436907 h 3960000"/>
              <a:gd name="connsiteX21" fmla="*/ 3960440 w 3960440"/>
              <a:gd name="connsiteY21" fmla="*/ 3523093 h 3960000"/>
              <a:gd name="connsiteX22" fmla="*/ 3523533 w 3960440"/>
              <a:gd name="connsiteY22" fmla="*/ 3960000 h 3960000"/>
              <a:gd name="connsiteX23" fmla="*/ 436907 w 3960440"/>
              <a:gd name="connsiteY23" fmla="*/ 3960000 h 3960000"/>
              <a:gd name="connsiteX24" fmla="*/ 0 w 3960440"/>
              <a:gd name="connsiteY24" fmla="*/ 3523093 h 3960000"/>
              <a:gd name="connsiteX25" fmla="*/ 0 w 3960440"/>
              <a:gd name="connsiteY25" fmla="*/ 436907 h 3960000"/>
              <a:gd name="connsiteX26" fmla="*/ 436907 w 3960440"/>
              <a:gd name="connsiteY26" fmla="*/ 0 h 396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3960440" h="3960000">
                <a:moveTo>
                  <a:pt x="1979373" y="472350"/>
                </a:moveTo>
                <a:cubicBezTo>
                  <a:pt x="1228307" y="485871"/>
                  <a:pt x="850011" y="1078219"/>
                  <a:pt x="813783" y="1434034"/>
                </a:cubicBezTo>
                <a:cubicBezTo>
                  <a:pt x="787561" y="1781828"/>
                  <a:pt x="889690" y="2005359"/>
                  <a:pt x="1119009" y="2222584"/>
                </a:cubicBezTo>
                <a:cubicBezTo>
                  <a:pt x="1178964" y="2123026"/>
                  <a:pt x="1260199" y="1908547"/>
                  <a:pt x="1328015" y="1812920"/>
                </a:cubicBezTo>
                <a:cubicBezTo>
                  <a:pt x="1222115" y="1647651"/>
                  <a:pt x="1255483" y="1756375"/>
                  <a:pt x="1234998" y="1431771"/>
                </a:cubicBezTo>
                <a:cubicBezTo>
                  <a:pt x="1331609" y="922504"/>
                  <a:pt x="1719145" y="812633"/>
                  <a:pt x="2217373" y="891303"/>
                </a:cubicBezTo>
                <a:cubicBezTo>
                  <a:pt x="2693518" y="1016895"/>
                  <a:pt x="2787642" y="1344599"/>
                  <a:pt x="2783502" y="1606823"/>
                </a:cubicBezTo>
                <a:cubicBezTo>
                  <a:pt x="2771081" y="1743454"/>
                  <a:pt x="2679609" y="2064482"/>
                  <a:pt x="2456028" y="2225955"/>
                </a:cubicBezTo>
                <a:cubicBezTo>
                  <a:pt x="2192422" y="2399851"/>
                  <a:pt x="2004893" y="2209395"/>
                  <a:pt x="2026974" y="2018938"/>
                </a:cubicBezTo>
                <a:cubicBezTo>
                  <a:pt x="2072519" y="1810540"/>
                  <a:pt x="2086043" y="1754994"/>
                  <a:pt x="2135727" y="1554876"/>
                </a:cubicBezTo>
                <a:cubicBezTo>
                  <a:pt x="2195073" y="1382360"/>
                  <a:pt x="2084273" y="1259912"/>
                  <a:pt x="1915898" y="1219889"/>
                </a:cubicBezTo>
                <a:cubicBezTo>
                  <a:pt x="1750283" y="1186766"/>
                  <a:pt x="1626460" y="1331294"/>
                  <a:pt x="1589196" y="1434803"/>
                </a:cubicBezTo>
                <a:cubicBezTo>
                  <a:pt x="1499489" y="1732912"/>
                  <a:pt x="1614533" y="1824000"/>
                  <a:pt x="1574511" y="1939931"/>
                </a:cubicBezTo>
                <a:cubicBezTo>
                  <a:pt x="1332991" y="2671400"/>
                  <a:pt x="1220920" y="3468343"/>
                  <a:pt x="1339611" y="3487664"/>
                </a:cubicBezTo>
                <a:cubicBezTo>
                  <a:pt x="1434840" y="3497327"/>
                  <a:pt x="1730357" y="3129057"/>
                  <a:pt x="1887692" y="2422431"/>
                </a:cubicBezTo>
                <a:cubicBezTo>
                  <a:pt x="1985681" y="2531460"/>
                  <a:pt x="2093439" y="2747804"/>
                  <a:pt x="2336342" y="2720202"/>
                </a:cubicBezTo>
                <a:cubicBezTo>
                  <a:pt x="2693796" y="2666377"/>
                  <a:pt x="3092265" y="2401394"/>
                  <a:pt x="3176454" y="1627140"/>
                </a:cubicBezTo>
                <a:cubicBezTo>
                  <a:pt x="3254038" y="999456"/>
                  <a:pt x="2816023" y="430731"/>
                  <a:pt x="1979373" y="472350"/>
                </a:cubicBezTo>
                <a:close/>
                <a:moveTo>
                  <a:pt x="436907" y="0"/>
                </a:moveTo>
                <a:lnTo>
                  <a:pt x="3523533" y="0"/>
                </a:lnTo>
                <a:cubicBezTo>
                  <a:pt x="3764830" y="0"/>
                  <a:pt x="3960440" y="195610"/>
                  <a:pt x="3960440" y="436907"/>
                </a:cubicBezTo>
                <a:lnTo>
                  <a:pt x="3960440" y="3523093"/>
                </a:lnTo>
                <a:cubicBezTo>
                  <a:pt x="3960440" y="3764390"/>
                  <a:pt x="3764830" y="3960000"/>
                  <a:pt x="3523533" y="3960000"/>
                </a:cubicBezTo>
                <a:lnTo>
                  <a:pt x="436907" y="3960000"/>
                </a:lnTo>
                <a:cubicBezTo>
                  <a:pt x="195610" y="3960000"/>
                  <a:pt x="0" y="3764390"/>
                  <a:pt x="0" y="3523093"/>
                </a:cubicBezTo>
                <a:lnTo>
                  <a:pt x="0" y="436907"/>
                </a:lnTo>
                <a:cubicBezTo>
                  <a:pt x="0" y="195610"/>
                  <a:pt x="195610" y="0"/>
                  <a:pt x="436907"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solidFill>
                <a:schemeClr val="tx1"/>
              </a:solidFill>
            </a:endParaRPr>
          </a:p>
        </p:txBody>
      </p:sp>
      <p:sp>
        <p:nvSpPr>
          <p:cNvPr id="98" name="Rounded Rectangle 8">
            <a:extLst>
              <a:ext uri="{FF2B5EF4-FFF2-40B4-BE49-F238E27FC236}">
                <a16:creationId xmlns:a16="http://schemas.microsoft.com/office/drawing/2014/main" id="{CF999092-51D0-4040-A441-EE93FB3BE0AB}"/>
              </a:ext>
            </a:extLst>
          </p:cNvPr>
          <p:cNvSpPr/>
          <p:nvPr/>
        </p:nvSpPr>
        <p:spPr>
          <a:xfrm>
            <a:off x="4436267" y="5634756"/>
            <a:ext cx="519323" cy="519265"/>
          </a:xfrm>
          <a:custGeom>
            <a:avLst/>
            <a:gdLst>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688485 w 3888432"/>
              <a:gd name="connsiteY5" fmla="*/ 147563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36833 w 3888432"/>
              <a:gd name="connsiteY11" fmla="*/ 2084121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2688485 w 3888432"/>
              <a:gd name="connsiteY17" fmla="*/ 1475633 h 3960440"/>
              <a:gd name="connsiteX18" fmla="*/ 878058 w 3888432"/>
              <a:gd name="connsiteY18" fmla="*/ 648072 h 3960440"/>
              <a:gd name="connsiteX19" fmla="*/ 554477 w 3888432"/>
              <a:gd name="connsiteY19" fmla="*/ 971653 h 3960440"/>
              <a:gd name="connsiteX20" fmla="*/ 878058 w 3888432"/>
              <a:gd name="connsiteY20" fmla="*/ 1295234 h 3960440"/>
              <a:gd name="connsiteX21" fmla="*/ 1201639 w 3888432"/>
              <a:gd name="connsiteY21" fmla="*/ 971653 h 3960440"/>
              <a:gd name="connsiteX22" fmla="*/ 878058 w 3888432"/>
              <a:gd name="connsiteY22" fmla="*/ 648072 h 3960440"/>
              <a:gd name="connsiteX23" fmla="*/ 333511 w 3888432"/>
              <a:gd name="connsiteY23" fmla="*/ 0 h 3960440"/>
              <a:gd name="connsiteX24" fmla="*/ 3554921 w 3888432"/>
              <a:gd name="connsiteY24" fmla="*/ 0 h 3960440"/>
              <a:gd name="connsiteX25" fmla="*/ 3888432 w 3888432"/>
              <a:gd name="connsiteY25" fmla="*/ 333511 h 3960440"/>
              <a:gd name="connsiteX26" fmla="*/ 3888432 w 3888432"/>
              <a:gd name="connsiteY26" fmla="*/ 3626929 h 3960440"/>
              <a:gd name="connsiteX27" fmla="*/ 3554921 w 3888432"/>
              <a:gd name="connsiteY27" fmla="*/ 3960440 h 3960440"/>
              <a:gd name="connsiteX28" fmla="*/ 333511 w 3888432"/>
              <a:gd name="connsiteY28" fmla="*/ 3960440 h 3960440"/>
              <a:gd name="connsiteX29" fmla="*/ 0 w 3888432"/>
              <a:gd name="connsiteY29" fmla="*/ 3626929 h 3960440"/>
              <a:gd name="connsiteX30" fmla="*/ 0 w 3888432"/>
              <a:gd name="connsiteY30" fmla="*/ 333511 h 3960440"/>
              <a:gd name="connsiteX31" fmla="*/ 333511 w 3888432"/>
              <a:gd name="connsiteY31" fmla="*/ 0 h 3960440"/>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840340 w 3888432"/>
              <a:gd name="connsiteY5" fmla="*/ 147994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36833 w 3888432"/>
              <a:gd name="connsiteY11" fmla="*/ 2084121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878058 w 3888432"/>
              <a:gd name="connsiteY17" fmla="*/ 648072 h 3960440"/>
              <a:gd name="connsiteX18" fmla="*/ 554477 w 3888432"/>
              <a:gd name="connsiteY18" fmla="*/ 971653 h 3960440"/>
              <a:gd name="connsiteX19" fmla="*/ 878058 w 3888432"/>
              <a:gd name="connsiteY19" fmla="*/ 1295234 h 3960440"/>
              <a:gd name="connsiteX20" fmla="*/ 1201639 w 3888432"/>
              <a:gd name="connsiteY20" fmla="*/ 971653 h 3960440"/>
              <a:gd name="connsiteX21" fmla="*/ 878058 w 3888432"/>
              <a:gd name="connsiteY21" fmla="*/ 648072 h 3960440"/>
              <a:gd name="connsiteX22" fmla="*/ 333511 w 3888432"/>
              <a:gd name="connsiteY22" fmla="*/ 0 h 3960440"/>
              <a:gd name="connsiteX23" fmla="*/ 3554921 w 3888432"/>
              <a:gd name="connsiteY23" fmla="*/ 0 h 3960440"/>
              <a:gd name="connsiteX24" fmla="*/ 3888432 w 3888432"/>
              <a:gd name="connsiteY24" fmla="*/ 333511 h 3960440"/>
              <a:gd name="connsiteX25" fmla="*/ 3888432 w 3888432"/>
              <a:gd name="connsiteY25" fmla="*/ 3626929 h 3960440"/>
              <a:gd name="connsiteX26" fmla="*/ 3554921 w 3888432"/>
              <a:gd name="connsiteY26" fmla="*/ 3960440 h 3960440"/>
              <a:gd name="connsiteX27" fmla="*/ 333511 w 3888432"/>
              <a:gd name="connsiteY27" fmla="*/ 3960440 h 3960440"/>
              <a:gd name="connsiteX28" fmla="*/ 0 w 3888432"/>
              <a:gd name="connsiteY28" fmla="*/ 3626929 h 3960440"/>
              <a:gd name="connsiteX29" fmla="*/ 0 w 3888432"/>
              <a:gd name="connsiteY29" fmla="*/ 333511 h 3960440"/>
              <a:gd name="connsiteX30" fmla="*/ 333511 w 3888432"/>
              <a:gd name="connsiteY30" fmla="*/ 0 h 3960440"/>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840340 w 3888432"/>
              <a:gd name="connsiteY5" fmla="*/ 147994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36833 w 3888432"/>
              <a:gd name="connsiteY11" fmla="*/ 2084121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878058 w 3888432"/>
              <a:gd name="connsiteY17" fmla="*/ 648072 h 3960440"/>
              <a:gd name="connsiteX18" fmla="*/ 554477 w 3888432"/>
              <a:gd name="connsiteY18" fmla="*/ 971653 h 3960440"/>
              <a:gd name="connsiteX19" fmla="*/ 878058 w 3888432"/>
              <a:gd name="connsiteY19" fmla="*/ 1295234 h 3960440"/>
              <a:gd name="connsiteX20" fmla="*/ 1201639 w 3888432"/>
              <a:gd name="connsiteY20" fmla="*/ 971653 h 3960440"/>
              <a:gd name="connsiteX21" fmla="*/ 878058 w 3888432"/>
              <a:gd name="connsiteY21" fmla="*/ 648072 h 3960440"/>
              <a:gd name="connsiteX22" fmla="*/ 333511 w 3888432"/>
              <a:gd name="connsiteY22" fmla="*/ 0 h 3960440"/>
              <a:gd name="connsiteX23" fmla="*/ 3554921 w 3888432"/>
              <a:gd name="connsiteY23" fmla="*/ 0 h 3960440"/>
              <a:gd name="connsiteX24" fmla="*/ 3888432 w 3888432"/>
              <a:gd name="connsiteY24" fmla="*/ 333511 h 3960440"/>
              <a:gd name="connsiteX25" fmla="*/ 3888432 w 3888432"/>
              <a:gd name="connsiteY25" fmla="*/ 3626929 h 3960440"/>
              <a:gd name="connsiteX26" fmla="*/ 3554921 w 3888432"/>
              <a:gd name="connsiteY26" fmla="*/ 3960440 h 3960440"/>
              <a:gd name="connsiteX27" fmla="*/ 333511 w 3888432"/>
              <a:gd name="connsiteY27" fmla="*/ 3960440 h 3960440"/>
              <a:gd name="connsiteX28" fmla="*/ 0 w 3888432"/>
              <a:gd name="connsiteY28" fmla="*/ 3626929 h 3960440"/>
              <a:gd name="connsiteX29" fmla="*/ 0 w 3888432"/>
              <a:gd name="connsiteY29" fmla="*/ 333511 h 3960440"/>
              <a:gd name="connsiteX30" fmla="*/ 333511 w 3888432"/>
              <a:gd name="connsiteY30" fmla="*/ 0 h 3960440"/>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840340 w 3888432"/>
              <a:gd name="connsiteY5" fmla="*/ 147994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36833 w 3888432"/>
              <a:gd name="connsiteY11" fmla="*/ 2084121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878058 w 3888432"/>
              <a:gd name="connsiteY17" fmla="*/ 648072 h 3960440"/>
              <a:gd name="connsiteX18" fmla="*/ 554477 w 3888432"/>
              <a:gd name="connsiteY18" fmla="*/ 971653 h 3960440"/>
              <a:gd name="connsiteX19" fmla="*/ 878058 w 3888432"/>
              <a:gd name="connsiteY19" fmla="*/ 1295234 h 3960440"/>
              <a:gd name="connsiteX20" fmla="*/ 1201639 w 3888432"/>
              <a:gd name="connsiteY20" fmla="*/ 971653 h 3960440"/>
              <a:gd name="connsiteX21" fmla="*/ 878058 w 3888432"/>
              <a:gd name="connsiteY21" fmla="*/ 648072 h 3960440"/>
              <a:gd name="connsiteX22" fmla="*/ 333511 w 3888432"/>
              <a:gd name="connsiteY22" fmla="*/ 0 h 3960440"/>
              <a:gd name="connsiteX23" fmla="*/ 3554921 w 3888432"/>
              <a:gd name="connsiteY23" fmla="*/ 0 h 3960440"/>
              <a:gd name="connsiteX24" fmla="*/ 3888432 w 3888432"/>
              <a:gd name="connsiteY24" fmla="*/ 333511 h 3960440"/>
              <a:gd name="connsiteX25" fmla="*/ 3888432 w 3888432"/>
              <a:gd name="connsiteY25" fmla="*/ 3626929 h 3960440"/>
              <a:gd name="connsiteX26" fmla="*/ 3554921 w 3888432"/>
              <a:gd name="connsiteY26" fmla="*/ 3960440 h 3960440"/>
              <a:gd name="connsiteX27" fmla="*/ 333511 w 3888432"/>
              <a:gd name="connsiteY27" fmla="*/ 3960440 h 3960440"/>
              <a:gd name="connsiteX28" fmla="*/ 0 w 3888432"/>
              <a:gd name="connsiteY28" fmla="*/ 3626929 h 3960440"/>
              <a:gd name="connsiteX29" fmla="*/ 0 w 3888432"/>
              <a:gd name="connsiteY29" fmla="*/ 333511 h 3960440"/>
              <a:gd name="connsiteX30" fmla="*/ 333511 w 3888432"/>
              <a:gd name="connsiteY30" fmla="*/ 0 h 3960440"/>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840340 w 3888432"/>
              <a:gd name="connsiteY5" fmla="*/ 147994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36833 w 3888432"/>
              <a:gd name="connsiteY11" fmla="*/ 2084121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878058 w 3888432"/>
              <a:gd name="connsiteY17" fmla="*/ 648072 h 3960440"/>
              <a:gd name="connsiteX18" fmla="*/ 554477 w 3888432"/>
              <a:gd name="connsiteY18" fmla="*/ 971653 h 3960440"/>
              <a:gd name="connsiteX19" fmla="*/ 878058 w 3888432"/>
              <a:gd name="connsiteY19" fmla="*/ 1295234 h 3960440"/>
              <a:gd name="connsiteX20" fmla="*/ 1201639 w 3888432"/>
              <a:gd name="connsiteY20" fmla="*/ 971653 h 3960440"/>
              <a:gd name="connsiteX21" fmla="*/ 878058 w 3888432"/>
              <a:gd name="connsiteY21" fmla="*/ 648072 h 3960440"/>
              <a:gd name="connsiteX22" fmla="*/ 333511 w 3888432"/>
              <a:gd name="connsiteY22" fmla="*/ 0 h 3960440"/>
              <a:gd name="connsiteX23" fmla="*/ 3554921 w 3888432"/>
              <a:gd name="connsiteY23" fmla="*/ 0 h 3960440"/>
              <a:gd name="connsiteX24" fmla="*/ 3888432 w 3888432"/>
              <a:gd name="connsiteY24" fmla="*/ 333511 h 3960440"/>
              <a:gd name="connsiteX25" fmla="*/ 3888432 w 3888432"/>
              <a:gd name="connsiteY25" fmla="*/ 3626929 h 3960440"/>
              <a:gd name="connsiteX26" fmla="*/ 3554921 w 3888432"/>
              <a:gd name="connsiteY26" fmla="*/ 3960440 h 3960440"/>
              <a:gd name="connsiteX27" fmla="*/ 333511 w 3888432"/>
              <a:gd name="connsiteY27" fmla="*/ 3960440 h 3960440"/>
              <a:gd name="connsiteX28" fmla="*/ 0 w 3888432"/>
              <a:gd name="connsiteY28" fmla="*/ 3626929 h 3960440"/>
              <a:gd name="connsiteX29" fmla="*/ 0 w 3888432"/>
              <a:gd name="connsiteY29" fmla="*/ 333511 h 3960440"/>
              <a:gd name="connsiteX30" fmla="*/ 333511 w 3888432"/>
              <a:gd name="connsiteY30" fmla="*/ 0 h 3960440"/>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840340 w 3888432"/>
              <a:gd name="connsiteY5" fmla="*/ 147994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36833 w 3888432"/>
              <a:gd name="connsiteY11" fmla="*/ 2084121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878058 w 3888432"/>
              <a:gd name="connsiteY17" fmla="*/ 648072 h 3960440"/>
              <a:gd name="connsiteX18" fmla="*/ 554477 w 3888432"/>
              <a:gd name="connsiteY18" fmla="*/ 971653 h 3960440"/>
              <a:gd name="connsiteX19" fmla="*/ 878058 w 3888432"/>
              <a:gd name="connsiteY19" fmla="*/ 1295234 h 3960440"/>
              <a:gd name="connsiteX20" fmla="*/ 1201639 w 3888432"/>
              <a:gd name="connsiteY20" fmla="*/ 971653 h 3960440"/>
              <a:gd name="connsiteX21" fmla="*/ 878058 w 3888432"/>
              <a:gd name="connsiteY21" fmla="*/ 648072 h 3960440"/>
              <a:gd name="connsiteX22" fmla="*/ 333511 w 3888432"/>
              <a:gd name="connsiteY22" fmla="*/ 0 h 3960440"/>
              <a:gd name="connsiteX23" fmla="*/ 3554921 w 3888432"/>
              <a:gd name="connsiteY23" fmla="*/ 0 h 3960440"/>
              <a:gd name="connsiteX24" fmla="*/ 3888432 w 3888432"/>
              <a:gd name="connsiteY24" fmla="*/ 333511 h 3960440"/>
              <a:gd name="connsiteX25" fmla="*/ 3888432 w 3888432"/>
              <a:gd name="connsiteY25" fmla="*/ 3626929 h 3960440"/>
              <a:gd name="connsiteX26" fmla="*/ 3554921 w 3888432"/>
              <a:gd name="connsiteY26" fmla="*/ 3960440 h 3960440"/>
              <a:gd name="connsiteX27" fmla="*/ 333511 w 3888432"/>
              <a:gd name="connsiteY27" fmla="*/ 3960440 h 3960440"/>
              <a:gd name="connsiteX28" fmla="*/ 0 w 3888432"/>
              <a:gd name="connsiteY28" fmla="*/ 3626929 h 3960440"/>
              <a:gd name="connsiteX29" fmla="*/ 0 w 3888432"/>
              <a:gd name="connsiteY29" fmla="*/ 333511 h 3960440"/>
              <a:gd name="connsiteX30" fmla="*/ 333511 w 3888432"/>
              <a:gd name="connsiteY30" fmla="*/ 0 h 3960440"/>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840340 w 3888432"/>
              <a:gd name="connsiteY5" fmla="*/ 147994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47184 w 3888432"/>
              <a:gd name="connsiteY11" fmla="*/ 2155564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878058 w 3888432"/>
              <a:gd name="connsiteY17" fmla="*/ 648072 h 3960440"/>
              <a:gd name="connsiteX18" fmla="*/ 554477 w 3888432"/>
              <a:gd name="connsiteY18" fmla="*/ 971653 h 3960440"/>
              <a:gd name="connsiteX19" fmla="*/ 878058 w 3888432"/>
              <a:gd name="connsiteY19" fmla="*/ 1295234 h 3960440"/>
              <a:gd name="connsiteX20" fmla="*/ 1201639 w 3888432"/>
              <a:gd name="connsiteY20" fmla="*/ 971653 h 3960440"/>
              <a:gd name="connsiteX21" fmla="*/ 878058 w 3888432"/>
              <a:gd name="connsiteY21" fmla="*/ 648072 h 3960440"/>
              <a:gd name="connsiteX22" fmla="*/ 333511 w 3888432"/>
              <a:gd name="connsiteY22" fmla="*/ 0 h 3960440"/>
              <a:gd name="connsiteX23" fmla="*/ 3554921 w 3888432"/>
              <a:gd name="connsiteY23" fmla="*/ 0 h 3960440"/>
              <a:gd name="connsiteX24" fmla="*/ 3888432 w 3888432"/>
              <a:gd name="connsiteY24" fmla="*/ 333511 h 3960440"/>
              <a:gd name="connsiteX25" fmla="*/ 3888432 w 3888432"/>
              <a:gd name="connsiteY25" fmla="*/ 3626929 h 3960440"/>
              <a:gd name="connsiteX26" fmla="*/ 3554921 w 3888432"/>
              <a:gd name="connsiteY26" fmla="*/ 3960440 h 3960440"/>
              <a:gd name="connsiteX27" fmla="*/ 333511 w 3888432"/>
              <a:gd name="connsiteY27" fmla="*/ 3960440 h 3960440"/>
              <a:gd name="connsiteX28" fmla="*/ 0 w 3888432"/>
              <a:gd name="connsiteY28" fmla="*/ 3626929 h 3960440"/>
              <a:gd name="connsiteX29" fmla="*/ 0 w 3888432"/>
              <a:gd name="connsiteY29" fmla="*/ 333511 h 3960440"/>
              <a:gd name="connsiteX30" fmla="*/ 333511 w 3888432"/>
              <a:gd name="connsiteY30" fmla="*/ 0 h 3960440"/>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840340 w 3888432"/>
              <a:gd name="connsiteY5" fmla="*/ 147994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47184 w 3888432"/>
              <a:gd name="connsiteY11" fmla="*/ 2155564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878058 w 3888432"/>
              <a:gd name="connsiteY17" fmla="*/ 648072 h 3960440"/>
              <a:gd name="connsiteX18" fmla="*/ 554477 w 3888432"/>
              <a:gd name="connsiteY18" fmla="*/ 971653 h 3960440"/>
              <a:gd name="connsiteX19" fmla="*/ 878058 w 3888432"/>
              <a:gd name="connsiteY19" fmla="*/ 1295234 h 3960440"/>
              <a:gd name="connsiteX20" fmla="*/ 1201639 w 3888432"/>
              <a:gd name="connsiteY20" fmla="*/ 971653 h 3960440"/>
              <a:gd name="connsiteX21" fmla="*/ 878058 w 3888432"/>
              <a:gd name="connsiteY21" fmla="*/ 648072 h 3960440"/>
              <a:gd name="connsiteX22" fmla="*/ 333511 w 3888432"/>
              <a:gd name="connsiteY22" fmla="*/ 0 h 3960440"/>
              <a:gd name="connsiteX23" fmla="*/ 3554921 w 3888432"/>
              <a:gd name="connsiteY23" fmla="*/ 0 h 3960440"/>
              <a:gd name="connsiteX24" fmla="*/ 3888432 w 3888432"/>
              <a:gd name="connsiteY24" fmla="*/ 333511 h 3960440"/>
              <a:gd name="connsiteX25" fmla="*/ 3888432 w 3888432"/>
              <a:gd name="connsiteY25" fmla="*/ 3626929 h 3960440"/>
              <a:gd name="connsiteX26" fmla="*/ 3554921 w 3888432"/>
              <a:gd name="connsiteY26" fmla="*/ 3960440 h 3960440"/>
              <a:gd name="connsiteX27" fmla="*/ 333511 w 3888432"/>
              <a:gd name="connsiteY27" fmla="*/ 3960440 h 3960440"/>
              <a:gd name="connsiteX28" fmla="*/ 0 w 3888432"/>
              <a:gd name="connsiteY28" fmla="*/ 3626929 h 3960440"/>
              <a:gd name="connsiteX29" fmla="*/ 0 w 3888432"/>
              <a:gd name="connsiteY29" fmla="*/ 333511 h 3960440"/>
              <a:gd name="connsiteX30" fmla="*/ 333511 w 3888432"/>
              <a:gd name="connsiteY30" fmla="*/ 0 h 3960440"/>
              <a:gd name="connsiteX0" fmla="*/ 554477 w 3888432"/>
              <a:gd name="connsiteY0" fmla="*/ 1512168 h 3960440"/>
              <a:gd name="connsiteX1" fmla="*/ 554477 w 3888432"/>
              <a:gd name="connsiteY1" fmla="*/ 3312368 h 3960440"/>
              <a:gd name="connsiteX2" fmla="*/ 1201638 w 3888432"/>
              <a:gd name="connsiteY2" fmla="*/ 3312368 h 3960440"/>
              <a:gd name="connsiteX3" fmla="*/ 1201638 w 3888432"/>
              <a:gd name="connsiteY3" fmla="*/ 1512168 h 3960440"/>
              <a:gd name="connsiteX4" fmla="*/ 554477 w 3888432"/>
              <a:gd name="connsiteY4" fmla="*/ 1512168 h 3960440"/>
              <a:gd name="connsiteX5" fmla="*/ 2840340 w 3888432"/>
              <a:gd name="connsiteY5" fmla="*/ 1479943 h 3960440"/>
              <a:gd name="connsiteX6" fmla="*/ 2136833 w 3888432"/>
              <a:gd name="connsiteY6" fmla="*/ 1785510 h 3960440"/>
              <a:gd name="connsiteX7" fmla="*/ 2136833 w 3888432"/>
              <a:gd name="connsiteY7" fmla="*/ 1510185 h 3960440"/>
              <a:gd name="connsiteX8" fmla="*/ 1489672 w 3888432"/>
              <a:gd name="connsiteY8" fmla="*/ 1510185 h 3960440"/>
              <a:gd name="connsiteX9" fmla="*/ 1489672 w 3888432"/>
              <a:gd name="connsiteY9" fmla="*/ 3310385 h 3960440"/>
              <a:gd name="connsiteX10" fmla="*/ 2136833 w 3888432"/>
              <a:gd name="connsiteY10" fmla="*/ 3310385 h 3960440"/>
              <a:gd name="connsiteX11" fmla="*/ 2147184 w 3888432"/>
              <a:gd name="connsiteY11" fmla="*/ 2155564 h 3960440"/>
              <a:gd name="connsiteX12" fmla="*/ 2673919 w 3888432"/>
              <a:gd name="connsiteY12" fmla="*/ 2138897 h 3960440"/>
              <a:gd name="connsiteX13" fmla="*/ 2679688 w 3888432"/>
              <a:gd name="connsiteY13" fmla="*/ 3312366 h 3960440"/>
              <a:gd name="connsiteX14" fmla="*/ 3326849 w 3888432"/>
              <a:gd name="connsiteY14" fmla="*/ 3312366 h 3960440"/>
              <a:gd name="connsiteX15" fmla="*/ 3333768 w 3888432"/>
              <a:gd name="connsiteY15" fmla="*/ 2128613 h 3960440"/>
              <a:gd name="connsiteX16" fmla="*/ 2840340 w 3888432"/>
              <a:gd name="connsiteY16" fmla="*/ 1479943 h 3960440"/>
              <a:gd name="connsiteX17" fmla="*/ 878058 w 3888432"/>
              <a:gd name="connsiteY17" fmla="*/ 648072 h 3960440"/>
              <a:gd name="connsiteX18" fmla="*/ 554477 w 3888432"/>
              <a:gd name="connsiteY18" fmla="*/ 971653 h 3960440"/>
              <a:gd name="connsiteX19" fmla="*/ 878058 w 3888432"/>
              <a:gd name="connsiteY19" fmla="*/ 1295234 h 3960440"/>
              <a:gd name="connsiteX20" fmla="*/ 1201639 w 3888432"/>
              <a:gd name="connsiteY20" fmla="*/ 971653 h 3960440"/>
              <a:gd name="connsiteX21" fmla="*/ 878058 w 3888432"/>
              <a:gd name="connsiteY21" fmla="*/ 648072 h 3960440"/>
              <a:gd name="connsiteX22" fmla="*/ 333511 w 3888432"/>
              <a:gd name="connsiteY22" fmla="*/ 0 h 3960440"/>
              <a:gd name="connsiteX23" fmla="*/ 3554921 w 3888432"/>
              <a:gd name="connsiteY23" fmla="*/ 0 h 3960440"/>
              <a:gd name="connsiteX24" fmla="*/ 3888432 w 3888432"/>
              <a:gd name="connsiteY24" fmla="*/ 333511 h 3960440"/>
              <a:gd name="connsiteX25" fmla="*/ 3888432 w 3888432"/>
              <a:gd name="connsiteY25" fmla="*/ 3626929 h 3960440"/>
              <a:gd name="connsiteX26" fmla="*/ 3554921 w 3888432"/>
              <a:gd name="connsiteY26" fmla="*/ 3960440 h 3960440"/>
              <a:gd name="connsiteX27" fmla="*/ 333511 w 3888432"/>
              <a:gd name="connsiteY27" fmla="*/ 3960440 h 3960440"/>
              <a:gd name="connsiteX28" fmla="*/ 0 w 3888432"/>
              <a:gd name="connsiteY28" fmla="*/ 3626929 h 3960440"/>
              <a:gd name="connsiteX29" fmla="*/ 0 w 3888432"/>
              <a:gd name="connsiteY29" fmla="*/ 333511 h 3960440"/>
              <a:gd name="connsiteX30" fmla="*/ 333511 w 3888432"/>
              <a:gd name="connsiteY30" fmla="*/ 0 h 39604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3888432" h="3960440">
                <a:moveTo>
                  <a:pt x="554477" y="1512168"/>
                </a:moveTo>
                <a:lnTo>
                  <a:pt x="554477" y="3312368"/>
                </a:lnTo>
                <a:lnTo>
                  <a:pt x="1201638" y="3312368"/>
                </a:lnTo>
                <a:lnTo>
                  <a:pt x="1201638" y="1512168"/>
                </a:lnTo>
                <a:lnTo>
                  <a:pt x="554477" y="1512168"/>
                </a:lnTo>
                <a:close/>
                <a:moveTo>
                  <a:pt x="2840340" y="1479943"/>
                </a:moveTo>
                <a:cubicBezTo>
                  <a:pt x="2293254" y="1484797"/>
                  <a:pt x="2254084" y="1780470"/>
                  <a:pt x="2136833" y="1785510"/>
                </a:cubicBezTo>
                <a:lnTo>
                  <a:pt x="2136833" y="1510185"/>
                </a:lnTo>
                <a:lnTo>
                  <a:pt x="1489672" y="1510185"/>
                </a:lnTo>
                <a:lnTo>
                  <a:pt x="1489672" y="3310385"/>
                </a:lnTo>
                <a:lnTo>
                  <a:pt x="2136833" y="3310385"/>
                </a:lnTo>
                <a:cubicBezTo>
                  <a:pt x="2140283" y="2925445"/>
                  <a:pt x="2133383" y="2560917"/>
                  <a:pt x="2147184" y="2155564"/>
                </a:cubicBezTo>
                <a:cubicBezTo>
                  <a:pt x="2187272" y="1842063"/>
                  <a:pt x="2668986" y="1938990"/>
                  <a:pt x="2673919" y="2138897"/>
                </a:cubicBezTo>
                <a:lnTo>
                  <a:pt x="2679688" y="3312366"/>
                </a:lnTo>
                <a:lnTo>
                  <a:pt x="3326849" y="3312366"/>
                </a:lnTo>
                <a:cubicBezTo>
                  <a:pt x="3329155" y="2917782"/>
                  <a:pt x="3331462" y="2523197"/>
                  <a:pt x="3333768" y="2128613"/>
                </a:cubicBezTo>
                <a:cubicBezTo>
                  <a:pt x="3339026" y="1942962"/>
                  <a:pt x="3184753" y="1475890"/>
                  <a:pt x="2840340" y="1479943"/>
                </a:cubicBezTo>
                <a:close/>
                <a:moveTo>
                  <a:pt x="878058" y="648072"/>
                </a:moveTo>
                <a:cubicBezTo>
                  <a:pt x="699349" y="648072"/>
                  <a:pt x="554477" y="792944"/>
                  <a:pt x="554477" y="971653"/>
                </a:cubicBezTo>
                <a:cubicBezTo>
                  <a:pt x="554477" y="1150362"/>
                  <a:pt x="699349" y="1295234"/>
                  <a:pt x="878058" y="1295234"/>
                </a:cubicBezTo>
                <a:cubicBezTo>
                  <a:pt x="1056767" y="1295234"/>
                  <a:pt x="1201639" y="1150362"/>
                  <a:pt x="1201639" y="971653"/>
                </a:cubicBezTo>
                <a:cubicBezTo>
                  <a:pt x="1201639" y="792944"/>
                  <a:pt x="1056767" y="648072"/>
                  <a:pt x="878058" y="648072"/>
                </a:cubicBezTo>
                <a:close/>
                <a:moveTo>
                  <a:pt x="333511" y="0"/>
                </a:moveTo>
                <a:lnTo>
                  <a:pt x="3554921" y="0"/>
                </a:lnTo>
                <a:cubicBezTo>
                  <a:pt x="3739114" y="0"/>
                  <a:pt x="3888432" y="149318"/>
                  <a:pt x="3888432" y="333511"/>
                </a:cubicBezTo>
                <a:lnTo>
                  <a:pt x="3888432" y="3626929"/>
                </a:lnTo>
                <a:cubicBezTo>
                  <a:pt x="3888432" y="3811122"/>
                  <a:pt x="3739114" y="3960440"/>
                  <a:pt x="3554921" y="3960440"/>
                </a:cubicBezTo>
                <a:lnTo>
                  <a:pt x="333511" y="3960440"/>
                </a:lnTo>
                <a:cubicBezTo>
                  <a:pt x="149318" y="3960440"/>
                  <a:pt x="0" y="3811122"/>
                  <a:pt x="0" y="3626929"/>
                </a:cubicBezTo>
                <a:lnTo>
                  <a:pt x="0" y="333511"/>
                </a:lnTo>
                <a:cubicBezTo>
                  <a:pt x="0" y="149318"/>
                  <a:pt x="149318" y="0"/>
                  <a:pt x="333511"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solidFill>
                <a:schemeClr val="tx1"/>
              </a:solidFill>
            </a:endParaRPr>
          </a:p>
        </p:txBody>
      </p:sp>
      <p:sp>
        <p:nvSpPr>
          <p:cNvPr id="99" name="Rounded Rectangle 2">
            <a:extLst>
              <a:ext uri="{FF2B5EF4-FFF2-40B4-BE49-F238E27FC236}">
                <a16:creationId xmlns:a16="http://schemas.microsoft.com/office/drawing/2014/main" id="{5394194E-40CF-4800-82F4-DA12261F9012}"/>
              </a:ext>
            </a:extLst>
          </p:cNvPr>
          <p:cNvSpPr/>
          <p:nvPr/>
        </p:nvSpPr>
        <p:spPr>
          <a:xfrm>
            <a:off x="6971252" y="5634756"/>
            <a:ext cx="519265" cy="519265"/>
          </a:xfrm>
          <a:custGeom>
            <a:avLst/>
            <a:gdLst>
              <a:gd name="connsiteX0" fmla="*/ 3160999 w 3960000"/>
              <a:gd name="connsiteY0" fmla="*/ 1374274 h 3960000"/>
              <a:gd name="connsiteX1" fmla="*/ 3155132 w 3960000"/>
              <a:gd name="connsiteY1" fmla="*/ 1419362 h 3960000"/>
              <a:gd name="connsiteX2" fmla="*/ 3155131 w 3960000"/>
              <a:gd name="connsiteY2" fmla="*/ 1419362 h 3960000"/>
              <a:gd name="connsiteX3" fmla="*/ 3160999 w 3960000"/>
              <a:gd name="connsiteY3" fmla="*/ 1374274 h 3960000"/>
              <a:gd name="connsiteX4" fmla="*/ 2538382 w 3960000"/>
              <a:gd name="connsiteY4" fmla="*/ 802616 h 3960000"/>
              <a:gd name="connsiteX5" fmla="*/ 1921633 w 3960000"/>
              <a:gd name="connsiteY5" fmla="*/ 1419365 h 3960000"/>
              <a:gd name="connsiteX6" fmla="*/ 1942445 w 3960000"/>
              <a:gd name="connsiteY6" fmla="*/ 1570340 h 3960000"/>
              <a:gd name="connsiteX7" fmla="*/ 752016 w 3960000"/>
              <a:gd name="connsiteY7" fmla="*/ 931012 h 3960000"/>
              <a:gd name="connsiteX8" fmla="*/ 934030 w 3960000"/>
              <a:gd name="connsiteY8" fmla="*/ 1745738 h 3960000"/>
              <a:gd name="connsiteX9" fmla="*/ 665343 w 3960000"/>
              <a:gd name="connsiteY9" fmla="*/ 1650397 h 3960000"/>
              <a:gd name="connsiteX10" fmla="*/ 1111709 w 3960000"/>
              <a:gd name="connsiteY10" fmla="*/ 2257108 h 3960000"/>
              <a:gd name="connsiteX11" fmla="*/ 856023 w 3960000"/>
              <a:gd name="connsiteY11" fmla="*/ 2244108 h 3960000"/>
              <a:gd name="connsiteX12" fmla="*/ 1402064 w 3960000"/>
              <a:gd name="connsiteY12" fmla="*/ 2660137 h 3960000"/>
              <a:gd name="connsiteX13" fmla="*/ 552668 w 3960000"/>
              <a:gd name="connsiteY13" fmla="*/ 2902822 h 3960000"/>
              <a:gd name="connsiteX14" fmla="*/ 1978439 w 3960000"/>
              <a:gd name="connsiteY14" fmla="*/ 3093502 h 3960000"/>
              <a:gd name="connsiteX15" fmla="*/ 3053184 w 3960000"/>
              <a:gd name="connsiteY15" fmla="*/ 2031759 h 3960000"/>
              <a:gd name="connsiteX16" fmla="*/ 3155131 w 3960000"/>
              <a:gd name="connsiteY16" fmla="*/ 1419365 h 3960000"/>
              <a:gd name="connsiteX17" fmla="*/ 3207849 w 3960000"/>
              <a:gd name="connsiteY17" fmla="*/ 1493166 h 3960000"/>
              <a:gd name="connsiteX18" fmla="*/ 3407333 w 3960000"/>
              <a:gd name="connsiteY18" fmla="*/ 1117847 h 3960000"/>
              <a:gd name="connsiteX19" fmla="*/ 3108461 w 3960000"/>
              <a:gd name="connsiteY19" fmla="*/ 1185086 h 3960000"/>
              <a:gd name="connsiteX20" fmla="*/ 3334650 w 3960000"/>
              <a:gd name="connsiteY20" fmla="*/ 883134 h 3960000"/>
              <a:gd name="connsiteX21" fmla="*/ 2995677 w 3960000"/>
              <a:gd name="connsiteY21" fmla="*/ 1008938 h 3960000"/>
              <a:gd name="connsiteX22" fmla="*/ 2538382 w 3960000"/>
              <a:gd name="connsiteY22" fmla="*/ 802616 h 3960000"/>
              <a:gd name="connsiteX23" fmla="*/ 308009 w 3960000"/>
              <a:gd name="connsiteY23" fmla="*/ 0 h 3960000"/>
              <a:gd name="connsiteX24" fmla="*/ 3651991 w 3960000"/>
              <a:gd name="connsiteY24" fmla="*/ 0 h 3960000"/>
              <a:gd name="connsiteX25" fmla="*/ 3960000 w 3960000"/>
              <a:gd name="connsiteY25" fmla="*/ 308009 h 3960000"/>
              <a:gd name="connsiteX26" fmla="*/ 3960000 w 3960000"/>
              <a:gd name="connsiteY26" fmla="*/ 3651991 h 3960000"/>
              <a:gd name="connsiteX27" fmla="*/ 3651991 w 3960000"/>
              <a:gd name="connsiteY27" fmla="*/ 3960000 h 3960000"/>
              <a:gd name="connsiteX28" fmla="*/ 308009 w 3960000"/>
              <a:gd name="connsiteY28" fmla="*/ 3960000 h 3960000"/>
              <a:gd name="connsiteX29" fmla="*/ 0 w 3960000"/>
              <a:gd name="connsiteY29" fmla="*/ 3651991 h 3960000"/>
              <a:gd name="connsiteX30" fmla="*/ 0 w 3960000"/>
              <a:gd name="connsiteY30" fmla="*/ 308009 h 3960000"/>
              <a:gd name="connsiteX31" fmla="*/ 308009 w 3960000"/>
              <a:gd name="connsiteY31" fmla="*/ 0 h 3960000"/>
              <a:gd name="connsiteX0" fmla="*/ 3160999 w 3960000"/>
              <a:gd name="connsiteY0" fmla="*/ 1374274 h 3960000"/>
              <a:gd name="connsiteX1" fmla="*/ 3155132 w 3960000"/>
              <a:gd name="connsiteY1" fmla="*/ 1419362 h 3960000"/>
              <a:gd name="connsiteX2" fmla="*/ 3155131 w 3960000"/>
              <a:gd name="connsiteY2" fmla="*/ 1419362 h 3960000"/>
              <a:gd name="connsiteX3" fmla="*/ 3160999 w 3960000"/>
              <a:gd name="connsiteY3" fmla="*/ 1374274 h 3960000"/>
              <a:gd name="connsiteX4" fmla="*/ 2538382 w 3960000"/>
              <a:gd name="connsiteY4" fmla="*/ 802616 h 3960000"/>
              <a:gd name="connsiteX5" fmla="*/ 1921633 w 3960000"/>
              <a:gd name="connsiteY5" fmla="*/ 1419365 h 3960000"/>
              <a:gd name="connsiteX6" fmla="*/ 1942445 w 3960000"/>
              <a:gd name="connsiteY6" fmla="*/ 1570340 h 3960000"/>
              <a:gd name="connsiteX7" fmla="*/ 752016 w 3960000"/>
              <a:gd name="connsiteY7" fmla="*/ 931012 h 3960000"/>
              <a:gd name="connsiteX8" fmla="*/ 934030 w 3960000"/>
              <a:gd name="connsiteY8" fmla="*/ 1745738 h 3960000"/>
              <a:gd name="connsiteX9" fmla="*/ 665343 w 3960000"/>
              <a:gd name="connsiteY9" fmla="*/ 1650397 h 3960000"/>
              <a:gd name="connsiteX10" fmla="*/ 1111709 w 3960000"/>
              <a:gd name="connsiteY10" fmla="*/ 2257108 h 3960000"/>
              <a:gd name="connsiteX11" fmla="*/ 856023 w 3960000"/>
              <a:gd name="connsiteY11" fmla="*/ 2244108 h 3960000"/>
              <a:gd name="connsiteX12" fmla="*/ 1402064 w 3960000"/>
              <a:gd name="connsiteY12" fmla="*/ 2660137 h 3960000"/>
              <a:gd name="connsiteX13" fmla="*/ 552668 w 3960000"/>
              <a:gd name="connsiteY13" fmla="*/ 2902822 h 3960000"/>
              <a:gd name="connsiteX14" fmla="*/ 1978439 w 3960000"/>
              <a:gd name="connsiteY14" fmla="*/ 3093502 h 3960000"/>
              <a:gd name="connsiteX15" fmla="*/ 3053184 w 3960000"/>
              <a:gd name="connsiteY15" fmla="*/ 2031759 h 3960000"/>
              <a:gd name="connsiteX16" fmla="*/ 3207849 w 3960000"/>
              <a:gd name="connsiteY16" fmla="*/ 1493166 h 3960000"/>
              <a:gd name="connsiteX17" fmla="*/ 3407333 w 3960000"/>
              <a:gd name="connsiteY17" fmla="*/ 1117847 h 3960000"/>
              <a:gd name="connsiteX18" fmla="*/ 3108461 w 3960000"/>
              <a:gd name="connsiteY18" fmla="*/ 1185086 h 3960000"/>
              <a:gd name="connsiteX19" fmla="*/ 3334650 w 3960000"/>
              <a:gd name="connsiteY19" fmla="*/ 883134 h 3960000"/>
              <a:gd name="connsiteX20" fmla="*/ 2995677 w 3960000"/>
              <a:gd name="connsiteY20" fmla="*/ 1008938 h 3960000"/>
              <a:gd name="connsiteX21" fmla="*/ 2538382 w 3960000"/>
              <a:gd name="connsiteY21" fmla="*/ 802616 h 3960000"/>
              <a:gd name="connsiteX22" fmla="*/ 308009 w 3960000"/>
              <a:gd name="connsiteY22" fmla="*/ 0 h 3960000"/>
              <a:gd name="connsiteX23" fmla="*/ 3651991 w 3960000"/>
              <a:gd name="connsiteY23" fmla="*/ 0 h 3960000"/>
              <a:gd name="connsiteX24" fmla="*/ 3960000 w 3960000"/>
              <a:gd name="connsiteY24" fmla="*/ 308009 h 3960000"/>
              <a:gd name="connsiteX25" fmla="*/ 3960000 w 3960000"/>
              <a:gd name="connsiteY25" fmla="*/ 3651991 h 3960000"/>
              <a:gd name="connsiteX26" fmla="*/ 3651991 w 3960000"/>
              <a:gd name="connsiteY26" fmla="*/ 3960000 h 3960000"/>
              <a:gd name="connsiteX27" fmla="*/ 308009 w 3960000"/>
              <a:gd name="connsiteY27" fmla="*/ 3960000 h 3960000"/>
              <a:gd name="connsiteX28" fmla="*/ 0 w 3960000"/>
              <a:gd name="connsiteY28" fmla="*/ 3651991 h 3960000"/>
              <a:gd name="connsiteX29" fmla="*/ 0 w 3960000"/>
              <a:gd name="connsiteY29" fmla="*/ 308009 h 3960000"/>
              <a:gd name="connsiteX30" fmla="*/ 308009 w 3960000"/>
              <a:gd name="connsiteY30"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538382 w 3960000"/>
              <a:gd name="connsiteY3" fmla="*/ 802616 h 3960000"/>
              <a:gd name="connsiteX4" fmla="*/ 1921633 w 3960000"/>
              <a:gd name="connsiteY4" fmla="*/ 1419365 h 3960000"/>
              <a:gd name="connsiteX5" fmla="*/ 1942445 w 3960000"/>
              <a:gd name="connsiteY5" fmla="*/ 1570340 h 3960000"/>
              <a:gd name="connsiteX6" fmla="*/ 752016 w 3960000"/>
              <a:gd name="connsiteY6" fmla="*/ 931012 h 3960000"/>
              <a:gd name="connsiteX7" fmla="*/ 934030 w 3960000"/>
              <a:gd name="connsiteY7" fmla="*/ 1745738 h 3960000"/>
              <a:gd name="connsiteX8" fmla="*/ 665343 w 3960000"/>
              <a:gd name="connsiteY8" fmla="*/ 1650397 h 3960000"/>
              <a:gd name="connsiteX9" fmla="*/ 1111709 w 3960000"/>
              <a:gd name="connsiteY9" fmla="*/ 2257108 h 3960000"/>
              <a:gd name="connsiteX10" fmla="*/ 856023 w 3960000"/>
              <a:gd name="connsiteY10" fmla="*/ 2244108 h 3960000"/>
              <a:gd name="connsiteX11" fmla="*/ 1402064 w 3960000"/>
              <a:gd name="connsiteY11" fmla="*/ 2660137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07333 w 3960000"/>
              <a:gd name="connsiteY16" fmla="*/ 1117847 h 3960000"/>
              <a:gd name="connsiteX17" fmla="*/ 3108461 w 3960000"/>
              <a:gd name="connsiteY17" fmla="*/ 1185086 h 3960000"/>
              <a:gd name="connsiteX18" fmla="*/ 3334650 w 3960000"/>
              <a:gd name="connsiteY18" fmla="*/ 883134 h 3960000"/>
              <a:gd name="connsiteX19" fmla="*/ 2995677 w 3960000"/>
              <a:gd name="connsiteY19" fmla="*/ 1008938 h 3960000"/>
              <a:gd name="connsiteX20" fmla="*/ 2538382 w 3960000"/>
              <a:gd name="connsiteY20" fmla="*/ 80261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538382 w 3960000"/>
              <a:gd name="connsiteY3" fmla="*/ 802616 h 3960000"/>
              <a:gd name="connsiteX4" fmla="*/ 1921633 w 3960000"/>
              <a:gd name="connsiteY4" fmla="*/ 1419365 h 3960000"/>
              <a:gd name="connsiteX5" fmla="*/ 1942445 w 3960000"/>
              <a:gd name="connsiteY5" fmla="*/ 1570340 h 3960000"/>
              <a:gd name="connsiteX6" fmla="*/ 752016 w 3960000"/>
              <a:gd name="connsiteY6" fmla="*/ 931012 h 3960000"/>
              <a:gd name="connsiteX7" fmla="*/ 934030 w 3960000"/>
              <a:gd name="connsiteY7" fmla="*/ 1745738 h 3960000"/>
              <a:gd name="connsiteX8" fmla="*/ 665343 w 3960000"/>
              <a:gd name="connsiteY8" fmla="*/ 1650397 h 3960000"/>
              <a:gd name="connsiteX9" fmla="*/ 1111709 w 3960000"/>
              <a:gd name="connsiteY9" fmla="*/ 2257108 h 3960000"/>
              <a:gd name="connsiteX10" fmla="*/ 856023 w 3960000"/>
              <a:gd name="connsiteY10" fmla="*/ 2244108 h 3960000"/>
              <a:gd name="connsiteX11" fmla="*/ 1402064 w 3960000"/>
              <a:gd name="connsiteY11" fmla="*/ 2660137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07333 w 3960000"/>
              <a:gd name="connsiteY16" fmla="*/ 1117847 h 3960000"/>
              <a:gd name="connsiteX17" fmla="*/ 3140091 w 3960000"/>
              <a:gd name="connsiteY17" fmla="*/ 1227260 h 3960000"/>
              <a:gd name="connsiteX18" fmla="*/ 3334650 w 3960000"/>
              <a:gd name="connsiteY18" fmla="*/ 883134 h 3960000"/>
              <a:gd name="connsiteX19" fmla="*/ 2995677 w 3960000"/>
              <a:gd name="connsiteY19" fmla="*/ 1008938 h 3960000"/>
              <a:gd name="connsiteX20" fmla="*/ 2538382 w 3960000"/>
              <a:gd name="connsiteY20" fmla="*/ 80261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538382 w 3960000"/>
              <a:gd name="connsiteY3" fmla="*/ 802616 h 3960000"/>
              <a:gd name="connsiteX4" fmla="*/ 1921633 w 3960000"/>
              <a:gd name="connsiteY4" fmla="*/ 1419365 h 3960000"/>
              <a:gd name="connsiteX5" fmla="*/ 1942445 w 3960000"/>
              <a:gd name="connsiteY5" fmla="*/ 1570340 h 3960000"/>
              <a:gd name="connsiteX6" fmla="*/ 752016 w 3960000"/>
              <a:gd name="connsiteY6" fmla="*/ 931012 h 3960000"/>
              <a:gd name="connsiteX7" fmla="*/ 934030 w 3960000"/>
              <a:gd name="connsiteY7" fmla="*/ 1745738 h 3960000"/>
              <a:gd name="connsiteX8" fmla="*/ 665343 w 3960000"/>
              <a:gd name="connsiteY8" fmla="*/ 1650397 h 3960000"/>
              <a:gd name="connsiteX9" fmla="*/ 1111709 w 3960000"/>
              <a:gd name="connsiteY9" fmla="*/ 2257108 h 3960000"/>
              <a:gd name="connsiteX10" fmla="*/ 856023 w 3960000"/>
              <a:gd name="connsiteY10" fmla="*/ 2244108 h 3960000"/>
              <a:gd name="connsiteX11" fmla="*/ 1402064 w 3960000"/>
              <a:gd name="connsiteY11" fmla="*/ 2660137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34650 w 3960000"/>
              <a:gd name="connsiteY18" fmla="*/ 883134 h 3960000"/>
              <a:gd name="connsiteX19" fmla="*/ 2995677 w 3960000"/>
              <a:gd name="connsiteY19" fmla="*/ 1008938 h 3960000"/>
              <a:gd name="connsiteX20" fmla="*/ 2538382 w 3960000"/>
              <a:gd name="connsiteY20" fmla="*/ 80261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538382 w 3960000"/>
              <a:gd name="connsiteY3" fmla="*/ 802616 h 3960000"/>
              <a:gd name="connsiteX4" fmla="*/ 1921633 w 3960000"/>
              <a:gd name="connsiteY4" fmla="*/ 1419365 h 3960000"/>
              <a:gd name="connsiteX5" fmla="*/ 1942445 w 3960000"/>
              <a:gd name="connsiteY5" fmla="*/ 1570340 h 3960000"/>
              <a:gd name="connsiteX6" fmla="*/ 752016 w 3960000"/>
              <a:gd name="connsiteY6" fmla="*/ 931012 h 3960000"/>
              <a:gd name="connsiteX7" fmla="*/ 934030 w 3960000"/>
              <a:gd name="connsiteY7" fmla="*/ 1745738 h 3960000"/>
              <a:gd name="connsiteX8" fmla="*/ 665343 w 3960000"/>
              <a:gd name="connsiteY8" fmla="*/ 1650397 h 3960000"/>
              <a:gd name="connsiteX9" fmla="*/ 1111709 w 3960000"/>
              <a:gd name="connsiteY9" fmla="*/ 2257108 h 3960000"/>
              <a:gd name="connsiteX10" fmla="*/ 856023 w 3960000"/>
              <a:gd name="connsiteY10" fmla="*/ 2244108 h 3960000"/>
              <a:gd name="connsiteX11" fmla="*/ 1402064 w 3960000"/>
              <a:gd name="connsiteY11" fmla="*/ 2660137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538382 w 3960000"/>
              <a:gd name="connsiteY20" fmla="*/ 80261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538382 w 3960000"/>
              <a:gd name="connsiteY3" fmla="*/ 802616 h 3960000"/>
              <a:gd name="connsiteX4" fmla="*/ 1921633 w 3960000"/>
              <a:gd name="connsiteY4" fmla="*/ 1292845 h 3960000"/>
              <a:gd name="connsiteX5" fmla="*/ 1942445 w 3960000"/>
              <a:gd name="connsiteY5" fmla="*/ 1570340 h 3960000"/>
              <a:gd name="connsiteX6" fmla="*/ 752016 w 3960000"/>
              <a:gd name="connsiteY6" fmla="*/ 931012 h 3960000"/>
              <a:gd name="connsiteX7" fmla="*/ 934030 w 3960000"/>
              <a:gd name="connsiteY7" fmla="*/ 1745738 h 3960000"/>
              <a:gd name="connsiteX8" fmla="*/ 665343 w 3960000"/>
              <a:gd name="connsiteY8" fmla="*/ 1650397 h 3960000"/>
              <a:gd name="connsiteX9" fmla="*/ 1111709 w 3960000"/>
              <a:gd name="connsiteY9" fmla="*/ 2257108 h 3960000"/>
              <a:gd name="connsiteX10" fmla="*/ 856023 w 3960000"/>
              <a:gd name="connsiteY10" fmla="*/ 2244108 h 3960000"/>
              <a:gd name="connsiteX11" fmla="*/ 1402064 w 3960000"/>
              <a:gd name="connsiteY11" fmla="*/ 2660137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538382 w 3960000"/>
              <a:gd name="connsiteY20" fmla="*/ 80261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752016 w 3960000"/>
              <a:gd name="connsiteY6" fmla="*/ 931012 h 3960000"/>
              <a:gd name="connsiteX7" fmla="*/ 934030 w 3960000"/>
              <a:gd name="connsiteY7" fmla="*/ 1745738 h 3960000"/>
              <a:gd name="connsiteX8" fmla="*/ 665343 w 3960000"/>
              <a:gd name="connsiteY8" fmla="*/ 1650397 h 3960000"/>
              <a:gd name="connsiteX9" fmla="*/ 1111709 w 3960000"/>
              <a:gd name="connsiteY9" fmla="*/ 2257108 h 3960000"/>
              <a:gd name="connsiteX10" fmla="*/ 856023 w 3960000"/>
              <a:gd name="connsiteY10" fmla="*/ 2244108 h 3960000"/>
              <a:gd name="connsiteX11" fmla="*/ 1402064 w 3960000"/>
              <a:gd name="connsiteY11" fmla="*/ 2660137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752016 w 3960000"/>
              <a:gd name="connsiteY6" fmla="*/ 931012 h 3960000"/>
              <a:gd name="connsiteX7" fmla="*/ 934030 w 3960000"/>
              <a:gd name="connsiteY7" fmla="*/ 1745738 h 3960000"/>
              <a:gd name="connsiteX8" fmla="*/ 665343 w 3960000"/>
              <a:gd name="connsiteY8" fmla="*/ 1650397 h 3960000"/>
              <a:gd name="connsiteX9" fmla="*/ 1111709 w 3960000"/>
              <a:gd name="connsiteY9" fmla="*/ 2257108 h 3960000"/>
              <a:gd name="connsiteX10" fmla="*/ 856023 w 3960000"/>
              <a:gd name="connsiteY10" fmla="*/ 2244108 h 3960000"/>
              <a:gd name="connsiteX11" fmla="*/ 1402064 w 3960000"/>
              <a:gd name="connsiteY11" fmla="*/ 2660137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752016 w 3960000"/>
              <a:gd name="connsiteY6" fmla="*/ 931012 h 3960000"/>
              <a:gd name="connsiteX7" fmla="*/ 934030 w 3960000"/>
              <a:gd name="connsiteY7" fmla="*/ 1745738 h 3960000"/>
              <a:gd name="connsiteX8" fmla="*/ 665343 w 3960000"/>
              <a:gd name="connsiteY8" fmla="*/ 1650397 h 3960000"/>
              <a:gd name="connsiteX9" fmla="*/ 1111709 w 3960000"/>
              <a:gd name="connsiteY9" fmla="*/ 2257108 h 3960000"/>
              <a:gd name="connsiteX10" fmla="*/ 856023 w 3960000"/>
              <a:gd name="connsiteY10" fmla="*/ 2244108 h 3960000"/>
              <a:gd name="connsiteX11" fmla="*/ 1402064 w 3960000"/>
              <a:gd name="connsiteY11" fmla="*/ 2660137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815277 w 3960000"/>
              <a:gd name="connsiteY6" fmla="*/ 836121 h 3960000"/>
              <a:gd name="connsiteX7" fmla="*/ 934030 w 3960000"/>
              <a:gd name="connsiteY7" fmla="*/ 1745738 h 3960000"/>
              <a:gd name="connsiteX8" fmla="*/ 665343 w 3960000"/>
              <a:gd name="connsiteY8" fmla="*/ 1650397 h 3960000"/>
              <a:gd name="connsiteX9" fmla="*/ 1111709 w 3960000"/>
              <a:gd name="connsiteY9" fmla="*/ 2257108 h 3960000"/>
              <a:gd name="connsiteX10" fmla="*/ 856023 w 3960000"/>
              <a:gd name="connsiteY10" fmla="*/ 2244108 h 3960000"/>
              <a:gd name="connsiteX11" fmla="*/ 1402064 w 3960000"/>
              <a:gd name="connsiteY11" fmla="*/ 2660137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815277 w 3960000"/>
              <a:gd name="connsiteY6" fmla="*/ 836121 h 3960000"/>
              <a:gd name="connsiteX7" fmla="*/ 934030 w 3960000"/>
              <a:gd name="connsiteY7" fmla="*/ 1745738 h 3960000"/>
              <a:gd name="connsiteX8" fmla="*/ 644257 w 3960000"/>
              <a:gd name="connsiteY8" fmla="*/ 1555506 h 3960000"/>
              <a:gd name="connsiteX9" fmla="*/ 1111709 w 3960000"/>
              <a:gd name="connsiteY9" fmla="*/ 2257108 h 3960000"/>
              <a:gd name="connsiteX10" fmla="*/ 856023 w 3960000"/>
              <a:gd name="connsiteY10" fmla="*/ 2244108 h 3960000"/>
              <a:gd name="connsiteX11" fmla="*/ 1402064 w 3960000"/>
              <a:gd name="connsiteY11" fmla="*/ 2660137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815277 w 3960000"/>
              <a:gd name="connsiteY6" fmla="*/ 836121 h 3960000"/>
              <a:gd name="connsiteX7" fmla="*/ 965659 w 3960000"/>
              <a:gd name="connsiteY7" fmla="*/ 1735195 h 3960000"/>
              <a:gd name="connsiteX8" fmla="*/ 644257 w 3960000"/>
              <a:gd name="connsiteY8" fmla="*/ 1555506 h 3960000"/>
              <a:gd name="connsiteX9" fmla="*/ 1111709 w 3960000"/>
              <a:gd name="connsiteY9" fmla="*/ 2257108 h 3960000"/>
              <a:gd name="connsiteX10" fmla="*/ 856023 w 3960000"/>
              <a:gd name="connsiteY10" fmla="*/ 2244108 h 3960000"/>
              <a:gd name="connsiteX11" fmla="*/ 1402064 w 3960000"/>
              <a:gd name="connsiteY11" fmla="*/ 2660137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815277 w 3960000"/>
              <a:gd name="connsiteY6" fmla="*/ 836121 h 3960000"/>
              <a:gd name="connsiteX7" fmla="*/ 965659 w 3960000"/>
              <a:gd name="connsiteY7" fmla="*/ 1735195 h 3960000"/>
              <a:gd name="connsiteX8" fmla="*/ 644257 w 3960000"/>
              <a:gd name="connsiteY8" fmla="*/ 1555506 h 3960000"/>
              <a:gd name="connsiteX9" fmla="*/ 1196057 w 3960000"/>
              <a:gd name="connsiteY9" fmla="*/ 2257108 h 3960000"/>
              <a:gd name="connsiteX10" fmla="*/ 856023 w 3960000"/>
              <a:gd name="connsiteY10" fmla="*/ 2244108 h 3960000"/>
              <a:gd name="connsiteX11" fmla="*/ 1402064 w 3960000"/>
              <a:gd name="connsiteY11" fmla="*/ 2660137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815277 w 3960000"/>
              <a:gd name="connsiteY6" fmla="*/ 836121 h 3960000"/>
              <a:gd name="connsiteX7" fmla="*/ 965659 w 3960000"/>
              <a:gd name="connsiteY7" fmla="*/ 1735195 h 3960000"/>
              <a:gd name="connsiteX8" fmla="*/ 644257 w 3960000"/>
              <a:gd name="connsiteY8" fmla="*/ 1555506 h 3960000"/>
              <a:gd name="connsiteX9" fmla="*/ 1196057 w 3960000"/>
              <a:gd name="connsiteY9" fmla="*/ 2257108 h 3960000"/>
              <a:gd name="connsiteX10" fmla="*/ 856023 w 3960000"/>
              <a:gd name="connsiteY10" fmla="*/ 2244108 h 3960000"/>
              <a:gd name="connsiteX11" fmla="*/ 1486410 w 3960000"/>
              <a:gd name="connsiteY11" fmla="*/ 2607420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815277 w 3960000"/>
              <a:gd name="connsiteY6" fmla="*/ 836121 h 3960000"/>
              <a:gd name="connsiteX7" fmla="*/ 965659 w 3960000"/>
              <a:gd name="connsiteY7" fmla="*/ 1735195 h 3960000"/>
              <a:gd name="connsiteX8" fmla="*/ 644257 w 3960000"/>
              <a:gd name="connsiteY8" fmla="*/ 1555506 h 3960000"/>
              <a:gd name="connsiteX9" fmla="*/ 1196057 w 3960000"/>
              <a:gd name="connsiteY9" fmla="*/ 2257108 h 3960000"/>
              <a:gd name="connsiteX10" fmla="*/ 813848 w 3960000"/>
              <a:gd name="connsiteY10" fmla="*/ 2296824 h 3960000"/>
              <a:gd name="connsiteX11" fmla="*/ 1486410 w 3960000"/>
              <a:gd name="connsiteY11" fmla="*/ 2607420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815277 w 3960000"/>
              <a:gd name="connsiteY6" fmla="*/ 836121 h 3960000"/>
              <a:gd name="connsiteX7" fmla="*/ 965659 w 3960000"/>
              <a:gd name="connsiteY7" fmla="*/ 1735195 h 3960000"/>
              <a:gd name="connsiteX8" fmla="*/ 570453 w 3960000"/>
              <a:gd name="connsiteY8" fmla="*/ 1629310 h 3960000"/>
              <a:gd name="connsiteX9" fmla="*/ 1196057 w 3960000"/>
              <a:gd name="connsiteY9" fmla="*/ 2257108 h 3960000"/>
              <a:gd name="connsiteX10" fmla="*/ 813848 w 3960000"/>
              <a:gd name="connsiteY10" fmla="*/ 2296824 h 3960000"/>
              <a:gd name="connsiteX11" fmla="*/ 1486410 w 3960000"/>
              <a:gd name="connsiteY11" fmla="*/ 2607420 h 3960000"/>
              <a:gd name="connsiteX12" fmla="*/ 552668 w 3960000"/>
              <a:gd name="connsiteY12" fmla="*/ 2902822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815277 w 3960000"/>
              <a:gd name="connsiteY6" fmla="*/ 836121 h 3960000"/>
              <a:gd name="connsiteX7" fmla="*/ 965659 w 3960000"/>
              <a:gd name="connsiteY7" fmla="*/ 1735195 h 3960000"/>
              <a:gd name="connsiteX8" fmla="*/ 570453 w 3960000"/>
              <a:gd name="connsiteY8" fmla="*/ 1629310 h 3960000"/>
              <a:gd name="connsiteX9" fmla="*/ 1196057 w 3960000"/>
              <a:gd name="connsiteY9" fmla="*/ 2257108 h 3960000"/>
              <a:gd name="connsiteX10" fmla="*/ 813848 w 3960000"/>
              <a:gd name="connsiteY10" fmla="*/ 2296824 h 3960000"/>
              <a:gd name="connsiteX11" fmla="*/ 1486410 w 3960000"/>
              <a:gd name="connsiteY11" fmla="*/ 2607420 h 3960000"/>
              <a:gd name="connsiteX12" fmla="*/ 489408 w 3960000"/>
              <a:gd name="connsiteY12" fmla="*/ 2829018 h 3960000"/>
              <a:gd name="connsiteX13" fmla="*/ 1978439 w 3960000"/>
              <a:gd name="connsiteY13" fmla="*/ 3093502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815277 w 3960000"/>
              <a:gd name="connsiteY6" fmla="*/ 836121 h 3960000"/>
              <a:gd name="connsiteX7" fmla="*/ 965659 w 3960000"/>
              <a:gd name="connsiteY7" fmla="*/ 1735195 h 3960000"/>
              <a:gd name="connsiteX8" fmla="*/ 570453 w 3960000"/>
              <a:gd name="connsiteY8" fmla="*/ 1629310 h 3960000"/>
              <a:gd name="connsiteX9" fmla="*/ 1196057 w 3960000"/>
              <a:gd name="connsiteY9" fmla="*/ 2257108 h 3960000"/>
              <a:gd name="connsiteX10" fmla="*/ 813848 w 3960000"/>
              <a:gd name="connsiteY10" fmla="*/ 2296824 h 3960000"/>
              <a:gd name="connsiteX11" fmla="*/ 1486410 w 3960000"/>
              <a:gd name="connsiteY11" fmla="*/ 2607420 h 3960000"/>
              <a:gd name="connsiteX12" fmla="*/ 489408 w 3960000"/>
              <a:gd name="connsiteY12" fmla="*/ 2829018 h 3960000"/>
              <a:gd name="connsiteX13" fmla="*/ 2062787 w 3960000"/>
              <a:gd name="connsiteY13" fmla="*/ 3146219 h 3960000"/>
              <a:gd name="connsiteX14" fmla="*/ 3053184 w 3960000"/>
              <a:gd name="connsiteY14" fmla="*/ 2031759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815277 w 3960000"/>
              <a:gd name="connsiteY6" fmla="*/ 836121 h 3960000"/>
              <a:gd name="connsiteX7" fmla="*/ 965659 w 3960000"/>
              <a:gd name="connsiteY7" fmla="*/ 1735195 h 3960000"/>
              <a:gd name="connsiteX8" fmla="*/ 570453 w 3960000"/>
              <a:gd name="connsiteY8" fmla="*/ 1629310 h 3960000"/>
              <a:gd name="connsiteX9" fmla="*/ 1196057 w 3960000"/>
              <a:gd name="connsiteY9" fmla="*/ 2257108 h 3960000"/>
              <a:gd name="connsiteX10" fmla="*/ 813848 w 3960000"/>
              <a:gd name="connsiteY10" fmla="*/ 2296824 h 3960000"/>
              <a:gd name="connsiteX11" fmla="*/ 1486410 w 3960000"/>
              <a:gd name="connsiteY11" fmla="*/ 2607420 h 3960000"/>
              <a:gd name="connsiteX12" fmla="*/ 489408 w 3960000"/>
              <a:gd name="connsiteY12" fmla="*/ 2829018 h 3960000"/>
              <a:gd name="connsiteX13" fmla="*/ 2062787 w 3960000"/>
              <a:gd name="connsiteY13" fmla="*/ 3146219 h 3960000"/>
              <a:gd name="connsiteX14" fmla="*/ 3074271 w 3960000"/>
              <a:gd name="connsiteY14" fmla="*/ 2105563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815277 w 3960000"/>
              <a:gd name="connsiteY6" fmla="*/ 836121 h 3960000"/>
              <a:gd name="connsiteX7" fmla="*/ 965659 w 3960000"/>
              <a:gd name="connsiteY7" fmla="*/ 1735195 h 3960000"/>
              <a:gd name="connsiteX8" fmla="*/ 570453 w 3960000"/>
              <a:gd name="connsiteY8" fmla="*/ 1629310 h 3960000"/>
              <a:gd name="connsiteX9" fmla="*/ 1196057 w 3960000"/>
              <a:gd name="connsiteY9" fmla="*/ 2257108 h 3960000"/>
              <a:gd name="connsiteX10" fmla="*/ 813848 w 3960000"/>
              <a:gd name="connsiteY10" fmla="*/ 2296824 h 3960000"/>
              <a:gd name="connsiteX11" fmla="*/ 1486410 w 3960000"/>
              <a:gd name="connsiteY11" fmla="*/ 2607420 h 3960000"/>
              <a:gd name="connsiteX12" fmla="*/ 489408 w 3960000"/>
              <a:gd name="connsiteY12" fmla="*/ 2829018 h 3960000"/>
              <a:gd name="connsiteX13" fmla="*/ 2062787 w 3960000"/>
              <a:gd name="connsiteY13" fmla="*/ 3146219 h 3960000"/>
              <a:gd name="connsiteX14" fmla="*/ 3074271 w 3960000"/>
              <a:gd name="connsiteY14" fmla="*/ 2105563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 name="connsiteX0" fmla="*/ 3160999 w 3960000"/>
              <a:gd name="connsiteY0" fmla="*/ 1374274 h 3960000"/>
              <a:gd name="connsiteX1" fmla="*/ 3155132 w 3960000"/>
              <a:gd name="connsiteY1" fmla="*/ 1419362 h 3960000"/>
              <a:gd name="connsiteX2" fmla="*/ 3160999 w 3960000"/>
              <a:gd name="connsiteY2" fmla="*/ 1374274 h 3960000"/>
              <a:gd name="connsiteX3" fmla="*/ 2496208 w 3960000"/>
              <a:gd name="connsiteY3" fmla="*/ 770986 h 3960000"/>
              <a:gd name="connsiteX4" fmla="*/ 1921633 w 3960000"/>
              <a:gd name="connsiteY4" fmla="*/ 1292845 h 3960000"/>
              <a:gd name="connsiteX5" fmla="*/ 1942445 w 3960000"/>
              <a:gd name="connsiteY5" fmla="*/ 1570340 h 3960000"/>
              <a:gd name="connsiteX6" fmla="*/ 815277 w 3960000"/>
              <a:gd name="connsiteY6" fmla="*/ 836121 h 3960000"/>
              <a:gd name="connsiteX7" fmla="*/ 965659 w 3960000"/>
              <a:gd name="connsiteY7" fmla="*/ 1735195 h 3960000"/>
              <a:gd name="connsiteX8" fmla="*/ 570453 w 3960000"/>
              <a:gd name="connsiteY8" fmla="*/ 1629310 h 3960000"/>
              <a:gd name="connsiteX9" fmla="*/ 1196057 w 3960000"/>
              <a:gd name="connsiteY9" fmla="*/ 2257108 h 3960000"/>
              <a:gd name="connsiteX10" fmla="*/ 813848 w 3960000"/>
              <a:gd name="connsiteY10" fmla="*/ 2296824 h 3960000"/>
              <a:gd name="connsiteX11" fmla="*/ 1486410 w 3960000"/>
              <a:gd name="connsiteY11" fmla="*/ 2607420 h 3960000"/>
              <a:gd name="connsiteX12" fmla="*/ 489408 w 3960000"/>
              <a:gd name="connsiteY12" fmla="*/ 2829018 h 3960000"/>
              <a:gd name="connsiteX13" fmla="*/ 2062787 w 3960000"/>
              <a:gd name="connsiteY13" fmla="*/ 3146219 h 3960000"/>
              <a:gd name="connsiteX14" fmla="*/ 3074271 w 3960000"/>
              <a:gd name="connsiteY14" fmla="*/ 2105563 h 3960000"/>
              <a:gd name="connsiteX15" fmla="*/ 3207849 w 3960000"/>
              <a:gd name="connsiteY15" fmla="*/ 1493166 h 3960000"/>
              <a:gd name="connsiteX16" fmla="*/ 3449507 w 3960000"/>
              <a:gd name="connsiteY16" fmla="*/ 1170564 h 3960000"/>
              <a:gd name="connsiteX17" fmla="*/ 3140091 w 3960000"/>
              <a:gd name="connsiteY17" fmla="*/ 1227260 h 3960000"/>
              <a:gd name="connsiteX18" fmla="*/ 3324107 w 3960000"/>
              <a:gd name="connsiteY18" fmla="*/ 851504 h 3960000"/>
              <a:gd name="connsiteX19" fmla="*/ 2995677 w 3960000"/>
              <a:gd name="connsiteY19" fmla="*/ 1008938 h 3960000"/>
              <a:gd name="connsiteX20" fmla="*/ 2496208 w 3960000"/>
              <a:gd name="connsiteY20" fmla="*/ 770986 h 3960000"/>
              <a:gd name="connsiteX21" fmla="*/ 308009 w 3960000"/>
              <a:gd name="connsiteY21" fmla="*/ 0 h 3960000"/>
              <a:gd name="connsiteX22" fmla="*/ 3651991 w 3960000"/>
              <a:gd name="connsiteY22" fmla="*/ 0 h 3960000"/>
              <a:gd name="connsiteX23" fmla="*/ 3960000 w 3960000"/>
              <a:gd name="connsiteY23" fmla="*/ 308009 h 3960000"/>
              <a:gd name="connsiteX24" fmla="*/ 3960000 w 3960000"/>
              <a:gd name="connsiteY24" fmla="*/ 3651991 h 3960000"/>
              <a:gd name="connsiteX25" fmla="*/ 3651991 w 3960000"/>
              <a:gd name="connsiteY25" fmla="*/ 3960000 h 3960000"/>
              <a:gd name="connsiteX26" fmla="*/ 308009 w 3960000"/>
              <a:gd name="connsiteY26" fmla="*/ 3960000 h 3960000"/>
              <a:gd name="connsiteX27" fmla="*/ 0 w 3960000"/>
              <a:gd name="connsiteY27" fmla="*/ 3651991 h 3960000"/>
              <a:gd name="connsiteX28" fmla="*/ 0 w 3960000"/>
              <a:gd name="connsiteY28" fmla="*/ 308009 h 3960000"/>
              <a:gd name="connsiteX29" fmla="*/ 308009 w 3960000"/>
              <a:gd name="connsiteY29" fmla="*/ 0 h 396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3960000" h="3960000">
                <a:moveTo>
                  <a:pt x="3160999" y="1374274"/>
                </a:moveTo>
                <a:lnTo>
                  <a:pt x="3155132" y="1419362"/>
                </a:lnTo>
                <a:lnTo>
                  <a:pt x="3160999" y="1374274"/>
                </a:lnTo>
                <a:close/>
                <a:moveTo>
                  <a:pt x="2496208" y="770986"/>
                </a:moveTo>
                <a:cubicBezTo>
                  <a:pt x="2113414" y="770986"/>
                  <a:pt x="1929581" y="1106902"/>
                  <a:pt x="1921633" y="1292845"/>
                </a:cubicBezTo>
                <a:cubicBezTo>
                  <a:pt x="1914712" y="1454769"/>
                  <a:pt x="1928136" y="1522392"/>
                  <a:pt x="1942445" y="1570340"/>
                </a:cubicBezTo>
                <a:cubicBezTo>
                  <a:pt x="1547199" y="1510736"/>
                  <a:pt x="1237189" y="1330681"/>
                  <a:pt x="815277" y="836121"/>
                </a:cubicBezTo>
                <a:cubicBezTo>
                  <a:pt x="618819" y="1229038"/>
                  <a:pt x="733086" y="1558961"/>
                  <a:pt x="965659" y="1735195"/>
                </a:cubicBezTo>
                <a:cubicBezTo>
                  <a:pt x="864541" y="1716416"/>
                  <a:pt x="662904" y="1695759"/>
                  <a:pt x="570453" y="1629310"/>
                </a:cubicBezTo>
                <a:cubicBezTo>
                  <a:pt x="597898" y="2016450"/>
                  <a:pt x="990931" y="2177657"/>
                  <a:pt x="1196057" y="2257108"/>
                </a:cubicBezTo>
                <a:cubicBezTo>
                  <a:pt x="1113718" y="2275887"/>
                  <a:pt x="943857" y="2321380"/>
                  <a:pt x="813848" y="2296824"/>
                </a:cubicBezTo>
                <a:cubicBezTo>
                  <a:pt x="926523" y="2634848"/>
                  <a:pt x="1326064" y="2611755"/>
                  <a:pt x="1486410" y="2607420"/>
                </a:cubicBezTo>
                <a:cubicBezTo>
                  <a:pt x="1297174" y="2749708"/>
                  <a:pt x="1000058" y="2795794"/>
                  <a:pt x="489408" y="2829018"/>
                </a:cubicBezTo>
                <a:cubicBezTo>
                  <a:pt x="914827" y="3139596"/>
                  <a:pt x="1734874" y="3242281"/>
                  <a:pt x="2062787" y="3146219"/>
                </a:cubicBezTo>
                <a:cubicBezTo>
                  <a:pt x="2763394" y="2903535"/>
                  <a:pt x="2915370" y="2621267"/>
                  <a:pt x="3074271" y="2105563"/>
                </a:cubicBezTo>
                <a:cubicBezTo>
                  <a:pt x="3173740" y="1733406"/>
                  <a:pt x="3145310" y="1648999"/>
                  <a:pt x="3207849" y="1493166"/>
                </a:cubicBezTo>
                <a:cubicBezTo>
                  <a:pt x="3270388" y="1337333"/>
                  <a:pt x="3414210" y="1276468"/>
                  <a:pt x="3449507" y="1170564"/>
                </a:cubicBezTo>
                <a:cubicBezTo>
                  <a:pt x="3349883" y="1192977"/>
                  <a:pt x="3252716" y="1239516"/>
                  <a:pt x="3140091" y="1227260"/>
                </a:cubicBezTo>
                <a:cubicBezTo>
                  <a:pt x="3219995" y="1183499"/>
                  <a:pt x="3274317" y="996523"/>
                  <a:pt x="3324107" y="851504"/>
                </a:cubicBezTo>
                <a:cubicBezTo>
                  <a:pt x="3215037" y="921165"/>
                  <a:pt x="3152155" y="998691"/>
                  <a:pt x="2995677" y="1008938"/>
                </a:cubicBezTo>
                <a:cubicBezTo>
                  <a:pt x="2884471" y="881691"/>
                  <a:pt x="2678487" y="770986"/>
                  <a:pt x="2496208" y="770986"/>
                </a:cubicBezTo>
                <a:close/>
                <a:moveTo>
                  <a:pt x="308009" y="0"/>
                </a:moveTo>
                <a:lnTo>
                  <a:pt x="3651991" y="0"/>
                </a:lnTo>
                <a:cubicBezTo>
                  <a:pt x="3822100" y="0"/>
                  <a:pt x="3960000" y="137900"/>
                  <a:pt x="3960000" y="308009"/>
                </a:cubicBezTo>
                <a:lnTo>
                  <a:pt x="3960000" y="3651991"/>
                </a:lnTo>
                <a:cubicBezTo>
                  <a:pt x="3960000" y="3822100"/>
                  <a:pt x="3822100" y="3960000"/>
                  <a:pt x="3651991" y="3960000"/>
                </a:cubicBezTo>
                <a:lnTo>
                  <a:pt x="308009" y="3960000"/>
                </a:lnTo>
                <a:cubicBezTo>
                  <a:pt x="137900" y="3960000"/>
                  <a:pt x="0" y="3822100"/>
                  <a:pt x="0" y="3651991"/>
                </a:cubicBezTo>
                <a:lnTo>
                  <a:pt x="0" y="308009"/>
                </a:lnTo>
                <a:cubicBezTo>
                  <a:pt x="0" y="137900"/>
                  <a:pt x="137900" y="0"/>
                  <a:pt x="308009"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solidFill>
                <a:schemeClr val="tx1"/>
              </a:solidFill>
            </a:endParaRPr>
          </a:p>
        </p:txBody>
      </p:sp>
      <p:sp>
        <p:nvSpPr>
          <p:cNvPr id="100" name="Rounded Rectangle 3">
            <a:extLst>
              <a:ext uri="{FF2B5EF4-FFF2-40B4-BE49-F238E27FC236}">
                <a16:creationId xmlns:a16="http://schemas.microsoft.com/office/drawing/2014/main" id="{C2FE4DD9-BD0F-42FA-8558-1E2788EACC02}"/>
              </a:ext>
            </a:extLst>
          </p:cNvPr>
          <p:cNvSpPr>
            <a:spLocks noChangeAspect="1"/>
          </p:cNvSpPr>
          <p:nvPr/>
        </p:nvSpPr>
        <p:spPr>
          <a:xfrm>
            <a:off x="6121262" y="5634756"/>
            <a:ext cx="519265" cy="519265"/>
          </a:xfrm>
          <a:custGeom>
            <a:avLst/>
            <a:gdLst>
              <a:gd name="connsiteX0" fmla="*/ 2841893 w 3960000"/>
              <a:gd name="connsiteY0" fmla="*/ 181064 h 3960000"/>
              <a:gd name="connsiteX1" fmla="*/ 2105790 w 3960000"/>
              <a:gd name="connsiteY1" fmla="*/ 859562 h 3960000"/>
              <a:gd name="connsiteX2" fmla="*/ 2106860 w 3960000"/>
              <a:gd name="connsiteY2" fmla="*/ 863292 h 3960000"/>
              <a:gd name="connsiteX3" fmla="*/ 2106860 w 3960000"/>
              <a:gd name="connsiteY3" fmla="*/ 1248172 h 3960000"/>
              <a:gd name="connsiteX4" fmla="*/ 1691968 w 3960000"/>
              <a:gd name="connsiteY4" fmla="*/ 1248172 h 3960000"/>
              <a:gd name="connsiteX5" fmla="*/ 1691968 w 3960000"/>
              <a:gd name="connsiteY5" fmla="*/ 1824236 h 3960000"/>
              <a:gd name="connsiteX6" fmla="*/ 2106860 w 3960000"/>
              <a:gd name="connsiteY6" fmla="*/ 1824236 h 3960000"/>
              <a:gd name="connsiteX7" fmla="*/ 2106860 w 3960000"/>
              <a:gd name="connsiteY7" fmla="*/ 3779396 h 3960000"/>
              <a:gd name="connsiteX8" fmla="*/ 2754932 w 3960000"/>
              <a:gd name="connsiteY8" fmla="*/ 3779396 h 3960000"/>
              <a:gd name="connsiteX9" fmla="*/ 2754932 w 3960000"/>
              <a:gd name="connsiteY9" fmla="*/ 1824236 h 3960000"/>
              <a:gd name="connsiteX10" fmla="*/ 3305869 w 3960000"/>
              <a:gd name="connsiteY10" fmla="*/ 1813665 h 3960000"/>
              <a:gd name="connsiteX11" fmla="*/ 3348152 w 3960000"/>
              <a:gd name="connsiteY11" fmla="*/ 1248172 h 3960000"/>
              <a:gd name="connsiteX12" fmla="*/ 2754932 w 3960000"/>
              <a:gd name="connsiteY12" fmla="*/ 1248172 h 3960000"/>
              <a:gd name="connsiteX13" fmla="*/ 2754932 w 3960000"/>
              <a:gd name="connsiteY13" fmla="*/ 907124 h 3960000"/>
              <a:gd name="connsiteX14" fmla="*/ 3369037 w 3960000"/>
              <a:gd name="connsiteY14" fmla="*/ 759137 h 3960000"/>
              <a:gd name="connsiteX15" fmla="*/ 3432095 w 3960000"/>
              <a:gd name="connsiteY15" fmla="*/ 238945 h 3960000"/>
              <a:gd name="connsiteX16" fmla="*/ 2841893 w 3960000"/>
              <a:gd name="connsiteY16" fmla="*/ 181064 h 3960000"/>
              <a:gd name="connsiteX17" fmla="*/ 308009 w 3960000"/>
              <a:gd name="connsiteY17" fmla="*/ 0 h 3960000"/>
              <a:gd name="connsiteX18" fmla="*/ 3651991 w 3960000"/>
              <a:gd name="connsiteY18" fmla="*/ 0 h 3960000"/>
              <a:gd name="connsiteX19" fmla="*/ 3960000 w 3960000"/>
              <a:gd name="connsiteY19" fmla="*/ 308009 h 3960000"/>
              <a:gd name="connsiteX20" fmla="*/ 3960000 w 3960000"/>
              <a:gd name="connsiteY20" fmla="*/ 3651991 h 3960000"/>
              <a:gd name="connsiteX21" fmla="*/ 3651991 w 3960000"/>
              <a:gd name="connsiteY21" fmla="*/ 3960000 h 3960000"/>
              <a:gd name="connsiteX22" fmla="*/ 308009 w 3960000"/>
              <a:gd name="connsiteY22" fmla="*/ 3960000 h 3960000"/>
              <a:gd name="connsiteX23" fmla="*/ 0 w 3960000"/>
              <a:gd name="connsiteY23" fmla="*/ 3651991 h 3960000"/>
              <a:gd name="connsiteX24" fmla="*/ 0 w 3960000"/>
              <a:gd name="connsiteY24" fmla="*/ 308009 h 3960000"/>
              <a:gd name="connsiteX25" fmla="*/ 308009 w 3960000"/>
              <a:gd name="connsiteY25" fmla="*/ 0 h 3960000"/>
              <a:gd name="connsiteX0" fmla="*/ 2841893 w 3960000"/>
              <a:gd name="connsiteY0" fmla="*/ 181064 h 3960000"/>
              <a:gd name="connsiteX1" fmla="*/ 2105790 w 3960000"/>
              <a:gd name="connsiteY1" fmla="*/ 859562 h 3960000"/>
              <a:gd name="connsiteX2" fmla="*/ 2106860 w 3960000"/>
              <a:gd name="connsiteY2" fmla="*/ 863292 h 3960000"/>
              <a:gd name="connsiteX3" fmla="*/ 2106860 w 3960000"/>
              <a:gd name="connsiteY3" fmla="*/ 1248172 h 3960000"/>
              <a:gd name="connsiteX4" fmla="*/ 1691968 w 3960000"/>
              <a:gd name="connsiteY4" fmla="*/ 1248172 h 3960000"/>
              <a:gd name="connsiteX5" fmla="*/ 1691968 w 3960000"/>
              <a:gd name="connsiteY5" fmla="*/ 1824236 h 3960000"/>
              <a:gd name="connsiteX6" fmla="*/ 2106860 w 3960000"/>
              <a:gd name="connsiteY6" fmla="*/ 1824236 h 3960000"/>
              <a:gd name="connsiteX7" fmla="*/ 2106860 w 3960000"/>
              <a:gd name="connsiteY7" fmla="*/ 3779396 h 3960000"/>
              <a:gd name="connsiteX8" fmla="*/ 2754932 w 3960000"/>
              <a:gd name="connsiteY8" fmla="*/ 3779396 h 3960000"/>
              <a:gd name="connsiteX9" fmla="*/ 2754932 w 3960000"/>
              <a:gd name="connsiteY9" fmla="*/ 1824236 h 3960000"/>
              <a:gd name="connsiteX10" fmla="*/ 3305869 w 3960000"/>
              <a:gd name="connsiteY10" fmla="*/ 1813665 h 3960000"/>
              <a:gd name="connsiteX11" fmla="*/ 3348152 w 3960000"/>
              <a:gd name="connsiteY11" fmla="*/ 1248172 h 3960000"/>
              <a:gd name="connsiteX12" fmla="*/ 2754932 w 3960000"/>
              <a:gd name="connsiteY12" fmla="*/ 1248172 h 3960000"/>
              <a:gd name="connsiteX13" fmla="*/ 2754932 w 3960000"/>
              <a:gd name="connsiteY13" fmla="*/ 907124 h 3960000"/>
              <a:gd name="connsiteX14" fmla="*/ 3369037 w 3960000"/>
              <a:gd name="connsiteY14" fmla="*/ 704441 h 3960000"/>
              <a:gd name="connsiteX15" fmla="*/ 3432095 w 3960000"/>
              <a:gd name="connsiteY15" fmla="*/ 238945 h 3960000"/>
              <a:gd name="connsiteX16" fmla="*/ 2841893 w 3960000"/>
              <a:gd name="connsiteY16" fmla="*/ 181064 h 3960000"/>
              <a:gd name="connsiteX17" fmla="*/ 308009 w 3960000"/>
              <a:gd name="connsiteY17" fmla="*/ 0 h 3960000"/>
              <a:gd name="connsiteX18" fmla="*/ 3651991 w 3960000"/>
              <a:gd name="connsiteY18" fmla="*/ 0 h 3960000"/>
              <a:gd name="connsiteX19" fmla="*/ 3960000 w 3960000"/>
              <a:gd name="connsiteY19" fmla="*/ 308009 h 3960000"/>
              <a:gd name="connsiteX20" fmla="*/ 3960000 w 3960000"/>
              <a:gd name="connsiteY20" fmla="*/ 3651991 h 3960000"/>
              <a:gd name="connsiteX21" fmla="*/ 3651991 w 3960000"/>
              <a:gd name="connsiteY21" fmla="*/ 3960000 h 3960000"/>
              <a:gd name="connsiteX22" fmla="*/ 308009 w 3960000"/>
              <a:gd name="connsiteY22" fmla="*/ 3960000 h 3960000"/>
              <a:gd name="connsiteX23" fmla="*/ 0 w 3960000"/>
              <a:gd name="connsiteY23" fmla="*/ 3651991 h 3960000"/>
              <a:gd name="connsiteX24" fmla="*/ 0 w 3960000"/>
              <a:gd name="connsiteY24" fmla="*/ 308009 h 3960000"/>
              <a:gd name="connsiteX25" fmla="*/ 308009 w 3960000"/>
              <a:gd name="connsiteY25" fmla="*/ 0 h 3960000"/>
              <a:gd name="connsiteX0" fmla="*/ 2841893 w 3960000"/>
              <a:gd name="connsiteY0" fmla="*/ 181064 h 3960000"/>
              <a:gd name="connsiteX1" fmla="*/ 2105790 w 3960000"/>
              <a:gd name="connsiteY1" fmla="*/ 859562 h 3960000"/>
              <a:gd name="connsiteX2" fmla="*/ 2106860 w 3960000"/>
              <a:gd name="connsiteY2" fmla="*/ 863292 h 3960000"/>
              <a:gd name="connsiteX3" fmla="*/ 2106860 w 3960000"/>
              <a:gd name="connsiteY3" fmla="*/ 1248172 h 3960000"/>
              <a:gd name="connsiteX4" fmla="*/ 1691968 w 3960000"/>
              <a:gd name="connsiteY4" fmla="*/ 1248172 h 3960000"/>
              <a:gd name="connsiteX5" fmla="*/ 1691968 w 3960000"/>
              <a:gd name="connsiteY5" fmla="*/ 1824236 h 3960000"/>
              <a:gd name="connsiteX6" fmla="*/ 2106860 w 3960000"/>
              <a:gd name="connsiteY6" fmla="*/ 1824236 h 3960000"/>
              <a:gd name="connsiteX7" fmla="*/ 2106860 w 3960000"/>
              <a:gd name="connsiteY7" fmla="*/ 3779396 h 3960000"/>
              <a:gd name="connsiteX8" fmla="*/ 2754932 w 3960000"/>
              <a:gd name="connsiteY8" fmla="*/ 3779396 h 3960000"/>
              <a:gd name="connsiteX9" fmla="*/ 2754932 w 3960000"/>
              <a:gd name="connsiteY9" fmla="*/ 1824236 h 3960000"/>
              <a:gd name="connsiteX10" fmla="*/ 3305869 w 3960000"/>
              <a:gd name="connsiteY10" fmla="*/ 1813665 h 3960000"/>
              <a:gd name="connsiteX11" fmla="*/ 3348152 w 3960000"/>
              <a:gd name="connsiteY11" fmla="*/ 1248172 h 3960000"/>
              <a:gd name="connsiteX12" fmla="*/ 2754932 w 3960000"/>
              <a:gd name="connsiteY12" fmla="*/ 1248172 h 3960000"/>
              <a:gd name="connsiteX13" fmla="*/ 2754932 w 3960000"/>
              <a:gd name="connsiteY13" fmla="*/ 907124 h 3960000"/>
              <a:gd name="connsiteX14" fmla="*/ 3369037 w 3960000"/>
              <a:gd name="connsiteY14" fmla="*/ 704441 h 3960000"/>
              <a:gd name="connsiteX15" fmla="*/ 3432095 w 3960000"/>
              <a:gd name="connsiteY15" fmla="*/ 238945 h 3960000"/>
              <a:gd name="connsiteX16" fmla="*/ 2841893 w 3960000"/>
              <a:gd name="connsiteY16" fmla="*/ 181064 h 3960000"/>
              <a:gd name="connsiteX17" fmla="*/ 308009 w 3960000"/>
              <a:gd name="connsiteY17" fmla="*/ 0 h 3960000"/>
              <a:gd name="connsiteX18" fmla="*/ 3651991 w 3960000"/>
              <a:gd name="connsiteY18" fmla="*/ 0 h 3960000"/>
              <a:gd name="connsiteX19" fmla="*/ 3960000 w 3960000"/>
              <a:gd name="connsiteY19" fmla="*/ 308009 h 3960000"/>
              <a:gd name="connsiteX20" fmla="*/ 3960000 w 3960000"/>
              <a:gd name="connsiteY20" fmla="*/ 3651991 h 3960000"/>
              <a:gd name="connsiteX21" fmla="*/ 3651991 w 3960000"/>
              <a:gd name="connsiteY21" fmla="*/ 3960000 h 3960000"/>
              <a:gd name="connsiteX22" fmla="*/ 308009 w 3960000"/>
              <a:gd name="connsiteY22" fmla="*/ 3960000 h 3960000"/>
              <a:gd name="connsiteX23" fmla="*/ 0 w 3960000"/>
              <a:gd name="connsiteY23" fmla="*/ 3651991 h 3960000"/>
              <a:gd name="connsiteX24" fmla="*/ 0 w 3960000"/>
              <a:gd name="connsiteY24" fmla="*/ 308009 h 3960000"/>
              <a:gd name="connsiteX25" fmla="*/ 308009 w 3960000"/>
              <a:gd name="connsiteY25" fmla="*/ 0 h 3960000"/>
              <a:gd name="connsiteX0" fmla="*/ 2841893 w 3960000"/>
              <a:gd name="connsiteY0" fmla="*/ 181064 h 3960000"/>
              <a:gd name="connsiteX1" fmla="*/ 2105790 w 3960000"/>
              <a:gd name="connsiteY1" fmla="*/ 859562 h 3960000"/>
              <a:gd name="connsiteX2" fmla="*/ 2106860 w 3960000"/>
              <a:gd name="connsiteY2" fmla="*/ 863292 h 3960000"/>
              <a:gd name="connsiteX3" fmla="*/ 2106860 w 3960000"/>
              <a:gd name="connsiteY3" fmla="*/ 1248172 h 3960000"/>
              <a:gd name="connsiteX4" fmla="*/ 1691968 w 3960000"/>
              <a:gd name="connsiteY4" fmla="*/ 1248172 h 3960000"/>
              <a:gd name="connsiteX5" fmla="*/ 1691968 w 3960000"/>
              <a:gd name="connsiteY5" fmla="*/ 1824236 h 3960000"/>
              <a:gd name="connsiteX6" fmla="*/ 2106860 w 3960000"/>
              <a:gd name="connsiteY6" fmla="*/ 1824236 h 3960000"/>
              <a:gd name="connsiteX7" fmla="*/ 2106860 w 3960000"/>
              <a:gd name="connsiteY7" fmla="*/ 3779396 h 3960000"/>
              <a:gd name="connsiteX8" fmla="*/ 2754932 w 3960000"/>
              <a:gd name="connsiteY8" fmla="*/ 3779396 h 3960000"/>
              <a:gd name="connsiteX9" fmla="*/ 2754932 w 3960000"/>
              <a:gd name="connsiteY9" fmla="*/ 1824236 h 3960000"/>
              <a:gd name="connsiteX10" fmla="*/ 3305869 w 3960000"/>
              <a:gd name="connsiteY10" fmla="*/ 1813665 h 3960000"/>
              <a:gd name="connsiteX11" fmla="*/ 3348152 w 3960000"/>
              <a:gd name="connsiteY11" fmla="*/ 1248172 h 3960000"/>
              <a:gd name="connsiteX12" fmla="*/ 2754932 w 3960000"/>
              <a:gd name="connsiteY12" fmla="*/ 1248172 h 3960000"/>
              <a:gd name="connsiteX13" fmla="*/ 2754932 w 3960000"/>
              <a:gd name="connsiteY13" fmla="*/ 907124 h 3960000"/>
              <a:gd name="connsiteX14" fmla="*/ 3369037 w 3960000"/>
              <a:gd name="connsiteY14" fmla="*/ 704441 h 3960000"/>
              <a:gd name="connsiteX15" fmla="*/ 3410216 w 3960000"/>
              <a:gd name="connsiteY15" fmla="*/ 195189 h 3960000"/>
              <a:gd name="connsiteX16" fmla="*/ 2841893 w 3960000"/>
              <a:gd name="connsiteY16" fmla="*/ 181064 h 3960000"/>
              <a:gd name="connsiteX17" fmla="*/ 308009 w 3960000"/>
              <a:gd name="connsiteY17" fmla="*/ 0 h 3960000"/>
              <a:gd name="connsiteX18" fmla="*/ 3651991 w 3960000"/>
              <a:gd name="connsiteY18" fmla="*/ 0 h 3960000"/>
              <a:gd name="connsiteX19" fmla="*/ 3960000 w 3960000"/>
              <a:gd name="connsiteY19" fmla="*/ 308009 h 3960000"/>
              <a:gd name="connsiteX20" fmla="*/ 3960000 w 3960000"/>
              <a:gd name="connsiteY20" fmla="*/ 3651991 h 3960000"/>
              <a:gd name="connsiteX21" fmla="*/ 3651991 w 3960000"/>
              <a:gd name="connsiteY21" fmla="*/ 3960000 h 3960000"/>
              <a:gd name="connsiteX22" fmla="*/ 308009 w 3960000"/>
              <a:gd name="connsiteY22" fmla="*/ 3960000 h 3960000"/>
              <a:gd name="connsiteX23" fmla="*/ 0 w 3960000"/>
              <a:gd name="connsiteY23" fmla="*/ 3651991 h 3960000"/>
              <a:gd name="connsiteX24" fmla="*/ 0 w 3960000"/>
              <a:gd name="connsiteY24" fmla="*/ 308009 h 3960000"/>
              <a:gd name="connsiteX25" fmla="*/ 308009 w 3960000"/>
              <a:gd name="connsiteY25" fmla="*/ 0 h 3960000"/>
              <a:gd name="connsiteX0" fmla="*/ 2841893 w 3960000"/>
              <a:gd name="connsiteY0" fmla="*/ 181064 h 3960000"/>
              <a:gd name="connsiteX1" fmla="*/ 2105790 w 3960000"/>
              <a:gd name="connsiteY1" fmla="*/ 859562 h 3960000"/>
              <a:gd name="connsiteX2" fmla="*/ 2106860 w 3960000"/>
              <a:gd name="connsiteY2" fmla="*/ 863292 h 3960000"/>
              <a:gd name="connsiteX3" fmla="*/ 2106860 w 3960000"/>
              <a:gd name="connsiteY3" fmla="*/ 1248172 h 3960000"/>
              <a:gd name="connsiteX4" fmla="*/ 1691968 w 3960000"/>
              <a:gd name="connsiteY4" fmla="*/ 1248172 h 3960000"/>
              <a:gd name="connsiteX5" fmla="*/ 1691968 w 3960000"/>
              <a:gd name="connsiteY5" fmla="*/ 1824236 h 3960000"/>
              <a:gd name="connsiteX6" fmla="*/ 2106860 w 3960000"/>
              <a:gd name="connsiteY6" fmla="*/ 1824236 h 3960000"/>
              <a:gd name="connsiteX7" fmla="*/ 2106860 w 3960000"/>
              <a:gd name="connsiteY7" fmla="*/ 3779396 h 3960000"/>
              <a:gd name="connsiteX8" fmla="*/ 2754932 w 3960000"/>
              <a:gd name="connsiteY8" fmla="*/ 3779396 h 3960000"/>
              <a:gd name="connsiteX9" fmla="*/ 2754932 w 3960000"/>
              <a:gd name="connsiteY9" fmla="*/ 1824236 h 3960000"/>
              <a:gd name="connsiteX10" fmla="*/ 3305869 w 3960000"/>
              <a:gd name="connsiteY10" fmla="*/ 1813665 h 3960000"/>
              <a:gd name="connsiteX11" fmla="*/ 3348152 w 3960000"/>
              <a:gd name="connsiteY11" fmla="*/ 1248172 h 3960000"/>
              <a:gd name="connsiteX12" fmla="*/ 2754932 w 3960000"/>
              <a:gd name="connsiteY12" fmla="*/ 1248172 h 3960000"/>
              <a:gd name="connsiteX13" fmla="*/ 2754932 w 3960000"/>
              <a:gd name="connsiteY13" fmla="*/ 907124 h 3960000"/>
              <a:gd name="connsiteX14" fmla="*/ 3369037 w 3960000"/>
              <a:gd name="connsiteY14" fmla="*/ 704441 h 3960000"/>
              <a:gd name="connsiteX15" fmla="*/ 3410216 w 3960000"/>
              <a:gd name="connsiteY15" fmla="*/ 195189 h 3960000"/>
              <a:gd name="connsiteX16" fmla="*/ 2841893 w 3960000"/>
              <a:gd name="connsiteY16" fmla="*/ 181064 h 3960000"/>
              <a:gd name="connsiteX17" fmla="*/ 308009 w 3960000"/>
              <a:gd name="connsiteY17" fmla="*/ 0 h 3960000"/>
              <a:gd name="connsiteX18" fmla="*/ 3651991 w 3960000"/>
              <a:gd name="connsiteY18" fmla="*/ 0 h 3960000"/>
              <a:gd name="connsiteX19" fmla="*/ 3960000 w 3960000"/>
              <a:gd name="connsiteY19" fmla="*/ 308009 h 3960000"/>
              <a:gd name="connsiteX20" fmla="*/ 3960000 w 3960000"/>
              <a:gd name="connsiteY20" fmla="*/ 3651991 h 3960000"/>
              <a:gd name="connsiteX21" fmla="*/ 3651991 w 3960000"/>
              <a:gd name="connsiteY21" fmla="*/ 3960000 h 3960000"/>
              <a:gd name="connsiteX22" fmla="*/ 308009 w 3960000"/>
              <a:gd name="connsiteY22" fmla="*/ 3960000 h 3960000"/>
              <a:gd name="connsiteX23" fmla="*/ 0 w 3960000"/>
              <a:gd name="connsiteY23" fmla="*/ 3651991 h 3960000"/>
              <a:gd name="connsiteX24" fmla="*/ 0 w 3960000"/>
              <a:gd name="connsiteY24" fmla="*/ 308009 h 3960000"/>
              <a:gd name="connsiteX25" fmla="*/ 308009 w 3960000"/>
              <a:gd name="connsiteY25" fmla="*/ 0 h 3960000"/>
              <a:gd name="connsiteX0" fmla="*/ 2841893 w 3960000"/>
              <a:gd name="connsiteY0" fmla="*/ 181064 h 3960000"/>
              <a:gd name="connsiteX1" fmla="*/ 2105790 w 3960000"/>
              <a:gd name="connsiteY1" fmla="*/ 859562 h 3960000"/>
              <a:gd name="connsiteX2" fmla="*/ 2106860 w 3960000"/>
              <a:gd name="connsiteY2" fmla="*/ 863292 h 3960000"/>
              <a:gd name="connsiteX3" fmla="*/ 2106860 w 3960000"/>
              <a:gd name="connsiteY3" fmla="*/ 1248172 h 3960000"/>
              <a:gd name="connsiteX4" fmla="*/ 1691968 w 3960000"/>
              <a:gd name="connsiteY4" fmla="*/ 1248172 h 3960000"/>
              <a:gd name="connsiteX5" fmla="*/ 1691968 w 3960000"/>
              <a:gd name="connsiteY5" fmla="*/ 1824236 h 3960000"/>
              <a:gd name="connsiteX6" fmla="*/ 2106860 w 3960000"/>
              <a:gd name="connsiteY6" fmla="*/ 1824236 h 3960000"/>
              <a:gd name="connsiteX7" fmla="*/ 2106860 w 3960000"/>
              <a:gd name="connsiteY7" fmla="*/ 3779396 h 3960000"/>
              <a:gd name="connsiteX8" fmla="*/ 2754932 w 3960000"/>
              <a:gd name="connsiteY8" fmla="*/ 3779396 h 3960000"/>
              <a:gd name="connsiteX9" fmla="*/ 2754932 w 3960000"/>
              <a:gd name="connsiteY9" fmla="*/ 1824236 h 3960000"/>
              <a:gd name="connsiteX10" fmla="*/ 3305869 w 3960000"/>
              <a:gd name="connsiteY10" fmla="*/ 1813665 h 3960000"/>
              <a:gd name="connsiteX11" fmla="*/ 3348152 w 3960000"/>
              <a:gd name="connsiteY11" fmla="*/ 1248172 h 3960000"/>
              <a:gd name="connsiteX12" fmla="*/ 2754932 w 3960000"/>
              <a:gd name="connsiteY12" fmla="*/ 1248172 h 3960000"/>
              <a:gd name="connsiteX13" fmla="*/ 2754932 w 3960000"/>
              <a:gd name="connsiteY13" fmla="*/ 907124 h 3960000"/>
              <a:gd name="connsiteX14" fmla="*/ 3369037 w 3960000"/>
              <a:gd name="connsiteY14" fmla="*/ 704441 h 3960000"/>
              <a:gd name="connsiteX15" fmla="*/ 3410216 w 3960000"/>
              <a:gd name="connsiteY15" fmla="*/ 195189 h 3960000"/>
              <a:gd name="connsiteX16" fmla="*/ 2841893 w 3960000"/>
              <a:gd name="connsiteY16" fmla="*/ 181064 h 3960000"/>
              <a:gd name="connsiteX17" fmla="*/ 308009 w 3960000"/>
              <a:gd name="connsiteY17" fmla="*/ 0 h 3960000"/>
              <a:gd name="connsiteX18" fmla="*/ 3651991 w 3960000"/>
              <a:gd name="connsiteY18" fmla="*/ 0 h 3960000"/>
              <a:gd name="connsiteX19" fmla="*/ 3960000 w 3960000"/>
              <a:gd name="connsiteY19" fmla="*/ 308009 h 3960000"/>
              <a:gd name="connsiteX20" fmla="*/ 3960000 w 3960000"/>
              <a:gd name="connsiteY20" fmla="*/ 3651991 h 3960000"/>
              <a:gd name="connsiteX21" fmla="*/ 3651991 w 3960000"/>
              <a:gd name="connsiteY21" fmla="*/ 3960000 h 3960000"/>
              <a:gd name="connsiteX22" fmla="*/ 308009 w 3960000"/>
              <a:gd name="connsiteY22" fmla="*/ 3960000 h 3960000"/>
              <a:gd name="connsiteX23" fmla="*/ 0 w 3960000"/>
              <a:gd name="connsiteY23" fmla="*/ 3651991 h 3960000"/>
              <a:gd name="connsiteX24" fmla="*/ 0 w 3960000"/>
              <a:gd name="connsiteY24" fmla="*/ 308009 h 3960000"/>
              <a:gd name="connsiteX25" fmla="*/ 308009 w 3960000"/>
              <a:gd name="connsiteY25" fmla="*/ 0 h 396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3960000" h="3960000">
                <a:moveTo>
                  <a:pt x="2841893" y="181064"/>
                </a:moveTo>
                <a:cubicBezTo>
                  <a:pt x="2485731" y="190239"/>
                  <a:pt x="2106781" y="339266"/>
                  <a:pt x="2105790" y="859562"/>
                </a:cubicBezTo>
                <a:lnTo>
                  <a:pt x="2106860" y="863292"/>
                </a:lnTo>
                <a:lnTo>
                  <a:pt x="2106860" y="1248172"/>
                </a:lnTo>
                <a:lnTo>
                  <a:pt x="1691968" y="1248172"/>
                </a:lnTo>
                <a:lnTo>
                  <a:pt x="1691968" y="1824236"/>
                </a:lnTo>
                <a:lnTo>
                  <a:pt x="2106860" y="1824236"/>
                </a:lnTo>
                <a:lnTo>
                  <a:pt x="2106860" y="3779396"/>
                </a:lnTo>
                <a:lnTo>
                  <a:pt x="2754932" y="3779396"/>
                </a:lnTo>
                <a:lnTo>
                  <a:pt x="2754932" y="1824236"/>
                </a:lnTo>
                <a:lnTo>
                  <a:pt x="3305869" y="1813665"/>
                </a:lnTo>
                <a:lnTo>
                  <a:pt x="3348152" y="1248172"/>
                </a:lnTo>
                <a:lnTo>
                  <a:pt x="2754932" y="1248172"/>
                </a:lnTo>
                <a:lnTo>
                  <a:pt x="2754932" y="907124"/>
                </a:lnTo>
                <a:cubicBezTo>
                  <a:pt x="2746287" y="682909"/>
                  <a:pt x="3126764" y="685506"/>
                  <a:pt x="3369037" y="704441"/>
                </a:cubicBezTo>
                <a:cubicBezTo>
                  <a:pt x="3391941" y="556446"/>
                  <a:pt x="3409927" y="381656"/>
                  <a:pt x="3410216" y="195189"/>
                </a:cubicBezTo>
                <a:cubicBezTo>
                  <a:pt x="3239930" y="163882"/>
                  <a:pt x="3118909" y="173928"/>
                  <a:pt x="2841893" y="181064"/>
                </a:cubicBezTo>
                <a:close/>
                <a:moveTo>
                  <a:pt x="308009" y="0"/>
                </a:moveTo>
                <a:lnTo>
                  <a:pt x="3651991" y="0"/>
                </a:lnTo>
                <a:cubicBezTo>
                  <a:pt x="3822100" y="0"/>
                  <a:pt x="3960000" y="137900"/>
                  <a:pt x="3960000" y="308009"/>
                </a:cubicBezTo>
                <a:lnTo>
                  <a:pt x="3960000" y="3651991"/>
                </a:lnTo>
                <a:cubicBezTo>
                  <a:pt x="3960000" y="3822100"/>
                  <a:pt x="3822100" y="3960000"/>
                  <a:pt x="3651991" y="3960000"/>
                </a:cubicBezTo>
                <a:lnTo>
                  <a:pt x="308009" y="3960000"/>
                </a:lnTo>
                <a:cubicBezTo>
                  <a:pt x="137900" y="3960000"/>
                  <a:pt x="0" y="3822100"/>
                  <a:pt x="0" y="3651991"/>
                </a:cubicBezTo>
                <a:lnTo>
                  <a:pt x="0" y="308009"/>
                </a:lnTo>
                <a:cubicBezTo>
                  <a:pt x="0" y="137900"/>
                  <a:pt x="137900" y="0"/>
                  <a:pt x="308009"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solidFill>
                <a:schemeClr val="tx1"/>
              </a:solidFill>
            </a:endParaRPr>
          </a:p>
        </p:txBody>
      </p:sp>
      <p:sp>
        <p:nvSpPr>
          <p:cNvPr id="101" name="Rounded Rectangle 10">
            <a:extLst>
              <a:ext uri="{FF2B5EF4-FFF2-40B4-BE49-F238E27FC236}">
                <a16:creationId xmlns:a16="http://schemas.microsoft.com/office/drawing/2014/main" id="{798E328E-1056-4BD6-8D0A-FEC675AE63E6}"/>
              </a:ext>
            </a:extLst>
          </p:cNvPr>
          <p:cNvSpPr>
            <a:spLocks noChangeAspect="1"/>
          </p:cNvSpPr>
          <p:nvPr/>
        </p:nvSpPr>
        <p:spPr>
          <a:xfrm>
            <a:off x="7836637" y="5624208"/>
            <a:ext cx="521115" cy="529812"/>
          </a:xfrm>
          <a:custGeom>
            <a:avLst/>
            <a:gdLst/>
            <a:ahLst/>
            <a:cxnLst/>
            <a:rect l="l" t="t" r="r" b="b"/>
            <a:pathLst>
              <a:path w="3186824" h="3240000">
                <a:moveTo>
                  <a:pt x="2141174" y="1384899"/>
                </a:moveTo>
                <a:lnTo>
                  <a:pt x="2141174" y="1528887"/>
                </a:lnTo>
                <a:lnTo>
                  <a:pt x="1997174" y="1528887"/>
                </a:lnTo>
                <a:lnTo>
                  <a:pt x="1997174" y="1744911"/>
                </a:lnTo>
                <a:lnTo>
                  <a:pt x="2141174" y="1744911"/>
                </a:lnTo>
                <a:lnTo>
                  <a:pt x="2141174" y="1888899"/>
                </a:lnTo>
                <a:lnTo>
                  <a:pt x="2357174" y="1888899"/>
                </a:lnTo>
                <a:lnTo>
                  <a:pt x="2357174" y="1744911"/>
                </a:lnTo>
                <a:lnTo>
                  <a:pt x="2501174" y="1744911"/>
                </a:lnTo>
                <a:lnTo>
                  <a:pt x="2501174" y="1528887"/>
                </a:lnTo>
                <a:lnTo>
                  <a:pt x="2357174" y="1528887"/>
                </a:lnTo>
                <a:lnTo>
                  <a:pt x="2357174" y="1384899"/>
                </a:lnTo>
                <a:close/>
                <a:moveTo>
                  <a:pt x="1286582" y="1008157"/>
                </a:moveTo>
                <a:cubicBezTo>
                  <a:pt x="1148208" y="1006486"/>
                  <a:pt x="1009270" y="1051569"/>
                  <a:pt x="894997" y="1143711"/>
                </a:cubicBezTo>
                <a:cubicBezTo>
                  <a:pt x="666451" y="1327995"/>
                  <a:pt x="600947" y="1648602"/>
                  <a:pt x="738892" y="1907765"/>
                </a:cubicBezTo>
                <a:cubicBezTo>
                  <a:pt x="876837" y="2166928"/>
                  <a:pt x="1179371" y="2291639"/>
                  <a:pt x="1459875" y="2204971"/>
                </a:cubicBezTo>
                <a:cubicBezTo>
                  <a:pt x="1676459" y="2138053"/>
                  <a:pt x="1832801" y="1959669"/>
                  <a:pt x="1876637" y="1747242"/>
                </a:cubicBezTo>
                <a:lnTo>
                  <a:pt x="1879565" y="1747242"/>
                </a:lnTo>
                <a:lnTo>
                  <a:pt x="1879565" y="1728291"/>
                </a:lnTo>
                <a:cubicBezTo>
                  <a:pt x="1891883" y="1671800"/>
                  <a:pt x="1894168" y="1612713"/>
                  <a:pt x="1887545" y="1552862"/>
                </a:cubicBezTo>
                <a:lnTo>
                  <a:pt x="1879565" y="1553745"/>
                </a:lnTo>
                <a:lnTo>
                  <a:pt x="1879565" y="1531218"/>
                </a:lnTo>
                <a:lnTo>
                  <a:pt x="1231565" y="1531218"/>
                </a:lnTo>
                <a:lnTo>
                  <a:pt x="1231565" y="1747242"/>
                </a:lnTo>
                <a:lnTo>
                  <a:pt x="1565835" y="1747242"/>
                </a:lnTo>
                <a:cubicBezTo>
                  <a:pt x="1530201" y="1827940"/>
                  <a:pt x="1460959" y="1892348"/>
                  <a:pt x="1371795" y="1919897"/>
                </a:cubicBezTo>
                <a:cubicBezTo>
                  <a:pt x="1228031" y="1964316"/>
                  <a:pt x="1072976" y="1900399"/>
                  <a:pt x="1002277" y="1767573"/>
                </a:cubicBezTo>
                <a:cubicBezTo>
                  <a:pt x="931578" y="1634747"/>
                  <a:pt x="965150" y="1470429"/>
                  <a:pt x="1082284" y="1375980"/>
                </a:cubicBezTo>
                <a:cubicBezTo>
                  <a:pt x="1199418" y="1281531"/>
                  <a:pt x="1367118" y="1283556"/>
                  <a:pt x="1481937" y="1380807"/>
                </a:cubicBezTo>
                <a:lnTo>
                  <a:pt x="1674778" y="1153129"/>
                </a:lnTo>
                <a:cubicBezTo>
                  <a:pt x="1562764" y="1058254"/>
                  <a:pt x="1424955" y="1009828"/>
                  <a:pt x="1286582" y="1008157"/>
                </a:cubicBezTo>
                <a:close/>
                <a:moveTo>
                  <a:pt x="293028" y="0"/>
                </a:moveTo>
                <a:lnTo>
                  <a:pt x="2893796" y="0"/>
                </a:lnTo>
                <a:cubicBezTo>
                  <a:pt x="3055631" y="0"/>
                  <a:pt x="3186824" y="131193"/>
                  <a:pt x="3186824" y="293028"/>
                </a:cubicBezTo>
                <a:lnTo>
                  <a:pt x="3186824" y="2946972"/>
                </a:lnTo>
                <a:cubicBezTo>
                  <a:pt x="3186824" y="3108807"/>
                  <a:pt x="3055631" y="3240000"/>
                  <a:pt x="2893796" y="3240000"/>
                </a:cubicBezTo>
                <a:lnTo>
                  <a:pt x="293028" y="3240000"/>
                </a:lnTo>
                <a:cubicBezTo>
                  <a:pt x="131193" y="3240000"/>
                  <a:pt x="0" y="3108807"/>
                  <a:pt x="0" y="2946972"/>
                </a:cubicBezTo>
                <a:lnTo>
                  <a:pt x="0" y="293028"/>
                </a:lnTo>
                <a:cubicBezTo>
                  <a:pt x="0" y="131193"/>
                  <a:pt x="131193" y="0"/>
                  <a:pt x="293028"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102" name="Block Arc 6">
            <a:extLst>
              <a:ext uri="{FF2B5EF4-FFF2-40B4-BE49-F238E27FC236}">
                <a16:creationId xmlns:a16="http://schemas.microsoft.com/office/drawing/2014/main" id="{62965521-2EFF-4BE9-866C-3D9369FA5C74}"/>
              </a:ext>
            </a:extLst>
          </p:cNvPr>
          <p:cNvSpPr/>
          <p:nvPr/>
        </p:nvSpPr>
        <p:spPr>
          <a:xfrm>
            <a:off x="8626102" y="5660698"/>
            <a:ext cx="488516" cy="493322"/>
          </a:xfrm>
          <a:custGeom>
            <a:avLst/>
            <a:gdLst>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91651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3004976 w 3221102"/>
              <a:gd name="connsiteY13" fmla="*/ 2356675 h 3221116"/>
              <a:gd name="connsiteX14" fmla="*/ 2585849 w 3221102"/>
              <a:gd name="connsiteY14" fmla="*/ 2588887 h 3221116"/>
              <a:gd name="connsiteX15" fmla="*/ 1973374 w 3221102"/>
              <a:gd name="connsiteY15" fmla="*/ 2195096 h 3221116"/>
              <a:gd name="connsiteX16" fmla="*/ 1390827 w 3221102"/>
              <a:gd name="connsiteY16" fmla="*/ 2527630 h 3221116"/>
              <a:gd name="connsiteX17" fmla="*/ 783896 w 3221102"/>
              <a:gd name="connsiteY17" fmla="*/ 1665044 h 3221116"/>
              <a:gd name="connsiteX18" fmla="*/ 1268509 w 3221102"/>
              <a:gd name="connsiteY18" fmla="*/ 819983 h 3221116"/>
              <a:gd name="connsiteX19" fmla="*/ 1328805 w 3221102"/>
              <a:gd name="connsiteY19" fmla="*/ 807930 h 3221116"/>
              <a:gd name="connsiteX20" fmla="*/ 1390827 w 3221102"/>
              <a:gd name="connsiteY20" fmla="*/ 802457 h 3221116"/>
              <a:gd name="connsiteX21" fmla="*/ 1462242 w 3221102"/>
              <a:gd name="connsiteY21" fmla="*/ 801708 h 3221116"/>
              <a:gd name="connsiteX22" fmla="*/ 1734726 w 3221102"/>
              <a:gd name="connsiteY22" fmla="*/ 869255 h 3221116"/>
              <a:gd name="connsiteX23" fmla="*/ 1956122 w 3221102"/>
              <a:gd name="connsiteY23" fmla="*/ 1110076 h 3221116"/>
              <a:gd name="connsiteX24" fmla="*/ 1973374 w 3221102"/>
              <a:gd name="connsiteY24" fmla="*/ 875315 h 3221116"/>
              <a:gd name="connsiteX25" fmla="*/ 2333414 w 3221102"/>
              <a:gd name="connsiteY25" fmla="*/ 875315 h 3221116"/>
              <a:gd name="connsiteX26" fmla="*/ 2324788 w 3221102"/>
              <a:gd name="connsiteY26" fmla="*/ 2054049 h 3221116"/>
              <a:gd name="connsiteX27" fmla="*/ 2661746 w 3221102"/>
              <a:gd name="connsiteY27" fmla="*/ 2179658 h 3221116"/>
              <a:gd name="connsiteX28" fmla="*/ 2691046 w 3221102"/>
              <a:gd name="connsiteY28" fmla="*/ 2188689 h 3221116"/>
              <a:gd name="connsiteX29" fmla="*/ 2667011 w 3221102"/>
              <a:gd name="connsiteY29" fmla="*/ 2175828 h 3221116"/>
              <a:gd name="connsiteX30" fmla="*/ 2332141 w 3221102"/>
              <a:gd name="connsiteY30" fmla="*/ 653899 h 3221116"/>
              <a:gd name="connsiteX31" fmla="*/ 776764 w 3221102"/>
              <a:gd name="connsiteY31" fmla="*/ 749845 h 3221116"/>
              <a:gd name="connsiteX32" fmla="*/ 631487 w 3221102"/>
              <a:gd name="connsiteY32" fmla="*/ 2301392 h 3221116"/>
              <a:gd name="connsiteX33" fmla="*/ 2142017 w 3221102"/>
              <a:gd name="connsiteY33" fmla="*/ 2684410 h 3221116"/>
              <a:gd name="connsiteX34" fmla="*/ 2324866 w 3221102"/>
              <a:gd name="connsiteY34" fmla="*/ 3053856 h 3221116"/>
              <a:gd name="connsiteX35" fmla="*/ 294693 w 3221102"/>
              <a:gd name="connsiteY35" fmla="*/ 2539075 h 3221116"/>
              <a:gd name="connsiteX36" fmla="*/ 489947 w 3221102"/>
              <a:gd name="connsiteY36" fmla="*/ 453774 h 3221116"/>
              <a:gd name="connsiteX37" fmla="*/ 1651152 w 3221102"/>
              <a:gd name="connsiteY37" fmla="*/ 501 h 3221116"/>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91651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3004976 w 3221102"/>
              <a:gd name="connsiteY13" fmla="*/ 2356675 h 3221116"/>
              <a:gd name="connsiteX14" fmla="*/ 2585849 w 3221102"/>
              <a:gd name="connsiteY14" fmla="*/ 2588887 h 3221116"/>
              <a:gd name="connsiteX15" fmla="*/ 1973374 w 3221102"/>
              <a:gd name="connsiteY15" fmla="*/ 2195096 h 3221116"/>
              <a:gd name="connsiteX16" fmla="*/ 1390827 w 3221102"/>
              <a:gd name="connsiteY16" fmla="*/ 2527630 h 3221116"/>
              <a:gd name="connsiteX17" fmla="*/ 783896 w 3221102"/>
              <a:gd name="connsiteY17" fmla="*/ 1665044 h 3221116"/>
              <a:gd name="connsiteX18" fmla="*/ 1268509 w 3221102"/>
              <a:gd name="connsiteY18" fmla="*/ 819983 h 3221116"/>
              <a:gd name="connsiteX19" fmla="*/ 1328805 w 3221102"/>
              <a:gd name="connsiteY19" fmla="*/ 807930 h 3221116"/>
              <a:gd name="connsiteX20" fmla="*/ 1390827 w 3221102"/>
              <a:gd name="connsiteY20" fmla="*/ 802457 h 3221116"/>
              <a:gd name="connsiteX21" fmla="*/ 1462242 w 3221102"/>
              <a:gd name="connsiteY21" fmla="*/ 801708 h 3221116"/>
              <a:gd name="connsiteX22" fmla="*/ 1734726 w 3221102"/>
              <a:gd name="connsiteY22" fmla="*/ 869255 h 3221116"/>
              <a:gd name="connsiteX23" fmla="*/ 1956122 w 3221102"/>
              <a:gd name="connsiteY23" fmla="*/ 1110076 h 3221116"/>
              <a:gd name="connsiteX24" fmla="*/ 1973374 w 3221102"/>
              <a:gd name="connsiteY24" fmla="*/ 875315 h 3221116"/>
              <a:gd name="connsiteX25" fmla="*/ 2333414 w 3221102"/>
              <a:gd name="connsiteY25" fmla="*/ 875315 h 3221116"/>
              <a:gd name="connsiteX26" fmla="*/ 2324788 w 3221102"/>
              <a:gd name="connsiteY26" fmla="*/ 2054049 h 3221116"/>
              <a:gd name="connsiteX27" fmla="*/ 2661746 w 3221102"/>
              <a:gd name="connsiteY27" fmla="*/ 2179658 h 3221116"/>
              <a:gd name="connsiteX28" fmla="*/ 2691046 w 3221102"/>
              <a:gd name="connsiteY28" fmla="*/ 2188689 h 3221116"/>
              <a:gd name="connsiteX29" fmla="*/ 2667011 w 3221102"/>
              <a:gd name="connsiteY29" fmla="*/ 2175828 h 3221116"/>
              <a:gd name="connsiteX30" fmla="*/ 2332141 w 3221102"/>
              <a:gd name="connsiteY30" fmla="*/ 653899 h 3221116"/>
              <a:gd name="connsiteX31" fmla="*/ 776764 w 3221102"/>
              <a:gd name="connsiteY31" fmla="*/ 749845 h 3221116"/>
              <a:gd name="connsiteX32" fmla="*/ 631487 w 3221102"/>
              <a:gd name="connsiteY32" fmla="*/ 2301392 h 3221116"/>
              <a:gd name="connsiteX33" fmla="*/ 2142017 w 3221102"/>
              <a:gd name="connsiteY33" fmla="*/ 2684410 h 3221116"/>
              <a:gd name="connsiteX34" fmla="*/ 2324866 w 3221102"/>
              <a:gd name="connsiteY34" fmla="*/ 3053856 h 3221116"/>
              <a:gd name="connsiteX35" fmla="*/ 294693 w 3221102"/>
              <a:gd name="connsiteY35" fmla="*/ 2539075 h 3221116"/>
              <a:gd name="connsiteX36" fmla="*/ 489947 w 3221102"/>
              <a:gd name="connsiteY36" fmla="*/ 453774 h 3221116"/>
              <a:gd name="connsiteX37" fmla="*/ 1651152 w 3221102"/>
              <a:gd name="connsiteY37" fmla="*/ 501 h 3221116"/>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91651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3004976 w 3221102"/>
              <a:gd name="connsiteY13" fmla="*/ 2356675 h 3221116"/>
              <a:gd name="connsiteX14" fmla="*/ 2585849 w 3221102"/>
              <a:gd name="connsiteY14" fmla="*/ 2588887 h 3221116"/>
              <a:gd name="connsiteX15" fmla="*/ 1973374 w 3221102"/>
              <a:gd name="connsiteY15" fmla="*/ 2195096 h 3221116"/>
              <a:gd name="connsiteX16" fmla="*/ 1390827 w 3221102"/>
              <a:gd name="connsiteY16" fmla="*/ 2527630 h 3221116"/>
              <a:gd name="connsiteX17" fmla="*/ 783896 w 3221102"/>
              <a:gd name="connsiteY17" fmla="*/ 1665044 h 3221116"/>
              <a:gd name="connsiteX18" fmla="*/ 1268509 w 3221102"/>
              <a:gd name="connsiteY18" fmla="*/ 819983 h 3221116"/>
              <a:gd name="connsiteX19" fmla="*/ 1328805 w 3221102"/>
              <a:gd name="connsiteY19" fmla="*/ 807930 h 3221116"/>
              <a:gd name="connsiteX20" fmla="*/ 1390827 w 3221102"/>
              <a:gd name="connsiteY20" fmla="*/ 802457 h 3221116"/>
              <a:gd name="connsiteX21" fmla="*/ 1462242 w 3221102"/>
              <a:gd name="connsiteY21" fmla="*/ 801708 h 3221116"/>
              <a:gd name="connsiteX22" fmla="*/ 1956122 w 3221102"/>
              <a:gd name="connsiteY22" fmla="*/ 1110076 h 3221116"/>
              <a:gd name="connsiteX23" fmla="*/ 1973374 w 3221102"/>
              <a:gd name="connsiteY23" fmla="*/ 875315 h 3221116"/>
              <a:gd name="connsiteX24" fmla="*/ 2333414 w 3221102"/>
              <a:gd name="connsiteY24" fmla="*/ 875315 h 3221116"/>
              <a:gd name="connsiteX25" fmla="*/ 2324788 w 3221102"/>
              <a:gd name="connsiteY25" fmla="*/ 2054049 h 3221116"/>
              <a:gd name="connsiteX26" fmla="*/ 2661746 w 3221102"/>
              <a:gd name="connsiteY26" fmla="*/ 2179658 h 3221116"/>
              <a:gd name="connsiteX27" fmla="*/ 2691046 w 3221102"/>
              <a:gd name="connsiteY27" fmla="*/ 2188689 h 3221116"/>
              <a:gd name="connsiteX28" fmla="*/ 2667011 w 3221102"/>
              <a:gd name="connsiteY28" fmla="*/ 2175828 h 3221116"/>
              <a:gd name="connsiteX29" fmla="*/ 2332141 w 3221102"/>
              <a:gd name="connsiteY29" fmla="*/ 653899 h 3221116"/>
              <a:gd name="connsiteX30" fmla="*/ 776764 w 3221102"/>
              <a:gd name="connsiteY30" fmla="*/ 749845 h 3221116"/>
              <a:gd name="connsiteX31" fmla="*/ 631487 w 3221102"/>
              <a:gd name="connsiteY31" fmla="*/ 2301392 h 3221116"/>
              <a:gd name="connsiteX32" fmla="*/ 2142017 w 3221102"/>
              <a:gd name="connsiteY32" fmla="*/ 2684410 h 3221116"/>
              <a:gd name="connsiteX33" fmla="*/ 2324866 w 3221102"/>
              <a:gd name="connsiteY33" fmla="*/ 3053856 h 3221116"/>
              <a:gd name="connsiteX34" fmla="*/ 294693 w 3221102"/>
              <a:gd name="connsiteY34" fmla="*/ 2539075 h 3221116"/>
              <a:gd name="connsiteX35" fmla="*/ 489947 w 3221102"/>
              <a:gd name="connsiteY35" fmla="*/ 453774 h 3221116"/>
              <a:gd name="connsiteX36" fmla="*/ 1651152 w 3221102"/>
              <a:gd name="connsiteY36" fmla="*/ 501 h 3221116"/>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91651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3004976 w 3221102"/>
              <a:gd name="connsiteY13" fmla="*/ 2356675 h 3221116"/>
              <a:gd name="connsiteX14" fmla="*/ 2585849 w 3221102"/>
              <a:gd name="connsiteY14" fmla="*/ 2588887 h 3221116"/>
              <a:gd name="connsiteX15" fmla="*/ 1973374 w 3221102"/>
              <a:gd name="connsiteY15" fmla="*/ 2195096 h 3221116"/>
              <a:gd name="connsiteX16" fmla="*/ 1390827 w 3221102"/>
              <a:gd name="connsiteY16" fmla="*/ 2527630 h 3221116"/>
              <a:gd name="connsiteX17" fmla="*/ 783896 w 3221102"/>
              <a:gd name="connsiteY17" fmla="*/ 1665044 h 3221116"/>
              <a:gd name="connsiteX18" fmla="*/ 1268509 w 3221102"/>
              <a:gd name="connsiteY18" fmla="*/ 819983 h 3221116"/>
              <a:gd name="connsiteX19" fmla="*/ 1328805 w 3221102"/>
              <a:gd name="connsiteY19" fmla="*/ 807930 h 3221116"/>
              <a:gd name="connsiteX20" fmla="*/ 1390827 w 3221102"/>
              <a:gd name="connsiteY20" fmla="*/ 802457 h 3221116"/>
              <a:gd name="connsiteX21" fmla="*/ 1462242 w 3221102"/>
              <a:gd name="connsiteY21" fmla="*/ 801708 h 3221116"/>
              <a:gd name="connsiteX22" fmla="*/ 1956122 w 3221102"/>
              <a:gd name="connsiteY22" fmla="*/ 1110076 h 3221116"/>
              <a:gd name="connsiteX23" fmla="*/ 1973374 w 3221102"/>
              <a:gd name="connsiteY23" fmla="*/ 875315 h 3221116"/>
              <a:gd name="connsiteX24" fmla="*/ 2333414 w 3221102"/>
              <a:gd name="connsiteY24" fmla="*/ 875315 h 3221116"/>
              <a:gd name="connsiteX25" fmla="*/ 2324788 w 3221102"/>
              <a:gd name="connsiteY25" fmla="*/ 2054049 h 3221116"/>
              <a:gd name="connsiteX26" fmla="*/ 2661746 w 3221102"/>
              <a:gd name="connsiteY26" fmla="*/ 2179658 h 3221116"/>
              <a:gd name="connsiteX27" fmla="*/ 2691046 w 3221102"/>
              <a:gd name="connsiteY27" fmla="*/ 2188689 h 3221116"/>
              <a:gd name="connsiteX28" fmla="*/ 2667011 w 3221102"/>
              <a:gd name="connsiteY28" fmla="*/ 2175828 h 3221116"/>
              <a:gd name="connsiteX29" fmla="*/ 2332141 w 3221102"/>
              <a:gd name="connsiteY29" fmla="*/ 653899 h 3221116"/>
              <a:gd name="connsiteX30" fmla="*/ 776764 w 3221102"/>
              <a:gd name="connsiteY30" fmla="*/ 749845 h 3221116"/>
              <a:gd name="connsiteX31" fmla="*/ 631487 w 3221102"/>
              <a:gd name="connsiteY31" fmla="*/ 2301392 h 3221116"/>
              <a:gd name="connsiteX32" fmla="*/ 2142017 w 3221102"/>
              <a:gd name="connsiteY32" fmla="*/ 2684410 h 3221116"/>
              <a:gd name="connsiteX33" fmla="*/ 2324866 w 3221102"/>
              <a:gd name="connsiteY33" fmla="*/ 3053856 h 3221116"/>
              <a:gd name="connsiteX34" fmla="*/ 294693 w 3221102"/>
              <a:gd name="connsiteY34" fmla="*/ 2539075 h 3221116"/>
              <a:gd name="connsiteX35" fmla="*/ 489947 w 3221102"/>
              <a:gd name="connsiteY35" fmla="*/ 453774 h 3221116"/>
              <a:gd name="connsiteX36" fmla="*/ 1651152 w 3221102"/>
              <a:gd name="connsiteY36" fmla="*/ 501 h 3221116"/>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91651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3004976 w 3221102"/>
              <a:gd name="connsiteY13" fmla="*/ 2356675 h 3221116"/>
              <a:gd name="connsiteX14" fmla="*/ 2585849 w 3221102"/>
              <a:gd name="connsiteY14" fmla="*/ 2588887 h 3221116"/>
              <a:gd name="connsiteX15" fmla="*/ 1973374 w 3221102"/>
              <a:gd name="connsiteY15" fmla="*/ 2195096 h 3221116"/>
              <a:gd name="connsiteX16" fmla="*/ 1390827 w 3221102"/>
              <a:gd name="connsiteY16" fmla="*/ 2527630 h 3221116"/>
              <a:gd name="connsiteX17" fmla="*/ 783896 w 3221102"/>
              <a:gd name="connsiteY17" fmla="*/ 1665044 h 3221116"/>
              <a:gd name="connsiteX18" fmla="*/ 1268509 w 3221102"/>
              <a:gd name="connsiteY18" fmla="*/ 819983 h 3221116"/>
              <a:gd name="connsiteX19" fmla="*/ 1328805 w 3221102"/>
              <a:gd name="connsiteY19" fmla="*/ 807930 h 3221116"/>
              <a:gd name="connsiteX20" fmla="*/ 1390827 w 3221102"/>
              <a:gd name="connsiteY20" fmla="*/ 802457 h 3221116"/>
              <a:gd name="connsiteX21" fmla="*/ 1462242 w 3221102"/>
              <a:gd name="connsiteY21" fmla="*/ 801708 h 3221116"/>
              <a:gd name="connsiteX22" fmla="*/ 1956122 w 3221102"/>
              <a:gd name="connsiteY22" fmla="*/ 1110076 h 3221116"/>
              <a:gd name="connsiteX23" fmla="*/ 1973374 w 3221102"/>
              <a:gd name="connsiteY23" fmla="*/ 875315 h 3221116"/>
              <a:gd name="connsiteX24" fmla="*/ 2333414 w 3221102"/>
              <a:gd name="connsiteY24" fmla="*/ 875315 h 3221116"/>
              <a:gd name="connsiteX25" fmla="*/ 2324788 w 3221102"/>
              <a:gd name="connsiteY25" fmla="*/ 2054049 h 3221116"/>
              <a:gd name="connsiteX26" fmla="*/ 2661746 w 3221102"/>
              <a:gd name="connsiteY26" fmla="*/ 2179658 h 3221116"/>
              <a:gd name="connsiteX27" fmla="*/ 2691046 w 3221102"/>
              <a:gd name="connsiteY27" fmla="*/ 2188689 h 3221116"/>
              <a:gd name="connsiteX28" fmla="*/ 2667011 w 3221102"/>
              <a:gd name="connsiteY28" fmla="*/ 2175828 h 3221116"/>
              <a:gd name="connsiteX29" fmla="*/ 2332141 w 3221102"/>
              <a:gd name="connsiteY29" fmla="*/ 653899 h 3221116"/>
              <a:gd name="connsiteX30" fmla="*/ 776764 w 3221102"/>
              <a:gd name="connsiteY30" fmla="*/ 749845 h 3221116"/>
              <a:gd name="connsiteX31" fmla="*/ 631487 w 3221102"/>
              <a:gd name="connsiteY31" fmla="*/ 2301392 h 3221116"/>
              <a:gd name="connsiteX32" fmla="*/ 2142017 w 3221102"/>
              <a:gd name="connsiteY32" fmla="*/ 2684410 h 3221116"/>
              <a:gd name="connsiteX33" fmla="*/ 2324866 w 3221102"/>
              <a:gd name="connsiteY33" fmla="*/ 3053856 h 3221116"/>
              <a:gd name="connsiteX34" fmla="*/ 294693 w 3221102"/>
              <a:gd name="connsiteY34" fmla="*/ 2539075 h 3221116"/>
              <a:gd name="connsiteX35" fmla="*/ 489947 w 3221102"/>
              <a:gd name="connsiteY35" fmla="*/ 453774 h 3221116"/>
              <a:gd name="connsiteX36" fmla="*/ 1651152 w 3221102"/>
              <a:gd name="connsiteY36" fmla="*/ 501 h 3221116"/>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14013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3004976 w 3221102"/>
              <a:gd name="connsiteY13" fmla="*/ 2356675 h 3221116"/>
              <a:gd name="connsiteX14" fmla="*/ 2585849 w 3221102"/>
              <a:gd name="connsiteY14" fmla="*/ 2588887 h 3221116"/>
              <a:gd name="connsiteX15" fmla="*/ 1973374 w 3221102"/>
              <a:gd name="connsiteY15" fmla="*/ 2195096 h 3221116"/>
              <a:gd name="connsiteX16" fmla="*/ 1390827 w 3221102"/>
              <a:gd name="connsiteY16" fmla="*/ 2527630 h 3221116"/>
              <a:gd name="connsiteX17" fmla="*/ 783896 w 3221102"/>
              <a:gd name="connsiteY17" fmla="*/ 1665044 h 3221116"/>
              <a:gd name="connsiteX18" fmla="*/ 1268509 w 3221102"/>
              <a:gd name="connsiteY18" fmla="*/ 819983 h 3221116"/>
              <a:gd name="connsiteX19" fmla="*/ 1328805 w 3221102"/>
              <a:gd name="connsiteY19" fmla="*/ 807930 h 3221116"/>
              <a:gd name="connsiteX20" fmla="*/ 1390827 w 3221102"/>
              <a:gd name="connsiteY20" fmla="*/ 802457 h 3221116"/>
              <a:gd name="connsiteX21" fmla="*/ 1462242 w 3221102"/>
              <a:gd name="connsiteY21" fmla="*/ 801708 h 3221116"/>
              <a:gd name="connsiteX22" fmla="*/ 1956122 w 3221102"/>
              <a:gd name="connsiteY22" fmla="*/ 1110076 h 3221116"/>
              <a:gd name="connsiteX23" fmla="*/ 1973374 w 3221102"/>
              <a:gd name="connsiteY23" fmla="*/ 875315 h 3221116"/>
              <a:gd name="connsiteX24" fmla="*/ 2333414 w 3221102"/>
              <a:gd name="connsiteY24" fmla="*/ 875315 h 3221116"/>
              <a:gd name="connsiteX25" fmla="*/ 2324788 w 3221102"/>
              <a:gd name="connsiteY25" fmla="*/ 2054049 h 3221116"/>
              <a:gd name="connsiteX26" fmla="*/ 2661746 w 3221102"/>
              <a:gd name="connsiteY26" fmla="*/ 2179658 h 3221116"/>
              <a:gd name="connsiteX27" fmla="*/ 2691046 w 3221102"/>
              <a:gd name="connsiteY27" fmla="*/ 2188689 h 3221116"/>
              <a:gd name="connsiteX28" fmla="*/ 2667011 w 3221102"/>
              <a:gd name="connsiteY28" fmla="*/ 2175828 h 3221116"/>
              <a:gd name="connsiteX29" fmla="*/ 2332141 w 3221102"/>
              <a:gd name="connsiteY29" fmla="*/ 653899 h 3221116"/>
              <a:gd name="connsiteX30" fmla="*/ 776764 w 3221102"/>
              <a:gd name="connsiteY30" fmla="*/ 749845 h 3221116"/>
              <a:gd name="connsiteX31" fmla="*/ 631487 w 3221102"/>
              <a:gd name="connsiteY31" fmla="*/ 2301392 h 3221116"/>
              <a:gd name="connsiteX32" fmla="*/ 2142017 w 3221102"/>
              <a:gd name="connsiteY32" fmla="*/ 2684410 h 3221116"/>
              <a:gd name="connsiteX33" fmla="*/ 2324866 w 3221102"/>
              <a:gd name="connsiteY33" fmla="*/ 3053856 h 3221116"/>
              <a:gd name="connsiteX34" fmla="*/ 294693 w 3221102"/>
              <a:gd name="connsiteY34" fmla="*/ 2539075 h 3221116"/>
              <a:gd name="connsiteX35" fmla="*/ 489947 w 3221102"/>
              <a:gd name="connsiteY35" fmla="*/ 453774 h 3221116"/>
              <a:gd name="connsiteX36" fmla="*/ 1651152 w 3221102"/>
              <a:gd name="connsiteY36" fmla="*/ 501 h 3221116"/>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14013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3004976 w 3221102"/>
              <a:gd name="connsiteY13" fmla="*/ 2356675 h 3221116"/>
              <a:gd name="connsiteX14" fmla="*/ 2585849 w 3221102"/>
              <a:gd name="connsiteY14" fmla="*/ 2588887 h 3221116"/>
              <a:gd name="connsiteX15" fmla="*/ 1973374 w 3221102"/>
              <a:gd name="connsiteY15" fmla="*/ 2195096 h 3221116"/>
              <a:gd name="connsiteX16" fmla="*/ 1390827 w 3221102"/>
              <a:gd name="connsiteY16" fmla="*/ 2527630 h 3221116"/>
              <a:gd name="connsiteX17" fmla="*/ 783896 w 3221102"/>
              <a:gd name="connsiteY17" fmla="*/ 1665044 h 3221116"/>
              <a:gd name="connsiteX18" fmla="*/ 1268509 w 3221102"/>
              <a:gd name="connsiteY18" fmla="*/ 819983 h 3221116"/>
              <a:gd name="connsiteX19" fmla="*/ 1328805 w 3221102"/>
              <a:gd name="connsiteY19" fmla="*/ 807930 h 3221116"/>
              <a:gd name="connsiteX20" fmla="*/ 1390827 w 3221102"/>
              <a:gd name="connsiteY20" fmla="*/ 802457 h 3221116"/>
              <a:gd name="connsiteX21" fmla="*/ 1462242 w 3221102"/>
              <a:gd name="connsiteY21" fmla="*/ 801708 h 3221116"/>
              <a:gd name="connsiteX22" fmla="*/ 1956122 w 3221102"/>
              <a:gd name="connsiteY22" fmla="*/ 1110076 h 3221116"/>
              <a:gd name="connsiteX23" fmla="*/ 1973374 w 3221102"/>
              <a:gd name="connsiteY23" fmla="*/ 875315 h 3221116"/>
              <a:gd name="connsiteX24" fmla="*/ 2333414 w 3221102"/>
              <a:gd name="connsiteY24" fmla="*/ 875315 h 3221116"/>
              <a:gd name="connsiteX25" fmla="*/ 2324788 w 3221102"/>
              <a:gd name="connsiteY25" fmla="*/ 2054049 h 3221116"/>
              <a:gd name="connsiteX26" fmla="*/ 2661746 w 3221102"/>
              <a:gd name="connsiteY26" fmla="*/ 2179658 h 3221116"/>
              <a:gd name="connsiteX27" fmla="*/ 2691046 w 3221102"/>
              <a:gd name="connsiteY27" fmla="*/ 2188689 h 3221116"/>
              <a:gd name="connsiteX28" fmla="*/ 2667011 w 3221102"/>
              <a:gd name="connsiteY28" fmla="*/ 2175828 h 3221116"/>
              <a:gd name="connsiteX29" fmla="*/ 2332141 w 3221102"/>
              <a:gd name="connsiteY29" fmla="*/ 653899 h 3221116"/>
              <a:gd name="connsiteX30" fmla="*/ 776764 w 3221102"/>
              <a:gd name="connsiteY30" fmla="*/ 749845 h 3221116"/>
              <a:gd name="connsiteX31" fmla="*/ 631487 w 3221102"/>
              <a:gd name="connsiteY31" fmla="*/ 2301392 h 3221116"/>
              <a:gd name="connsiteX32" fmla="*/ 2142017 w 3221102"/>
              <a:gd name="connsiteY32" fmla="*/ 2684410 h 3221116"/>
              <a:gd name="connsiteX33" fmla="*/ 2324866 w 3221102"/>
              <a:gd name="connsiteY33" fmla="*/ 3053856 h 3221116"/>
              <a:gd name="connsiteX34" fmla="*/ 294693 w 3221102"/>
              <a:gd name="connsiteY34" fmla="*/ 2539075 h 3221116"/>
              <a:gd name="connsiteX35" fmla="*/ 489947 w 3221102"/>
              <a:gd name="connsiteY35" fmla="*/ 453774 h 3221116"/>
              <a:gd name="connsiteX36" fmla="*/ 1651152 w 3221102"/>
              <a:gd name="connsiteY36" fmla="*/ 501 h 3221116"/>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14013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2585849 w 3221102"/>
              <a:gd name="connsiteY13" fmla="*/ 2588887 h 3221116"/>
              <a:gd name="connsiteX14" fmla="*/ 1973374 w 3221102"/>
              <a:gd name="connsiteY14" fmla="*/ 2195096 h 3221116"/>
              <a:gd name="connsiteX15" fmla="*/ 1390827 w 3221102"/>
              <a:gd name="connsiteY15" fmla="*/ 2527630 h 3221116"/>
              <a:gd name="connsiteX16" fmla="*/ 783896 w 3221102"/>
              <a:gd name="connsiteY16" fmla="*/ 1665044 h 3221116"/>
              <a:gd name="connsiteX17" fmla="*/ 1268509 w 3221102"/>
              <a:gd name="connsiteY17" fmla="*/ 819983 h 3221116"/>
              <a:gd name="connsiteX18" fmla="*/ 1328805 w 3221102"/>
              <a:gd name="connsiteY18" fmla="*/ 807930 h 3221116"/>
              <a:gd name="connsiteX19" fmla="*/ 1390827 w 3221102"/>
              <a:gd name="connsiteY19" fmla="*/ 802457 h 3221116"/>
              <a:gd name="connsiteX20" fmla="*/ 1462242 w 3221102"/>
              <a:gd name="connsiteY20" fmla="*/ 801708 h 3221116"/>
              <a:gd name="connsiteX21" fmla="*/ 1956122 w 3221102"/>
              <a:gd name="connsiteY21" fmla="*/ 1110076 h 3221116"/>
              <a:gd name="connsiteX22" fmla="*/ 1973374 w 3221102"/>
              <a:gd name="connsiteY22" fmla="*/ 875315 h 3221116"/>
              <a:gd name="connsiteX23" fmla="*/ 2333414 w 3221102"/>
              <a:gd name="connsiteY23" fmla="*/ 875315 h 3221116"/>
              <a:gd name="connsiteX24" fmla="*/ 2324788 w 3221102"/>
              <a:gd name="connsiteY24" fmla="*/ 2054049 h 3221116"/>
              <a:gd name="connsiteX25" fmla="*/ 2661746 w 3221102"/>
              <a:gd name="connsiteY25" fmla="*/ 2179658 h 3221116"/>
              <a:gd name="connsiteX26" fmla="*/ 2691046 w 3221102"/>
              <a:gd name="connsiteY26" fmla="*/ 2188689 h 3221116"/>
              <a:gd name="connsiteX27" fmla="*/ 2667011 w 3221102"/>
              <a:gd name="connsiteY27" fmla="*/ 2175828 h 3221116"/>
              <a:gd name="connsiteX28" fmla="*/ 2332141 w 3221102"/>
              <a:gd name="connsiteY28" fmla="*/ 653899 h 3221116"/>
              <a:gd name="connsiteX29" fmla="*/ 776764 w 3221102"/>
              <a:gd name="connsiteY29" fmla="*/ 749845 h 3221116"/>
              <a:gd name="connsiteX30" fmla="*/ 631487 w 3221102"/>
              <a:gd name="connsiteY30" fmla="*/ 2301392 h 3221116"/>
              <a:gd name="connsiteX31" fmla="*/ 2142017 w 3221102"/>
              <a:gd name="connsiteY31" fmla="*/ 2684410 h 3221116"/>
              <a:gd name="connsiteX32" fmla="*/ 2324866 w 3221102"/>
              <a:gd name="connsiteY32" fmla="*/ 3053856 h 3221116"/>
              <a:gd name="connsiteX33" fmla="*/ 294693 w 3221102"/>
              <a:gd name="connsiteY33" fmla="*/ 2539075 h 3221116"/>
              <a:gd name="connsiteX34" fmla="*/ 489947 w 3221102"/>
              <a:gd name="connsiteY34" fmla="*/ 453774 h 3221116"/>
              <a:gd name="connsiteX35" fmla="*/ 1651152 w 3221102"/>
              <a:gd name="connsiteY35" fmla="*/ 501 h 3221116"/>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14013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2585849 w 3221102"/>
              <a:gd name="connsiteY13" fmla="*/ 2588887 h 3221116"/>
              <a:gd name="connsiteX14" fmla="*/ 1973374 w 3221102"/>
              <a:gd name="connsiteY14" fmla="*/ 2195096 h 3221116"/>
              <a:gd name="connsiteX15" fmla="*/ 1390827 w 3221102"/>
              <a:gd name="connsiteY15" fmla="*/ 2527630 h 3221116"/>
              <a:gd name="connsiteX16" fmla="*/ 783896 w 3221102"/>
              <a:gd name="connsiteY16" fmla="*/ 1665044 h 3221116"/>
              <a:gd name="connsiteX17" fmla="*/ 1268509 w 3221102"/>
              <a:gd name="connsiteY17" fmla="*/ 819983 h 3221116"/>
              <a:gd name="connsiteX18" fmla="*/ 1328805 w 3221102"/>
              <a:gd name="connsiteY18" fmla="*/ 807930 h 3221116"/>
              <a:gd name="connsiteX19" fmla="*/ 1390827 w 3221102"/>
              <a:gd name="connsiteY19" fmla="*/ 802457 h 3221116"/>
              <a:gd name="connsiteX20" fmla="*/ 1462242 w 3221102"/>
              <a:gd name="connsiteY20" fmla="*/ 801708 h 3221116"/>
              <a:gd name="connsiteX21" fmla="*/ 1956122 w 3221102"/>
              <a:gd name="connsiteY21" fmla="*/ 1110076 h 3221116"/>
              <a:gd name="connsiteX22" fmla="*/ 1973374 w 3221102"/>
              <a:gd name="connsiteY22" fmla="*/ 875315 h 3221116"/>
              <a:gd name="connsiteX23" fmla="*/ 2333414 w 3221102"/>
              <a:gd name="connsiteY23" fmla="*/ 875315 h 3221116"/>
              <a:gd name="connsiteX24" fmla="*/ 2324788 w 3221102"/>
              <a:gd name="connsiteY24" fmla="*/ 2054049 h 3221116"/>
              <a:gd name="connsiteX25" fmla="*/ 2661746 w 3221102"/>
              <a:gd name="connsiteY25" fmla="*/ 2179658 h 3221116"/>
              <a:gd name="connsiteX26" fmla="*/ 2691046 w 3221102"/>
              <a:gd name="connsiteY26" fmla="*/ 2188689 h 3221116"/>
              <a:gd name="connsiteX27" fmla="*/ 2667011 w 3221102"/>
              <a:gd name="connsiteY27" fmla="*/ 2175828 h 3221116"/>
              <a:gd name="connsiteX28" fmla="*/ 2332141 w 3221102"/>
              <a:gd name="connsiteY28" fmla="*/ 653899 h 3221116"/>
              <a:gd name="connsiteX29" fmla="*/ 776764 w 3221102"/>
              <a:gd name="connsiteY29" fmla="*/ 749845 h 3221116"/>
              <a:gd name="connsiteX30" fmla="*/ 631487 w 3221102"/>
              <a:gd name="connsiteY30" fmla="*/ 2301392 h 3221116"/>
              <a:gd name="connsiteX31" fmla="*/ 2142017 w 3221102"/>
              <a:gd name="connsiteY31" fmla="*/ 2684410 h 3221116"/>
              <a:gd name="connsiteX32" fmla="*/ 2324866 w 3221102"/>
              <a:gd name="connsiteY32" fmla="*/ 3053856 h 3221116"/>
              <a:gd name="connsiteX33" fmla="*/ 294693 w 3221102"/>
              <a:gd name="connsiteY33" fmla="*/ 2539075 h 3221116"/>
              <a:gd name="connsiteX34" fmla="*/ 489947 w 3221102"/>
              <a:gd name="connsiteY34" fmla="*/ 453774 h 3221116"/>
              <a:gd name="connsiteX35" fmla="*/ 1651152 w 3221102"/>
              <a:gd name="connsiteY35" fmla="*/ 501 h 3221116"/>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14013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2585849 w 3221102"/>
              <a:gd name="connsiteY13" fmla="*/ 2588887 h 3221116"/>
              <a:gd name="connsiteX14" fmla="*/ 1973374 w 3221102"/>
              <a:gd name="connsiteY14" fmla="*/ 2195096 h 3221116"/>
              <a:gd name="connsiteX15" fmla="*/ 1390827 w 3221102"/>
              <a:gd name="connsiteY15" fmla="*/ 2527630 h 3221116"/>
              <a:gd name="connsiteX16" fmla="*/ 783896 w 3221102"/>
              <a:gd name="connsiteY16" fmla="*/ 1665044 h 3221116"/>
              <a:gd name="connsiteX17" fmla="*/ 1268509 w 3221102"/>
              <a:gd name="connsiteY17" fmla="*/ 819983 h 3221116"/>
              <a:gd name="connsiteX18" fmla="*/ 1328805 w 3221102"/>
              <a:gd name="connsiteY18" fmla="*/ 807930 h 3221116"/>
              <a:gd name="connsiteX19" fmla="*/ 1390827 w 3221102"/>
              <a:gd name="connsiteY19" fmla="*/ 802457 h 3221116"/>
              <a:gd name="connsiteX20" fmla="*/ 1462242 w 3221102"/>
              <a:gd name="connsiteY20" fmla="*/ 801708 h 3221116"/>
              <a:gd name="connsiteX21" fmla="*/ 1956122 w 3221102"/>
              <a:gd name="connsiteY21" fmla="*/ 1110076 h 3221116"/>
              <a:gd name="connsiteX22" fmla="*/ 1973374 w 3221102"/>
              <a:gd name="connsiteY22" fmla="*/ 875315 h 3221116"/>
              <a:gd name="connsiteX23" fmla="*/ 2333414 w 3221102"/>
              <a:gd name="connsiteY23" fmla="*/ 875315 h 3221116"/>
              <a:gd name="connsiteX24" fmla="*/ 2324788 w 3221102"/>
              <a:gd name="connsiteY24" fmla="*/ 2054049 h 3221116"/>
              <a:gd name="connsiteX25" fmla="*/ 2661746 w 3221102"/>
              <a:gd name="connsiteY25" fmla="*/ 2179658 h 3221116"/>
              <a:gd name="connsiteX26" fmla="*/ 2691046 w 3221102"/>
              <a:gd name="connsiteY26" fmla="*/ 2188689 h 3221116"/>
              <a:gd name="connsiteX27" fmla="*/ 2667011 w 3221102"/>
              <a:gd name="connsiteY27" fmla="*/ 2175828 h 3221116"/>
              <a:gd name="connsiteX28" fmla="*/ 2332141 w 3221102"/>
              <a:gd name="connsiteY28" fmla="*/ 653899 h 3221116"/>
              <a:gd name="connsiteX29" fmla="*/ 776764 w 3221102"/>
              <a:gd name="connsiteY29" fmla="*/ 749845 h 3221116"/>
              <a:gd name="connsiteX30" fmla="*/ 631487 w 3221102"/>
              <a:gd name="connsiteY30" fmla="*/ 2301392 h 3221116"/>
              <a:gd name="connsiteX31" fmla="*/ 2142017 w 3221102"/>
              <a:gd name="connsiteY31" fmla="*/ 2684410 h 3221116"/>
              <a:gd name="connsiteX32" fmla="*/ 2324866 w 3221102"/>
              <a:gd name="connsiteY32" fmla="*/ 3053856 h 3221116"/>
              <a:gd name="connsiteX33" fmla="*/ 294693 w 3221102"/>
              <a:gd name="connsiteY33" fmla="*/ 2539075 h 3221116"/>
              <a:gd name="connsiteX34" fmla="*/ 489947 w 3221102"/>
              <a:gd name="connsiteY34" fmla="*/ 453774 h 3221116"/>
              <a:gd name="connsiteX35" fmla="*/ 1651152 w 3221102"/>
              <a:gd name="connsiteY35" fmla="*/ 501 h 3221116"/>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14013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2585849 w 3221102"/>
              <a:gd name="connsiteY13" fmla="*/ 2588887 h 3221116"/>
              <a:gd name="connsiteX14" fmla="*/ 1973374 w 3221102"/>
              <a:gd name="connsiteY14" fmla="*/ 2195096 h 3221116"/>
              <a:gd name="connsiteX15" fmla="*/ 1390827 w 3221102"/>
              <a:gd name="connsiteY15" fmla="*/ 2527630 h 3221116"/>
              <a:gd name="connsiteX16" fmla="*/ 783896 w 3221102"/>
              <a:gd name="connsiteY16" fmla="*/ 1665044 h 3221116"/>
              <a:gd name="connsiteX17" fmla="*/ 1268509 w 3221102"/>
              <a:gd name="connsiteY17" fmla="*/ 819983 h 3221116"/>
              <a:gd name="connsiteX18" fmla="*/ 1328805 w 3221102"/>
              <a:gd name="connsiteY18" fmla="*/ 807930 h 3221116"/>
              <a:gd name="connsiteX19" fmla="*/ 1390827 w 3221102"/>
              <a:gd name="connsiteY19" fmla="*/ 802457 h 3221116"/>
              <a:gd name="connsiteX20" fmla="*/ 1462242 w 3221102"/>
              <a:gd name="connsiteY20" fmla="*/ 801708 h 3221116"/>
              <a:gd name="connsiteX21" fmla="*/ 1956122 w 3221102"/>
              <a:gd name="connsiteY21" fmla="*/ 1110076 h 3221116"/>
              <a:gd name="connsiteX22" fmla="*/ 1973374 w 3221102"/>
              <a:gd name="connsiteY22" fmla="*/ 875315 h 3221116"/>
              <a:gd name="connsiteX23" fmla="*/ 2333414 w 3221102"/>
              <a:gd name="connsiteY23" fmla="*/ 875315 h 3221116"/>
              <a:gd name="connsiteX24" fmla="*/ 2324788 w 3221102"/>
              <a:gd name="connsiteY24" fmla="*/ 2054049 h 3221116"/>
              <a:gd name="connsiteX25" fmla="*/ 2661746 w 3221102"/>
              <a:gd name="connsiteY25" fmla="*/ 2179658 h 3221116"/>
              <a:gd name="connsiteX26" fmla="*/ 2691046 w 3221102"/>
              <a:gd name="connsiteY26" fmla="*/ 2188689 h 3221116"/>
              <a:gd name="connsiteX27" fmla="*/ 2667011 w 3221102"/>
              <a:gd name="connsiteY27" fmla="*/ 2175828 h 3221116"/>
              <a:gd name="connsiteX28" fmla="*/ 2332141 w 3221102"/>
              <a:gd name="connsiteY28" fmla="*/ 653899 h 3221116"/>
              <a:gd name="connsiteX29" fmla="*/ 776764 w 3221102"/>
              <a:gd name="connsiteY29" fmla="*/ 749845 h 3221116"/>
              <a:gd name="connsiteX30" fmla="*/ 631487 w 3221102"/>
              <a:gd name="connsiteY30" fmla="*/ 2301392 h 3221116"/>
              <a:gd name="connsiteX31" fmla="*/ 2142017 w 3221102"/>
              <a:gd name="connsiteY31" fmla="*/ 2684410 h 3221116"/>
              <a:gd name="connsiteX32" fmla="*/ 2324866 w 3221102"/>
              <a:gd name="connsiteY32" fmla="*/ 3053856 h 3221116"/>
              <a:gd name="connsiteX33" fmla="*/ 294693 w 3221102"/>
              <a:gd name="connsiteY33" fmla="*/ 2539075 h 3221116"/>
              <a:gd name="connsiteX34" fmla="*/ 489947 w 3221102"/>
              <a:gd name="connsiteY34" fmla="*/ 453774 h 3221116"/>
              <a:gd name="connsiteX35" fmla="*/ 1651152 w 3221102"/>
              <a:gd name="connsiteY35" fmla="*/ 501 h 3221116"/>
              <a:gd name="connsiteX0" fmla="*/ 2664630 w 3221102"/>
              <a:gd name="connsiteY0" fmla="*/ 2175617 h 3221116"/>
              <a:gd name="connsiteX1" fmla="*/ 2658205 w 3221102"/>
              <a:gd name="connsiteY1" fmla="*/ 2178566 h 3221116"/>
              <a:gd name="connsiteX2" fmla="*/ 2664630 w 3221102"/>
              <a:gd name="connsiteY2" fmla="*/ 2175617 h 3221116"/>
              <a:gd name="connsiteX3" fmla="*/ 1477043 w 3221102"/>
              <a:gd name="connsiteY3" fmla="*/ 1144372 h 3221116"/>
              <a:gd name="connsiteX4" fmla="*/ 1409070 w 3221102"/>
              <a:gd name="connsiteY4" fmla="*/ 1159393 h 3221116"/>
              <a:gd name="connsiteX5" fmla="*/ 1152384 w 3221102"/>
              <a:gd name="connsiteY5" fmla="*/ 1703728 h 3221116"/>
              <a:gd name="connsiteX6" fmla="*/ 1514013 w 3221102"/>
              <a:gd name="connsiteY6" fmla="*/ 2152290 h 3221116"/>
              <a:gd name="connsiteX7" fmla="*/ 1850815 w 3221102"/>
              <a:gd name="connsiteY7" fmla="*/ 1654259 h 3221116"/>
              <a:gd name="connsiteX8" fmla="*/ 1830467 w 3221102"/>
              <a:gd name="connsiteY8" fmla="*/ 1515986 h 3221116"/>
              <a:gd name="connsiteX9" fmla="*/ 1477043 w 3221102"/>
              <a:gd name="connsiteY9" fmla="*/ 1144372 h 3221116"/>
              <a:gd name="connsiteX10" fmla="*/ 1651152 w 3221102"/>
              <a:gd name="connsiteY10" fmla="*/ 501 h 3221116"/>
              <a:gd name="connsiteX11" fmla="*/ 2580395 w 3221102"/>
              <a:gd name="connsiteY11" fmla="*/ 324821 h 3221116"/>
              <a:gd name="connsiteX12" fmla="*/ 3030464 w 3221102"/>
              <a:gd name="connsiteY12" fmla="*/ 2370314 h 3221116"/>
              <a:gd name="connsiteX13" fmla="*/ 2585849 w 3221102"/>
              <a:gd name="connsiteY13" fmla="*/ 2588887 h 3221116"/>
              <a:gd name="connsiteX14" fmla="*/ 1973374 w 3221102"/>
              <a:gd name="connsiteY14" fmla="*/ 2195096 h 3221116"/>
              <a:gd name="connsiteX15" fmla="*/ 1390827 w 3221102"/>
              <a:gd name="connsiteY15" fmla="*/ 2527630 h 3221116"/>
              <a:gd name="connsiteX16" fmla="*/ 783896 w 3221102"/>
              <a:gd name="connsiteY16" fmla="*/ 1665044 h 3221116"/>
              <a:gd name="connsiteX17" fmla="*/ 1268509 w 3221102"/>
              <a:gd name="connsiteY17" fmla="*/ 819983 h 3221116"/>
              <a:gd name="connsiteX18" fmla="*/ 1328805 w 3221102"/>
              <a:gd name="connsiteY18" fmla="*/ 807930 h 3221116"/>
              <a:gd name="connsiteX19" fmla="*/ 1390827 w 3221102"/>
              <a:gd name="connsiteY19" fmla="*/ 802457 h 3221116"/>
              <a:gd name="connsiteX20" fmla="*/ 1462242 w 3221102"/>
              <a:gd name="connsiteY20" fmla="*/ 801708 h 3221116"/>
              <a:gd name="connsiteX21" fmla="*/ 1956122 w 3221102"/>
              <a:gd name="connsiteY21" fmla="*/ 1110076 h 3221116"/>
              <a:gd name="connsiteX22" fmla="*/ 1973374 w 3221102"/>
              <a:gd name="connsiteY22" fmla="*/ 875315 h 3221116"/>
              <a:gd name="connsiteX23" fmla="*/ 2333414 w 3221102"/>
              <a:gd name="connsiteY23" fmla="*/ 875315 h 3221116"/>
              <a:gd name="connsiteX24" fmla="*/ 2324788 w 3221102"/>
              <a:gd name="connsiteY24" fmla="*/ 2054049 h 3221116"/>
              <a:gd name="connsiteX25" fmla="*/ 2661746 w 3221102"/>
              <a:gd name="connsiteY25" fmla="*/ 2179658 h 3221116"/>
              <a:gd name="connsiteX26" fmla="*/ 2691046 w 3221102"/>
              <a:gd name="connsiteY26" fmla="*/ 2188689 h 3221116"/>
              <a:gd name="connsiteX27" fmla="*/ 2667011 w 3221102"/>
              <a:gd name="connsiteY27" fmla="*/ 2175828 h 3221116"/>
              <a:gd name="connsiteX28" fmla="*/ 2332141 w 3221102"/>
              <a:gd name="connsiteY28" fmla="*/ 653899 h 3221116"/>
              <a:gd name="connsiteX29" fmla="*/ 776764 w 3221102"/>
              <a:gd name="connsiteY29" fmla="*/ 749845 h 3221116"/>
              <a:gd name="connsiteX30" fmla="*/ 631487 w 3221102"/>
              <a:gd name="connsiteY30" fmla="*/ 2301392 h 3221116"/>
              <a:gd name="connsiteX31" fmla="*/ 2142017 w 3221102"/>
              <a:gd name="connsiteY31" fmla="*/ 2684410 h 3221116"/>
              <a:gd name="connsiteX32" fmla="*/ 2324866 w 3221102"/>
              <a:gd name="connsiteY32" fmla="*/ 3053856 h 3221116"/>
              <a:gd name="connsiteX33" fmla="*/ 294693 w 3221102"/>
              <a:gd name="connsiteY33" fmla="*/ 2539075 h 3221116"/>
              <a:gd name="connsiteX34" fmla="*/ 489947 w 3221102"/>
              <a:gd name="connsiteY34" fmla="*/ 453774 h 3221116"/>
              <a:gd name="connsiteX35" fmla="*/ 1651152 w 3221102"/>
              <a:gd name="connsiteY35" fmla="*/ 501 h 3221116"/>
              <a:gd name="connsiteX0" fmla="*/ 2664630 w 3151233"/>
              <a:gd name="connsiteY0" fmla="*/ 2175617 h 3221116"/>
              <a:gd name="connsiteX1" fmla="*/ 2658205 w 3151233"/>
              <a:gd name="connsiteY1" fmla="*/ 2178566 h 3221116"/>
              <a:gd name="connsiteX2" fmla="*/ 2664630 w 3151233"/>
              <a:gd name="connsiteY2" fmla="*/ 2175617 h 3221116"/>
              <a:gd name="connsiteX3" fmla="*/ 1477043 w 3151233"/>
              <a:gd name="connsiteY3" fmla="*/ 1144372 h 3221116"/>
              <a:gd name="connsiteX4" fmla="*/ 1409070 w 3151233"/>
              <a:gd name="connsiteY4" fmla="*/ 1159393 h 3221116"/>
              <a:gd name="connsiteX5" fmla="*/ 1152384 w 3151233"/>
              <a:gd name="connsiteY5" fmla="*/ 1703728 h 3221116"/>
              <a:gd name="connsiteX6" fmla="*/ 1514013 w 3151233"/>
              <a:gd name="connsiteY6" fmla="*/ 2152290 h 3221116"/>
              <a:gd name="connsiteX7" fmla="*/ 1850815 w 3151233"/>
              <a:gd name="connsiteY7" fmla="*/ 1654259 h 3221116"/>
              <a:gd name="connsiteX8" fmla="*/ 1830467 w 3151233"/>
              <a:gd name="connsiteY8" fmla="*/ 1515986 h 3221116"/>
              <a:gd name="connsiteX9" fmla="*/ 1477043 w 3151233"/>
              <a:gd name="connsiteY9" fmla="*/ 1144372 h 3221116"/>
              <a:gd name="connsiteX10" fmla="*/ 1651152 w 3151233"/>
              <a:gd name="connsiteY10" fmla="*/ 501 h 3221116"/>
              <a:gd name="connsiteX11" fmla="*/ 2580395 w 3151233"/>
              <a:gd name="connsiteY11" fmla="*/ 324821 h 3221116"/>
              <a:gd name="connsiteX12" fmla="*/ 3030464 w 3151233"/>
              <a:gd name="connsiteY12" fmla="*/ 2249544 h 3221116"/>
              <a:gd name="connsiteX13" fmla="*/ 2585849 w 3151233"/>
              <a:gd name="connsiteY13" fmla="*/ 2588887 h 3221116"/>
              <a:gd name="connsiteX14" fmla="*/ 1973374 w 3151233"/>
              <a:gd name="connsiteY14" fmla="*/ 2195096 h 3221116"/>
              <a:gd name="connsiteX15" fmla="*/ 1390827 w 3151233"/>
              <a:gd name="connsiteY15" fmla="*/ 2527630 h 3221116"/>
              <a:gd name="connsiteX16" fmla="*/ 783896 w 3151233"/>
              <a:gd name="connsiteY16" fmla="*/ 1665044 h 3221116"/>
              <a:gd name="connsiteX17" fmla="*/ 1268509 w 3151233"/>
              <a:gd name="connsiteY17" fmla="*/ 819983 h 3221116"/>
              <a:gd name="connsiteX18" fmla="*/ 1328805 w 3151233"/>
              <a:gd name="connsiteY18" fmla="*/ 807930 h 3221116"/>
              <a:gd name="connsiteX19" fmla="*/ 1390827 w 3151233"/>
              <a:gd name="connsiteY19" fmla="*/ 802457 h 3221116"/>
              <a:gd name="connsiteX20" fmla="*/ 1462242 w 3151233"/>
              <a:gd name="connsiteY20" fmla="*/ 801708 h 3221116"/>
              <a:gd name="connsiteX21" fmla="*/ 1956122 w 3151233"/>
              <a:gd name="connsiteY21" fmla="*/ 1110076 h 3221116"/>
              <a:gd name="connsiteX22" fmla="*/ 1973374 w 3151233"/>
              <a:gd name="connsiteY22" fmla="*/ 875315 h 3221116"/>
              <a:gd name="connsiteX23" fmla="*/ 2333414 w 3151233"/>
              <a:gd name="connsiteY23" fmla="*/ 875315 h 3221116"/>
              <a:gd name="connsiteX24" fmla="*/ 2324788 w 3151233"/>
              <a:gd name="connsiteY24" fmla="*/ 2054049 h 3221116"/>
              <a:gd name="connsiteX25" fmla="*/ 2661746 w 3151233"/>
              <a:gd name="connsiteY25" fmla="*/ 2179658 h 3221116"/>
              <a:gd name="connsiteX26" fmla="*/ 2691046 w 3151233"/>
              <a:gd name="connsiteY26" fmla="*/ 2188689 h 3221116"/>
              <a:gd name="connsiteX27" fmla="*/ 2667011 w 3151233"/>
              <a:gd name="connsiteY27" fmla="*/ 2175828 h 3221116"/>
              <a:gd name="connsiteX28" fmla="*/ 2332141 w 3151233"/>
              <a:gd name="connsiteY28" fmla="*/ 653899 h 3221116"/>
              <a:gd name="connsiteX29" fmla="*/ 776764 w 3151233"/>
              <a:gd name="connsiteY29" fmla="*/ 749845 h 3221116"/>
              <a:gd name="connsiteX30" fmla="*/ 631487 w 3151233"/>
              <a:gd name="connsiteY30" fmla="*/ 2301392 h 3221116"/>
              <a:gd name="connsiteX31" fmla="*/ 2142017 w 3151233"/>
              <a:gd name="connsiteY31" fmla="*/ 2684410 h 3221116"/>
              <a:gd name="connsiteX32" fmla="*/ 2324866 w 3151233"/>
              <a:gd name="connsiteY32" fmla="*/ 3053856 h 3221116"/>
              <a:gd name="connsiteX33" fmla="*/ 294693 w 3151233"/>
              <a:gd name="connsiteY33" fmla="*/ 2539075 h 3221116"/>
              <a:gd name="connsiteX34" fmla="*/ 489947 w 3151233"/>
              <a:gd name="connsiteY34" fmla="*/ 453774 h 3221116"/>
              <a:gd name="connsiteX35" fmla="*/ 1651152 w 3151233"/>
              <a:gd name="connsiteY35" fmla="*/ 501 h 3221116"/>
              <a:gd name="connsiteX0" fmla="*/ 2664630 w 3161851"/>
              <a:gd name="connsiteY0" fmla="*/ 2175617 h 3221116"/>
              <a:gd name="connsiteX1" fmla="*/ 2658205 w 3161851"/>
              <a:gd name="connsiteY1" fmla="*/ 2178566 h 3221116"/>
              <a:gd name="connsiteX2" fmla="*/ 2664630 w 3161851"/>
              <a:gd name="connsiteY2" fmla="*/ 2175617 h 3221116"/>
              <a:gd name="connsiteX3" fmla="*/ 1477043 w 3161851"/>
              <a:gd name="connsiteY3" fmla="*/ 1144372 h 3221116"/>
              <a:gd name="connsiteX4" fmla="*/ 1409070 w 3161851"/>
              <a:gd name="connsiteY4" fmla="*/ 1159393 h 3221116"/>
              <a:gd name="connsiteX5" fmla="*/ 1152384 w 3161851"/>
              <a:gd name="connsiteY5" fmla="*/ 1703728 h 3221116"/>
              <a:gd name="connsiteX6" fmla="*/ 1514013 w 3161851"/>
              <a:gd name="connsiteY6" fmla="*/ 2152290 h 3221116"/>
              <a:gd name="connsiteX7" fmla="*/ 1850815 w 3161851"/>
              <a:gd name="connsiteY7" fmla="*/ 1654259 h 3221116"/>
              <a:gd name="connsiteX8" fmla="*/ 1830467 w 3161851"/>
              <a:gd name="connsiteY8" fmla="*/ 1515986 h 3221116"/>
              <a:gd name="connsiteX9" fmla="*/ 1477043 w 3161851"/>
              <a:gd name="connsiteY9" fmla="*/ 1144372 h 3221116"/>
              <a:gd name="connsiteX10" fmla="*/ 1651152 w 3161851"/>
              <a:gd name="connsiteY10" fmla="*/ 501 h 3221116"/>
              <a:gd name="connsiteX11" fmla="*/ 2580395 w 3161851"/>
              <a:gd name="connsiteY11" fmla="*/ 324821 h 3221116"/>
              <a:gd name="connsiteX12" fmla="*/ 3030464 w 3161851"/>
              <a:gd name="connsiteY12" fmla="*/ 2249544 h 3221116"/>
              <a:gd name="connsiteX13" fmla="*/ 2585849 w 3161851"/>
              <a:gd name="connsiteY13" fmla="*/ 2588887 h 3221116"/>
              <a:gd name="connsiteX14" fmla="*/ 1973374 w 3161851"/>
              <a:gd name="connsiteY14" fmla="*/ 2195096 h 3221116"/>
              <a:gd name="connsiteX15" fmla="*/ 1390827 w 3161851"/>
              <a:gd name="connsiteY15" fmla="*/ 2527630 h 3221116"/>
              <a:gd name="connsiteX16" fmla="*/ 783896 w 3161851"/>
              <a:gd name="connsiteY16" fmla="*/ 1665044 h 3221116"/>
              <a:gd name="connsiteX17" fmla="*/ 1268509 w 3161851"/>
              <a:gd name="connsiteY17" fmla="*/ 819983 h 3221116"/>
              <a:gd name="connsiteX18" fmla="*/ 1328805 w 3161851"/>
              <a:gd name="connsiteY18" fmla="*/ 807930 h 3221116"/>
              <a:gd name="connsiteX19" fmla="*/ 1390827 w 3161851"/>
              <a:gd name="connsiteY19" fmla="*/ 802457 h 3221116"/>
              <a:gd name="connsiteX20" fmla="*/ 1462242 w 3161851"/>
              <a:gd name="connsiteY20" fmla="*/ 801708 h 3221116"/>
              <a:gd name="connsiteX21" fmla="*/ 1956122 w 3161851"/>
              <a:gd name="connsiteY21" fmla="*/ 1110076 h 3221116"/>
              <a:gd name="connsiteX22" fmla="*/ 1973374 w 3161851"/>
              <a:gd name="connsiteY22" fmla="*/ 875315 h 3221116"/>
              <a:gd name="connsiteX23" fmla="*/ 2333414 w 3161851"/>
              <a:gd name="connsiteY23" fmla="*/ 875315 h 3221116"/>
              <a:gd name="connsiteX24" fmla="*/ 2324788 w 3161851"/>
              <a:gd name="connsiteY24" fmla="*/ 2054049 h 3221116"/>
              <a:gd name="connsiteX25" fmla="*/ 2661746 w 3161851"/>
              <a:gd name="connsiteY25" fmla="*/ 2179658 h 3221116"/>
              <a:gd name="connsiteX26" fmla="*/ 2691046 w 3161851"/>
              <a:gd name="connsiteY26" fmla="*/ 2188689 h 3221116"/>
              <a:gd name="connsiteX27" fmla="*/ 2667011 w 3161851"/>
              <a:gd name="connsiteY27" fmla="*/ 2175828 h 3221116"/>
              <a:gd name="connsiteX28" fmla="*/ 2332141 w 3161851"/>
              <a:gd name="connsiteY28" fmla="*/ 653899 h 3221116"/>
              <a:gd name="connsiteX29" fmla="*/ 776764 w 3161851"/>
              <a:gd name="connsiteY29" fmla="*/ 749845 h 3221116"/>
              <a:gd name="connsiteX30" fmla="*/ 631487 w 3161851"/>
              <a:gd name="connsiteY30" fmla="*/ 2301392 h 3221116"/>
              <a:gd name="connsiteX31" fmla="*/ 2142017 w 3161851"/>
              <a:gd name="connsiteY31" fmla="*/ 2684410 h 3221116"/>
              <a:gd name="connsiteX32" fmla="*/ 2324866 w 3161851"/>
              <a:gd name="connsiteY32" fmla="*/ 3053856 h 3221116"/>
              <a:gd name="connsiteX33" fmla="*/ 294693 w 3161851"/>
              <a:gd name="connsiteY33" fmla="*/ 2539075 h 3221116"/>
              <a:gd name="connsiteX34" fmla="*/ 489947 w 3161851"/>
              <a:gd name="connsiteY34" fmla="*/ 453774 h 3221116"/>
              <a:gd name="connsiteX35" fmla="*/ 1651152 w 3161851"/>
              <a:gd name="connsiteY35" fmla="*/ 501 h 3221116"/>
              <a:gd name="connsiteX0" fmla="*/ 2664630 w 3182629"/>
              <a:gd name="connsiteY0" fmla="*/ 2175617 h 3221116"/>
              <a:gd name="connsiteX1" fmla="*/ 2658205 w 3182629"/>
              <a:gd name="connsiteY1" fmla="*/ 2178566 h 3221116"/>
              <a:gd name="connsiteX2" fmla="*/ 2664630 w 3182629"/>
              <a:gd name="connsiteY2" fmla="*/ 2175617 h 3221116"/>
              <a:gd name="connsiteX3" fmla="*/ 1477043 w 3182629"/>
              <a:gd name="connsiteY3" fmla="*/ 1144372 h 3221116"/>
              <a:gd name="connsiteX4" fmla="*/ 1409070 w 3182629"/>
              <a:gd name="connsiteY4" fmla="*/ 1159393 h 3221116"/>
              <a:gd name="connsiteX5" fmla="*/ 1152384 w 3182629"/>
              <a:gd name="connsiteY5" fmla="*/ 1703728 h 3221116"/>
              <a:gd name="connsiteX6" fmla="*/ 1514013 w 3182629"/>
              <a:gd name="connsiteY6" fmla="*/ 2152290 h 3221116"/>
              <a:gd name="connsiteX7" fmla="*/ 1850815 w 3182629"/>
              <a:gd name="connsiteY7" fmla="*/ 1654259 h 3221116"/>
              <a:gd name="connsiteX8" fmla="*/ 1830467 w 3182629"/>
              <a:gd name="connsiteY8" fmla="*/ 1515986 h 3221116"/>
              <a:gd name="connsiteX9" fmla="*/ 1477043 w 3182629"/>
              <a:gd name="connsiteY9" fmla="*/ 1144372 h 3221116"/>
              <a:gd name="connsiteX10" fmla="*/ 1651152 w 3182629"/>
              <a:gd name="connsiteY10" fmla="*/ 501 h 3221116"/>
              <a:gd name="connsiteX11" fmla="*/ 2580395 w 3182629"/>
              <a:gd name="connsiteY11" fmla="*/ 324821 h 3221116"/>
              <a:gd name="connsiteX12" fmla="*/ 3030464 w 3182629"/>
              <a:gd name="connsiteY12" fmla="*/ 2249544 h 3221116"/>
              <a:gd name="connsiteX13" fmla="*/ 2585849 w 3182629"/>
              <a:gd name="connsiteY13" fmla="*/ 2588887 h 3221116"/>
              <a:gd name="connsiteX14" fmla="*/ 1973374 w 3182629"/>
              <a:gd name="connsiteY14" fmla="*/ 2195096 h 3221116"/>
              <a:gd name="connsiteX15" fmla="*/ 1390827 w 3182629"/>
              <a:gd name="connsiteY15" fmla="*/ 2527630 h 3221116"/>
              <a:gd name="connsiteX16" fmla="*/ 783896 w 3182629"/>
              <a:gd name="connsiteY16" fmla="*/ 1665044 h 3221116"/>
              <a:gd name="connsiteX17" fmla="*/ 1268509 w 3182629"/>
              <a:gd name="connsiteY17" fmla="*/ 819983 h 3221116"/>
              <a:gd name="connsiteX18" fmla="*/ 1328805 w 3182629"/>
              <a:gd name="connsiteY18" fmla="*/ 807930 h 3221116"/>
              <a:gd name="connsiteX19" fmla="*/ 1390827 w 3182629"/>
              <a:gd name="connsiteY19" fmla="*/ 802457 h 3221116"/>
              <a:gd name="connsiteX20" fmla="*/ 1462242 w 3182629"/>
              <a:gd name="connsiteY20" fmla="*/ 801708 h 3221116"/>
              <a:gd name="connsiteX21" fmla="*/ 1956122 w 3182629"/>
              <a:gd name="connsiteY21" fmla="*/ 1110076 h 3221116"/>
              <a:gd name="connsiteX22" fmla="*/ 1973374 w 3182629"/>
              <a:gd name="connsiteY22" fmla="*/ 875315 h 3221116"/>
              <a:gd name="connsiteX23" fmla="*/ 2333414 w 3182629"/>
              <a:gd name="connsiteY23" fmla="*/ 875315 h 3221116"/>
              <a:gd name="connsiteX24" fmla="*/ 2324788 w 3182629"/>
              <a:gd name="connsiteY24" fmla="*/ 2054049 h 3221116"/>
              <a:gd name="connsiteX25" fmla="*/ 2661746 w 3182629"/>
              <a:gd name="connsiteY25" fmla="*/ 2179658 h 3221116"/>
              <a:gd name="connsiteX26" fmla="*/ 2691046 w 3182629"/>
              <a:gd name="connsiteY26" fmla="*/ 2188689 h 3221116"/>
              <a:gd name="connsiteX27" fmla="*/ 2667011 w 3182629"/>
              <a:gd name="connsiteY27" fmla="*/ 2175828 h 3221116"/>
              <a:gd name="connsiteX28" fmla="*/ 2332141 w 3182629"/>
              <a:gd name="connsiteY28" fmla="*/ 653899 h 3221116"/>
              <a:gd name="connsiteX29" fmla="*/ 776764 w 3182629"/>
              <a:gd name="connsiteY29" fmla="*/ 749845 h 3221116"/>
              <a:gd name="connsiteX30" fmla="*/ 631487 w 3182629"/>
              <a:gd name="connsiteY30" fmla="*/ 2301392 h 3221116"/>
              <a:gd name="connsiteX31" fmla="*/ 2142017 w 3182629"/>
              <a:gd name="connsiteY31" fmla="*/ 2684410 h 3221116"/>
              <a:gd name="connsiteX32" fmla="*/ 2324866 w 3182629"/>
              <a:gd name="connsiteY32" fmla="*/ 3053856 h 3221116"/>
              <a:gd name="connsiteX33" fmla="*/ 294693 w 3182629"/>
              <a:gd name="connsiteY33" fmla="*/ 2539075 h 3221116"/>
              <a:gd name="connsiteX34" fmla="*/ 489947 w 3182629"/>
              <a:gd name="connsiteY34" fmla="*/ 453774 h 3221116"/>
              <a:gd name="connsiteX35" fmla="*/ 1651152 w 3182629"/>
              <a:gd name="connsiteY35" fmla="*/ 501 h 3221116"/>
              <a:gd name="connsiteX0" fmla="*/ 2664630 w 3189723"/>
              <a:gd name="connsiteY0" fmla="*/ 2175617 h 3221116"/>
              <a:gd name="connsiteX1" fmla="*/ 2658205 w 3189723"/>
              <a:gd name="connsiteY1" fmla="*/ 2178566 h 3221116"/>
              <a:gd name="connsiteX2" fmla="*/ 2664630 w 3189723"/>
              <a:gd name="connsiteY2" fmla="*/ 2175617 h 3221116"/>
              <a:gd name="connsiteX3" fmla="*/ 1477043 w 3189723"/>
              <a:gd name="connsiteY3" fmla="*/ 1144372 h 3221116"/>
              <a:gd name="connsiteX4" fmla="*/ 1409070 w 3189723"/>
              <a:gd name="connsiteY4" fmla="*/ 1159393 h 3221116"/>
              <a:gd name="connsiteX5" fmla="*/ 1152384 w 3189723"/>
              <a:gd name="connsiteY5" fmla="*/ 1703728 h 3221116"/>
              <a:gd name="connsiteX6" fmla="*/ 1514013 w 3189723"/>
              <a:gd name="connsiteY6" fmla="*/ 2152290 h 3221116"/>
              <a:gd name="connsiteX7" fmla="*/ 1850815 w 3189723"/>
              <a:gd name="connsiteY7" fmla="*/ 1654259 h 3221116"/>
              <a:gd name="connsiteX8" fmla="*/ 1830467 w 3189723"/>
              <a:gd name="connsiteY8" fmla="*/ 1515986 h 3221116"/>
              <a:gd name="connsiteX9" fmla="*/ 1477043 w 3189723"/>
              <a:gd name="connsiteY9" fmla="*/ 1144372 h 3221116"/>
              <a:gd name="connsiteX10" fmla="*/ 1651152 w 3189723"/>
              <a:gd name="connsiteY10" fmla="*/ 501 h 3221116"/>
              <a:gd name="connsiteX11" fmla="*/ 2580395 w 3189723"/>
              <a:gd name="connsiteY11" fmla="*/ 324821 h 3221116"/>
              <a:gd name="connsiteX12" fmla="*/ 3030464 w 3189723"/>
              <a:gd name="connsiteY12" fmla="*/ 2249544 h 3221116"/>
              <a:gd name="connsiteX13" fmla="*/ 2585849 w 3189723"/>
              <a:gd name="connsiteY13" fmla="*/ 2588887 h 3221116"/>
              <a:gd name="connsiteX14" fmla="*/ 1973374 w 3189723"/>
              <a:gd name="connsiteY14" fmla="*/ 2195096 h 3221116"/>
              <a:gd name="connsiteX15" fmla="*/ 1390827 w 3189723"/>
              <a:gd name="connsiteY15" fmla="*/ 2527630 h 3221116"/>
              <a:gd name="connsiteX16" fmla="*/ 783896 w 3189723"/>
              <a:gd name="connsiteY16" fmla="*/ 1665044 h 3221116"/>
              <a:gd name="connsiteX17" fmla="*/ 1268509 w 3189723"/>
              <a:gd name="connsiteY17" fmla="*/ 819983 h 3221116"/>
              <a:gd name="connsiteX18" fmla="*/ 1328805 w 3189723"/>
              <a:gd name="connsiteY18" fmla="*/ 807930 h 3221116"/>
              <a:gd name="connsiteX19" fmla="*/ 1390827 w 3189723"/>
              <a:gd name="connsiteY19" fmla="*/ 802457 h 3221116"/>
              <a:gd name="connsiteX20" fmla="*/ 1462242 w 3189723"/>
              <a:gd name="connsiteY20" fmla="*/ 801708 h 3221116"/>
              <a:gd name="connsiteX21" fmla="*/ 1956122 w 3189723"/>
              <a:gd name="connsiteY21" fmla="*/ 1110076 h 3221116"/>
              <a:gd name="connsiteX22" fmla="*/ 1973374 w 3189723"/>
              <a:gd name="connsiteY22" fmla="*/ 875315 h 3221116"/>
              <a:gd name="connsiteX23" fmla="*/ 2333414 w 3189723"/>
              <a:gd name="connsiteY23" fmla="*/ 875315 h 3221116"/>
              <a:gd name="connsiteX24" fmla="*/ 2324788 w 3189723"/>
              <a:gd name="connsiteY24" fmla="*/ 2054049 h 3221116"/>
              <a:gd name="connsiteX25" fmla="*/ 2661746 w 3189723"/>
              <a:gd name="connsiteY25" fmla="*/ 2179658 h 3221116"/>
              <a:gd name="connsiteX26" fmla="*/ 2691046 w 3189723"/>
              <a:gd name="connsiteY26" fmla="*/ 2188689 h 3221116"/>
              <a:gd name="connsiteX27" fmla="*/ 2667011 w 3189723"/>
              <a:gd name="connsiteY27" fmla="*/ 2175828 h 3221116"/>
              <a:gd name="connsiteX28" fmla="*/ 2332141 w 3189723"/>
              <a:gd name="connsiteY28" fmla="*/ 653899 h 3221116"/>
              <a:gd name="connsiteX29" fmla="*/ 776764 w 3189723"/>
              <a:gd name="connsiteY29" fmla="*/ 749845 h 3221116"/>
              <a:gd name="connsiteX30" fmla="*/ 631487 w 3189723"/>
              <a:gd name="connsiteY30" fmla="*/ 2301392 h 3221116"/>
              <a:gd name="connsiteX31" fmla="*/ 2142017 w 3189723"/>
              <a:gd name="connsiteY31" fmla="*/ 2684410 h 3221116"/>
              <a:gd name="connsiteX32" fmla="*/ 2324866 w 3189723"/>
              <a:gd name="connsiteY32" fmla="*/ 3053856 h 3221116"/>
              <a:gd name="connsiteX33" fmla="*/ 294693 w 3189723"/>
              <a:gd name="connsiteY33" fmla="*/ 2539075 h 3221116"/>
              <a:gd name="connsiteX34" fmla="*/ 489947 w 3189723"/>
              <a:gd name="connsiteY34" fmla="*/ 453774 h 3221116"/>
              <a:gd name="connsiteX35" fmla="*/ 1651152 w 3189723"/>
              <a:gd name="connsiteY35" fmla="*/ 501 h 3221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3189723" h="3221116">
                <a:moveTo>
                  <a:pt x="2664630" y="2175617"/>
                </a:moveTo>
                <a:lnTo>
                  <a:pt x="2658205" y="2178566"/>
                </a:lnTo>
                <a:cubicBezTo>
                  <a:pt x="2662222" y="2175972"/>
                  <a:pt x="2664284" y="2175096"/>
                  <a:pt x="2664630" y="2175617"/>
                </a:cubicBezTo>
                <a:close/>
                <a:moveTo>
                  <a:pt x="1477043" y="1144372"/>
                </a:moveTo>
                <a:lnTo>
                  <a:pt x="1409070" y="1159393"/>
                </a:lnTo>
                <a:cubicBezTo>
                  <a:pt x="1167974" y="1216277"/>
                  <a:pt x="1134894" y="1538245"/>
                  <a:pt x="1152384" y="1703728"/>
                </a:cubicBezTo>
                <a:cubicBezTo>
                  <a:pt x="1169874" y="1869211"/>
                  <a:pt x="1272747" y="2156947"/>
                  <a:pt x="1514013" y="2152290"/>
                </a:cubicBezTo>
                <a:cubicBezTo>
                  <a:pt x="1680659" y="2149073"/>
                  <a:pt x="1865876" y="1940767"/>
                  <a:pt x="1850815" y="1654259"/>
                </a:cubicBezTo>
                <a:cubicBezTo>
                  <a:pt x="1844015" y="1608142"/>
                  <a:pt x="1837162" y="1561942"/>
                  <a:pt x="1830467" y="1515986"/>
                </a:cubicBezTo>
                <a:cubicBezTo>
                  <a:pt x="1779361" y="1292438"/>
                  <a:pt x="1635542" y="1134285"/>
                  <a:pt x="1477043" y="1144372"/>
                </a:cubicBezTo>
                <a:close/>
                <a:moveTo>
                  <a:pt x="1651152" y="501"/>
                </a:moveTo>
                <a:cubicBezTo>
                  <a:pt x="1977584" y="8635"/>
                  <a:pt x="2235425" y="52153"/>
                  <a:pt x="2580395" y="324821"/>
                </a:cubicBezTo>
                <a:cubicBezTo>
                  <a:pt x="3000061" y="656529"/>
                  <a:pt x="3430704" y="1549940"/>
                  <a:pt x="3030464" y="2249544"/>
                </a:cubicBezTo>
                <a:cubicBezTo>
                  <a:pt x="2882259" y="2451798"/>
                  <a:pt x="2785813" y="2507403"/>
                  <a:pt x="2585849" y="2588887"/>
                </a:cubicBezTo>
                <a:cubicBezTo>
                  <a:pt x="2194785" y="2615774"/>
                  <a:pt x="1984876" y="2478759"/>
                  <a:pt x="1973374" y="2195096"/>
                </a:cubicBezTo>
                <a:cubicBezTo>
                  <a:pt x="1841986" y="2496540"/>
                  <a:pt x="1610941" y="2555551"/>
                  <a:pt x="1390827" y="2527630"/>
                </a:cubicBezTo>
                <a:cubicBezTo>
                  <a:pt x="1131071" y="2494680"/>
                  <a:pt x="853863" y="2136270"/>
                  <a:pt x="783896" y="1665044"/>
                </a:cubicBezTo>
                <a:cubicBezTo>
                  <a:pt x="715204" y="1202409"/>
                  <a:pt x="991941" y="900416"/>
                  <a:pt x="1268509" y="819983"/>
                </a:cubicBezTo>
                <a:cubicBezTo>
                  <a:pt x="1288264" y="814237"/>
                  <a:pt x="1308391" y="810536"/>
                  <a:pt x="1328805" y="807930"/>
                </a:cubicBezTo>
                <a:cubicBezTo>
                  <a:pt x="1349219" y="805325"/>
                  <a:pt x="1369921" y="803817"/>
                  <a:pt x="1390827" y="802457"/>
                </a:cubicBezTo>
                <a:cubicBezTo>
                  <a:pt x="1416795" y="800769"/>
                  <a:pt x="1355770" y="788713"/>
                  <a:pt x="1462242" y="801708"/>
                </a:cubicBezTo>
                <a:cubicBezTo>
                  <a:pt x="1599590" y="818472"/>
                  <a:pt x="1776043" y="890774"/>
                  <a:pt x="1956122" y="1110076"/>
                </a:cubicBezTo>
                <a:lnTo>
                  <a:pt x="1973374" y="875315"/>
                </a:lnTo>
                <a:lnTo>
                  <a:pt x="2333414" y="875315"/>
                </a:lnTo>
                <a:cubicBezTo>
                  <a:pt x="2330539" y="1325736"/>
                  <a:pt x="2327663" y="1603628"/>
                  <a:pt x="2324788" y="2054049"/>
                </a:cubicBezTo>
                <a:cubicBezTo>
                  <a:pt x="2290850" y="2479718"/>
                  <a:pt x="2627788" y="2217580"/>
                  <a:pt x="2661746" y="2179658"/>
                </a:cubicBezTo>
                <a:lnTo>
                  <a:pt x="2691046" y="2188689"/>
                </a:lnTo>
                <a:lnTo>
                  <a:pt x="2667011" y="2175828"/>
                </a:lnTo>
                <a:cubicBezTo>
                  <a:pt x="2945550" y="1655295"/>
                  <a:pt x="2803444" y="1009445"/>
                  <a:pt x="2332141" y="653899"/>
                </a:cubicBezTo>
                <a:cubicBezTo>
                  <a:pt x="1860838" y="298353"/>
                  <a:pt x="1200794" y="339069"/>
                  <a:pt x="776764" y="749845"/>
                </a:cubicBezTo>
                <a:cubicBezTo>
                  <a:pt x="352733" y="1160621"/>
                  <a:pt x="291083" y="1819040"/>
                  <a:pt x="631487" y="2301392"/>
                </a:cubicBezTo>
                <a:cubicBezTo>
                  <a:pt x="971891" y="2783745"/>
                  <a:pt x="1612904" y="2946283"/>
                  <a:pt x="2142017" y="2684410"/>
                </a:cubicBezTo>
                <a:lnTo>
                  <a:pt x="2324866" y="3053856"/>
                </a:lnTo>
                <a:cubicBezTo>
                  <a:pt x="1613730" y="3405817"/>
                  <a:pt x="752200" y="3187363"/>
                  <a:pt x="294693" y="2539075"/>
                </a:cubicBezTo>
                <a:cubicBezTo>
                  <a:pt x="-162814" y="1890787"/>
                  <a:pt x="-79956" y="1005863"/>
                  <a:pt x="489947" y="453774"/>
                </a:cubicBezTo>
                <a:cubicBezTo>
                  <a:pt x="810518" y="143225"/>
                  <a:pt x="1231454" y="-9956"/>
                  <a:pt x="1651152" y="501"/>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endParaRPr>
          </a:p>
        </p:txBody>
      </p:sp>
      <p:sp>
        <p:nvSpPr>
          <p:cNvPr id="103" name="Left Arrow 1">
            <a:extLst>
              <a:ext uri="{FF2B5EF4-FFF2-40B4-BE49-F238E27FC236}">
                <a16:creationId xmlns:a16="http://schemas.microsoft.com/office/drawing/2014/main" id="{1947BE1D-5A1D-43CF-B583-1D9110F2864D}"/>
              </a:ext>
            </a:extLst>
          </p:cNvPr>
          <p:cNvSpPr>
            <a:spLocks noChangeAspect="1"/>
          </p:cNvSpPr>
          <p:nvPr/>
        </p:nvSpPr>
        <p:spPr>
          <a:xfrm>
            <a:off x="11088980" y="5624208"/>
            <a:ext cx="544340" cy="529812"/>
          </a:xfrm>
          <a:custGeom>
            <a:avLst/>
            <a:gdLst/>
            <a:ahLst/>
            <a:cxnLst/>
            <a:rect l="l" t="t" r="r" b="b"/>
            <a:pathLst>
              <a:path w="3306630" h="3218379">
                <a:moveTo>
                  <a:pt x="0" y="2085651"/>
                </a:moveTo>
                <a:cubicBezTo>
                  <a:pt x="253919" y="2342528"/>
                  <a:pt x="881542" y="2297196"/>
                  <a:pt x="1388167" y="2271654"/>
                </a:cubicBezTo>
                <a:lnTo>
                  <a:pt x="1417952" y="2988872"/>
                </a:lnTo>
                <a:lnTo>
                  <a:pt x="717647" y="2950294"/>
                </a:lnTo>
                <a:cubicBezTo>
                  <a:pt x="467617" y="2928101"/>
                  <a:pt x="217417" y="2555860"/>
                  <a:pt x="0" y="2085651"/>
                </a:cubicBezTo>
                <a:close/>
                <a:moveTo>
                  <a:pt x="1969797" y="2019847"/>
                </a:moveTo>
                <a:lnTo>
                  <a:pt x="1969797" y="2274913"/>
                </a:lnTo>
                <a:lnTo>
                  <a:pt x="2657809" y="2274913"/>
                </a:lnTo>
                <a:cubicBezTo>
                  <a:pt x="2787205" y="2599270"/>
                  <a:pt x="2968360" y="2923626"/>
                  <a:pt x="2675062" y="2954686"/>
                </a:cubicBezTo>
                <a:lnTo>
                  <a:pt x="1969797" y="2963313"/>
                </a:lnTo>
                <a:lnTo>
                  <a:pt x="1969797" y="3218379"/>
                </a:lnTo>
                <a:lnTo>
                  <a:pt x="1429598" y="2619113"/>
                </a:lnTo>
                <a:close/>
                <a:moveTo>
                  <a:pt x="2961009" y="1275432"/>
                </a:moveTo>
                <a:lnTo>
                  <a:pt x="3277752" y="1901203"/>
                </a:lnTo>
                <a:cubicBezTo>
                  <a:pt x="3383548" y="2128832"/>
                  <a:pt x="3186278" y="2531632"/>
                  <a:pt x="2887773" y="2955026"/>
                </a:cubicBezTo>
                <a:cubicBezTo>
                  <a:pt x="2983276" y="2606687"/>
                  <a:pt x="2630206" y="2085815"/>
                  <a:pt x="2354773" y="1659836"/>
                </a:cubicBezTo>
                <a:close/>
                <a:moveTo>
                  <a:pt x="1019997" y="990789"/>
                </a:moveTo>
                <a:lnTo>
                  <a:pt x="1268877" y="1758248"/>
                </a:lnTo>
                <a:lnTo>
                  <a:pt x="1047983" y="1630715"/>
                </a:lnTo>
                <a:lnTo>
                  <a:pt x="703977" y="2226552"/>
                </a:lnTo>
                <a:cubicBezTo>
                  <a:pt x="358378" y="2176433"/>
                  <a:pt x="-13100" y="2171140"/>
                  <a:pt x="106650" y="1901606"/>
                </a:cubicBezTo>
                <a:lnTo>
                  <a:pt x="451811" y="1286515"/>
                </a:lnTo>
                <a:lnTo>
                  <a:pt x="230918" y="1158982"/>
                </a:lnTo>
                <a:close/>
                <a:moveTo>
                  <a:pt x="2174825" y="119764"/>
                </a:moveTo>
                <a:cubicBezTo>
                  <a:pt x="2220451" y="119103"/>
                  <a:pt x="2264887" y="143875"/>
                  <a:pt x="2308274" y="203493"/>
                </a:cubicBezTo>
                <a:lnTo>
                  <a:pt x="2668377" y="809957"/>
                </a:lnTo>
                <a:lnTo>
                  <a:pt x="2889271" y="682424"/>
                </a:lnTo>
                <a:lnTo>
                  <a:pt x="2640391" y="1449883"/>
                </a:lnTo>
                <a:lnTo>
                  <a:pt x="1851312" y="1281690"/>
                </a:lnTo>
                <a:lnTo>
                  <a:pt x="2072206" y="1154157"/>
                </a:lnTo>
                <a:lnTo>
                  <a:pt x="1728200" y="558321"/>
                </a:lnTo>
                <a:cubicBezTo>
                  <a:pt x="1890352" y="352642"/>
                  <a:pt x="2037947" y="121750"/>
                  <a:pt x="2174825" y="119764"/>
                </a:cubicBezTo>
                <a:close/>
                <a:moveTo>
                  <a:pt x="1831774" y="30"/>
                </a:moveTo>
                <a:cubicBezTo>
                  <a:pt x="1948530" y="539"/>
                  <a:pt x="2073232" y="7407"/>
                  <a:pt x="2202212" y="19111"/>
                </a:cubicBezTo>
                <a:cubicBezTo>
                  <a:pt x="1852790" y="110572"/>
                  <a:pt x="1578238" y="676776"/>
                  <a:pt x="1347045" y="1128297"/>
                </a:cubicBezTo>
                <a:lnTo>
                  <a:pt x="711024" y="795483"/>
                </a:lnTo>
                <a:lnTo>
                  <a:pt x="1094586" y="208291"/>
                </a:lnTo>
                <a:cubicBezTo>
                  <a:pt x="1202761" y="54213"/>
                  <a:pt x="1481508" y="-1496"/>
                  <a:pt x="1831774" y="3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104" name="Oval 35">
            <a:extLst>
              <a:ext uri="{FF2B5EF4-FFF2-40B4-BE49-F238E27FC236}">
                <a16:creationId xmlns:a16="http://schemas.microsoft.com/office/drawing/2014/main" id="{BCF76AF1-1ADE-45FB-9D44-99BC7FEECFA3}"/>
              </a:ext>
            </a:extLst>
          </p:cNvPr>
          <p:cNvSpPr/>
          <p:nvPr/>
        </p:nvSpPr>
        <p:spPr>
          <a:xfrm>
            <a:off x="10359195" y="5625275"/>
            <a:ext cx="426213" cy="537400"/>
          </a:xfrm>
          <a:custGeom>
            <a:avLst/>
            <a:gdLst/>
            <a:ahLst/>
            <a:cxnLst/>
            <a:rect l="l" t="t" r="r" b="b"/>
            <a:pathLst>
              <a:path w="2548531" h="3213371">
                <a:moveTo>
                  <a:pt x="792000" y="2498954"/>
                </a:moveTo>
                <a:lnTo>
                  <a:pt x="792000" y="2641726"/>
                </a:lnTo>
                <a:cubicBezTo>
                  <a:pt x="463357" y="2661706"/>
                  <a:pt x="216000" y="2748872"/>
                  <a:pt x="216000" y="2853371"/>
                </a:cubicBezTo>
                <a:cubicBezTo>
                  <a:pt x="216000" y="2972665"/>
                  <a:pt x="538355" y="3069371"/>
                  <a:pt x="936000" y="3069371"/>
                </a:cubicBezTo>
                <a:cubicBezTo>
                  <a:pt x="1333645" y="3069371"/>
                  <a:pt x="1656000" y="2972665"/>
                  <a:pt x="1656000" y="2853371"/>
                </a:cubicBezTo>
                <a:cubicBezTo>
                  <a:pt x="1656000" y="2748872"/>
                  <a:pt x="1408644" y="2661706"/>
                  <a:pt x="1080000" y="2641726"/>
                </a:cubicBezTo>
                <a:lnTo>
                  <a:pt x="1080000" y="2498954"/>
                </a:lnTo>
                <a:cubicBezTo>
                  <a:pt x="1528614" y="2524263"/>
                  <a:pt x="1872000" y="2673393"/>
                  <a:pt x="1872000" y="2853371"/>
                </a:cubicBezTo>
                <a:cubicBezTo>
                  <a:pt x="1872000" y="3052194"/>
                  <a:pt x="1452939" y="3213371"/>
                  <a:pt x="936000" y="3213371"/>
                </a:cubicBezTo>
                <a:cubicBezTo>
                  <a:pt x="419061" y="3213371"/>
                  <a:pt x="0" y="3052194"/>
                  <a:pt x="0" y="2853371"/>
                </a:cubicBezTo>
                <a:cubicBezTo>
                  <a:pt x="0" y="2673393"/>
                  <a:pt x="343386" y="2524263"/>
                  <a:pt x="792000" y="2498954"/>
                </a:cubicBezTo>
                <a:close/>
                <a:moveTo>
                  <a:pt x="2190403" y="180020"/>
                </a:moveTo>
                <a:cubicBezTo>
                  <a:pt x="2388233" y="180020"/>
                  <a:pt x="2548531" y="236495"/>
                  <a:pt x="2548531" y="306081"/>
                </a:cubicBezTo>
                <a:lnTo>
                  <a:pt x="2548531" y="1314569"/>
                </a:lnTo>
                <a:cubicBezTo>
                  <a:pt x="2548531" y="1244983"/>
                  <a:pt x="2388233" y="1188508"/>
                  <a:pt x="2190403" y="1188508"/>
                </a:cubicBezTo>
                <a:cubicBezTo>
                  <a:pt x="1992574" y="1188508"/>
                  <a:pt x="1832276" y="1244983"/>
                  <a:pt x="1832276" y="1314569"/>
                </a:cubicBezTo>
                <a:cubicBezTo>
                  <a:pt x="1832276" y="1384155"/>
                  <a:pt x="1671978" y="1440630"/>
                  <a:pt x="1474148" y="1440630"/>
                </a:cubicBezTo>
                <a:cubicBezTo>
                  <a:pt x="1276318" y="1440630"/>
                  <a:pt x="1116020" y="1384155"/>
                  <a:pt x="1116020" y="1314569"/>
                </a:cubicBezTo>
                <a:lnTo>
                  <a:pt x="1116020" y="306081"/>
                </a:lnTo>
                <a:cubicBezTo>
                  <a:pt x="1116020" y="375667"/>
                  <a:pt x="1276318" y="432142"/>
                  <a:pt x="1474148" y="432142"/>
                </a:cubicBezTo>
                <a:cubicBezTo>
                  <a:pt x="1671978" y="432142"/>
                  <a:pt x="1832276" y="375667"/>
                  <a:pt x="1832276" y="306081"/>
                </a:cubicBezTo>
                <a:cubicBezTo>
                  <a:pt x="1832276" y="236495"/>
                  <a:pt x="1992574" y="180020"/>
                  <a:pt x="2190403" y="180020"/>
                </a:cubicBezTo>
                <a:close/>
                <a:moveTo>
                  <a:pt x="936000" y="0"/>
                </a:moveTo>
                <a:cubicBezTo>
                  <a:pt x="1035422" y="0"/>
                  <a:pt x="1116020" y="80598"/>
                  <a:pt x="1116020" y="180020"/>
                </a:cubicBezTo>
                <a:cubicBezTo>
                  <a:pt x="1116020" y="246019"/>
                  <a:pt x="1080504" y="303723"/>
                  <a:pt x="1026000" y="332457"/>
                </a:cubicBezTo>
                <a:lnTo>
                  <a:pt x="1026000" y="2887874"/>
                </a:lnTo>
                <a:lnTo>
                  <a:pt x="846000" y="2887874"/>
                </a:lnTo>
                <a:lnTo>
                  <a:pt x="846000" y="332457"/>
                </a:lnTo>
                <a:cubicBezTo>
                  <a:pt x="791497" y="303723"/>
                  <a:pt x="755980" y="246019"/>
                  <a:pt x="755980" y="180020"/>
                </a:cubicBezTo>
                <a:cubicBezTo>
                  <a:pt x="755980" y="80598"/>
                  <a:pt x="836578" y="0"/>
                  <a:pt x="936000"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Tree>
    <p:extLst>
      <p:ext uri="{BB962C8B-B14F-4D97-AF65-F5344CB8AC3E}">
        <p14:creationId xmlns:p14="http://schemas.microsoft.com/office/powerpoint/2010/main" val="2126821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a:bodyPr>
          <a:lstStyle/>
          <a:p>
            <a:r>
              <a:rPr lang="en-US" sz="3600" dirty="0"/>
              <a:t>Fully Editable Icon Sets: C</a:t>
            </a:r>
          </a:p>
        </p:txBody>
      </p:sp>
      <p:sp>
        <p:nvSpPr>
          <p:cNvPr id="54" name="Isosceles Triangle 68">
            <a:extLst>
              <a:ext uri="{FF2B5EF4-FFF2-40B4-BE49-F238E27FC236}">
                <a16:creationId xmlns:a16="http://schemas.microsoft.com/office/drawing/2014/main" id="{870C564B-4826-4504-AD55-BCA183FFA29B}"/>
              </a:ext>
            </a:extLst>
          </p:cNvPr>
          <p:cNvSpPr/>
          <p:nvPr/>
        </p:nvSpPr>
        <p:spPr>
          <a:xfrm rot="10800000">
            <a:off x="7871934" y="4610240"/>
            <a:ext cx="220703" cy="687310"/>
          </a:xfrm>
          <a:custGeom>
            <a:avLst/>
            <a:gdLst/>
            <a:ahLst/>
            <a:cxnLst/>
            <a:rect l="l" t="t" r="r" b="b"/>
            <a:pathLst>
              <a:path w="1040400" h="3240000">
                <a:moveTo>
                  <a:pt x="41345" y="940666"/>
                </a:moveTo>
                <a:lnTo>
                  <a:pt x="1242" y="653403"/>
                </a:lnTo>
                <a:lnTo>
                  <a:pt x="0" y="653403"/>
                </a:lnTo>
                <a:lnTo>
                  <a:pt x="1057" y="652077"/>
                </a:lnTo>
                <a:lnTo>
                  <a:pt x="447" y="647712"/>
                </a:lnTo>
                <a:lnTo>
                  <a:pt x="4531" y="647712"/>
                </a:lnTo>
                <a:lnTo>
                  <a:pt x="520200" y="0"/>
                </a:lnTo>
                <a:lnTo>
                  <a:pt x="659109" y="174478"/>
                </a:lnTo>
                <a:close/>
                <a:moveTo>
                  <a:pt x="101622" y="1372451"/>
                </a:moveTo>
                <a:lnTo>
                  <a:pt x="61820" y="1087335"/>
                </a:lnTo>
                <a:lnTo>
                  <a:pt x="728036" y="261055"/>
                </a:lnTo>
                <a:lnTo>
                  <a:pt x="870500" y="439998"/>
                </a:lnTo>
                <a:lnTo>
                  <a:pt x="860164" y="431664"/>
                </a:lnTo>
                <a:close/>
                <a:moveTo>
                  <a:pt x="161365" y="1800403"/>
                </a:moveTo>
                <a:lnTo>
                  <a:pt x="122098" y="1519120"/>
                </a:lnTo>
                <a:lnTo>
                  <a:pt x="930953" y="515931"/>
                </a:lnTo>
                <a:lnTo>
                  <a:pt x="1035869" y="647712"/>
                </a:lnTo>
                <a:lnTo>
                  <a:pt x="1039954" y="647712"/>
                </a:lnTo>
                <a:lnTo>
                  <a:pt x="1039345" y="652078"/>
                </a:lnTo>
                <a:lnTo>
                  <a:pt x="1040400" y="653403"/>
                </a:lnTo>
                <a:lnTo>
                  <a:pt x="1039160" y="653403"/>
                </a:lnTo>
                <a:lnTo>
                  <a:pt x="1029316" y="723920"/>
                </a:lnTo>
                <a:close/>
                <a:moveTo>
                  <a:pt x="217894" y="2205330"/>
                </a:moveTo>
                <a:lnTo>
                  <a:pt x="181840" y="1947070"/>
                </a:lnTo>
                <a:lnTo>
                  <a:pt x="1000266" y="932012"/>
                </a:lnTo>
                <a:lnTo>
                  <a:pt x="949113" y="1298429"/>
                </a:lnTo>
                <a:close/>
                <a:moveTo>
                  <a:pt x="330192" y="2564220"/>
                </a:moveTo>
                <a:lnTo>
                  <a:pt x="267995" y="2564220"/>
                </a:lnTo>
                <a:lnTo>
                  <a:pt x="237100" y="2342912"/>
                </a:lnTo>
                <a:lnTo>
                  <a:pt x="242309" y="2347112"/>
                </a:lnTo>
                <a:lnTo>
                  <a:pt x="920063" y="1506522"/>
                </a:lnTo>
                <a:lnTo>
                  <a:pt x="865005" y="1900914"/>
                </a:lnTo>
                <a:close/>
                <a:moveTo>
                  <a:pt x="772406" y="2564220"/>
                </a:moveTo>
                <a:lnTo>
                  <a:pt x="468924" y="2564220"/>
                </a:lnTo>
                <a:lnTo>
                  <a:pt x="835955" y="2109008"/>
                </a:lnTo>
                <a:close/>
                <a:moveTo>
                  <a:pt x="892044" y="3240000"/>
                </a:moveTo>
                <a:lnTo>
                  <a:pt x="148356" y="3240000"/>
                </a:lnTo>
                <a:lnTo>
                  <a:pt x="276144" y="2663936"/>
                </a:lnTo>
                <a:lnTo>
                  <a:pt x="764256" y="2663936"/>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55" name="Rectangle 9">
            <a:extLst>
              <a:ext uri="{FF2B5EF4-FFF2-40B4-BE49-F238E27FC236}">
                <a16:creationId xmlns:a16="http://schemas.microsoft.com/office/drawing/2014/main" id="{F4DF7C3C-D955-465B-A7ED-DA6CEFF74209}"/>
              </a:ext>
            </a:extLst>
          </p:cNvPr>
          <p:cNvSpPr/>
          <p:nvPr/>
        </p:nvSpPr>
        <p:spPr>
          <a:xfrm>
            <a:off x="8435540" y="4689594"/>
            <a:ext cx="529466" cy="528605"/>
          </a:xfrm>
          <a:custGeom>
            <a:avLst/>
            <a:gdLst/>
            <a:ahLst/>
            <a:cxnLst/>
            <a:rect l="l" t="t" r="r" b="b"/>
            <a:pathLst>
              <a:path w="3228210" h="3222968">
                <a:moveTo>
                  <a:pt x="1619999" y="642446"/>
                </a:moveTo>
                <a:lnTo>
                  <a:pt x="2664115" y="1686562"/>
                </a:lnTo>
                <a:lnTo>
                  <a:pt x="2664116" y="1686562"/>
                </a:lnTo>
                <a:lnTo>
                  <a:pt x="2664116" y="3222968"/>
                </a:lnTo>
                <a:lnTo>
                  <a:pt x="2015013" y="3222968"/>
                </a:lnTo>
                <a:lnTo>
                  <a:pt x="2015013" y="2511495"/>
                </a:lnTo>
                <a:cubicBezTo>
                  <a:pt x="2015013" y="2399422"/>
                  <a:pt x="1924159" y="2308568"/>
                  <a:pt x="1812086" y="2308568"/>
                </a:cubicBezTo>
                <a:lnTo>
                  <a:pt x="1427912" y="2308568"/>
                </a:lnTo>
                <a:cubicBezTo>
                  <a:pt x="1315839" y="2308568"/>
                  <a:pt x="1224985" y="2399422"/>
                  <a:pt x="1224985" y="2511495"/>
                </a:cubicBezTo>
                <a:lnTo>
                  <a:pt x="1224985" y="3222968"/>
                </a:lnTo>
                <a:lnTo>
                  <a:pt x="575882" y="3222968"/>
                </a:lnTo>
                <a:lnTo>
                  <a:pt x="575882" y="1686562"/>
                </a:lnTo>
                <a:lnTo>
                  <a:pt x="575884" y="1686562"/>
                </a:lnTo>
                <a:close/>
                <a:moveTo>
                  <a:pt x="509997" y="122689"/>
                </a:moveTo>
                <a:lnTo>
                  <a:pt x="942045" y="122689"/>
                </a:lnTo>
                <a:lnTo>
                  <a:pt x="942045" y="542556"/>
                </a:lnTo>
                <a:lnTo>
                  <a:pt x="509997" y="974604"/>
                </a:lnTo>
                <a:close/>
                <a:moveTo>
                  <a:pt x="1620001" y="7099"/>
                </a:moveTo>
                <a:lnTo>
                  <a:pt x="3228210" y="1686560"/>
                </a:lnTo>
                <a:lnTo>
                  <a:pt x="2900441" y="1686560"/>
                </a:lnTo>
                <a:lnTo>
                  <a:pt x="1620001" y="349390"/>
                </a:lnTo>
                <a:close/>
                <a:moveTo>
                  <a:pt x="1619999" y="0"/>
                </a:moveTo>
                <a:lnTo>
                  <a:pt x="1619999" y="342291"/>
                </a:lnTo>
                <a:lnTo>
                  <a:pt x="330172" y="1679462"/>
                </a:lnTo>
                <a:lnTo>
                  <a:pt x="0" y="1679462"/>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56" name="Isosceles Triangle 8">
            <a:extLst>
              <a:ext uri="{FF2B5EF4-FFF2-40B4-BE49-F238E27FC236}">
                <a16:creationId xmlns:a16="http://schemas.microsoft.com/office/drawing/2014/main" id="{FED1BF7A-7546-4AF8-89CC-3CEC8A5874C0}"/>
              </a:ext>
            </a:extLst>
          </p:cNvPr>
          <p:cNvSpPr/>
          <p:nvPr/>
        </p:nvSpPr>
        <p:spPr>
          <a:xfrm rot="16200000">
            <a:off x="4359308" y="3634371"/>
            <a:ext cx="444149" cy="529543"/>
          </a:xfrm>
          <a:custGeom>
            <a:avLst/>
            <a:gdLst/>
            <a:ahLst/>
            <a:cxnLst/>
            <a:rect l="l" t="t" r="r" b="b"/>
            <a:pathLst>
              <a:path w="2708011" h="3228660">
                <a:moveTo>
                  <a:pt x="1895121" y="2005092"/>
                </a:moveTo>
                <a:cubicBezTo>
                  <a:pt x="1769067" y="2196199"/>
                  <a:pt x="1559641" y="2315968"/>
                  <a:pt x="1331007" y="2327705"/>
                </a:cubicBezTo>
                <a:cubicBezTo>
                  <a:pt x="1102373" y="2339443"/>
                  <a:pt x="881783" y="2241749"/>
                  <a:pt x="736821" y="2064556"/>
                </a:cubicBezTo>
                <a:lnTo>
                  <a:pt x="885891" y="1942602"/>
                </a:lnTo>
                <a:cubicBezTo>
                  <a:pt x="992076" y="2072396"/>
                  <a:pt x="1153658" y="2143956"/>
                  <a:pt x="1321132" y="2135359"/>
                </a:cubicBezTo>
                <a:cubicBezTo>
                  <a:pt x="1488607" y="2126761"/>
                  <a:pt x="1642011" y="2039030"/>
                  <a:pt x="1734346" y="1899045"/>
                </a:cubicBezTo>
                <a:close/>
                <a:moveTo>
                  <a:pt x="2315256" y="2179725"/>
                </a:moveTo>
                <a:cubicBezTo>
                  <a:pt x="2124977" y="2519973"/>
                  <a:pt x="1777729" y="2743099"/>
                  <a:pt x="1389179" y="2774782"/>
                </a:cubicBezTo>
                <a:cubicBezTo>
                  <a:pt x="1000629" y="2806465"/>
                  <a:pt x="621821" y="2642541"/>
                  <a:pt x="378934" y="2337614"/>
                </a:cubicBezTo>
                <a:lnTo>
                  <a:pt x="519502" y="2225645"/>
                </a:lnTo>
                <a:cubicBezTo>
                  <a:pt x="725082" y="2483736"/>
                  <a:pt x="1045705" y="2622480"/>
                  <a:pt x="1374574" y="2595664"/>
                </a:cubicBezTo>
                <a:cubicBezTo>
                  <a:pt x="1703443" y="2568848"/>
                  <a:pt x="1997353" y="2379994"/>
                  <a:pt x="2158406" y="2092008"/>
                </a:cubicBezTo>
                <a:close/>
                <a:moveTo>
                  <a:pt x="2315941" y="1615003"/>
                </a:moveTo>
                <a:lnTo>
                  <a:pt x="272242" y="1615003"/>
                </a:lnTo>
                <a:lnTo>
                  <a:pt x="872561" y="666216"/>
                </a:lnTo>
                <a:lnTo>
                  <a:pt x="872561" y="219906"/>
                </a:lnTo>
                <a:cubicBezTo>
                  <a:pt x="872561" y="98674"/>
                  <a:pt x="970839" y="396"/>
                  <a:pt x="1092071" y="396"/>
                </a:cubicBezTo>
                <a:lnTo>
                  <a:pt x="1293841" y="396"/>
                </a:lnTo>
                <a:lnTo>
                  <a:pt x="1294092" y="0"/>
                </a:lnTo>
                <a:lnTo>
                  <a:pt x="1294343" y="396"/>
                </a:lnTo>
                <a:lnTo>
                  <a:pt x="1470231" y="396"/>
                </a:lnTo>
                <a:cubicBezTo>
                  <a:pt x="1591463" y="396"/>
                  <a:pt x="1689741" y="98674"/>
                  <a:pt x="1689741" y="219906"/>
                </a:cubicBezTo>
                <a:lnTo>
                  <a:pt x="1689741" y="625313"/>
                </a:lnTo>
                <a:close/>
                <a:moveTo>
                  <a:pt x="2708011" y="2399368"/>
                </a:moveTo>
                <a:cubicBezTo>
                  <a:pt x="2440740" y="2877288"/>
                  <a:pt x="1950128" y="3187847"/>
                  <a:pt x="1403807" y="3224932"/>
                </a:cubicBezTo>
                <a:cubicBezTo>
                  <a:pt x="857486" y="3262017"/>
                  <a:pt x="329406" y="3020609"/>
                  <a:pt x="0" y="2583191"/>
                </a:cubicBezTo>
                <a:lnTo>
                  <a:pt x="143153" y="2475389"/>
                </a:lnTo>
                <a:cubicBezTo>
                  <a:pt x="436120" y="2864419"/>
                  <a:pt x="905784" y="3079123"/>
                  <a:pt x="1391671" y="3046140"/>
                </a:cubicBezTo>
                <a:cubicBezTo>
                  <a:pt x="1877558" y="3013157"/>
                  <a:pt x="2313899" y="2736952"/>
                  <a:pt x="2551604" y="2311899"/>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57" name="Donut 8">
            <a:extLst>
              <a:ext uri="{FF2B5EF4-FFF2-40B4-BE49-F238E27FC236}">
                <a16:creationId xmlns:a16="http://schemas.microsoft.com/office/drawing/2014/main" id="{E6D41FF5-B672-4C8A-A062-73A4028D9602}"/>
              </a:ext>
            </a:extLst>
          </p:cNvPr>
          <p:cNvSpPr/>
          <p:nvPr/>
        </p:nvSpPr>
        <p:spPr>
          <a:xfrm>
            <a:off x="9475134" y="3608548"/>
            <a:ext cx="486216" cy="581184"/>
          </a:xfrm>
          <a:custGeom>
            <a:avLst/>
            <a:gdLst/>
            <a:ahLst/>
            <a:cxnLst/>
            <a:rect l="l" t="t" r="r" b="b"/>
            <a:pathLst>
              <a:path w="2688046" h="3213079">
                <a:moveTo>
                  <a:pt x="1056023" y="556744"/>
                </a:moveTo>
                <a:lnTo>
                  <a:pt x="1056023" y="906412"/>
                </a:lnTo>
                <a:cubicBezTo>
                  <a:pt x="641240" y="1029807"/>
                  <a:pt x="338989" y="1414134"/>
                  <a:pt x="338989" y="1869056"/>
                </a:cubicBezTo>
                <a:cubicBezTo>
                  <a:pt x="338989" y="2424121"/>
                  <a:pt x="788958" y="2874090"/>
                  <a:pt x="1344023" y="2874090"/>
                </a:cubicBezTo>
                <a:cubicBezTo>
                  <a:pt x="1899088" y="2874090"/>
                  <a:pt x="2349057" y="2424121"/>
                  <a:pt x="2349057" y="1869056"/>
                </a:cubicBezTo>
                <a:cubicBezTo>
                  <a:pt x="2349057" y="1414134"/>
                  <a:pt x="2046806" y="1029807"/>
                  <a:pt x="1632023" y="906412"/>
                </a:cubicBezTo>
                <a:lnTo>
                  <a:pt x="1632023" y="556744"/>
                </a:lnTo>
                <a:cubicBezTo>
                  <a:pt x="2235992" y="687900"/>
                  <a:pt x="2688046" y="1225687"/>
                  <a:pt x="2688046" y="1869056"/>
                </a:cubicBezTo>
                <a:cubicBezTo>
                  <a:pt x="2688046" y="2611339"/>
                  <a:pt x="2086306" y="3213079"/>
                  <a:pt x="1344023" y="3213079"/>
                </a:cubicBezTo>
                <a:cubicBezTo>
                  <a:pt x="601740" y="3213079"/>
                  <a:pt x="0" y="2611339"/>
                  <a:pt x="0" y="1869056"/>
                </a:cubicBezTo>
                <a:cubicBezTo>
                  <a:pt x="0" y="1225687"/>
                  <a:pt x="452054" y="687900"/>
                  <a:pt x="1056023" y="556744"/>
                </a:cubicBezTo>
                <a:close/>
                <a:moveTo>
                  <a:pt x="1344023" y="0"/>
                </a:moveTo>
                <a:cubicBezTo>
                  <a:pt x="1443445" y="0"/>
                  <a:pt x="1524043" y="80598"/>
                  <a:pt x="1524043" y="180020"/>
                </a:cubicBezTo>
                <a:lnTo>
                  <a:pt x="1524043" y="1413058"/>
                </a:lnTo>
                <a:cubicBezTo>
                  <a:pt x="1524043" y="1512480"/>
                  <a:pt x="1443445" y="1593078"/>
                  <a:pt x="1344023" y="1593078"/>
                </a:cubicBezTo>
                <a:cubicBezTo>
                  <a:pt x="1244601" y="1593078"/>
                  <a:pt x="1164003" y="1512480"/>
                  <a:pt x="1164003" y="1413058"/>
                </a:cubicBezTo>
                <a:lnTo>
                  <a:pt x="1164003" y="180020"/>
                </a:lnTo>
                <a:cubicBezTo>
                  <a:pt x="1164003" y="80598"/>
                  <a:pt x="1244601" y="0"/>
                  <a:pt x="1344023"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solidFill>
                <a:schemeClr val="tx1"/>
              </a:solidFill>
            </a:endParaRPr>
          </a:p>
        </p:txBody>
      </p:sp>
      <p:sp>
        <p:nvSpPr>
          <p:cNvPr id="58" name="Freeform 18">
            <a:extLst>
              <a:ext uri="{FF2B5EF4-FFF2-40B4-BE49-F238E27FC236}">
                <a16:creationId xmlns:a16="http://schemas.microsoft.com/office/drawing/2014/main" id="{F57ADD61-A5C9-4BA6-A485-F46349246C4A}"/>
              </a:ext>
            </a:extLst>
          </p:cNvPr>
          <p:cNvSpPr/>
          <p:nvPr/>
        </p:nvSpPr>
        <p:spPr>
          <a:xfrm>
            <a:off x="10104940" y="4747559"/>
            <a:ext cx="511325" cy="412677"/>
          </a:xfrm>
          <a:custGeom>
            <a:avLst/>
            <a:gdLst/>
            <a:ahLst/>
            <a:cxnLst/>
            <a:rect l="l" t="t" r="r" b="b"/>
            <a:pathLst>
              <a:path w="3307788" h="2669631">
                <a:moveTo>
                  <a:pt x="2793832" y="1478391"/>
                </a:moveTo>
                <a:cubicBezTo>
                  <a:pt x="2772990" y="1635402"/>
                  <a:pt x="2717678" y="1784517"/>
                  <a:pt x="2633007" y="1915952"/>
                </a:cubicBezTo>
                <a:cubicBezTo>
                  <a:pt x="2695386" y="1951862"/>
                  <a:pt x="2772768" y="1955673"/>
                  <a:pt x="2841607" y="1924185"/>
                </a:cubicBezTo>
                <a:cubicBezTo>
                  <a:pt x="2943442" y="1877605"/>
                  <a:pt x="2999062" y="1766364"/>
                  <a:pt x="2975226" y="1656948"/>
                </a:cubicBezTo>
                <a:cubicBezTo>
                  <a:pt x="2955176" y="1564911"/>
                  <a:pt x="2883463" y="1495086"/>
                  <a:pt x="2793832" y="1478391"/>
                </a:cubicBezTo>
                <a:close/>
                <a:moveTo>
                  <a:pt x="2807611" y="1247700"/>
                </a:moveTo>
                <a:lnTo>
                  <a:pt x="2807472" y="1256060"/>
                </a:lnTo>
                <a:cubicBezTo>
                  <a:pt x="2994195" y="1281771"/>
                  <a:pt x="3148201" y="1421768"/>
                  <a:pt x="3189276" y="1610317"/>
                </a:cubicBezTo>
                <a:cubicBezTo>
                  <a:pt x="3235041" y="1820393"/>
                  <a:pt x="3128252" y="2033972"/>
                  <a:pt x="2932732" y="2123406"/>
                </a:cubicBezTo>
                <a:cubicBezTo>
                  <a:pt x="2789297" y="2189015"/>
                  <a:pt x="2626543" y="2174805"/>
                  <a:pt x="2499470" y="2094044"/>
                </a:cubicBezTo>
                <a:cubicBezTo>
                  <a:pt x="2427194" y="2172627"/>
                  <a:pt x="2343030" y="2241391"/>
                  <a:pt x="2248861" y="2297980"/>
                </a:cubicBezTo>
                <a:cubicBezTo>
                  <a:pt x="2178351" y="2340352"/>
                  <a:pt x="2104446" y="2374567"/>
                  <a:pt x="2027600" y="2398134"/>
                </a:cubicBezTo>
                <a:lnTo>
                  <a:pt x="3307788" y="2397615"/>
                </a:lnTo>
                <a:cubicBezTo>
                  <a:pt x="3265361" y="2549905"/>
                  <a:pt x="2537441" y="2669620"/>
                  <a:pt x="1653814" y="2669631"/>
                </a:cubicBezTo>
                <a:cubicBezTo>
                  <a:pt x="773102" y="2669642"/>
                  <a:pt x="46417" y="2550707"/>
                  <a:pt x="0" y="2398955"/>
                </a:cubicBezTo>
                <a:lnTo>
                  <a:pt x="1280678" y="2398436"/>
                </a:lnTo>
                <a:cubicBezTo>
                  <a:pt x="1203764" y="2374915"/>
                  <a:pt x="1129786" y="2340732"/>
                  <a:pt x="1059201" y="2298380"/>
                </a:cubicBezTo>
                <a:cubicBezTo>
                  <a:pt x="693039" y="2078675"/>
                  <a:pt x="477900" y="1674935"/>
                  <a:pt x="499745" y="1248476"/>
                </a:cubicBezTo>
                <a:close/>
                <a:moveTo>
                  <a:pt x="1331611" y="201752"/>
                </a:moveTo>
                <a:cubicBezTo>
                  <a:pt x="1206335" y="290902"/>
                  <a:pt x="1124761" y="308382"/>
                  <a:pt x="1132336" y="435988"/>
                </a:cubicBezTo>
                <a:cubicBezTo>
                  <a:pt x="1160888" y="640507"/>
                  <a:pt x="1527973" y="617783"/>
                  <a:pt x="1498839" y="840365"/>
                </a:cubicBezTo>
                <a:cubicBezTo>
                  <a:pt x="1455138" y="960979"/>
                  <a:pt x="1395705" y="987199"/>
                  <a:pt x="1213910" y="1052459"/>
                </a:cubicBezTo>
                <a:cubicBezTo>
                  <a:pt x="1331028" y="972050"/>
                  <a:pt x="1364241" y="921357"/>
                  <a:pt x="1360745" y="809484"/>
                </a:cubicBezTo>
                <a:cubicBezTo>
                  <a:pt x="1360746" y="646916"/>
                  <a:pt x="1111360" y="626523"/>
                  <a:pt x="1020462" y="495421"/>
                </a:cubicBezTo>
                <a:cubicBezTo>
                  <a:pt x="941218" y="374224"/>
                  <a:pt x="1061250" y="280996"/>
                  <a:pt x="1331611" y="201752"/>
                </a:cubicBezTo>
                <a:close/>
                <a:moveTo>
                  <a:pt x="2164365" y="80223"/>
                </a:moveTo>
                <a:cubicBezTo>
                  <a:pt x="2021192" y="182108"/>
                  <a:pt x="1927964" y="202086"/>
                  <a:pt x="1936621" y="347922"/>
                </a:cubicBezTo>
                <a:cubicBezTo>
                  <a:pt x="1969252" y="581657"/>
                  <a:pt x="2388778" y="555687"/>
                  <a:pt x="2355482" y="810066"/>
                </a:cubicBezTo>
                <a:cubicBezTo>
                  <a:pt x="2305538" y="947910"/>
                  <a:pt x="2237615" y="977876"/>
                  <a:pt x="2029849" y="1052459"/>
                </a:cubicBezTo>
                <a:cubicBezTo>
                  <a:pt x="2163698" y="960563"/>
                  <a:pt x="2201656" y="902628"/>
                  <a:pt x="2197660" y="774773"/>
                </a:cubicBezTo>
                <a:cubicBezTo>
                  <a:pt x="2197661" y="588982"/>
                  <a:pt x="1912649" y="565676"/>
                  <a:pt x="1808765" y="415844"/>
                </a:cubicBezTo>
                <a:cubicBezTo>
                  <a:pt x="1718201" y="277334"/>
                  <a:pt x="1855380" y="170787"/>
                  <a:pt x="2164365" y="80223"/>
                </a:cubicBezTo>
                <a:close/>
                <a:moveTo>
                  <a:pt x="1754169" y="0"/>
                </a:moveTo>
                <a:cubicBezTo>
                  <a:pt x="1583512" y="121444"/>
                  <a:pt x="1472387" y="145257"/>
                  <a:pt x="1482706" y="319088"/>
                </a:cubicBezTo>
                <a:cubicBezTo>
                  <a:pt x="1521601" y="597693"/>
                  <a:pt x="2021663" y="566738"/>
                  <a:pt x="1981975" y="869950"/>
                </a:cubicBezTo>
                <a:cubicBezTo>
                  <a:pt x="1922443" y="1034256"/>
                  <a:pt x="1841481" y="1069974"/>
                  <a:pt x="1593831" y="1158875"/>
                </a:cubicBezTo>
                <a:cubicBezTo>
                  <a:pt x="1753374" y="1049338"/>
                  <a:pt x="1798619" y="980281"/>
                  <a:pt x="1793856" y="827882"/>
                </a:cubicBezTo>
                <a:cubicBezTo>
                  <a:pt x="1793857" y="606424"/>
                  <a:pt x="1454132" y="578644"/>
                  <a:pt x="1330306" y="400050"/>
                </a:cubicBezTo>
                <a:cubicBezTo>
                  <a:pt x="1222356" y="234950"/>
                  <a:pt x="1385869" y="107950"/>
                  <a:pt x="1754169"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59" name="Oval 7">
            <a:extLst>
              <a:ext uri="{FF2B5EF4-FFF2-40B4-BE49-F238E27FC236}">
                <a16:creationId xmlns:a16="http://schemas.microsoft.com/office/drawing/2014/main" id="{5B3365E1-0E4A-4E37-8487-402BEAEC4C18}"/>
              </a:ext>
            </a:extLst>
          </p:cNvPr>
          <p:cNvSpPr/>
          <p:nvPr/>
        </p:nvSpPr>
        <p:spPr>
          <a:xfrm>
            <a:off x="10252271" y="3641889"/>
            <a:ext cx="514505" cy="514505"/>
          </a:xfrm>
          <a:custGeom>
            <a:avLst/>
            <a:gdLst/>
            <a:ahLst/>
            <a:cxnLst/>
            <a:rect l="l" t="t" r="r" b="b"/>
            <a:pathLst>
              <a:path w="3240000" h="3240000">
                <a:moveTo>
                  <a:pt x="1415334" y="1947658"/>
                </a:moveTo>
                <a:lnTo>
                  <a:pt x="838053" y="2871852"/>
                </a:lnTo>
                <a:cubicBezTo>
                  <a:pt x="1312591" y="3168264"/>
                  <a:pt x="1913932" y="3170879"/>
                  <a:pt x="2391030" y="2878606"/>
                </a:cubicBezTo>
                <a:lnTo>
                  <a:pt x="1821709" y="1949263"/>
                </a:lnTo>
                <a:cubicBezTo>
                  <a:pt x="1763478" y="1986502"/>
                  <a:pt x="1694174" y="2007350"/>
                  <a:pt x="1620000" y="2007350"/>
                </a:cubicBezTo>
                <a:cubicBezTo>
                  <a:pt x="1544621" y="2007350"/>
                  <a:pt x="1474270" y="1985818"/>
                  <a:pt x="1415334" y="1947658"/>
                </a:cubicBezTo>
                <a:close/>
                <a:moveTo>
                  <a:pt x="1620001" y="1350973"/>
                </a:moveTo>
                <a:cubicBezTo>
                  <a:pt x="1471421" y="1350973"/>
                  <a:pt x="1350973" y="1471421"/>
                  <a:pt x="1350973" y="1620001"/>
                </a:cubicBezTo>
                <a:cubicBezTo>
                  <a:pt x="1350973" y="1768581"/>
                  <a:pt x="1471421" y="1889029"/>
                  <a:pt x="1620001" y="1889029"/>
                </a:cubicBezTo>
                <a:cubicBezTo>
                  <a:pt x="1768581" y="1889029"/>
                  <a:pt x="1889029" y="1768581"/>
                  <a:pt x="1889029" y="1620001"/>
                </a:cubicBezTo>
                <a:cubicBezTo>
                  <a:pt x="1889029" y="1471421"/>
                  <a:pt x="1768581" y="1350973"/>
                  <a:pt x="1620001" y="1350973"/>
                </a:cubicBezTo>
                <a:close/>
                <a:moveTo>
                  <a:pt x="2324470" y="322965"/>
                </a:moveTo>
                <a:lnTo>
                  <a:pt x="1804044" y="1281148"/>
                </a:lnTo>
                <a:cubicBezTo>
                  <a:pt x="1925507" y="1345192"/>
                  <a:pt x="2007350" y="1473038"/>
                  <a:pt x="2007350" y="1620000"/>
                </a:cubicBezTo>
                <a:lnTo>
                  <a:pt x="2005998" y="1633413"/>
                </a:lnTo>
                <a:lnTo>
                  <a:pt x="3095109" y="1671260"/>
                </a:lnTo>
                <a:cubicBezTo>
                  <a:pt x="3114541" y="1112092"/>
                  <a:pt x="2816135" y="590008"/>
                  <a:pt x="2324470" y="322965"/>
                </a:cubicBezTo>
                <a:close/>
                <a:moveTo>
                  <a:pt x="926838" y="316888"/>
                </a:moveTo>
                <a:cubicBezTo>
                  <a:pt x="432869" y="579644"/>
                  <a:pt x="129933" y="1099113"/>
                  <a:pt x="144500" y="1658429"/>
                </a:cubicBezTo>
                <a:lnTo>
                  <a:pt x="1233664" y="1630062"/>
                </a:lnTo>
                <a:cubicBezTo>
                  <a:pt x="1232693" y="1626734"/>
                  <a:pt x="1232650" y="1623372"/>
                  <a:pt x="1232650" y="1620000"/>
                </a:cubicBezTo>
                <a:cubicBezTo>
                  <a:pt x="1232650" y="1471836"/>
                  <a:pt x="1315838" y="1343102"/>
                  <a:pt x="1438904" y="1279548"/>
                </a:cubicBezTo>
                <a:close/>
                <a:moveTo>
                  <a:pt x="1620000" y="0"/>
                </a:moveTo>
                <a:cubicBezTo>
                  <a:pt x="2514701" y="0"/>
                  <a:pt x="3240000" y="725299"/>
                  <a:pt x="3240000" y="1620000"/>
                </a:cubicBezTo>
                <a:cubicBezTo>
                  <a:pt x="3240000" y="2514701"/>
                  <a:pt x="2514701" y="3240000"/>
                  <a:pt x="1620000" y="3240000"/>
                </a:cubicBezTo>
                <a:cubicBezTo>
                  <a:pt x="725299" y="3240000"/>
                  <a:pt x="0" y="2514701"/>
                  <a:pt x="0" y="1620000"/>
                </a:cubicBezTo>
                <a:cubicBezTo>
                  <a:pt x="0" y="725299"/>
                  <a:pt x="725299" y="0"/>
                  <a:pt x="1620000"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60" name="Freeform 20">
            <a:extLst>
              <a:ext uri="{FF2B5EF4-FFF2-40B4-BE49-F238E27FC236}">
                <a16:creationId xmlns:a16="http://schemas.microsoft.com/office/drawing/2014/main" id="{E674EC10-6DF4-4D79-8C68-8E0E302F4814}"/>
              </a:ext>
            </a:extLst>
          </p:cNvPr>
          <p:cNvSpPr/>
          <p:nvPr/>
        </p:nvSpPr>
        <p:spPr>
          <a:xfrm>
            <a:off x="10998217" y="5652772"/>
            <a:ext cx="536427" cy="573297"/>
          </a:xfrm>
          <a:custGeom>
            <a:avLst/>
            <a:gdLst>
              <a:gd name="connsiteX0" fmla="*/ 795647 w 2149434"/>
              <a:gd name="connsiteY0" fmla="*/ 2933205 h 2933205"/>
              <a:gd name="connsiteX1" fmla="*/ 0 w 2149434"/>
              <a:gd name="connsiteY1" fmla="*/ 1531917 h 2933205"/>
              <a:gd name="connsiteX2" fmla="*/ 463138 w 2149434"/>
              <a:gd name="connsiteY2" fmla="*/ 1733797 h 2933205"/>
              <a:gd name="connsiteX3" fmla="*/ 700645 w 2149434"/>
              <a:gd name="connsiteY3" fmla="*/ 166255 h 2933205"/>
              <a:gd name="connsiteX4" fmla="*/ 676894 w 2149434"/>
              <a:gd name="connsiteY4" fmla="*/ 0 h 2933205"/>
              <a:gd name="connsiteX5" fmla="*/ 2066307 w 2149434"/>
              <a:gd name="connsiteY5" fmla="*/ 819397 h 2933205"/>
              <a:gd name="connsiteX6" fmla="*/ 2149434 w 2149434"/>
              <a:gd name="connsiteY6" fmla="*/ 593766 h 2933205"/>
              <a:gd name="connsiteX7" fmla="*/ 1816925 w 2149434"/>
              <a:gd name="connsiteY7" fmla="*/ 2933205 h 2933205"/>
              <a:gd name="connsiteX8" fmla="*/ 1187533 w 2149434"/>
              <a:gd name="connsiteY8" fmla="*/ 926275 h 2933205"/>
              <a:gd name="connsiteX9" fmla="*/ 1080655 w 2149434"/>
              <a:gd name="connsiteY9" fmla="*/ 1828800 h 2933205"/>
              <a:gd name="connsiteX10" fmla="*/ 914400 w 2149434"/>
              <a:gd name="connsiteY10" fmla="*/ 1448790 h 2933205"/>
              <a:gd name="connsiteX11" fmla="*/ 795647 w 2149434"/>
              <a:gd name="connsiteY11" fmla="*/ 2933205 h 2933205"/>
              <a:gd name="connsiteX0" fmla="*/ 795647 w 2149434"/>
              <a:gd name="connsiteY0" fmla="*/ 2933205 h 2933205"/>
              <a:gd name="connsiteX1" fmla="*/ 0 w 2149434"/>
              <a:gd name="connsiteY1" fmla="*/ 1531917 h 2933205"/>
              <a:gd name="connsiteX2" fmla="*/ 463138 w 2149434"/>
              <a:gd name="connsiteY2" fmla="*/ 1733797 h 2933205"/>
              <a:gd name="connsiteX3" fmla="*/ 676894 w 2149434"/>
              <a:gd name="connsiteY3" fmla="*/ 0 h 2933205"/>
              <a:gd name="connsiteX4" fmla="*/ 2066307 w 2149434"/>
              <a:gd name="connsiteY4" fmla="*/ 819397 h 2933205"/>
              <a:gd name="connsiteX5" fmla="*/ 2149434 w 2149434"/>
              <a:gd name="connsiteY5" fmla="*/ 593766 h 2933205"/>
              <a:gd name="connsiteX6" fmla="*/ 1816925 w 2149434"/>
              <a:gd name="connsiteY6" fmla="*/ 2933205 h 2933205"/>
              <a:gd name="connsiteX7" fmla="*/ 1187533 w 2149434"/>
              <a:gd name="connsiteY7" fmla="*/ 926275 h 2933205"/>
              <a:gd name="connsiteX8" fmla="*/ 1080655 w 2149434"/>
              <a:gd name="connsiteY8" fmla="*/ 1828800 h 2933205"/>
              <a:gd name="connsiteX9" fmla="*/ 914400 w 2149434"/>
              <a:gd name="connsiteY9" fmla="*/ 1448790 h 2933205"/>
              <a:gd name="connsiteX10" fmla="*/ 795647 w 2149434"/>
              <a:gd name="connsiteY10" fmla="*/ 2933205 h 2933205"/>
              <a:gd name="connsiteX0" fmla="*/ 795647 w 2149434"/>
              <a:gd name="connsiteY0" fmla="*/ 3150488 h 3150488"/>
              <a:gd name="connsiteX1" fmla="*/ 0 w 2149434"/>
              <a:gd name="connsiteY1" fmla="*/ 1749200 h 3150488"/>
              <a:gd name="connsiteX2" fmla="*/ 463138 w 2149434"/>
              <a:gd name="connsiteY2" fmla="*/ 1951080 h 3150488"/>
              <a:gd name="connsiteX3" fmla="*/ 776482 w 2149434"/>
              <a:gd name="connsiteY3" fmla="*/ 0 h 3150488"/>
              <a:gd name="connsiteX4" fmla="*/ 2066307 w 2149434"/>
              <a:gd name="connsiteY4" fmla="*/ 1036680 h 3150488"/>
              <a:gd name="connsiteX5" fmla="*/ 2149434 w 2149434"/>
              <a:gd name="connsiteY5" fmla="*/ 811049 h 3150488"/>
              <a:gd name="connsiteX6" fmla="*/ 1816925 w 2149434"/>
              <a:gd name="connsiteY6" fmla="*/ 3150488 h 3150488"/>
              <a:gd name="connsiteX7" fmla="*/ 1187533 w 2149434"/>
              <a:gd name="connsiteY7" fmla="*/ 1143558 h 3150488"/>
              <a:gd name="connsiteX8" fmla="*/ 1080655 w 2149434"/>
              <a:gd name="connsiteY8" fmla="*/ 2046083 h 3150488"/>
              <a:gd name="connsiteX9" fmla="*/ 914400 w 2149434"/>
              <a:gd name="connsiteY9" fmla="*/ 1666073 h 3150488"/>
              <a:gd name="connsiteX10" fmla="*/ 795647 w 2149434"/>
              <a:gd name="connsiteY10" fmla="*/ 3150488 h 3150488"/>
              <a:gd name="connsiteX0" fmla="*/ 795647 w 2149434"/>
              <a:gd name="connsiteY0" fmla="*/ 3150488 h 3150488"/>
              <a:gd name="connsiteX1" fmla="*/ 0 w 2149434"/>
              <a:gd name="connsiteY1" fmla="*/ 1749200 h 3150488"/>
              <a:gd name="connsiteX2" fmla="*/ 463138 w 2149434"/>
              <a:gd name="connsiteY2" fmla="*/ 1951080 h 3150488"/>
              <a:gd name="connsiteX3" fmla="*/ 776482 w 2149434"/>
              <a:gd name="connsiteY3" fmla="*/ 0 h 3150488"/>
              <a:gd name="connsiteX4" fmla="*/ 2066307 w 2149434"/>
              <a:gd name="connsiteY4" fmla="*/ 1036680 h 3150488"/>
              <a:gd name="connsiteX5" fmla="*/ 2149434 w 2149434"/>
              <a:gd name="connsiteY5" fmla="*/ 811049 h 3150488"/>
              <a:gd name="connsiteX6" fmla="*/ 1816925 w 2149434"/>
              <a:gd name="connsiteY6" fmla="*/ 3150488 h 3150488"/>
              <a:gd name="connsiteX7" fmla="*/ 1187533 w 2149434"/>
              <a:gd name="connsiteY7" fmla="*/ 1143558 h 3150488"/>
              <a:gd name="connsiteX8" fmla="*/ 1080655 w 2149434"/>
              <a:gd name="connsiteY8" fmla="*/ 2046083 h 3150488"/>
              <a:gd name="connsiteX9" fmla="*/ 914400 w 2149434"/>
              <a:gd name="connsiteY9" fmla="*/ 1666073 h 3150488"/>
              <a:gd name="connsiteX10" fmla="*/ 795647 w 2149434"/>
              <a:gd name="connsiteY10" fmla="*/ 3150488 h 3150488"/>
              <a:gd name="connsiteX0" fmla="*/ 795647 w 2149434"/>
              <a:gd name="connsiteY0" fmla="*/ 3150488 h 3150488"/>
              <a:gd name="connsiteX1" fmla="*/ 0 w 2149434"/>
              <a:gd name="connsiteY1" fmla="*/ 1749200 h 3150488"/>
              <a:gd name="connsiteX2" fmla="*/ 463138 w 2149434"/>
              <a:gd name="connsiteY2" fmla="*/ 1951080 h 3150488"/>
              <a:gd name="connsiteX3" fmla="*/ 776482 w 2149434"/>
              <a:gd name="connsiteY3" fmla="*/ 0 h 3150488"/>
              <a:gd name="connsiteX4" fmla="*/ 1975772 w 2149434"/>
              <a:gd name="connsiteY4" fmla="*/ 991413 h 3150488"/>
              <a:gd name="connsiteX5" fmla="*/ 2149434 w 2149434"/>
              <a:gd name="connsiteY5" fmla="*/ 811049 h 3150488"/>
              <a:gd name="connsiteX6" fmla="*/ 1816925 w 2149434"/>
              <a:gd name="connsiteY6" fmla="*/ 3150488 h 3150488"/>
              <a:gd name="connsiteX7" fmla="*/ 1187533 w 2149434"/>
              <a:gd name="connsiteY7" fmla="*/ 1143558 h 3150488"/>
              <a:gd name="connsiteX8" fmla="*/ 1080655 w 2149434"/>
              <a:gd name="connsiteY8" fmla="*/ 2046083 h 3150488"/>
              <a:gd name="connsiteX9" fmla="*/ 914400 w 2149434"/>
              <a:gd name="connsiteY9" fmla="*/ 1666073 h 3150488"/>
              <a:gd name="connsiteX10" fmla="*/ 795647 w 2149434"/>
              <a:gd name="connsiteY10" fmla="*/ 3150488 h 3150488"/>
              <a:gd name="connsiteX0" fmla="*/ 795647 w 2149434"/>
              <a:gd name="connsiteY0" fmla="*/ 3150488 h 3150488"/>
              <a:gd name="connsiteX1" fmla="*/ 0 w 2149434"/>
              <a:gd name="connsiteY1" fmla="*/ 1749200 h 3150488"/>
              <a:gd name="connsiteX2" fmla="*/ 463138 w 2149434"/>
              <a:gd name="connsiteY2" fmla="*/ 1951080 h 3150488"/>
              <a:gd name="connsiteX3" fmla="*/ 776482 w 2149434"/>
              <a:gd name="connsiteY3" fmla="*/ 0 h 3150488"/>
              <a:gd name="connsiteX4" fmla="*/ 1975772 w 2149434"/>
              <a:gd name="connsiteY4" fmla="*/ 991413 h 3150488"/>
              <a:gd name="connsiteX5" fmla="*/ 2149434 w 2149434"/>
              <a:gd name="connsiteY5" fmla="*/ 811049 h 3150488"/>
              <a:gd name="connsiteX6" fmla="*/ 1816925 w 2149434"/>
              <a:gd name="connsiteY6" fmla="*/ 3150488 h 3150488"/>
              <a:gd name="connsiteX7" fmla="*/ 1187533 w 2149434"/>
              <a:gd name="connsiteY7" fmla="*/ 1143558 h 3150488"/>
              <a:gd name="connsiteX8" fmla="*/ 1080655 w 2149434"/>
              <a:gd name="connsiteY8" fmla="*/ 2046083 h 3150488"/>
              <a:gd name="connsiteX9" fmla="*/ 914400 w 2149434"/>
              <a:gd name="connsiteY9" fmla="*/ 1666073 h 3150488"/>
              <a:gd name="connsiteX10" fmla="*/ 795647 w 2149434"/>
              <a:gd name="connsiteY10" fmla="*/ 3150488 h 3150488"/>
              <a:gd name="connsiteX0" fmla="*/ 795647 w 2149434"/>
              <a:gd name="connsiteY0" fmla="*/ 3150488 h 3150488"/>
              <a:gd name="connsiteX1" fmla="*/ 0 w 2149434"/>
              <a:gd name="connsiteY1" fmla="*/ 1749200 h 3150488"/>
              <a:gd name="connsiteX2" fmla="*/ 463138 w 2149434"/>
              <a:gd name="connsiteY2" fmla="*/ 1951080 h 3150488"/>
              <a:gd name="connsiteX3" fmla="*/ 776482 w 2149434"/>
              <a:gd name="connsiteY3" fmla="*/ 0 h 3150488"/>
              <a:gd name="connsiteX4" fmla="*/ 1975772 w 2149434"/>
              <a:gd name="connsiteY4" fmla="*/ 991413 h 3150488"/>
              <a:gd name="connsiteX5" fmla="*/ 2149434 w 2149434"/>
              <a:gd name="connsiteY5" fmla="*/ 811049 h 3150488"/>
              <a:gd name="connsiteX6" fmla="*/ 1816925 w 2149434"/>
              <a:gd name="connsiteY6" fmla="*/ 3150488 h 3150488"/>
              <a:gd name="connsiteX7" fmla="*/ 1187533 w 2149434"/>
              <a:gd name="connsiteY7" fmla="*/ 1143558 h 3150488"/>
              <a:gd name="connsiteX8" fmla="*/ 1080655 w 2149434"/>
              <a:gd name="connsiteY8" fmla="*/ 2046083 h 3150488"/>
              <a:gd name="connsiteX9" fmla="*/ 914400 w 2149434"/>
              <a:gd name="connsiteY9" fmla="*/ 1666073 h 3150488"/>
              <a:gd name="connsiteX10" fmla="*/ 795647 w 2149434"/>
              <a:gd name="connsiteY10" fmla="*/ 3150488 h 3150488"/>
              <a:gd name="connsiteX0" fmla="*/ 795647 w 2095113"/>
              <a:gd name="connsiteY0" fmla="*/ 3150488 h 3150488"/>
              <a:gd name="connsiteX1" fmla="*/ 0 w 2095113"/>
              <a:gd name="connsiteY1" fmla="*/ 1749200 h 3150488"/>
              <a:gd name="connsiteX2" fmla="*/ 463138 w 2095113"/>
              <a:gd name="connsiteY2" fmla="*/ 1951080 h 3150488"/>
              <a:gd name="connsiteX3" fmla="*/ 776482 w 2095113"/>
              <a:gd name="connsiteY3" fmla="*/ 0 h 3150488"/>
              <a:gd name="connsiteX4" fmla="*/ 1975772 w 2095113"/>
              <a:gd name="connsiteY4" fmla="*/ 991413 h 3150488"/>
              <a:gd name="connsiteX5" fmla="*/ 2095113 w 2095113"/>
              <a:gd name="connsiteY5" fmla="*/ 702407 h 3150488"/>
              <a:gd name="connsiteX6" fmla="*/ 1816925 w 2095113"/>
              <a:gd name="connsiteY6" fmla="*/ 3150488 h 3150488"/>
              <a:gd name="connsiteX7" fmla="*/ 1187533 w 2095113"/>
              <a:gd name="connsiteY7" fmla="*/ 1143558 h 3150488"/>
              <a:gd name="connsiteX8" fmla="*/ 1080655 w 2095113"/>
              <a:gd name="connsiteY8" fmla="*/ 2046083 h 3150488"/>
              <a:gd name="connsiteX9" fmla="*/ 914400 w 2095113"/>
              <a:gd name="connsiteY9" fmla="*/ 1666073 h 3150488"/>
              <a:gd name="connsiteX10" fmla="*/ 795647 w 2095113"/>
              <a:gd name="connsiteY10" fmla="*/ 3150488 h 3150488"/>
              <a:gd name="connsiteX0" fmla="*/ 795647 w 2760540"/>
              <a:gd name="connsiteY0" fmla="*/ 3150488 h 3150488"/>
              <a:gd name="connsiteX1" fmla="*/ 0 w 2760540"/>
              <a:gd name="connsiteY1" fmla="*/ 1749200 h 3150488"/>
              <a:gd name="connsiteX2" fmla="*/ 463138 w 2760540"/>
              <a:gd name="connsiteY2" fmla="*/ 1951080 h 3150488"/>
              <a:gd name="connsiteX3" fmla="*/ 776482 w 2760540"/>
              <a:gd name="connsiteY3" fmla="*/ 0 h 3150488"/>
              <a:gd name="connsiteX4" fmla="*/ 1975772 w 2760540"/>
              <a:gd name="connsiteY4" fmla="*/ 991413 h 3150488"/>
              <a:gd name="connsiteX5" fmla="*/ 2095113 w 2760540"/>
              <a:gd name="connsiteY5" fmla="*/ 702407 h 3150488"/>
              <a:gd name="connsiteX6" fmla="*/ 1816925 w 2760540"/>
              <a:gd name="connsiteY6" fmla="*/ 3150488 h 3150488"/>
              <a:gd name="connsiteX7" fmla="*/ 1187533 w 2760540"/>
              <a:gd name="connsiteY7" fmla="*/ 1143558 h 3150488"/>
              <a:gd name="connsiteX8" fmla="*/ 1080655 w 2760540"/>
              <a:gd name="connsiteY8" fmla="*/ 2046083 h 3150488"/>
              <a:gd name="connsiteX9" fmla="*/ 914400 w 2760540"/>
              <a:gd name="connsiteY9" fmla="*/ 1666073 h 3150488"/>
              <a:gd name="connsiteX10" fmla="*/ 795647 w 2760540"/>
              <a:gd name="connsiteY10" fmla="*/ 3150488 h 3150488"/>
              <a:gd name="connsiteX0" fmla="*/ 795647 w 2904019"/>
              <a:gd name="connsiteY0" fmla="*/ 3150488 h 3150488"/>
              <a:gd name="connsiteX1" fmla="*/ 0 w 2904019"/>
              <a:gd name="connsiteY1" fmla="*/ 1749200 h 3150488"/>
              <a:gd name="connsiteX2" fmla="*/ 463138 w 2904019"/>
              <a:gd name="connsiteY2" fmla="*/ 1951080 h 3150488"/>
              <a:gd name="connsiteX3" fmla="*/ 776482 w 2904019"/>
              <a:gd name="connsiteY3" fmla="*/ 0 h 3150488"/>
              <a:gd name="connsiteX4" fmla="*/ 1975772 w 2904019"/>
              <a:gd name="connsiteY4" fmla="*/ 991413 h 3150488"/>
              <a:gd name="connsiteX5" fmla="*/ 2095113 w 2904019"/>
              <a:gd name="connsiteY5" fmla="*/ 702407 h 3150488"/>
              <a:gd name="connsiteX6" fmla="*/ 1816925 w 2904019"/>
              <a:gd name="connsiteY6" fmla="*/ 3150488 h 3150488"/>
              <a:gd name="connsiteX7" fmla="*/ 1187533 w 2904019"/>
              <a:gd name="connsiteY7" fmla="*/ 1143558 h 3150488"/>
              <a:gd name="connsiteX8" fmla="*/ 1080655 w 2904019"/>
              <a:gd name="connsiteY8" fmla="*/ 2046083 h 3150488"/>
              <a:gd name="connsiteX9" fmla="*/ 914400 w 2904019"/>
              <a:gd name="connsiteY9" fmla="*/ 1666073 h 3150488"/>
              <a:gd name="connsiteX10" fmla="*/ 795647 w 2904019"/>
              <a:gd name="connsiteY10" fmla="*/ 3150488 h 3150488"/>
              <a:gd name="connsiteX0" fmla="*/ 795647 w 2905418"/>
              <a:gd name="connsiteY0" fmla="*/ 3150488 h 3186701"/>
              <a:gd name="connsiteX1" fmla="*/ 0 w 2905418"/>
              <a:gd name="connsiteY1" fmla="*/ 1749200 h 3186701"/>
              <a:gd name="connsiteX2" fmla="*/ 463138 w 2905418"/>
              <a:gd name="connsiteY2" fmla="*/ 1951080 h 3186701"/>
              <a:gd name="connsiteX3" fmla="*/ 776482 w 2905418"/>
              <a:gd name="connsiteY3" fmla="*/ 0 h 3186701"/>
              <a:gd name="connsiteX4" fmla="*/ 1975772 w 2905418"/>
              <a:gd name="connsiteY4" fmla="*/ 991413 h 3186701"/>
              <a:gd name="connsiteX5" fmla="*/ 2095113 w 2905418"/>
              <a:gd name="connsiteY5" fmla="*/ 702407 h 3186701"/>
              <a:gd name="connsiteX6" fmla="*/ 1821452 w 2905418"/>
              <a:gd name="connsiteY6" fmla="*/ 3186701 h 3186701"/>
              <a:gd name="connsiteX7" fmla="*/ 1187533 w 2905418"/>
              <a:gd name="connsiteY7" fmla="*/ 1143558 h 3186701"/>
              <a:gd name="connsiteX8" fmla="*/ 1080655 w 2905418"/>
              <a:gd name="connsiteY8" fmla="*/ 2046083 h 3186701"/>
              <a:gd name="connsiteX9" fmla="*/ 914400 w 2905418"/>
              <a:gd name="connsiteY9" fmla="*/ 1666073 h 3186701"/>
              <a:gd name="connsiteX10" fmla="*/ 795647 w 2905418"/>
              <a:gd name="connsiteY10" fmla="*/ 3150488 h 3186701"/>
              <a:gd name="connsiteX0" fmla="*/ 795647 w 2937337"/>
              <a:gd name="connsiteY0" fmla="*/ 3150488 h 3186701"/>
              <a:gd name="connsiteX1" fmla="*/ 0 w 2937337"/>
              <a:gd name="connsiteY1" fmla="*/ 1749200 h 3186701"/>
              <a:gd name="connsiteX2" fmla="*/ 463138 w 2937337"/>
              <a:gd name="connsiteY2" fmla="*/ 1951080 h 3186701"/>
              <a:gd name="connsiteX3" fmla="*/ 776482 w 2937337"/>
              <a:gd name="connsiteY3" fmla="*/ 0 h 3186701"/>
              <a:gd name="connsiteX4" fmla="*/ 1975772 w 2937337"/>
              <a:gd name="connsiteY4" fmla="*/ 991413 h 3186701"/>
              <a:gd name="connsiteX5" fmla="*/ 2095113 w 2937337"/>
              <a:gd name="connsiteY5" fmla="*/ 702407 h 3186701"/>
              <a:gd name="connsiteX6" fmla="*/ 1821452 w 2937337"/>
              <a:gd name="connsiteY6" fmla="*/ 3186701 h 3186701"/>
              <a:gd name="connsiteX7" fmla="*/ 1187533 w 2937337"/>
              <a:gd name="connsiteY7" fmla="*/ 1143558 h 3186701"/>
              <a:gd name="connsiteX8" fmla="*/ 1080655 w 2937337"/>
              <a:gd name="connsiteY8" fmla="*/ 2046083 h 3186701"/>
              <a:gd name="connsiteX9" fmla="*/ 914400 w 2937337"/>
              <a:gd name="connsiteY9" fmla="*/ 1666073 h 3186701"/>
              <a:gd name="connsiteX10" fmla="*/ 795647 w 2937337"/>
              <a:gd name="connsiteY10" fmla="*/ 3150488 h 3186701"/>
              <a:gd name="connsiteX0" fmla="*/ 795647 w 2937337"/>
              <a:gd name="connsiteY0" fmla="*/ 3150488 h 3186701"/>
              <a:gd name="connsiteX1" fmla="*/ 0 w 2937337"/>
              <a:gd name="connsiteY1" fmla="*/ 1749200 h 3186701"/>
              <a:gd name="connsiteX2" fmla="*/ 463138 w 2937337"/>
              <a:gd name="connsiteY2" fmla="*/ 1951080 h 3186701"/>
              <a:gd name="connsiteX3" fmla="*/ 776482 w 2937337"/>
              <a:gd name="connsiteY3" fmla="*/ 0 h 3186701"/>
              <a:gd name="connsiteX4" fmla="*/ 2120628 w 2937337"/>
              <a:gd name="connsiteY4" fmla="*/ 1308284 h 3186701"/>
              <a:gd name="connsiteX5" fmla="*/ 2095113 w 2937337"/>
              <a:gd name="connsiteY5" fmla="*/ 702407 h 3186701"/>
              <a:gd name="connsiteX6" fmla="*/ 1821452 w 2937337"/>
              <a:gd name="connsiteY6" fmla="*/ 3186701 h 3186701"/>
              <a:gd name="connsiteX7" fmla="*/ 1187533 w 2937337"/>
              <a:gd name="connsiteY7" fmla="*/ 1143558 h 3186701"/>
              <a:gd name="connsiteX8" fmla="*/ 1080655 w 2937337"/>
              <a:gd name="connsiteY8" fmla="*/ 2046083 h 3186701"/>
              <a:gd name="connsiteX9" fmla="*/ 914400 w 2937337"/>
              <a:gd name="connsiteY9" fmla="*/ 1666073 h 3186701"/>
              <a:gd name="connsiteX10" fmla="*/ 795647 w 2937337"/>
              <a:gd name="connsiteY10" fmla="*/ 3150488 h 3186701"/>
              <a:gd name="connsiteX0" fmla="*/ 795647 w 2937337"/>
              <a:gd name="connsiteY0" fmla="*/ 3150488 h 3186701"/>
              <a:gd name="connsiteX1" fmla="*/ 0 w 2937337"/>
              <a:gd name="connsiteY1" fmla="*/ 1749200 h 3186701"/>
              <a:gd name="connsiteX2" fmla="*/ 463138 w 2937337"/>
              <a:gd name="connsiteY2" fmla="*/ 1951080 h 3186701"/>
              <a:gd name="connsiteX3" fmla="*/ 776482 w 2937337"/>
              <a:gd name="connsiteY3" fmla="*/ 0 h 3186701"/>
              <a:gd name="connsiteX4" fmla="*/ 2120628 w 2937337"/>
              <a:gd name="connsiteY4" fmla="*/ 1308284 h 3186701"/>
              <a:gd name="connsiteX5" fmla="*/ 2095113 w 2937337"/>
              <a:gd name="connsiteY5" fmla="*/ 702407 h 3186701"/>
              <a:gd name="connsiteX6" fmla="*/ 1821452 w 2937337"/>
              <a:gd name="connsiteY6" fmla="*/ 3186701 h 3186701"/>
              <a:gd name="connsiteX7" fmla="*/ 1187533 w 2937337"/>
              <a:gd name="connsiteY7" fmla="*/ 1143558 h 3186701"/>
              <a:gd name="connsiteX8" fmla="*/ 1080655 w 2937337"/>
              <a:gd name="connsiteY8" fmla="*/ 2046083 h 3186701"/>
              <a:gd name="connsiteX9" fmla="*/ 914400 w 2937337"/>
              <a:gd name="connsiteY9" fmla="*/ 1666073 h 3186701"/>
              <a:gd name="connsiteX10" fmla="*/ 795647 w 2937337"/>
              <a:gd name="connsiteY10" fmla="*/ 3150488 h 3186701"/>
              <a:gd name="connsiteX0" fmla="*/ 795647 w 2937337"/>
              <a:gd name="connsiteY0" fmla="*/ 3150488 h 3186701"/>
              <a:gd name="connsiteX1" fmla="*/ 0 w 2937337"/>
              <a:gd name="connsiteY1" fmla="*/ 1749200 h 3186701"/>
              <a:gd name="connsiteX2" fmla="*/ 463138 w 2937337"/>
              <a:gd name="connsiteY2" fmla="*/ 1951080 h 3186701"/>
              <a:gd name="connsiteX3" fmla="*/ 776482 w 2937337"/>
              <a:gd name="connsiteY3" fmla="*/ 0 h 3186701"/>
              <a:gd name="connsiteX4" fmla="*/ 2120628 w 2937337"/>
              <a:gd name="connsiteY4" fmla="*/ 1308284 h 3186701"/>
              <a:gd name="connsiteX5" fmla="*/ 2095113 w 2937337"/>
              <a:gd name="connsiteY5" fmla="*/ 702407 h 3186701"/>
              <a:gd name="connsiteX6" fmla="*/ 1821452 w 2937337"/>
              <a:gd name="connsiteY6" fmla="*/ 3186701 h 3186701"/>
              <a:gd name="connsiteX7" fmla="*/ 1187533 w 2937337"/>
              <a:gd name="connsiteY7" fmla="*/ 1143558 h 3186701"/>
              <a:gd name="connsiteX8" fmla="*/ 1080655 w 2937337"/>
              <a:gd name="connsiteY8" fmla="*/ 2046083 h 3186701"/>
              <a:gd name="connsiteX9" fmla="*/ 914400 w 2937337"/>
              <a:gd name="connsiteY9" fmla="*/ 1666073 h 3186701"/>
              <a:gd name="connsiteX10" fmla="*/ 795647 w 2937337"/>
              <a:gd name="connsiteY10" fmla="*/ 3150488 h 3186701"/>
              <a:gd name="connsiteX0" fmla="*/ 795647 w 2937337"/>
              <a:gd name="connsiteY0" fmla="*/ 3150488 h 3186701"/>
              <a:gd name="connsiteX1" fmla="*/ 0 w 2937337"/>
              <a:gd name="connsiteY1" fmla="*/ 1749200 h 3186701"/>
              <a:gd name="connsiteX2" fmla="*/ 463138 w 2937337"/>
              <a:gd name="connsiteY2" fmla="*/ 1951080 h 3186701"/>
              <a:gd name="connsiteX3" fmla="*/ 776482 w 2937337"/>
              <a:gd name="connsiteY3" fmla="*/ 0 h 3186701"/>
              <a:gd name="connsiteX4" fmla="*/ 2120628 w 2937337"/>
              <a:gd name="connsiteY4" fmla="*/ 1308284 h 3186701"/>
              <a:gd name="connsiteX5" fmla="*/ 2095113 w 2937337"/>
              <a:gd name="connsiteY5" fmla="*/ 702407 h 3186701"/>
              <a:gd name="connsiteX6" fmla="*/ 1821452 w 2937337"/>
              <a:gd name="connsiteY6" fmla="*/ 3186701 h 3186701"/>
              <a:gd name="connsiteX7" fmla="*/ 1187533 w 2937337"/>
              <a:gd name="connsiteY7" fmla="*/ 1143558 h 3186701"/>
              <a:gd name="connsiteX8" fmla="*/ 1080655 w 2937337"/>
              <a:gd name="connsiteY8" fmla="*/ 2046083 h 3186701"/>
              <a:gd name="connsiteX9" fmla="*/ 914400 w 2937337"/>
              <a:gd name="connsiteY9" fmla="*/ 1666073 h 3186701"/>
              <a:gd name="connsiteX10" fmla="*/ 795647 w 2937337"/>
              <a:gd name="connsiteY10" fmla="*/ 3150488 h 3186701"/>
              <a:gd name="connsiteX0" fmla="*/ 795647 w 2937337"/>
              <a:gd name="connsiteY0" fmla="*/ 3150488 h 3186701"/>
              <a:gd name="connsiteX1" fmla="*/ 0 w 2937337"/>
              <a:gd name="connsiteY1" fmla="*/ 1749200 h 3186701"/>
              <a:gd name="connsiteX2" fmla="*/ 463138 w 2937337"/>
              <a:gd name="connsiteY2" fmla="*/ 1951080 h 3186701"/>
              <a:gd name="connsiteX3" fmla="*/ 776482 w 2937337"/>
              <a:gd name="connsiteY3" fmla="*/ 0 h 3186701"/>
              <a:gd name="connsiteX4" fmla="*/ 2120628 w 2937337"/>
              <a:gd name="connsiteY4" fmla="*/ 1308284 h 3186701"/>
              <a:gd name="connsiteX5" fmla="*/ 2095113 w 2937337"/>
              <a:gd name="connsiteY5" fmla="*/ 702407 h 3186701"/>
              <a:gd name="connsiteX6" fmla="*/ 1821452 w 2937337"/>
              <a:gd name="connsiteY6" fmla="*/ 3186701 h 3186701"/>
              <a:gd name="connsiteX7" fmla="*/ 1187533 w 2937337"/>
              <a:gd name="connsiteY7" fmla="*/ 1143558 h 3186701"/>
              <a:gd name="connsiteX8" fmla="*/ 1080655 w 2937337"/>
              <a:gd name="connsiteY8" fmla="*/ 2046083 h 3186701"/>
              <a:gd name="connsiteX9" fmla="*/ 914400 w 2937337"/>
              <a:gd name="connsiteY9" fmla="*/ 1666073 h 3186701"/>
              <a:gd name="connsiteX10" fmla="*/ 795647 w 2937337"/>
              <a:gd name="connsiteY10" fmla="*/ 3150488 h 3186701"/>
              <a:gd name="connsiteX0" fmla="*/ 795647 w 2937337"/>
              <a:gd name="connsiteY0" fmla="*/ 3150488 h 3186701"/>
              <a:gd name="connsiteX1" fmla="*/ 0 w 2937337"/>
              <a:gd name="connsiteY1" fmla="*/ 1749200 h 3186701"/>
              <a:gd name="connsiteX2" fmla="*/ 463138 w 2937337"/>
              <a:gd name="connsiteY2" fmla="*/ 1951080 h 3186701"/>
              <a:gd name="connsiteX3" fmla="*/ 776482 w 2937337"/>
              <a:gd name="connsiteY3" fmla="*/ 0 h 3186701"/>
              <a:gd name="connsiteX4" fmla="*/ 2120628 w 2937337"/>
              <a:gd name="connsiteY4" fmla="*/ 1308284 h 3186701"/>
              <a:gd name="connsiteX5" fmla="*/ 2095113 w 2937337"/>
              <a:gd name="connsiteY5" fmla="*/ 702407 h 3186701"/>
              <a:gd name="connsiteX6" fmla="*/ 1821452 w 2937337"/>
              <a:gd name="connsiteY6" fmla="*/ 3186701 h 3186701"/>
              <a:gd name="connsiteX7" fmla="*/ 1187533 w 2937337"/>
              <a:gd name="connsiteY7" fmla="*/ 1143558 h 3186701"/>
              <a:gd name="connsiteX8" fmla="*/ 1080655 w 2937337"/>
              <a:gd name="connsiteY8" fmla="*/ 2046083 h 3186701"/>
              <a:gd name="connsiteX9" fmla="*/ 914400 w 2937337"/>
              <a:gd name="connsiteY9" fmla="*/ 1666073 h 3186701"/>
              <a:gd name="connsiteX10" fmla="*/ 795647 w 2937337"/>
              <a:gd name="connsiteY10" fmla="*/ 3150488 h 3186701"/>
              <a:gd name="connsiteX0" fmla="*/ 795647 w 2937337"/>
              <a:gd name="connsiteY0" fmla="*/ 3150488 h 3186701"/>
              <a:gd name="connsiteX1" fmla="*/ 0 w 2937337"/>
              <a:gd name="connsiteY1" fmla="*/ 1749200 h 3186701"/>
              <a:gd name="connsiteX2" fmla="*/ 463138 w 2937337"/>
              <a:gd name="connsiteY2" fmla="*/ 1951080 h 3186701"/>
              <a:gd name="connsiteX3" fmla="*/ 776482 w 2937337"/>
              <a:gd name="connsiteY3" fmla="*/ 0 h 3186701"/>
              <a:gd name="connsiteX4" fmla="*/ 2034620 w 2937337"/>
              <a:gd name="connsiteY4" fmla="*/ 1294704 h 3186701"/>
              <a:gd name="connsiteX5" fmla="*/ 2095113 w 2937337"/>
              <a:gd name="connsiteY5" fmla="*/ 702407 h 3186701"/>
              <a:gd name="connsiteX6" fmla="*/ 1821452 w 2937337"/>
              <a:gd name="connsiteY6" fmla="*/ 3186701 h 3186701"/>
              <a:gd name="connsiteX7" fmla="*/ 1187533 w 2937337"/>
              <a:gd name="connsiteY7" fmla="*/ 1143558 h 3186701"/>
              <a:gd name="connsiteX8" fmla="*/ 1080655 w 2937337"/>
              <a:gd name="connsiteY8" fmla="*/ 2046083 h 3186701"/>
              <a:gd name="connsiteX9" fmla="*/ 914400 w 2937337"/>
              <a:gd name="connsiteY9" fmla="*/ 1666073 h 3186701"/>
              <a:gd name="connsiteX10" fmla="*/ 795647 w 2937337"/>
              <a:gd name="connsiteY10" fmla="*/ 3150488 h 3186701"/>
              <a:gd name="connsiteX0" fmla="*/ 795647 w 2937337"/>
              <a:gd name="connsiteY0" fmla="*/ 3150488 h 3186701"/>
              <a:gd name="connsiteX1" fmla="*/ 0 w 2937337"/>
              <a:gd name="connsiteY1" fmla="*/ 1749200 h 3186701"/>
              <a:gd name="connsiteX2" fmla="*/ 463138 w 2937337"/>
              <a:gd name="connsiteY2" fmla="*/ 1951080 h 3186701"/>
              <a:gd name="connsiteX3" fmla="*/ 776482 w 2937337"/>
              <a:gd name="connsiteY3" fmla="*/ 0 h 3186701"/>
              <a:gd name="connsiteX4" fmla="*/ 2034620 w 2937337"/>
              <a:gd name="connsiteY4" fmla="*/ 1294704 h 3186701"/>
              <a:gd name="connsiteX5" fmla="*/ 2095113 w 2937337"/>
              <a:gd name="connsiteY5" fmla="*/ 702407 h 3186701"/>
              <a:gd name="connsiteX6" fmla="*/ 1821452 w 2937337"/>
              <a:gd name="connsiteY6" fmla="*/ 3186701 h 3186701"/>
              <a:gd name="connsiteX7" fmla="*/ 1187533 w 2937337"/>
              <a:gd name="connsiteY7" fmla="*/ 1143558 h 3186701"/>
              <a:gd name="connsiteX8" fmla="*/ 1080655 w 2937337"/>
              <a:gd name="connsiteY8" fmla="*/ 2046083 h 3186701"/>
              <a:gd name="connsiteX9" fmla="*/ 914400 w 2937337"/>
              <a:gd name="connsiteY9" fmla="*/ 1666073 h 3186701"/>
              <a:gd name="connsiteX10" fmla="*/ 795647 w 2937337"/>
              <a:gd name="connsiteY10" fmla="*/ 3150488 h 3186701"/>
              <a:gd name="connsiteX0" fmla="*/ 795647 w 2937337"/>
              <a:gd name="connsiteY0" fmla="*/ 3150488 h 3186701"/>
              <a:gd name="connsiteX1" fmla="*/ 0 w 2937337"/>
              <a:gd name="connsiteY1" fmla="*/ 1749200 h 3186701"/>
              <a:gd name="connsiteX2" fmla="*/ 463138 w 2937337"/>
              <a:gd name="connsiteY2" fmla="*/ 1951080 h 3186701"/>
              <a:gd name="connsiteX3" fmla="*/ 776482 w 2937337"/>
              <a:gd name="connsiteY3" fmla="*/ 0 h 3186701"/>
              <a:gd name="connsiteX4" fmla="*/ 2034620 w 2937337"/>
              <a:gd name="connsiteY4" fmla="*/ 1294704 h 3186701"/>
              <a:gd name="connsiteX5" fmla="*/ 2095113 w 2937337"/>
              <a:gd name="connsiteY5" fmla="*/ 702407 h 3186701"/>
              <a:gd name="connsiteX6" fmla="*/ 1821452 w 2937337"/>
              <a:gd name="connsiteY6" fmla="*/ 3186701 h 3186701"/>
              <a:gd name="connsiteX7" fmla="*/ 1187533 w 2937337"/>
              <a:gd name="connsiteY7" fmla="*/ 1143558 h 3186701"/>
              <a:gd name="connsiteX8" fmla="*/ 1080655 w 2937337"/>
              <a:gd name="connsiteY8" fmla="*/ 2046083 h 3186701"/>
              <a:gd name="connsiteX9" fmla="*/ 914400 w 2937337"/>
              <a:gd name="connsiteY9" fmla="*/ 1666073 h 3186701"/>
              <a:gd name="connsiteX10" fmla="*/ 795647 w 2937337"/>
              <a:gd name="connsiteY10" fmla="*/ 3150488 h 3186701"/>
              <a:gd name="connsiteX0" fmla="*/ 795647 w 2893849"/>
              <a:gd name="connsiteY0" fmla="*/ 3150488 h 3186701"/>
              <a:gd name="connsiteX1" fmla="*/ 0 w 2893849"/>
              <a:gd name="connsiteY1" fmla="*/ 1749200 h 3186701"/>
              <a:gd name="connsiteX2" fmla="*/ 463138 w 2893849"/>
              <a:gd name="connsiteY2" fmla="*/ 1951080 h 3186701"/>
              <a:gd name="connsiteX3" fmla="*/ 776482 w 2893849"/>
              <a:gd name="connsiteY3" fmla="*/ 0 h 3186701"/>
              <a:gd name="connsiteX4" fmla="*/ 2034620 w 2893849"/>
              <a:gd name="connsiteY4" fmla="*/ 1294704 h 3186701"/>
              <a:gd name="connsiteX5" fmla="*/ 2031739 w 2893849"/>
              <a:gd name="connsiteY5" fmla="*/ 711461 h 3186701"/>
              <a:gd name="connsiteX6" fmla="*/ 1821452 w 2893849"/>
              <a:gd name="connsiteY6" fmla="*/ 3186701 h 3186701"/>
              <a:gd name="connsiteX7" fmla="*/ 1187533 w 2893849"/>
              <a:gd name="connsiteY7" fmla="*/ 1143558 h 3186701"/>
              <a:gd name="connsiteX8" fmla="*/ 1080655 w 2893849"/>
              <a:gd name="connsiteY8" fmla="*/ 2046083 h 3186701"/>
              <a:gd name="connsiteX9" fmla="*/ 914400 w 2893849"/>
              <a:gd name="connsiteY9" fmla="*/ 1666073 h 3186701"/>
              <a:gd name="connsiteX10" fmla="*/ 795647 w 2893849"/>
              <a:gd name="connsiteY10" fmla="*/ 3150488 h 3186701"/>
              <a:gd name="connsiteX0" fmla="*/ 795647 w 2931612"/>
              <a:gd name="connsiteY0" fmla="*/ 3150488 h 3186701"/>
              <a:gd name="connsiteX1" fmla="*/ 0 w 2931612"/>
              <a:gd name="connsiteY1" fmla="*/ 1749200 h 3186701"/>
              <a:gd name="connsiteX2" fmla="*/ 463138 w 2931612"/>
              <a:gd name="connsiteY2" fmla="*/ 1951080 h 3186701"/>
              <a:gd name="connsiteX3" fmla="*/ 776482 w 2931612"/>
              <a:gd name="connsiteY3" fmla="*/ 0 h 3186701"/>
              <a:gd name="connsiteX4" fmla="*/ 2034620 w 2931612"/>
              <a:gd name="connsiteY4" fmla="*/ 1294704 h 3186701"/>
              <a:gd name="connsiteX5" fmla="*/ 2031739 w 2931612"/>
              <a:gd name="connsiteY5" fmla="*/ 711461 h 3186701"/>
              <a:gd name="connsiteX6" fmla="*/ 1821452 w 2931612"/>
              <a:gd name="connsiteY6" fmla="*/ 3186701 h 3186701"/>
              <a:gd name="connsiteX7" fmla="*/ 1187533 w 2931612"/>
              <a:gd name="connsiteY7" fmla="*/ 1143558 h 3186701"/>
              <a:gd name="connsiteX8" fmla="*/ 1080655 w 2931612"/>
              <a:gd name="connsiteY8" fmla="*/ 2046083 h 3186701"/>
              <a:gd name="connsiteX9" fmla="*/ 914400 w 2931612"/>
              <a:gd name="connsiteY9" fmla="*/ 1666073 h 3186701"/>
              <a:gd name="connsiteX10" fmla="*/ 795647 w 2931612"/>
              <a:gd name="connsiteY10" fmla="*/ 3150488 h 3186701"/>
              <a:gd name="connsiteX0" fmla="*/ 795647 w 2931612"/>
              <a:gd name="connsiteY0" fmla="*/ 3150488 h 3186701"/>
              <a:gd name="connsiteX1" fmla="*/ 0 w 2931612"/>
              <a:gd name="connsiteY1" fmla="*/ 1749200 h 3186701"/>
              <a:gd name="connsiteX2" fmla="*/ 463138 w 2931612"/>
              <a:gd name="connsiteY2" fmla="*/ 1951080 h 3186701"/>
              <a:gd name="connsiteX3" fmla="*/ 776482 w 2931612"/>
              <a:gd name="connsiteY3" fmla="*/ 0 h 3186701"/>
              <a:gd name="connsiteX4" fmla="*/ 2034620 w 2931612"/>
              <a:gd name="connsiteY4" fmla="*/ 1294704 h 3186701"/>
              <a:gd name="connsiteX5" fmla="*/ 2031739 w 2931612"/>
              <a:gd name="connsiteY5" fmla="*/ 711461 h 3186701"/>
              <a:gd name="connsiteX6" fmla="*/ 1821452 w 2931612"/>
              <a:gd name="connsiteY6" fmla="*/ 3186701 h 3186701"/>
              <a:gd name="connsiteX7" fmla="*/ 1187533 w 2931612"/>
              <a:gd name="connsiteY7" fmla="*/ 1143558 h 3186701"/>
              <a:gd name="connsiteX8" fmla="*/ 1080655 w 2931612"/>
              <a:gd name="connsiteY8" fmla="*/ 2046083 h 3186701"/>
              <a:gd name="connsiteX9" fmla="*/ 914400 w 2931612"/>
              <a:gd name="connsiteY9" fmla="*/ 1666073 h 3186701"/>
              <a:gd name="connsiteX10" fmla="*/ 795647 w 2931612"/>
              <a:gd name="connsiteY10" fmla="*/ 3150488 h 3186701"/>
              <a:gd name="connsiteX0" fmla="*/ 795647 w 2931612"/>
              <a:gd name="connsiteY0" fmla="*/ 3150488 h 3186701"/>
              <a:gd name="connsiteX1" fmla="*/ 0 w 2931612"/>
              <a:gd name="connsiteY1" fmla="*/ 1749200 h 3186701"/>
              <a:gd name="connsiteX2" fmla="*/ 463138 w 2931612"/>
              <a:gd name="connsiteY2" fmla="*/ 1951080 h 3186701"/>
              <a:gd name="connsiteX3" fmla="*/ 776482 w 2931612"/>
              <a:gd name="connsiteY3" fmla="*/ 0 h 3186701"/>
              <a:gd name="connsiteX4" fmla="*/ 2034620 w 2931612"/>
              <a:gd name="connsiteY4" fmla="*/ 1294704 h 3186701"/>
              <a:gd name="connsiteX5" fmla="*/ 2031739 w 2931612"/>
              <a:gd name="connsiteY5" fmla="*/ 711461 h 3186701"/>
              <a:gd name="connsiteX6" fmla="*/ 1821452 w 2931612"/>
              <a:gd name="connsiteY6" fmla="*/ 3186701 h 3186701"/>
              <a:gd name="connsiteX7" fmla="*/ 1187533 w 2931612"/>
              <a:gd name="connsiteY7" fmla="*/ 1143558 h 3186701"/>
              <a:gd name="connsiteX8" fmla="*/ 1080655 w 2931612"/>
              <a:gd name="connsiteY8" fmla="*/ 2046083 h 3186701"/>
              <a:gd name="connsiteX9" fmla="*/ 914400 w 2931612"/>
              <a:gd name="connsiteY9" fmla="*/ 1666073 h 3186701"/>
              <a:gd name="connsiteX10" fmla="*/ 795647 w 2931612"/>
              <a:gd name="connsiteY10" fmla="*/ 3150488 h 3186701"/>
              <a:gd name="connsiteX0" fmla="*/ 795647 w 2931612"/>
              <a:gd name="connsiteY0" fmla="*/ 3150488 h 3186701"/>
              <a:gd name="connsiteX1" fmla="*/ 0 w 2931612"/>
              <a:gd name="connsiteY1" fmla="*/ 1749200 h 3186701"/>
              <a:gd name="connsiteX2" fmla="*/ 463138 w 2931612"/>
              <a:gd name="connsiteY2" fmla="*/ 1951080 h 3186701"/>
              <a:gd name="connsiteX3" fmla="*/ 776482 w 2931612"/>
              <a:gd name="connsiteY3" fmla="*/ 0 h 3186701"/>
              <a:gd name="connsiteX4" fmla="*/ 2034620 w 2931612"/>
              <a:gd name="connsiteY4" fmla="*/ 1294704 h 3186701"/>
              <a:gd name="connsiteX5" fmla="*/ 2031739 w 2931612"/>
              <a:gd name="connsiteY5" fmla="*/ 711461 h 3186701"/>
              <a:gd name="connsiteX6" fmla="*/ 1821452 w 2931612"/>
              <a:gd name="connsiteY6" fmla="*/ 3186701 h 3186701"/>
              <a:gd name="connsiteX7" fmla="*/ 1187533 w 2931612"/>
              <a:gd name="connsiteY7" fmla="*/ 1143558 h 3186701"/>
              <a:gd name="connsiteX8" fmla="*/ 1080655 w 2931612"/>
              <a:gd name="connsiteY8" fmla="*/ 2046083 h 3186701"/>
              <a:gd name="connsiteX9" fmla="*/ 914400 w 2931612"/>
              <a:gd name="connsiteY9" fmla="*/ 1666073 h 3186701"/>
              <a:gd name="connsiteX10" fmla="*/ 795647 w 2931612"/>
              <a:gd name="connsiteY10" fmla="*/ 3150488 h 3186701"/>
              <a:gd name="connsiteX0" fmla="*/ 795647 w 2931612"/>
              <a:gd name="connsiteY0" fmla="*/ 3150488 h 3186701"/>
              <a:gd name="connsiteX1" fmla="*/ 0 w 2931612"/>
              <a:gd name="connsiteY1" fmla="*/ 1749200 h 3186701"/>
              <a:gd name="connsiteX2" fmla="*/ 463138 w 2931612"/>
              <a:gd name="connsiteY2" fmla="*/ 1951080 h 3186701"/>
              <a:gd name="connsiteX3" fmla="*/ 776482 w 2931612"/>
              <a:gd name="connsiteY3" fmla="*/ 0 h 3186701"/>
              <a:gd name="connsiteX4" fmla="*/ 2034620 w 2931612"/>
              <a:gd name="connsiteY4" fmla="*/ 1294704 h 3186701"/>
              <a:gd name="connsiteX5" fmla="*/ 2031739 w 2931612"/>
              <a:gd name="connsiteY5" fmla="*/ 711461 h 3186701"/>
              <a:gd name="connsiteX6" fmla="*/ 1821452 w 2931612"/>
              <a:gd name="connsiteY6" fmla="*/ 3186701 h 3186701"/>
              <a:gd name="connsiteX7" fmla="*/ 1187533 w 2931612"/>
              <a:gd name="connsiteY7" fmla="*/ 1143558 h 3186701"/>
              <a:gd name="connsiteX8" fmla="*/ 1080655 w 2931612"/>
              <a:gd name="connsiteY8" fmla="*/ 2046083 h 3186701"/>
              <a:gd name="connsiteX9" fmla="*/ 914400 w 2931612"/>
              <a:gd name="connsiteY9" fmla="*/ 1666073 h 3186701"/>
              <a:gd name="connsiteX10" fmla="*/ 795647 w 2931612"/>
              <a:gd name="connsiteY10" fmla="*/ 3150488 h 3186701"/>
              <a:gd name="connsiteX0" fmla="*/ 813754 w 2949719"/>
              <a:gd name="connsiteY0" fmla="*/ 3150488 h 3186701"/>
              <a:gd name="connsiteX1" fmla="*/ 0 w 2949719"/>
              <a:gd name="connsiteY1" fmla="*/ 1726566 h 3186701"/>
              <a:gd name="connsiteX2" fmla="*/ 481245 w 2949719"/>
              <a:gd name="connsiteY2" fmla="*/ 1951080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813754 w 2949719"/>
              <a:gd name="connsiteY10" fmla="*/ 3150488 h 3186701"/>
              <a:gd name="connsiteX0" fmla="*/ 813754 w 2949719"/>
              <a:gd name="connsiteY0" fmla="*/ 3150488 h 3186701"/>
              <a:gd name="connsiteX1" fmla="*/ 0 w 2949719"/>
              <a:gd name="connsiteY1" fmla="*/ 1726566 h 3186701"/>
              <a:gd name="connsiteX2" fmla="*/ 481245 w 2949719"/>
              <a:gd name="connsiteY2" fmla="*/ 1951080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813754 w 2949719"/>
              <a:gd name="connsiteY10" fmla="*/ 3150488 h 3186701"/>
              <a:gd name="connsiteX0" fmla="*/ 813754 w 2949719"/>
              <a:gd name="connsiteY0" fmla="*/ 3150488 h 3186701"/>
              <a:gd name="connsiteX1" fmla="*/ 0 w 2949719"/>
              <a:gd name="connsiteY1" fmla="*/ 1726566 h 3186701"/>
              <a:gd name="connsiteX2" fmla="*/ 481245 w 2949719"/>
              <a:gd name="connsiteY2" fmla="*/ 1951080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813754 w 2949719"/>
              <a:gd name="connsiteY10" fmla="*/ 3150488 h 3186701"/>
              <a:gd name="connsiteX0" fmla="*/ 813754 w 2949719"/>
              <a:gd name="connsiteY0" fmla="*/ 3150488 h 3186701"/>
              <a:gd name="connsiteX1" fmla="*/ 0 w 2949719"/>
              <a:gd name="connsiteY1" fmla="*/ 1726566 h 3186701"/>
              <a:gd name="connsiteX2" fmla="*/ 481245 w 2949719"/>
              <a:gd name="connsiteY2" fmla="*/ 1951080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813754 w 2949719"/>
              <a:gd name="connsiteY10" fmla="*/ 3150488 h 3186701"/>
              <a:gd name="connsiteX0" fmla="*/ 1117045 w 2949719"/>
              <a:gd name="connsiteY0" fmla="*/ 3168594 h 3186701"/>
              <a:gd name="connsiteX1" fmla="*/ 0 w 2949719"/>
              <a:gd name="connsiteY1" fmla="*/ 1726566 h 3186701"/>
              <a:gd name="connsiteX2" fmla="*/ 481245 w 2949719"/>
              <a:gd name="connsiteY2" fmla="*/ 1951080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1117045 w 2949719"/>
              <a:gd name="connsiteY10" fmla="*/ 3168594 h 3186701"/>
              <a:gd name="connsiteX0" fmla="*/ 1117045 w 2949719"/>
              <a:gd name="connsiteY0" fmla="*/ 3168594 h 3186701"/>
              <a:gd name="connsiteX1" fmla="*/ 0 w 2949719"/>
              <a:gd name="connsiteY1" fmla="*/ 1726566 h 3186701"/>
              <a:gd name="connsiteX2" fmla="*/ 481245 w 2949719"/>
              <a:gd name="connsiteY2" fmla="*/ 1951080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1117045 w 2949719"/>
              <a:gd name="connsiteY10" fmla="*/ 3168594 h 3186701"/>
              <a:gd name="connsiteX0" fmla="*/ 1117045 w 2949719"/>
              <a:gd name="connsiteY0" fmla="*/ 3168594 h 3186701"/>
              <a:gd name="connsiteX1" fmla="*/ 0 w 2949719"/>
              <a:gd name="connsiteY1" fmla="*/ 1726566 h 3186701"/>
              <a:gd name="connsiteX2" fmla="*/ 481245 w 2949719"/>
              <a:gd name="connsiteY2" fmla="*/ 1951080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1117045 w 2949719"/>
              <a:gd name="connsiteY10" fmla="*/ 3168594 h 3186701"/>
              <a:gd name="connsiteX0" fmla="*/ 1117045 w 2949719"/>
              <a:gd name="connsiteY0" fmla="*/ 3168594 h 3186701"/>
              <a:gd name="connsiteX1" fmla="*/ 0 w 2949719"/>
              <a:gd name="connsiteY1" fmla="*/ 1726566 h 3186701"/>
              <a:gd name="connsiteX2" fmla="*/ 481245 w 2949719"/>
              <a:gd name="connsiteY2" fmla="*/ 1951080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1117045 w 2949719"/>
              <a:gd name="connsiteY10" fmla="*/ 3168594 h 3186701"/>
              <a:gd name="connsiteX0" fmla="*/ 1117045 w 2949719"/>
              <a:gd name="connsiteY0" fmla="*/ 3168594 h 3186701"/>
              <a:gd name="connsiteX1" fmla="*/ 0 w 2949719"/>
              <a:gd name="connsiteY1" fmla="*/ 1726566 h 3186701"/>
              <a:gd name="connsiteX2" fmla="*/ 417871 w 2949719"/>
              <a:gd name="connsiteY2" fmla="*/ 2009927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1117045 w 2949719"/>
              <a:gd name="connsiteY10" fmla="*/ 3168594 h 3186701"/>
              <a:gd name="connsiteX0" fmla="*/ 1117045 w 2949719"/>
              <a:gd name="connsiteY0" fmla="*/ 3168594 h 3186701"/>
              <a:gd name="connsiteX1" fmla="*/ 0 w 2949719"/>
              <a:gd name="connsiteY1" fmla="*/ 1726566 h 3186701"/>
              <a:gd name="connsiteX2" fmla="*/ 417871 w 2949719"/>
              <a:gd name="connsiteY2" fmla="*/ 2009927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1117045 w 2949719"/>
              <a:gd name="connsiteY10" fmla="*/ 3168594 h 3186701"/>
              <a:gd name="connsiteX0" fmla="*/ 1117045 w 2949719"/>
              <a:gd name="connsiteY0" fmla="*/ 3168594 h 3186701"/>
              <a:gd name="connsiteX1" fmla="*/ 0 w 2949719"/>
              <a:gd name="connsiteY1" fmla="*/ 1726566 h 3186701"/>
              <a:gd name="connsiteX2" fmla="*/ 417871 w 2949719"/>
              <a:gd name="connsiteY2" fmla="*/ 2009927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1117045 w 2949719"/>
              <a:gd name="connsiteY10" fmla="*/ 3168594 h 3186701"/>
              <a:gd name="connsiteX0" fmla="*/ 1117045 w 2949719"/>
              <a:gd name="connsiteY0" fmla="*/ 3168594 h 3186701"/>
              <a:gd name="connsiteX1" fmla="*/ 0 w 2949719"/>
              <a:gd name="connsiteY1" fmla="*/ 1726566 h 3186701"/>
              <a:gd name="connsiteX2" fmla="*/ 417871 w 2949719"/>
              <a:gd name="connsiteY2" fmla="*/ 2009927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1117045 w 2949719"/>
              <a:gd name="connsiteY10" fmla="*/ 3168594 h 3186701"/>
              <a:gd name="connsiteX0" fmla="*/ 1117045 w 2949719"/>
              <a:gd name="connsiteY0" fmla="*/ 3168594 h 3186701"/>
              <a:gd name="connsiteX1" fmla="*/ 0 w 2949719"/>
              <a:gd name="connsiteY1" fmla="*/ 1726566 h 3186701"/>
              <a:gd name="connsiteX2" fmla="*/ 417871 w 2949719"/>
              <a:gd name="connsiteY2" fmla="*/ 2009927 h 3186701"/>
              <a:gd name="connsiteX3" fmla="*/ 794589 w 2949719"/>
              <a:gd name="connsiteY3" fmla="*/ 0 h 3186701"/>
              <a:gd name="connsiteX4" fmla="*/ 2052727 w 2949719"/>
              <a:gd name="connsiteY4" fmla="*/ 1294704 h 3186701"/>
              <a:gd name="connsiteX5" fmla="*/ 2049846 w 2949719"/>
              <a:gd name="connsiteY5" fmla="*/ 711461 h 3186701"/>
              <a:gd name="connsiteX6" fmla="*/ 1839559 w 2949719"/>
              <a:gd name="connsiteY6" fmla="*/ 3186701 h 3186701"/>
              <a:gd name="connsiteX7" fmla="*/ 1205640 w 2949719"/>
              <a:gd name="connsiteY7" fmla="*/ 1143558 h 3186701"/>
              <a:gd name="connsiteX8" fmla="*/ 1098762 w 2949719"/>
              <a:gd name="connsiteY8" fmla="*/ 2046083 h 3186701"/>
              <a:gd name="connsiteX9" fmla="*/ 932507 w 2949719"/>
              <a:gd name="connsiteY9" fmla="*/ 1666073 h 3186701"/>
              <a:gd name="connsiteX10" fmla="*/ 1117045 w 2949719"/>
              <a:gd name="connsiteY10" fmla="*/ 3168594 h 3186701"/>
              <a:gd name="connsiteX0" fmla="*/ 1103465 w 2936139"/>
              <a:gd name="connsiteY0" fmla="*/ 3168594 h 3186701"/>
              <a:gd name="connsiteX1" fmla="*/ 0 w 2936139"/>
              <a:gd name="connsiteY1" fmla="*/ 1726566 h 3186701"/>
              <a:gd name="connsiteX2" fmla="*/ 404291 w 2936139"/>
              <a:gd name="connsiteY2" fmla="*/ 2009927 h 3186701"/>
              <a:gd name="connsiteX3" fmla="*/ 781009 w 2936139"/>
              <a:gd name="connsiteY3" fmla="*/ 0 h 3186701"/>
              <a:gd name="connsiteX4" fmla="*/ 2039147 w 2936139"/>
              <a:gd name="connsiteY4" fmla="*/ 1294704 h 3186701"/>
              <a:gd name="connsiteX5" fmla="*/ 2036266 w 2936139"/>
              <a:gd name="connsiteY5" fmla="*/ 711461 h 3186701"/>
              <a:gd name="connsiteX6" fmla="*/ 1825979 w 2936139"/>
              <a:gd name="connsiteY6" fmla="*/ 3186701 h 3186701"/>
              <a:gd name="connsiteX7" fmla="*/ 1192060 w 2936139"/>
              <a:gd name="connsiteY7" fmla="*/ 1143558 h 3186701"/>
              <a:gd name="connsiteX8" fmla="*/ 1085182 w 2936139"/>
              <a:gd name="connsiteY8" fmla="*/ 2046083 h 3186701"/>
              <a:gd name="connsiteX9" fmla="*/ 918927 w 2936139"/>
              <a:gd name="connsiteY9" fmla="*/ 1666073 h 3186701"/>
              <a:gd name="connsiteX10" fmla="*/ 1103465 w 2936139"/>
              <a:gd name="connsiteY10" fmla="*/ 3168594 h 3186701"/>
              <a:gd name="connsiteX0" fmla="*/ 1148733 w 2981407"/>
              <a:gd name="connsiteY0" fmla="*/ 3168594 h 3186701"/>
              <a:gd name="connsiteX1" fmla="*/ 0 w 2981407"/>
              <a:gd name="connsiteY1" fmla="*/ 1749200 h 3186701"/>
              <a:gd name="connsiteX2" fmla="*/ 449559 w 2981407"/>
              <a:gd name="connsiteY2" fmla="*/ 2009927 h 3186701"/>
              <a:gd name="connsiteX3" fmla="*/ 826277 w 2981407"/>
              <a:gd name="connsiteY3" fmla="*/ 0 h 3186701"/>
              <a:gd name="connsiteX4" fmla="*/ 2084415 w 2981407"/>
              <a:gd name="connsiteY4" fmla="*/ 1294704 h 3186701"/>
              <a:gd name="connsiteX5" fmla="*/ 2081534 w 2981407"/>
              <a:gd name="connsiteY5" fmla="*/ 711461 h 3186701"/>
              <a:gd name="connsiteX6" fmla="*/ 1871247 w 2981407"/>
              <a:gd name="connsiteY6" fmla="*/ 3186701 h 3186701"/>
              <a:gd name="connsiteX7" fmla="*/ 1237328 w 2981407"/>
              <a:gd name="connsiteY7" fmla="*/ 1143558 h 3186701"/>
              <a:gd name="connsiteX8" fmla="*/ 1130450 w 2981407"/>
              <a:gd name="connsiteY8" fmla="*/ 2046083 h 3186701"/>
              <a:gd name="connsiteX9" fmla="*/ 964195 w 2981407"/>
              <a:gd name="connsiteY9" fmla="*/ 1666073 h 3186701"/>
              <a:gd name="connsiteX10" fmla="*/ 1148733 w 2981407"/>
              <a:gd name="connsiteY10" fmla="*/ 3168594 h 3186701"/>
              <a:gd name="connsiteX0" fmla="*/ 1148733 w 2981407"/>
              <a:gd name="connsiteY0" fmla="*/ 3168594 h 3186701"/>
              <a:gd name="connsiteX1" fmla="*/ 0 w 2981407"/>
              <a:gd name="connsiteY1" fmla="*/ 1749200 h 3186701"/>
              <a:gd name="connsiteX2" fmla="*/ 449559 w 2981407"/>
              <a:gd name="connsiteY2" fmla="*/ 2009927 h 3186701"/>
              <a:gd name="connsiteX3" fmla="*/ 826277 w 2981407"/>
              <a:gd name="connsiteY3" fmla="*/ 0 h 3186701"/>
              <a:gd name="connsiteX4" fmla="*/ 2084415 w 2981407"/>
              <a:gd name="connsiteY4" fmla="*/ 1294704 h 3186701"/>
              <a:gd name="connsiteX5" fmla="*/ 2081534 w 2981407"/>
              <a:gd name="connsiteY5" fmla="*/ 711461 h 3186701"/>
              <a:gd name="connsiteX6" fmla="*/ 1871247 w 2981407"/>
              <a:gd name="connsiteY6" fmla="*/ 3186701 h 3186701"/>
              <a:gd name="connsiteX7" fmla="*/ 1237328 w 2981407"/>
              <a:gd name="connsiteY7" fmla="*/ 1143558 h 3186701"/>
              <a:gd name="connsiteX8" fmla="*/ 1130450 w 2981407"/>
              <a:gd name="connsiteY8" fmla="*/ 2046083 h 3186701"/>
              <a:gd name="connsiteX9" fmla="*/ 964195 w 2981407"/>
              <a:gd name="connsiteY9" fmla="*/ 1666073 h 3186701"/>
              <a:gd name="connsiteX10" fmla="*/ 1148733 w 2981407"/>
              <a:gd name="connsiteY10" fmla="*/ 3168594 h 3186701"/>
              <a:gd name="connsiteX0" fmla="*/ 1148733 w 2981407"/>
              <a:gd name="connsiteY0" fmla="*/ 3168594 h 3186701"/>
              <a:gd name="connsiteX1" fmla="*/ 0 w 2981407"/>
              <a:gd name="connsiteY1" fmla="*/ 1749200 h 3186701"/>
              <a:gd name="connsiteX2" fmla="*/ 449559 w 2981407"/>
              <a:gd name="connsiteY2" fmla="*/ 2009927 h 3186701"/>
              <a:gd name="connsiteX3" fmla="*/ 826277 w 2981407"/>
              <a:gd name="connsiteY3" fmla="*/ 0 h 3186701"/>
              <a:gd name="connsiteX4" fmla="*/ 2084415 w 2981407"/>
              <a:gd name="connsiteY4" fmla="*/ 1294704 h 3186701"/>
              <a:gd name="connsiteX5" fmla="*/ 2081534 w 2981407"/>
              <a:gd name="connsiteY5" fmla="*/ 711461 h 3186701"/>
              <a:gd name="connsiteX6" fmla="*/ 1871247 w 2981407"/>
              <a:gd name="connsiteY6" fmla="*/ 3186701 h 3186701"/>
              <a:gd name="connsiteX7" fmla="*/ 1237328 w 2981407"/>
              <a:gd name="connsiteY7" fmla="*/ 1143558 h 3186701"/>
              <a:gd name="connsiteX8" fmla="*/ 1130450 w 2981407"/>
              <a:gd name="connsiteY8" fmla="*/ 2046083 h 3186701"/>
              <a:gd name="connsiteX9" fmla="*/ 964195 w 2981407"/>
              <a:gd name="connsiteY9" fmla="*/ 1666073 h 3186701"/>
              <a:gd name="connsiteX10" fmla="*/ 1148733 w 2981407"/>
              <a:gd name="connsiteY10" fmla="*/ 3168594 h 3186701"/>
              <a:gd name="connsiteX0" fmla="*/ 1148733 w 2981407"/>
              <a:gd name="connsiteY0" fmla="*/ 3168594 h 3186701"/>
              <a:gd name="connsiteX1" fmla="*/ 0 w 2981407"/>
              <a:gd name="connsiteY1" fmla="*/ 1749200 h 3186701"/>
              <a:gd name="connsiteX2" fmla="*/ 449559 w 2981407"/>
              <a:gd name="connsiteY2" fmla="*/ 2009927 h 3186701"/>
              <a:gd name="connsiteX3" fmla="*/ 826277 w 2981407"/>
              <a:gd name="connsiteY3" fmla="*/ 0 h 3186701"/>
              <a:gd name="connsiteX4" fmla="*/ 2084415 w 2981407"/>
              <a:gd name="connsiteY4" fmla="*/ 1294704 h 3186701"/>
              <a:gd name="connsiteX5" fmla="*/ 2081534 w 2981407"/>
              <a:gd name="connsiteY5" fmla="*/ 711461 h 3186701"/>
              <a:gd name="connsiteX6" fmla="*/ 1871247 w 2981407"/>
              <a:gd name="connsiteY6" fmla="*/ 3186701 h 3186701"/>
              <a:gd name="connsiteX7" fmla="*/ 1237328 w 2981407"/>
              <a:gd name="connsiteY7" fmla="*/ 1143558 h 3186701"/>
              <a:gd name="connsiteX8" fmla="*/ 1130450 w 2981407"/>
              <a:gd name="connsiteY8" fmla="*/ 2046083 h 3186701"/>
              <a:gd name="connsiteX9" fmla="*/ 918927 w 2981407"/>
              <a:gd name="connsiteY9" fmla="*/ 1697760 h 3186701"/>
              <a:gd name="connsiteX10" fmla="*/ 1148733 w 2981407"/>
              <a:gd name="connsiteY10" fmla="*/ 3168594 h 3186701"/>
              <a:gd name="connsiteX0" fmla="*/ 1148733 w 2981407"/>
              <a:gd name="connsiteY0" fmla="*/ 3168594 h 3186701"/>
              <a:gd name="connsiteX1" fmla="*/ 0 w 2981407"/>
              <a:gd name="connsiteY1" fmla="*/ 1749200 h 3186701"/>
              <a:gd name="connsiteX2" fmla="*/ 449559 w 2981407"/>
              <a:gd name="connsiteY2" fmla="*/ 2009927 h 3186701"/>
              <a:gd name="connsiteX3" fmla="*/ 826277 w 2981407"/>
              <a:gd name="connsiteY3" fmla="*/ 0 h 3186701"/>
              <a:gd name="connsiteX4" fmla="*/ 2084415 w 2981407"/>
              <a:gd name="connsiteY4" fmla="*/ 1294704 h 3186701"/>
              <a:gd name="connsiteX5" fmla="*/ 2081534 w 2981407"/>
              <a:gd name="connsiteY5" fmla="*/ 711461 h 3186701"/>
              <a:gd name="connsiteX6" fmla="*/ 1871247 w 2981407"/>
              <a:gd name="connsiteY6" fmla="*/ 3186701 h 3186701"/>
              <a:gd name="connsiteX7" fmla="*/ 1237328 w 2981407"/>
              <a:gd name="connsiteY7" fmla="*/ 1143558 h 3186701"/>
              <a:gd name="connsiteX8" fmla="*/ 1130450 w 2981407"/>
              <a:gd name="connsiteY8" fmla="*/ 2046083 h 3186701"/>
              <a:gd name="connsiteX9" fmla="*/ 918927 w 2981407"/>
              <a:gd name="connsiteY9" fmla="*/ 1697760 h 3186701"/>
              <a:gd name="connsiteX10" fmla="*/ 1148733 w 2981407"/>
              <a:gd name="connsiteY10" fmla="*/ 3168594 h 3186701"/>
              <a:gd name="connsiteX0" fmla="*/ 1148733 w 2981407"/>
              <a:gd name="connsiteY0" fmla="*/ 3168594 h 3186701"/>
              <a:gd name="connsiteX1" fmla="*/ 0 w 2981407"/>
              <a:gd name="connsiteY1" fmla="*/ 1749200 h 3186701"/>
              <a:gd name="connsiteX2" fmla="*/ 449559 w 2981407"/>
              <a:gd name="connsiteY2" fmla="*/ 2009927 h 3186701"/>
              <a:gd name="connsiteX3" fmla="*/ 826277 w 2981407"/>
              <a:gd name="connsiteY3" fmla="*/ 0 h 3186701"/>
              <a:gd name="connsiteX4" fmla="*/ 2084415 w 2981407"/>
              <a:gd name="connsiteY4" fmla="*/ 1294704 h 3186701"/>
              <a:gd name="connsiteX5" fmla="*/ 2081534 w 2981407"/>
              <a:gd name="connsiteY5" fmla="*/ 711461 h 3186701"/>
              <a:gd name="connsiteX6" fmla="*/ 1871247 w 2981407"/>
              <a:gd name="connsiteY6" fmla="*/ 3186701 h 3186701"/>
              <a:gd name="connsiteX7" fmla="*/ 1237328 w 2981407"/>
              <a:gd name="connsiteY7" fmla="*/ 1143558 h 3186701"/>
              <a:gd name="connsiteX8" fmla="*/ 1130450 w 2981407"/>
              <a:gd name="connsiteY8" fmla="*/ 2046083 h 3186701"/>
              <a:gd name="connsiteX9" fmla="*/ 918927 w 2981407"/>
              <a:gd name="connsiteY9" fmla="*/ 1697760 h 3186701"/>
              <a:gd name="connsiteX10" fmla="*/ 1148733 w 2981407"/>
              <a:gd name="connsiteY10" fmla="*/ 3168594 h 3186701"/>
              <a:gd name="connsiteX0" fmla="*/ 1148733 w 2981407"/>
              <a:gd name="connsiteY0" fmla="*/ 3168594 h 3186701"/>
              <a:gd name="connsiteX1" fmla="*/ 0 w 2981407"/>
              <a:gd name="connsiteY1" fmla="*/ 1749200 h 3186701"/>
              <a:gd name="connsiteX2" fmla="*/ 449559 w 2981407"/>
              <a:gd name="connsiteY2" fmla="*/ 2009927 h 3186701"/>
              <a:gd name="connsiteX3" fmla="*/ 826277 w 2981407"/>
              <a:gd name="connsiteY3" fmla="*/ 0 h 3186701"/>
              <a:gd name="connsiteX4" fmla="*/ 2084415 w 2981407"/>
              <a:gd name="connsiteY4" fmla="*/ 1294704 h 3186701"/>
              <a:gd name="connsiteX5" fmla="*/ 2081534 w 2981407"/>
              <a:gd name="connsiteY5" fmla="*/ 711461 h 3186701"/>
              <a:gd name="connsiteX6" fmla="*/ 1871247 w 2981407"/>
              <a:gd name="connsiteY6" fmla="*/ 3186701 h 3186701"/>
              <a:gd name="connsiteX7" fmla="*/ 1237328 w 2981407"/>
              <a:gd name="connsiteY7" fmla="*/ 1143558 h 3186701"/>
              <a:gd name="connsiteX8" fmla="*/ 1130450 w 2981407"/>
              <a:gd name="connsiteY8" fmla="*/ 2046083 h 3186701"/>
              <a:gd name="connsiteX9" fmla="*/ 918927 w 2981407"/>
              <a:gd name="connsiteY9" fmla="*/ 1697760 h 3186701"/>
              <a:gd name="connsiteX10" fmla="*/ 1148733 w 2981407"/>
              <a:gd name="connsiteY10" fmla="*/ 3168594 h 3186701"/>
              <a:gd name="connsiteX0" fmla="*/ 1148733 w 2981407"/>
              <a:gd name="connsiteY0" fmla="*/ 3168594 h 3186701"/>
              <a:gd name="connsiteX1" fmla="*/ 0 w 2981407"/>
              <a:gd name="connsiteY1" fmla="*/ 1749200 h 3186701"/>
              <a:gd name="connsiteX2" fmla="*/ 449559 w 2981407"/>
              <a:gd name="connsiteY2" fmla="*/ 2009927 h 3186701"/>
              <a:gd name="connsiteX3" fmla="*/ 826277 w 2981407"/>
              <a:gd name="connsiteY3" fmla="*/ 0 h 3186701"/>
              <a:gd name="connsiteX4" fmla="*/ 2084415 w 2981407"/>
              <a:gd name="connsiteY4" fmla="*/ 1294704 h 3186701"/>
              <a:gd name="connsiteX5" fmla="*/ 2081534 w 2981407"/>
              <a:gd name="connsiteY5" fmla="*/ 711461 h 3186701"/>
              <a:gd name="connsiteX6" fmla="*/ 1871247 w 2981407"/>
              <a:gd name="connsiteY6" fmla="*/ 3186701 h 3186701"/>
              <a:gd name="connsiteX7" fmla="*/ 1237328 w 2981407"/>
              <a:gd name="connsiteY7" fmla="*/ 1143558 h 3186701"/>
              <a:gd name="connsiteX8" fmla="*/ 1130450 w 2981407"/>
              <a:gd name="connsiteY8" fmla="*/ 2046083 h 3186701"/>
              <a:gd name="connsiteX9" fmla="*/ 918927 w 2981407"/>
              <a:gd name="connsiteY9" fmla="*/ 1697760 h 3186701"/>
              <a:gd name="connsiteX10" fmla="*/ 1148733 w 2981407"/>
              <a:gd name="connsiteY10" fmla="*/ 3168594 h 3186701"/>
              <a:gd name="connsiteX0" fmla="*/ 1148733 w 2981407"/>
              <a:gd name="connsiteY0" fmla="*/ 3168594 h 3186701"/>
              <a:gd name="connsiteX1" fmla="*/ 0 w 2981407"/>
              <a:gd name="connsiteY1" fmla="*/ 1749200 h 3186701"/>
              <a:gd name="connsiteX2" fmla="*/ 449559 w 2981407"/>
              <a:gd name="connsiteY2" fmla="*/ 2009927 h 3186701"/>
              <a:gd name="connsiteX3" fmla="*/ 826277 w 2981407"/>
              <a:gd name="connsiteY3" fmla="*/ 0 h 3186701"/>
              <a:gd name="connsiteX4" fmla="*/ 2084415 w 2981407"/>
              <a:gd name="connsiteY4" fmla="*/ 1294704 h 3186701"/>
              <a:gd name="connsiteX5" fmla="*/ 2081534 w 2981407"/>
              <a:gd name="connsiteY5" fmla="*/ 711461 h 3186701"/>
              <a:gd name="connsiteX6" fmla="*/ 1871247 w 2981407"/>
              <a:gd name="connsiteY6" fmla="*/ 3186701 h 3186701"/>
              <a:gd name="connsiteX7" fmla="*/ 1237328 w 2981407"/>
              <a:gd name="connsiteY7" fmla="*/ 1143558 h 3186701"/>
              <a:gd name="connsiteX8" fmla="*/ 1130450 w 2981407"/>
              <a:gd name="connsiteY8" fmla="*/ 2046083 h 3186701"/>
              <a:gd name="connsiteX9" fmla="*/ 918927 w 2981407"/>
              <a:gd name="connsiteY9" fmla="*/ 1697760 h 3186701"/>
              <a:gd name="connsiteX10" fmla="*/ 1148733 w 2981407"/>
              <a:gd name="connsiteY10" fmla="*/ 3168594 h 3186701"/>
              <a:gd name="connsiteX0" fmla="*/ 1148733 w 2981407"/>
              <a:gd name="connsiteY0" fmla="*/ 3168594 h 3186701"/>
              <a:gd name="connsiteX1" fmla="*/ 0 w 2981407"/>
              <a:gd name="connsiteY1" fmla="*/ 1749200 h 3186701"/>
              <a:gd name="connsiteX2" fmla="*/ 449559 w 2981407"/>
              <a:gd name="connsiteY2" fmla="*/ 2009927 h 3186701"/>
              <a:gd name="connsiteX3" fmla="*/ 826277 w 2981407"/>
              <a:gd name="connsiteY3" fmla="*/ 0 h 3186701"/>
              <a:gd name="connsiteX4" fmla="*/ 2084415 w 2981407"/>
              <a:gd name="connsiteY4" fmla="*/ 1294704 h 3186701"/>
              <a:gd name="connsiteX5" fmla="*/ 2081534 w 2981407"/>
              <a:gd name="connsiteY5" fmla="*/ 711461 h 3186701"/>
              <a:gd name="connsiteX6" fmla="*/ 1871247 w 2981407"/>
              <a:gd name="connsiteY6" fmla="*/ 3186701 h 3186701"/>
              <a:gd name="connsiteX7" fmla="*/ 1237328 w 2981407"/>
              <a:gd name="connsiteY7" fmla="*/ 1143558 h 3186701"/>
              <a:gd name="connsiteX8" fmla="*/ 1130450 w 2981407"/>
              <a:gd name="connsiteY8" fmla="*/ 2046083 h 3186701"/>
              <a:gd name="connsiteX9" fmla="*/ 918927 w 2981407"/>
              <a:gd name="connsiteY9" fmla="*/ 1697760 h 3186701"/>
              <a:gd name="connsiteX10" fmla="*/ 1148733 w 2981407"/>
              <a:gd name="connsiteY10" fmla="*/ 3168594 h 3186701"/>
              <a:gd name="connsiteX0" fmla="*/ 1148733 w 2897156"/>
              <a:gd name="connsiteY0" fmla="*/ 3168594 h 3173121"/>
              <a:gd name="connsiteX1" fmla="*/ 0 w 2897156"/>
              <a:gd name="connsiteY1" fmla="*/ 1749200 h 3173121"/>
              <a:gd name="connsiteX2" fmla="*/ 449559 w 2897156"/>
              <a:gd name="connsiteY2" fmla="*/ 2009927 h 3173121"/>
              <a:gd name="connsiteX3" fmla="*/ 826277 w 2897156"/>
              <a:gd name="connsiteY3" fmla="*/ 0 h 3173121"/>
              <a:gd name="connsiteX4" fmla="*/ 2084415 w 2897156"/>
              <a:gd name="connsiteY4" fmla="*/ 1294704 h 3173121"/>
              <a:gd name="connsiteX5" fmla="*/ 2081534 w 2897156"/>
              <a:gd name="connsiteY5" fmla="*/ 711461 h 3173121"/>
              <a:gd name="connsiteX6" fmla="*/ 1581537 w 2897156"/>
              <a:gd name="connsiteY6" fmla="*/ 3173121 h 3173121"/>
              <a:gd name="connsiteX7" fmla="*/ 1237328 w 2897156"/>
              <a:gd name="connsiteY7" fmla="*/ 1143558 h 3173121"/>
              <a:gd name="connsiteX8" fmla="*/ 1130450 w 2897156"/>
              <a:gd name="connsiteY8" fmla="*/ 2046083 h 3173121"/>
              <a:gd name="connsiteX9" fmla="*/ 918927 w 2897156"/>
              <a:gd name="connsiteY9" fmla="*/ 1697760 h 3173121"/>
              <a:gd name="connsiteX10" fmla="*/ 1148733 w 2897156"/>
              <a:gd name="connsiteY10" fmla="*/ 3168594 h 3173121"/>
              <a:gd name="connsiteX0" fmla="*/ 1148733 w 2969045"/>
              <a:gd name="connsiteY0" fmla="*/ 3168594 h 3173121"/>
              <a:gd name="connsiteX1" fmla="*/ 0 w 2969045"/>
              <a:gd name="connsiteY1" fmla="*/ 1749200 h 3173121"/>
              <a:gd name="connsiteX2" fmla="*/ 449559 w 2969045"/>
              <a:gd name="connsiteY2" fmla="*/ 2009927 h 3173121"/>
              <a:gd name="connsiteX3" fmla="*/ 826277 w 2969045"/>
              <a:gd name="connsiteY3" fmla="*/ 0 h 3173121"/>
              <a:gd name="connsiteX4" fmla="*/ 2084415 w 2969045"/>
              <a:gd name="connsiteY4" fmla="*/ 1294704 h 3173121"/>
              <a:gd name="connsiteX5" fmla="*/ 2081534 w 2969045"/>
              <a:gd name="connsiteY5" fmla="*/ 711461 h 3173121"/>
              <a:gd name="connsiteX6" fmla="*/ 1581537 w 2969045"/>
              <a:gd name="connsiteY6" fmla="*/ 3173121 h 3173121"/>
              <a:gd name="connsiteX7" fmla="*/ 1237328 w 2969045"/>
              <a:gd name="connsiteY7" fmla="*/ 1143558 h 3173121"/>
              <a:gd name="connsiteX8" fmla="*/ 1130450 w 2969045"/>
              <a:gd name="connsiteY8" fmla="*/ 2046083 h 3173121"/>
              <a:gd name="connsiteX9" fmla="*/ 918927 w 2969045"/>
              <a:gd name="connsiteY9" fmla="*/ 1697760 h 3173121"/>
              <a:gd name="connsiteX10" fmla="*/ 1148733 w 2969045"/>
              <a:gd name="connsiteY10" fmla="*/ 3168594 h 3173121"/>
              <a:gd name="connsiteX0" fmla="*/ 1148733 w 2969045"/>
              <a:gd name="connsiteY0" fmla="*/ 3168594 h 3173121"/>
              <a:gd name="connsiteX1" fmla="*/ 0 w 2969045"/>
              <a:gd name="connsiteY1" fmla="*/ 1749200 h 3173121"/>
              <a:gd name="connsiteX2" fmla="*/ 449559 w 2969045"/>
              <a:gd name="connsiteY2" fmla="*/ 2009927 h 3173121"/>
              <a:gd name="connsiteX3" fmla="*/ 826277 w 2969045"/>
              <a:gd name="connsiteY3" fmla="*/ 0 h 3173121"/>
              <a:gd name="connsiteX4" fmla="*/ 2084415 w 2969045"/>
              <a:gd name="connsiteY4" fmla="*/ 1294704 h 3173121"/>
              <a:gd name="connsiteX5" fmla="*/ 2081534 w 2969045"/>
              <a:gd name="connsiteY5" fmla="*/ 711461 h 3173121"/>
              <a:gd name="connsiteX6" fmla="*/ 1581537 w 2969045"/>
              <a:gd name="connsiteY6" fmla="*/ 3173121 h 3173121"/>
              <a:gd name="connsiteX7" fmla="*/ 1237328 w 2969045"/>
              <a:gd name="connsiteY7" fmla="*/ 1143558 h 3173121"/>
              <a:gd name="connsiteX8" fmla="*/ 1130450 w 2969045"/>
              <a:gd name="connsiteY8" fmla="*/ 2046083 h 3173121"/>
              <a:gd name="connsiteX9" fmla="*/ 918927 w 2969045"/>
              <a:gd name="connsiteY9" fmla="*/ 1697760 h 3173121"/>
              <a:gd name="connsiteX10" fmla="*/ 1148733 w 2969045"/>
              <a:gd name="connsiteY10" fmla="*/ 3168594 h 3173121"/>
              <a:gd name="connsiteX0" fmla="*/ 1148733 w 2969045"/>
              <a:gd name="connsiteY0" fmla="*/ 3168594 h 3173121"/>
              <a:gd name="connsiteX1" fmla="*/ 0 w 2969045"/>
              <a:gd name="connsiteY1" fmla="*/ 1749200 h 3173121"/>
              <a:gd name="connsiteX2" fmla="*/ 449559 w 2969045"/>
              <a:gd name="connsiteY2" fmla="*/ 2009927 h 3173121"/>
              <a:gd name="connsiteX3" fmla="*/ 826277 w 2969045"/>
              <a:gd name="connsiteY3" fmla="*/ 0 h 3173121"/>
              <a:gd name="connsiteX4" fmla="*/ 2084415 w 2969045"/>
              <a:gd name="connsiteY4" fmla="*/ 1294704 h 3173121"/>
              <a:gd name="connsiteX5" fmla="*/ 2081534 w 2969045"/>
              <a:gd name="connsiteY5" fmla="*/ 711461 h 3173121"/>
              <a:gd name="connsiteX6" fmla="*/ 1581537 w 2969045"/>
              <a:gd name="connsiteY6" fmla="*/ 3173121 h 3173121"/>
              <a:gd name="connsiteX7" fmla="*/ 1237328 w 2969045"/>
              <a:gd name="connsiteY7" fmla="*/ 1143558 h 3173121"/>
              <a:gd name="connsiteX8" fmla="*/ 1288886 w 2969045"/>
              <a:gd name="connsiteY8" fmla="*/ 2367481 h 3173121"/>
              <a:gd name="connsiteX9" fmla="*/ 918927 w 2969045"/>
              <a:gd name="connsiteY9" fmla="*/ 1697760 h 3173121"/>
              <a:gd name="connsiteX10" fmla="*/ 1148733 w 2969045"/>
              <a:gd name="connsiteY10" fmla="*/ 3168594 h 3173121"/>
              <a:gd name="connsiteX0" fmla="*/ 1148733 w 2969045"/>
              <a:gd name="connsiteY0" fmla="*/ 3168594 h 3173121"/>
              <a:gd name="connsiteX1" fmla="*/ 0 w 2969045"/>
              <a:gd name="connsiteY1" fmla="*/ 1749200 h 3173121"/>
              <a:gd name="connsiteX2" fmla="*/ 449559 w 2969045"/>
              <a:gd name="connsiteY2" fmla="*/ 2009927 h 3173121"/>
              <a:gd name="connsiteX3" fmla="*/ 826277 w 2969045"/>
              <a:gd name="connsiteY3" fmla="*/ 0 h 3173121"/>
              <a:gd name="connsiteX4" fmla="*/ 2084415 w 2969045"/>
              <a:gd name="connsiteY4" fmla="*/ 1294704 h 3173121"/>
              <a:gd name="connsiteX5" fmla="*/ 2081534 w 2969045"/>
              <a:gd name="connsiteY5" fmla="*/ 711461 h 3173121"/>
              <a:gd name="connsiteX6" fmla="*/ 1581537 w 2969045"/>
              <a:gd name="connsiteY6" fmla="*/ 3173121 h 3173121"/>
              <a:gd name="connsiteX7" fmla="*/ 1237328 w 2969045"/>
              <a:gd name="connsiteY7" fmla="*/ 1143558 h 3173121"/>
              <a:gd name="connsiteX8" fmla="*/ 1162138 w 2969045"/>
              <a:gd name="connsiteY8" fmla="*/ 2408222 h 3173121"/>
              <a:gd name="connsiteX9" fmla="*/ 918927 w 2969045"/>
              <a:gd name="connsiteY9" fmla="*/ 1697760 h 3173121"/>
              <a:gd name="connsiteX10" fmla="*/ 1148733 w 2969045"/>
              <a:gd name="connsiteY10" fmla="*/ 3168594 h 3173121"/>
              <a:gd name="connsiteX0" fmla="*/ 1148733 w 2969045"/>
              <a:gd name="connsiteY0" fmla="*/ 3168594 h 3173121"/>
              <a:gd name="connsiteX1" fmla="*/ 0 w 2969045"/>
              <a:gd name="connsiteY1" fmla="*/ 1749200 h 3173121"/>
              <a:gd name="connsiteX2" fmla="*/ 449559 w 2969045"/>
              <a:gd name="connsiteY2" fmla="*/ 2009927 h 3173121"/>
              <a:gd name="connsiteX3" fmla="*/ 826277 w 2969045"/>
              <a:gd name="connsiteY3" fmla="*/ 0 h 3173121"/>
              <a:gd name="connsiteX4" fmla="*/ 2084415 w 2969045"/>
              <a:gd name="connsiteY4" fmla="*/ 1294704 h 3173121"/>
              <a:gd name="connsiteX5" fmla="*/ 2081534 w 2969045"/>
              <a:gd name="connsiteY5" fmla="*/ 711461 h 3173121"/>
              <a:gd name="connsiteX6" fmla="*/ 1581537 w 2969045"/>
              <a:gd name="connsiteY6" fmla="*/ 3173121 h 3173121"/>
              <a:gd name="connsiteX7" fmla="*/ 1237328 w 2969045"/>
              <a:gd name="connsiteY7" fmla="*/ 1143558 h 3173121"/>
              <a:gd name="connsiteX8" fmla="*/ 1162138 w 2969045"/>
              <a:gd name="connsiteY8" fmla="*/ 2408222 h 3173121"/>
              <a:gd name="connsiteX9" fmla="*/ 918927 w 2969045"/>
              <a:gd name="connsiteY9" fmla="*/ 1697760 h 3173121"/>
              <a:gd name="connsiteX10" fmla="*/ 1148733 w 2969045"/>
              <a:gd name="connsiteY10" fmla="*/ 3168594 h 3173121"/>
              <a:gd name="connsiteX0" fmla="*/ 1148733 w 2969045"/>
              <a:gd name="connsiteY0" fmla="*/ 3168594 h 3173121"/>
              <a:gd name="connsiteX1" fmla="*/ 0 w 2969045"/>
              <a:gd name="connsiteY1" fmla="*/ 1749200 h 3173121"/>
              <a:gd name="connsiteX2" fmla="*/ 449559 w 2969045"/>
              <a:gd name="connsiteY2" fmla="*/ 2009927 h 3173121"/>
              <a:gd name="connsiteX3" fmla="*/ 826277 w 2969045"/>
              <a:gd name="connsiteY3" fmla="*/ 0 h 3173121"/>
              <a:gd name="connsiteX4" fmla="*/ 2084415 w 2969045"/>
              <a:gd name="connsiteY4" fmla="*/ 1294704 h 3173121"/>
              <a:gd name="connsiteX5" fmla="*/ 2081534 w 2969045"/>
              <a:gd name="connsiteY5" fmla="*/ 711461 h 3173121"/>
              <a:gd name="connsiteX6" fmla="*/ 1581537 w 2969045"/>
              <a:gd name="connsiteY6" fmla="*/ 3173121 h 3173121"/>
              <a:gd name="connsiteX7" fmla="*/ 1237328 w 2969045"/>
              <a:gd name="connsiteY7" fmla="*/ 1143558 h 3173121"/>
              <a:gd name="connsiteX8" fmla="*/ 1162138 w 2969045"/>
              <a:gd name="connsiteY8" fmla="*/ 2408222 h 3173121"/>
              <a:gd name="connsiteX9" fmla="*/ 918927 w 2969045"/>
              <a:gd name="connsiteY9" fmla="*/ 1697760 h 3173121"/>
              <a:gd name="connsiteX10" fmla="*/ 1148733 w 2969045"/>
              <a:gd name="connsiteY10" fmla="*/ 3168594 h 3173121"/>
              <a:gd name="connsiteX0" fmla="*/ 1148733 w 2969045"/>
              <a:gd name="connsiteY0" fmla="*/ 3168594 h 3173121"/>
              <a:gd name="connsiteX1" fmla="*/ 0 w 2969045"/>
              <a:gd name="connsiteY1" fmla="*/ 1749200 h 3173121"/>
              <a:gd name="connsiteX2" fmla="*/ 449559 w 2969045"/>
              <a:gd name="connsiteY2" fmla="*/ 2009927 h 3173121"/>
              <a:gd name="connsiteX3" fmla="*/ 826277 w 2969045"/>
              <a:gd name="connsiteY3" fmla="*/ 0 h 3173121"/>
              <a:gd name="connsiteX4" fmla="*/ 2084415 w 2969045"/>
              <a:gd name="connsiteY4" fmla="*/ 1294704 h 3173121"/>
              <a:gd name="connsiteX5" fmla="*/ 2081534 w 2969045"/>
              <a:gd name="connsiteY5" fmla="*/ 711461 h 3173121"/>
              <a:gd name="connsiteX6" fmla="*/ 1581537 w 2969045"/>
              <a:gd name="connsiteY6" fmla="*/ 3173121 h 3173121"/>
              <a:gd name="connsiteX7" fmla="*/ 1237328 w 2969045"/>
              <a:gd name="connsiteY7" fmla="*/ 1143558 h 3173121"/>
              <a:gd name="connsiteX8" fmla="*/ 1162138 w 2969045"/>
              <a:gd name="connsiteY8" fmla="*/ 2408222 h 3173121"/>
              <a:gd name="connsiteX9" fmla="*/ 918927 w 2969045"/>
              <a:gd name="connsiteY9" fmla="*/ 1697760 h 3173121"/>
              <a:gd name="connsiteX10" fmla="*/ 1148733 w 2969045"/>
              <a:gd name="connsiteY10" fmla="*/ 3168594 h 3173121"/>
              <a:gd name="connsiteX0" fmla="*/ 1148733 w 2969045"/>
              <a:gd name="connsiteY0" fmla="*/ 3168594 h 3173121"/>
              <a:gd name="connsiteX1" fmla="*/ 0 w 2969045"/>
              <a:gd name="connsiteY1" fmla="*/ 1749200 h 3173121"/>
              <a:gd name="connsiteX2" fmla="*/ 449559 w 2969045"/>
              <a:gd name="connsiteY2" fmla="*/ 2009927 h 3173121"/>
              <a:gd name="connsiteX3" fmla="*/ 826277 w 2969045"/>
              <a:gd name="connsiteY3" fmla="*/ 0 h 3173121"/>
              <a:gd name="connsiteX4" fmla="*/ 2084415 w 2969045"/>
              <a:gd name="connsiteY4" fmla="*/ 1294704 h 3173121"/>
              <a:gd name="connsiteX5" fmla="*/ 2081534 w 2969045"/>
              <a:gd name="connsiteY5" fmla="*/ 711461 h 3173121"/>
              <a:gd name="connsiteX6" fmla="*/ 1581537 w 2969045"/>
              <a:gd name="connsiteY6" fmla="*/ 3173121 h 3173121"/>
              <a:gd name="connsiteX7" fmla="*/ 1237328 w 2969045"/>
              <a:gd name="connsiteY7" fmla="*/ 1143558 h 3173121"/>
              <a:gd name="connsiteX8" fmla="*/ 1162138 w 2969045"/>
              <a:gd name="connsiteY8" fmla="*/ 2408222 h 3173121"/>
              <a:gd name="connsiteX9" fmla="*/ 918927 w 2969045"/>
              <a:gd name="connsiteY9" fmla="*/ 1697760 h 3173121"/>
              <a:gd name="connsiteX10" fmla="*/ 1148733 w 2969045"/>
              <a:gd name="connsiteY10" fmla="*/ 3168594 h 3173121"/>
              <a:gd name="connsiteX0" fmla="*/ 1148733 w 2969045"/>
              <a:gd name="connsiteY0" fmla="*/ 3168594 h 3173121"/>
              <a:gd name="connsiteX1" fmla="*/ 0 w 2969045"/>
              <a:gd name="connsiteY1" fmla="*/ 1749200 h 3173121"/>
              <a:gd name="connsiteX2" fmla="*/ 449559 w 2969045"/>
              <a:gd name="connsiteY2" fmla="*/ 2009927 h 3173121"/>
              <a:gd name="connsiteX3" fmla="*/ 826277 w 2969045"/>
              <a:gd name="connsiteY3" fmla="*/ 0 h 3173121"/>
              <a:gd name="connsiteX4" fmla="*/ 2084415 w 2969045"/>
              <a:gd name="connsiteY4" fmla="*/ 1294704 h 3173121"/>
              <a:gd name="connsiteX5" fmla="*/ 2081534 w 2969045"/>
              <a:gd name="connsiteY5" fmla="*/ 711461 h 3173121"/>
              <a:gd name="connsiteX6" fmla="*/ 1581537 w 2969045"/>
              <a:gd name="connsiteY6" fmla="*/ 3173121 h 3173121"/>
              <a:gd name="connsiteX7" fmla="*/ 1237328 w 2969045"/>
              <a:gd name="connsiteY7" fmla="*/ 1143558 h 3173121"/>
              <a:gd name="connsiteX8" fmla="*/ 1162138 w 2969045"/>
              <a:gd name="connsiteY8" fmla="*/ 2408222 h 3173121"/>
              <a:gd name="connsiteX9" fmla="*/ 918927 w 2969045"/>
              <a:gd name="connsiteY9" fmla="*/ 1697760 h 3173121"/>
              <a:gd name="connsiteX10" fmla="*/ 1148733 w 2969045"/>
              <a:gd name="connsiteY10" fmla="*/ 3168594 h 3173121"/>
              <a:gd name="connsiteX0" fmla="*/ 1148733 w 2969045"/>
              <a:gd name="connsiteY0" fmla="*/ 3168594 h 3173121"/>
              <a:gd name="connsiteX1" fmla="*/ 0 w 2969045"/>
              <a:gd name="connsiteY1" fmla="*/ 1749200 h 3173121"/>
              <a:gd name="connsiteX2" fmla="*/ 449559 w 2969045"/>
              <a:gd name="connsiteY2" fmla="*/ 2009927 h 3173121"/>
              <a:gd name="connsiteX3" fmla="*/ 826277 w 2969045"/>
              <a:gd name="connsiteY3" fmla="*/ 0 h 3173121"/>
              <a:gd name="connsiteX4" fmla="*/ 2084415 w 2969045"/>
              <a:gd name="connsiteY4" fmla="*/ 1294704 h 3173121"/>
              <a:gd name="connsiteX5" fmla="*/ 2081534 w 2969045"/>
              <a:gd name="connsiteY5" fmla="*/ 711461 h 3173121"/>
              <a:gd name="connsiteX6" fmla="*/ 1581537 w 2969045"/>
              <a:gd name="connsiteY6" fmla="*/ 3173121 h 3173121"/>
              <a:gd name="connsiteX7" fmla="*/ 1237328 w 2969045"/>
              <a:gd name="connsiteY7" fmla="*/ 1143558 h 3173121"/>
              <a:gd name="connsiteX8" fmla="*/ 1162138 w 2969045"/>
              <a:gd name="connsiteY8" fmla="*/ 2408222 h 3173121"/>
              <a:gd name="connsiteX9" fmla="*/ 918927 w 2969045"/>
              <a:gd name="connsiteY9" fmla="*/ 1697760 h 3173121"/>
              <a:gd name="connsiteX10" fmla="*/ 1148733 w 2969045"/>
              <a:gd name="connsiteY10" fmla="*/ 3168594 h 3173121"/>
              <a:gd name="connsiteX0" fmla="*/ 1148733 w 2969045"/>
              <a:gd name="connsiteY0" fmla="*/ 3168594 h 3173121"/>
              <a:gd name="connsiteX1" fmla="*/ 0 w 2969045"/>
              <a:gd name="connsiteY1" fmla="*/ 1749200 h 3173121"/>
              <a:gd name="connsiteX2" fmla="*/ 449559 w 2969045"/>
              <a:gd name="connsiteY2" fmla="*/ 2009927 h 3173121"/>
              <a:gd name="connsiteX3" fmla="*/ 826277 w 2969045"/>
              <a:gd name="connsiteY3" fmla="*/ 0 h 3173121"/>
              <a:gd name="connsiteX4" fmla="*/ 2084415 w 2969045"/>
              <a:gd name="connsiteY4" fmla="*/ 1294704 h 3173121"/>
              <a:gd name="connsiteX5" fmla="*/ 2081534 w 2969045"/>
              <a:gd name="connsiteY5" fmla="*/ 711461 h 3173121"/>
              <a:gd name="connsiteX6" fmla="*/ 1581537 w 2969045"/>
              <a:gd name="connsiteY6" fmla="*/ 3173121 h 3173121"/>
              <a:gd name="connsiteX7" fmla="*/ 1237328 w 2969045"/>
              <a:gd name="connsiteY7" fmla="*/ 1143558 h 3173121"/>
              <a:gd name="connsiteX8" fmla="*/ 1162138 w 2969045"/>
              <a:gd name="connsiteY8" fmla="*/ 2408222 h 3173121"/>
              <a:gd name="connsiteX9" fmla="*/ 918927 w 2969045"/>
              <a:gd name="connsiteY9" fmla="*/ 1697760 h 3173121"/>
              <a:gd name="connsiteX10" fmla="*/ 1148733 w 2969045"/>
              <a:gd name="connsiteY10" fmla="*/ 3168594 h 31731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69045" h="3173121">
                <a:moveTo>
                  <a:pt x="1148733" y="3168594"/>
                </a:moveTo>
                <a:cubicBezTo>
                  <a:pt x="-68605" y="2992718"/>
                  <a:pt x="289357" y="2373225"/>
                  <a:pt x="0" y="1749200"/>
                </a:cubicBezTo>
                <a:cubicBezTo>
                  <a:pt x="211718" y="1712379"/>
                  <a:pt x="518500" y="2277611"/>
                  <a:pt x="449559" y="2009927"/>
                </a:cubicBezTo>
                <a:cubicBezTo>
                  <a:pt x="87752" y="952162"/>
                  <a:pt x="1169975" y="921963"/>
                  <a:pt x="826277" y="0"/>
                </a:cubicBezTo>
                <a:cubicBezTo>
                  <a:pt x="1894489" y="60376"/>
                  <a:pt x="1582046" y="1053258"/>
                  <a:pt x="2084415" y="1294704"/>
                </a:cubicBezTo>
                <a:cubicBezTo>
                  <a:pt x="2220765" y="1319082"/>
                  <a:pt x="2384277" y="1207659"/>
                  <a:pt x="2081534" y="711461"/>
                </a:cubicBezTo>
                <a:cubicBezTo>
                  <a:pt x="3844765" y="2025429"/>
                  <a:pt x="2606774" y="3099478"/>
                  <a:pt x="1581537" y="3173121"/>
                </a:cubicBezTo>
                <a:cubicBezTo>
                  <a:pt x="2049242" y="2917586"/>
                  <a:pt x="2204598" y="1824606"/>
                  <a:pt x="1237328" y="1143558"/>
                </a:cubicBezTo>
                <a:cubicBezTo>
                  <a:pt x="1479342" y="1777869"/>
                  <a:pt x="1318476" y="2090782"/>
                  <a:pt x="1162138" y="2408222"/>
                </a:cubicBezTo>
                <a:cubicBezTo>
                  <a:pt x="1159532" y="2246847"/>
                  <a:pt x="1324413" y="1899876"/>
                  <a:pt x="918927" y="1697760"/>
                </a:cubicBezTo>
                <a:cubicBezTo>
                  <a:pt x="1108697" y="2305733"/>
                  <a:pt x="307113" y="2497246"/>
                  <a:pt x="1148733" y="3168594"/>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61" name="Rounded Rectangle 25">
            <a:extLst>
              <a:ext uri="{FF2B5EF4-FFF2-40B4-BE49-F238E27FC236}">
                <a16:creationId xmlns:a16="http://schemas.microsoft.com/office/drawing/2014/main" id="{52251A18-A73B-4A26-9FEC-6B831E23205B}"/>
              </a:ext>
            </a:extLst>
          </p:cNvPr>
          <p:cNvSpPr/>
          <p:nvPr/>
        </p:nvSpPr>
        <p:spPr>
          <a:xfrm>
            <a:off x="10972939" y="2640819"/>
            <a:ext cx="586980" cy="430164"/>
          </a:xfrm>
          <a:custGeom>
            <a:avLst/>
            <a:gdLst/>
            <a:ahLst/>
            <a:cxnLst/>
            <a:rect l="l" t="t" r="r" b="b"/>
            <a:pathLst>
              <a:path w="3248842" h="2380886">
                <a:moveTo>
                  <a:pt x="1194785" y="1472263"/>
                </a:moveTo>
                <a:cubicBezTo>
                  <a:pt x="1150014" y="1472263"/>
                  <a:pt x="1113720" y="1508557"/>
                  <a:pt x="1113720" y="1553328"/>
                </a:cubicBezTo>
                <a:lnTo>
                  <a:pt x="1113720" y="1600880"/>
                </a:lnTo>
                <a:cubicBezTo>
                  <a:pt x="1113720" y="1645651"/>
                  <a:pt x="1150014" y="1681945"/>
                  <a:pt x="1194785" y="1681945"/>
                </a:cubicBezTo>
                <a:lnTo>
                  <a:pt x="2067186" y="1681945"/>
                </a:lnTo>
                <a:cubicBezTo>
                  <a:pt x="2111957" y="1681945"/>
                  <a:pt x="2148251" y="1645651"/>
                  <a:pt x="2148251" y="1600880"/>
                </a:cubicBezTo>
                <a:lnTo>
                  <a:pt x="2148251" y="1553328"/>
                </a:lnTo>
                <a:cubicBezTo>
                  <a:pt x="2148251" y="1508557"/>
                  <a:pt x="2111957" y="1472263"/>
                  <a:pt x="2067186" y="1472263"/>
                </a:cubicBezTo>
                <a:close/>
                <a:moveTo>
                  <a:pt x="2582402" y="986449"/>
                </a:moveTo>
                <a:cubicBezTo>
                  <a:pt x="2477247" y="986449"/>
                  <a:pt x="2392002" y="1071694"/>
                  <a:pt x="2392002" y="1176848"/>
                </a:cubicBezTo>
                <a:cubicBezTo>
                  <a:pt x="2392002" y="1282003"/>
                  <a:pt x="2477247" y="1367248"/>
                  <a:pt x="2582402" y="1367248"/>
                </a:cubicBezTo>
                <a:cubicBezTo>
                  <a:pt x="2687557" y="1367248"/>
                  <a:pt x="2772801" y="1282003"/>
                  <a:pt x="2772801" y="1176848"/>
                </a:cubicBezTo>
                <a:cubicBezTo>
                  <a:pt x="2772801" y="1071694"/>
                  <a:pt x="2687557" y="986449"/>
                  <a:pt x="2582402" y="986449"/>
                </a:cubicBezTo>
                <a:close/>
                <a:moveTo>
                  <a:pt x="679570" y="986449"/>
                </a:moveTo>
                <a:cubicBezTo>
                  <a:pt x="574415" y="986449"/>
                  <a:pt x="489171" y="1071694"/>
                  <a:pt x="489171" y="1176848"/>
                </a:cubicBezTo>
                <a:cubicBezTo>
                  <a:pt x="489171" y="1282003"/>
                  <a:pt x="574415" y="1367248"/>
                  <a:pt x="679570" y="1367248"/>
                </a:cubicBezTo>
                <a:cubicBezTo>
                  <a:pt x="784725" y="1367248"/>
                  <a:pt x="869970" y="1282003"/>
                  <a:pt x="869970" y="1176848"/>
                </a:cubicBezTo>
                <a:cubicBezTo>
                  <a:pt x="869970" y="1071694"/>
                  <a:pt x="784725" y="986449"/>
                  <a:pt x="679570" y="986449"/>
                </a:cubicBezTo>
                <a:close/>
                <a:moveTo>
                  <a:pt x="867954" y="155801"/>
                </a:moveTo>
                <a:lnTo>
                  <a:pt x="726849" y="858549"/>
                </a:lnTo>
                <a:lnTo>
                  <a:pt x="2535122" y="858549"/>
                </a:lnTo>
                <a:lnTo>
                  <a:pt x="2394017" y="155801"/>
                </a:lnTo>
                <a:close/>
                <a:moveTo>
                  <a:pt x="677268" y="0"/>
                </a:moveTo>
                <a:lnTo>
                  <a:pt x="2584703" y="0"/>
                </a:lnTo>
                <a:lnTo>
                  <a:pt x="2736658" y="607820"/>
                </a:lnTo>
                <a:cubicBezTo>
                  <a:pt x="2766265" y="579906"/>
                  <a:pt x="2806392" y="564164"/>
                  <a:pt x="2850195" y="564164"/>
                </a:cubicBezTo>
                <a:lnTo>
                  <a:pt x="3069929" y="564164"/>
                </a:lnTo>
                <a:cubicBezTo>
                  <a:pt x="3168740" y="564164"/>
                  <a:pt x="3248842" y="644266"/>
                  <a:pt x="3248842" y="743077"/>
                </a:cubicBezTo>
                <a:lnTo>
                  <a:pt x="3248842" y="792706"/>
                </a:lnTo>
                <a:cubicBezTo>
                  <a:pt x="3248842" y="891517"/>
                  <a:pt x="3168740" y="971619"/>
                  <a:pt x="3069929" y="971619"/>
                </a:cubicBezTo>
                <a:lnTo>
                  <a:pt x="3054536" y="971619"/>
                </a:lnTo>
                <a:cubicBezTo>
                  <a:pt x="3060628" y="989042"/>
                  <a:pt x="3063411" y="1007758"/>
                  <a:pt x="3063411" y="1027125"/>
                </a:cubicBezTo>
                <a:lnTo>
                  <a:pt x="3063411" y="2015961"/>
                </a:lnTo>
                <a:lnTo>
                  <a:pt x="2889080" y="2015961"/>
                </a:lnTo>
                <a:lnTo>
                  <a:pt x="2889080" y="2260325"/>
                </a:lnTo>
                <a:cubicBezTo>
                  <a:pt x="2889080" y="2326909"/>
                  <a:pt x="2835102" y="2380886"/>
                  <a:pt x="2768518" y="2380886"/>
                </a:cubicBezTo>
                <a:lnTo>
                  <a:pt x="2286284" y="2380886"/>
                </a:lnTo>
                <a:cubicBezTo>
                  <a:pt x="2219700" y="2380886"/>
                  <a:pt x="2165723" y="2326909"/>
                  <a:pt x="2165723" y="2260325"/>
                </a:cubicBezTo>
                <a:lnTo>
                  <a:pt x="2165723" y="2015961"/>
                </a:lnTo>
                <a:lnTo>
                  <a:pt x="1096248" y="2015961"/>
                </a:lnTo>
                <a:lnTo>
                  <a:pt x="1096248" y="2260325"/>
                </a:lnTo>
                <a:cubicBezTo>
                  <a:pt x="1096248" y="2326909"/>
                  <a:pt x="1042270" y="2380886"/>
                  <a:pt x="975686" y="2380886"/>
                </a:cubicBezTo>
                <a:lnTo>
                  <a:pt x="493453" y="2380886"/>
                </a:lnTo>
                <a:cubicBezTo>
                  <a:pt x="426869" y="2380886"/>
                  <a:pt x="372891" y="2326909"/>
                  <a:pt x="372891" y="2260325"/>
                </a:cubicBezTo>
                <a:lnTo>
                  <a:pt x="372891" y="2015961"/>
                </a:lnTo>
                <a:lnTo>
                  <a:pt x="198560" y="2015961"/>
                </a:lnTo>
                <a:lnTo>
                  <a:pt x="198560" y="1027125"/>
                </a:lnTo>
                <a:cubicBezTo>
                  <a:pt x="198560" y="1007758"/>
                  <a:pt x="201343" y="989042"/>
                  <a:pt x="207435" y="971619"/>
                </a:cubicBezTo>
                <a:lnTo>
                  <a:pt x="178913" y="971619"/>
                </a:lnTo>
                <a:cubicBezTo>
                  <a:pt x="80102" y="971619"/>
                  <a:pt x="0" y="891517"/>
                  <a:pt x="0" y="792706"/>
                </a:cubicBezTo>
                <a:lnTo>
                  <a:pt x="0" y="743077"/>
                </a:lnTo>
                <a:cubicBezTo>
                  <a:pt x="0" y="644266"/>
                  <a:pt x="80102" y="564164"/>
                  <a:pt x="178913" y="564164"/>
                </a:cubicBezTo>
                <a:lnTo>
                  <a:pt x="398647" y="564164"/>
                </a:lnTo>
                <a:cubicBezTo>
                  <a:pt x="447310" y="564164"/>
                  <a:pt x="491436" y="583593"/>
                  <a:pt x="523419" y="615395"/>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62" name="Block Arc 41">
            <a:extLst>
              <a:ext uri="{FF2B5EF4-FFF2-40B4-BE49-F238E27FC236}">
                <a16:creationId xmlns:a16="http://schemas.microsoft.com/office/drawing/2014/main" id="{36DCD789-FED8-401C-8C81-CF9F331DAB6D}"/>
              </a:ext>
            </a:extLst>
          </p:cNvPr>
          <p:cNvSpPr/>
          <p:nvPr/>
        </p:nvSpPr>
        <p:spPr>
          <a:xfrm>
            <a:off x="9454085" y="5654191"/>
            <a:ext cx="563324" cy="570461"/>
          </a:xfrm>
          <a:custGeom>
            <a:avLst/>
            <a:gdLst/>
            <a:ahLst/>
            <a:cxnLst/>
            <a:rect l="l" t="t" r="r" b="b"/>
            <a:pathLst>
              <a:path w="2844151" h="2880180">
                <a:moveTo>
                  <a:pt x="2390187" y="1502145"/>
                </a:moveTo>
                <a:lnTo>
                  <a:pt x="2844151" y="1530794"/>
                </a:lnTo>
                <a:cubicBezTo>
                  <a:pt x="2804784" y="2154619"/>
                  <a:pt x="2367464" y="2681809"/>
                  <a:pt x="1761650" y="2835749"/>
                </a:cubicBezTo>
                <a:cubicBezTo>
                  <a:pt x="1191486" y="2980631"/>
                  <a:pt x="594633" y="2763755"/>
                  <a:pt x="252983" y="2293680"/>
                </a:cubicBezTo>
                <a:lnTo>
                  <a:pt x="102982" y="2380283"/>
                </a:lnTo>
                <a:lnTo>
                  <a:pt x="104524" y="1603708"/>
                </a:lnTo>
                <a:lnTo>
                  <a:pt x="777828" y="1990661"/>
                </a:lnTo>
                <a:lnTo>
                  <a:pt x="648358" y="2065410"/>
                </a:lnTo>
                <a:cubicBezTo>
                  <a:pt x="886760" y="2358087"/>
                  <a:pt x="1276546" y="2489694"/>
                  <a:pt x="1649627" y="2394891"/>
                </a:cubicBezTo>
                <a:cubicBezTo>
                  <a:pt x="2064076" y="2289577"/>
                  <a:pt x="2363256" y="1928916"/>
                  <a:pt x="2390187" y="1502145"/>
                </a:cubicBezTo>
                <a:close/>
                <a:moveTo>
                  <a:pt x="1424249" y="58"/>
                </a:moveTo>
                <a:cubicBezTo>
                  <a:pt x="1880498" y="-4073"/>
                  <a:pt x="2318325" y="209551"/>
                  <a:pt x="2591169" y="586524"/>
                </a:cubicBezTo>
                <a:lnTo>
                  <a:pt x="2741170" y="499921"/>
                </a:lnTo>
                <a:lnTo>
                  <a:pt x="2739628" y="1276497"/>
                </a:lnTo>
                <a:lnTo>
                  <a:pt x="2066324" y="889544"/>
                </a:lnTo>
                <a:lnTo>
                  <a:pt x="2195793" y="814795"/>
                </a:lnTo>
                <a:cubicBezTo>
                  <a:pt x="1957391" y="522118"/>
                  <a:pt x="1567606" y="390511"/>
                  <a:pt x="1194524" y="485313"/>
                </a:cubicBezTo>
                <a:cubicBezTo>
                  <a:pt x="780075" y="590627"/>
                  <a:pt x="480895" y="951288"/>
                  <a:pt x="453964" y="1378059"/>
                </a:cubicBezTo>
                <a:lnTo>
                  <a:pt x="0" y="1349410"/>
                </a:lnTo>
                <a:cubicBezTo>
                  <a:pt x="39367" y="725585"/>
                  <a:pt x="476687" y="198395"/>
                  <a:pt x="1082501" y="44455"/>
                </a:cubicBezTo>
                <a:cubicBezTo>
                  <a:pt x="1196091" y="15591"/>
                  <a:pt x="1310740" y="1086"/>
                  <a:pt x="1424249" y="5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solidFill>
                <a:schemeClr val="tx1"/>
              </a:solidFill>
            </a:endParaRPr>
          </a:p>
        </p:txBody>
      </p:sp>
      <p:sp>
        <p:nvSpPr>
          <p:cNvPr id="63" name="Round Same Side Corner Rectangle 11">
            <a:extLst>
              <a:ext uri="{FF2B5EF4-FFF2-40B4-BE49-F238E27FC236}">
                <a16:creationId xmlns:a16="http://schemas.microsoft.com/office/drawing/2014/main" id="{AFBCEF67-A3DE-45DE-97FD-374E910A67D8}"/>
              </a:ext>
            </a:extLst>
          </p:cNvPr>
          <p:cNvSpPr/>
          <p:nvPr/>
        </p:nvSpPr>
        <p:spPr>
          <a:xfrm rot="9900000">
            <a:off x="10208910" y="1534987"/>
            <a:ext cx="579867" cy="492485"/>
          </a:xfrm>
          <a:custGeom>
            <a:avLst/>
            <a:gdLst/>
            <a:ahLst/>
            <a:cxnLst/>
            <a:rect l="l" t="t" r="r" b="b"/>
            <a:pathLst>
              <a:path w="2911009" h="2472345">
                <a:moveTo>
                  <a:pt x="2219598" y="1335309"/>
                </a:moveTo>
                <a:lnTo>
                  <a:pt x="2219598" y="1222573"/>
                </a:lnTo>
                <a:cubicBezTo>
                  <a:pt x="2219598" y="1176944"/>
                  <a:pt x="2241926" y="1136530"/>
                  <a:pt x="2277694" y="1113650"/>
                </a:cubicBezTo>
                <a:lnTo>
                  <a:pt x="2277694" y="137786"/>
                </a:lnTo>
                <a:cubicBezTo>
                  <a:pt x="2277694" y="61689"/>
                  <a:pt x="2339383" y="0"/>
                  <a:pt x="2415480" y="0"/>
                </a:cubicBezTo>
                <a:lnTo>
                  <a:pt x="2545196" y="0"/>
                </a:lnTo>
                <a:cubicBezTo>
                  <a:pt x="2621293" y="0"/>
                  <a:pt x="2682982" y="61689"/>
                  <a:pt x="2682982" y="137786"/>
                </a:cubicBezTo>
                <a:lnTo>
                  <a:pt x="2682982" y="1099067"/>
                </a:lnTo>
                <a:cubicBezTo>
                  <a:pt x="2730197" y="1120049"/>
                  <a:pt x="2762708" y="1167515"/>
                  <a:pt x="2762708" y="1222573"/>
                </a:cubicBezTo>
                <a:lnTo>
                  <a:pt x="2762708" y="1480834"/>
                </a:lnTo>
                <a:close/>
                <a:moveTo>
                  <a:pt x="241900" y="1676361"/>
                </a:moveTo>
                <a:cubicBezTo>
                  <a:pt x="69371" y="1631107"/>
                  <a:pt x="-34146" y="1454930"/>
                  <a:pt x="10296" y="1282189"/>
                </a:cubicBezTo>
                <a:cubicBezTo>
                  <a:pt x="54739" y="1109449"/>
                  <a:pt x="230428" y="1005105"/>
                  <a:pt x="403375" y="1048736"/>
                </a:cubicBezTo>
                <a:cubicBezTo>
                  <a:pt x="349550" y="1257945"/>
                  <a:pt x="295726" y="1467153"/>
                  <a:pt x="241900" y="1676361"/>
                </a:cubicBezTo>
                <a:close/>
                <a:moveTo>
                  <a:pt x="2578947" y="2467929"/>
                </a:moveTo>
                <a:lnTo>
                  <a:pt x="1957545" y="2301425"/>
                </a:lnTo>
                <a:lnTo>
                  <a:pt x="2194209" y="1418183"/>
                </a:lnTo>
                <a:lnTo>
                  <a:pt x="2815611" y="1584687"/>
                </a:lnTo>
                <a:cubicBezTo>
                  <a:pt x="2884250" y="1603079"/>
                  <a:pt x="2924985" y="1673632"/>
                  <a:pt x="2906593" y="1742272"/>
                </a:cubicBezTo>
                <a:lnTo>
                  <a:pt x="2736532" y="2376947"/>
                </a:lnTo>
                <a:cubicBezTo>
                  <a:pt x="2718140" y="2445587"/>
                  <a:pt x="2647586" y="2486321"/>
                  <a:pt x="2578947" y="2467929"/>
                </a:cubicBezTo>
                <a:close/>
                <a:moveTo>
                  <a:pt x="610249" y="2287120"/>
                </a:moveTo>
                <a:lnTo>
                  <a:pt x="1020264" y="756923"/>
                </a:lnTo>
                <a:lnTo>
                  <a:pt x="2107356" y="1398691"/>
                </a:lnTo>
                <a:lnTo>
                  <a:pt x="1872582" y="2274879"/>
                </a:lnTo>
                <a:close/>
                <a:moveTo>
                  <a:pt x="426016" y="2349577"/>
                </a:moveTo>
                <a:lnTo>
                  <a:pt x="243978" y="2300800"/>
                </a:lnTo>
                <a:cubicBezTo>
                  <a:pt x="205115" y="2290387"/>
                  <a:pt x="182051" y="2250439"/>
                  <a:pt x="192464" y="2211576"/>
                </a:cubicBezTo>
                <a:lnTo>
                  <a:pt x="620679" y="613455"/>
                </a:lnTo>
                <a:cubicBezTo>
                  <a:pt x="631093" y="574592"/>
                  <a:pt x="671040" y="551528"/>
                  <a:pt x="709903" y="561941"/>
                </a:cubicBezTo>
                <a:lnTo>
                  <a:pt x="891942" y="610718"/>
                </a:lnTo>
                <a:cubicBezTo>
                  <a:pt x="930805" y="621132"/>
                  <a:pt x="953869" y="661079"/>
                  <a:pt x="943455" y="699942"/>
                </a:cubicBezTo>
                <a:lnTo>
                  <a:pt x="515240" y="2298064"/>
                </a:lnTo>
                <a:cubicBezTo>
                  <a:pt x="504827" y="2336927"/>
                  <a:pt x="464879" y="2359990"/>
                  <a:pt x="426016" y="2349577"/>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64" name="Donut 39">
            <a:extLst>
              <a:ext uri="{FF2B5EF4-FFF2-40B4-BE49-F238E27FC236}">
                <a16:creationId xmlns:a16="http://schemas.microsoft.com/office/drawing/2014/main" id="{439297A1-2150-467C-8B3E-08A8C9E0E56F}"/>
              </a:ext>
            </a:extLst>
          </p:cNvPr>
          <p:cNvSpPr/>
          <p:nvPr/>
        </p:nvSpPr>
        <p:spPr>
          <a:xfrm>
            <a:off x="4246301" y="4666128"/>
            <a:ext cx="575536" cy="575536"/>
          </a:xfrm>
          <a:custGeom>
            <a:avLst/>
            <a:gdLst/>
            <a:ahLst/>
            <a:cxnLst/>
            <a:rect l="l" t="t" r="r" b="b"/>
            <a:pathLst>
              <a:path w="3240000" h="3240000">
                <a:moveTo>
                  <a:pt x="1152300" y="922782"/>
                </a:moveTo>
                <a:lnTo>
                  <a:pt x="2354400" y="1620000"/>
                </a:lnTo>
                <a:lnTo>
                  <a:pt x="1152300" y="2317218"/>
                </a:lnTo>
                <a:close/>
                <a:moveTo>
                  <a:pt x="1620000" y="342403"/>
                </a:moveTo>
                <a:cubicBezTo>
                  <a:pt x="914403" y="342403"/>
                  <a:pt x="342403" y="914403"/>
                  <a:pt x="342403" y="1620000"/>
                </a:cubicBezTo>
                <a:cubicBezTo>
                  <a:pt x="342403" y="2325597"/>
                  <a:pt x="914403" y="2897597"/>
                  <a:pt x="1620000" y="2897597"/>
                </a:cubicBezTo>
                <a:cubicBezTo>
                  <a:pt x="2325597" y="2897597"/>
                  <a:pt x="2897597" y="2325597"/>
                  <a:pt x="2897597" y="1620000"/>
                </a:cubicBezTo>
                <a:cubicBezTo>
                  <a:pt x="2897597" y="914403"/>
                  <a:pt x="2325597" y="342403"/>
                  <a:pt x="1620000" y="342403"/>
                </a:cubicBezTo>
                <a:close/>
                <a:moveTo>
                  <a:pt x="1620000" y="0"/>
                </a:moveTo>
                <a:cubicBezTo>
                  <a:pt x="2514701" y="0"/>
                  <a:pt x="3240000" y="725299"/>
                  <a:pt x="3240000" y="1620000"/>
                </a:cubicBezTo>
                <a:cubicBezTo>
                  <a:pt x="3240000" y="2514701"/>
                  <a:pt x="2514701" y="3240000"/>
                  <a:pt x="1620000" y="3240000"/>
                </a:cubicBezTo>
                <a:cubicBezTo>
                  <a:pt x="725299" y="3240000"/>
                  <a:pt x="0" y="2514701"/>
                  <a:pt x="0" y="1620000"/>
                </a:cubicBezTo>
                <a:cubicBezTo>
                  <a:pt x="0" y="725299"/>
                  <a:pt x="725299" y="0"/>
                  <a:pt x="162000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solidFill>
                <a:schemeClr val="tx1"/>
              </a:solidFill>
            </a:endParaRPr>
          </a:p>
        </p:txBody>
      </p:sp>
      <p:sp>
        <p:nvSpPr>
          <p:cNvPr id="65" name="Freeform 25">
            <a:extLst>
              <a:ext uri="{FF2B5EF4-FFF2-40B4-BE49-F238E27FC236}">
                <a16:creationId xmlns:a16="http://schemas.microsoft.com/office/drawing/2014/main" id="{115A3EAB-6A86-45ED-8F48-A7797A2D6676}"/>
              </a:ext>
            </a:extLst>
          </p:cNvPr>
          <p:cNvSpPr/>
          <p:nvPr/>
        </p:nvSpPr>
        <p:spPr>
          <a:xfrm>
            <a:off x="8766358" y="3640606"/>
            <a:ext cx="417857" cy="517071"/>
          </a:xfrm>
          <a:custGeom>
            <a:avLst/>
            <a:gdLst>
              <a:gd name="connsiteX0" fmla="*/ 371475 w 1600200"/>
              <a:gd name="connsiteY0" fmla="*/ 0 h 1857375"/>
              <a:gd name="connsiteX1" fmla="*/ 628650 w 1600200"/>
              <a:gd name="connsiteY1" fmla="*/ 523875 h 1857375"/>
              <a:gd name="connsiteX2" fmla="*/ 400050 w 1600200"/>
              <a:gd name="connsiteY2" fmla="*/ 561975 h 1857375"/>
              <a:gd name="connsiteX3" fmla="*/ 1019175 w 1600200"/>
              <a:gd name="connsiteY3" fmla="*/ 1438275 h 1857375"/>
              <a:gd name="connsiteX4" fmla="*/ 1219200 w 1600200"/>
              <a:gd name="connsiteY4" fmla="*/ 1238250 h 1857375"/>
              <a:gd name="connsiteX5" fmla="*/ 1600200 w 1600200"/>
              <a:gd name="connsiteY5" fmla="*/ 1666875 h 1857375"/>
              <a:gd name="connsiteX6" fmla="*/ 1038225 w 1600200"/>
              <a:gd name="connsiteY6" fmla="*/ 1857375 h 1857375"/>
              <a:gd name="connsiteX7" fmla="*/ 0 w 1600200"/>
              <a:gd name="connsiteY7" fmla="*/ 314325 h 1857375"/>
              <a:gd name="connsiteX8" fmla="*/ 371475 w 1600200"/>
              <a:gd name="connsiteY8" fmla="*/ 0 h 1857375"/>
              <a:gd name="connsiteX0" fmla="*/ 371475 w 1600200"/>
              <a:gd name="connsiteY0" fmla="*/ 0 h 1917951"/>
              <a:gd name="connsiteX1" fmla="*/ 628650 w 1600200"/>
              <a:gd name="connsiteY1" fmla="*/ 584451 h 1917951"/>
              <a:gd name="connsiteX2" fmla="*/ 400050 w 1600200"/>
              <a:gd name="connsiteY2" fmla="*/ 622551 h 1917951"/>
              <a:gd name="connsiteX3" fmla="*/ 1019175 w 1600200"/>
              <a:gd name="connsiteY3" fmla="*/ 1498851 h 1917951"/>
              <a:gd name="connsiteX4" fmla="*/ 1219200 w 1600200"/>
              <a:gd name="connsiteY4" fmla="*/ 1298826 h 1917951"/>
              <a:gd name="connsiteX5" fmla="*/ 1600200 w 1600200"/>
              <a:gd name="connsiteY5" fmla="*/ 1727451 h 1917951"/>
              <a:gd name="connsiteX6" fmla="*/ 1038225 w 1600200"/>
              <a:gd name="connsiteY6" fmla="*/ 1917951 h 1917951"/>
              <a:gd name="connsiteX7" fmla="*/ 0 w 1600200"/>
              <a:gd name="connsiteY7" fmla="*/ 374901 h 1917951"/>
              <a:gd name="connsiteX8" fmla="*/ 371475 w 1600200"/>
              <a:gd name="connsiteY8" fmla="*/ 0 h 1917951"/>
              <a:gd name="connsiteX0" fmla="*/ 371475 w 1600200"/>
              <a:gd name="connsiteY0" fmla="*/ 1277 h 1919228"/>
              <a:gd name="connsiteX1" fmla="*/ 628650 w 1600200"/>
              <a:gd name="connsiteY1" fmla="*/ 585728 h 1919228"/>
              <a:gd name="connsiteX2" fmla="*/ 400050 w 1600200"/>
              <a:gd name="connsiteY2" fmla="*/ 623828 h 1919228"/>
              <a:gd name="connsiteX3" fmla="*/ 1019175 w 1600200"/>
              <a:gd name="connsiteY3" fmla="*/ 1500128 h 1919228"/>
              <a:gd name="connsiteX4" fmla="*/ 1219200 w 1600200"/>
              <a:gd name="connsiteY4" fmla="*/ 1300103 h 1919228"/>
              <a:gd name="connsiteX5" fmla="*/ 1600200 w 1600200"/>
              <a:gd name="connsiteY5" fmla="*/ 1728728 h 1919228"/>
              <a:gd name="connsiteX6" fmla="*/ 1038225 w 1600200"/>
              <a:gd name="connsiteY6" fmla="*/ 1919228 h 1919228"/>
              <a:gd name="connsiteX7" fmla="*/ 0 w 1600200"/>
              <a:gd name="connsiteY7" fmla="*/ 376178 h 1919228"/>
              <a:gd name="connsiteX8" fmla="*/ 371475 w 1600200"/>
              <a:gd name="connsiteY8" fmla="*/ 1277 h 1919228"/>
              <a:gd name="connsiteX0" fmla="*/ 371475 w 1600200"/>
              <a:gd name="connsiteY0" fmla="*/ 1277 h 1919228"/>
              <a:gd name="connsiteX1" fmla="*/ 628650 w 1600200"/>
              <a:gd name="connsiteY1" fmla="*/ 585728 h 1919228"/>
              <a:gd name="connsiteX2" fmla="*/ 400050 w 1600200"/>
              <a:gd name="connsiteY2" fmla="*/ 623828 h 1919228"/>
              <a:gd name="connsiteX3" fmla="*/ 1019175 w 1600200"/>
              <a:gd name="connsiteY3" fmla="*/ 1500128 h 1919228"/>
              <a:gd name="connsiteX4" fmla="*/ 1219200 w 1600200"/>
              <a:gd name="connsiteY4" fmla="*/ 1300103 h 1919228"/>
              <a:gd name="connsiteX5" fmla="*/ 1600200 w 1600200"/>
              <a:gd name="connsiteY5" fmla="*/ 1728728 h 1919228"/>
              <a:gd name="connsiteX6" fmla="*/ 1038225 w 1600200"/>
              <a:gd name="connsiteY6" fmla="*/ 1919228 h 1919228"/>
              <a:gd name="connsiteX7" fmla="*/ 0 w 1600200"/>
              <a:gd name="connsiteY7" fmla="*/ 376178 h 1919228"/>
              <a:gd name="connsiteX8" fmla="*/ 371475 w 1600200"/>
              <a:gd name="connsiteY8" fmla="*/ 1277 h 1919228"/>
              <a:gd name="connsiteX0" fmla="*/ 371475 w 1600200"/>
              <a:gd name="connsiteY0" fmla="*/ 1544 h 1919495"/>
              <a:gd name="connsiteX1" fmla="*/ 628650 w 1600200"/>
              <a:gd name="connsiteY1" fmla="*/ 585995 h 1919495"/>
              <a:gd name="connsiteX2" fmla="*/ 400050 w 1600200"/>
              <a:gd name="connsiteY2" fmla="*/ 624095 h 1919495"/>
              <a:gd name="connsiteX3" fmla="*/ 1019175 w 1600200"/>
              <a:gd name="connsiteY3" fmla="*/ 1500395 h 1919495"/>
              <a:gd name="connsiteX4" fmla="*/ 1219200 w 1600200"/>
              <a:gd name="connsiteY4" fmla="*/ 1300370 h 1919495"/>
              <a:gd name="connsiteX5" fmla="*/ 1600200 w 1600200"/>
              <a:gd name="connsiteY5" fmla="*/ 1728995 h 1919495"/>
              <a:gd name="connsiteX6" fmla="*/ 1038225 w 1600200"/>
              <a:gd name="connsiteY6" fmla="*/ 1919495 h 1919495"/>
              <a:gd name="connsiteX7" fmla="*/ 0 w 1600200"/>
              <a:gd name="connsiteY7" fmla="*/ 376445 h 1919495"/>
              <a:gd name="connsiteX8" fmla="*/ 371475 w 1600200"/>
              <a:gd name="connsiteY8" fmla="*/ 1544 h 1919495"/>
              <a:gd name="connsiteX0" fmla="*/ 371475 w 1600200"/>
              <a:gd name="connsiteY0" fmla="*/ 1487 h 1919438"/>
              <a:gd name="connsiteX1" fmla="*/ 568075 w 1600200"/>
              <a:gd name="connsiteY1" fmla="*/ 603245 h 1919438"/>
              <a:gd name="connsiteX2" fmla="*/ 400050 w 1600200"/>
              <a:gd name="connsiteY2" fmla="*/ 624038 h 1919438"/>
              <a:gd name="connsiteX3" fmla="*/ 1019175 w 1600200"/>
              <a:gd name="connsiteY3" fmla="*/ 1500338 h 1919438"/>
              <a:gd name="connsiteX4" fmla="*/ 1219200 w 1600200"/>
              <a:gd name="connsiteY4" fmla="*/ 1300313 h 1919438"/>
              <a:gd name="connsiteX5" fmla="*/ 1600200 w 1600200"/>
              <a:gd name="connsiteY5" fmla="*/ 1728938 h 1919438"/>
              <a:gd name="connsiteX6" fmla="*/ 1038225 w 1600200"/>
              <a:gd name="connsiteY6" fmla="*/ 1919438 h 1919438"/>
              <a:gd name="connsiteX7" fmla="*/ 0 w 1600200"/>
              <a:gd name="connsiteY7" fmla="*/ 376388 h 1919438"/>
              <a:gd name="connsiteX8" fmla="*/ 371475 w 1600200"/>
              <a:gd name="connsiteY8" fmla="*/ 1487 h 1919438"/>
              <a:gd name="connsiteX0" fmla="*/ 371475 w 1600200"/>
              <a:gd name="connsiteY0" fmla="*/ 1032 h 1918983"/>
              <a:gd name="connsiteX1" fmla="*/ 568075 w 1600200"/>
              <a:gd name="connsiteY1" fmla="*/ 602790 h 1918983"/>
              <a:gd name="connsiteX2" fmla="*/ 400050 w 1600200"/>
              <a:gd name="connsiteY2" fmla="*/ 623583 h 1918983"/>
              <a:gd name="connsiteX3" fmla="*/ 1019175 w 1600200"/>
              <a:gd name="connsiteY3" fmla="*/ 1499883 h 1918983"/>
              <a:gd name="connsiteX4" fmla="*/ 1219200 w 1600200"/>
              <a:gd name="connsiteY4" fmla="*/ 1299858 h 1918983"/>
              <a:gd name="connsiteX5" fmla="*/ 1600200 w 1600200"/>
              <a:gd name="connsiteY5" fmla="*/ 1728483 h 1918983"/>
              <a:gd name="connsiteX6" fmla="*/ 1038225 w 1600200"/>
              <a:gd name="connsiteY6" fmla="*/ 1918983 h 1918983"/>
              <a:gd name="connsiteX7" fmla="*/ 0 w 1600200"/>
              <a:gd name="connsiteY7" fmla="*/ 375933 h 1918983"/>
              <a:gd name="connsiteX8" fmla="*/ 371475 w 1600200"/>
              <a:gd name="connsiteY8" fmla="*/ 1032 h 1918983"/>
              <a:gd name="connsiteX0" fmla="*/ 371475 w 1600200"/>
              <a:gd name="connsiteY0" fmla="*/ 1088 h 1919039"/>
              <a:gd name="connsiteX1" fmla="*/ 568075 w 1600200"/>
              <a:gd name="connsiteY1" fmla="*/ 602846 h 1919039"/>
              <a:gd name="connsiteX2" fmla="*/ 400050 w 1600200"/>
              <a:gd name="connsiteY2" fmla="*/ 623639 h 1919039"/>
              <a:gd name="connsiteX3" fmla="*/ 1019175 w 1600200"/>
              <a:gd name="connsiteY3" fmla="*/ 1499939 h 1919039"/>
              <a:gd name="connsiteX4" fmla="*/ 1219200 w 1600200"/>
              <a:gd name="connsiteY4" fmla="*/ 1299914 h 1919039"/>
              <a:gd name="connsiteX5" fmla="*/ 1600200 w 1600200"/>
              <a:gd name="connsiteY5" fmla="*/ 1728539 h 1919039"/>
              <a:gd name="connsiteX6" fmla="*/ 1038225 w 1600200"/>
              <a:gd name="connsiteY6" fmla="*/ 1919039 h 1919039"/>
              <a:gd name="connsiteX7" fmla="*/ 0 w 1600200"/>
              <a:gd name="connsiteY7" fmla="*/ 375989 h 1919039"/>
              <a:gd name="connsiteX8" fmla="*/ 371475 w 1600200"/>
              <a:gd name="connsiteY8" fmla="*/ 1088 h 1919039"/>
              <a:gd name="connsiteX0" fmla="*/ 371475 w 1600200"/>
              <a:gd name="connsiteY0" fmla="*/ 1088 h 1919039"/>
              <a:gd name="connsiteX1" fmla="*/ 568075 w 1600200"/>
              <a:gd name="connsiteY1" fmla="*/ 602846 h 1919039"/>
              <a:gd name="connsiteX2" fmla="*/ 400050 w 1600200"/>
              <a:gd name="connsiteY2" fmla="*/ 623639 h 1919039"/>
              <a:gd name="connsiteX3" fmla="*/ 1019175 w 1600200"/>
              <a:gd name="connsiteY3" fmla="*/ 1499939 h 1919039"/>
              <a:gd name="connsiteX4" fmla="*/ 1219200 w 1600200"/>
              <a:gd name="connsiteY4" fmla="*/ 1299914 h 1919039"/>
              <a:gd name="connsiteX5" fmla="*/ 1600200 w 1600200"/>
              <a:gd name="connsiteY5" fmla="*/ 1728539 h 1919039"/>
              <a:gd name="connsiteX6" fmla="*/ 1038225 w 1600200"/>
              <a:gd name="connsiteY6" fmla="*/ 1919039 h 1919039"/>
              <a:gd name="connsiteX7" fmla="*/ 0 w 1600200"/>
              <a:gd name="connsiteY7" fmla="*/ 375989 h 1919039"/>
              <a:gd name="connsiteX8" fmla="*/ 371475 w 1600200"/>
              <a:gd name="connsiteY8" fmla="*/ 1088 h 1919039"/>
              <a:gd name="connsiteX0" fmla="*/ 371475 w 1600200"/>
              <a:gd name="connsiteY0" fmla="*/ 1118 h 1919069"/>
              <a:gd name="connsiteX1" fmla="*/ 568075 w 1600200"/>
              <a:gd name="connsiteY1" fmla="*/ 602876 h 1919069"/>
              <a:gd name="connsiteX2" fmla="*/ 400050 w 1600200"/>
              <a:gd name="connsiteY2" fmla="*/ 623669 h 1919069"/>
              <a:gd name="connsiteX3" fmla="*/ 1019175 w 1600200"/>
              <a:gd name="connsiteY3" fmla="*/ 1499969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408703 w 1600200"/>
              <a:gd name="connsiteY2" fmla="*/ 643860 h 1919069"/>
              <a:gd name="connsiteX3" fmla="*/ 1019175 w 1600200"/>
              <a:gd name="connsiteY3" fmla="*/ 1499969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59666 w 1600200"/>
              <a:gd name="connsiteY2" fmla="*/ 643860 h 1919069"/>
              <a:gd name="connsiteX3" fmla="*/ 1019175 w 1600200"/>
              <a:gd name="connsiteY3" fmla="*/ 1499969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1019175 w 1600200"/>
              <a:gd name="connsiteY3" fmla="*/ 1499969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1019175 w 1600200"/>
              <a:gd name="connsiteY3" fmla="*/ 1499969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1019175 w 1600200"/>
              <a:gd name="connsiteY3" fmla="*/ 1499969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1019175 w 1600200"/>
              <a:gd name="connsiteY3" fmla="*/ 1499969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1019175 w 1600200"/>
              <a:gd name="connsiteY3" fmla="*/ 1499969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1019175 w 1600200"/>
              <a:gd name="connsiteY3" fmla="*/ 1499969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1019175 w 1600200"/>
              <a:gd name="connsiteY3" fmla="*/ 1499969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970138 w 1600200"/>
              <a:gd name="connsiteY3" fmla="*/ 1517276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1010522 w 1600200"/>
              <a:gd name="connsiteY3" fmla="*/ 1534584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996099 w 1600200"/>
              <a:gd name="connsiteY3" fmla="*/ 1546122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987445 w 1600200"/>
              <a:gd name="connsiteY3" fmla="*/ 1528815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987445 w 1600200"/>
              <a:gd name="connsiteY3" fmla="*/ 1528815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987445 w 1600200"/>
              <a:gd name="connsiteY3" fmla="*/ 1528815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987445 w 1600200"/>
              <a:gd name="connsiteY3" fmla="*/ 1528815 h 1919069"/>
              <a:gd name="connsiteX4" fmla="*/ 1219200 w 1600200"/>
              <a:gd name="connsiteY4" fmla="*/ 1299944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987445 w 1600200"/>
              <a:gd name="connsiteY3" fmla="*/ 1528815 h 1919069"/>
              <a:gd name="connsiteX4" fmla="*/ 1173048 w 1600200"/>
              <a:gd name="connsiteY4" fmla="*/ 1311482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987445 w 1600200"/>
              <a:gd name="connsiteY3" fmla="*/ 1528815 h 1919069"/>
              <a:gd name="connsiteX4" fmla="*/ 1173048 w 1600200"/>
              <a:gd name="connsiteY4" fmla="*/ 1311482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987445 w 1600200"/>
              <a:gd name="connsiteY3" fmla="*/ 1528815 h 1919069"/>
              <a:gd name="connsiteX4" fmla="*/ 1173048 w 1600200"/>
              <a:gd name="connsiteY4" fmla="*/ 1311482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600200"/>
              <a:gd name="connsiteY0" fmla="*/ 1118 h 1919069"/>
              <a:gd name="connsiteX1" fmla="*/ 568075 w 1600200"/>
              <a:gd name="connsiteY1" fmla="*/ 602876 h 1919069"/>
              <a:gd name="connsiteX2" fmla="*/ 374089 w 1600200"/>
              <a:gd name="connsiteY2" fmla="*/ 646744 h 1919069"/>
              <a:gd name="connsiteX3" fmla="*/ 987445 w 1600200"/>
              <a:gd name="connsiteY3" fmla="*/ 1528815 h 1919069"/>
              <a:gd name="connsiteX4" fmla="*/ 1173048 w 1600200"/>
              <a:gd name="connsiteY4" fmla="*/ 1311482 h 1919069"/>
              <a:gd name="connsiteX5" fmla="*/ 1600200 w 1600200"/>
              <a:gd name="connsiteY5" fmla="*/ 1728569 h 1919069"/>
              <a:gd name="connsiteX6" fmla="*/ 1038225 w 1600200"/>
              <a:gd name="connsiteY6" fmla="*/ 1919069 h 1919069"/>
              <a:gd name="connsiteX7" fmla="*/ 0 w 1600200"/>
              <a:gd name="connsiteY7" fmla="*/ 376019 h 1919069"/>
              <a:gd name="connsiteX8" fmla="*/ 371475 w 1600200"/>
              <a:gd name="connsiteY8" fmla="*/ 1118 h 1919069"/>
              <a:gd name="connsiteX0" fmla="*/ 371475 w 1588662"/>
              <a:gd name="connsiteY0" fmla="*/ 1118 h 1919069"/>
              <a:gd name="connsiteX1" fmla="*/ 568075 w 1588662"/>
              <a:gd name="connsiteY1" fmla="*/ 602876 h 1919069"/>
              <a:gd name="connsiteX2" fmla="*/ 374089 w 1588662"/>
              <a:gd name="connsiteY2" fmla="*/ 646744 h 1919069"/>
              <a:gd name="connsiteX3" fmla="*/ 987445 w 1588662"/>
              <a:gd name="connsiteY3" fmla="*/ 1528815 h 1919069"/>
              <a:gd name="connsiteX4" fmla="*/ 1173048 w 1588662"/>
              <a:gd name="connsiteY4" fmla="*/ 1311482 h 1919069"/>
              <a:gd name="connsiteX5" fmla="*/ 1588662 w 1588662"/>
              <a:gd name="connsiteY5" fmla="*/ 1699723 h 1919069"/>
              <a:gd name="connsiteX6" fmla="*/ 1038225 w 1588662"/>
              <a:gd name="connsiteY6" fmla="*/ 1919069 h 1919069"/>
              <a:gd name="connsiteX7" fmla="*/ 0 w 1588662"/>
              <a:gd name="connsiteY7" fmla="*/ 376019 h 1919069"/>
              <a:gd name="connsiteX8" fmla="*/ 371475 w 1588662"/>
              <a:gd name="connsiteY8" fmla="*/ 1118 h 1919069"/>
              <a:gd name="connsiteX0" fmla="*/ 371475 w 1600166"/>
              <a:gd name="connsiteY0" fmla="*/ 1118 h 1919069"/>
              <a:gd name="connsiteX1" fmla="*/ 568075 w 1600166"/>
              <a:gd name="connsiteY1" fmla="*/ 602876 h 1919069"/>
              <a:gd name="connsiteX2" fmla="*/ 374089 w 1600166"/>
              <a:gd name="connsiteY2" fmla="*/ 646744 h 1919069"/>
              <a:gd name="connsiteX3" fmla="*/ 987445 w 1600166"/>
              <a:gd name="connsiteY3" fmla="*/ 1528815 h 1919069"/>
              <a:gd name="connsiteX4" fmla="*/ 1173048 w 1600166"/>
              <a:gd name="connsiteY4" fmla="*/ 1311482 h 1919069"/>
              <a:gd name="connsiteX5" fmla="*/ 1588662 w 1600166"/>
              <a:gd name="connsiteY5" fmla="*/ 1699723 h 1919069"/>
              <a:gd name="connsiteX6" fmla="*/ 1038225 w 1600166"/>
              <a:gd name="connsiteY6" fmla="*/ 1919069 h 1919069"/>
              <a:gd name="connsiteX7" fmla="*/ 0 w 1600166"/>
              <a:gd name="connsiteY7" fmla="*/ 376019 h 1919069"/>
              <a:gd name="connsiteX8" fmla="*/ 371475 w 1600166"/>
              <a:gd name="connsiteY8" fmla="*/ 1118 h 1919069"/>
              <a:gd name="connsiteX0" fmla="*/ 371475 w 1600166"/>
              <a:gd name="connsiteY0" fmla="*/ 1118 h 1919069"/>
              <a:gd name="connsiteX1" fmla="*/ 568075 w 1600166"/>
              <a:gd name="connsiteY1" fmla="*/ 602876 h 1919069"/>
              <a:gd name="connsiteX2" fmla="*/ 374089 w 1600166"/>
              <a:gd name="connsiteY2" fmla="*/ 646744 h 1919069"/>
              <a:gd name="connsiteX3" fmla="*/ 987445 w 1600166"/>
              <a:gd name="connsiteY3" fmla="*/ 1528815 h 1919069"/>
              <a:gd name="connsiteX4" fmla="*/ 1173048 w 1600166"/>
              <a:gd name="connsiteY4" fmla="*/ 1311482 h 1919069"/>
              <a:gd name="connsiteX5" fmla="*/ 1588662 w 1600166"/>
              <a:gd name="connsiteY5" fmla="*/ 1699723 h 1919069"/>
              <a:gd name="connsiteX6" fmla="*/ 1038225 w 1600166"/>
              <a:gd name="connsiteY6" fmla="*/ 1919069 h 1919069"/>
              <a:gd name="connsiteX7" fmla="*/ 0 w 1600166"/>
              <a:gd name="connsiteY7" fmla="*/ 376019 h 1919069"/>
              <a:gd name="connsiteX8" fmla="*/ 371475 w 1600166"/>
              <a:gd name="connsiteY8" fmla="*/ 1118 h 1919069"/>
              <a:gd name="connsiteX0" fmla="*/ 371475 w 1596260"/>
              <a:gd name="connsiteY0" fmla="*/ 1118 h 1919069"/>
              <a:gd name="connsiteX1" fmla="*/ 568075 w 1596260"/>
              <a:gd name="connsiteY1" fmla="*/ 602876 h 1919069"/>
              <a:gd name="connsiteX2" fmla="*/ 374089 w 1596260"/>
              <a:gd name="connsiteY2" fmla="*/ 646744 h 1919069"/>
              <a:gd name="connsiteX3" fmla="*/ 987445 w 1596260"/>
              <a:gd name="connsiteY3" fmla="*/ 1528815 h 1919069"/>
              <a:gd name="connsiteX4" fmla="*/ 1173048 w 1596260"/>
              <a:gd name="connsiteY4" fmla="*/ 1311482 h 1919069"/>
              <a:gd name="connsiteX5" fmla="*/ 1588662 w 1596260"/>
              <a:gd name="connsiteY5" fmla="*/ 1699723 h 1919069"/>
              <a:gd name="connsiteX6" fmla="*/ 1038225 w 1596260"/>
              <a:gd name="connsiteY6" fmla="*/ 1919069 h 1919069"/>
              <a:gd name="connsiteX7" fmla="*/ 0 w 1596260"/>
              <a:gd name="connsiteY7" fmla="*/ 376019 h 1919069"/>
              <a:gd name="connsiteX8" fmla="*/ 371475 w 1596260"/>
              <a:gd name="connsiteY8" fmla="*/ 1118 h 1919069"/>
              <a:gd name="connsiteX0" fmla="*/ 371475 w 1596260"/>
              <a:gd name="connsiteY0" fmla="*/ 1118 h 1919069"/>
              <a:gd name="connsiteX1" fmla="*/ 568075 w 1596260"/>
              <a:gd name="connsiteY1" fmla="*/ 602876 h 1919069"/>
              <a:gd name="connsiteX2" fmla="*/ 374089 w 1596260"/>
              <a:gd name="connsiteY2" fmla="*/ 646744 h 1919069"/>
              <a:gd name="connsiteX3" fmla="*/ 987445 w 1596260"/>
              <a:gd name="connsiteY3" fmla="*/ 1528815 h 1919069"/>
              <a:gd name="connsiteX4" fmla="*/ 1173048 w 1596260"/>
              <a:gd name="connsiteY4" fmla="*/ 1311482 h 1919069"/>
              <a:gd name="connsiteX5" fmla="*/ 1588662 w 1596260"/>
              <a:gd name="connsiteY5" fmla="*/ 1699723 h 1919069"/>
              <a:gd name="connsiteX6" fmla="*/ 1038225 w 1596260"/>
              <a:gd name="connsiteY6" fmla="*/ 1919069 h 1919069"/>
              <a:gd name="connsiteX7" fmla="*/ 0 w 1596260"/>
              <a:gd name="connsiteY7" fmla="*/ 376019 h 1919069"/>
              <a:gd name="connsiteX8" fmla="*/ 371475 w 1596260"/>
              <a:gd name="connsiteY8" fmla="*/ 1118 h 1919069"/>
              <a:gd name="connsiteX0" fmla="*/ 371475 w 1596260"/>
              <a:gd name="connsiteY0" fmla="*/ 1118 h 1946976"/>
              <a:gd name="connsiteX1" fmla="*/ 568075 w 1596260"/>
              <a:gd name="connsiteY1" fmla="*/ 602876 h 1946976"/>
              <a:gd name="connsiteX2" fmla="*/ 374089 w 1596260"/>
              <a:gd name="connsiteY2" fmla="*/ 646744 h 1946976"/>
              <a:gd name="connsiteX3" fmla="*/ 987445 w 1596260"/>
              <a:gd name="connsiteY3" fmla="*/ 1528815 h 1946976"/>
              <a:gd name="connsiteX4" fmla="*/ 1173048 w 1596260"/>
              <a:gd name="connsiteY4" fmla="*/ 1311482 h 1946976"/>
              <a:gd name="connsiteX5" fmla="*/ 1588662 w 1596260"/>
              <a:gd name="connsiteY5" fmla="*/ 1699723 h 1946976"/>
              <a:gd name="connsiteX6" fmla="*/ 1038225 w 1596260"/>
              <a:gd name="connsiteY6" fmla="*/ 1919069 h 1946976"/>
              <a:gd name="connsiteX7" fmla="*/ 0 w 1596260"/>
              <a:gd name="connsiteY7" fmla="*/ 376019 h 1946976"/>
              <a:gd name="connsiteX8" fmla="*/ 371475 w 1596260"/>
              <a:gd name="connsiteY8" fmla="*/ 1118 h 1946976"/>
              <a:gd name="connsiteX0" fmla="*/ 357053 w 1581838"/>
              <a:gd name="connsiteY0" fmla="*/ 1118 h 1946976"/>
              <a:gd name="connsiteX1" fmla="*/ 553653 w 1581838"/>
              <a:gd name="connsiteY1" fmla="*/ 602876 h 1946976"/>
              <a:gd name="connsiteX2" fmla="*/ 359667 w 1581838"/>
              <a:gd name="connsiteY2" fmla="*/ 646744 h 1946976"/>
              <a:gd name="connsiteX3" fmla="*/ 973023 w 1581838"/>
              <a:gd name="connsiteY3" fmla="*/ 1528815 h 1946976"/>
              <a:gd name="connsiteX4" fmla="*/ 1158626 w 1581838"/>
              <a:gd name="connsiteY4" fmla="*/ 1311482 h 1946976"/>
              <a:gd name="connsiteX5" fmla="*/ 1574240 w 1581838"/>
              <a:gd name="connsiteY5" fmla="*/ 1699723 h 1946976"/>
              <a:gd name="connsiteX6" fmla="*/ 1023803 w 1581838"/>
              <a:gd name="connsiteY6" fmla="*/ 1919069 h 1946976"/>
              <a:gd name="connsiteX7" fmla="*/ 0 w 1581838"/>
              <a:gd name="connsiteY7" fmla="*/ 378903 h 1946976"/>
              <a:gd name="connsiteX8" fmla="*/ 357053 w 1581838"/>
              <a:gd name="connsiteY8" fmla="*/ 1118 h 1946976"/>
              <a:gd name="connsiteX0" fmla="*/ 357053 w 1581838"/>
              <a:gd name="connsiteY0" fmla="*/ 1118 h 1946976"/>
              <a:gd name="connsiteX1" fmla="*/ 553653 w 1581838"/>
              <a:gd name="connsiteY1" fmla="*/ 602876 h 1946976"/>
              <a:gd name="connsiteX2" fmla="*/ 359667 w 1581838"/>
              <a:gd name="connsiteY2" fmla="*/ 646744 h 1946976"/>
              <a:gd name="connsiteX3" fmla="*/ 973023 w 1581838"/>
              <a:gd name="connsiteY3" fmla="*/ 1528815 h 1946976"/>
              <a:gd name="connsiteX4" fmla="*/ 1158626 w 1581838"/>
              <a:gd name="connsiteY4" fmla="*/ 1311482 h 1946976"/>
              <a:gd name="connsiteX5" fmla="*/ 1574240 w 1581838"/>
              <a:gd name="connsiteY5" fmla="*/ 1699723 h 1946976"/>
              <a:gd name="connsiteX6" fmla="*/ 1023803 w 1581838"/>
              <a:gd name="connsiteY6" fmla="*/ 1919069 h 1946976"/>
              <a:gd name="connsiteX7" fmla="*/ 0 w 1581838"/>
              <a:gd name="connsiteY7" fmla="*/ 378903 h 1946976"/>
              <a:gd name="connsiteX8" fmla="*/ 357053 w 1581838"/>
              <a:gd name="connsiteY8" fmla="*/ 1118 h 1946976"/>
              <a:gd name="connsiteX0" fmla="*/ 357053 w 1581838"/>
              <a:gd name="connsiteY0" fmla="*/ 1118 h 1946976"/>
              <a:gd name="connsiteX1" fmla="*/ 553653 w 1581838"/>
              <a:gd name="connsiteY1" fmla="*/ 602876 h 1946976"/>
              <a:gd name="connsiteX2" fmla="*/ 359667 w 1581838"/>
              <a:gd name="connsiteY2" fmla="*/ 646744 h 1946976"/>
              <a:gd name="connsiteX3" fmla="*/ 973023 w 1581838"/>
              <a:gd name="connsiteY3" fmla="*/ 1528815 h 1946976"/>
              <a:gd name="connsiteX4" fmla="*/ 1158626 w 1581838"/>
              <a:gd name="connsiteY4" fmla="*/ 1311482 h 1946976"/>
              <a:gd name="connsiteX5" fmla="*/ 1574240 w 1581838"/>
              <a:gd name="connsiteY5" fmla="*/ 1699723 h 1946976"/>
              <a:gd name="connsiteX6" fmla="*/ 1023803 w 1581838"/>
              <a:gd name="connsiteY6" fmla="*/ 1919069 h 1946976"/>
              <a:gd name="connsiteX7" fmla="*/ 0 w 1581838"/>
              <a:gd name="connsiteY7" fmla="*/ 378903 h 1946976"/>
              <a:gd name="connsiteX8" fmla="*/ 357053 w 1581838"/>
              <a:gd name="connsiteY8" fmla="*/ 1118 h 1946976"/>
              <a:gd name="connsiteX0" fmla="*/ 333976 w 1558761"/>
              <a:gd name="connsiteY0" fmla="*/ 1118 h 1946976"/>
              <a:gd name="connsiteX1" fmla="*/ 530576 w 1558761"/>
              <a:gd name="connsiteY1" fmla="*/ 602876 h 1946976"/>
              <a:gd name="connsiteX2" fmla="*/ 336590 w 1558761"/>
              <a:gd name="connsiteY2" fmla="*/ 646744 h 1946976"/>
              <a:gd name="connsiteX3" fmla="*/ 949946 w 1558761"/>
              <a:gd name="connsiteY3" fmla="*/ 1528815 h 1946976"/>
              <a:gd name="connsiteX4" fmla="*/ 1135549 w 1558761"/>
              <a:gd name="connsiteY4" fmla="*/ 1311482 h 1946976"/>
              <a:gd name="connsiteX5" fmla="*/ 1551163 w 1558761"/>
              <a:gd name="connsiteY5" fmla="*/ 1699723 h 1946976"/>
              <a:gd name="connsiteX6" fmla="*/ 1000726 w 1558761"/>
              <a:gd name="connsiteY6" fmla="*/ 1919069 h 1946976"/>
              <a:gd name="connsiteX7" fmla="*/ 0 w 1558761"/>
              <a:gd name="connsiteY7" fmla="*/ 390441 h 1946976"/>
              <a:gd name="connsiteX8" fmla="*/ 333976 w 1558761"/>
              <a:gd name="connsiteY8" fmla="*/ 1118 h 1946976"/>
              <a:gd name="connsiteX0" fmla="*/ 335877 w 1560662"/>
              <a:gd name="connsiteY0" fmla="*/ 1118 h 1946976"/>
              <a:gd name="connsiteX1" fmla="*/ 532477 w 1560662"/>
              <a:gd name="connsiteY1" fmla="*/ 602876 h 1946976"/>
              <a:gd name="connsiteX2" fmla="*/ 338491 w 1560662"/>
              <a:gd name="connsiteY2" fmla="*/ 646744 h 1946976"/>
              <a:gd name="connsiteX3" fmla="*/ 951847 w 1560662"/>
              <a:gd name="connsiteY3" fmla="*/ 1528815 h 1946976"/>
              <a:gd name="connsiteX4" fmla="*/ 1137450 w 1560662"/>
              <a:gd name="connsiteY4" fmla="*/ 1311482 h 1946976"/>
              <a:gd name="connsiteX5" fmla="*/ 1553064 w 1560662"/>
              <a:gd name="connsiteY5" fmla="*/ 1699723 h 1946976"/>
              <a:gd name="connsiteX6" fmla="*/ 1002627 w 1560662"/>
              <a:gd name="connsiteY6" fmla="*/ 1919069 h 1946976"/>
              <a:gd name="connsiteX7" fmla="*/ 1901 w 1560662"/>
              <a:gd name="connsiteY7" fmla="*/ 390441 h 1946976"/>
              <a:gd name="connsiteX8" fmla="*/ 335877 w 1560662"/>
              <a:gd name="connsiteY8" fmla="*/ 1118 h 1946976"/>
              <a:gd name="connsiteX0" fmla="*/ 335877 w 1560662"/>
              <a:gd name="connsiteY0" fmla="*/ 1118 h 1946976"/>
              <a:gd name="connsiteX1" fmla="*/ 532477 w 1560662"/>
              <a:gd name="connsiteY1" fmla="*/ 602876 h 1946976"/>
              <a:gd name="connsiteX2" fmla="*/ 338491 w 1560662"/>
              <a:gd name="connsiteY2" fmla="*/ 646744 h 1946976"/>
              <a:gd name="connsiteX3" fmla="*/ 951847 w 1560662"/>
              <a:gd name="connsiteY3" fmla="*/ 1528815 h 1946976"/>
              <a:gd name="connsiteX4" fmla="*/ 1137450 w 1560662"/>
              <a:gd name="connsiteY4" fmla="*/ 1311482 h 1946976"/>
              <a:gd name="connsiteX5" fmla="*/ 1553064 w 1560662"/>
              <a:gd name="connsiteY5" fmla="*/ 1699723 h 1946976"/>
              <a:gd name="connsiteX6" fmla="*/ 1002627 w 1560662"/>
              <a:gd name="connsiteY6" fmla="*/ 1919069 h 1946976"/>
              <a:gd name="connsiteX7" fmla="*/ 1901 w 1560662"/>
              <a:gd name="connsiteY7" fmla="*/ 390441 h 1946976"/>
              <a:gd name="connsiteX8" fmla="*/ 335877 w 1560662"/>
              <a:gd name="connsiteY8" fmla="*/ 1118 h 1946976"/>
              <a:gd name="connsiteX0" fmla="*/ 335877 w 1560662"/>
              <a:gd name="connsiteY0" fmla="*/ 1118 h 1946976"/>
              <a:gd name="connsiteX1" fmla="*/ 532477 w 1560662"/>
              <a:gd name="connsiteY1" fmla="*/ 602876 h 1946976"/>
              <a:gd name="connsiteX2" fmla="*/ 338491 w 1560662"/>
              <a:gd name="connsiteY2" fmla="*/ 646744 h 1946976"/>
              <a:gd name="connsiteX3" fmla="*/ 951847 w 1560662"/>
              <a:gd name="connsiteY3" fmla="*/ 1528815 h 1946976"/>
              <a:gd name="connsiteX4" fmla="*/ 1137450 w 1560662"/>
              <a:gd name="connsiteY4" fmla="*/ 1311482 h 1946976"/>
              <a:gd name="connsiteX5" fmla="*/ 1553064 w 1560662"/>
              <a:gd name="connsiteY5" fmla="*/ 1699723 h 1946976"/>
              <a:gd name="connsiteX6" fmla="*/ 1002627 w 1560662"/>
              <a:gd name="connsiteY6" fmla="*/ 1919069 h 1946976"/>
              <a:gd name="connsiteX7" fmla="*/ 1901 w 1560662"/>
              <a:gd name="connsiteY7" fmla="*/ 390441 h 1946976"/>
              <a:gd name="connsiteX8" fmla="*/ 335877 w 1560662"/>
              <a:gd name="connsiteY8" fmla="*/ 1118 h 1946976"/>
              <a:gd name="connsiteX0" fmla="*/ 335877 w 1560662"/>
              <a:gd name="connsiteY0" fmla="*/ 1118 h 1946976"/>
              <a:gd name="connsiteX1" fmla="*/ 532477 w 1560662"/>
              <a:gd name="connsiteY1" fmla="*/ 602876 h 1946976"/>
              <a:gd name="connsiteX2" fmla="*/ 344260 w 1560662"/>
              <a:gd name="connsiteY2" fmla="*/ 655398 h 1946976"/>
              <a:gd name="connsiteX3" fmla="*/ 951847 w 1560662"/>
              <a:gd name="connsiteY3" fmla="*/ 1528815 h 1946976"/>
              <a:gd name="connsiteX4" fmla="*/ 1137450 w 1560662"/>
              <a:gd name="connsiteY4" fmla="*/ 1311482 h 1946976"/>
              <a:gd name="connsiteX5" fmla="*/ 1553064 w 1560662"/>
              <a:gd name="connsiteY5" fmla="*/ 1699723 h 1946976"/>
              <a:gd name="connsiteX6" fmla="*/ 1002627 w 1560662"/>
              <a:gd name="connsiteY6" fmla="*/ 1919069 h 1946976"/>
              <a:gd name="connsiteX7" fmla="*/ 1901 w 1560662"/>
              <a:gd name="connsiteY7" fmla="*/ 390441 h 1946976"/>
              <a:gd name="connsiteX8" fmla="*/ 335877 w 1560662"/>
              <a:gd name="connsiteY8" fmla="*/ 1118 h 1946976"/>
              <a:gd name="connsiteX0" fmla="*/ 335877 w 1560662"/>
              <a:gd name="connsiteY0" fmla="*/ 196 h 1946054"/>
              <a:gd name="connsiteX1" fmla="*/ 532477 w 1560662"/>
              <a:gd name="connsiteY1" fmla="*/ 601954 h 1946054"/>
              <a:gd name="connsiteX2" fmla="*/ 344260 w 1560662"/>
              <a:gd name="connsiteY2" fmla="*/ 654476 h 1946054"/>
              <a:gd name="connsiteX3" fmla="*/ 951847 w 1560662"/>
              <a:gd name="connsiteY3" fmla="*/ 1527893 h 1946054"/>
              <a:gd name="connsiteX4" fmla="*/ 1137450 w 1560662"/>
              <a:gd name="connsiteY4" fmla="*/ 1310560 h 1946054"/>
              <a:gd name="connsiteX5" fmla="*/ 1553064 w 1560662"/>
              <a:gd name="connsiteY5" fmla="*/ 1698801 h 1946054"/>
              <a:gd name="connsiteX6" fmla="*/ 1002627 w 1560662"/>
              <a:gd name="connsiteY6" fmla="*/ 1918147 h 1946054"/>
              <a:gd name="connsiteX7" fmla="*/ 1901 w 1560662"/>
              <a:gd name="connsiteY7" fmla="*/ 389519 h 1946054"/>
              <a:gd name="connsiteX8" fmla="*/ 335877 w 1560662"/>
              <a:gd name="connsiteY8" fmla="*/ 196 h 1946054"/>
              <a:gd name="connsiteX0" fmla="*/ 332898 w 1560662"/>
              <a:gd name="connsiteY0" fmla="*/ 199 h 1937121"/>
              <a:gd name="connsiteX1" fmla="*/ 532477 w 1560662"/>
              <a:gd name="connsiteY1" fmla="*/ 593021 h 1937121"/>
              <a:gd name="connsiteX2" fmla="*/ 344260 w 1560662"/>
              <a:gd name="connsiteY2" fmla="*/ 645543 h 1937121"/>
              <a:gd name="connsiteX3" fmla="*/ 951847 w 1560662"/>
              <a:gd name="connsiteY3" fmla="*/ 1518960 h 1937121"/>
              <a:gd name="connsiteX4" fmla="*/ 1137450 w 1560662"/>
              <a:gd name="connsiteY4" fmla="*/ 1301627 h 1937121"/>
              <a:gd name="connsiteX5" fmla="*/ 1553064 w 1560662"/>
              <a:gd name="connsiteY5" fmla="*/ 1689868 h 1937121"/>
              <a:gd name="connsiteX6" fmla="*/ 1002627 w 1560662"/>
              <a:gd name="connsiteY6" fmla="*/ 1909214 h 1937121"/>
              <a:gd name="connsiteX7" fmla="*/ 1901 w 1560662"/>
              <a:gd name="connsiteY7" fmla="*/ 380586 h 1937121"/>
              <a:gd name="connsiteX8" fmla="*/ 332898 w 1560662"/>
              <a:gd name="connsiteY8" fmla="*/ 199 h 1937121"/>
              <a:gd name="connsiteX0" fmla="*/ 332898 w 1560662"/>
              <a:gd name="connsiteY0" fmla="*/ 199 h 1937121"/>
              <a:gd name="connsiteX1" fmla="*/ 532477 w 1560662"/>
              <a:gd name="connsiteY1" fmla="*/ 593021 h 1937121"/>
              <a:gd name="connsiteX2" fmla="*/ 344260 w 1560662"/>
              <a:gd name="connsiteY2" fmla="*/ 645543 h 1937121"/>
              <a:gd name="connsiteX3" fmla="*/ 951847 w 1560662"/>
              <a:gd name="connsiteY3" fmla="*/ 1518960 h 1937121"/>
              <a:gd name="connsiteX4" fmla="*/ 1137450 w 1560662"/>
              <a:gd name="connsiteY4" fmla="*/ 1301627 h 1937121"/>
              <a:gd name="connsiteX5" fmla="*/ 1553064 w 1560662"/>
              <a:gd name="connsiteY5" fmla="*/ 1689868 h 1937121"/>
              <a:gd name="connsiteX6" fmla="*/ 1002627 w 1560662"/>
              <a:gd name="connsiteY6" fmla="*/ 1909214 h 1937121"/>
              <a:gd name="connsiteX7" fmla="*/ 1901 w 1560662"/>
              <a:gd name="connsiteY7" fmla="*/ 380586 h 1937121"/>
              <a:gd name="connsiteX8" fmla="*/ 332898 w 1560662"/>
              <a:gd name="connsiteY8" fmla="*/ 199 h 1937121"/>
              <a:gd name="connsiteX0" fmla="*/ 332898 w 1560662"/>
              <a:gd name="connsiteY0" fmla="*/ 199 h 1937121"/>
              <a:gd name="connsiteX1" fmla="*/ 532477 w 1560662"/>
              <a:gd name="connsiteY1" fmla="*/ 593021 h 1937121"/>
              <a:gd name="connsiteX2" fmla="*/ 344260 w 1560662"/>
              <a:gd name="connsiteY2" fmla="*/ 645543 h 1937121"/>
              <a:gd name="connsiteX3" fmla="*/ 951847 w 1560662"/>
              <a:gd name="connsiteY3" fmla="*/ 1518960 h 1937121"/>
              <a:gd name="connsiteX4" fmla="*/ 1137450 w 1560662"/>
              <a:gd name="connsiteY4" fmla="*/ 1301627 h 1937121"/>
              <a:gd name="connsiteX5" fmla="*/ 1553064 w 1560662"/>
              <a:gd name="connsiteY5" fmla="*/ 1689868 h 1937121"/>
              <a:gd name="connsiteX6" fmla="*/ 1002627 w 1560662"/>
              <a:gd name="connsiteY6" fmla="*/ 1909214 h 1937121"/>
              <a:gd name="connsiteX7" fmla="*/ 1901 w 1560662"/>
              <a:gd name="connsiteY7" fmla="*/ 380586 h 1937121"/>
              <a:gd name="connsiteX8" fmla="*/ 332898 w 1560662"/>
              <a:gd name="connsiteY8" fmla="*/ 199 h 1937121"/>
              <a:gd name="connsiteX0" fmla="*/ 332898 w 1565431"/>
              <a:gd name="connsiteY0" fmla="*/ 199 h 1937121"/>
              <a:gd name="connsiteX1" fmla="*/ 532477 w 1565431"/>
              <a:gd name="connsiteY1" fmla="*/ 593021 h 1937121"/>
              <a:gd name="connsiteX2" fmla="*/ 344260 w 1565431"/>
              <a:gd name="connsiteY2" fmla="*/ 645543 h 1937121"/>
              <a:gd name="connsiteX3" fmla="*/ 951847 w 1565431"/>
              <a:gd name="connsiteY3" fmla="*/ 1518960 h 1937121"/>
              <a:gd name="connsiteX4" fmla="*/ 1137450 w 1565431"/>
              <a:gd name="connsiteY4" fmla="*/ 1301627 h 1937121"/>
              <a:gd name="connsiteX5" fmla="*/ 1553064 w 1565431"/>
              <a:gd name="connsiteY5" fmla="*/ 1689868 h 1937121"/>
              <a:gd name="connsiteX6" fmla="*/ 1002627 w 1565431"/>
              <a:gd name="connsiteY6" fmla="*/ 1909214 h 1937121"/>
              <a:gd name="connsiteX7" fmla="*/ 1901 w 1565431"/>
              <a:gd name="connsiteY7" fmla="*/ 380586 h 1937121"/>
              <a:gd name="connsiteX8" fmla="*/ 332898 w 1565431"/>
              <a:gd name="connsiteY8" fmla="*/ 199 h 1937121"/>
              <a:gd name="connsiteX0" fmla="*/ 332898 w 1565431"/>
              <a:gd name="connsiteY0" fmla="*/ 199 h 1937121"/>
              <a:gd name="connsiteX1" fmla="*/ 532477 w 1565431"/>
              <a:gd name="connsiteY1" fmla="*/ 593021 h 1937121"/>
              <a:gd name="connsiteX2" fmla="*/ 344260 w 1565431"/>
              <a:gd name="connsiteY2" fmla="*/ 645543 h 1937121"/>
              <a:gd name="connsiteX3" fmla="*/ 951847 w 1565431"/>
              <a:gd name="connsiteY3" fmla="*/ 1518960 h 1937121"/>
              <a:gd name="connsiteX4" fmla="*/ 1137450 w 1565431"/>
              <a:gd name="connsiteY4" fmla="*/ 1301627 h 1937121"/>
              <a:gd name="connsiteX5" fmla="*/ 1553064 w 1565431"/>
              <a:gd name="connsiteY5" fmla="*/ 1689868 h 1937121"/>
              <a:gd name="connsiteX6" fmla="*/ 1002627 w 1565431"/>
              <a:gd name="connsiteY6" fmla="*/ 1909214 h 1937121"/>
              <a:gd name="connsiteX7" fmla="*/ 1901 w 1565431"/>
              <a:gd name="connsiteY7" fmla="*/ 380586 h 1937121"/>
              <a:gd name="connsiteX8" fmla="*/ 332898 w 1565431"/>
              <a:gd name="connsiteY8" fmla="*/ 199 h 19371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65431" h="1937121">
                <a:moveTo>
                  <a:pt x="332898" y="199"/>
                </a:moveTo>
                <a:cubicBezTo>
                  <a:pt x="480797" y="-12106"/>
                  <a:pt x="712130" y="551085"/>
                  <a:pt x="532477" y="593021"/>
                </a:cubicBezTo>
                <a:lnTo>
                  <a:pt x="344260" y="645543"/>
                </a:lnTo>
                <a:cubicBezTo>
                  <a:pt x="475639" y="1163599"/>
                  <a:pt x="690666" y="1300897"/>
                  <a:pt x="951847" y="1518960"/>
                </a:cubicBezTo>
                <a:cubicBezTo>
                  <a:pt x="1003138" y="1396518"/>
                  <a:pt x="1042046" y="1291100"/>
                  <a:pt x="1137450" y="1301627"/>
                </a:cubicBezTo>
                <a:cubicBezTo>
                  <a:pt x="1276950" y="1299313"/>
                  <a:pt x="1636332" y="1564228"/>
                  <a:pt x="1553064" y="1689868"/>
                </a:cubicBezTo>
                <a:cubicBezTo>
                  <a:pt x="1389777" y="1941825"/>
                  <a:pt x="1145722" y="1971673"/>
                  <a:pt x="1002627" y="1909214"/>
                </a:cubicBezTo>
                <a:cubicBezTo>
                  <a:pt x="545977" y="1690048"/>
                  <a:pt x="-37590" y="1110316"/>
                  <a:pt x="1901" y="380586"/>
                </a:cubicBezTo>
                <a:cubicBezTo>
                  <a:pt x="36305" y="148891"/>
                  <a:pt x="133416" y="23363"/>
                  <a:pt x="332898" y="199"/>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66" name="Rectangle 36">
            <a:extLst>
              <a:ext uri="{FF2B5EF4-FFF2-40B4-BE49-F238E27FC236}">
                <a16:creationId xmlns:a16="http://schemas.microsoft.com/office/drawing/2014/main" id="{11A06711-0A15-47E5-AAA2-F0E6DC05BD1B}"/>
              </a:ext>
            </a:extLst>
          </p:cNvPr>
          <p:cNvSpPr/>
          <p:nvPr/>
        </p:nvSpPr>
        <p:spPr>
          <a:xfrm>
            <a:off x="5164740" y="4708915"/>
            <a:ext cx="586136" cy="489963"/>
          </a:xfrm>
          <a:custGeom>
            <a:avLst/>
            <a:gdLst/>
            <a:ahLst/>
            <a:cxnLst/>
            <a:rect l="l" t="t" r="r" b="b"/>
            <a:pathLst>
              <a:path w="3186824" h="2663936">
                <a:moveTo>
                  <a:pt x="2624444" y="2376100"/>
                </a:moveTo>
                <a:lnTo>
                  <a:pt x="2624444" y="2520100"/>
                </a:lnTo>
                <a:lnTo>
                  <a:pt x="2952463" y="2520100"/>
                </a:lnTo>
                <a:lnTo>
                  <a:pt x="2952463" y="2376100"/>
                </a:lnTo>
                <a:close/>
                <a:moveTo>
                  <a:pt x="210911" y="2376100"/>
                </a:moveTo>
                <a:lnTo>
                  <a:pt x="210911" y="2520100"/>
                </a:lnTo>
                <a:lnTo>
                  <a:pt x="538930" y="2520100"/>
                </a:lnTo>
                <a:lnTo>
                  <a:pt x="538930" y="2376100"/>
                </a:lnTo>
                <a:close/>
                <a:moveTo>
                  <a:pt x="2624444" y="2095269"/>
                </a:moveTo>
                <a:lnTo>
                  <a:pt x="2624444" y="2239269"/>
                </a:lnTo>
                <a:lnTo>
                  <a:pt x="2952463" y="2239269"/>
                </a:lnTo>
                <a:lnTo>
                  <a:pt x="2952463" y="2095269"/>
                </a:lnTo>
                <a:close/>
                <a:moveTo>
                  <a:pt x="210911" y="2095269"/>
                </a:moveTo>
                <a:lnTo>
                  <a:pt x="210911" y="2239269"/>
                </a:lnTo>
                <a:lnTo>
                  <a:pt x="538930" y="2239269"/>
                </a:lnTo>
                <a:lnTo>
                  <a:pt x="538930" y="2095269"/>
                </a:lnTo>
                <a:close/>
                <a:moveTo>
                  <a:pt x="2624444" y="1814436"/>
                </a:moveTo>
                <a:lnTo>
                  <a:pt x="2624444" y="1958436"/>
                </a:lnTo>
                <a:lnTo>
                  <a:pt x="2952463" y="1958436"/>
                </a:lnTo>
                <a:lnTo>
                  <a:pt x="2952463" y="1814436"/>
                </a:lnTo>
                <a:close/>
                <a:moveTo>
                  <a:pt x="210911" y="1814436"/>
                </a:moveTo>
                <a:lnTo>
                  <a:pt x="210911" y="1958436"/>
                </a:lnTo>
                <a:lnTo>
                  <a:pt x="538930" y="1958436"/>
                </a:lnTo>
                <a:lnTo>
                  <a:pt x="538930" y="1814436"/>
                </a:lnTo>
                <a:close/>
                <a:moveTo>
                  <a:pt x="2624444" y="1533603"/>
                </a:moveTo>
                <a:lnTo>
                  <a:pt x="2624444" y="1677603"/>
                </a:lnTo>
                <a:lnTo>
                  <a:pt x="2952463" y="1677603"/>
                </a:lnTo>
                <a:lnTo>
                  <a:pt x="2952463" y="1533603"/>
                </a:lnTo>
                <a:close/>
                <a:moveTo>
                  <a:pt x="210911" y="1533603"/>
                </a:moveTo>
                <a:lnTo>
                  <a:pt x="210911" y="1677603"/>
                </a:lnTo>
                <a:lnTo>
                  <a:pt x="538930" y="1677603"/>
                </a:lnTo>
                <a:lnTo>
                  <a:pt x="538930" y="1533603"/>
                </a:lnTo>
                <a:close/>
                <a:moveTo>
                  <a:pt x="2624444" y="1252770"/>
                </a:moveTo>
                <a:lnTo>
                  <a:pt x="2624444" y="1396770"/>
                </a:lnTo>
                <a:lnTo>
                  <a:pt x="2952463" y="1396770"/>
                </a:lnTo>
                <a:lnTo>
                  <a:pt x="2952463" y="1252770"/>
                </a:lnTo>
                <a:close/>
                <a:moveTo>
                  <a:pt x="210911" y="1252770"/>
                </a:moveTo>
                <a:lnTo>
                  <a:pt x="210911" y="1396770"/>
                </a:lnTo>
                <a:lnTo>
                  <a:pt x="538930" y="1396770"/>
                </a:lnTo>
                <a:lnTo>
                  <a:pt x="538930" y="1252770"/>
                </a:lnTo>
                <a:close/>
                <a:moveTo>
                  <a:pt x="2624444" y="971937"/>
                </a:moveTo>
                <a:lnTo>
                  <a:pt x="2624444" y="1115937"/>
                </a:lnTo>
                <a:lnTo>
                  <a:pt x="2952463" y="1115937"/>
                </a:lnTo>
                <a:lnTo>
                  <a:pt x="2952463" y="971937"/>
                </a:lnTo>
                <a:close/>
                <a:moveTo>
                  <a:pt x="210911" y="971937"/>
                </a:moveTo>
                <a:lnTo>
                  <a:pt x="210911" y="1115937"/>
                </a:lnTo>
                <a:lnTo>
                  <a:pt x="538930" y="1115937"/>
                </a:lnTo>
                <a:lnTo>
                  <a:pt x="538930" y="971937"/>
                </a:lnTo>
                <a:close/>
                <a:moveTo>
                  <a:pt x="2624444" y="691104"/>
                </a:moveTo>
                <a:lnTo>
                  <a:pt x="2624444" y="835104"/>
                </a:lnTo>
                <a:lnTo>
                  <a:pt x="2952463" y="835104"/>
                </a:lnTo>
                <a:lnTo>
                  <a:pt x="2952463" y="691104"/>
                </a:lnTo>
                <a:close/>
                <a:moveTo>
                  <a:pt x="210911" y="691104"/>
                </a:moveTo>
                <a:lnTo>
                  <a:pt x="210911" y="835104"/>
                </a:lnTo>
                <a:lnTo>
                  <a:pt x="538930" y="835104"/>
                </a:lnTo>
                <a:lnTo>
                  <a:pt x="538930" y="691104"/>
                </a:lnTo>
                <a:close/>
                <a:moveTo>
                  <a:pt x="988006" y="552354"/>
                </a:moveTo>
                <a:lnTo>
                  <a:pt x="988006" y="2111583"/>
                </a:lnTo>
                <a:lnTo>
                  <a:pt x="2332169" y="1331969"/>
                </a:lnTo>
                <a:close/>
                <a:moveTo>
                  <a:pt x="2624444" y="410271"/>
                </a:moveTo>
                <a:lnTo>
                  <a:pt x="2624444" y="554271"/>
                </a:lnTo>
                <a:lnTo>
                  <a:pt x="2952463" y="554271"/>
                </a:lnTo>
                <a:lnTo>
                  <a:pt x="2952463" y="410271"/>
                </a:lnTo>
                <a:close/>
                <a:moveTo>
                  <a:pt x="210911" y="410271"/>
                </a:moveTo>
                <a:lnTo>
                  <a:pt x="210911" y="554271"/>
                </a:lnTo>
                <a:lnTo>
                  <a:pt x="538930" y="554271"/>
                </a:lnTo>
                <a:lnTo>
                  <a:pt x="538930" y="410271"/>
                </a:lnTo>
                <a:close/>
                <a:moveTo>
                  <a:pt x="2624444" y="129438"/>
                </a:moveTo>
                <a:lnTo>
                  <a:pt x="2624444" y="273438"/>
                </a:lnTo>
                <a:lnTo>
                  <a:pt x="2952463" y="273438"/>
                </a:lnTo>
                <a:lnTo>
                  <a:pt x="2952463" y="129438"/>
                </a:lnTo>
                <a:close/>
                <a:moveTo>
                  <a:pt x="210911" y="129438"/>
                </a:moveTo>
                <a:lnTo>
                  <a:pt x="210911" y="273438"/>
                </a:lnTo>
                <a:lnTo>
                  <a:pt x="538930" y="273438"/>
                </a:lnTo>
                <a:lnTo>
                  <a:pt x="538930" y="129438"/>
                </a:lnTo>
                <a:close/>
                <a:moveTo>
                  <a:pt x="0" y="0"/>
                </a:moveTo>
                <a:lnTo>
                  <a:pt x="3186824" y="0"/>
                </a:lnTo>
                <a:lnTo>
                  <a:pt x="3186824" y="2663936"/>
                </a:lnTo>
                <a:lnTo>
                  <a:pt x="0" y="2663936"/>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67" name="Rounded Rectangle 27">
            <a:extLst>
              <a:ext uri="{FF2B5EF4-FFF2-40B4-BE49-F238E27FC236}">
                <a16:creationId xmlns:a16="http://schemas.microsoft.com/office/drawing/2014/main" id="{7A5ED58F-9964-4886-8BFC-E301F23293AB}"/>
              </a:ext>
            </a:extLst>
          </p:cNvPr>
          <p:cNvSpPr/>
          <p:nvPr/>
        </p:nvSpPr>
        <p:spPr>
          <a:xfrm>
            <a:off x="8316455" y="1548746"/>
            <a:ext cx="605315" cy="464964"/>
          </a:xfrm>
          <a:custGeom>
            <a:avLst/>
            <a:gdLst/>
            <a:ahLst/>
            <a:cxnLst/>
            <a:rect l="l" t="t" r="r" b="b"/>
            <a:pathLst>
              <a:path w="3186824" h="2447912">
                <a:moveTo>
                  <a:pt x="1917737" y="1021643"/>
                </a:moveTo>
                <a:cubicBezTo>
                  <a:pt x="2188548" y="1021643"/>
                  <a:pt x="2408083" y="1241178"/>
                  <a:pt x="2408083" y="1511989"/>
                </a:cubicBezTo>
                <a:cubicBezTo>
                  <a:pt x="2408083" y="1782800"/>
                  <a:pt x="2188548" y="2002335"/>
                  <a:pt x="1917737" y="2002335"/>
                </a:cubicBezTo>
                <a:cubicBezTo>
                  <a:pt x="1646926" y="2002335"/>
                  <a:pt x="1427391" y="1782800"/>
                  <a:pt x="1427391" y="1511989"/>
                </a:cubicBezTo>
                <a:cubicBezTo>
                  <a:pt x="1427391" y="1241178"/>
                  <a:pt x="1646926" y="1021643"/>
                  <a:pt x="1917737" y="1021643"/>
                </a:cubicBezTo>
                <a:close/>
                <a:moveTo>
                  <a:pt x="1917737" y="827913"/>
                </a:moveTo>
                <a:cubicBezTo>
                  <a:pt x="1539932" y="827913"/>
                  <a:pt x="1233661" y="1134184"/>
                  <a:pt x="1233661" y="1511989"/>
                </a:cubicBezTo>
                <a:cubicBezTo>
                  <a:pt x="1233661" y="1889794"/>
                  <a:pt x="1539932" y="2196065"/>
                  <a:pt x="1917737" y="2196065"/>
                </a:cubicBezTo>
                <a:cubicBezTo>
                  <a:pt x="2295542" y="2196065"/>
                  <a:pt x="2601813" y="1889794"/>
                  <a:pt x="2601813" y="1511989"/>
                </a:cubicBezTo>
                <a:cubicBezTo>
                  <a:pt x="2601813" y="1134184"/>
                  <a:pt x="2295542" y="827913"/>
                  <a:pt x="1917737" y="827913"/>
                </a:cubicBezTo>
                <a:close/>
                <a:moveTo>
                  <a:pt x="1112286" y="675885"/>
                </a:moveTo>
                <a:lnTo>
                  <a:pt x="1112286" y="830188"/>
                </a:lnTo>
                <a:lnTo>
                  <a:pt x="1328310" y="830188"/>
                </a:lnTo>
                <a:lnTo>
                  <a:pt x="1328310" y="675885"/>
                </a:lnTo>
                <a:close/>
                <a:moveTo>
                  <a:pt x="2586084" y="626422"/>
                </a:moveTo>
                <a:lnTo>
                  <a:pt x="2586084" y="830188"/>
                </a:lnTo>
                <a:lnTo>
                  <a:pt x="3001340" y="830188"/>
                </a:lnTo>
                <a:lnTo>
                  <a:pt x="3001340" y="626422"/>
                </a:lnTo>
                <a:close/>
                <a:moveTo>
                  <a:pt x="1593701" y="108218"/>
                </a:moveTo>
                <a:lnTo>
                  <a:pt x="1593701" y="432905"/>
                </a:lnTo>
                <a:lnTo>
                  <a:pt x="2241773" y="432905"/>
                </a:lnTo>
                <a:lnTo>
                  <a:pt x="2241773" y="108218"/>
                </a:lnTo>
                <a:close/>
                <a:moveTo>
                  <a:pt x="1452512" y="0"/>
                </a:moveTo>
                <a:lnTo>
                  <a:pt x="2382963" y="0"/>
                </a:lnTo>
                <a:cubicBezTo>
                  <a:pt x="2433311" y="0"/>
                  <a:pt x="2474127" y="40816"/>
                  <a:pt x="2474127" y="91164"/>
                </a:cubicBezTo>
                <a:lnTo>
                  <a:pt x="2474127" y="432905"/>
                </a:lnTo>
                <a:lnTo>
                  <a:pt x="2933014" y="432905"/>
                </a:lnTo>
                <a:cubicBezTo>
                  <a:pt x="3073189" y="432905"/>
                  <a:pt x="3186824" y="546540"/>
                  <a:pt x="3186824" y="686715"/>
                </a:cubicBezTo>
                <a:lnTo>
                  <a:pt x="3186824" y="2194102"/>
                </a:lnTo>
                <a:cubicBezTo>
                  <a:pt x="3186824" y="2334277"/>
                  <a:pt x="3073189" y="2447912"/>
                  <a:pt x="2933014" y="2447912"/>
                </a:cubicBezTo>
                <a:lnTo>
                  <a:pt x="253810" y="2447912"/>
                </a:lnTo>
                <a:cubicBezTo>
                  <a:pt x="113635" y="2447912"/>
                  <a:pt x="0" y="2334277"/>
                  <a:pt x="0" y="2194102"/>
                </a:cubicBezTo>
                <a:lnTo>
                  <a:pt x="0" y="686715"/>
                </a:lnTo>
                <a:cubicBezTo>
                  <a:pt x="0" y="546540"/>
                  <a:pt x="113635" y="432905"/>
                  <a:pt x="253810" y="432905"/>
                </a:cubicBezTo>
                <a:lnTo>
                  <a:pt x="307082" y="432905"/>
                </a:lnTo>
                <a:lnTo>
                  <a:pt x="307082" y="313169"/>
                </a:lnTo>
                <a:cubicBezTo>
                  <a:pt x="307082" y="287995"/>
                  <a:pt x="327490" y="267587"/>
                  <a:pt x="352664" y="267587"/>
                </a:cubicBezTo>
                <a:lnTo>
                  <a:pt x="817888" y="267587"/>
                </a:lnTo>
                <a:cubicBezTo>
                  <a:pt x="843062" y="267587"/>
                  <a:pt x="863470" y="287995"/>
                  <a:pt x="863470" y="313169"/>
                </a:cubicBezTo>
                <a:lnTo>
                  <a:pt x="863470" y="432905"/>
                </a:lnTo>
                <a:lnTo>
                  <a:pt x="1361348" y="432905"/>
                </a:lnTo>
                <a:lnTo>
                  <a:pt x="1361348" y="91164"/>
                </a:lnTo>
                <a:cubicBezTo>
                  <a:pt x="1361348" y="40816"/>
                  <a:pt x="1402164" y="0"/>
                  <a:pt x="1452512"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68" name="Rounded Rectangle 7">
            <a:extLst>
              <a:ext uri="{FF2B5EF4-FFF2-40B4-BE49-F238E27FC236}">
                <a16:creationId xmlns:a16="http://schemas.microsoft.com/office/drawing/2014/main" id="{7D6C3C70-FD86-419A-8B89-365FC328FB88}"/>
              </a:ext>
            </a:extLst>
          </p:cNvPr>
          <p:cNvSpPr/>
          <p:nvPr/>
        </p:nvSpPr>
        <p:spPr>
          <a:xfrm>
            <a:off x="9257631" y="1515680"/>
            <a:ext cx="615416" cy="531098"/>
          </a:xfrm>
          <a:custGeom>
            <a:avLst/>
            <a:gdLst/>
            <a:ahLst/>
            <a:cxnLst/>
            <a:rect l="l" t="t" r="r" b="b"/>
            <a:pathLst>
              <a:path w="3240006" h="2796091">
                <a:moveTo>
                  <a:pt x="686867" y="612319"/>
                </a:moveTo>
                <a:cubicBezTo>
                  <a:pt x="611281" y="612319"/>
                  <a:pt x="550007" y="673593"/>
                  <a:pt x="550007" y="749179"/>
                </a:cubicBezTo>
                <a:cubicBezTo>
                  <a:pt x="550007" y="824765"/>
                  <a:pt x="611281" y="886039"/>
                  <a:pt x="686867" y="886039"/>
                </a:cubicBezTo>
                <a:cubicBezTo>
                  <a:pt x="762453" y="886039"/>
                  <a:pt x="823727" y="824765"/>
                  <a:pt x="823727" y="749179"/>
                </a:cubicBezTo>
                <a:cubicBezTo>
                  <a:pt x="823727" y="673593"/>
                  <a:pt x="762453" y="612319"/>
                  <a:pt x="686867" y="612319"/>
                </a:cubicBezTo>
                <a:close/>
                <a:moveTo>
                  <a:pt x="1587500" y="281447"/>
                </a:moveTo>
                <a:cubicBezTo>
                  <a:pt x="1432061" y="281447"/>
                  <a:pt x="1306053" y="407455"/>
                  <a:pt x="1306053" y="562894"/>
                </a:cubicBezTo>
                <a:cubicBezTo>
                  <a:pt x="1306053" y="718333"/>
                  <a:pt x="1432061" y="844341"/>
                  <a:pt x="1587500" y="844341"/>
                </a:cubicBezTo>
                <a:cubicBezTo>
                  <a:pt x="1742939" y="844341"/>
                  <a:pt x="1868947" y="718333"/>
                  <a:pt x="1868947" y="562894"/>
                </a:cubicBezTo>
                <a:cubicBezTo>
                  <a:pt x="1868947" y="407455"/>
                  <a:pt x="1742939" y="281447"/>
                  <a:pt x="1587500" y="281447"/>
                </a:cubicBezTo>
                <a:close/>
                <a:moveTo>
                  <a:pt x="1587500" y="0"/>
                </a:moveTo>
                <a:cubicBezTo>
                  <a:pt x="1898378" y="0"/>
                  <a:pt x="2150394" y="252016"/>
                  <a:pt x="2150394" y="562894"/>
                </a:cubicBezTo>
                <a:cubicBezTo>
                  <a:pt x="2150394" y="786167"/>
                  <a:pt x="2020401" y="979078"/>
                  <a:pt x="1831095" y="1068260"/>
                </a:cubicBezTo>
                <a:lnTo>
                  <a:pt x="2215710" y="1068260"/>
                </a:lnTo>
                <a:cubicBezTo>
                  <a:pt x="2374756" y="1068260"/>
                  <a:pt x="2503688" y="1197192"/>
                  <a:pt x="2503688" y="1356238"/>
                </a:cubicBezTo>
                <a:lnTo>
                  <a:pt x="2503688" y="1474975"/>
                </a:lnTo>
                <a:lnTo>
                  <a:pt x="2656086" y="1474975"/>
                </a:lnTo>
                <a:cubicBezTo>
                  <a:pt x="2692420" y="1474975"/>
                  <a:pt x="2722815" y="1500405"/>
                  <a:pt x="2728975" y="1534767"/>
                </a:cubicBezTo>
                <a:lnTo>
                  <a:pt x="3240006" y="1109804"/>
                </a:lnTo>
                <a:lnTo>
                  <a:pt x="3240006" y="2754548"/>
                </a:lnTo>
                <a:lnTo>
                  <a:pt x="2728975" y="2329585"/>
                </a:lnTo>
                <a:cubicBezTo>
                  <a:pt x="2722815" y="2363946"/>
                  <a:pt x="2692420" y="2389375"/>
                  <a:pt x="2656086" y="2389375"/>
                </a:cubicBezTo>
                <a:lnTo>
                  <a:pt x="2503688" y="2389375"/>
                </a:lnTo>
                <a:lnTo>
                  <a:pt x="2503688" y="2508113"/>
                </a:lnTo>
                <a:cubicBezTo>
                  <a:pt x="2503688" y="2667159"/>
                  <a:pt x="2374756" y="2796091"/>
                  <a:pt x="2215710" y="2796091"/>
                </a:cubicBezTo>
                <a:lnTo>
                  <a:pt x="287978" y="2796091"/>
                </a:lnTo>
                <a:cubicBezTo>
                  <a:pt x="128932" y="2796091"/>
                  <a:pt x="0" y="2667159"/>
                  <a:pt x="0" y="2508113"/>
                </a:cubicBezTo>
                <a:lnTo>
                  <a:pt x="0" y="1356238"/>
                </a:lnTo>
                <a:cubicBezTo>
                  <a:pt x="0" y="1197192"/>
                  <a:pt x="128932" y="1068260"/>
                  <a:pt x="287978" y="1068260"/>
                </a:cubicBezTo>
                <a:lnTo>
                  <a:pt x="544513" y="1068260"/>
                </a:lnTo>
                <a:cubicBezTo>
                  <a:pt x="422089" y="1014226"/>
                  <a:pt x="336949" y="891645"/>
                  <a:pt x="336949" y="749179"/>
                </a:cubicBezTo>
                <a:cubicBezTo>
                  <a:pt x="336949" y="555925"/>
                  <a:pt x="493613" y="399261"/>
                  <a:pt x="686867" y="399261"/>
                </a:cubicBezTo>
                <a:cubicBezTo>
                  <a:pt x="880121" y="399261"/>
                  <a:pt x="1036785" y="555925"/>
                  <a:pt x="1036785" y="749179"/>
                </a:cubicBezTo>
                <a:cubicBezTo>
                  <a:pt x="1036785" y="891645"/>
                  <a:pt x="951645" y="1014226"/>
                  <a:pt x="829222" y="1068260"/>
                </a:cubicBezTo>
                <a:lnTo>
                  <a:pt x="1343906" y="1068260"/>
                </a:lnTo>
                <a:cubicBezTo>
                  <a:pt x="1154600" y="979078"/>
                  <a:pt x="1024606" y="786167"/>
                  <a:pt x="1024606" y="562894"/>
                </a:cubicBezTo>
                <a:cubicBezTo>
                  <a:pt x="1024606" y="252016"/>
                  <a:pt x="1276622" y="0"/>
                  <a:pt x="158750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69" name="Chord 15">
            <a:extLst>
              <a:ext uri="{FF2B5EF4-FFF2-40B4-BE49-F238E27FC236}">
                <a16:creationId xmlns:a16="http://schemas.microsoft.com/office/drawing/2014/main" id="{42E9D490-3DD3-4F66-B124-FE910E0FACBF}"/>
              </a:ext>
            </a:extLst>
          </p:cNvPr>
          <p:cNvSpPr/>
          <p:nvPr/>
        </p:nvSpPr>
        <p:spPr>
          <a:xfrm>
            <a:off x="11124640" y="1472088"/>
            <a:ext cx="283580" cy="618280"/>
          </a:xfrm>
          <a:custGeom>
            <a:avLst/>
            <a:gdLst/>
            <a:ahLst/>
            <a:cxnLst/>
            <a:rect l="l" t="t" r="r" b="b"/>
            <a:pathLst>
              <a:path w="1492970" h="3255081">
                <a:moveTo>
                  <a:pt x="1492970" y="1569688"/>
                </a:moveTo>
                <a:cubicBezTo>
                  <a:pt x="1492970" y="1957118"/>
                  <a:pt x="1197680" y="2277765"/>
                  <a:pt x="816277" y="2310957"/>
                </a:cubicBezTo>
                <a:lnTo>
                  <a:pt x="816277" y="2787043"/>
                </a:lnTo>
                <a:cubicBezTo>
                  <a:pt x="873982" y="2789209"/>
                  <a:pt x="931009" y="2798017"/>
                  <a:pt x="986081" y="2811674"/>
                </a:cubicBezTo>
                <a:cubicBezTo>
                  <a:pt x="1252919" y="2877847"/>
                  <a:pt x="1430830" y="3046369"/>
                  <a:pt x="1433593" y="3235566"/>
                </a:cubicBezTo>
                <a:lnTo>
                  <a:pt x="57488" y="3255081"/>
                </a:lnTo>
                <a:cubicBezTo>
                  <a:pt x="47920" y="3062506"/>
                  <a:pt x="221127" y="2886615"/>
                  <a:pt x="490574" y="2815284"/>
                </a:cubicBezTo>
                <a:cubicBezTo>
                  <a:pt x="549928" y="2799571"/>
                  <a:pt x="611777" y="2789553"/>
                  <a:pt x="674460" y="2787163"/>
                </a:cubicBezTo>
                <a:lnTo>
                  <a:pt x="674460" y="2310809"/>
                </a:lnTo>
                <a:cubicBezTo>
                  <a:pt x="317470" y="2280245"/>
                  <a:pt x="28405" y="1994114"/>
                  <a:pt x="0" y="1627428"/>
                </a:cubicBezTo>
                <a:lnTo>
                  <a:pt x="142201" y="1616413"/>
                </a:lnTo>
                <a:cubicBezTo>
                  <a:pt x="167304" y="1940464"/>
                  <a:pt x="443969" y="2186771"/>
                  <a:pt x="768748" y="2174211"/>
                </a:cubicBezTo>
                <a:cubicBezTo>
                  <a:pt x="1093527" y="2161650"/>
                  <a:pt x="1350342" y="1894710"/>
                  <a:pt x="1350342" y="1569689"/>
                </a:cubicBezTo>
                <a:close/>
                <a:moveTo>
                  <a:pt x="745368" y="0"/>
                </a:moveTo>
                <a:cubicBezTo>
                  <a:pt x="989132" y="0"/>
                  <a:pt x="1186742" y="197610"/>
                  <a:pt x="1186742" y="441374"/>
                </a:cubicBezTo>
                <a:lnTo>
                  <a:pt x="1186742" y="1575353"/>
                </a:lnTo>
                <a:cubicBezTo>
                  <a:pt x="1186742" y="1819117"/>
                  <a:pt x="989132" y="2016727"/>
                  <a:pt x="745368" y="2016727"/>
                </a:cubicBezTo>
                <a:cubicBezTo>
                  <a:pt x="501604" y="2016727"/>
                  <a:pt x="303994" y="1819117"/>
                  <a:pt x="303994" y="1575353"/>
                </a:cubicBezTo>
                <a:lnTo>
                  <a:pt x="303994" y="441374"/>
                </a:lnTo>
                <a:cubicBezTo>
                  <a:pt x="303994" y="197610"/>
                  <a:pt x="501604" y="0"/>
                  <a:pt x="745368"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70" name="Rectangle 16">
            <a:extLst>
              <a:ext uri="{FF2B5EF4-FFF2-40B4-BE49-F238E27FC236}">
                <a16:creationId xmlns:a16="http://schemas.microsoft.com/office/drawing/2014/main" id="{F1978DC7-2159-40E0-A5D4-88F414868797}"/>
              </a:ext>
            </a:extLst>
          </p:cNvPr>
          <p:cNvSpPr/>
          <p:nvPr/>
        </p:nvSpPr>
        <p:spPr>
          <a:xfrm>
            <a:off x="6093780" y="4751666"/>
            <a:ext cx="615416" cy="404460"/>
          </a:xfrm>
          <a:custGeom>
            <a:avLst/>
            <a:gdLst/>
            <a:ahLst/>
            <a:cxnLst/>
            <a:rect l="l" t="t" r="r" b="b"/>
            <a:pathLst>
              <a:path w="3240006" h="2129375">
                <a:moveTo>
                  <a:pt x="1916836" y="454558"/>
                </a:moveTo>
                <a:cubicBezTo>
                  <a:pt x="2018418" y="454558"/>
                  <a:pt x="2100766" y="536906"/>
                  <a:pt x="2100766" y="638488"/>
                </a:cubicBezTo>
                <a:cubicBezTo>
                  <a:pt x="2100766" y="740070"/>
                  <a:pt x="2018418" y="822418"/>
                  <a:pt x="1916836" y="822418"/>
                </a:cubicBezTo>
                <a:cubicBezTo>
                  <a:pt x="1815254" y="822418"/>
                  <a:pt x="1732906" y="740070"/>
                  <a:pt x="1732906" y="638488"/>
                </a:cubicBezTo>
                <a:cubicBezTo>
                  <a:pt x="1732906" y="536906"/>
                  <a:pt x="1815254" y="454558"/>
                  <a:pt x="1916836" y="454558"/>
                </a:cubicBezTo>
                <a:close/>
                <a:moveTo>
                  <a:pt x="1197545" y="272737"/>
                </a:moveTo>
                <a:lnTo>
                  <a:pt x="1861974" y="1458536"/>
                </a:lnTo>
                <a:lnTo>
                  <a:pt x="2263096" y="848801"/>
                </a:lnTo>
                <a:lnTo>
                  <a:pt x="2919562" y="1846679"/>
                </a:lnTo>
                <a:lnTo>
                  <a:pt x="2079459" y="1846679"/>
                </a:lnTo>
                <a:lnTo>
                  <a:pt x="1606629" y="1846679"/>
                </a:lnTo>
                <a:lnTo>
                  <a:pt x="315630" y="1846679"/>
                </a:lnTo>
                <a:close/>
                <a:moveTo>
                  <a:pt x="180003" y="164687"/>
                </a:moveTo>
                <a:lnTo>
                  <a:pt x="180003" y="1964687"/>
                </a:lnTo>
                <a:lnTo>
                  <a:pt x="3060003" y="1964687"/>
                </a:lnTo>
                <a:lnTo>
                  <a:pt x="3060003" y="164687"/>
                </a:lnTo>
                <a:close/>
                <a:moveTo>
                  <a:pt x="0" y="0"/>
                </a:moveTo>
                <a:lnTo>
                  <a:pt x="3240006" y="0"/>
                </a:lnTo>
                <a:lnTo>
                  <a:pt x="3240006" y="2129375"/>
                </a:lnTo>
                <a:lnTo>
                  <a:pt x="0" y="2129375"/>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71" name="Rounded Rectangle 6">
            <a:extLst>
              <a:ext uri="{FF2B5EF4-FFF2-40B4-BE49-F238E27FC236}">
                <a16:creationId xmlns:a16="http://schemas.microsoft.com/office/drawing/2014/main" id="{48E90455-C4C4-4792-86FF-218C5EFE04F0}"/>
              </a:ext>
            </a:extLst>
          </p:cNvPr>
          <p:cNvSpPr/>
          <p:nvPr/>
        </p:nvSpPr>
        <p:spPr>
          <a:xfrm>
            <a:off x="5137072" y="3750690"/>
            <a:ext cx="616402" cy="296900"/>
          </a:xfrm>
          <a:custGeom>
            <a:avLst/>
            <a:gdLst/>
            <a:ahLst/>
            <a:cxnLst/>
            <a:rect l="l" t="t" r="r" b="b"/>
            <a:pathLst>
              <a:path w="3215400" h="1548752">
                <a:moveTo>
                  <a:pt x="3026619" y="414336"/>
                </a:moveTo>
                <a:lnTo>
                  <a:pt x="3121009" y="414336"/>
                </a:lnTo>
                <a:cubicBezTo>
                  <a:pt x="3173140" y="414336"/>
                  <a:pt x="3215400" y="456596"/>
                  <a:pt x="3215400" y="508727"/>
                </a:cubicBezTo>
                <a:lnTo>
                  <a:pt x="3215400" y="1040026"/>
                </a:lnTo>
                <a:cubicBezTo>
                  <a:pt x="3215400" y="1092157"/>
                  <a:pt x="3173140" y="1134417"/>
                  <a:pt x="3121009" y="1134417"/>
                </a:cubicBezTo>
                <a:cubicBezTo>
                  <a:pt x="3089546" y="1134417"/>
                  <a:pt x="3058082" y="1134416"/>
                  <a:pt x="3026619" y="1134416"/>
                </a:cubicBezTo>
                <a:close/>
                <a:moveTo>
                  <a:pt x="273174" y="234376"/>
                </a:moveTo>
                <a:lnTo>
                  <a:pt x="777230" y="234376"/>
                </a:lnTo>
                <a:lnTo>
                  <a:pt x="777230" y="1314376"/>
                </a:lnTo>
                <a:lnTo>
                  <a:pt x="273174" y="1314376"/>
                </a:lnTo>
                <a:close/>
                <a:moveTo>
                  <a:pt x="258244" y="126376"/>
                </a:moveTo>
                <a:cubicBezTo>
                  <a:pt x="182968" y="126376"/>
                  <a:pt x="121944" y="187400"/>
                  <a:pt x="121944" y="262676"/>
                </a:cubicBezTo>
                <a:lnTo>
                  <a:pt x="121944" y="1286076"/>
                </a:lnTo>
                <a:cubicBezTo>
                  <a:pt x="121944" y="1361352"/>
                  <a:pt x="182968" y="1422376"/>
                  <a:pt x="258244" y="1422376"/>
                </a:cubicBezTo>
                <a:lnTo>
                  <a:pt x="2768375" y="1422376"/>
                </a:lnTo>
                <a:cubicBezTo>
                  <a:pt x="2843651" y="1422376"/>
                  <a:pt x="2904675" y="1361352"/>
                  <a:pt x="2904675" y="1286076"/>
                </a:cubicBezTo>
                <a:lnTo>
                  <a:pt x="2904675" y="262676"/>
                </a:lnTo>
                <a:cubicBezTo>
                  <a:pt x="2904675" y="187400"/>
                  <a:pt x="2843651" y="126376"/>
                  <a:pt x="2768375" y="126376"/>
                </a:cubicBezTo>
                <a:close/>
                <a:moveTo>
                  <a:pt x="162882" y="0"/>
                </a:moveTo>
                <a:lnTo>
                  <a:pt x="2863736" y="0"/>
                </a:lnTo>
                <a:cubicBezTo>
                  <a:pt x="2953693" y="0"/>
                  <a:pt x="3026618" y="72925"/>
                  <a:pt x="3026618" y="162882"/>
                </a:cubicBezTo>
                <a:lnTo>
                  <a:pt x="3026618" y="1385870"/>
                </a:lnTo>
                <a:cubicBezTo>
                  <a:pt x="3026618" y="1475827"/>
                  <a:pt x="2953693" y="1548752"/>
                  <a:pt x="2863736" y="1548752"/>
                </a:cubicBezTo>
                <a:lnTo>
                  <a:pt x="162882" y="1548752"/>
                </a:lnTo>
                <a:cubicBezTo>
                  <a:pt x="72925" y="1548752"/>
                  <a:pt x="0" y="1475827"/>
                  <a:pt x="0" y="1385870"/>
                </a:cubicBezTo>
                <a:lnTo>
                  <a:pt x="0" y="162882"/>
                </a:lnTo>
                <a:cubicBezTo>
                  <a:pt x="0" y="72925"/>
                  <a:pt x="72925" y="0"/>
                  <a:pt x="162882"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72" name="Rounded Rectangle 6">
            <a:extLst>
              <a:ext uri="{FF2B5EF4-FFF2-40B4-BE49-F238E27FC236}">
                <a16:creationId xmlns:a16="http://schemas.microsoft.com/office/drawing/2014/main" id="{8329069E-6F6C-4466-BEA3-223D7C56FECC}"/>
              </a:ext>
            </a:extLst>
          </p:cNvPr>
          <p:cNvSpPr/>
          <p:nvPr/>
        </p:nvSpPr>
        <p:spPr>
          <a:xfrm>
            <a:off x="6044394" y="3750690"/>
            <a:ext cx="616402" cy="296900"/>
          </a:xfrm>
          <a:custGeom>
            <a:avLst/>
            <a:gdLst/>
            <a:ahLst/>
            <a:cxnLst/>
            <a:rect l="l" t="t" r="r" b="b"/>
            <a:pathLst>
              <a:path w="3215400" h="1548752">
                <a:moveTo>
                  <a:pt x="3026619" y="414336"/>
                </a:moveTo>
                <a:lnTo>
                  <a:pt x="3121009" y="414336"/>
                </a:lnTo>
                <a:cubicBezTo>
                  <a:pt x="3173140" y="414336"/>
                  <a:pt x="3215400" y="456596"/>
                  <a:pt x="3215400" y="508727"/>
                </a:cubicBezTo>
                <a:lnTo>
                  <a:pt x="3215400" y="1040026"/>
                </a:lnTo>
                <a:cubicBezTo>
                  <a:pt x="3215400" y="1092157"/>
                  <a:pt x="3173140" y="1134417"/>
                  <a:pt x="3121009" y="1134417"/>
                </a:cubicBezTo>
                <a:cubicBezTo>
                  <a:pt x="3089546" y="1134417"/>
                  <a:pt x="3058082" y="1134416"/>
                  <a:pt x="3026619" y="1134416"/>
                </a:cubicBezTo>
                <a:close/>
                <a:moveTo>
                  <a:pt x="928911" y="234376"/>
                </a:moveTo>
                <a:lnTo>
                  <a:pt x="1432967" y="234376"/>
                </a:lnTo>
                <a:lnTo>
                  <a:pt x="1432967" y="1314376"/>
                </a:lnTo>
                <a:lnTo>
                  <a:pt x="928911" y="1314376"/>
                </a:lnTo>
                <a:close/>
                <a:moveTo>
                  <a:pt x="273174" y="234376"/>
                </a:moveTo>
                <a:lnTo>
                  <a:pt x="777230" y="234376"/>
                </a:lnTo>
                <a:lnTo>
                  <a:pt x="777230" y="1314376"/>
                </a:lnTo>
                <a:lnTo>
                  <a:pt x="273174" y="1314376"/>
                </a:lnTo>
                <a:close/>
                <a:moveTo>
                  <a:pt x="258244" y="126376"/>
                </a:moveTo>
                <a:cubicBezTo>
                  <a:pt x="182968" y="126376"/>
                  <a:pt x="121944" y="187400"/>
                  <a:pt x="121944" y="262676"/>
                </a:cubicBezTo>
                <a:lnTo>
                  <a:pt x="121944" y="1286076"/>
                </a:lnTo>
                <a:cubicBezTo>
                  <a:pt x="121944" y="1361352"/>
                  <a:pt x="182968" y="1422376"/>
                  <a:pt x="258244" y="1422376"/>
                </a:cubicBezTo>
                <a:lnTo>
                  <a:pt x="2768375" y="1422376"/>
                </a:lnTo>
                <a:cubicBezTo>
                  <a:pt x="2843651" y="1422376"/>
                  <a:pt x="2904675" y="1361352"/>
                  <a:pt x="2904675" y="1286076"/>
                </a:cubicBezTo>
                <a:lnTo>
                  <a:pt x="2904675" y="262676"/>
                </a:lnTo>
                <a:cubicBezTo>
                  <a:pt x="2904675" y="187400"/>
                  <a:pt x="2843651" y="126376"/>
                  <a:pt x="2768375" y="126376"/>
                </a:cubicBezTo>
                <a:close/>
                <a:moveTo>
                  <a:pt x="162882" y="0"/>
                </a:moveTo>
                <a:lnTo>
                  <a:pt x="2863736" y="0"/>
                </a:lnTo>
                <a:cubicBezTo>
                  <a:pt x="2953693" y="0"/>
                  <a:pt x="3026618" y="72925"/>
                  <a:pt x="3026618" y="162882"/>
                </a:cubicBezTo>
                <a:lnTo>
                  <a:pt x="3026618" y="1385870"/>
                </a:lnTo>
                <a:cubicBezTo>
                  <a:pt x="3026618" y="1475827"/>
                  <a:pt x="2953693" y="1548752"/>
                  <a:pt x="2863736" y="1548752"/>
                </a:cubicBezTo>
                <a:lnTo>
                  <a:pt x="162882" y="1548752"/>
                </a:lnTo>
                <a:cubicBezTo>
                  <a:pt x="72925" y="1548752"/>
                  <a:pt x="0" y="1475827"/>
                  <a:pt x="0" y="1385870"/>
                </a:cubicBezTo>
                <a:lnTo>
                  <a:pt x="0" y="162882"/>
                </a:lnTo>
                <a:cubicBezTo>
                  <a:pt x="0" y="72925"/>
                  <a:pt x="72925" y="0"/>
                  <a:pt x="162882"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73" name="Rounded Rectangle 6">
            <a:extLst>
              <a:ext uri="{FF2B5EF4-FFF2-40B4-BE49-F238E27FC236}">
                <a16:creationId xmlns:a16="http://schemas.microsoft.com/office/drawing/2014/main" id="{740CC869-4793-4E41-A92A-FDB14A2B194C}"/>
              </a:ext>
            </a:extLst>
          </p:cNvPr>
          <p:cNvSpPr/>
          <p:nvPr/>
        </p:nvSpPr>
        <p:spPr>
          <a:xfrm>
            <a:off x="6951716" y="3750690"/>
            <a:ext cx="616402" cy="296900"/>
          </a:xfrm>
          <a:custGeom>
            <a:avLst/>
            <a:gdLst/>
            <a:ahLst/>
            <a:cxnLst/>
            <a:rect l="l" t="t" r="r" b="b"/>
            <a:pathLst>
              <a:path w="3215400" h="1548752">
                <a:moveTo>
                  <a:pt x="3026619" y="414336"/>
                </a:moveTo>
                <a:lnTo>
                  <a:pt x="3121009" y="414336"/>
                </a:lnTo>
                <a:cubicBezTo>
                  <a:pt x="3173140" y="414336"/>
                  <a:pt x="3215400" y="456596"/>
                  <a:pt x="3215400" y="508727"/>
                </a:cubicBezTo>
                <a:lnTo>
                  <a:pt x="3215400" y="1040026"/>
                </a:lnTo>
                <a:cubicBezTo>
                  <a:pt x="3215400" y="1092157"/>
                  <a:pt x="3173140" y="1134417"/>
                  <a:pt x="3121009" y="1134417"/>
                </a:cubicBezTo>
                <a:cubicBezTo>
                  <a:pt x="3089546" y="1134417"/>
                  <a:pt x="3058082" y="1134416"/>
                  <a:pt x="3026619" y="1134416"/>
                </a:cubicBezTo>
                <a:close/>
                <a:moveTo>
                  <a:pt x="1584648" y="234376"/>
                </a:moveTo>
                <a:lnTo>
                  <a:pt x="2088704" y="234376"/>
                </a:lnTo>
                <a:lnTo>
                  <a:pt x="2088704" y="1314376"/>
                </a:lnTo>
                <a:lnTo>
                  <a:pt x="1584648" y="1314376"/>
                </a:lnTo>
                <a:close/>
                <a:moveTo>
                  <a:pt x="928911" y="234376"/>
                </a:moveTo>
                <a:lnTo>
                  <a:pt x="1432967" y="234376"/>
                </a:lnTo>
                <a:lnTo>
                  <a:pt x="1432967" y="1314376"/>
                </a:lnTo>
                <a:lnTo>
                  <a:pt x="928911" y="1314376"/>
                </a:lnTo>
                <a:close/>
                <a:moveTo>
                  <a:pt x="273174" y="234376"/>
                </a:moveTo>
                <a:lnTo>
                  <a:pt x="777230" y="234376"/>
                </a:lnTo>
                <a:lnTo>
                  <a:pt x="777230" y="1314376"/>
                </a:lnTo>
                <a:lnTo>
                  <a:pt x="273174" y="1314376"/>
                </a:lnTo>
                <a:close/>
                <a:moveTo>
                  <a:pt x="258244" y="126376"/>
                </a:moveTo>
                <a:cubicBezTo>
                  <a:pt x="182968" y="126376"/>
                  <a:pt x="121944" y="187400"/>
                  <a:pt x="121944" y="262676"/>
                </a:cubicBezTo>
                <a:lnTo>
                  <a:pt x="121944" y="1286076"/>
                </a:lnTo>
                <a:cubicBezTo>
                  <a:pt x="121944" y="1361352"/>
                  <a:pt x="182968" y="1422376"/>
                  <a:pt x="258244" y="1422376"/>
                </a:cubicBezTo>
                <a:lnTo>
                  <a:pt x="2768375" y="1422376"/>
                </a:lnTo>
                <a:cubicBezTo>
                  <a:pt x="2843651" y="1422376"/>
                  <a:pt x="2904675" y="1361352"/>
                  <a:pt x="2904675" y="1286076"/>
                </a:cubicBezTo>
                <a:lnTo>
                  <a:pt x="2904675" y="262676"/>
                </a:lnTo>
                <a:cubicBezTo>
                  <a:pt x="2904675" y="187400"/>
                  <a:pt x="2843651" y="126376"/>
                  <a:pt x="2768375" y="126376"/>
                </a:cubicBezTo>
                <a:close/>
                <a:moveTo>
                  <a:pt x="162882" y="0"/>
                </a:moveTo>
                <a:lnTo>
                  <a:pt x="2863736" y="0"/>
                </a:lnTo>
                <a:cubicBezTo>
                  <a:pt x="2953693" y="0"/>
                  <a:pt x="3026618" y="72925"/>
                  <a:pt x="3026618" y="162882"/>
                </a:cubicBezTo>
                <a:lnTo>
                  <a:pt x="3026618" y="1385870"/>
                </a:lnTo>
                <a:cubicBezTo>
                  <a:pt x="3026618" y="1475827"/>
                  <a:pt x="2953693" y="1548752"/>
                  <a:pt x="2863736" y="1548752"/>
                </a:cubicBezTo>
                <a:lnTo>
                  <a:pt x="162882" y="1548752"/>
                </a:lnTo>
                <a:cubicBezTo>
                  <a:pt x="72925" y="1548752"/>
                  <a:pt x="0" y="1475827"/>
                  <a:pt x="0" y="1385870"/>
                </a:cubicBezTo>
                <a:lnTo>
                  <a:pt x="0" y="162882"/>
                </a:lnTo>
                <a:cubicBezTo>
                  <a:pt x="0" y="72925"/>
                  <a:pt x="72925" y="0"/>
                  <a:pt x="162882"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74" name="Rounded Rectangle 6">
            <a:extLst>
              <a:ext uri="{FF2B5EF4-FFF2-40B4-BE49-F238E27FC236}">
                <a16:creationId xmlns:a16="http://schemas.microsoft.com/office/drawing/2014/main" id="{17C1EAE2-459E-491D-81FC-F8924F353B13}"/>
              </a:ext>
            </a:extLst>
          </p:cNvPr>
          <p:cNvSpPr/>
          <p:nvPr/>
        </p:nvSpPr>
        <p:spPr>
          <a:xfrm>
            <a:off x="7859036" y="3750690"/>
            <a:ext cx="616402" cy="296900"/>
          </a:xfrm>
          <a:custGeom>
            <a:avLst/>
            <a:gdLst/>
            <a:ahLst/>
            <a:cxnLst/>
            <a:rect l="l" t="t" r="r" b="b"/>
            <a:pathLst>
              <a:path w="3215400" h="1548752">
                <a:moveTo>
                  <a:pt x="3026619" y="414336"/>
                </a:moveTo>
                <a:lnTo>
                  <a:pt x="3121009" y="414336"/>
                </a:lnTo>
                <a:cubicBezTo>
                  <a:pt x="3173140" y="414336"/>
                  <a:pt x="3215400" y="456596"/>
                  <a:pt x="3215400" y="508727"/>
                </a:cubicBezTo>
                <a:lnTo>
                  <a:pt x="3215400" y="1040026"/>
                </a:lnTo>
                <a:cubicBezTo>
                  <a:pt x="3215400" y="1092157"/>
                  <a:pt x="3173140" y="1134417"/>
                  <a:pt x="3121009" y="1134417"/>
                </a:cubicBezTo>
                <a:cubicBezTo>
                  <a:pt x="3089546" y="1134417"/>
                  <a:pt x="3058082" y="1134416"/>
                  <a:pt x="3026619" y="1134416"/>
                </a:cubicBezTo>
                <a:close/>
                <a:moveTo>
                  <a:pt x="2240385" y="234376"/>
                </a:moveTo>
                <a:lnTo>
                  <a:pt x="2744441" y="234376"/>
                </a:lnTo>
                <a:lnTo>
                  <a:pt x="2744441" y="1314376"/>
                </a:lnTo>
                <a:lnTo>
                  <a:pt x="2240385" y="1314376"/>
                </a:lnTo>
                <a:close/>
                <a:moveTo>
                  <a:pt x="1584648" y="234376"/>
                </a:moveTo>
                <a:lnTo>
                  <a:pt x="2088704" y="234376"/>
                </a:lnTo>
                <a:lnTo>
                  <a:pt x="2088704" y="1314376"/>
                </a:lnTo>
                <a:lnTo>
                  <a:pt x="1584648" y="1314376"/>
                </a:lnTo>
                <a:close/>
                <a:moveTo>
                  <a:pt x="928911" y="234376"/>
                </a:moveTo>
                <a:lnTo>
                  <a:pt x="1432967" y="234376"/>
                </a:lnTo>
                <a:lnTo>
                  <a:pt x="1432967" y="1314376"/>
                </a:lnTo>
                <a:lnTo>
                  <a:pt x="928911" y="1314376"/>
                </a:lnTo>
                <a:close/>
                <a:moveTo>
                  <a:pt x="273174" y="234376"/>
                </a:moveTo>
                <a:lnTo>
                  <a:pt x="777230" y="234376"/>
                </a:lnTo>
                <a:lnTo>
                  <a:pt x="777230" y="1314376"/>
                </a:lnTo>
                <a:lnTo>
                  <a:pt x="273174" y="1314376"/>
                </a:lnTo>
                <a:close/>
                <a:moveTo>
                  <a:pt x="258244" y="126376"/>
                </a:moveTo>
                <a:cubicBezTo>
                  <a:pt x="182968" y="126376"/>
                  <a:pt x="121944" y="187400"/>
                  <a:pt x="121944" y="262676"/>
                </a:cubicBezTo>
                <a:lnTo>
                  <a:pt x="121944" y="1286076"/>
                </a:lnTo>
                <a:cubicBezTo>
                  <a:pt x="121944" y="1361352"/>
                  <a:pt x="182968" y="1422376"/>
                  <a:pt x="258244" y="1422376"/>
                </a:cubicBezTo>
                <a:lnTo>
                  <a:pt x="2768375" y="1422376"/>
                </a:lnTo>
                <a:cubicBezTo>
                  <a:pt x="2843651" y="1422376"/>
                  <a:pt x="2904675" y="1361352"/>
                  <a:pt x="2904675" y="1286076"/>
                </a:cubicBezTo>
                <a:lnTo>
                  <a:pt x="2904675" y="262676"/>
                </a:lnTo>
                <a:cubicBezTo>
                  <a:pt x="2904675" y="187400"/>
                  <a:pt x="2843651" y="126376"/>
                  <a:pt x="2768375" y="126376"/>
                </a:cubicBezTo>
                <a:close/>
                <a:moveTo>
                  <a:pt x="162882" y="0"/>
                </a:moveTo>
                <a:lnTo>
                  <a:pt x="2863736" y="0"/>
                </a:lnTo>
                <a:cubicBezTo>
                  <a:pt x="2953693" y="0"/>
                  <a:pt x="3026618" y="72925"/>
                  <a:pt x="3026618" y="162882"/>
                </a:cubicBezTo>
                <a:lnTo>
                  <a:pt x="3026618" y="1385870"/>
                </a:lnTo>
                <a:cubicBezTo>
                  <a:pt x="3026618" y="1475827"/>
                  <a:pt x="2953693" y="1548752"/>
                  <a:pt x="2863736" y="1548752"/>
                </a:cubicBezTo>
                <a:lnTo>
                  <a:pt x="162882" y="1548752"/>
                </a:lnTo>
                <a:cubicBezTo>
                  <a:pt x="72925" y="1548752"/>
                  <a:pt x="0" y="1475827"/>
                  <a:pt x="0" y="1385870"/>
                </a:cubicBezTo>
                <a:lnTo>
                  <a:pt x="0" y="162882"/>
                </a:lnTo>
                <a:cubicBezTo>
                  <a:pt x="0" y="72925"/>
                  <a:pt x="72925" y="0"/>
                  <a:pt x="162882"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75" name="Teardrop 6">
            <a:extLst>
              <a:ext uri="{FF2B5EF4-FFF2-40B4-BE49-F238E27FC236}">
                <a16:creationId xmlns:a16="http://schemas.microsoft.com/office/drawing/2014/main" id="{3FF8E6D1-A5CA-4857-BFE4-E947E4F2F934}"/>
              </a:ext>
            </a:extLst>
          </p:cNvPr>
          <p:cNvSpPr/>
          <p:nvPr/>
        </p:nvSpPr>
        <p:spPr>
          <a:xfrm rot="8100000">
            <a:off x="11057693" y="3690402"/>
            <a:ext cx="417475" cy="417476"/>
          </a:xfrm>
          <a:custGeom>
            <a:avLst/>
            <a:gdLst/>
            <a:ahLst/>
            <a:cxnLst/>
            <a:rect l="l" t="t" r="r" b="b"/>
            <a:pathLst>
              <a:path w="2483832" h="2483835">
                <a:moveTo>
                  <a:pt x="657616" y="1826218"/>
                </a:moveTo>
                <a:cubicBezTo>
                  <a:pt x="806520" y="1975122"/>
                  <a:pt x="1047940" y="1975122"/>
                  <a:pt x="1196844" y="1826218"/>
                </a:cubicBezTo>
                <a:cubicBezTo>
                  <a:pt x="1345748" y="1677314"/>
                  <a:pt x="1345748" y="1435894"/>
                  <a:pt x="1196844" y="1286990"/>
                </a:cubicBezTo>
                <a:cubicBezTo>
                  <a:pt x="1047940" y="1138086"/>
                  <a:pt x="806520" y="1138086"/>
                  <a:pt x="657616" y="1286990"/>
                </a:cubicBezTo>
                <a:cubicBezTo>
                  <a:pt x="508712" y="1435894"/>
                  <a:pt x="508712" y="1677314"/>
                  <a:pt x="657616" y="1826218"/>
                </a:cubicBezTo>
                <a:close/>
                <a:moveTo>
                  <a:pt x="293335" y="2190500"/>
                </a:moveTo>
                <a:cubicBezTo>
                  <a:pt x="112098" y="2009262"/>
                  <a:pt x="0" y="1758885"/>
                  <a:pt x="0" y="1482325"/>
                </a:cubicBezTo>
                <a:cubicBezTo>
                  <a:pt x="0" y="929206"/>
                  <a:pt x="459290" y="590078"/>
                  <a:pt x="1001509" y="480815"/>
                </a:cubicBezTo>
                <a:cubicBezTo>
                  <a:pt x="1569704" y="366317"/>
                  <a:pt x="1861757" y="259925"/>
                  <a:pt x="2483832" y="0"/>
                </a:cubicBezTo>
                <a:cubicBezTo>
                  <a:pt x="2230640" y="682694"/>
                  <a:pt x="2130986" y="873716"/>
                  <a:pt x="2003018" y="1482325"/>
                </a:cubicBezTo>
                <a:cubicBezTo>
                  <a:pt x="1901990" y="2042180"/>
                  <a:pt x="1554627" y="2483835"/>
                  <a:pt x="1001509" y="2483835"/>
                </a:cubicBezTo>
                <a:cubicBezTo>
                  <a:pt x="724950" y="2483835"/>
                  <a:pt x="474573" y="2371737"/>
                  <a:pt x="293335" y="219050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76" name="Donut 24">
            <a:extLst>
              <a:ext uri="{FF2B5EF4-FFF2-40B4-BE49-F238E27FC236}">
                <a16:creationId xmlns:a16="http://schemas.microsoft.com/office/drawing/2014/main" id="{2358F6B7-5407-478C-BBCE-24DB33354B70}"/>
              </a:ext>
            </a:extLst>
          </p:cNvPr>
          <p:cNvSpPr/>
          <p:nvPr/>
        </p:nvSpPr>
        <p:spPr>
          <a:xfrm>
            <a:off x="5773604" y="2544635"/>
            <a:ext cx="617508" cy="622535"/>
          </a:xfrm>
          <a:custGeom>
            <a:avLst/>
            <a:gdLst/>
            <a:ahLst/>
            <a:cxnLst/>
            <a:rect l="l" t="t" r="r" b="b"/>
            <a:pathLst>
              <a:path w="3208412" h="3234532">
                <a:moveTo>
                  <a:pt x="1561445" y="1065858"/>
                </a:moveTo>
                <a:cubicBezTo>
                  <a:pt x="1654998" y="1065858"/>
                  <a:pt x="1743610" y="1087015"/>
                  <a:pt x="1821879" y="1126644"/>
                </a:cubicBezTo>
                <a:lnTo>
                  <a:pt x="1611352" y="1337172"/>
                </a:lnTo>
                <a:cubicBezTo>
                  <a:pt x="1595200" y="1333388"/>
                  <a:pt x="1578468" y="1332141"/>
                  <a:pt x="1561445" y="1332141"/>
                </a:cubicBezTo>
                <a:cubicBezTo>
                  <a:pt x="1373145" y="1332141"/>
                  <a:pt x="1220499" y="1484787"/>
                  <a:pt x="1220499" y="1673087"/>
                </a:cubicBezTo>
                <a:cubicBezTo>
                  <a:pt x="1220499" y="1861387"/>
                  <a:pt x="1373145" y="2014033"/>
                  <a:pt x="1561445" y="2014033"/>
                </a:cubicBezTo>
                <a:cubicBezTo>
                  <a:pt x="1749745" y="2014033"/>
                  <a:pt x="1902391" y="1861387"/>
                  <a:pt x="1902391" y="1673087"/>
                </a:cubicBezTo>
                <a:cubicBezTo>
                  <a:pt x="1902391" y="1643675"/>
                  <a:pt x="1898667" y="1615133"/>
                  <a:pt x="1890450" y="1588219"/>
                </a:cubicBezTo>
                <a:lnTo>
                  <a:pt x="2093156" y="1385512"/>
                </a:lnTo>
                <a:cubicBezTo>
                  <a:pt x="2142229" y="1470075"/>
                  <a:pt x="2168674" y="1568493"/>
                  <a:pt x="2168674" y="1673087"/>
                </a:cubicBezTo>
                <a:cubicBezTo>
                  <a:pt x="2168674" y="2008450"/>
                  <a:pt x="1896808" y="2280316"/>
                  <a:pt x="1561445" y="2280316"/>
                </a:cubicBezTo>
                <a:cubicBezTo>
                  <a:pt x="1226082" y="2280316"/>
                  <a:pt x="954217" y="2008450"/>
                  <a:pt x="954217" y="1673087"/>
                </a:cubicBezTo>
                <a:cubicBezTo>
                  <a:pt x="954217" y="1337724"/>
                  <a:pt x="1226082" y="1065858"/>
                  <a:pt x="1561445" y="1065858"/>
                </a:cubicBezTo>
                <a:close/>
                <a:moveTo>
                  <a:pt x="1561445" y="580076"/>
                </a:moveTo>
                <a:cubicBezTo>
                  <a:pt x="1790175" y="580076"/>
                  <a:pt x="2002494" y="650333"/>
                  <a:pt x="2177834" y="770690"/>
                </a:cubicBezTo>
                <a:lnTo>
                  <a:pt x="1968030" y="980494"/>
                </a:lnTo>
                <a:cubicBezTo>
                  <a:pt x="1849962" y="907198"/>
                  <a:pt x="1710422" y="866794"/>
                  <a:pt x="1561445" y="866794"/>
                </a:cubicBezTo>
                <a:cubicBezTo>
                  <a:pt x="1116142" y="866794"/>
                  <a:pt x="755153" y="1227784"/>
                  <a:pt x="755153" y="1673087"/>
                </a:cubicBezTo>
                <a:cubicBezTo>
                  <a:pt x="755153" y="2118390"/>
                  <a:pt x="1116142" y="2479380"/>
                  <a:pt x="1561445" y="2479380"/>
                </a:cubicBezTo>
                <a:cubicBezTo>
                  <a:pt x="2006748" y="2479380"/>
                  <a:pt x="2367738" y="2118390"/>
                  <a:pt x="2367738" y="1673087"/>
                </a:cubicBezTo>
                <a:cubicBezTo>
                  <a:pt x="2367738" y="1513043"/>
                  <a:pt x="2321108" y="1363890"/>
                  <a:pt x="2239307" y="1239362"/>
                </a:cubicBezTo>
                <a:lnTo>
                  <a:pt x="2445928" y="1032741"/>
                </a:lnTo>
                <a:cubicBezTo>
                  <a:pt x="2577451" y="1212149"/>
                  <a:pt x="2654457" y="1433625"/>
                  <a:pt x="2654457" y="1673087"/>
                </a:cubicBezTo>
                <a:cubicBezTo>
                  <a:pt x="2654457" y="2276741"/>
                  <a:pt x="2165099" y="2766099"/>
                  <a:pt x="1561445" y="2766099"/>
                </a:cubicBezTo>
                <a:cubicBezTo>
                  <a:pt x="957792" y="2766099"/>
                  <a:pt x="468434" y="2276741"/>
                  <a:pt x="468434" y="1673087"/>
                </a:cubicBezTo>
                <a:cubicBezTo>
                  <a:pt x="468434" y="1069433"/>
                  <a:pt x="957792" y="580076"/>
                  <a:pt x="1561445" y="580076"/>
                </a:cubicBezTo>
                <a:close/>
                <a:moveTo>
                  <a:pt x="1561445" y="111642"/>
                </a:moveTo>
                <a:cubicBezTo>
                  <a:pt x="1890473" y="111642"/>
                  <a:pt x="2195731" y="213411"/>
                  <a:pt x="2447076" y="387744"/>
                </a:cubicBezTo>
                <a:lnTo>
                  <a:pt x="2453780" y="494744"/>
                </a:lnTo>
                <a:lnTo>
                  <a:pt x="2309436" y="639088"/>
                </a:lnTo>
                <a:cubicBezTo>
                  <a:pt x="2099826" y="485554"/>
                  <a:pt x="1841132" y="395669"/>
                  <a:pt x="1561445" y="395669"/>
                </a:cubicBezTo>
                <a:cubicBezTo>
                  <a:pt x="855947" y="395669"/>
                  <a:pt x="284027" y="967589"/>
                  <a:pt x="284027" y="1673087"/>
                </a:cubicBezTo>
                <a:cubicBezTo>
                  <a:pt x="284027" y="2378585"/>
                  <a:pt x="855947" y="2950505"/>
                  <a:pt x="1561445" y="2950505"/>
                </a:cubicBezTo>
                <a:cubicBezTo>
                  <a:pt x="2266943" y="2950505"/>
                  <a:pt x="2838863" y="2378585"/>
                  <a:pt x="2838863" y="1673087"/>
                </a:cubicBezTo>
                <a:cubicBezTo>
                  <a:pt x="2838863" y="1382650"/>
                  <a:pt x="2741936" y="1114852"/>
                  <a:pt x="2577529" y="901139"/>
                </a:cubicBezTo>
                <a:lnTo>
                  <a:pt x="2706681" y="771988"/>
                </a:lnTo>
                <a:lnTo>
                  <a:pt x="2841540" y="780437"/>
                </a:lnTo>
                <a:cubicBezTo>
                  <a:pt x="3019168" y="1032973"/>
                  <a:pt x="3122890" y="1340917"/>
                  <a:pt x="3122890" y="1673087"/>
                </a:cubicBezTo>
                <a:cubicBezTo>
                  <a:pt x="3122890" y="2535449"/>
                  <a:pt x="2423807" y="3234532"/>
                  <a:pt x="1561445" y="3234532"/>
                </a:cubicBezTo>
                <a:cubicBezTo>
                  <a:pt x="699083" y="3234532"/>
                  <a:pt x="0" y="2535449"/>
                  <a:pt x="0" y="1673087"/>
                </a:cubicBezTo>
                <a:cubicBezTo>
                  <a:pt x="0" y="810725"/>
                  <a:pt x="699083" y="111642"/>
                  <a:pt x="1561445" y="111642"/>
                </a:cubicBezTo>
                <a:close/>
                <a:moveTo>
                  <a:pt x="2909110" y="0"/>
                </a:moveTo>
                <a:lnTo>
                  <a:pt x="2926757" y="281655"/>
                </a:lnTo>
                <a:lnTo>
                  <a:pt x="3208412" y="299301"/>
                </a:lnTo>
                <a:lnTo>
                  <a:pt x="2863230" y="644483"/>
                </a:lnTo>
                <a:lnTo>
                  <a:pt x="2685547" y="633351"/>
                </a:lnTo>
                <a:lnTo>
                  <a:pt x="1718098" y="1600799"/>
                </a:lnTo>
                <a:cubicBezTo>
                  <a:pt x="1729236" y="1622491"/>
                  <a:pt x="1734939" y="1647123"/>
                  <a:pt x="1734939" y="1673087"/>
                </a:cubicBezTo>
                <a:cubicBezTo>
                  <a:pt x="1734939" y="1768905"/>
                  <a:pt x="1657263" y="1846581"/>
                  <a:pt x="1561445" y="1846581"/>
                </a:cubicBezTo>
                <a:cubicBezTo>
                  <a:pt x="1465627" y="1846581"/>
                  <a:pt x="1387951" y="1768905"/>
                  <a:pt x="1387951" y="1673087"/>
                </a:cubicBezTo>
                <a:cubicBezTo>
                  <a:pt x="1387951" y="1577269"/>
                  <a:pt x="1465627" y="1499593"/>
                  <a:pt x="1561445" y="1499593"/>
                </a:cubicBezTo>
                <a:lnTo>
                  <a:pt x="1591006" y="1505561"/>
                </a:lnTo>
                <a:lnTo>
                  <a:pt x="2574981" y="521587"/>
                </a:lnTo>
                <a:lnTo>
                  <a:pt x="2563928" y="34518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endParaRPr>
          </a:p>
        </p:txBody>
      </p:sp>
      <p:sp>
        <p:nvSpPr>
          <p:cNvPr id="77" name="Chord 38">
            <a:extLst>
              <a:ext uri="{FF2B5EF4-FFF2-40B4-BE49-F238E27FC236}">
                <a16:creationId xmlns:a16="http://schemas.microsoft.com/office/drawing/2014/main" id="{284AD387-FD7A-4FAE-86E7-99768FD2F34F}"/>
              </a:ext>
            </a:extLst>
          </p:cNvPr>
          <p:cNvSpPr/>
          <p:nvPr/>
        </p:nvSpPr>
        <p:spPr>
          <a:xfrm>
            <a:off x="6733448" y="2544108"/>
            <a:ext cx="484927" cy="623588"/>
          </a:xfrm>
          <a:custGeom>
            <a:avLst/>
            <a:gdLst/>
            <a:ahLst/>
            <a:cxnLst/>
            <a:rect l="l" t="t" r="r" b="b"/>
            <a:pathLst>
              <a:path w="2519554" h="3240000">
                <a:moveTo>
                  <a:pt x="1259778" y="0"/>
                </a:moveTo>
                <a:cubicBezTo>
                  <a:pt x="1299543" y="0"/>
                  <a:pt x="1331778" y="32235"/>
                  <a:pt x="1331778" y="72000"/>
                </a:cubicBezTo>
                <a:lnTo>
                  <a:pt x="1331778" y="292696"/>
                </a:lnTo>
                <a:cubicBezTo>
                  <a:pt x="1526887" y="301316"/>
                  <a:pt x="1719796" y="357828"/>
                  <a:pt x="1894309" y="459601"/>
                </a:cubicBezTo>
                <a:cubicBezTo>
                  <a:pt x="2284331" y="687055"/>
                  <a:pt x="2522839" y="1105809"/>
                  <a:pt x="2519520" y="1557297"/>
                </a:cubicBezTo>
                <a:lnTo>
                  <a:pt x="2509882" y="1557270"/>
                </a:lnTo>
                <a:cubicBezTo>
                  <a:pt x="2413806" y="1435449"/>
                  <a:pt x="2264527" y="1358626"/>
                  <a:pt x="2097304" y="1358626"/>
                </a:cubicBezTo>
                <a:cubicBezTo>
                  <a:pt x="1931567" y="1358626"/>
                  <a:pt x="1783455" y="1434091"/>
                  <a:pt x="1688484" y="1554913"/>
                </a:cubicBezTo>
                <a:lnTo>
                  <a:pt x="1657888" y="1554825"/>
                </a:lnTo>
                <a:cubicBezTo>
                  <a:pt x="1579123" y="1454657"/>
                  <a:pt x="1463823" y="1385682"/>
                  <a:pt x="1331778" y="1368008"/>
                </a:cubicBezTo>
                <a:lnTo>
                  <a:pt x="1331778" y="2507895"/>
                </a:lnTo>
                <a:lnTo>
                  <a:pt x="1356113" y="2507895"/>
                </a:lnTo>
                <a:lnTo>
                  <a:pt x="1356113" y="2868215"/>
                </a:lnTo>
                <a:lnTo>
                  <a:pt x="1353558" y="2868215"/>
                </a:lnTo>
                <a:cubicBezTo>
                  <a:pt x="1347515" y="3074779"/>
                  <a:pt x="1177830" y="3240000"/>
                  <a:pt x="969556" y="3240000"/>
                </a:cubicBezTo>
                <a:cubicBezTo>
                  <a:pt x="759529" y="3240000"/>
                  <a:pt x="588743" y="3071985"/>
                  <a:pt x="585029" y="2863014"/>
                </a:cubicBezTo>
                <a:cubicBezTo>
                  <a:pt x="584214" y="2861474"/>
                  <a:pt x="584183" y="2859896"/>
                  <a:pt x="584183" y="2858310"/>
                </a:cubicBezTo>
                <a:lnTo>
                  <a:pt x="584422" y="2856985"/>
                </a:lnTo>
                <a:cubicBezTo>
                  <a:pt x="584186" y="2856201"/>
                  <a:pt x="584184" y="2855415"/>
                  <a:pt x="584184" y="2854628"/>
                </a:cubicBezTo>
                <a:lnTo>
                  <a:pt x="584846" y="2854628"/>
                </a:lnTo>
                <a:cubicBezTo>
                  <a:pt x="585977" y="2797047"/>
                  <a:pt x="628115" y="2750982"/>
                  <a:pt x="679843" y="2750982"/>
                </a:cubicBezTo>
                <a:cubicBezTo>
                  <a:pt x="731571" y="2750982"/>
                  <a:pt x="773709" y="2797047"/>
                  <a:pt x="774841" y="2854628"/>
                </a:cubicBezTo>
                <a:lnTo>
                  <a:pt x="776870" y="2854628"/>
                </a:lnTo>
                <a:cubicBezTo>
                  <a:pt x="776870" y="2961046"/>
                  <a:pt x="863138" y="3047314"/>
                  <a:pt x="969556" y="3047314"/>
                </a:cubicBezTo>
                <a:cubicBezTo>
                  <a:pt x="1075974" y="3047314"/>
                  <a:pt x="1162242" y="2961046"/>
                  <a:pt x="1162242" y="2854628"/>
                </a:cubicBezTo>
                <a:lnTo>
                  <a:pt x="1163439" y="2854628"/>
                </a:lnTo>
                <a:lnTo>
                  <a:pt x="1163439" y="2507895"/>
                </a:lnTo>
                <a:lnTo>
                  <a:pt x="1187778" y="2507895"/>
                </a:lnTo>
                <a:lnTo>
                  <a:pt x="1187778" y="1365548"/>
                </a:lnTo>
                <a:cubicBezTo>
                  <a:pt x="1048083" y="1378241"/>
                  <a:pt x="925400" y="1448176"/>
                  <a:pt x="842602" y="1552487"/>
                </a:cubicBezTo>
                <a:lnTo>
                  <a:pt x="807450" y="1552386"/>
                </a:lnTo>
                <a:cubicBezTo>
                  <a:pt x="712615" y="1432960"/>
                  <a:pt x="565486" y="1358626"/>
                  <a:pt x="400996" y="1358626"/>
                </a:cubicBezTo>
                <a:cubicBezTo>
                  <a:pt x="240343" y="1358626"/>
                  <a:pt x="96251" y="1429532"/>
                  <a:pt x="0" y="1543232"/>
                </a:cubicBezTo>
                <a:cubicBezTo>
                  <a:pt x="1264" y="1094357"/>
                  <a:pt x="241710" y="680052"/>
                  <a:pt x="631054" y="455977"/>
                </a:cubicBezTo>
                <a:cubicBezTo>
                  <a:pt x="804121" y="356374"/>
                  <a:pt x="994908" y="301092"/>
                  <a:pt x="1187778" y="292721"/>
                </a:cubicBezTo>
                <a:lnTo>
                  <a:pt x="1187778" y="72000"/>
                </a:lnTo>
                <a:cubicBezTo>
                  <a:pt x="1187778" y="32235"/>
                  <a:pt x="1220013" y="0"/>
                  <a:pt x="1259778"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78" name="Heart 38">
            <a:extLst>
              <a:ext uri="{FF2B5EF4-FFF2-40B4-BE49-F238E27FC236}">
                <a16:creationId xmlns:a16="http://schemas.microsoft.com/office/drawing/2014/main" id="{07191768-391A-445C-9738-68FC969D5D3B}"/>
              </a:ext>
            </a:extLst>
          </p:cNvPr>
          <p:cNvSpPr/>
          <p:nvPr/>
        </p:nvSpPr>
        <p:spPr>
          <a:xfrm>
            <a:off x="7436317" y="1509092"/>
            <a:ext cx="544275" cy="544275"/>
          </a:xfrm>
          <a:prstGeom prst="hear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79" name="Round Same Side Corner Rectangle 19">
            <a:extLst>
              <a:ext uri="{FF2B5EF4-FFF2-40B4-BE49-F238E27FC236}">
                <a16:creationId xmlns:a16="http://schemas.microsoft.com/office/drawing/2014/main" id="{4F6F0E8F-9F3A-4C37-B8FA-77940D946D49}"/>
              </a:ext>
            </a:extLst>
          </p:cNvPr>
          <p:cNvSpPr/>
          <p:nvPr/>
        </p:nvSpPr>
        <p:spPr>
          <a:xfrm>
            <a:off x="10301960" y="5685084"/>
            <a:ext cx="411706" cy="508675"/>
          </a:xfrm>
          <a:custGeom>
            <a:avLst/>
            <a:gdLst/>
            <a:ahLst/>
            <a:cxnLst/>
            <a:rect l="l" t="t" r="r" b="b"/>
            <a:pathLst>
              <a:path w="2600931" h="3213524">
                <a:moveTo>
                  <a:pt x="1304260" y="0"/>
                </a:moveTo>
                <a:cubicBezTo>
                  <a:pt x="1403671" y="0"/>
                  <a:pt x="1484260" y="80589"/>
                  <a:pt x="1484260" y="180000"/>
                </a:cubicBezTo>
                <a:lnTo>
                  <a:pt x="1484260" y="412061"/>
                </a:lnTo>
                <a:lnTo>
                  <a:pt x="2330931" y="412061"/>
                </a:lnTo>
                <a:lnTo>
                  <a:pt x="2600931" y="682061"/>
                </a:lnTo>
                <a:lnTo>
                  <a:pt x="2330931" y="952061"/>
                </a:lnTo>
                <a:lnTo>
                  <a:pt x="1484260" y="952061"/>
                </a:lnTo>
                <a:lnTo>
                  <a:pt x="1484260" y="1110244"/>
                </a:lnTo>
                <a:lnTo>
                  <a:pt x="2375646" y="1110244"/>
                </a:lnTo>
                <a:lnTo>
                  <a:pt x="2375646" y="1650244"/>
                </a:lnTo>
                <a:lnTo>
                  <a:pt x="1484260" y="1650244"/>
                </a:lnTo>
                <a:lnTo>
                  <a:pt x="1484260" y="3213524"/>
                </a:lnTo>
                <a:lnTo>
                  <a:pt x="1124260" y="3213524"/>
                </a:lnTo>
                <a:lnTo>
                  <a:pt x="1124260" y="1650244"/>
                </a:lnTo>
                <a:lnTo>
                  <a:pt x="270000" y="1650244"/>
                </a:lnTo>
                <a:lnTo>
                  <a:pt x="0" y="1380244"/>
                </a:lnTo>
                <a:lnTo>
                  <a:pt x="270000" y="1110244"/>
                </a:lnTo>
                <a:lnTo>
                  <a:pt x="1124260" y="1110244"/>
                </a:lnTo>
                <a:lnTo>
                  <a:pt x="1124260" y="952061"/>
                </a:lnTo>
                <a:lnTo>
                  <a:pt x="224931" y="952061"/>
                </a:lnTo>
                <a:lnTo>
                  <a:pt x="224931" y="412061"/>
                </a:lnTo>
                <a:lnTo>
                  <a:pt x="1124260" y="412061"/>
                </a:lnTo>
                <a:lnTo>
                  <a:pt x="1124260" y="180000"/>
                </a:lnTo>
                <a:cubicBezTo>
                  <a:pt x="1124260" y="80589"/>
                  <a:pt x="1204849" y="0"/>
                  <a:pt x="1304260"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0" name="Rectangle 23">
            <a:extLst>
              <a:ext uri="{FF2B5EF4-FFF2-40B4-BE49-F238E27FC236}">
                <a16:creationId xmlns:a16="http://schemas.microsoft.com/office/drawing/2014/main" id="{411254AD-C704-4DA8-B5ED-2CB7E0E42884}"/>
              </a:ext>
            </a:extLst>
          </p:cNvPr>
          <p:cNvSpPr/>
          <p:nvPr/>
        </p:nvSpPr>
        <p:spPr>
          <a:xfrm>
            <a:off x="4242330" y="5739982"/>
            <a:ext cx="678102" cy="398876"/>
          </a:xfrm>
          <a:custGeom>
            <a:avLst/>
            <a:gdLst/>
            <a:ahLst/>
            <a:cxnLst/>
            <a:rect l="l" t="t" r="r" b="b"/>
            <a:pathLst>
              <a:path w="4529836" h="2664566">
                <a:moveTo>
                  <a:pt x="1861969" y="0"/>
                </a:moveTo>
                <a:cubicBezTo>
                  <a:pt x="2177122" y="0"/>
                  <a:pt x="2455874" y="155855"/>
                  <a:pt x="2611443" y="404565"/>
                </a:cubicBezTo>
                <a:cubicBezTo>
                  <a:pt x="2709453" y="315054"/>
                  <a:pt x="2840684" y="266178"/>
                  <a:pt x="2983336" y="266178"/>
                </a:cubicBezTo>
                <a:cubicBezTo>
                  <a:pt x="3293144" y="266178"/>
                  <a:pt x="3549108" y="496718"/>
                  <a:pt x="3578241" y="797044"/>
                </a:cubicBezTo>
                <a:cubicBezTo>
                  <a:pt x="3583592" y="793823"/>
                  <a:pt x="3589010" y="793774"/>
                  <a:pt x="3594440" y="793774"/>
                </a:cubicBezTo>
                <a:cubicBezTo>
                  <a:pt x="4111042" y="793774"/>
                  <a:pt x="4529836" y="1212568"/>
                  <a:pt x="4529836" y="1729170"/>
                </a:cubicBezTo>
                <a:cubicBezTo>
                  <a:pt x="4529836" y="2216938"/>
                  <a:pt x="4156487" y="2617512"/>
                  <a:pt x="3679930" y="2660249"/>
                </a:cubicBezTo>
                <a:lnTo>
                  <a:pt x="3679930" y="2664566"/>
                </a:lnTo>
                <a:lnTo>
                  <a:pt x="3594440" y="2664566"/>
                </a:lnTo>
                <a:lnTo>
                  <a:pt x="1043912" y="2664566"/>
                </a:lnTo>
                <a:lnTo>
                  <a:pt x="1043912" y="2657589"/>
                </a:lnTo>
                <a:cubicBezTo>
                  <a:pt x="1008374" y="2662448"/>
                  <a:pt x="972132" y="2664566"/>
                  <a:pt x="935396" y="2664566"/>
                </a:cubicBezTo>
                <a:cubicBezTo>
                  <a:pt x="418794" y="2664566"/>
                  <a:pt x="0" y="2245772"/>
                  <a:pt x="0" y="1729170"/>
                </a:cubicBezTo>
                <a:cubicBezTo>
                  <a:pt x="0" y="1212568"/>
                  <a:pt x="418794" y="793774"/>
                  <a:pt x="935396" y="793774"/>
                </a:cubicBezTo>
                <a:lnTo>
                  <a:pt x="954395" y="797612"/>
                </a:lnTo>
                <a:cubicBezTo>
                  <a:pt x="1004779" y="344999"/>
                  <a:pt x="1393085" y="0"/>
                  <a:pt x="1861969"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1" name="Oval 31">
            <a:extLst>
              <a:ext uri="{FF2B5EF4-FFF2-40B4-BE49-F238E27FC236}">
                <a16:creationId xmlns:a16="http://schemas.microsoft.com/office/drawing/2014/main" id="{9CEA4298-5C72-495F-935E-04B7A42F93E1}"/>
              </a:ext>
            </a:extLst>
          </p:cNvPr>
          <p:cNvSpPr/>
          <p:nvPr/>
        </p:nvSpPr>
        <p:spPr>
          <a:xfrm>
            <a:off x="8665030" y="5684794"/>
            <a:ext cx="504505" cy="509254"/>
          </a:xfrm>
          <a:custGeom>
            <a:avLst/>
            <a:gdLst/>
            <a:ahLst/>
            <a:cxnLst/>
            <a:rect l="l" t="t" r="r" b="b"/>
            <a:pathLst>
              <a:path w="3187187" h="3217189">
                <a:moveTo>
                  <a:pt x="2136560" y="2669280"/>
                </a:moveTo>
                <a:cubicBezTo>
                  <a:pt x="2154235" y="2662847"/>
                  <a:pt x="2173778" y="2671961"/>
                  <a:pt x="2180211" y="2689635"/>
                </a:cubicBezTo>
                <a:lnTo>
                  <a:pt x="2338628" y="3124881"/>
                </a:lnTo>
                <a:cubicBezTo>
                  <a:pt x="2345061" y="3142556"/>
                  <a:pt x="2335948" y="3162099"/>
                  <a:pt x="2318273" y="3168533"/>
                </a:cubicBezTo>
                <a:lnTo>
                  <a:pt x="2190259" y="3215126"/>
                </a:lnTo>
                <a:cubicBezTo>
                  <a:pt x="2172585" y="3221559"/>
                  <a:pt x="2153041" y="3212445"/>
                  <a:pt x="2146608" y="3194771"/>
                </a:cubicBezTo>
                <a:lnTo>
                  <a:pt x="1988192" y="2759525"/>
                </a:lnTo>
                <a:cubicBezTo>
                  <a:pt x="1981759" y="2741850"/>
                  <a:pt x="1990872" y="2722307"/>
                  <a:pt x="2008547" y="2715873"/>
                </a:cubicBezTo>
                <a:close/>
                <a:moveTo>
                  <a:pt x="1050626" y="2669280"/>
                </a:moveTo>
                <a:lnTo>
                  <a:pt x="1178640" y="2715873"/>
                </a:lnTo>
                <a:cubicBezTo>
                  <a:pt x="1196314" y="2722307"/>
                  <a:pt x="1205428" y="2741850"/>
                  <a:pt x="1198995" y="2759525"/>
                </a:cubicBezTo>
                <a:lnTo>
                  <a:pt x="1040578" y="3194771"/>
                </a:lnTo>
                <a:cubicBezTo>
                  <a:pt x="1034145" y="3212445"/>
                  <a:pt x="1014601" y="3221559"/>
                  <a:pt x="996927" y="3215126"/>
                </a:cubicBezTo>
                <a:lnTo>
                  <a:pt x="868913" y="3168533"/>
                </a:lnTo>
                <a:cubicBezTo>
                  <a:pt x="851239" y="3162099"/>
                  <a:pt x="842125" y="3142556"/>
                  <a:pt x="848558" y="3124881"/>
                </a:cubicBezTo>
                <a:lnTo>
                  <a:pt x="1006975" y="2689635"/>
                </a:lnTo>
                <a:cubicBezTo>
                  <a:pt x="1013408" y="2671961"/>
                  <a:pt x="1032952" y="2662847"/>
                  <a:pt x="1050626" y="2669280"/>
                </a:cubicBezTo>
                <a:close/>
                <a:moveTo>
                  <a:pt x="2647909" y="2029882"/>
                </a:moveTo>
                <a:cubicBezTo>
                  <a:pt x="2656328" y="2027626"/>
                  <a:pt x="2665608" y="2028582"/>
                  <a:pt x="2673752" y="2033284"/>
                </a:cubicBezTo>
                <a:lnTo>
                  <a:pt x="3074877" y="2264874"/>
                </a:lnTo>
                <a:cubicBezTo>
                  <a:pt x="3091166" y="2274278"/>
                  <a:pt x="3096747" y="2295107"/>
                  <a:pt x="3087343" y="2311396"/>
                </a:cubicBezTo>
                <a:lnTo>
                  <a:pt x="3019228" y="2429374"/>
                </a:lnTo>
                <a:cubicBezTo>
                  <a:pt x="3009824" y="2445663"/>
                  <a:pt x="2988995" y="2451244"/>
                  <a:pt x="2972706" y="2441840"/>
                </a:cubicBezTo>
                <a:lnTo>
                  <a:pt x="2571581" y="2210250"/>
                </a:lnTo>
                <a:cubicBezTo>
                  <a:pt x="2555292" y="2200846"/>
                  <a:pt x="2549710" y="2180017"/>
                  <a:pt x="2559115" y="2163728"/>
                </a:cubicBezTo>
                <a:lnTo>
                  <a:pt x="2627229" y="2045750"/>
                </a:lnTo>
                <a:cubicBezTo>
                  <a:pt x="2631932" y="2037605"/>
                  <a:pt x="2639490" y="2032138"/>
                  <a:pt x="2647909" y="2029882"/>
                </a:cubicBezTo>
                <a:close/>
                <a:moveTo>
                  <a:pt x="539277" y="2029882"/>
                </a:moveTo>
                <a:cubicBezTo>
                  <a:pt x="547696" y="2032138"/>
                  <a:pt x="555255" y="2037605"/>
                  <a:pt x="559957" y="2045750"/>
                </a:cubicBezTo>
                <a:lnTo>
                  <a:pt x="628071" y="2163728"/>
                </a:lnTo>
                <a:cubicBezTo>
                  <a:pt x="637476" y="2180017"/>
                  <a:pt x="631895" y="2200846"/>
                  <a:pt x="615606" y="2210250"/>
                </a:cubicBezTo>
                <a:lnTo>
                  <a:pt x="214481" y="2441840"/>
                </a:lnTo>
                <a:cubicBezTo>
                  <a:pt x="198192" y="2451244"/>
                  <a:pt x="177363" y="2445663"/>
                  <a:pt x="167958" y="2429374"/>
                </a:cubicBezTo>
                <a:lnTo>
                  <a:pt x="99844" y="2311396"/>
                </a:lnTo>
                <a:cubicBezTo>
                  <a:pt x="90439" y="2295107"/>
                  <a:pt x="96020" y="2274278"/>
                  <a:pt x="112309" y="2264874"/>
                </a:cubicBezTo>
                <a:lnTo>
                  <a:pt x="513434" y="2033284"/>
                </a:lnTo>
                <a:cubicBezTo>
                  <a:pt x="521579" y="2028582"/>
                  <a:pt x="530858" y="2027626"/>
                  <a:pt x="539277" y="2029882"/>
                </a:cubicBezTo>
                <a:close/>
                <a:moveTo>
                  <a:pt x="3094879" y="918289"/>
                </a:moveTo>
                <a:cubicBezTo>
                  <a:pt x="3112554" y="911856"/>
                  <a:pt x="3132097" y="920969"/>
                  <a:pt x="3138531" y="938644"/>
                </a:cubicBezTo>
                <a:lnTo>
                  <a:pt x="3185124" y="1066657"/>
                </a:lnTo>
                <a:cubicBezTo>
                  <a:pt x="3191557" y="1084332"/>
                  <a:pt x="3182443" y="1103875"/>
                  <a:pt x="3164769" y="1110308"/>
                </a:cubicBezTo>
                <a:lnTo>
                  <a:pt x="2729523" y="1268725"/>
                </a:lnTo>
                <a:cubicBezTo>
                  <a:pt x="2711848" y="1275158"/>
                  <a:pt x="2692304" y="1266045"/>
                  <a:pt x="2685871" y="1248370"/>
                </a:cubicBezTo>
                <a:lnTo>
                  <a:pt x="2639278" y="1120357"/>
                </a:lnTo>
                <a:cubicBezTo>
                  <a:pt x="2632845" y="1102682"/>
                  <a:pt x="2641959" y="1083138"/>
                  <a:pt x="2659633" y="1076705"/>
                </a:cubicBezTo>
                <a:close/>
                <a:moveTo>
                  <a:pt x="92307" y="918289"/>
                </a:moveTo>
                <a:lnTo>
                  <a:pt x="527553" y="1076705"/>
                </a:lnTo>
                <a:cubicBezTo>
                  <a:pt x="545228" y="1083138"/>
                  <a:pt x="554341" y="1102682"/>
                  <a:pt x="547908" y="1120357"/>
                </a:cubicBezTo>
                <a:lnTo>
                  <a:pt x="501315" y="1248370"/>
                </a:lnTo>
                <a:cubicBezTo>
                  <a:pt x="494882" y="1266045"/>
                  <a:pt x="475338" y="1275158"/>
                  <a:pt x="457664" y="1268725"/>
                </a:cubicBezTo>
                <a:lnTo>
                  <a:pt x="22418" y="1110308"/>
                </a:lnTo>
                <a:cubicBezTo>
                  <a:pt x="4743" y="1103875"/>
                  <a:pt x="-4370" y="1084332"/>
                  <a:pt x="2063" y="1066657"/>
                </a:cubicBezTo>
                <a:lnTo>
                  <a:pt x="48656" y="938644"/>
                </a:lnTo>
                <a:cubicBezTo>
                  <a:pt x="55089" y="920969"/>
                  <a:pt x="74633" y="911856"/>
                  <a:pt x="92307" y="918289"/>
                </a:cubicBezTo>
                <a:close/>
                <a:moveTo>
                  <a:pt x="1593593" y="658644"/>
                </a:moveTo>
                <a:cubicBezTo>
                  <a:pt x="2116495" y="658644"/>
                  <a:pt x="2540391" y="1082540"/>
                  <a:pt x="2540391" y="1605442"/>
                </a:cubicBezTo>
                <a:cubicBezTo>
                  <a:pt x="2540391" y="2128344"/>
                  <a:pt x="2116495" y="2552240"/>
                  <a:pt x="1593593" y="2552240"/>
                </a:cubicBezTo>
                <a:cubicBezTo>
                  <a:pt x="1070691" y="2552240"/>
                  <a:pt x="646795" y="2128344"/>
                  <a:pt x="646795" y="1605442"/>
                </a:cubicBezTo>
                <a:cubicBezTo>
                  <a:pt x="646795" y="1082540"/>
                  <a:pt x="1070691" y="658644"/>
                  <a:pt x="1593593" y="658644"/>
                </a:cubicBezTo>
                <a:close/>
                <a:moveTo>
                  <a:pt x="2246117" y="1165"/>
                </a:moveTo>
                <a:cubicBezTo>
                  <a:pt x="2254536" y="-1090"/>
                  <a:pt x="2263815" y="-135"/>
                  <a:pt x="2271960" y="4568"/>
                </a:cubicBezTo>
                <a:lnTo>
                  <a:pt x="2389938" y="72682"/>
                </a:lnTo>
                <a:cubicBezTo>
                  <a:pt x="2406227" y="82087"/>
                  <a:pt x="2411808" y="102916"/>
                  <a:pt x="2402403" y="119205"/>
                </a:cubicBezTo>
                <a:lnTo>
                  <a:pt x="2170814" y="520330"/>
                </a:lnTo>
                <a:cubicBezTo>
                  <a:pt x="2161409" y="536619"/>
                  <a:pt x="2140580" y="542200"/>
                  <a:pt x="2124291" y="532795"/>
                </a:cubicBezTo>
                <a:lnTo>
                  <a:pt x="2006313" y="464681"/>
                </a:lnTo>
                <a:cubicBezTo>
                  <a:pt x="1990024" y="455276"/>
                  <a:pt x="1984443" y="434447"/>
                  <a:pt x="1993848" y="418158"/>
                </a:cubicBezTo>
                <a:lnTo>
                  <a:pt x="2225437" y="17033"/>
                </a:lnTo>
                <a:cubicBezTo>
                  <a:pt x="2230139" y="8889"/>
                  <a:pt x="2237698" y="3421"/>
                  <a:pt x="2246117" y="1165"/>
                </a:cubicBezTo>
                <a:close/>
                <a:moveTo>
                  <a:pt x="941069" y="1165"/>
                </a:moveTo>
                <a:cubicBezTo>
                  <a:pt x="949488" y="3421"/>
                  <a:pt x="957047" y="8889"/>
                  <a:pt x="961749" y="17033"/>
                </a:cubicBezTo>
                <a:lnTo>
                  <a:pt x="1193338" y="418158"/>
                </a:lnTo>
                <a:cubicBezTo>
                  <a:pt x="1202743" y="434447"/>
                  <a:pt x="1197162" y="455276"/>
                  <a:pt x="1180873" y="464681"/>
                </a:cubicBezTo>
                <a:lnTo>
                  <a:pt x="1062895" y="532795"/>
                </a:lnTo>
                <a:cubicBezTo>
                  <a:pt x="1046606" y="542200"/>
                  <a:pt x="1025777" y="536619"/>
                  <a:pt x="1016372" y="520330"/>
                </a:cubicBezTo>
                <a:lnTo>
                  <a:pt x="784783" y="119205"/>
                </a:lnTo>
                <a:cubicBezTo>
                  <a:pt x="775378" y="102916"/>
                  <a:pt x="780959" y="82087"/>
                  <a:pt x="797248" y="72682"/>
                </a:cubicBezTo>
                <a:lnTo>
                  <a:pt x="915226" y="4568"/>
                </a:lnTo>
                <a:cubicBezTo>
                  <a:pt x="923371" y="-135"/>
                  <a:pt x="932650" y="-1090"/>
                  <a:pt x="941069" y="1165"/>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2" name="Rectangle 23">
            <a:extLst>
              <a:ext uri="{FF2B5EF4-FFF2-40B4-BE49-F238E27FC236}">
                <a16:creationId xmlns:a16="http://schemas.microsoft.com/office/drawing/2014/main" id="{D1D013BE-5839-41BC-BC72-D7D6A426C477}"/>
              </a:ext>
            </a:extLst>
          </p:cNvPr>
          <p:cNvSpPr/>
          <p:nvPr/>
        </p:nvSpPr>
        <p:spPr>
          <a:xfrm>
            <a:off x="5963174" y="5716474"/>
            <a:ext cx="691882" cy="445892"/>
          </a:xfrm>
          <a:custGeom>
            <a:avLst/>
            <a:gdLst/>
            <a:ahLst/>
            <a:cxnLst/>
            <a:rect l="l" t="t" r="r" b="b"/>
            <a:pathLst>
              <a:path w="3224845" h="2078296">
                <a:moveTo>
                  <a:pt x="1153236" y="427959"/>
                </a:moveTo>
                <a:cubicBezTo>
                  <a:pt x="1348431" y="427959"/>
                  <a:pt x="1521080" y="524490"/>
                  <a:pt x="1617434" y="678532"/>
                </a:cubicBezTo>
                <a:cubicBezTo>
                  <a:pt x="1678138" y="623092"/>
                  <a:pt x="1759417" y="592820"/>
                  <a:pt x="1847771" y="592820"/>
                </a:cubicBezTo>
                <a:cubicBezTo>
                  <a:pt x="2039655" y="592820"/>
                  <a:pt x="2198190" y="735609"/>
                  <a:pt x="2216233" y="921620"/>
                </a:cubicBezTo>
                <a:cubicBezTo>
                  <a:pt x="2219548" y="919625"/>
                  <a:pt x="2222903" y="919594"/>
                  <a:pt x="2226267" y="919594"/>
                </a:cubicBezTo>
                <a:cubicBezTo>
                  <a:pt x="2546231" y="919594"/>
                  <a:pt x="2805617" y="1178981"/>
                  <a:pt x="2805617" y="1498945"/>
                </a:cubicBezTo>
                <a:cubicBezTo>
                  <a:pt x="2805617" y="1801051"/>
                  <a:pt x="2574378" y="2049153"/>
                  <a:pt x="2279216" y="2075622"/>
                </a:cubicBezTo>
                <a:lnTo>
                  <a:pt x="2279216" y="2078296"/>
                </a:lnTo>
                <a:lnTo>
                  <a:pt x="2226267" y="2078296"/>
                </a:lnTo>
                <a:lnTo>
                  <a:pt x="646561" y="2078296"/>
                </a:lnTo>
                <a:lnTo>
                  <a:pt x="646561" y="2073975"/>
                </a:lnTo>
                <a:cubicBezTo>
                  <a:pt x="624550" y="2076984"/>
                  <a:pt x="602103" y="2078296"/>
                  <a:pt x="579350" y="2078296"/>
                </a:cubicBezTo>
                <a:cubicBezTo>
                  <a:pt x="259386" y="2078296"/>
                  <a:pt x="0" y="1818910"/>
                  <a:pt x="0" y="1498945"/>
                </a:cubicBezTo>
                <a:cubicBezTo>
                  <a:pt x="0" y="1178981"/>
                  <a:pt x="259386" y="919594"/>
                  <a:pt x="579350" y="919594"/>
                </a:cubicBezTo>
                <a:lnTo>
                  <a:pt x="591118" y="921972"/>
                </a:lnTo>
                <a:cubicBezTo>
                  <a:pt x="622324" y="641639"/>
                  <a:pt x="862826" y="427959"/>
                  <a:pt x="1153236" y="427959"/>
                </a:cubicBezTo>
                <a:close/>
                <a:moveTo>
                  <a:pt x="1844671" y="0"/>
                </a:moveTo>
                <a:cubicBezTo>
                  <a:pt x="2007709" y="0"/>
                  <a:pt x="2151917" y="80629"/>
                  <a:pt x="2232398" y="209295"/>
                </a:cubicBezTo>
                <a:cubicBezTo>
                  <a:pt x="2283102" y="162988"/>
                  <a:pt x="2350992" y="137703"/>
                  <a:pt x="2424790" y="137703"/>
                </a:cubicBezTo>
                <a:cubicBezTo>
                  <a:pt x="2585064" y="137703"/>
                  <a:pt x="2717483" y="256969"/>
                  <a:pt x="2732554" y="412337"/>
                </a:cubicBezTo>
                <a:cubicBezTo>
                  <a:pt x="2735322" y="410671"/>
                  <a:pt x="2738125" y="410646"/>
                  <a:pt x="2740934" y="410646"/>
                </a:cubicBezTo>
                <a:cubicBezTo>
                  <a:pt x="3008189" y="410646"/>
                  <a:pt x="3224845" y="627302"/>
                  <a:pt x="3224845" y="894557"/>
                </a:cubicBezTo>
                <a:cubicBezTo>
                  <a:pt x="3224845" y="1096996"/>
                  <a:pt x="3100535" y="1270403"/>
                  <a:pt x="2923312" y="1340619"/>
                </a:cubicBezTo>
                <a:cubicBezTo>
                  <a:pt x="2866347" y="1049229"/>
                  <a:pt x="2609521" y="829523"/>
                  <a:pt x="2301383" y="829523"/>
                </a:cubicBezTo>
                <a:cubicBezTo>
                  <a:pt x="2297701" y="829523"/>
                  <a:pt x="2294026" y="829557"/>
                  <a:pt x="2290397" y="831741"/>
                </a:cubicBezTo>
                <a:cubicBezTo>
                  <a:pt x="2270640" y="628070"/>
                  <a:pt x="2097054" y="471725"/>
                  <a:pt x="1886953" y="471725"/>
                </a:cubicBezTo>
                <a:cubicBezTo>
                  <a:pt x="1790211" y="471725"/>
                  <a:pt x="1701214" y="504871"/>
                  <a:pt x="1634747" y="565575"/>
                </a:cubicBezTo>
                <a:cubicBezTo>
                  <a:pt x="1575570" y="470966"/>
                  <a:pt x="1490108" y="396171"/>
                  <a:pt x="1388252" y="349790"/>
                </a:cubicBezTo>
                <a:cubicBezTo>
                  <a:pt x="1438607" y="147092"/>
                  <a:pt x="1624461" y="0"/>
                  <a:pt x="1844671"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3" name="Oval 31">
            <a:extLst>
              <a:ext uri="{FF2B5EF4-FFF2-40B4-BE49-F238E27FC236}">
                <a16:creationId xmlns:a16="http://schemas.microsoft.com/office/drawing/2014/main" id="{F2B4C20E-6F83-4700-819A-B889CC4F8028}"/>
              </a:ext>
            </a:extLst>
          </p:cNvPr>
          <p:cNvSpPr/>
          <p:nvPr/>
        </p:nvSpPr>
        <p:spPr>
          <a:xfrm>
            <a:off x="6939606" y="5653380"/>
            <a:ext cx="579873" cy="572083"/>
          </a:xfrm>
          <a:custGeom>
            <a:avLst/>
            <a:gdLst/>
            <a:ahLst/>
            <a:cxnLst/>
            <a:rect l="l" t="t" r="r" b="b"/>
            <a:pathLst>
              <a:path w="3240076" h="3196551">
                <a:moveTo>
                  <a:pt x="2810300" y="1617710"/>
                </a:moveTo>
                <a:cubicBezTo>
                  <a:pt x="2817009" y="1615912"/>
                  <a:pt x="2824405" y="1616674"/>
                  <a:pt x="2830895" y="1620421"/>
                </a:cubicBezTo>
                <a:lnTo>
                  <a:pt x="3150571" y="1804986"/>
                </a:lnTo>
                <a:cubicBezTo>
                  <a:pt x="3163552" y="1812480"/>
                  <a:pt x="3168000" y="1829080"/>
                  <a:pt x="3160506" y="1842062"/>
                </a:cubicBezTo>
                <a:lnTo>
                  <a:pt x="3106222" y="1936084"/>
                </a:lnTo>
                <a:cubicBezTo>
                  <a:pt x="3098727" y="1949065"/>
                  <a:pt x="3082128" y="1953513"/>
                  <a:pt x="3069146" y="1946019"/>
                </a:cubicBezTo>
                <a:lnTo>
                  <a:pt x="2749470" y="1761453"/>
                </a:lnTo>
                <a:cubicBezTo>
                  <a:pt x="2736489" y="1753959"/>
                  <a:pt x="2732040" y="1737359"/>
                  <a:pt x="2739536" y="1724378"/>
                </a:cubicBezTo>
                <a:lnTo>
                  <a:pt x="2793819" y="1630356"/>
                </a:lnTo>
                <a:cubicBezTo>
                  <a:pt x="2797567" y="1623864"/>
                  <a:pt x="2803590" y="1619508"/>
                  <a:pt x="2810300" y="1617710"/>
                </a:cubicBezTo>
                <a:close/>
                <a:moveTo>
                  <a:pt x="1308278" y="1324343"/>
                </a:moveTo>
                <a:cubicBezTo>
                  <a:pt x="1529714" y="1324343"/>
                  <a:pt x="1725574" y="1433852"/>
                  <a:pt x="1834882" y="1608603"/>
                </a:cubicBezTo>
                <a:cubicBezTo>
                  <a:pt x="1903747" y="1545710"/>
                  <a:pt x="1995954" y="1511368"/>
                  <a:pt x="2096186" y="1511368"/>
                </a:cubicBezTo>
                <a:cubicBezTo>
                  <a:pt x="2313867" y="1511368"/>
                  <a:pt x="2493715" y="1673353"/>
                  <a:pt x="2514185" y="1884371"/>
                </a:cubicBezTo>
                <a:cubicBezTo>
                  <a:pt x="2517944" y="1882108"/>
                  <a:pt x="2521751" y="1882074"/>
                  <a:pt x="2525567" y="1882074"/>
                </a:cubicBezTo>
                <a:cubicBezTo>
                  <a:pt x="2888547" y="1882074"/>
                  <a:pt x="3182805" y="2176332"/>
                  <a:pt x="3182805" y="2539312"/>
                </a:cubicBezTo>
                <a:cubicBezTo>
                  <a:pt x="3182805" y="2882034"/>
                  <a:pt x="2920478" y="3163490"/>
                  <a:pt x="2585635" y="3193518"/>
                </a:cubicBezTo>
                <a:lnTo>
                  <a:pt x="2585635" y="3196551"/>
                </a:lnTo>
                <a:lnTo>
                  <a:pt x="2525567" y="3196551"/>
                </a:lnTo>
                <a:lnTo>
                  <a:pt x="733485" y="3196551"/>
                </a:lnTo>
                <a:lnTo>
                  <a:pt x="733485" y="3191649"/>
                </a:lnTo>
                <a:cubicBezTo>
                  <a:pt x="708515" y="3195063"/>
                  <a:pt x="683050" y="3196551"/>
                  <a:pt x="657239" y="3196551"/>
                </a:cubicBezTo>
                <a:cubicBezTo>
                  <a:pt x="294258" y="3196551"/>
                  <a:pt x="0" y="2902293"/>
                  <a:pt x="0" y="2539312"/>
                </a:cubicBezTo>
                <a:cubicBezTo>
                  <a:pt x="0" y="2176332"/>
                  <a:pt x="294258" y="1882074"/>
                  <a:pt x="657239" y="1882074"/>
                </a:cubicBezTo>
                <a:lnTo>
                  <a:pt x="670588" y="1884770"/>
                </a:lnTo>
                <a:cubicBezTo>
                  <a:pt x="705989" y="1566750"/>
                  <a:pt x="978825" y="1324343"/>
                  <a:pt x="1308278" y="1324343"/>
                </a:cubicBezTo>
                <a:close/>
                <a:moveTo>
                  <a:pt x="3166512" y="731828"/>
                </a:moveTo>
                <a:cubicBezTo>
                  <a:pt x="3180598" y="726701"/>
                  <a:pt x="3196172" y="733964"/>
                  <a:pt x="3201300" y="748050"/>
                </a:cubicBezTo>
                <a:lnTo>
                  <a:pt x="3238432" y="850070"/>
                </a:lnTo>
                <a:cubicBezTo>
                  <a:pt x="3243559" y="864156"/>
                  <a:pt x="3236295" y="879731"/>
                  <a:pt x="3222210" y="884857"/>
                </a:cubicBezTo>
                <a:lnTo>
                  <a:pt x="2875342" y="1011107"/>
                </a:lnTo>
                <a:cubicBezTo>
                  <a:pt x="2861256" y="1016234"/>
                  <a:pt x="2845680" y="1008972"/>
                  <a:pt x="2840554" y="994886"/>
                </a:cubicBezTo>
                <a:lnTo>
                  <a:pt x="2803421" y="892866"/>
                </a:lnTo>
                <a:cubicBezTo>
                  <a:pt x="2798295" y="878780"/>
                  <a:pt x="2805558" y="863204"/>
                  <a:pt x="2819643" y="858077"/>
                </a:cubicBezTo>
                <a:close/>
                <a:moveTo>
                  <a:pt x="773619" y="731828"/>
                </a:moveTo>
                <a:lnTo>
                  <a:pt x="1120487" y="858077"/>
                </a:lnTo>
                <a:cubicBezTo>
                  <a:pt x="1134573" y="863204"/>
                  <a:pt x="1141836" y="878780"/>
                  <a:pt x="1136709" y="892866"/>
                </a:cubicBezTo>
                <a:lnTo>
                  <a:pt x="1099577" y="994886"/>
                </a:lnTo>
                <a:cubicBezTo>
                  <a:pt x="1094450" y="1008972"/>
                  <a:pt x="1078875" y="1016234"/>
                  <a:pt x="1064789" y="1011107"/>
                </a:cubicBezTo>
                <a:lnTo>
                  <a:pt x="717921" y="884857"/>
                </a:lnTo>
                <a:cubicBezTo>
                  <a:pt x="703835" y="879731"/>
                  <a:pt x="696572" y="864156"/>
                  <a:pt x="701699" y="850070"/>
                </a:cubicBezTo>
                <a:lnTo>
                  <a:pt x="738831" y="748050"/>
                </a:lnTo>
                <a:cubicBezTo>
                  <a:pt x="743958" y="733964"/>
                  <a:pt x="759534" y="726701"/>
                  <a:pt x="773619" y="731828"/>
                </a:cubicBezTo>
                <a:close/>
                <a:moveTo>
                  <a:pt x="1970065" y="524905"/>
                </a:moveTo>
                <a:cubicBezTo>
                  <a:pt x="2386791" y="524905"/>
                  <a:pt x="2724614" y="862728"/>
                  <a:pt x="2724614" y="1279453"/>
                </a:cubicBezTo>
                <a:cubicBezTo>
                  <a:pt x="2724614" y="1453368"/>
                  <a:pt x="2665775" y="1613540"/>
                  <a:pt x="2564463" y="1739247"/>
                </a:cubicBezTo>
                <a:cubicBezTo>
                  <a:pt x="2529951" y="1545877"/>
                  <a:pt x="2358485" y="1402176"/>
                  <a:pt x="2153457" y="1402176"/>
                </a:cubicBezTo>
                <a:cubicBezTo>
                  <a:pt x="2053225" y="1402176"/>
                  <a:pt x="1961018" y="1436518"/>
                  <a:pt x="1892153" y="1499411"/>
                </a:cubicBezTo>
                <a:cubicBezTo>
                  <a:pt x="1782845" y="1324660"/>
                  <a:pt x="1586985" y="1215151"/>
                  <a:pt x="1365549" y="1215151"/>
                </a:cubicBezTo>
                <a:cubicBezTo>
                  <a:pt x="1314582" y="1215151"/>
                  <a:pt x="1264970" y="1220953"/>
                  <a:pt x="1217820" y="1233835"/>
                </a:cubicBezTo>
                <a:cubicBezTo>
                  <a:pt x="1240489" y="838320"/>
                  <a:pt x="1568676" y="524905"/>
                  <a:pt x="1970065" y="524905"/>
                </a:cubicBezTo>
                <a:close/>
                <a:moveTo>
                  <a:pt x="2490093" y="928"/>
                </a:moveTo>
                <a:cubicBezTo>
                  <a:pt x="2496802" y="-869"/>
                  <a:pt x="2504197" y="-108"/>
                  <a:pt x="2510688" y="3640"/>
                </a:cubicBezTo>
                <a:lnTo>
                  <a:pt x="2604711" y="57924"/>
                </a:lnTo>
                <a:cubicBezTo>
                  <a:pt x="2617692" y="65419"/>
                  <a:pt x="2622140" y="82019"/>
                  <a:pt x="2614644" y="95000"/>
                </a:cubicBezTo>
                <a:lnTo>
                  <a:pt x="2430080" y="414676"/>
                </a:lnTo>
                <a:cubicBezTo>
                  <a:pt x="2422585" y="427657"/>
                  <a:pt x="2405985" y="432105"/>
                  <a:pt x="2393004" y="424610"/>
                </a:cubicBezTo>
                <a:lnTo>
                  <a:pt x="2298982" y="370326"/>
                </a:lnTo>
                <a:cubicBezTo>
                  <a:pt x="2286000" y="362831"/>
                  <a:pt x="2281552" y="346232"/>
                  <a:pt x="2289048" y="333250"/>
                </a:cubicBezTo>
                <a:lnTo>
                  <a:pt x="2473612" y="13574"/>
                </a:lnTo>
                <a:cubicBezTo>
                  <a:pt x="2477359" y="7084"/>
                  <a:pt x="2483383" y="2726"/>
                  <a:pt x="2490093" y="928"/>
                </a:cubicBezTo>
                <a:close/>
                <a:moveTo>
                  <a:pt x="1450038" y="928"/>
                </a:moveTo>
                <a:cubicBezTo>
                  <a:pt x="1456747" y="2726"/>
                  <a:pt x="1462771" y="7084"/>
                  <a:pt x="1466519" y="13574"/>
                </a:cubicBezTo>
                <a:lnTo>
                  <a:pt x="1651083" y="333250"/>
                </a:lnTo>
                <a:cubicBezTo>
                  <a:pt x="1658578" y="346232"/>
                  <a:pt x="1654131" y="362831"/>
                  <a:pt x="1641149" y="370326"/>
                </a:cubicBezTo>
                <a:lnTo>
                  <a:pt x="1547127" y="424610"/>
                </a:lnTo>
                <a:cubicBezTo>
                  <a:pt x="1534145" y="432105"/>
                  <a:pt x="1517546" y="427657"/>
                  <a:pt x="1510050" y="414676"/>
                </a:cubicBezTo>
                <a:lnTo>
                  <a:pt x="1325486" y="95000"/>
                </a:lnTo>
                <a:cubicBezTo>
                  <a:pt x="1317991" y="82019"/>
                  <a:pt x="1322439" y="65419"/>
                  <a:pt x="1335420" y="57924"/>
                </a:cubicBezTo>
                <a:lnTo>
                  <a:pt x="1429442" y="3640"/>
                </a:lnTo>
                <a:cubicBezTo>
                  <a:pt x="1435933" y="-108"/>
                  <a:pt x="1443328" y="-869"/>
                  <a:pt x="1450038" y="92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4" name="Teardrop 17">
            <a:extLst>
              <a:ext uri="{FF2B5EF4-FFF2-40B4-BE49-F238E27FC236}">
                <a16:creationId xmlns:a16="http://schemas.microsoft.com/office/drawing/2014/main" id="{04CFE412-7B77-4FD8-A796-DE7E55B89403}"/>
              </a:ext>
            </a:extLst>
          </p:cNvPr>
          <p:cNvSpPr/>
          <p:nvPr/>
        </p:nvSpPr>
        <p:spPr>
          <a:xfrm rot="18900000">
            <a:off x="5204982" y="5698880"/>
            <a:ext cx="473640" cy="481082"/>
          </a:xfrm>
          <a:custGeom>
            <a:avLst/>
            <a:gdLst/>
            <a:ahLst/>
            <a:cxnLst/>
            <a:rect l="l" t="t" r="r" b="b"/>
            <a:pathLst>
              <a:path w="2646489" h="2688071">
                <a:moveTo>
                  <a:pt x="306023" y="2382048"/>
                </a:moveTo>
                <a:cubicBezTo>
                  <a:pt x="271732" y="2441625"/>
                  <a:pt x="254586" y="2501201"/>
                  <a:pt x="254586" y="2560778"/>
                </a:cubicBezTo>
                <a:cubicBezTo>
                  <a:pt x="254586" y="2631080"/>
                  <a:pt x="197595" y="2688071"/>
                  <a:pt x="127293" y="2688071"/>
                </a:cubicBezTo>
                <a:cubicBezTo>
                  <a:pt x="56991" y="2688071"/>
                  <a:pt x="0" y="2631081"/>
                  <a:pt x="0" y="2560778"/>
                </a:cubicBezTo>
                <a:cubicBezTo>
                  <a:pt x="0" y="2490477"/>
                  <a:pt x="56991" y="2433485"/>
                  <a:pt x="127293" y="2433485"/>
                </a:cubicBezTo>
                <a:cubicBezTo>
                  <a:pt x="186870" y="2433486"/>
                  <a:pt x="246446" y="2416340"/>
                  <a:pt x="306023" y="2382048"/>
                </a:cubicBezTo>
                <a:close/>
                <a:moveTo>
                  <a:pt x="812224" y="2334103"/>
                </a:moveTo>
                <a:cubicBezTo>
                  <a:pt x="777933" y="2393681"/>
                  <a:pt x="760787" y="2453256"/>
                  <a:pt x="760787" y="2512834"/>
                </a:cubicBezTo>
                <a:cubicBezTo>
                  <a:pt x="760787" y="2583136"/>
                  <a:pt x="703796" y="2640127"/>
                  <a:pt x="633494" y="2640127"/>
                </a:cubicBezTo>
                <a:cubicBezTo>
                  <a:pt x="563192" y="2640127"/>
                  <a:pt x="506201" y="2583136"/>
                  <a:pt x="506201" y="2512834"/>
                </a:cubicBezTo>
                <a:cubicBezTo>
                  <a:pt x="506201" y="2442532"/>
                  <a:pt x="563192" y="2385541"/>
                  <a:pt x="633494" y="2385541"/>
                </a:cubicBezTo>
                <a:cubicBezTo>
                  <a:pt x="693071" y="2385540"/>
                  <a:pt x="752647" y="2368395"/>
                  <a:pt x="812224" y="2334103"/>
                </a:cubicBezTo>
                <a:close/>
                <a:moveTo>
                  <a:pt x="353968" y="1875848"/>
                </a:moveTo>
                <a:cubicBezTo>
                  <a:pt x="319677" y="1935424"/>
                  <a:pt x="302531" y="1995001"/>
                  <a:pt x="302530" y="2054578"/>
                </a:cubicBezTo>
                <a:cubicBezTo>
                  <a:pt x="302530" y="2124880"/>
                  <a:pt x="245539" y="2181871"/>
                  <a:pt x="175237" y="2181871"/>
                </a:cubicBezTo>
                <a:cubicBezTo>
                  <a:pt x="104935" y="2181871"/>
                  <a:pt x="47945" y="2124880"/>
                  <a:pt x="47944" y="2054578"/>
                </a:cubicBezTo>
                <a:cubicBezTo>
                  <a:pt x="47944" y="1984276"/>
                  <a:pt x="104935" y="1927285"/>
                  <a:pt x="175237" y="1927285"/>
                </a:cubicBezTo>
                <a:cubicBezTo>
                  <a:pt x="234815" y="1927285"/>
                  <a:pt x="294391" y="1910139"/>
                  <a:pt x="353968" y="1875848"/>
                </a:cubicBezTo>
                <a:close/>
                <a:moveTo>
                  <a:pt x="401912" y="1369646"/>
                </a:moveTo>
                <a:cubicBezTo>
                  <a:pt x="367621" y="1429223"/>
                  <a:pt x="350475" y="1488799"/>
                  <a:pt x="350475" y="1548377"/>
                </a:cubicBezTo>
                <a:cubicBezTo>
                  <a:pt x="350475" y="1618679"/>
                  <a:pt x="293484" y="1675670"/>
                  <a:pt x="223182" y="1675670"/>
                </a:cubicBezTo>
                <a:cubicBezTo>
                  <a:pt x="152880" y="1675670"/>
                  <a:pt x="95889" y="1618679"/>
                  <a:pt x="95889" y="1548377"/>
                </a:cubicBezTo>
                <a:cubicBezTo>
                  <a:pt x="95889" y="1478075"/>
                  <a:pt x="152880" y="1421084"/>
                  <a:pt x="223182" y="1421084"/>
                </a:cubicBezTo>
                <a:cubicBezTo>
                  <a:pt x="282759" y="1421084"/>
                  <a:pt x="342335" y="1403938"/>
                  <a:pt x="401912" y="1369646"/>
                </a:cubicBezTo>
                <a:close/>
                <a:moveTo>
                  <a:pt x="1318425" y="2286158"/>
                </a:moveTo>
                <a:cubicBezTo>
                  <a:pt x="1284134" y="2345735"/>
                  <a:pt x="1266988" y="2405312"/>
                  <a:pt x="1266987" y="2464888"/>
                </a:cubicBezTo>
                <a:cubicBezTo>
                  <a:pt x="1266987" y="2535190"/>
                  <a:pt x="1209996" y="2592182"/>
                  <a:pt x="1139694" y="2592182"/>
                </a:cubicBezTo>
                <a:cubicBezTo>
                  <a:pt x="1069392" y="2592182"/>
                  <a:pt x="1012402" y="2535191"/>
                  <a:pt x="1012401" y="2464888"/>
                </a:cubicBezTo>
                <a:cubicBezTo>
                  <a:pt x="1012401" y="2394586"/>
                  <a:pt x="1069392" y="2337595"/>
                  <a:pt x="1139694" y="2337595"/>
                </a:cubicBezTo>
                <a:cubicBezTo>
                  <a:pt x="1199271" y="2337596"/>
                  <a:pt x="1258848" y="2320449"/>
                  <a:pt x="1318425" y="2286158"/>
                </a:cubicBezTo>
                <a:close/>
                <a:moveTo>
                  <a:pt x="860169" y="1827902"/>
                </a:moveTo>
                <a:cubicBezTo>
                  <a:pt x="825878" y="1887479"/>
                  <a:pt x="808731" y="1947056"/>
                  <a:pt x="808731" y="2006633"/>
                </a:cubicBezTo>
                <a:cubicBezTo>
                  <a:pt x="808731" y="2076935"/>
                  <a:pt x="751740" y="2133926"/>
                  <a:pt x="681438" y="2133926"/>
                </a:cubicBezTo>
                <a:cubicBezTo>
                  <a:pt x="611136" y="2133926"/>
                  <a:pt x="554146" y="2076935"/>
                  <a:pt x="554145" y="2006633"/>
                </a:cubicBezTo>
                <a:cubicBezTo>
                  <a:pt x="554145" y="1936331"/>
                  <a:pt x="611136" y="1879340"/>
                  <a:pt x="681438" y="1879340"/>
                </a:cubicBezTo>
                <a:cubicBezTo>
                  <a:pt x="741015" y="1879340"/>
                  <a:pt x="800591" y="1862193"/>
                  <a:pt x="860169" y="1827902"/>
                </a:cubicBezTo>
                <a:close/>
                <a:moveTo>
                  <a:pt x="2096803" y="190871"/>
                </a:moveTo>
                <a:cubicBezTo>
                  <a:pt x="2253382" y="347450"/>
                  <a:pt x="2314442" y="563378"/>
                  <a:pt x="2268166" y="764238"/>
                </a:cubicBezTo>
                <a:cubicBezTo>
                  <a:pt x="2361334" y="768461"/>
                  <a:pt x="2450817" y="809378"/>
                  <a:pt x="2521691" y="880252"/>
                </a:cubicBezTo>
                <a:cubicBezTo>
                  <a:pt x="2675615" y="1034176"/>
                  <a:pt x="2688247" y="1275888"/>
                  <a:pt x="2553508" y="1439575"/>
                </a:cubicBezTo>
                <a:cubicBezTo>
                  <a:pt x="2557767" y="1440633"/>
                  <a:pt x="2560483" y="1443301"/>
                  <a:pt x="2563181" y="1445999"/>
                </a:cubicBezTo>
                <a:cubicBezTo>
                  <a:pt x="2819847" y="1702665"/>
                  <a:pt x="2819847" y="2118808"/>
                  <a:pt x="2563181" y="2375474"/>
                </a:cubicBezTo>
                <a:cubicBezTo>
                  <a:pt x="2320841" y="2617815"/>
                  <a:pt x="1936328" y="2631341"/>
                  <a:pt x="1678325" y="2415804"/>
                </a:cubicBezTo>
                <a:lnTo>
                  <a:pt x="1676180" y="2417949"/>
                </a:lnTo>
                <a:lnTo>
                  <a:pt x="1633705" y="2375475"/>
                </a:lnTo>
                <a:lnTo>
                  <a:pt x="366513" y="1108282"/>
                </a:lnTo>
                <a:lnTo>
                  <a:pt x="369979" y="1104815"/>
                </a:lnTo>
                <a:cubicBezTo>
                  <a:pt x="349908" y="1089573"/>
                  <a:pt x="330850" y="1072619"/>
                  <a:pt x="312598" y="1054367"/>
                </a:cubicBezTo>
                <a:cubicBezTo>
                  <a:pt x="55932" y="797701"/>
                  <a:pt x="55932" y="381558"/>
                  <a:pt x="312598" y="124891"/>
                </a:cubicBezTo>
                <a:cubicBezTo>
                  <a:pt x="569264" y="-131775"/>
                  <a:pt x="985408" y="-131775"/>
                  <a:pt x="1242074" y="124891"/>
                </a:cubicBezTo>
                <a:lnTo>
                  <a:pt x="1249606" y="136238"/>
                </a:lnTo>
                <a:cubicBezTo>
                  <a:pt x="1499513" y="-63604"/>
                  <a:pt x="1863845" y="-42087"/>
                  <a:pt x="2096803" y="190871"/>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5" name="Rectangle 23">
            <a:extLst>
              <a:ext uri="{FF2B5EF4-FFF2-40B4-BE49-F238E27FC236}">
                <a16:creationId xmlns:a16="http://schemas.microsoft.com/office/drawing/2014/main" id="{2246F171-72B7-42E7-B6C0-D78C12504E9B}"/>
              </a:ext>
            </a:extLst>
          </p:cNvPr>
          <p:cNvSpPr/>
          <p:nvPr/>
        </p:nvSpPr>
        <p:spPr>
          <a:xfrm>
            <a:off x="7804030" y="5649492"/>
            <a:ext cx="576449" cy="579858"/>
          </a:xfrm>
          <a:custGeom>
            <a:avLst/>
            <a:gdLst/>
            <a:ahLst/>
            <a:cxnLst/>
            <a:rect l="l" t="t" r="r" b="b"/>
            <a:pathLst>
              <a:path w="3220951" h="3240001">
                <a:moveTo>
                  <a:pt x="1308278" y="1367793"/>
                </a:moveTo>
                <a:cubicBezTo>
                  <a:pt x="1529714" y="1367793"/>
                  <a:pt x="1725574" y="1477302"/>
                  <a:pt x="1834882" y="1652053"/>
                </a:cubicBezTo>
                <a:cubicBezTo>
                  <a:pt x="1903747" y="1589160"/>
                  <a:pt x="1995954" y="1554818"/>
                  <a:pt x="2096186" y="1554818"/>
                </a:cubicBezTo>
                <a:cubicBezTo>
                  <a:pt x="2313867" y="1554818"/>
                  <a:pt x="2493715" y="1716803"/>
                  <a:pt x="2514185" y="1927821"/>
                </a:cubicBezTo>
                <a:cubicBezTo>
                  <a:pt x="2517944" y="1925558"/>
                  <a:pt x="2521751" y="1925524"/>
                  <a:pt x="2525567" y="1925524"/>
                </a:cubicBezTo>
                <a:cubicBezTo>
                  <a:pt x="2888547" y="1925524"/>
                  <a:pt x="3182805" y="2219782"/>
                  <a:pt x="3182805" y="2582762"/>
                </a:cubicBezTo>
                <a:cubicBezTo>
                  <a:pt x="3182805" y="2925484"/>
                  <a:pt x="2920478" y="3206940"/>
                  <a:pt x="2585635" y="3236968"/>
                </a:cubicBezTo>
                <a:lnTo>
                  <a:pt x="2585635" y="3240001"/>
                </a:lnTo>
                <a:lnTo>
                  <a:pt x="2525567" y="3240001"/>
                </a:lnTo>
                <a:lnTo>
                  <a:pt x="733485" y="3240001"/>
                </a:lnTo>
                <a:lnTo>
                  <a:pt x="733485" y="3235099"/>
                </a:lnTo>
                <a:cubicBezTo>
                  <a:pt x="708515" y="3238513"/>
                  <a:pt x="683051" y="3240001"/>
                  <a:pt x="657239" y="3240001"/>
                </a:cubicBezTo>
                <a:cubicBezTo>
                  <a:pt x="294258" y="3240001"/>
                  <a:pt x="0" y="2945743"/>
                  <a:pt x="0" y="2582762"/>
                </a:cubicBezTo>
                <a:cubicBezTo>
                  <a:pt x="0" y="2219782"/>
                  <a:pt x="294258" y="1925524"/>
                  <a:pt x="657239" y="1925524"/>
                </a:cubicBezTo>
                <a:lnTo>
                  <a:pt x="670588" y="1928221"/>
                </a:lnTo>
                <a:cubicBezTo>
                  <a:pt x="705989" y="1610200"/>
                  <a:pt x="978825" y="1367793"/>
                  <a:pt x="1308278" y="1367793"/>
                </a:cubicBezTo>
                <a:close/>
                <a:moveTo>
                  <a:pt x="1589786" y="0"/>
                </a:moveTo>
                <a:cubicBezTo>
                  <a:pt x="1520182" y="453314"/>
                  <a:pt x="1668069" y="912942"/>
                  <a:pt x="1988957" y="1240613"/>
                </a:cubicBezTo>
                <a:cubicBezTo>
                  <a:pt x="2309845" y="1568285"/>
                  <a:pt x="2766281" y="1725754"/>
                  <a:pt x="3220951" y="1665645"/>
                </a:cubicBezTo>
                <a:cubicBezTo>
                  <a:pt x="3108976" y="1775302"/>
                  <a:pt x="2980523" y="1857805"/>
                  <a:pt x="2843553" y="1912752"/>
                </a:cubicBezTo>
                <a:cubicBezTo>
                  <a:pt x="2756367" y="1866073"/>
                  <a:pt x="2656598" y="1841175"/>
                  <a:pt x="2551012" y="1841175"/>
                </a:cubicBezTo>
                <a:cubicBezTo>
                  <a:pt x="2547197" y="1841176"/>
                  <a:pt x="2543390" y="1841210"/>
                  <a:pt x="2539631" y="1843473"/>
                </a:cubicBezTo>
                <a:cubicBezTo>
                  <a:pt x="2519161" y="1632454"/>
                  <a:pt x="2339312" y="1470470"/>
                  <a:pt x="2121631" y="1470470"/>
                </a:cubicBezTo>
                <a:cubicBezTo>
                  <a:pt x="2021400" y="1470470"/>
                  <a:pt x="1929192" y="1504812"/>
                  <a:pt x="1860327" y="1567705"/>
                </a:cubicBezTo>
                <a:cubicBezTo>
                  <a:pt x="1751020" y="1392954"/>
                  <a:pt x="1555160" y="1283445"/>
                  <a:pt x="1333723" y="1283445"/>
                </a:cubicBezTo>
                <a:lnTo>
                  <a:pt x="1331160" y="1283679"/>
                </a:lnTo>
                <a:cubicBezTo>
                  <a:pt x="1150898" y="856385"/>
                  <a:pt x="1238290" y="344219"/>
                  <a:pt x="1589786"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6" name="Round Same Side Corner Rectangle 8">
            <a:extLst>
              <a:ext uri="{FF2B5EF4-FFF2-40B4-BE49-F238E27FC236}">
                <a16:creationId xmlns:a16="http://schemas.microsoft.com/office/drawing/2014/main" id="{DB67113F-D303-42DA-95BD-610BBED8BE92}"/>
              </a:ext>
            </a:extLst>
          </p:cNvPr>
          <p:cNvSpPr/>
          <p:nvPr/>
        </p:nvSpPr>
        <p:spPr>
          <a:xfrm>
            <a:off x="4455730" y="1450295"/>
            <a:ext cx="251302" cy="661867"/>
          </a:xfrm>
          <a:custGeom>
            <a:avLst/>
            <a:gdLst>
              <a:gd name="connsiteX0" fmla="*/ 280204 w 1489775"/>
              <a:gd name="connsiteY0" fmla="*/ 750754 h 3923699"/>
              <a:gd name="connsiteX1" fmla="*/ 1209570 w 1489775"/>
              <a:gd name="connsiteY1" fmla="*/ 750754 h 3923699"/>
              <a:gd name="connsiteX2" fmla="*/ 1489774 w 1489775"/>
              <a:gd name="connsiteY2" fmla="*/ 1030958 h 3923699"/>
              <a:gd name="connsiteX3" fmla="*/ 1489774 w 1489775"/>
              <a:gd name="connsiteY3" fmla="*/ 1293518 h 3923699"/>
              <a:gd name="connsiteX4" fmla="*/ 1489775 w 1489775"/>
              <a:gd name="connsiteY4" fmla="*/ 1293518 h 3923699"/>
              <a:gd name="connsiteX5" fmla="*/ 1489775 w 1489775"/>
              <a:gd name="connsiteY5" fmla="*/ 2063902 h 3923699"/>
              <a:gd name="connsiteX6" fmla="*/ 1345759 w 1489775"/>
              <a:gd name="connsiteY6" fmla="*/ 2207918 h 3923699"/>
              <a:gd name="connsiteX7" fmla="*/ 1201743 w 1489775"/>
              <a:gd name="connsiteY7" fmla="*/ 2063902 h 3923699"/>
              <a:gd name="connsiteX8" fmla="*/ 1201743 w 1489775"/>
              <a:gd name="connsiteY8" fmla="*/ 1390678 h 3923699"/>
              <a:gd name="connsiteX9" fmla="*/ 1158887 w 1489775"/>
              <a:gd name="connsiteY9" fmla="*/ 1390678 h 3923699"/>
              <a:gd name="connsiteX10" fmla="*/ 1158887 w 1489775"/>
              <a:gd name="connsiteY10" fmla="*/ 2305078 h 3923699"/>
              <a:gd name="connsiteX11" fmla="*/ 1151853 w 1489775"/>
              <a:gd name="connsiteY11" fmla="*/ 3743699 h 3923699"/>
              <a:gd name="connsiteX12" fmla="*/ 971853 w 1489775"/>
              <a:gd name="connsiteY12" fmla="*/ 3923699 h 3923699"/>
              <a:gd name="connsiteX13" fmla="*/ 791853 w 1489775"/>
              <a:gd name="connsiteY13" fmla="*/ 3743699 h 3923699"/>
              <a:gd name="connsiteX14" fmla="*/ 791853 w 1489775"/>
              <a:gd name="connsiteY14" fmla="*/ 2305078 h 3923699"/>
              <a:gd name="connsiteX15" fmla="*/ 683854 w 1489775"/>
              <a:gd name="connsiteY15" fmla="*/ 2305078 h 3923699"/>
              <a:gd name="connsiteX16" fmla="*/ 683854 w 1489775"/>
              <a:gd name="connsiteY16" fmla="*/ 3743698 h 3923699"/>
              <a:gd name="connsiteX17" fmla="*/ 503854 w 1489775"/>
              <a:gd name="connsiteY17" fmla="*/ 3923698 h 3923699"/>
              <a:gd name="connsiteX18" fmla="*/ 323854 w 1489775"/>
              <a:gd name="connsiteY18" fmla="*/ 3743698 h 3923699"/>
              <a:gd name="connsiteX19" fmla="*/ 323854 w 1489775"/>
              <a:gd name="connsiteY19" fmla="*/ 2238914 h 3923699"/>
              <a:gd name="connsiteX20" fmla="*/ 330887 w 1489775"/>
              <a:gd name="connsiteY20" fmla="*/ 2238914 h 3923699"/>
              <a:gd name="connsiteX21" fmla="*/ 330887 w 1489775"/>
              <a:gd name="connsiteY21" fmla="*/ 1390678 h 3923699"/>
              <a:gd name="connsiteX22" fmla="*/ 288033 w 1489775"/>
              <a:gd name="connsiteY22" fmla="*/ 1390678 h 3923699"/>
              <a:gd name="connsiteX23" fmla="*/ 288033 w 1489775"/>
              <a:gd name="connsiteY23" fmla="*/ 2063902 h 3923699"/>
              <a:gd name="connsiteX24" fmla="*/ 144017 w 1489775"/>
              <a:gd name="connsiteY24" fmla="*/ 2207918 h 3923699"/>
              <a:gd name="connsiteX25" fmla="*/ 1 w 1489775"/>
              <a:gd name="connsiteY25" fmla="*/ 2063902 h 3923699"/>
              <a:gd name="connsiteX26" fmla="*/ 1 w 1489775"/>
              <a:gd name="connsiteY26" fmla="*/ 1390678 h 3923699"/>
              <a:gd name="connsiteX27" fmla="*/ 0 w 1489775"/>
              <a:gd name="connsiteY27" fmla="*/ 1390678 h 3923699"/>
              <a:gd name="connsiteX28" fmla="*/ 0 w 1489775"/>
              <a:gd name="connsiteY28" fmla="*/ 1030958 h 3923699"/>
              <a:gd name="connsiteX29" fmla="*/ 280204 w 1489775"/>
              <a:gd name="connsiteY29" fmla="*/ 750754 h 3923699"/>
              <a:gd name="connsiteX30" fmla="*/ 744888 w 1489775"/>
              <a:gd name="connsiteY30" fmla="*/ 0 h 3923699"/>
              <a:gd name="connsiteX31" fmla="*/ 1082199 w 1489775"/>
              <a:gd name="connsiteY31" fmla="*/ 337311 h 3923699"/>
              <a:gd name="connsiteX32" fmla="*/ 744888 w 1489775"/>
              <a:gd name="connsiteY32" fmla="*/ 674622 h 3923699"/>
              <a:gd name="connsiteX33" fmla="*/ 407577 w 1489775"/>
              <a:gd name="connsiteY33" fmla="*/ 337311 h 3923699"/>
              <a:gd name="connsiteX34" fmla="*/ 744888 w 1489775"/>
              <a:gd name="connsiteY34" fmla="*/ 0 h 3923699"/>
              <a:gd name="connsiteX0" fmla="*/ 280204 w 1489775"/>
              <a:gd name="connsiteY0" fmla="*/ 750754 h 3923699"/>
              <a:gd name="connsiteX1" fmla="*/ 1209570 w 1489775"/>
              <a:gd name="connsiteY1" fmla="*/ 750754 h 3923699"/>
              <a:gd name="connsiteX2" fmla="*/ 1489774 w 1489775"/>
              <a:gd name="connsiteY2" fmla="*/ 1030958 h 3923699"/>
              <a:gd name="connsiteX3" fmla="*/ 1489774 w 1489775"/>
              <a:gd name="connsiteY3" fmla="*/ 1293518 h 3923699"/>
              <a:gd name="connsiteX4" fmla="*/ 1489775 w 1489775"/>
              <a:gd name="connsiteY4" fmla="*/ 1293518 h 3923699"/>
              <a:gd name="connsiteX5" fmla="*/ 1489775 w 1489775"/>
              <a:gd name="connsiteY5" fmla="*/ 2063902 h 3923699"/>
              <a:gd name="connsiteX6" fmla="*/ 1345759 w 1489775"/>
              <a:gd name="connsiteY6" fmla="*/ 2207918 h 3923699"/>
              <a:gd name="connsiteX7" fmla="*/ 1201743 w 1489775"/>
              <a:gd name="connsiteY7" fmla="*/ 2063902 h 3923699"/>
              <a:gd name="connsiteX8" fmla="*/ 1201743 w 1489775"/>
              <a:gd name="connsiteY8" fmla="*/ 1390678 h 3923699"/>
              <a:gd name="connsiteX9" fmla="*/ 1158887 w 1489775"/>
              <a:gd name="connsiteY9" fmla="*/ 1390678 h 3923699"/>
              <a:gd name="connsiteX10" fmla="*/ 1151853 w 1489775"/>
              <a:gd name="connsiteY10" fmla="*/ 3743699 h 3923699"/>
              <a:gd name="connsiteX11" fmla="*/ 971853 w 1489775"/>
              <a:gd name="connsiteY11" fmla="*/ 3923699 h 3923699"/>
              <a:gd name="connsiteX12" fmla="*/ 791853 w 1489775"/>
              <a:gd name="connsiteY12" fmla="*/ 3743699 h 3923699"/>
              <a:gd name="connsiteX13" fmla="*/ 791853 w 1489775"/>
              <a:gd name="connsiteY13" fmla="*/ 2305078 h 3923699"/>
              <a:gd name="connsiteX14" fmla="*/ 683854 w 1489775"/>
              <a:gd name="connsiteY14" fmla="*/ 2305078 h 3923699"/>
              <a:gd name="connsiteX15" fmla="*/ 683854 w 1489775"/>
              <a:gd name="connsiteY15" fmla="*/ 3743698 h 3923699"/>
              <a:gd name="connsiteX16" fmla="*/ 503854 w 1489775"/>
              <a:gd name="connsiteY16" fmla="*/ 3923698 h 3923699"/>
              <a:gd name="connsiteX17" fmla="*/ 323854 w 1489775"/>
              <a:gd name="connsiteY17" fmla="*/ 3743698 h 3923699"/>
              <a:gd name="connsiteX18" fmla="*/ 323854 w 1489775"/>
              <a:gd name="connsiteY18" fmla="*/ 2238914 h 3923699"/>
              <a:gd name="connsiteX19" fmla="*/ 330887 w 1489775"/>
              <a:gd name="connsiteY19" fmla="*/ 2238914 h 3923699"/>
              <a:gd name="connsiteX20" fmla="*/ 330887 w 1489775"/>
              <a:gd name="connsiteY20" fmla="*/ 1390678 h 3923699"/>
              <a:gd name="connsiteX21" fmla="*/ 288033 w 1489775"/>
              <a:gd name="connsiteY21" fmla="*/ 1390678 h 3923699"/>
              <a:gd name="connsiteX22" fmla="*/ 288033 w 1489775"/>
              <a:gd name="connsiteY22" fmla="*/ 2063902 h 3923699"/>
              <a:gd name="connsiteX23" fmla="*/ 144017 w 1489775"/>
              <a:gd name="connsiteY23" fmla="*/ 2207918 h 3923699"/>
              <a:gd name="connsiteX24" fmla="*/ 1 w 1489775"/>
              <a:gd name="connsiteY24" fmla="*/ 2063902 h 3923699"/>
              <a:gd name="connsiteX25" fmla="*/ 1 w 1489775"/>
              <a:gd name="connsiteY25" fmla="*/ 1390678 h 3923699"/>
              <a:gd name="connsiteX26" fmla="*/ 0 w 1489775"/>
              <a:gd name="connsiteY26" fmla="*/ 1390678 h 3923699"/>
              <a:gd name="connsiteX27" fmla="*/ 0 w 1489775"/>
              <a:gd name="connsiteY27" fmla="*/ 1030958 h 3923699"/>
              <a:gd name="connsiteX28" fmla="*/ 280204 w 1489775"/>
              <a:gd name="connsiteY28" fmla="*/ 750754 h 3923699"/>
              <a:gd name="connsiteX29" fmla="*/ 744888 w 1489775"/>
              <a:gd name="connsiteY29" fmla="*/ 0 h 3923699"/>
              <a:gd name="connsiteX30" fmla="*/ 1082199 w 1489775"/>
              <a:gd name="connsiteY30" fmla="*/ 337311 h 3923699"/>
              <a:gd name="connsiteX31" fmla="*/ 744888 w 1489775"/>
              <a:gd name="connsiteY31" fmla="*/ 674622 h 3923699"/>
              <a:gd name="connsiteX32" fmla="*/ 407577 w 1489775"/>
              <a:gd name="connsiteY32" fmla="*/ 337311 h 3923699"/>
              <a:gd name="connsiteX33" fmla="*/ 744888 w 1489775"/>
              <a:gd name="connsiteY33" fmla="*/ 0 h 3923699"/>
              <a:gd name="connsiteX0" fmla="*/ 280204 w 1489775"/>
              <a:gd name="connsiteY0" fmla="*/ 750754 h 3923699"/>
              <a:gd name="connsiteX1" fmla="*/ 1209570 w 1489775"/>
              <a:gd name="connsiteY1" fmla="*/ 750754 h 3923699"/>
              <a:gd name="connsiteX2" fmla="*/ 1489774 w 1489775"/>
              <a:gd name="connsiteY2" fmla="*/ 1030958 h 3923699"/>
              <a:gd name="connsiteX3" fmla="*/ 1489774 w 1489775"/>
              <a:gd name="connsiteY3" fmla="*/ 1293518 h 3923699"/>
              <a:gd name="connsiteX4" fmla="*/ 1489775 w 1489775"/>
              <a:gd name="connsiteY4" fmla="*/ 1293518 h 3923699"/>
              <a:gd name="connsiteX5" fmla="*/ 1489775 w 1489775"/>
              <a:gd name="connsiteY5" fmla="*/ 2063902 h 3923699"/>
              <a:gd name="connsiteX6" fmla="*/ 1345759 w 1489775"/>
              <a:gd name="connsiteY6" fmla="*/ 2207918 h 3923699"/>
              <a:gd name="connsiteX7" fmla="*/ 1201743 w 1489775"/>
              <a:gd name="connsiteY7" fmla="*/ 2063902 h 3923699"/>
              <a:gd name="connsiteX8" fmla="*/ 1201743 w 1489775"/>
              <a:gd name="connsiteY8" fmla="*/ 1390678 h 3923699"/>
              <a:gd name="connsiteX9" fmla="*/ 1158887 w 1489775"/>
              <a:gd name="connsiteY9" fmla="*/ 1390678 h 3923699"/>
              <a:gd name="connsiteX10" fmla="*/ 1151853 w 1489775"/>
              <a:gd name="connsiteY10" fmla="*/ 3743699 h 3923699"/>
              <a:gd name="connsiteX11" fmla="*/ 971853 w 1489775"/>
              <a:gd name="connsiteY11" fmla="*/ 3923699 h 3923699"/>
              <a:gd name="connsiteX12" fmla="*/ 791853 w 1489775"/>
              <a:gd name="connsiteY12" fmla="*/ 3743699 h 3923699"/>
              <a:gd name="connsiteX13" fmla="*/ 791853 w 1489775"/>
              <a:gd name="connsiteY13" fmla="*/ 2305078 h 3923699"/>
              <a:gd name="connsiteX14" fmla="*/ 683854 w 1489775"/>
              <a:gd name="connsiteY14" fmla="*/ 2305078 h 3923699"/>
              <a:gd name="connsiteX15" fmla="*/ 683854 w 1489775"/>
              <a:gd name="connsiteY15" fmla="*/ 3743698 h 3923699"/>
              <a:gd name="connsiteX16" fmla="*/ 503854 w 1489775"/>
              <a:gd name="connsiteY16" fmla="*/ 3923698 h 3923699"/>
              <a:gd name="connsiteX17" fmla="*/ 323854 w 1489775"/>
              <a:gd name="connsiteY17" fmla="*/ 3743698 h 3923699"/>
              <a:gd name="connsiteX18" fmla="*/ 323854 w 1489775"/>
              <a:gd name="connsiteY18" fmla="*/ 2238914 h 3923699"/>
              <a:gd name="connsiteX19" fmla="*/ 330887 w 1489775"/>
              <a:gd name="connsiteY19" fmla="*/ 1390678 h 3923699"/>
              <a:gd name="connsiteX20" fmla="*/ 288033 w 1489775"/>
              <a:gd name="connsiteY20" fmla="*/ 1390678 h 3923699"/>
              <a:gd name="connsiteX21" fmla="*/ 288033 w 1489775"/>
              <a:gd name="connsiteY21" fmla="*/ 2063902 h 3923699"/>
              <a:gd name="connsiteX22" fmla="*/ 144017 w 1489775"/>
              <a:gd name="connsiteY22" fmla="*/ 2207918 h 3923699"/>
              <a:gd name="connsiteX23" fmla="*/ 1 w 1489775"/>
              <a:gd name="connsiteY23" fmla="*/ 2063902 h 3923699"/>
              <a:gd name="connsiteX24" fmla="*/ 1 w 1489775"/>
              <a:gd name="connsiteY24" fmla="*/ 1390678 h 3923699"/>
              <a:gd name="connsiteX25" fmla="*/ 0 w 1489775"/>
              <a:gd name="connsiteY25" fmla="*/ 1390678 h 3923699"/>
              <a:gd name="connsiteX26" fmla="*/ 0 w 1489775"/>
              <a:gd name="connsiteY26" fmla="*/ 1030958 h 3923699"/>
              <a:gd name="connsiteX27" fmla="*/ 280204 w 1489775"/>
              <a:gd name="connsiteY27" fmla="*/ 750754 h 3923699"/>
              <a:gd name="connsiteX28" fmla="*/ 744888 w 1489775"/>
              <a:gd name="connsiteY28" fmla="*/ 0 h 3923699"/>
              <a:gd name="connsiteX29" fmla="*/ 1082199 w 1489775"/>
              <a:gd name="connsiteY29" fmla="*/ 337311 h 3923699"/>
              <a:gd name="connsiteX30" fmla="*/ 744888 w 1489775"/>
              <a:gd name="connsiteY30" fmla="*/ 674622 h 3923699"/>
              <a:gd name="connsiteX31" fmla="*/ 407577 w 1489775"/>
              <a:gd name="connsiteY31" fmla="*/ 337311 h 3923699"/>
              <a:gd name="connsiteX32" fmla="*/ 744888 w 1489775"/>
              <a:gd name="connsiteY32" fmla="*/ 0 h 3923699"/>
              <a:gd name="connsiteX0" fmla="*/ 280204 w 1489775"/>
              <a:gd name="connsiteY0" fmla="*/ 750754 h 3923699"/>
              <a:gd name="connsiteX1" fmla="*/ 1209570 w 1489775"/>
              <a:gd name="connsiteY1" fmla="*/ 750754 h 3923699"/>
              <a:gd name="connsiteX2" fmla="*/ 1489774 w 1489775"/>
              <a:gd name="connsiteY2" fmla="*/ 1030958 h 3923699"/>
              <a:gd name="connsiteX3" fmla="*/ 1489774 w 1489775"/>
              <a:gd name="connsiteY3" fmla="*/ 1293518 h 3923699"/>
              <a:gd name="connsiteX4" fmla="*/ 1489775 w 1489775"/>
              <a:gd name="connsiteY4" fmla="*/ 1293518 h 3923699"/>
              <a:gd name="connsiteX5" fmla="*/ 1489775 w 1489775"/>
              <a:gd name="connsiteY5" fmla="*/ 2063902 h 3923699"/>
              <a:gd name="connsiteX6" fmla="*/ 1345759 w 1489775"/>
              <a:gd name="connsiteY6" fmla="*/ 2207918 h 3923699"/>
              <a:gd name="connsiteX7" fmla="*/ 1201743 w 1489775"/>
              <a:gd name="connsiteY7" fmla="*/ 2063902 h 3923699"/>
              <a:gd name="connsiteX8" fmla="*/ 1201743 w 1489775"/>
              <a:gd name="connsiteY8" fmla="*/ 1390678 h 3923699"/>
              <a:gd name="connsiteX9" fmla="*/ 1158887 w 1489775"/>
              <a:gd name="connsiteY9" fmla="*/ 1390678 h 3923699"/>
              <a:gd name="connsiteX10" fmla="*/ 1151853 w 1489775"/>
              <a:gd name="connsiteY10" fmla="*/ 3743699 h 3923699"/>
              <a:gd name="connsiteX11" fmla="*/ 971853 w 1489775"/>
              <a:gd name="connsiteY11" fmla="*/ 3923699 h 3923699"/>
              <a:gd name="connsiteX12" fmla="*/ 791853 w 1489775"/>
              <a:gd name="connsiteY12" fmla="*/ 3743699 h 3923699"/>
              <a:gd name="connsiteX13" fmla="*/ 791853 w 1489775"/>
              <a:gd name="connsiteY13" fmla="*/ 2305078 h 3923699"/>
              <a:gd name="connsiteX14" fmla="*/ 683854 w 1489775"/>
              <a:gd name="connsiteY14" fmla="*/ 2305078 h 3923699"/>
              <a:gd name="connsiteX15" fmla="*/ 683854 w 1489775"/>
              <a:gd name="connsiteY15" fmla="*/ 3743698 h 3923699"/>
              <a:gd name="connsiteX16" fmla="*/ 503854 w 1489775"/>
              <a:gd name="connsiteY16" fmla="*/ 3923698 h 3923699"/>
              <a:gd name="connsiteX17" fmla="*/ 323854 w 1489775"/>
              <a:gd name="connsiteY17" fmla="*/ 3743698 h 3923699"/>
              <a:gd name="connsiteX18" fmla="*/ 330887 w 1489775"/>
              <a:gd name="connsiteY18" fmla="*/ 1390678 h 3923699"/>
              <a:gd name="connsiteX19" fmla="*/ 288033 w 1489775"/>
              <a:gd name="connsiteY19" fmla="*/ 1390678 h 3923699"/>
              <a:gd name="connsiteX20" fmla="*/ 288033 w 1489775"/>
              <a:gd name="connsiteY20" fmla="*/ 2063902 h 3923699"/>
              <a:gd name="connsiteX21" fmla="*/ 144017 w 1489775"/>
              <a:gd name="connsiteY21" fmla="*/ 2207918 h 3923699"/>
              <a:gd name="connsiteX22" fmla="*/ 1 w 1489775"/>
              <a:gd name="connsiteY22" fmla="*/ 2063902 h 3923699"/>
              <a:gd name="connsiteX23" fmla="*/ 1 w 1489775"/>
              <a:gd name="connsiteY23" fmla="*/ 1390678 h 3923699"/>
              <a:gd name="connsiteX24" fmla="*/ 0 w 1489775"/>
              <a:gd name="connsiteY24" fmla="*/ 1390678 h 3923699"/>
              <a:gd name="connsiteX25" fmla="*/ 0 w 1489775"/>
              <a:gd name="connsiteY25" fmla="*/ 1030958 h 3923699"/>
              <a:gd name="connsiteX26" fmla="*/ 280204 w 1489775"/>
              <a:gd name="connsiteY26" fmla="*/ 750754 h 3923699"/>
              <a:gd name="connsiteX27" fmla="*/ 744888 w 1489775"/>
              <a:gd name="connsiteY27" fmla="*/ 0 h 3923699"/>
              <a:gd name="connsiteX28" fmla="*/ 1082199 w 1489775"/>
              <a:gd name="connsiteY28" fmla="*/ 337311 h 3923699"/>
              <a:gd name="connsiteX29" fmla="*/ 744888 w 1489775"/>
              <a:gd name="connsiteY29" fmla="*/ 674622 h 3923699"/>
              <a:gd name="connsiteX30" fmla="*/ 407577 w 1489775"/>
              <a:gd name="connsiteY30" fmla="*/ 337311 h 3923699"/>
              <a:gd name="connsiteX31" fmla="*/ 744888 w 1489775"/>
              <a:gd name="connsiteY31" fmla="*/ 0 h 39236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489775" h="3923699">
                <a:moveTo>
                  <a:pt x="280204" y="750754"/>
                </a:moveTo>
                <a:lnTo>
                  <a:pt x="1209570" y="750754"/>
                </a:lnTo>
                <a:cubicBezTo>
                  <a:pt x="1364322" y="750754"/>
                  <a:pt x="1489774" y="876206"/>
                  <a:pt x="1489774" y="1030958"/>
                </a:cubicBezTo>
                <a:lnTo>
                  <a:pt x="1489774" y="1293518"/>
                </a:lnTo>
                <a:lnTo>
                  <a:pt x="1489775" y="1293518"/>
                </a:lnTo>
                <a:lnTo>
                  <a:pt x="1489775" y="2063902"/>
                </a:lnTo>
                <a:cubicBezTo>
                  <a:pt x="1489775" y="2143440"/>
                  <a:pt x="1425297" y="2207918"/>
                  <a:pt x="1345759" y="2207918"/>
                </a:cubicBezTo>
                <a:cubicBezTo>
                  <a:pt x="1266221" y="2207918"/>
                  <a:pt x="1201743" y="2143440"/>
                  <a:pt x="1201743" y="2063902"/>
                </a:cubicBezTo>
                <a:lnTo>
                  <a:pt x="1201743" y="1390678"/>
                </a:lnTo>
                <a:lnTo>
                  <a:pt x="1158887" y="1390678"/>
                </a:lnTo>
                <a:cubicBezTo>
                  <a:pt x="1156542" y="2175018"/>
                  <a:pt x="1154198" y="2959359"/>
                  <a:pt x="1151853" y="3743699"/>
                </a:cubicBezTo>
                <a:cubicBezTo>
                  <a:pt x="1151853" y="3843110"/>
                  <a:pt x="1071264" y="3923699"/>
                  <a:pt x="971853" y="3923699"/>
                </a:cubicBezTo>
                <a:cubicBezTo>
                  <a:pt x="872442" y="3923699"/>
                  <a:pt x="791853" y="3843110"/>
                  <a:pt x="791853" y="3743699"/>
                </a:cubicBezTo>
                <a:lnTo>
                  <a:pt x="791853" y="2305078"/>
                </a:lnTo>
                <a:lnTo>
                  <a:pt x="683854" y="2305078"/>
                </a:lnTo>
                <a:lnTo>
                  <a:pt x="683854" y="3743698"/>
                </a:lnTo>
                <a:cubicBezTo>
                  <a:pt x="683854" y="3843109"/>
                  <a:pt x="603265" y="3923698"/>
                  <a:pt x="503854" y="3923698"/>
                </a:cubicBezTo>
                <a:cubicBezTo>
                  <a:pt x="404443" y="3923698"/>
                  <a:pt x="323854" y="3843109"/>
                  <a:pt x="323854" y="3743698"/>
                </a:cubicBezTo>
                <a:cubicBezTo>
                  <a:pt x="326198" y="2959358"/>
                  <a:pt x="328543" y="2175018"/>
                  <a:pt x="330887" y="1390678"/>
                </a:cubicBezTo>
                <a:lnTo>
                  <a:pt x="288033" y="1390678"/>
                </a:lnTo>
                <a:lnTo>
                  <a:pt x="288033" y="2063902"/>
                </a:lnTo>
                <a:cubicBezTo>
                  <a:pt x="288033" y="2143440"/>
                  <a:pt x="223555" y="2207918"/>
                  <a:pt x="144017" y="2207918"/>
                </a:cubicBezTo>
                <a:cubicBezTo>
                  <a:pt x="64479" y="2207918"/>
                  <a:pt x="1" y="2143440"/>
                  <a:pt x="1" y="2063902"/>
                </a:cubicBezTo>
                <a:lnTo>
                  <a:pt x="1" y="1390678"/>
                </a:lnTo>
                <a:lnTo>
                  <a:pt x="0" y="1390678"/>
                </a:lnTo>
                <a:lnTo>
                  <a:pt x="0" y="1030958"/>
                </a:lnTo>
                <a:cubicBezTo>
                  <a:pt x="0" y="876206"/>
                  <a:pt x="125452" y="750754"/>
                  <a:pt x="280204" y="750754"/>
                </a:cubicBezTo>
                <a:close/>
                <a:moveTo>
                  <a:pt x="744888" y="0"/>
                </a:moveTo>
                <a:cubicBezTo>
                  <a:pt x="931180" y="0"/>
                  <a:pt x="1082199" y="151019"/>
                  <a:pt x="1082199" y="337311"/>
                </a:cubicBezTo>
                <a:cubicBezTo>
                  <a:pt x="1082199" y="523603"/>
                  <a:pt x="931180" y="674622"/>
                  <a:pt x="744888" y="674622"/>
                </a:cubicBezTo>
                <a:cubicBezTo>
                  <a:pt x="558596" y="674622"/>
                  <a:pt x="407577" y="523603"/>
                  <a:pt x="407577" y="337311"/>
                </a:cubicBezTo>
                <a:cubicBezTo>
                  <a:pt x="407577" y="151019"/>
                  <a:pt x="558596" y="0"/>
                  <a:pt x="744888"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7" name="Round Same Side Corner Rectangle 20">
            <a:extLst>
              <a:ext uri="{FF2B5EF4-FFF2-40B4-BE49-F238E27FC236}">
                <a16:creationId xmlns:a16="http://schemas.microsoft.com/office/drawing/2014/main" id="{64493E6A-B33B-4279-A44A-DC445D86772A}"/>
              </a:ext>
            </a:extLst>
          </p:cNvPr>
          <p:cNvSpPr/>
          <p:nvPr/>
        </p:nvSpPr>
        <p:spPr>
          <a:xfrm rot="10800000">
            <a:off x="5042893" y="1447239"/>
            <a:ext cx="313136" cy="667981"/>
          </a:xfrm>
          <a:custGeom>
            <a:avLst/>
            <a:gdLst>
              <a:gd name="connsiteX0" fmla="*/ 1228565 w 1856332"/>
              <a:gd name="connsiteY0" fmla="*/ 3214674 h 3959924"/>
              <a:gd name="connsiteX1" fmla="*/ 622681 w 1856332"/>
              <a:gd name="connsiteY1" fmla="*/ 3214674 h 3959924"/>
              <a:gd name="connsiteX2" fmla="*/ 521281 w 1856332"/>
              <a:gd name="connsiteY2" fmla="*/ 3174669 h 3959924"/>
              <a:gd name="connsiteX3" fmla="*/ 466697 w 1856332"/>
              <a:gd name="connsiteY3" fmla="*/ 3144149 h 3959924"/>
              <a:gd name="connsiteX4" fmla="*/ 8303 w 1856332"/>
              <a:gd name="connsiteY4" fmla="*/ 1942070 h 3959924"/>
              <a:gd name="connsiteX5" fmla="*/ 81139 w 1856332"/>
              <a:gd name="connsiteY5" fmla="*/ 1779444 h 3959924"/>
              <a:gd name="connsiteX6" fmla="*/ 243764 w 1856332"/>
              <a:gd name="connsiteY6" fmla="*/ 1852280 h 3959924"/>
              <a:gd name="connsiteX7" fmla="*/ 504770 w 1856332"/>
              <a:gd name="connsiteY7" fmla="*/ 2536736 h 3959924"/>
              <a:gd name="connsiteX8" fmla="*/ 555637 w 1856332"/>
              <a:gd name="connsiteY8" fmla="*/ 2536736 h 3959924"/>
              <a:gd name="connsiteX9" fmla="*/ 226299 w 1856332"/>
              <a:gd name="connsiteY9" fmla="*/ 1210417 h 3959924"/>
              <a:gd name="connsiteX10" fmla="*/ 551784 w 1856332"/>
              <a:gd name="connsiteY10" fmla="*/ 1210417 h 3959924"/>
              <a:gd name="connsiteX11" fmla="*/ 551784 w 1856332"/>
              <a:gd name="connsiteY11" fmla="*/ 168335 h 3959924"/>
              <a:gd name="connsiteX12" fmla="*/ 720119 w 1856332"/>
              <a:gd name="connsiteY12" fmla="*/ 0 h 3959924"/>
              <a:gd name="connsiteX13" fmla="*/ 888454 w 1856332"/>
              <a:gd name="connsiteY13" fmla="*/ 168335 h 3959924"/>
              <a:gd name="connsiteX14" fmla="*/ 888454 w 1856332"/>
              <a:gd name="connsiteY14" fmla="*/ 1210417 h 3959924"/>
              <a:gd name="connsiteX15" fmla="*/ 968040 w 1856332"/>
              <a:gd name="connsiteY15" fmla="*/ 1210417 h 3959924"/>
              <a:gd name="connsiteX16" fmla="*/ 968040 w 1856332"/>
              <a:gd name="connsiteY16" fmla="*/ 168335 h 3959924"/>
              <a:gd name="connsiteX17" fmla="*/ 1136375 w 1856332"/>
              <a:gd name="connsiteY17" fmla="*/ 0 h 3959924"/>
              <a:gd name="connsiteX18" fmla="*/ 1304710 w 1856332"/>
              <a:gd name="connsiteY18" fmla="*/ 168335 h 3959924"/>
              <a:gd name="connsiteX19" fmla="*/ 1304710 w 1856332"/>
              <a:gd name="connsiteY19" fmla="*/ 1210417 h 3959924"/>
              <a:gd name="connsiteX20" fmla="*/ 1631589 w 1856332"/>
              <a:gd name="connsiteY20" fmla="*/ 1210417 h 3959924"/>
              <a:gd name="connsiteX21" fmla="*/ 1302251 w 1856332"/>
              <a:gd name="connsiteY21" fmla="*/ 2536736 h 3959924"/>
              <a:gd name="connsiteX22" fmla="*/ 1351562 w 1856332"/>
              <a:gd name="connsiteY22" fmla="*/ 2536736 h 3959924"/>
              <a:gd name="connsiteX23" fmla="*/ 1612568 w 1856332"/>
              <a:gd name="connsiteY23" fmla="*/ 1852280 h 3959924"/>
              <a:gd name="connsiteX24" fmla="*/ 1775193 w 1856332"/>
              <a:gd name="connsiteY24" fmla="*/ 1779444 h 3959924"/>
              <a:gd name="connsiteX25" fmla="*/ 1848029 w 1856332"/>
              <a:gd name="connsiteY25" fmla="*/ 1942070 h 3959924"/>
              <a:gd name="connsiteX26" fmla="*/ 1389635 w 1856332"/>
              <a:gd name="connsiteY26" fmla="*/ 3144149 h 3959924"/>
              <a:gd name="connsiteX27" fmla="*/ 1344732 w 1856332"/>
              <a:gd name="connsiteY27" fmla="*/ 3176282 h 3959924"/>
              <a:gd name="connsiteX28" fmla="*/ 1228565 w 1856332"/>
              <a:gd name="connsiteY28" fmla="*/ 3214674 h 3959924"/>
              <a:gd name="connsiteX29" fmla="*/ 925623 w 1856332"/>
              <a:gd name="connsiteY29" fmla="*/ 3959924 h 3959924"/>
              <a:gd name="connsiteX30" fmla="*/ 601623 w 1856332"/>
              <a:gd name="connsiteY30" fmla="*/ 3635924 h 3959924"/>
              <a:gd name="connsiteX31" fmla="*/ 925623 w 1856332"/>
              <a:gd name="connsiteY31" fmla="*/ 3311924 h 3959924"/>
              <a:gd name="connsiteX32" fmla="*/ 1249623 w 1856332"/>
              <a:gd name="connsiteY32" fmla="*/ 3635924 h 3959924"/>
              <a:gd name="connsiteX33" fmla="*/ 925623 w 1856332"/>
              <a:gd name="connsiteY33"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344732 w 1856332"/>
              <a:gd name="connsiteY26" fmla="*/ 3176282 h 3959924"/>
              <a:gd name="connsiteX27" fmla="*/ 1228565 w 1856332"/>
              <a:gd name="connsiteY27" fmla="*/ 3214674 h 3959924"/>
              <a:gd name="connsiteX28" fmla="*/ 925623 w 1856332"/>
              <a:gd name="connsiteY28" fmla="*/ 3959924 h 3959924"/>
              <a:gd name="connsiteX29" fmla="*/ 601623 w 1856332"/>
              <a:gd name="connsiteY29" fmla="*/ 3635924 h 3959924"/>
              <a:gd name="connsiteX30" fmla="*/ 925623 w 1856332"/>
              <a:gd name="connsiteY30" fmla="*/ 3311924 h 3959924"/>
              <a:gd name="connsiteX31" fmla="*/ 1249623 w 1856332"/>
              <a:gd name="connsiteY31" fmla="*/ 3635924 h 3959924"/>
              <a:gd name="connsiteX32" fmla="*/ 925623 w 1856332"/>
              <a:gd name="connsiteY32"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 name="connsiteX0" fmla="*/ 1228565 w 1856332"/>
              <a:gd name="connsiteY0" fmla="*/ 3214674 h 3959924"/>
              <a:gd name="connsiteX1" fmla="*/ 622681 w 1856332"/>
              <a:gd name="connsiteY1" fmla="*/ 3214674 h 3959924"/>
              <a:gd name="connsiteX2" fmla="*/ 466697 w 1856332"/>
              <a:gd name="connsiteY2" fmla="*/ 3144149 h 3959924"/>
              <a:gd name="connsiteX3" fmla="*/ 8303 w 1856332"/>
              <a:gd name="connsiteY3" fmla="*/ 1942070 h 3959924"/>
              <a:gd name="connsiteX4" fmla="*/ 81139 w 1856332"/>
              <a:gd name="connsiteY4" fmla="*/ 1779444 h 3959924"/>
              <a:gd name="connsiteX5" fmla="*/ 243764 w 1856332"/>
              <a:gd name="connsiteY5" fmla="*/ 1852280 h 3959924"/>
              <a:gd name="connsiteX6" fmla="*/ 504770 w 1856332"/>
              <a:gd name="connsiteY6" fmla="*/ 2536736 h 3959924"/>
              <a:gd name="connsiteX7" fmla="*/ 555637 w 1856332"/>
              <a:gd name="connsiteY7" fmla="*/ 2536736 h 3959924"/>
              <a:gd name="connsiteX8" fmla="*/ 226299 w 1856332"/>
              <a:gd name="connsiteY8" fmla="*/ 1210417 h 3959924"/>
              <a:gd name="connsiteX9" fmla="*/ 551784 w 1856332"/>
              <a:gd name="connsiteY9" fmla="*/ 1210417 h 3959924"/>
              <a:gd name="connsiteX10" fmla="*/ 551784 w 1856332"/>
              <a:gd name="connsiteY10" fmla="*/ 168335 h 3959924"/>
              <a:gd name="connsiteX11" fmla="*/ 720119 w 1856332"/>
              <a:gd name="connsiteY11" fmla="*/ 0 h 3959924"/>
              <a:gd name="connsiteX12" fmla="*/ 888454 w 1856332"/>
              <a:gd name="connsiteY12" fmla="*/ 168335 h 3959924"/>
              <a:gd name="connsiteX13" fmla="*/ 888454 w 1856332"/>
              <a:gd name="connsiteY13" fmla="*/ 1210417 h 3959924"/>
              <a:gd name="connsiteX14" fmla="*/ 968040 w 1856332"/>
              <a:gd name="connsiteY14" fmla="*/ 1210417 h 3959924"/>
              <a:gd name="connsiteX15" fmla="*/ 968040 w 1856332"/>
              <a:gd name="connsiteY15" fmla="*/ 168335 h 3959924"/>
              <a:gd name="connsiteX16" fmla="*/ 1136375 w 1856332"/>
              <a:gd name="connsiteY16" fmla="*/ 0 h 3959924"/>
              <a:gd name="connsiteX17" fmla="*/ 1304710 w 1856332"/>
              <a:gd name="connsiteY17" fmla="*/ 168335 h 3959924"/>
              <a:gd name="connsiteX18" fmla="*/ 1304710 w 1856332"/>
              <a:gd name="connsiteY18" fmla="*/ 1210417 h 3959924"/>
              <a:gd name="connsiteX19" fmla="*/ 1631589 w 1856332"/>
              <a:gd name="connsiteY19" fmla="*/ 1210417 h 3959924"/>
              <a:gd name="connsiteX20" fmla="*/ 1302251 w 1856332"/>
              <a:gd name="connsiteY20" fmla="*/ 2536736 h 3959924"/>
              <a:gd name="connsiteX21" fmla="*/ 1351562 w 1856332"/>
              <a:gd name="connsiteY21" fmla="*/ 2536736 h 3959924"/>
              <a:gd name="connsiteX22" fmla="*/ 1612568 w 1856332"/>
              <a:gd name="connsiteY22" fmla="*/ 1852280 h 3959924"/>
              <a:gd name="connsiteX23" fmla="*/ 1775193 w 1856332"/>
              <a:gd name="connsiteY23" fmla="*/ 1779444 h 3959924"/>
              <a:gd name="connsiteX24" fmla="*/ 1848029 w 1856332"/>
              <a:gd name="connsiteY24" fmla="*/ 1942070 h 3959924"/>
              <a:gd name="connsiteX25" fmla="*/ 1389635 w 1856332"/>
              <a:gd name="connsiteY25" fmla="*/ 3144149 h 3959924"/>
              <a:gd name="connsiteX26" fmla="*/ 1228565 w 1856332"/>
              <a:gd name="connsiteY26" fmla="*/ 3214674 h 3959924"/>
              <a:gd name="connsiteX27" fmla="*/ 925623 w 1856332"/>
              <a:gd name="connsiteY27" fmla="*/ 3959924 h 3959924"/>
              <a:gd name="connsiteX28" fmla="*/ 601623 w 1856332"/>
              <a:gd name="connsiteY28" fmla="*/ 3635924 h 3959924"/>
              <a:gd name="connsiteX29" fmla="*/ 925623 w 1856332"/>
              <a:gd name="connsiteY29" fmla="*/ 3311924 h 3959924"/>
              <a:gd name="connsiteX30" fmla="*/ 1249623 w 1856332"/>
              <a:gd name="connsiteY30" fmla="*/ 3635924 h 3959924"/>
              <a:gd name="connsiteX31" fmla="*/ 925623 w 1856332"/>
              <a:gd name="connsiteY31" fmla="*/ 3959924 h 3959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1856332" h="3959924">
                <a:moveTo>
                  <a:pt x="1228565" y="3214674"/>
                </a:moveTo>
                <a:lnTo>
                  <a:pt x="622681" y="3214674"/>
                </a:lnTo>
                <a:cubicBezTo>
                  <a:pt x="495703" y="3202920"/>
                  <a:pt x="501057" y="3225622"/>
                  <a:pt x="466697" y="3144149"/>
                </a:cubicBezTo>
                <a:lnTo>
                  <a:pt x="8303" y="1942070"/>
                </a:lnTo>
                <a:cubicBezTo>
                  <a:pt x="-16491" y="1877049"/>
                  <a:pt x="16118" y="1804239"/>
                  <a:pt x="81139" y="1779444"/>
                </a:cubicBezTo>
                <a:cubicBezTo>
                  <a:pt x="146160" y="1754650"/>
                  <a:pt x="218970" y="1787259"/>
                  <a:pt x="243764" y="1852280"/>
                </a:cubicBezTo>
                <a:lnTo>
                  <a:pt x="504770" y="2536736"/>
                </a:lnTo>
                <a:lnTo>
                  <a:pt x="555637" y="2536736"/>
                </a:lnTo>
                <a:lnTo>
                  <a:pt x="226299" y="1210417"/>
                </a:lnTo>
                <a:lnTo>
                  <a:pt x="551784" y="1210417"/>
                </a:lnTo>
                <a:lnTo>
                  <a:pt x="551784" y="168335"/>
                </a:lnTo>
                <a:cubicBezTo>
                  <a:pt x="551784" y="75366"/>
                  <a:pt x="627150" y="0"/>
                  <a:pt x="720119" y="0"/>
                </a:cubicBezTo>
                <a:cubicBezTo>
                  <a:pt x="813088" y="0"/>
                  <a:pt x="888454" y="75366"/>
                  <a:pt x="888454" y="168335"/>
                </a:cubicBezTo>
                <a:lnTo>
                  <a:pt x="888454" y="1210417"/>
                </a:lnTo>
                <a:lnTo>
                  <a:pt x="968040" y="1210417"/>
                </a:lnTo>
                <a:lnTo>
                  <a:pt x="968040" y="168335"/>
                </a:lnTo>
                <a:cubicBezTo>
                  <a:pt x="968040" y="75366"/>
                  <a:pt x="1043406" y="0"/>
                  <a:pt x="1136375" y="0"/>
                </a:cubicBezTo>
                <a:cubicBezTo>
                  <a:pt x="1229344" y="0"/>
                  <a:pt x="1304710" y="75366"/>
                  <a:pt x="1304710" y="168335"/>
                </a:cubicBezTo>
                <a:lnTo>
                  <a:pt x="1304710" y="1210417"/>
                </a:lnTo>
                <a:lnTo>
                  <a:pt x="1631589" y="1210417"/>
                </a:lnTo>
                <a:lnTo>
                  <a:pt x="1302251" y="2536736"/>
                </a:lnTo>
                <a:lnTo>
                  <a:pt x="1351562" y="2536736"/>
                </a:lnTo>
                <a:lnTo>
                  <a:pt x="1612568" y="1852280"/>
                </a:lnTo>
                <a:cubicBezTo>
                  <a:pt x="1637362" y="1787259"/>
                  <a:pt x="1710172" y="1754650"/>
                  <a:pt x="1775193" y="1779444"/>
                </a:cubicBezTo>
                <a:cubicBezTo>
                  <a:pt x="1840214" y="1804239"/>
                  <a:pt x="1872823" y="1877049"/>
                  <a:pt x="1848029" y="1942070"/>
                </a:cubicBezTo>
                <a:lnTo>
                  <a:pt x="1389635" y="3144149"/>
                </a:lnTo>
                <a:cubicBezTo>
                  <a:pt x="1348984" y="3225622"/>
                  <a:pt x="1356391" y="3202920"/>
                  <a:pt x="1228565" y="3214674"/>
                </a:cubicBezTo>
                <a:close/>
                <a:moveTo>
                  <a:pt x="925623" y="3959924"/>
                </a:moveTo>
                <a:cubicBezTo>
                  <a:pt x="746683" y="3959924"/>
                  <a:pt x="601623" y="3814864"/>
                  <a:pt x="601623" y="3635924"/>
                </a:cubicBezTo>
                <a:cubicBezTo>
                  <a:pt x="601623" y="3456984"/>
                  <a:pt x="746683" y="3311924"/>
                  <a:pt x="925623" y="3311924"/>
                </a:cubicBezTo>
                <a:cubicBezTo>
                  <a:pt x="1104563" y="3311924"/>
                  <a:pt x="1249623" y="3456984"/>
                  <a:pt x="1249623" y="3635924"/>
                </a:cubicBezTo>
                <a:cubicBezTo>
                  <a:pt x="1249623" y="3814864"/>
                  <a:pt x="1104563" y="3959924"/>
                  <a:pt x="925623" y="395992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88" name="Donut 87">
            <a:extLst>
              <a:ext uri="{FF2B5EF4-FFF2-40B4-BE49-F238E27FC236}">
                <a16:creationId xmlns:a16="http://schemas.microsoft.com/office/drawing/2014/main" id="{4E09E652-E42B-4D35-B750-1E418CF08FA6}"/>
              </a:ext>
            </a:extLst>
          </p:cNvPr>
          <p:cNvSpPr/>
          <p:nvPr/>
        </p:nvSpPr>
        <p:spPr>
          <a:xfrm>
            <a:off x="5691893" y="1539942"/>
            <a:ext cx="507661" cy="521714"/>
          </a:xfrm>
          <a:custGeom>
            <a:avLst/>
            <a:gdLst/>
            <a:ahLst/>
            <a:cxnLst/>
            <a:rect l="l" t="t" r="r" b="b"/>
            <a:pathLst>
              <a:path w="356471" h="366339">
                <a:moveTo>
                  <a:pt x="144025" y="123680"/>
                </a:moveTo>
                <a:cubicBezTo>
                  <a:pt x="89551" y="123680"/>
                  <a:pt x="45391" y="167840"/>
                  <a:pt x="45391" y="222314"/>
                </a:cubicBezTo>
                <a:cubicBezTo>
                  <a:pt x="45391" y="276788"/>
                  <a:pt x="89551" y="320948"/>
                  <a:pt x="144025" y="320948"/>
                </a:cubicBezTo>
                <a:cubicBezTo>
                  <a:pt x="198499" y="320948"/>
                  <a:pt x="242659" y="276788"/>
                  <a:pt x="242659" y="222314"/>
                </a:cubicBezTo>
                <a:cubicBezTo>
                  <a:pt x="242659" y="167840"/>
                  <a:pt x="198499" y="123680"/>
                  <a:pt x="144025" y="123680"/>
                </a:cubicBezTo>
                <a:close/>
                <a:moveTo>
                  <a:pt x="354808" y="0"/>
                </a:moveTo>
                <a:lnTo>
                  <a:pt x="356471" y="85288"/>
                </a:lnTo>
                <a:lnTo>
                  <a:pt x="334733" y="64382"/>
                </a:lnTo>
                <a:lnTo>
                  <a:pt x="260258" y="141819"/>
                </a:lnTo>
                <a:cubicBezTo>
                  <a:pt x="278587" y="163579"/>
                  <a:pt x="288050" y="191841"/>
                  <a:pt x="288050" y="222314"/>
                </a:cubicBezTo>
                <a:cubicBezTo>
                  <a:pt x="288050" y="301857"/>
                  <a:pt x="223568" y="366339"/>
                  <a:pt x="144025" y="366339"/>
                </a:cubicBezTo>
                <a:cubicBezTo>
                  <a:pt x="64482" y="366339"/>
                  <a:pt x="0" y="301857"/>
                  <a:pt x="0" y="222314"/>
                </a:cubicBezTo>
                <a:cubicBezTo>
                  <a:pt x="0" y="142771"/>
                  <a:pt x="64482" y="78289"/>
                  <a:pt x="144025" y="78289"/>
                </a:cubicBezTo>
                <a:cubicBezTo>
                  <a:pt x="170876" y="78289"/>
                  <a:pt x="196011" y="85637"/>
                  <a:pt x="216282" y="100527"/>
                </a:cubicBezTo>
                <a:lnTo>
                  <a:pt x="291257" y="22569"/>
                </a:lnTo>
                <a:lnTo>
                  <a:pt x="269519" y="166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endParaRPr>
          </a:p>
        </p:txBody>
      </p:sp>
      <p:sp>
        <p:nvSpPr>
          <p:cNvPr id="89" name="Donut 90">
            <a:extLst>
              <a:ext uri="{FF2B5EF4-FFF2-40B4-BE49-F238E27FC236}">
                <a16:creationId xmlns:a16="http://schemas.microsoft.com/office/drawing/2014/main" id="{D86BE85A-63D8-48D0-8B07-9669B75E9D9D}"/>
              </a:ext>
            </a:extLst>
          </p:cNvPr>
          <p:cNvSpPr/>
          <p:nvPr/>
        </p:nvSpPr>
        <p:spPr>
          <a:xfrm>
            <a:off x="6568402" y="1501877"/>
            <a:ext cx="532052" cy="543757"/>
          </a:xfrm>
          <a:custGeom>
            <a:avLst/>
            <a:gdLst/>
            <a:ahLst/>
            <a:cxnLst/>
            <a:rect l="l" t="t" r="r" b="b"/>
            <a:pathLst>
              <a:path w="373598" h="381817">
                <a:moveTo>
                  <a:pt x="229573" y="45391"/>
                </a:moveTo>
                <a:cubicBezTo>
                  <a:pt x="175099" y="45391"/>
                  <a:pt x="130939" y="89551"/>
                  <a:pt x="130939" y="144025"/>
                </a:cubicBezTo>
                <a:cubicBezTo>
                  <a:pt x="130939" y="198499"/>
                  <a:pt x="175099" y="242659"/>
                  <a:pt x="229573" y="242659"/>
                </a:cubicBezTo>
                <a:cubicBezTo>
                  <a:pt x="284047" y="242659"/>
                  <a:pt x="328207" y="198499"/>
                  <a:pt x="328207" y="144025"/>
                </a:cubicBezTo>
                <a:cubicBezTo>
                  <a:pt x="328207" y="89551"/>
                  <a:pt x="284047" y="45391"/>
                  <a:pt x="229573" y="45391"/>
                </a:cubicBezTo>
                <a:close/>
                <a:moveTo>
                  <a:pt x="229573" y="0"/>
                </a:moveTo>
                <a:cubicBezTo>
                  <a:pt x="309116" y="0"/>
                  <a:pt x="373598" y="64482"/>
                  <a:pt x="373598" y="144025"/>
                </a:cubicBezTo>
                <a:cubicBezTo>
                  <a:pt x="373598" y="223568"/>
                  <a:pt x="309116" y="288050"/>
                  <a:pt x="229573" y="288050"/>
                </a:cubicBezTo>
                <a:cubicBezTo>
                  <a:pt x="202172" y="288050"/>
                  <a:pt x="176558" y="280398"/>
                  <a:pt x="156060" y="264966"/>
                </a:cubicBezTo>
                <a:lnTo>
                  <a:pt x="128993" y="292033"/>
                </a:lnTo>
                <a:lnTo>
                  <a:pt x="160228" y="323268"/>
                </a:lnTo>
                <a:cubicBezTo>
                  <a:pt x="171055" y="334095"/>
                  <a:pt x="171055" y="351650"/>
                  <a:pt x="160228" y="362477"/>
                </a:cubicBezTo>
                <a:cubicBezTo>
                  <a:pt x="149401" y="373304"/>
                  <a:pt x="131846" y="373304"/>
                  <a:pt x="121019" y="362477"/>
                </a:cubicBezTo>
                <a:lnTo>
                  <a:pt x="89784" y="331242"/>
                </a:lnTo>
                <a:lnTo>
                  <a:pt x="39209" y="381817"/>
                </a:lnTo>
                <a:cubicBezTo>
                  <a:pt x="28381" y="392644"/>
                  <a:pt x="10827" y="392644"/>
                  <a:pt x="0" y="381817"/>
                </a:cubicBezTo>
                <a:cubicBezTo>
                  <a:pt x="-10828" y="370989"/>
                  <a:pt x="-10828" y="353435"/>
                  <a:pt x="0" y="342608"/>
                </a:cubicBezTo>
                <a:lnTo>
                  <a:pt x="50575" y="292033"/>
                </a:lnTo>
                <a:lnTo>
                  <a:pt x="16166" y="257624"/>
                </a:lnTo>
                <a:cubicBezTo>
                  <a:pt x="5339" y="246797"/>
                  <a:pt x="5339" y="229242"/>
                  <a:pt x="16166" y="218415"/>
                </a:cubicBezTo>
                <a:cubicBezTo>
                  <a:pt x="26993" y="207588"/>
                  <a:pt x="44548" y="207588"/>
                  <a:pt x="55375" y="218415"/>
                </a:cubicBezTo>
                <a:lnTo>
                  <a:pt x="89784" y="252824"/>
                </a:lnTo>
                <a:lnTo>
                  <a:pt x="115252" y="227356"/>
                </a:lnTo>
                <a:cubicBezTo>
                  <a:pt x="95803" y="205073"/>
                  <a:pt x="85548" y="175747"/>
                  <a:pt x="85548" y="144025"/>
                </a:cubicBezTo>
                <a:cubicBezTo>
                  <a:pt x="85548" y="64482"/>
                  <a:pt x="150030" y="0"/>
                  <a:pt x="229573"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endParaRPr>
          </a:p>
        </p:txBody>
      </p:sp>
      <p:sp>
        <p:nvSpPr>
          <p:cNvPr id="90" name="Oval 6">
            <a:extLst>
              <a:ext uri="{FF2B5EF4-FFF2-40B4-BE49-F238E27FC236}">
                <a16:creationId xmlns:a16="http://schemas.microsoft.com/office/drawing/2014/main" id="{319E467E-1F19-4CBB-A070-3B6CE4078D17}"/>
              </a:ext>
            </a:extLst>
          </p:cNvPr>
          <p:cNvSpPr/>
          <p:nvPr/>
        </p:nvSpPr>
        <p:spPr>
          <a:xfrm>
            <a:off x="7560710" y="2604583"/>
            <a:ext cx="507960" cy="502639"/>
          </a:xfrm>
          <a:custGeom>
            <a:avLst/>
            <a:gdLst/>
            <a:ahLst/>
            <a:cxnLst/>
            <a:rect l="l" t="t" r="r" b="b"/>
            <a:pathLst>
              <a:path w="3220460" h="3186731">
                <a:moveTo>
                  <a:pt x="1762834" y="1282034"/>
                </a:moveTo>
                <a:lnTo>
                  <a:pt x="273698" y="2771171"/>
                </a:lnTo>
                <a:cubicBezTo>
                  <a:pt x="253145" y="2791724"/>
                  <a:pt x="253145" y="2825048"/>
                  <a:pt x="273698" y="2845601"/>
                </a:cubicBezTo>
                <a:cubicBezTo>
                  <a:pt x="294251" y="2866154"/>
                  <a:pt x="327575" y="2866154"/>
                  <a:pt x="348128" y="2845601"/>
                </a:cubicBezTo>
                <a:lnTo>
                  <a:pt x="1830131" y="1363598"/>
                </a:lnTo>
                <a:close/>
                <a:moveTo>
                  <a:pt x="2703218" y="237332"/>
                </a:moveTo>
                <a:cubicBezTo>
                  <a:pt x="2623680" y="237332"/>
                  <a:pt x="2559202" y="301810"/>
                  <a:pt x="2559202" y="381348"/>
                </a:cubicBezTo>
                <a:cubicBezTo>
                  <a:pt x="2559202" y="460886"/>
                  <a:pt x="2623680" y="525364"/>
                  <a:pt x="2703218" y="525364"/>
                </a:cubicBezTo>
                <a:cubicBezTo>
                  <a:pt x="2782756" y="525364"/>
                  <a:pt x="2847234" y="460886"/>
                  <a:pt x="2847234" y="381348"/>
                </a:cubicBezTo>
                <a:cubicBezTo>
                  <a:pt x="2847234" y="301810"/>
                  <a:pt x="2782756" y="237332"/>
                  <a:pt x="2703218" y="237332"/>
                </a:cubicBezTo>
                <a:close/>
                <a:moveTo>
                  <a:pt x="2413103" y="0"/>
                </a:moveTo>
                <a:cubicBezTo>
                  <a:pt x="2858994" y="0"/>
                  <a:pt x="3220460" y="361466"/>
                  <a:pt x="3220460" y="807357"/>
                </a:cubicBezTo>
                <a:cubicBezTo>
                  <a:pt x="3220460" y="1253248"/>
                  <a:pt x="2858994" y="1614714"/>
                  <a:pt x="2413103" y="1614714"/>
                </a:cubicBezTo>
                <a:cubicBezTo>
                  <a:pt x="2305542" y="1614714"/>
                  <a:pt x="2202893" y="1593680"/>
                  <a:pt x="2109223" y="1555067"/>
                </a:cubicBezTo>
                <a:lnTo>
                  <a:pt x="2191945" y="1637789"/>
                </a:lnTo>
                <a:cubicBezTo>
                  <a:pt x="2226856" y="1672699"/>
                  <a:pt x="2226855" y="1729300"/>
                  <a:pt x="2191945" y="1764210"/>
                </a:cubicBezTo>
                <a:lnTo>
                  <a:pt x="2045068" y="1911087"/>
                </a:lnTo>
                <a:cubicBezTo>
                  <a:pt x="2010158" y="1945998"/>
                  <a:pt x="1953557" y="1945998"/>
                  <a:pt x="1918647" y="1911087"/>
                </a:cubicBezTo>
                <a:lnTo>
                  <a:pt x="1799123" y="1791564"/>
                </a:lnTo>
                <a:lnTo>
                  <a:pt x="1749496" y="1841190"/>
                </a:lnTo>
                <a:lnTo>
                  <a:pt x="1832980" y="1924673"/>
                </a:lnTo>
                <a:lnTo>
                  <a:pt x="1761893" y="1995760"/>
                </a:lnTo>
                <a:lnTo>
                  <a:pt x="1678410" y="1912277"/>
                </a:lnTo>
                <a:lnTo>
                  <a:pt x="1650246" y="1940441"/>
                </a:lnTo>
                <a:lnTo>
                  <a:pt x="1735612" y="2025807"/>
                </a:lnTo>
                <a:lnTo>
                  <a:pt x="1573330" y="2188089"/>
                </a:lnTo>
                <a:lnTo>
                  <a:pt x="1487964" y="2102723"/>
                </a:lnTo>
                <a:lnTo>
                  <a:pt x="1451742" y="2138944"/>
                </a:lnTo>
                <a:lnTo>
                  <a:pt x="1537109" y="2224311"/>
                </a:lnTo>
                <a:lnTo>
                  <a:pt x="1374830" y="2386590"/>
                </a:lnTo>
                <a:lnTo>
                  <a:pt x="1289463" y="2301223"/>
                </a:lnTo>
                <a:lnTo>
                  <a:pt x="1225079" y="2365608"/>
                </a:lnTo>
                <a:lnTo>
                  <a:pt x="1310445" y="2450974"/>
                </a:lnTo>
                <a:lnTo>
                  <a:pt x="1239358" y="2522061"/>
                </a:lnTo>
                <a:lnTo>
                  <a:pt x="1153992" y="2436695"/>
                </a:lnTo>
                <a:lnTo>
                  <a:pt x="1104364" y="2486322"/>
                </a:lnTo>
                <a:lnTo>
                  <a:pt x="1189730" y="2571689"/>
                </a:lnTo>
                <a:lnTo>
                  <a:pt x="1034153" y="2727266"/>
                </a:lnTo>
                <a:lnTo>
                  <a:pt x="948787" y="2641900"/>
                </a:lnTo>
                <a:lnTo>
                  <a:pt x="905863" y="2684824"/>
                </a:lnTo>
                <a:lnTo>
                  <a:pt x="991230" y="2770191"/>
                </a:lnTo>
                <a:lnTo>
                  <a:pt x="842353" y="2919067"/>
                </a:lnTo>
                <a:lnTo>
                  <a:pt x="756986" y="2833700"/>
                </a:lnTo>
                <a:lnTo>
                  <a:pt x="692119" y="2898567"/>
                </a:lnTo>
                <a:lnTo>
                  <a:pt x="777486" y="2983934"/>
                </a:lnTo>
                <a:lnTo>
                  <a:pt x="628610" y="3132811"/>
                </a:lnTo>
                <a:lnTo>
                  <a:pt x="618557" y="3122757"/>
                </a:lnTo>
                <a:lnTo>
                  <a:pt x="622830" y="3134825"/>
                </a:lnTo>
                <a:lnTo>
                  <a:pt x="346551" y="3150831"/>
                </a:lnTo>
                <a:lnTo>
                  <a:pt x="0" y="3186731"/>
                </a:lnTo>
                <a:lnTo>
                  <a:pt x="51749" y="2750557"/>
                </a:lnTo>
                <a:lnTo>
                  <a:pt x="48979" y="2747788"/>
                </a:lnTo>
                <a:lnTo>
                  <a:pt x="52495" y="2744272"/>
                </a:lnTo>
                <a:lnTo>
                  <a:pt x="52938" y="2740533"/>
                </a:lnTo>
                <a:lnTo>
                  <a:pt x="54575" y="2742192"/>
                </a:lnTo>
                <a:lnTo>
                  <a:pt x="1671288" y="1125479"/>
                </a:lnTo>
                <a:cubicBezTo>
                  <a:pt x="1628971" y="1027979"/>
                  <a:pt x="1605746" y="920380"/>
                  <a:pt x="1605746" y="807357"/>
                </a:cubicBezTo>
                <a:cubicBezTo>
                  <a:pt x="1605746" y="361466"/>
                  <a:pt x="1967212" y="0"/>
                  <a:pt x="2413103"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91" name="Block Arc 25">
            <a:extLst>
              <a:ext uri="{FF2B5EF4-FFF2-40B4-BE49-F238E27FC236}">
                <a16:creationId xmlns:a16="http://schemas.microsoft.com/office/drawing/2014/main" id="{5F7FD4D6-1C06-4ABB-98F4-AC79D3C6A6D8}"/>
              </a:ext>
            </a:extLst>
          </p:cNvPr>
          <p:cNvSpPr/>
          <p:nvPr/>
        </p:nvSpPr>
        <p:spPr>
          <a:xfrm>
            <a:off x="5081797" y="2603460"/>
            <a:ext cx="349473" cy="504884"/>
          </a:xfrm>
          <a:custGeom>
            <a:avLst/>
            <a:gdLst/>
            <a:ahLst/>
            <a:cxnLst/>
            <a:rect l="l" t="t" r="r" b="b"/>
            <a:pathLst>
              <a:path w="2215656" h="3200962">
                <a:moveTo>
                  <a:pt x="1107829" y="2097026"/>
                </a:moveTo>
                <a:cubicBezTo>
                  <a:pt x="1025315" y="2097026"/>
                  <a:pt x="958423" y="2163918"/>
                  <a:pt x="958423" y="2246432"/>
                </a:cubicBezTo>
                <a:cubicBezTo>
                  <a:pt x="958423" y="2302715"/>
                  <a:pt x="989546" y="2351730"/>
                  <a:pt x="1036590" y="2375275"/>
                </a:cubicBezTo>
                <a:lnTo>
                  <a:pt x="985422" y="2684898"/>
                </a:lnTo>
                <a:lnTo>
                  <a:pt x="1230236" y="2684898"/>
                </a:lnTo>
                <a:lnTo>
                  <a:pt x="1179068" y="2375275"/>
                </a:lnTo>
                <a:cubicBezTo>
                  <a:pt x="1226112" y="2351730"/>
                  <a:pt x="1257234" y="2302715"/>
                  <a:pt x="1257234" y="2246432"/>
                </a:cubicBezTo>
                <a:cubicBezTo>
                  <a:pt x="1257234" y="2163918"/>
                  <a:pt x="1190343" y="2097026"/>
                  <a:pt x="1107829" y="2097026"/>
                </a:cubicBezTo>
                <a:close/>
                <a:moveTo>
                  <a:pt x="1102513" y="266871"/>
                </a:moveTo>
                <a:cubicBezTo>
                  <a:pt x="874876" y="269781"/>
                  <a:pt x="691868" y="455143"/>
                  <a:pt x="691868" y="682798"/>
                </a:cubicBezTo>
                <a:lnTo>
                  <a:pt x="690469" y="682798"/>
                </a:lnTo>
                <a:lnTo>
                  <a:pt x="690469" y="1580962"/>
                </a:lnTo>
                <a:lnTo>
                  <a:pt x="1525188" y="1580962"/>
                </a:lnTo>
                <a:lnTo>
                  <a:pt x="1525188" y="672127"/>
                </a:lnTo>
                <a:lnTo>
                  <a:pt x="1523654" y="672166"/>
                </a:lnTo>
                <a:cubicBezTo>
                  <a:pt x="1517835" y="444585"/>
                  <a:pt x="1330149" y="263961"/>
                  <a:pt x="1102513" y="266871"/>
                </a:cubicBezTo>
                <a:close/>
                <a:moveTo>
                  <a:pt x="1099102" y="56"/>
                </a:moveTo>
                <a:cubicBezTo>
                  <a:pt x="1472767" y="-4720"/>
                  <a:pt x="1780852" y="291773"/>
                  <a:pt x="1790404" y="665346"/>
                </a:cubicBezTo>
                <a:lnTo>
                  <a:pt x="1742843" y="666562"/>
                </a:lnTo>
                <a:lnTo>
                  <a:pt x="1790627" y="666562"/>
                </a:lnTo>
                <a:lnTo>
                  <a:pt x="1790627" y="1580962"/>
                </a:lnTo>
                <a:lnTo>
                  <a:pt x="2041344" y="1580962"/>
                </a:lnTo>
                <a:cubicBezTo>
                  <a:pt x="2137614" y="1580962"/>
                  <a:pt x="2215656" y="1659004"/>
                  <a:pt x="2215656" y="1755274"/>
                </a:cubicBezTo>
                <a:lnTo>
                  <a:pt x="2215656" y="3026650"/>
                </a:lnTo>
                <a:cubicBezTo>
                  <a:pt x="2215656" y="3122920"/>
                  <a:pt x="2137614" y="3200962"/>
                  <a:pt x="2041344" y="3200962"/>
                </a:cubicBezTo>
                <a:lnTo>
                  <a:pt x="174312" y="3200962"/>
                </a:lnTo>
                <a:cubicBezTo>
                  <a:pt x="78042" y="3200962"/>
                  <a:pt x="0" y="3122920"/>
                  <a:pt x="0" y="3026650"/>
                </a:cubicBezTo>
                <a:lnTo>
                  <a:pt x="0" y="1755274"/>
                </a:lnTo>
                <a:cubicBezTo>
                  <a:pt x="0" y="1659004"/>
                  <a:pt x="78042" y="1580962"/>
                  <a:pt x="174312" y="1580962"/>
                </a:cubicBezTo>
                <a:lnTo>
                  <a:pt x="425030" y="1580962"/>
                </a:lnTo>
                <a:lnTo>
                  <a:pt x="425030" y="676764"/>
                </a:lnTo>
                <a:lnTo>
                  <a:pt x="425634" y="676764"/>
                </a:lnTo>
                <a:cubicBezTo>
                  <a:pt x="428273" y="305830"/>
                  <a:pt x="727452" y="4806"/>
                  <a:pt x="1099102" y="56"/>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endParaRPr>
          </a:p>
        </p:txBody>
      </p:sp>
      <p:sp>
        <p:nvSpPr>
          <p:cNvPr id="92" name="Block Arc 31">
            <a:extLst>
              <a:ext uri="{FF2B5EF4-FFF2-40B4-BE49-F238E27FC236}">
                <a16:creationId xmlns:a16="http://schemas.microsoft.com/office/drawing/2014/main" id="{7D9DF903-DA8F-4191-AEDF-7DDF26A64847}"/>
              </a:ext>
            </a:extLst>
          </p:cNvPr>
          <p:cNvSpPr/>
          <p:nvPr/>
        </p:nvSpPr>
        <p:spPr>
          <a:xfrm>
            <a:off x="8411005" y="2603460"/>
            <a:ext cx="455959" cy="504884"/>
          </a:xfrm>
          <a:custGeom>
            <a:avLst/>
            <a:gdLst/>
            <a:ahLst/>
            <a:cxnLst/>
            <a:rect l="l" t="t" r="r" b="b"/>
            <a:pathLst>
              <a:path w="2890784" h="3200962">
                <a:moveTo>
                  <a:pt x="1107828" y="2097026"/>
                </a:moveTo>
                <a:cubicBezTo>
                  <a:pt x="1025313" y="2097026"/>
                  <a:pt x="958422" y="2163918"/>
                  <a:pt x="958422" y="2246432"/>
                </a:cubicBezTo>
                <a:cubicBezTo>
                  <a:pt x="958422" y="2302715"/>
                  <a:pt x="989545" y="2351730"/>
                  <a:pt x="1036589" y="2375275"/>
                </a:cubicBezTo>
                <a:lnTo>
                  <a:pt x="985421" y="2684898"/>
                </a:lnTo>
                <a:lnTo>
                  <a:pt x="1230235" y="2684898"/>
                </a:lnTo>
                <a:lnTo>
                  <a:pt x="1179067" y="2375275"/>
                </a:lnTo>
                <a:cubicBezTo>
                  <a:pt x="1226111" y="2351730"/>
                  <a:pt x="1257233" y="2302715"/>
                  <a:pt x="1257233" y="2246432"/>
                </a:cubicBezTo>
                <a:cubicBezTo>
                  <a:pt x="1257233" y="2163918"/>
                  <a:pt x="1190342" y="2097026"/>
                  <a:pt x="1107828" y="2097026"/>
                </a:cubicBezTo>
                <a:close/>
                <a:moveTo>
                  <a:pt x="2199259" y="56"/>
                </a:moveTo>
                <a:cubicBezTo>
                  <a:pt x="2572924" y="-4720"/>
                  <a:pt x="2881009" y="291773"/>
                  <a:pt x="2890561" y="665346"/>
                </a:cubicBezTo>
                <a:lnTo>
                  <a:pt x="2843000" y="666562"/>
                </a:lnTo>
                <a:lnTo>
                  <a:pt x="2890784" y="666562"/>
                </a:lnTo>
                <a:lnTo>
                  <a:pt x="2890784" y="1580962"/>
                </a:lnTo>
                <a:lnTo>
                  <a:pt x="2625345" y="1580962"/>
                </a:lnTo>
                <a:lnTo>
                  <a:pt x="2625345" y="672127"/>
                </a:lnTo>
                <a:lnTo>
                  <a:pt x="2623811" y="672166"/>
                </a:lnTo>
                <a:cubicBezTo>
                  <a:pt x="2617992" y="444585"/>
                  <a:pt x="2430306" y="263961"/>
                  <a:pt x="2202670" y="266871"/>
                </a:cubicBezTo>
                <a:cubicBezTo>
                  <a:pt x="1975033" y="269781"/>
                  <a:pt x="1792025" y="455143"/>
                  <a:pt x="1792025" y="682798"/>
                </a:cubicBezTo>
                <a:lnTo>
                  <a:pt x="1790626" y="682798"/>
                </a:lnTo>
                <a:lnTo>
                  <a:pt x="1790626" y="1580962"/>
                </a:lnTo>
                <a:lnTo>
                  <a:pt x="2041344" y="1580962"/>
                </a:lnTo>
                <a:cubicBezTo>
                  <a:pt x="2137614" y="1580962"/>
                  <a:pt x="2215656" y="1659004"/>
                  <a:pt x="2215656" y="1755274"/>
                </a:cubicBezTo>
                <a:lnTo>
                  <a:pt x="2215656" y="3026650"/>
                </a:lnTo>
                <a:cubicBezTo>
                  <a:pt x="2215656" y="3122920"/>
                  <a:pt x="2137614" y="3200962"/>
                  <a:pt x="2041344" y="3200962"/>
                </a:cubicBezTo>
                <a:lnTo>
                  <a:pt x="174312" y="3200962"/>
                </a:lnTo>
                <a:cubicBezTo>
                  <a:pt x="78042" y="3200962"/>
                  <a:pt x="0" y="3122920"/>
                  <a:pt x="0" y="3026650"/>
                </a:cubicBezTo>
                <a:lnTo>
                  <a:pt x="0" y="1755274"/>
                </a:lnTo>
                <a:cubicBezTo>
                  <a:pt x="0" y="1659004"/>
                  <a:pt x="78042" y="1580962"/>
                  <a:pt x="174312" y="1580962"/>
                </a:cubicBezTo>
                <a:lnTo>
                  <a:pt x="1525187" y="1580962"/>
                </a:lnTo>
                <a:lnTo>
                  <a:pt x="1525187" y="676764"/>
                </a:lnTo>
                <a:lnTo>
                  <a:pt x="1525791" y="676764"/>
                </a:lnTo>
                <a:cubicBezTo>
                  <a:pt x="1528430" y="305830"/>
                  <a:pt x="1827609" y="4806"/>
                  <a:pt x="2199259" y="56"/>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endParaRPr>
          </a:p>
        </p:txBody>
      </p:sp>
      <p:sp>
        <p:nvSpPr>
          <p:cNvPr id="93" name="Freeform 53">
            <a:extLst>
              <a:ext uri="{FF2B5EF4-FFF2-40B4-BE49-F238E27FC236}">
                <a16:creationId xmlns:a16="http://schemas.microsoft.com/office/drawing/2014/main" id="{D57F2C4B-7240-41A7-B169-E1E9E5390396}"/>
              </a:ext>
            </a:extLst>
          </p:cNvPr>
          <p:cNvSpPr/>
          <p:nvPr/>
        </p:nvSpPr>
        <p:spPr>
          <a:xfrm>
            <a:off x="10130939" y="2599748"/>
            <a:ext cx="499664" cy="512309"/>
          </a:xfrm>
          <a:custGeom>
            <a:avLst/>
            <a:gdLst>
              <a:gd name="connsiteX0" fmla="*/ 0 w 2305050"/>
              <a:gd name="connsiteY0" fmla="*/ 0 h 2352675"/>
              <a:gd name="connsiteX1" fmla="*/ 771525 w 2305050"/>
              <a:gd name="connsiteY1" fmla="*/ 561975 h 2352675"/>
              <a:gd name="connsiteX2" fmla="*/ 2019300 w 2305050"/>
              <a:gd name="connsiteY2" fmla="*/ 428625 h 2352675"/>
              <a:gd name="connsiteX3" fmla="*/ 2266950 w 2305050"/>
              <a:gd name="connsiteY3" fmla="*/ 657225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47675 w 2305050"/>
              <a:gd name="connsiteY15" fmla="*/ 2276475 h 2352675"/>
              <a:gd name="connsiteX16" fmla="*/ 238125 w 2305050"/>
              <a:gd name="connsiteY16" fmla="*/ 2171700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2019300 w 2305050"/>
              <a:gd name="connsiteY2" fmla="*/ 428625 h 2352675"/>
              <a:gd name="connsiteX3" fmla="*/ 2266950 w 2305050"/>
              <a:gd name="connsiteY3" fmla="*/ 657225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47675 w 2305050"/>
              <a:gd name="connsiteY15" fmla="*/ 2276475 h 2352675"/>
              <a:gd name="connsiteX16" fmla="*/ 260071 w 2305050"/>
              <a:gd name="connsiteY16" fmla="*/ 2087575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2019300 w 2305050"/>
              <a:gd name="connsiteY2" fmla="*/ 428625 h 2352675"/>
              <a:gd name="connsiteX3" fmla="*/ 2266950 w 2305050"/>
              <a:gd name="connsiteY3" fmla="*/ 657225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47675 w 2305050"/>
              <a:gd name="connsiteY15" fmla="*/ 2276475 h 2352675"/>
              <a:gd name="connsiteX16" fmla="*/ 296647 w 2305050"/>
              <a:gd name="connsiteY16" fmla="*/ 2094890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2019300 w 2305050"/>
              <a:gd name="connsiteY2" fmla="*/ 428625 h 2352675"/>
              <a:gd name="connsiteX3" fmla="*/ 2266950 w 2305050"/>
              <a:gd name="connsiteY3" fmla="*/ 657225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47675 w 2305050"/>
              <a:gd name="connsiteY15" fmla="*/ 2276475 h 2352675"/>
              <a:gd name="connsiteX16" fmla="*/ 292990 w 2305050"/>
              <a:gd name="connsiteY16" fmla="*/ 2036368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2019300 w 2305050"/>
              <a:gd name="connsiteY2" fmla="*/ 428625 h 2352675"/>
              <a:gd name="connsiteX3" fmla="*/ 2266950 w 2305050"/>
              <a:gd name="connsiteY3" fmla="*/ 657225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2019300 w 2305050"/>
              <a:gd name="connsiteY2" fmla="*/ 428625 h 2352675"/>
              <a:gd name="connsiteX3" fmla="*/ 2292554 w 2305050"/>
              <a:gd name="connsiteY3" fmla="*/ 627964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2081480 w 2305050"/>
              <a:gd name="connsiteY2" fmla="*/ 476174 h 2352675"/>
              <a:gd name="connsiteX3" fmla="*/ 2292554 w 2305050"/>
              <a:gd name="connsiteY3" fmla="*/ 627964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2004671 w 2305050"/>
              <a:gd name="connsiteY2" fmla="*/ 468859 h 2352675"/>
              <a:gd name="connsiteX3" fmla="*/ 2292554 w 2305050"/>
              <a:gd name="connsiteY3" fmla="*/ 627964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1960779 w 2305050"/>
              <a:gd name="connsiteY2" fmla="*/ 472517 h 2352675"/>
              <a:gd name="connsiteX3" fmla="*/ 2292554 w 2305050"/>
              <a:gd name="connsiteY3" fmla="*/ 627964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1960779 w 2305050"/>
              <a:gd name="connsiteY2" fmla="*/ 472517 h 2352675"/>
              <a:gd name="connsiteX3" fmla="*/ 2270609 w 2305050"/>
              <a:gd name="connsiteY3" fmla="*/ 649910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1960779 w 2305050"/>
              <a:gd name="connsiteY2" fmla="*/ 472517 h 2352675"/>
              <a:gd name="connsiteX3" fmla="*/ 2296212 w 2305050"/>
              <a:gd name="connsiteY3" fmla="*/ 646252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1982725 w 2305050"/>
              <a:gd name="connsiteY2" fmla="*/ 494463 h 2352675"/>
              <a:gd name="connsiteX3" fmla="*/ 2296212 w 2305050"/>
              <a:gd name="connsiteY3" fmla="*/ 646252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2041246 w 2305050"/>
              <a:gd name="connsiteY2" fmla="*/ 498120 h 2352675"/>
              <a:gd name="connsiteX3" fmla="*/ 2296212 w 2305050"/>
              <a:gd name="connsiteY3" fmla="*/ 646252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3875 w 2305050"/>
              <a:gd name="connsiteY17" fmla="*/ 714375 h 2352675"/>
              <a:gd name="connsiteX18" fmla="*/ 0 w 2305050"/>
              <a:gd name="connsiteY18" fmla="*/ 0 h 2352675"/>
              <a:gd name="connsiteX0" fmla="*/ 0 w 2305050"/>
              <a:gd name="connsiteY0" fmla="*/ 0 h 2352675"/>
              <a:gd name="connsiteX1" fmla="*/ 771525 w 2305050"/>
              <a:gd name="connsiteY1" fmla="*/ 561975 h 2352675"/>
              <a:gd name="connsiteX2" fmla="*/ 2041246 w 2305050"/>
              <a:gd name="connsiteY2" fmla="*/ 498120 h 2352675"/>
              <a:gd name="connsiteX3" fmla="*/ 2296212 w 2305050"/>
              <a:gd name="connsiteY3" fmla="*/ 646252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0217 w 2305050"/>
              <a:gd name="connsiteY17" fmla="*/ 750951 h 2352675"/>
              <a:gd name="connsiteX18" fmla="*/ 0 w 2305050"/>
              <a:gd name="connsiteY18" fmla="*/ 0 h 2352675"/>
              <a:gd name="connsiteX0" fmla="*/ 0 w 2305050"/>
              <a:gd name="connsiteY0" fmla="*/ 0 h 2352675"/>
              <a:gd name="connsiteX1" fmla="*/ 771525 w 2305050"/>
              <a:gd name="connsiteY1" fmla="*/ 561975 h 2352675"/>
              <a:gd name="connsiteX2" fmla="*/ 2041246 w 2305050"/>
              <a:gd name="connsiteY2" fmla="*/ 498120 h 2352675"/>
              <a:gd name="connsiteX3" fmla="*/ 2296212 w 2305050"/>
              <a:gd name="connsiteY3" fmla="*/ 646252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0217 w 2305050"/>
              <a:gd name="connsiteY17" fmla="*/ 750951 h 2352675"/>
              <a:gd name="connsiteX18" fmla="*/ 0 w 2305050"/>
              <a:gd name="connsiteY18" fmla="*/ 0 h 2352675"/>
              <a:gd name="connsiteX0" fmla="*/ 0 w 2305050"/>
              <a:gd name="connsiteY0" fmla="*/ 0 h 2352675"/>
              <a:gd name="connsiteX1" fmla="*/ 771525 w 2305050"/>
              <a:gd name="connsiteY1" fmla="*/ 561975 h 2352675"/>
              <a:gd name="connsiteX2" fmla="*/ 2041246 w 2305050"/>
              <a:gd name="connsiteY2" fmla="*/ 498120 h 2352675"/>
              <a:gd name="connsiteX3" fmla="*/ 2296212 w 2305050"/>
              <a:gd name="connsiteY3" fmla="*/ 646252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0217 w 2305050"/>
              <a:gd name="connsiteY17" fmla="*/ 750951 h 2352675"/>
              <a:gd name="connsiteX18" fmla="*/ 0 w 2305050"/>
              <a:gd name="connsiteY18" fmla="*/ 0 h 2352675"/>
              <a:gd name="connsiteX0" fmla="*/ 0 w 2305050"/>
              <a:gd name="connsiteY0" fmla="*/ 0 h 2352675"/>
              <a:gd name="connsiteX1" fmla="*/ 771525 w 2305050"/>
              <a:gd name="connsiteY1" fmla="*/ 561975 h 2352675"/>
              <a:gd name="connsiteX2" fmla="*/ 2041246 w 2305050"/>
              <a:gd name="connsiteY2" fmla="*/ 498120 h 2352675"/>
              <a:gd name="connsiteX3" fmla="*/ 2296212 w 2305050"/>
              <a:gd name="connsiteY3" fmla="*/ 646252 h 2352675"/>
              <a:gd name="connsiteX4" fmla="*/ 1143000 w 2305050"/>
              <a:gd name="connsiteY4" fmla="*/ 1009650 h 2352675"/>
              <a:gd name="connsiteX5" fmla="*/ 1628775 w 2305050"/>
              <a:gd name="connsiteY5" fmla="*/ 1533525 h 2352675"/>
              <a:gd name="connsiteX6" fmla="*/ 2076450 w 2305050"/>
              <a:gd name="connsiteY6" fmla="*/ 1533525 h 2352675"/>
              <a:gd name="connsiteX7" fmla="*/ 2305050 w 2305050"/>
              <a:gd name="connsiteY7" fmla="*/ 1724025 h 2352675"/>
              <a:gd name="connsiteX8" fmla="*/ 1838325 w 2305050"/>
              <a:gd name="connsiteY8" fmla="*/ 1857375 h 2352675"/>
              <a:gd name="connsiteX9" fmla="*/ 2009775 w 2305050"/>
              <a:gd name="connsiteY9" fmla="*/ 2105025 h 2352675"/>
              <a:gd name="connsiteX10" fmla="*/ 1733550 w 2305050"/>
              <a:gd name="connsiteY10" fmla="*/ 1971675 h 2352675"/>
              <a:gd name="connsiteX11" fmla="*/ 1543050 w 2305050"/>
              <a:gd name="connsiteY11" fmla="*/ 2352675 h 2352675"/>
              <a:gd name="connsiteX12" fmla="*/ 1314450 w 2305050"/>
              <a:gd name="connsiteY12" fmla="*/ 2133600 h 2352675"/>
              <a:gd name="connsiteX13" fmla="*/ 1447800 w 2305050"/>
              <a:gd name="connsiteY13" fmla="*/ 1771650 h 2352675"/>
              <a:gd name="connsiteX14" fmla="*/ 923925 w 2305050"/>
              <a:gd name="connsiteY14" fmla="*/ 1190625 h 2352675"/>
              <a:gd name="connsiteX15" fmla="*/ 414757 w 2305050"/>
              <a:gd name="connsiteY15" fmla="*/ 2305735 h 2352675"/>
              <a:gd name="connsiteX16" fmla="*/ 292990 w 2305050"/>
              <a:gd name="connsiteY16" fmla="*/ 2036368 h 2352675"/>
              <a:gd name="connsiteX17" fmla="*/ 520217 w 2305050"/>
              <a:gd name="connsiteY17" fmla="*/ 750951 h 2352675"/>
              <a:gd name="connsiteX18" fmla="*/ 0 w 2305050"/>
              <a:gd name="connsiteY18" fmla="*/ 0 h 2352675"/>
              <a:gd name="connsiteX0" fmla="*/ 0 w 2294077"/>
              <a:gd name="connsiteY0" fmla="*/ 0 h 2363647"/>
              <a:gd name="connsiteX1" fmla="*/ 760552 w 2294077"/>
              <a:gd name="connsiteY1" fmla="*/ 572947 h 2363647"/>
              <a:gd name="connsiteX2" fmla="*/ 2030273 w 2294077"/>
              <a:gd name="connsiteY2" fmla="*/ 509092 h 2363647"/>
              <a:gd name="connsiteX3" fmla="*/ 2285239 w 2294077"/>
              <a:gd name="connsiteY3" fmla="*/ 657224 h 2363647"/>
              <a:gd name="connsiteX4" fmla="*/ 1132027 w 2294077"/>
              <a:gd name="connsiteY4" fmla="*/ 1020622 h 2363647"/>
              <a:gd name="connsiteX5" fmla="*/ 1617802 w 2294077"/>
              <a:gd name="connsiteY5" fmla="*/ 1544497 h 2363647"/>
              <a:gd name="connsiteX6" fmla="*/ 2065477 w 2294077"/>
              <a:gd name="connsiteY6" fmla="*/ 1544497 h 2363647"/>
              <a:gd name="connsiteX7" fmla="*/ 2294077 w 2294077"/>
              <a:gd name="connsiteY7" fmla="*/ 1734997 h 2363647"/>
              <a:gd name="connsiteX8" fmla="*/ 1827352 w 2294077"/>
              <a:gd name="connsiteY8" fmla="*/ 1868347 h 2363647"/>
              <a:gd name="connsiteX9" fmla="*/ 1998802 w 2294077"/>
              <a:gd name="connsiteY9" fmla="*/ 2115997 h 2363647"/>
              <a:gd name="connsiteX10" fmla="*/ 1722577 w 2294077"/>
              <a:gd name="connsiteY10" fmla="*/ 1982647 h 2363647"/>
              <a:gd name="connsiteX11" fmla="*/ 1532077 w 2294077"/>
              <a:gd name="connsiteY11" fmla="*/ 2363647 h 2363647"/>
              <a:gd name="connsiteX12" fmla="*/ 1303477 w 2294077"/>
              <a:gd name="connsiteY12" fmla="*/ 2144572 h 2363647"/>
              <a:gd name="connsiteX13" fmla="*/ 1436827 w 2294077"/>
              <a:gd name="connsiteY13" fmla="*/ 1782622 h 2363647"/>
              <a:gd name="connsiteX14" fmla="*/ 912952 w 2294077"/>
              <a:gd name="connsiteY14" fmla="*/ 1201597 h 2363647"/>
              <a:gd name="connsiteX15" fmla="*/ 403784 w 2294077"/>
              <a:gd name="connsiteY15" fmla="*/ 2316707 h 2363647"/>
              <a:gd name="connsiteX16" fmla="*/ 282017 w 2294077"/>
              <a:gd name="connsiteY16" fmla="*/ 2047340 h 2363647"/>
              <a:gd name="connsiteX17" fmla="*/ 509244 w 2294077"/>
              <a:gd name="connsiteY17" fmla="*/ 761923 h 2363647"/>
              <a:gd name="connsiteX18" fmla="*/ 0 w 2294077"/>
              <a:gd name="connsiteY18" fmla="*/ 0 h 2363647"/>
              <a:gd name="connsiteX0" fmla="*/ 6569 w 2300646"/>
              <a:gd name="connsiteY0" fmla="*/ 0 h 2363647"/>
              <a:gd name="connsiteX1" fmla="*/ 767121 w 2300646"/>
              <a:gd name="connsiteY1" fmla="*/ 572947 h 2363647"/>
              <a:gd name="connsiteX2" fmla="*/ 2036842 w 2300646"/>
              <a:gd name="connsiteY2" fmla="*/ 509092 h 2363647"/>
              <a:gd name="connsiteX3" fmla="*/ 2291808 w 2300646"/>
              <a:gd name="connsiteY3" fmla="*/ 657224 h 2363647"/>
              <a:gd name="connsiteX4" fmla="*/ 1138596 w 2300646"/>
              <a:gd name="connsiteY4" fmla="*/ 1020622 h 2363647"/>
              <a:gd name="connsiteX5" fmla="*/ 1624371 w 2300646"/>
              <a:gd name="connsiteY5" fmla="*/ 1544497 h 2363647"/>
              <a:gd name="connsiteX6" fmla="*/ 2072046 w 2300646"/>
              <a:gd name="connsiteY6" fmla="*/ 1544497 h 2363647"/>
              <a:gd name="connsiteX7" fmla="*/ 2300646 w 2300646"/>
              <a:gd name="connsiteY7" fmla="*/ 1734997 h 2363647"/>
              <a:gd name="connsiteX8" fmla="*/ 1833921 w 2300646"/>
              <a:gd name="connsiteY8" fmla="*/ 1868347 h 2363647"/>
              <a:gd name="connsiteX9" fmla="*/ 2005371 w 2300646"/>
              <a:gd name="connsiteY9" fmla="*/ 2115997 h 2363647"/>
              <a:gd name="connsiteX10" fmla="*/ 1729146 w 2300646"/>
              <a:gd name="connsiteY10" fmla="*/ 1982647 h 2363647"/>
              <a:gd name="connsiteX11" fmla="*/ 1538646 w 2300646"/>
              <a:gd name="connsiteY11" fmla="*/ 2363647 h 2363647"/>
              <a:gd name="connsiteX12" fmla="*/ 1310046 w 2300646"/>
              <a:gd name="connsiteY12" fmla="*/ 2144572 h 2363647"/>
              <a:gd name="connsiteX13" fmla="*/ 1443396 w 2300646"/>
              <a:gd name="connsiteY13" fmla="*/ 1782622 h 2363647"/>
              <a:gd name="connsiteX14" fmla="*/ 919521 w 2300646"/>
              <a:gd name="connsiteY14" fmla="*/ 1201597 h 2363647"/>
              <a:gd name="connsiteX15" fmla="*/ 410353 w 2300646"/>
              <a:gd name="connsiteY15" fmla="*/ 2316707 h 2363647"/>
              <a:gd name="connsiteX16" fmla="*/ 288586 w 2300646"/>
              <a:gd name="connsiteY16" fmla="*/ 2047340 h 2363647"/>
              <a:gd name="connsiteX17" fmla="*/ 515813 w 2300646"/>
              <a:gd name="connsiteY17" fmla="*/ 761923 h 2363647"/>
              <a:gd name="connsiteX18" fmla="*/ 6569 w 2300646"/>
              <a:gd name="connsiteY18" fmla="*/ 0 h 2363647"/>
              <a:gd name="connsiteX0" fmla="*/ 6569 w 2300646"/>
              <a:gd name="connsiteY0" fmla="*/ 5505 h 2369152"/>
              <a:gd name="connsiteX1" fmla="*/ 767121 w 2300646"/>
              <a:gd name="connsiteY1" fmla="*/ 578452 h 2369152"/>
              <a:gd name="connsiteX2" fmla="*/ 2036842 w 2300646"/>
              <a:gd name="connsiteY2" fmla="*/ 514597 h 2369152"/>
              <a:gd name="connsiteX3" fmla="*/ 2291808 w 2300646"/>
              <a:gd name="connsiteY3" fmla="*/ 662729 h 2369152"/>
              <a:gd name="connsiteX4" fmla="*/ 1138596 w 2300646"/>
              <a:gd name="connsiteY4" fmla="*/ 1026127 h 2369152"/>
              <a:gd name="connsiteX5" fmla="*/ 1624371 w 2300646"/>
              <a:gd name="connsiteY5" fmla="*/ 1550002 h 2369152"/>
              <a:gd name="connsiteX6" fmla="*/ 2072046 w 2300646"/>
              <a:gd name="connsiteY6" fmla="*/ 1550002 h 2369152"/>
              <a:gd name="connsiteX7" fmla="*/ 2300646 w 2300646"/>
              <a:gd name="connsiteY7" fmla="*/ 1740502 h 2369152"/>
              <a:gd name="connsiteX8" fmla="*/ 1833921 w 2300646"/>
              <a:gd name="connsiteY8" fmla="*/ 1873852 h 2369152"/>
              <a:gd name="connsiteX9" fmla="*/ 2005371 w 2300646"/>
              <a:gd name="connsiteY9" fmla="*/ 2121502 h 2369152"/>
              <a:gd name="connsiteX10" fmla="*/ 1729146 w 2300646"/>
              <a:gd name="connsiteY10" fmla="*/ 1988152 h 2369152"/>
              <a:gd name="connsiteX11" fmla="*/ 1538646 w 2300646"/>
              <a:gd name="connsiteY11" fmla="*/ 2369152 h 2369152"/>
              <a:gd name="connsiteX12" fmla="*/ 1310046 w 2300646"/>
              <a:gd name="connsiteY12" fmla="*/ 2150077 h 2369152"/>
              <a:gd name="connsiteX13" fmla="*/ 1443396 w 2300646"/>
              <a:gd name="connsiteY13" fmla="*/ 1788127 h 2369152"/>
              <a:gd name="connsiteX14" fmla="*/ 919521 w 2300646"/>
              <a:gd name="connsiteY14" fmla="*/ 1207102 h 2369152"/>
              <a:gd name="connsiteX15" fmla="*/ 410353 w 2300646"/>
              <a:gd name="connsiteY15" fmla="*/ 2322212 h 2369152"/>
              <a:gd name="connsiteX16" fmla="*/ 288586 w 2300646"/>
              <a:gd name="connsiteY16" fmla="*/ 2052845 h 2369152"/>
              <a:gd name="connsiteX17" fmla="*/ 515813 w 2300646"/>
              <a:gd name="connsiteY17" fmla="*/ 767428 h 2369152"/>
              <a:gd name="connsiteX18" fmla="*/ 6569 w 2300646"/>
              <a:gd name="connsiteY18" fmla="*/ 5505 h 2369152"/>
              <a:gd name="connsiteX0" fmla="*/ 11167 w 2305244"/>
              <a:gd name="connsiteY0" fmla="*/ 5505 h 2369152"/>
              <a:gd name="connsiteX1" fmla="*/ 771719 w 2305244"/>
              <a:gd name="connsiteY1" fmla="*/ 578452 h 2369152"/>
              <a:gd name="connsiteX2" fmla="*/ 2041440 w 2305244"/>
              <a:gd name="connsiteY2" fmla="*/ 514597 h 2369152"/>
              <a:gd name="connsiteX3" fmla="*/ 2296406 w 2305244"/>
              <a:gd name="connsiteY3" fmla="*/ 662729 h 2369152"/>
              <a:gd name="connsiteX4" fmla="*/ 1143194 w 2305244"/>
              <a:gd name="connsiteY4" fmla="*/ 1026127 h 2369152"/>
              <a:gd name="connsiteX5" fmla="*/ 1628969 w 2305244"/>
              <a:gd name="connsiteY5" fmla="*/ 1550002 h 2369152"/>
              <a:gd name="connsiteX6" fmla="*/ 2076644 w 2305244"/>
              <a:gd name="connsiteY6" fmla="*/ 1550002 h 2369152"/>
              <a:gd name="connsiteX7" fmla="*/ 2305244 w 2305244"/>
              <a:gd name="connsiteY7" fmla="*/ 1740502 h 2369152"/>
              <a:gd name="connsiteX8" fmla="*/ 1838519 w 2305244"/>
              <a:gd name="connsiteY8" fmla="*/ 1873852 h 2369152"/>
              <a:gd name="connsiteX9" fmla="*/ 2009969 w 2305244"/>
              <a:gd name="connsiteY9" fmla="*/ 2121502 h 2369152"/>
              <a:gd name="connsiteX10" fmla="*/ 1733744 w 2305244"/>
              <a:gd name="connsiteY10" fmla="*/ 1988152 h 2369152"/>
              <a:gd name="connsiteX11" fmla="*/ 1543244 w 2305244"/>
              <a:gd name="connsiteY11" fmla="*/ 2369152 h 2369152"/>
              <a:gd name="connsiteX12" fmla="*/ 1314644 w 2305244"/>
              <a:gd name="connsiteY12" fmla="*/ 2150077 h 2369152"/>
              <a:gd name="connsiteX13" fmla="*/ 1447994 w 2305244"/>
              <a:gd name="connsiteY13" fmla="*/ 1788127 h 2369152"/>
              <a:gd name="connsiteX14" fmla="*/ 924119 w 2305244"/>
              <a:gd name="connsiteY14" fmla="*/ 1207102 h 2369152"/>
              <a:gd name="connsiteX15" fmla="*/ 414951 w 2305244"/>
              <a:gd name="connsiteY15" fmla="*/ 2322212 h 2369152"/>
              <a:gd name="connsiteX16" fmla="*/ 293184 w 2305244"/>
              <a:gd name="connsiteY16" fmla="*/ 2052845 h 2369152"/>
              <a:gd name="connsiteX17" fmla="*/ 520411 w 2305244"/>
              <a:gd name="connsiteY17" fmla="*/ 767428 h 2369152"/>
              <a:gd name="connsiteX18" fmla="*/ 11167 w 2305244"/>
              <a:gd name="connsiteY18" fmla="*/ 5505 h 2369152"/>
              <a:gd name="connsiteX0" fmla="*/ 11167 w 2305244"/>
              <a:gd name="connsiteY0" fmla="*/ 5505 h 2369152"/>
              <a:gd name="connsiteX1" fmla="*/ 771719 w 2305244"/>
              <a:gd name="connsiteY1" fmla="*/ 578452 h 2369152"/>
              <a:gd name="connsiteX2" fmla="*/ 2041440 w 2305244"/>
              <a:gd name="connsiteY2" fmla="*/ 514597 h 2369152"/>
              <a:gd name="connsiteX3" fmla="*/ 2296406 w 2305244"/>
              <a:gd name="connsiteY3" fmla="*/ 662729 h 2369152"/>
              <a:gd name="connsiteX4" fmla="*/ 1143194 w 2305244"/>
              <a:gd name="connsiteY4" fmla="*/ 1026127 h 2369152"/>
              <a:gd name="connsiteX5" fmla="*/ 1628969 w 2305244"/>
              <a:gd name="connsiteY5" fmla="*/ 1550002 h 2369152"/>
              <a:gd name="connsiteX6" fmla="*/ 2076644 w 2305244"/>
              <a:gd name="connsiteY6" fmla="*/ 1550002 h 2369152"/>
              <a:gd name="connsiteX7" fmla="*/ 2305244 w 2305244"/>
              <a:gd name="connsiteY7" fmla="*/ 1740502 h 2369152"/>
              <a:gd name="connsiteX8" fmla="*/ 1838519 w 2305244"/>
              <a:gd name="connsiteY8" fmla="*/ 1873852 h 2369152"/>
              <a:gd name="connsiteX9" fmla="*/ 2009969 w 2305244"/>
              <a:gd name="connsiteY9" fmla="*/ 2121502 h 2369152"/>
              <a:gd name="connsiteX10" fmla="*/ 1733744 w 2305244"/>
              <a:gd name="connsiteY10" fmla="*/ 1988152 h 2369152"/>
              <a:gd name="connsiteX11" fmla="*/ 1543244 w 2305244"/>
              <a:gd name="connsiteY11" fmla="*/ 2369152 h 2369152"/>
              <a:gd name="connsiteX12" fmla="*/ 1314644 w 2305244"/>
              <a:gd name="connsiteY12" fmla="*/ 2150077 h 2369152"/>
              <a:gd name="connsiteX13" fmla="*/ 1447994 w 2305244"/>
              <a:gd name="connsiteY13" fmla="*/ 1788127 h 2369152"/>
              <a:gd name="connsiteX14" fmla="*/ 909489 w 2305244"/>
              <a:gd name="connsiteY14" fmla="*/ 1185156 h 2369152"/>
              <a:gd name="connsiteX15" fmla="*/ 414951 w 2305244"/>
              <a:gd name="connsiteY15" fmla="*/ 2322212 h 2369152"/>
              <a:gd name="connsiteX16" fmla="*/ 293184 w 2305244"/>
              <a:gd name="connsiteY16" fmla="*/ 2052845 h 2369152"/>
              <a:gd name="connsiteX17" fmla="*/ 520411 w 2305244"/>
              <a:gd name="connsiteY17" fmla="*/ 767428 h 2369152"/>
              <a:gd name="connsiteX18" fmla="*/ 11167 w 2305244"/>
              <a:gd name="connsiteY18" fmla="*/ 5505 h 2369152"/>
              <a:gd name="connsiteX0" fmla="*/ 11167 w 2305244"/>
              <a:gd name="connsiteY0" fmla="*/ 5505 h 2369152"/>
              <a:gd name="connsiteX1" fmla="*/ 771719 w 2305244"/>
              <a:gd name="connsiteY1" fmla="*/ 578452 h 2369152"/>
              <a:gd name="connsiteX2" fmla="*/ 2041440 w 2305244"/>
              <a:gd name="connsiteY2" fmla="*/ 514597 h 2369152"/>
              <a:gd name="connsiteX3" fmla="*/ 2296406 w 2305244"/>
              <a:gd name="connsiteY3" fmla="*/ 662729 h 2369152"/>
              <a:gd name="connsiteX4" fmla="*/ 1106618 w 2305244"/>
              <a:gd name="connsiteY4" fmla="*/ 1004182 h 2369152"/>
              <a:gd name="connsiteX5" fmla="*/ 1628969 w 2305244"/>
              <a:gd name="connsiteY5" fmla="*/ 1550002 h 2369152"/>
              <a:gd name="connsiteX6" fmla="*/ 2076644 w 2305244"/>
              <a:gd name="connsiteY6" fmla="*/ 1550002 h 2369152"/>
              <a:gd name="connsiteX7" fmla="*/ 2305244 w 2305244"/>
              <a:gd name="connsiteY7" fmla="*/ 1740502 h 2369152"/>
              <a:gd name="connsiteX8" fmla="*/ 1838519 w 2305244"/>
              <a:gd name="connsiteY8" fmla="*/ 1873852 h 2369152"/>
              <a:gd name="connsiteX9" fmla="*/ 2009969 w 2305244"/>
              <a:gd name="connsiteY9" fmla="*/ 2121502 h 2369152"/>
              <a:gd name="connsiteX10" fmla="*/ 1733744 w 2305244"/>
              <a:gd name="connsiteY10" fmla="*/ 1988152 h 2369152"/>
              <a:gd name="connsiteX11" fmla="*/ 1543244 w 2305244"/>
              <a:gd name="connsiteY11" fmla="*/ 2369152 h 2369152"/>
              <a:gd name="connsiteX12" fmla="*/ 1314644 w 2305244"/>
              <a:gd name="connsiteY12" fmla="*/ 2150077 h 2369152"/>
              <a:gd name="connsiteX13" fmla="*/ 1447994 w 2305244"/>
              <a:gd name="connsiteY13" fmla="*/ 1788127 h 2369152"/>
              <a:gd name="connsiteX14" fmla="*/ 909489 w 2305244"/>
              <a:gd name="connsiteY14" fmla="*/ 1185156 h 2369152"/>
              <a:gd name="connsiteX15" fmla="*/ 414951 w 2305244"/>
              <a:gd name="connsiteY15" fmla="*/ 2322212 h 2369152"/>
              <a:gd name="connsiteX16" fmla="*/ 293184 w 2305244"/>
              <a:gd name="connsiteY16" fmla="*/ 2052845 h 2369152"/>
              <a:gd name="connsiteX17" fmla="*/ 520411 w 2305244"/>
              <a:gd name="connsiteY17" fmla="*/ 767428 h 2369152"/>
              <a:gd name="connsiteX18" fmla="*/ 11167 w 2305244"/>
              <a:gd name="connsiteY18" fmla="*/ 5505 h 2369152"/>
              <a:gd name="connsiteX0" fmla="*/ 11167 w 2305244"/>
              <a:gd name="connsiteY0" fmla="*/ 5505 h 2369152"/>
              <a:gd name="connsiteX1" fmla="*/ 771719 w 2305244"/>
              <a:gd name="connsiteY1" fmla="*/ 578452 h 2369152"/>
              <a:gd name="connsiteX2" fmla="*/ 2041440 w 2305244"/>
              <a:gd name="connsiteY2" fmla="*/ 514597 h 2369152"/>
              <a:gd name="connsiteX3" fmla="*/ 2296406 w 2305244"/>
              <a:gd name="connsiteY3" fmla="*/ 662729 h 2369152"/>
              <a:gd name="connsiteX4" fmla="*/ 1106618 w 2305244"/>
              <a:gd name="connsiteY4" fmla="*/ 1004182 h 2369152"/>
              <a:gd name="connsiteX5" fmla="*/ 1628969 w 2305244"/>
              <a:gd name="connsiteY5" fmla="*/ 1550002 h 2369152"/>
              <a:gd name="connsiteX6" fmla="*/ 2076644 w 2305244"/>
              <a:gd name="connsiteY6" fmla="*/ 1550002 h 2369152"/>
              <a:gd name="connsiteX7" fmla="*/ 2305244 w 2305244"/>
              <a:gd name="connsiteY7" fmla="*/ 1740502 h 2369152"/>
              <a:gd name="connsiteX8" fmla="*/ 1838519 w 2305244"/>
              <a:gd name="connsiteY8" fmla="*/ 1873852 h 2369152"/>
              <a:gd name="connsiteX9" fmla="*/ 2009969 w 2305244"/>
              <a:gd name="connsiteY9" fmla="*/ 2121502 h 2369152"/>
              <a:gd name="connsiteX10" fmla="*/ 1733744 w 2305244"/>
              <a:gd name="connsiteY10" fmla="*/ 1988152 h 2369152"/>
              <a:gd name="connsiteX11" fmla="*/ 1543244 w 2305244"/>
              <a:gd name="connsiteY11" fmla="*/ 2369152 h 2369152"/>
              <a:gd name="connsiteX12" fmla="*/ 1314644 w 2305244"/>
              <a:gd name="connsiteY12" fmla="*/ 2150077 h 2369152"/>
              <a:gd name="connsiteX13" fmla="*/ 1447994 w 2305244"/>
              <a:gd name="connsiteY13" fmla="*/ 1788127 h 2369152"/>
              <a:gd name="connsiteX14" fmla="*/ 898516 w 2305244"/>
              <a:gd name="connsiteY14" fmla="*/ 1196129 h 2369152"/>
              <a:gd name="connsiteX15" fmla="*/ 414951 w 2305244"/>
              <a:gd name="connsiteY15" fmla="*/ 2322212 h 2369152"/>
              <a:gd name="connsiteX16" fmla="*/ 293184 w 2305244"/>
              <a:gd name="connsiteY16" fmla="*/ 2052845 h 2369152"/>
              <a:gd name="connsiteX17" fmla="*/ 520411 w 2305244"/>
              <a:gd name="connsiteY17" fmla="*/ 767428 h 2369152"/>
              <a:gd name="connsiteX18" fmla="*/ 11167 w 2305244"/>
              <a:gd name="connsiteY18" fmla="*/ 5505 h 2369152"/>
              <a:gd name="connsiteX0" fmla="*/ 11167 w 2305244"/>
              <a:gd name="connsiteY0" fmla="*/ 5505 h 2369152"/>
              <a:gd name="connsiteX1" fmla="*/ 771719 w 2305244"/>
              <a:gd name="connsiteY1" fmla="*/ 578452 h 2369152"/>
              <a:gd name="connsiteX2" fmla="*/ 2041440 w 2305244"/>
              <a:gd name="connsiteY2" fmla="*/ 514597 h 2369152"/>
              <a:gd name="connsiteX3" fmla="*/ 2296406 w 2305244"/>
              <a:gd name="connsiteY3" fmla="*/ 662729 h 2369152"/>
              <a:gd name="connsiteX4" fmla="*/ 1124906 w 2305244"/>
              <a:gd name="connsiteY4" fmla="*/ 1004182 h 2369152"/>
              <a:gd name="connsiteX5" fmla="*/ 1628969 w 2305244"/>
              <a:gd name="connsiteY5" fmla="*/ 1550002 h 2369152"/>
              <a:gd name="connsiteX6" fmla="*/ 2076644 w 2305244"/>
              <a:gd name="connsiteY6" fmla="*/ 1550002 h 2369152"/>
              <a:gd name="connsiteX7" fmla="*/ 2305244 w 2305244"/>
              <a:gd name="connsiteY7" fmla="*/ 1740502 h 2369152"/>
              <a:gd name="connsiteX8" fmla="*/ 1838519 w 2305244"/>
              <a:gd name="connsiteY8" fmla="*/ 1873852 h 2369152"/>
              <a:gd name="connsiteX9" fmla="*/ 2009969 w 2305244"/>
              <a:gd name="connsiteY9" fmla="*/ 2121502 h 2369152"/>
              <a:gd name="connsiteX10" fmla="*/ 1733744 w 2305244"/>
              <a:gd name="connsiteY10" fmla="*/ 1988152 h 2369152"/>
              <a:gd name="connsiteX11" fmla="*/ 1543244 w 2305244"/>
              <a:gd name="connsiteY11" fmla="*/ 2369152 h 2369152"/>
              <a:gd name="connsiteX12" fmla="*/ 1314644 w 2305244"/>
              <a:gd name="connsiteY12" fmla="*/ 2150077 h 2369152"/>
              <a:gd name="connsiteX13" fmla="*/ 1447994 w 2305244"/>
              <a:gd name="connsiteY13" fmla="*/ 1788127 h 2369152"/>
              <a:gd name="connsiteX14" fmla="*/ 898516 w 2305244"/>
              <a:gd name="connsiteY14" fmla="*/ 1196129 h 2369152"/>
              <a:gd name="connsiteX15" fmla="*/ 414951 w 2305244"/>
              <a:gd name="connsiteY15" fmla="*/ 2322212 h 2369152"/>
              <a:gd name="connsiteX16" fmla="*/ 293184 w 2305244"/>
              <a:gd name="connsiteY16" fmla="*/ 2052845 h 2369152"/>
              <a:gd name="connsiteX17" fmla="*/ 520411 w 2305244"/>
              <a:gd name="connsiteY17" fmla="*/ 767428 h 2369152"/>
              <a:gd name="connsiteX18" fmla="*/ 11167 w 2305244"/>
              <a:gd name="connsiteY18" fmla="*/ 5505 h 2369152"/>
              <a:gd name="connsiteX0" fmla="*/ 11167 w 2305244"/>
              <a:gd name="connsiteY0" fmla="*/ 5505 h 2369152"/>
              <a:gd name="connsiteX1" fmla="*/ 771719 w 2305244"/>
              <a:gd name="connsiteY1" fmla="*/ 578452 h 2369152"/>
              <a:gd name="connsiteX2" fmla="*/ 2041440 w 2305244"/>
              <a:gd name="connsiteY2" fmla="*/ 514597 h 2369152"/>
              <a:gd name="connsiteX3" fmla="*/ 2296406 w 2305244"/>
              <a:gd name="connsiteY3" fmla="*/ 662729 h 2369152"/>
              <a:gd name="connsiteX4" fmla="*/ 1124906 w 2305244"/>
              <a:gd name="connsiteY4" fmla="*/ 1004182 h 2369152"/>
              <a:gd name="connsiteX5" fmla="*/ 1628969 w 2305244"/>
              <a:gd name="connsiteY5" fmla="*/ 1550002 h 2369152"/>
              <a:gd name="connsiteX6" fmla="*/ 2076644 w 2305244"/>
              <a:gd name="connsiteY6" fmla="*/ 1550002 h 2369152"/>
              <a:gd name="connsiteX7" fmla="*/ 2305244 w 2305244"/>
              <a:gd name="connsiteY7" fmla="*/ 1740502 h 2369152"/>
              <a:gd name="connsiteX8" fmla="*/ 1838519 w 2305244"/>
              <a:gd name="connsiteY8" fmla="*/ 1873852 h 2369152"/>
              <a:gd name="connsiteX9" fmla="*/ 2009969 w 2305244"/>
              <a:gd name="connsiteY9" fmla="*/ 2121502 h 2369152"/>
              <a:gd name="connsiteX10" fmla="*/ 1733744 w 2305244"/>
              <a:gd name="connsiteY10" fmla="*/ 1988152 h 2369152"/>
              <a:gd name="connsiteX11" fmla="*/ 1543244 w 2305244"/>
              <a:gd name="connsiteY11" fmla="*/ 2369152 h 2369152"/>
              <a:gd name="connsiteX12" fmla="*/ 1314644 w 2305244"/>
              <a:gd name="connsiteY12" fmla="*/ 2150077 h 2369152"/>
              <a:gd name="connsiteX13" fmla="*/ 1447994 w 2305244"/>
              <a:gd name="connsiteY13" fmla="*/ 1788127 h 2369152"/>
              <a:gd name="connsiteX14" fmla="*/ 909489 w 2305244"/>
              <a:gd name="connsiteY14" fmla="*/ 1225390 h 2369152"/>
              <a:gd name="connsiteX15" fmla="*/ 414951 w 2305244"/>
              <a:gd name="connsiteY15" fmla="*/ 2322212 h 2369152"/>
              <a:gd name="connsiteX16" fmla="*/ 293184 w 2305244"/>
              <a:gd name="connsiteY16" fmla="*/ 2052845 h 2369152"/>
              <a:gd name="connsiteX17" fmla="*/ 520411 w 2305244"/>
              <a:gd name="connsiteY17" fmla="*/ 767428 h 2369152"/>
              <a:gd name="connsiteX18" fmla="*/ 11167 w 2305244"/>
              <a:gd name="connsiteY18" fmla="*/ 5505 h 2369152"/>
              <a:gd name="connsiteX0" fmla="*/ 11167 w 2305244"/>
              <a:gd name="connsiteY0" fmla="*/ 5505 h 2369152"/>
              <a:gd name="connsiteX1" fmla="*/ 771719 w 2305244"/>
              <a:gd name="connsiteY1" fmla="*/ 578452 h 2369152"/>
              <a:gd name="connsiteX2" fmla="*/ 2041440 w 2305244"/>
              <a:gd name="connsiteY2" fmla="*/ 514597 h 2369152"/>
              <a:gd name="connsiteX3" fmla="*/ 2296406 w 2305244"/>
              <a:gd name="connsiteY3" fmla="*/ 662729 h 2369152"/>
              <a:gd name="connsiteX4" fmla="*/ 1124906 w 2305244"/>
              <a:gd name="connsiteY4" fmla="*/ 1004182 h 2369152"/>
              <a:gd name="connsiteX5" fmla="*/ 1628969 w 2305244"/>
              <a:gd name="connsiteY5" fmla="*/ 1550002 h 2369152"/>
              <a:gd name="connsiteX6" fmla="*/ 2076644 w 2305244"/>
              <a:gd name="connsiteY6" fmla="*/ 1550002 h 2369152"/>
              <a:gd name="connsiteX7" fmla="*/ 2305244 w 2305244"/>
              <a:gd name="connsiteY7" fmla="*/ 1740502 h 2369152"/>
              <a:gd name="connsiteX8" fmla="*/ 1838519 w 2305244"/>
              <a:gd name="connsiteY8" fmla="*/ 1873852 h 2369152"/>
              <a:gd name="connsiteX9" fmla="*/ 2009969 w 2305244"/>
              <a:gd name="connsiteY9" fmla="*/ 2121502 h 2369152"/>
              <a:gd name="connsiteX10" fmla="*/ 1733744 w 2305244"/>
              <a:gd name="connsiteY10" fmla="*/ 1988152 h 2369152"/>
              <a:gd name="connsiteX11" fmla="*/ 1543244 w 2305244"/>
              <a:gd name="connsiteY11" fmla="*/ 2369152 h 2369152"/>
              <a:gd name="connsiteX12" fmla="*/ 1314644 w 2305244"/>
              <a:gd name="connsiteY12" fmla="*/ 2150077 h 2369152"/>
              <a:gd name="connsiteX13" fmla="*/ 1473597 w 2305244"/>
              <a:gd name="connsiteY13" fmla="*/ 1788127 h 2369152"/>
              <a:gd name="connsiteX14" fmla="*/ 909489 w 2305244"/>
              <a:gd name="connsiteY14" fmla="*/ 1225390 h 2369152"/>
              <a:gd name="connsiteX15" fmla="*/ 414951 w 2305244"/>
              <a:gd name="connsiteY15" fmla="*/ 2322212 h 2369152"/>
              <a:gd name="connsiteX16" fmla="*/ 293184 w 2305244"/>
              <a:gd name="connsiteY16" fmla="*/ 2052845 h 2369152"/>
              <a:gd name="connsiteX17" fmla="*/ 520411 w 2305244"/>
              <a:gd name="connsiteY17" fmla="*/ 767428 h 2369152"/>
              <a:gd name="connsiteX18" fmla="*/ 11167 w 2305244"/>
              <a:gd name="connsiteY18" fmla="*/ 5505 h 2369152"/>
              <a:gd name="connsiteX0" fmla="*/ 11167 w 2305244"/>
              <a:gd name="connsiteY0" fmla="*/ 5505 h 2369152"/>
              <a:gd name="connsiteX1" fmla="*/ 771719 w 2305244"/>
              <a:gd name="connsiteY1" fmla="*/ 578452 h 2369152"/>
              <a:gd name="connsiteX2" fmla="*/ 2041440 w 2305244"/>
              <a:gd name="connsiteY2" fmla="*/ 514597 h 2369152"/>
              <a:gd name="connsiteX3" fmla="*/ 2296406 w 2305244"/>
              <a:gd name="connsiteY3" fmla="*/ 662729 h 2369152"/>
              <a:gd name="connsiteX4" fmla="*/ 1124906 w 2305244"/>
              <a:gd name="connsiteY4" fmla="*/ 1004182 h 2369152"/>
              <a:gd name="connsiteX5" fmla="*/ 1628969 w 2305244"/>
              <a:gd name="connsiteY5" fmla="*/ 1550002 h 2369152"/>
              <a:gd name="connsiteX6" fmla="*/ 2076644 w 2305244"/>
              <a:gd name="connsiteY6" fmla="*/ 1550002 h 2369152"/>
              <a:gd name="connsiteX7" fmla="*/ 2305244 w 2305244"/>
              <a:gd name="connsiteY7" fmla="*/ 1740502 h 2369152"/>
              <a:gd name="connsiteX8" fmla="*/ 1838519 w 2305244"/>
              <a:gd name="connsiteY8" fmla="*/ 1873852 h 2369152"/>
              <a:gd name="connsiteX9" fmla="*/ 2009969 w 2305244"/>
              <a:gd name="connsiteY9" fmla="*/ 2121502 h 2369152"/>
              <a:gd name="connsiteX10" fmla="*/ 1733744 w 2305244"/>
              <a:gd name="connsiteY10" fmla="*/ 1988152 h 2369152"/>
              <a:gd name="connsiteX11" fmla="*/ 1543244 w 2305244"/>
              <a:gd name="connsiteY11" fmla="*/ 2369152 h 2369152"/>
              <a:gd name="connsiteX12" fmla="*/ 1314644 w 2305244"/>
              <a:gd name="connsiteY12" fmla="*/ 2150077 h 2369152"/>
              <a:gd name="connsiteX13" fmla="*/ 1513830 w 2305244"/>
              <a:gd name="connsiteY13" fmla="*/ 1784469 h 2369152"/>
              <a:gd name="connsiteX14" fmla="*/ 909489 w 2305244"/>
              <a:gd name="connsiteY14" fmla="*/ 1225390 h 2369152"/>
              <a:gd name="connsiteX15" fmla="*/ 414951 w 2305244"/>
              <a:gd name="connsiteY15" fmla="*/ 2322212 h 2369152"/>
              <a:gd name="connsiteX16" fmla="*/ 293184 w 2305244"/>
              <a:gd name="connsiteY16" fmla="*/ 2052845 h 2369152"/>
              <a:gd name="connsiteX17" fmla="*/ 520411 w 2305244"/>
              <a:gd name="connsiteY17" fmla="*/ 767428 h 2369152"/>
              <a:gd name="connsiteX18" fmla="*/ 11167 w 2305244"/>
              <a:gd name="connsiteY18" fmla="*/ 5505 h 2369152"/>
              <a:gd name="connsiteX0" fmla="*/ 11167 w 2305244"/>
              <a:gd name="connsiteY0" fmla="*/ 5505 h 2369152"/>
              <a:gd name="connsiteX1" fmla="*/ 771719 w 2305244"/>
              <a:gd name="connsiteY1" fmla="*/ 578452 h 2369152"/>
              <a:gd name="connsiteX2" fmla="*/ 2041440 w 2305244"/>
              <a:gd name="connsiteY2" fmla="*/ 514597 h 2369152"/>
              <a:gd name="connsiteX3" fmla="*/ 2296406 w 2305244"/>
              <a:gd name="connsiteY3" fmla="*/ 662729 h 2369152"/>
              <a:gd name="connsiteX4" fmla="*/ 1124906 w 2305244"/>
              <a:gd name="connsiteY4" fmla="*/ 1004182 h 2369152"/>
              <a:gd name="connsiteX5" fmla="*/ 1628969 w 2305244"/>
              <a:gd name="connsiteY5" fmla="*/ 1550002 h 2369152"/>
              <a:gd name="connsiteX6" fmla="*/ 2076644 w 2305244"/>
              <a:gd name="connsiteY6" fmla="*/ 1550002 h 2369152"/>
              <a:gd name="connsiteX7" fmla="*/ 2305244 w 2305244"/>
              <a:gd name="connsiteY7" fmla="*/ 1740502 h 2369152"/>
              <a:gd name="connsiteX8" fmla="*/ 1838519 w 2305244"/>
              <a:gd name="connsiteY8" fmla="*/ 1873852 h 2369152"/>
              <a:gd name="connsiteX9" fmla="*/ 2009969 w 2305244"/>
              <a:gd name="connsiteY9" fmla="*/ 2121502 h 2369152"/>
              <a:gd name="connsiteX10" fmla="*/ 1733744 w 2305244"/>
              <a:gd name="connsiteY10" fmla="*/ 1988152 h 2369152"/>
              <a:gd name="connsiteX11" fmla="*/ 1543244 w 2305244"/>
              <a:gd name="connsiteY11" fmla="*/ 2369152 h 2369152"/>
              <a:gd name="connsiteX12" fmla="*/ 1314644 w 2305244"/>
              <a:gd name="connsiteY12" fmla="*/ 2150077 h 2369152"/>
              <a:gd name="connsiteX13" fmla="*/ 1495542 w 2305244"/>
              <a:gd name="connsiteY13" fmla="*/ 1788127 h 2369152"/>
              <a:gd name="connsiteX14" fmla="*/ 909489 w 2305244"/>
              <a:gd name="connsiteY14" fmla="*/ 1225390 h 2369152"/>
              <a:gd name="connsiteX15" fmla="*/ 414951 w 2305244"/>
              <a:gd name="connsiteY15" fmla="*/ 2322212 h 2369152"/>
              <a:gd name="connsiteX16" fmla="*/ 293184 w 2305244"/>
              <a:gd name="connsiteY16" fmla="*/ 2052845 h 2369152"/>
              <a:gd name="connsiteX17" fmla="*/ 520411 w 2305244"/>
              <a:gd name="connsiteY17" fmla="*/ 767428 h 2369152"/>
              <a:gd name="connsiteX18" fmla="*/ 11167 w 2305244"/>
              <a:gd name="connsiteY18" fmla="*/ 5505 h 2369152"/>
              <a:gd name="connsiteX0" fmla="*/ 11167 w 2305244"/>
              <a:gd name="connsiteY0" fmla="*/ 5505 h 2369152"/>
              <a:gd name="connsiteX1" fmla="*/ 771719 w 2305244"/>
              <a:gd name="connsiteY1" fmla="*/ 578452 h 2369152"/>
              <a:gd name="connsiteX2" fmla="*/ 2041440 w 2305244"/>
              <a:gd name="connsiteY2" fmla="*/ 514597 h 2369152"/>
              <a:gd name="connsiteX3" fmla="*/ 2296406 w 2305244"/>
              <a:gd name="connsiteY3" fmla="*/ 662729 h 2369152"/>
              <a:gd name="connsiteX4" fmla="*/ 1124906 w 2305244"/>
              <a:gd name="connsiteY4" fmla="*/ 1004182 h 2369152"/>
              <a:gd name="connsiteX5" fmla="*/ 1650914 w 2305244"/>
              <a:gd name="connsiteY5" fmla="*/ 1597551 h 2369152"/>
              <a:gd name="connsiteX6" fmla="*/ 2076644 w 2305244"/>
              <a:gd name="connsiteY6" fmla="*/ 1550002 h 2369152"/>
              <a:gd name="connsiteX7" fmla="*/ 2305244 w 2305244"/>
              <a:gd name="connsiteY7" fmla="*/ 1740502 h 2369152"/>
              <a:gd name="connsiteX8" fmla="*/ 1838519 w 2305244"/>
              <a:gd name="connsiteY8" fmla="*/ 1873852 h 2369152"/>
              <a:gd name="connsiteX9" fmla="*/ 2009969 w 2305244"/>
              <a:gd name="connsiteY9" fmla="*/ 2121502 h 2369152"/>
              <a:gd name="connsiteX10" fmla="*/ 1733744 w 2305244"/>
              <a:gd name="connsiteY10" fmla="*/ 1988152 h 2369152"/>
              <a:gd name="connsiteX11" fmla="*/ 1543244 w 2305244"/>
              <a:gd name="connsiteY11" fmla="*/ 2369152 h 2369152"/>
              <a:gd name="connsiteX12" fmla="*/ 1314644 w 2305244"/>
              <a:gd name="connsiteY12" fmla="*/ 2150077 h 2369152"/>
              <a:gd name="connsiteX13" fmla="*/ 1495542 w 2305244"/>
              <a:gd name="connsiteY13" fmla="*/ 1788127 h 2369152"/>
              <a:gd name="connsiteX14" fmla="*/ 909489 w 2305244"/>
              <a:gd name="connsiteY14" fmla="*/ 1225390 h 2369152"/>
              <a:gd name="connsiteX15" fmla="*/ 414951 w 2305244"/>
              <a:gd name="connsiteY15" fmla="*/ 2322212 h 2369152"/>
              <a:gd name="connsiteX16" fmla="*/ 293184 w 2305244"/>
              <a:gd name="connsiteY16" fmla="*/ 2052845 h 2369152"/>
              <a:gd name="connsiteX17" fmla="*/ 520411 w 2305244"/>
              <a:gd name="connsiteY17" fmla="*/ 767428 h 2369152"/>
              <a:gd name="connsiteX18" fmla="*/ 11167 w 2305244"/>
              <a:gd name="connsiteY18" fmla="*/ 5505 h 2369152"/>
              <a:gd name="connsiteX0" fmla="*/ 11167 w 2305244"/>
              <a:gd name="connsiteY0" fmla="*/ 5505 h 2369152"/>
              <a:gd name="connsiteX1" fmla="*/ 771719 w 2305244"/>
              <a:gd name="connsiteY1" fmla="*/ 578452 h 2369152"/>
              <a:gd name="connsiteX2" fmla="*/ 2041440 w 2305244"/>
              <a:gd name="connsiteY2" fmla="*/ 514597 h 2369152"/>
              <a:gd name="connsiteX3" fmla="*/ 2296406 w 2305244"/>
              <a:gd name="connsiteY3" fmla="*/ 662729 h 2369152"/>
              <a:gd name="connsiteX4" fmla="*/ 1124906 w 2305244"/>
              <a:gd name="connsiteY4" fmla="*/ 1004182 h 2369152"/>
              <a:gd name="connsiteX5" fmla="*/ 1676517 w 2305244"/>
              <a:gd name="connsiteY5" fmla="*/ 1608523 h 2369152"/>
              <a:gd name="connsiteX6" fmla="*/ 2076644 w 2305244"/>
              <a:gd name="connsiteY6" fmla="*/ 1550002 h 2369152"/>
              <a:gd name="connsiteX7" fmla="*/ 2305244 w 2305244"/>
              <a:gd name="connsiteY7" fmla="*/ 1740502 h 2369152"/>
              <a:gd name="connsiteX8" fmla="*/ 1838519 w 2305244"/>
              <a:gd name="connsiteY8" fmla="*/ 1873852 h 2369152"/>
              <a:gd name="connsiteX9" fmla="*/ 2009969 w 2305244"/>
              <a:gd name="connsiteY9" fmla="*/ 2121502 h 2369152"/>
              <a:gd name="connsiteX10" fmla="*/ 1733744 w 2305244"/>
              <a:gd name="connsiteY10" fmla="*/ 1988152 h 2369152"/>
              <a:gd name="connsiteX11" fmla="*/ 1543244 w 2305244"/>
              <a:gd name="connsiteY11" fmla="*/ 2369152 h 2369152"/>
              <a:gd name="connsiteX12" fmla="*/ 1314644 w 2305244"/>
              <a:gd name="connsiteY12" fmla="*/ 2150077 h 2369152"/>
              <a:gd name="connsiteX13" fmla="*/ 1495542 w 2305244"/>
              <a:gd name="connsiteY13" fmla="*/ 1788127 h 2369152"/>
              <a:gd name="connsiteX14" fmla="*/ 909489 w 2305244"/>
              <a:gd name="connsiteY14" fmla="*/ 1225390 h 2369152"/>
              <a:gd name="connsiteX15" fmla="*/ 414951 w 2305244"/>
              <a:gd name="connsiteY15" fmla="*/ 2322212 h 2369152"/>
              <a:gd name="connsiteX16" fmla="*/ 293184 w 2305244"/>
              <a:gd name="connsiteY16" fmla="*/ 2052845 h 2369152"/>
              <a:gd name="connsiteX17" fmla="*/ 520411 w 2305244"/>
              <a:gd name="connsiteY17" fmla="*/ 767428 h 2369152"/>
              <a:gd name="connsiteX18" fmla="*/ 11167 w 2305244"/>
              <a:gd name="connsiteY18" fmla="*/ 5505 h 2369152"/>
              <a:gd name="connsiteX0" fmla="*/ 11167 w 2305244"/>
              <a:gd name="connsiteY0" fmla="*/ 5505 h 2369152"/>
              <a:gd name="connsiteX1" fmla="*/ 771719 w 2305244"/>
              <a:gd name="connsiteY1" fmla="*/ 578452 h 2369152"/>
              <a:gd name="connsiteX2" fmla="*/ 2041440 w 2305244"/>
              <a:gd name="connsiteY2" fmla="*/ 514597 h 2369152"/>
              <a:gd name="connsiteX3" fmla="*/ 2296406 w 2305244"/>
              <a:gd name="connsiteY3" fmla="*/ 662729 h 2369152"/>
              <a:gd name="connsiteX4" fmla="*/ 1124906 w 2305244"/>
              <a:gd name="connsiteY4" fmla="*/ 1004182 h 2369152"/>
              <a:gd name="connsiteX5" fmla="*/ 1676517 w 2305244"/>
              <a:gd name="connsiteY5" fmla="*/ 1608523 h 2369152"/>
              <a:gd name="connsiteX6" fmla="*/ 2032752 w 2305244"/>
              <a:gd name="connsiteY6" fmla="*/ 1550002 h 2369152"/>
              <a:gd name="connsiteX7" fmla="*/ 2305244 w 2305244"/>
              <a:gd name="connsiteY7" fmla="*/ 1740502 h 2369152"/>
              <a:gd name="connsiteX8" fmla="*/ 1838519 w 2305244"/>
              <a:gd name="connsiteY8" fmla="*/ 1873852 h 2369152"/>
              <a:gd name="connsiteX9" fmla="*/ 2009969 w 2305244"/>
              <a:gd name="connsiteY9" fmla="*/ 2121502 h 2369152"/>
              <a:gd name="connsiteX10" fmla="*/ 1733744 w 2305244"/>
              <a:gd name="connsiteY10" fmla="*/ 1988152 h 2369152"/>
              <a:gd name="connsiteX11" fmla="*/ 1543244 w 2305244"/>
              <a:gd name="connsiteY11" fmla="*/ 2369152 h 2369152"/>
              <a:gd name="connsiteX12" fmla="*/ 1314644 w 2305244"/>
              <a:gd name="connsiteY12" fmla="*/ 2150077 h 2369152"/>
              <a:gd name="connsiteX13" fmla="*/ 1495542 w 2305244"/>
              <a:gd name="connsiteY13" fmla="*/ 1788127 h 2369152"/>
              <a:gd name="connsiteX14" fmla="*/ 909489 w 2305244"/>
              <a:gd name="connsiteY14" fmla="*/ 1225390 h 2369152"/>
              <a:gd name="connsiteX15" fmla="*/ 414951 w 2305244"/>
              <a:gd name="connsiteY15" fmla="*/ 2322212 h 2369152"/>
              <a:gd name="connsiteX16" fmla="*/ 293184 w 2305244"/>
              <a:gd name="connsiteY16" fmla="*/ 2052845 h 2369152"/>
              <a:gd name="connsiteX17" fmla="*/ 520411 w 2305244"/>
              <a:gd name="connsiteY17" fmla="*/ 767428 h 2369152"/>
              <a:gd name="connsiteX18" fmla="*/ 11167 w 2305244"/>
              <a:gd name="connsiteY18" fmla="*/ 5505 h 2369152"/>
              <a:gd name="connsiteX0" fmla="*/ 2305244 w 2305244"/>
              <a:gd name="connsiteY0" fmla="*/ 1740502 h 2369152"/>
              <a:gd name="connsiteX1" fmla="*/ 1838519 w 2305244"/>
              <a:gd name="connsiteY1" fmla="*/ 1873852 h 2369152"/>
              <a:gd name="connsiteX2" fmla="*/ 2009969 w 2305244"/>
              <a:gd name="connsiteY2" fmla="*/ 2121502 h 2369152"/>
              <a:gd name="connsiteX3" fmla="*/ 1733744 w 2305244"/>
              <a:gd name="connsiteY3" fmla="*/ 1988152 h 2369152"/>
              <a:gd name="connsiteX4" fmla="*/ 1543244 w 2305244"/>
              <a:gd name="connsiteY4" fmla="*/ 2369152 h 2369152"/>
              <a:gd name="connsiteX5" fmla="*/ 1314644 w 2305244"/>
              <a:gd name="connsiteY5" fmla="*/ 2150077 h 2369152"/>
              <a:gd name="connsiteX6" fmla="*/ 1495542 w 2305244"/>
              <a:gd name="connsiteY6" fmla="*/ 1788127 h 2369152"/>
              <a:gd name="connsiteX7" fmla="*/ 909489 w 2305244"/>
              <a:gd name="connsiteY7" fmla="*/ 1225390 h 2369152"/>
              <a:gd name="connsiteX8" fmla="*/ 414951 w 2305244"/>
              <a:gd name="connsiteY8" fmla="*/ 2322212 h 2369152"/>
              <a:gd name="connsiteX9" fmla="*/ 293184 w 2305244"/>
              <a:gd name="connsiteY9" fmla="*/ 2052845 h 2369152"/>
              <a:gd name="connsiteX10" fmla="*/ 520411 w 2305244"/>
              <a:gd name="connsiteY10" fmla="*/ 767428 h 2369152"/>
              <a:gd name="connsiteX11" fmla="*/ 11167 w 2305244"/>
              <a:gd name="connsiteY11" fmla="*/ 5505 h 2369152"/>
              <a:gd name="connsiteX12" fmla="*/ 771719 w 2305244"/>
              <a:gd name="connsiteY12" fmla="*/ 578452 h 2369152"/>
              <a:gd name="connsiteX13" fmla="*/ 2041440 w 2305244"/>
              <a:gd name="connsiteY13" fmla="*/ 514597 h 2369152"/>
              <a:gd name="connsiteX14" fmla="*/ 2296406 w 2305244"/>
              <a:gd name="connsiteY14" fmla="*/ 662729 h 2369152"/>
              <a:gd name="connsiteX15" fmla="*/ 1124906 w 2305244"/>
              <a:gd name="connsiteY15" fmla="*/ 1004182 h 2369152"/>
              <a:gd name="connsiteX16" fmla="*/ 1676517 w 2305244"/>
              <a:gd name="connsiteY16" fmla="*/ 1608523 h 2369152"/>
              <a:gd name="connsiteX17" fmla="*/ 2124192 w 2305244"/>
              <a:gd name="connsiteY17" fmla="*/ 1641442 h 2369152"/>
              <a:gd name="connsiteX0" fmla="*/ 2305244 w 2305244"/>
              <a:gd name="connsiteY0" fmla="*/ 1740502 h 2369152"/>
              <a:gd name="connsiteX1" fmla="*/ 1838519 w 2305244"/>
              <a:gd name="connsiteY1" fmla="*/ 1873852 h 2369152"/>
              <a:gd name="connsiteX2" fmla="*/ 2009969 w 2305244"/>
              <a:gd name="connsiteY2" fmla="*/ 2121502 h 2369152"/>
              <a:gd name="connsiteX3" fmla="*/ 1733744 w 2305244"/>
              <a:gd name="connsiteY3" fmla="*/ 1988152 h 2369152"/>
              <a:gd name="connsiteX4" fmla="*/ 1543244 w 2305244"/>
              <a:gd name="connsiteY4" fmla="*/ 2369152 h 2369152"/>
              <a:gd name="connsiteX5" fmla="*/ 1314644 w 2305244"/>
              <a:gd name="connsiteY5" fmla="*/ 2150077 h 2369152"/>
              <a:gd name="connsiteX6" fmla="*/ 1495542 w 2305244"/>
              <a:gd name="connsiteY6" fmla="*/ 1788127 h 2369152"/>
              <a:gd name="connsiteX7" fmla="*/ 909489 w 2305244"/>
              <a:gd name="connsiteY7" fmla="*/ 1225390 h 2369152"/>
              <a:gd name="connsiteX8" fmla="*/ 414951 w 2305244"/>
              <a:gd name="connsiteY8" fmla="*/ 2322212 h 2369152"/>
              <a:gd name="connsiteX9" fmla="*/ 293184 w 2305244"/>
              <a:gd name="connsiteY9" fmla="*/ 2052845 h 2369152"/>
              <a:gd name="connsiteX10" fmla="*/ 520411 w 2305244"/>
              <a:gd name="connsiteY10" fmla="*/ 767428 h 2369152"/>
              <a:gd name="connsiteX11" fmla="*/ 11167 w 2305244"/>
              <a:gd name="connsiteY11" fmla="*/ 5505 h 2369152"/>
              <a:gd name="connsiteX12" fmla="*/ 771719 w 2305244"/>
              <a:gd name="connsiteY12" fmla="*/ 578452 h 2369152"/>
              <a:gd name="connsiteX13" fmla="*/ 2041440 w 2305244"/>
              <a:gd name="connsiteY13" fmla="*/ 514597 h 2369152"/>
              <a:gd name="connsiteX14" fmla="*/ 2296406 w 2305244"/>
              <a:gd name="connsiteY14" fmla="*/ 662729 h 2369152"/>
              <a:gd name="connsiteX15" fmla="*/ 1124906 w 2305244"/>
              <a:gd name="connsiteY15" fmla="*/ 1004182 h 2369152"/>
              <a:gd name="connsiteX16" fmla="*/ 1676517 w 2305244"/>
              <a:gd name="connsiteY16" fmla="*/ 1608523 h 2369152"/>
              <a:gd name="connsiteX17" fmla="*/ 2102246 w 2305244"/>
              <a:gd name="connsiteY17" fmla="*/ 1579262 h 2369152"/>
              <a:gd name="connsiteX0" fmla="*/ 2275983 w 2296406"/>
              <a:gd name="connsiteY0" fmla="*/ 1747817 h 2369152"/>
              <a:gd name="connsiteX1" fmla="*/ 1838519 w 2296406"/>
              <a:gd name="connsiteY1" fmla="*/ 1873852 h 2369152"/>
              <a:gd name="connsiteX2" fmla="*/ 2009969 w 2296406"/>
              <a:gd name="connsiteY2" fmla="*/ 2121502 h 2369152"/>
              <a:gd name="connsiteX3" fmla="*/ 1733744 w 2296406"/>
              <a:gd name="connsiteY3" fmla="*/ 1988152 h 2369152"/>
              <a:gd name="connsiteX4" fmla="*/ 1543244 w 2296406"/>
              <a:gd name="connsiteY4" fmla="*/ 2369152 h 2369152"/>
              <a:gd name="connsiteX5" fmla="*/ 1314644 w 2296406"/>
              <a:gd name="connsiteY5" fmla="*/ 2150077 h 2369152"/>
              <a:gd name="connsiteX6" fmla="*/ 1495542 w 2296406"/>
              <a:gd name="connsiteY6" fmla="*/ 1788127 h 2369152"/>
              <a:gd name="connsiteX7" fmla="*/ 909489 w 2296406"/>
              <a:gd name="connsiteY7" fmla="*/ 1225390 h 2369152"/>
              <a:gd name="connsiteX8" fmla="*/ 414951 w 2296406"/>
              <a:gd name="connsiteY8" fmla="*/ 2322212 h 2369152"/>
              <a:gd name="connsiteX9" fmla="*/ 293184 w 2296406"/>
              <a:gd name="connsiteY9" fmla="*/ 2052845 h 2369152"/>
              <a:gd name="connsiteX10" fmla="*/ 520411 w 2296406"/>
              <a:gd name="connsiteY10" fmla="*/ 767428 h 2369152"/>
              <a:gd name="connsiteX11" fmla="*/ 11167 w 2296406"/>
              <a:gd name="connsiteY11" fmla="*/ 5505 h 2369152"/>
              <a:gd name="connsiteX12" fmla="*/ 771719 w 2296406"/>
              <a:gd name="connsiteY12" fmla="*/ 578452 h 2369152"/>
              <a:gd name="connsiteX13" fmla="*/ 2041440 w 2296406"/>
              <a:gd name="connsiteY13" fmla="*/ 514597 h 2369152"/>
              <a:gd name="connsiteX14" fmla="*/ 2296406 w 2296406"/>
              <a:gd name="connsiteY14" fmla="*/ 662729 h 2369152"/>
              <a:gd name="connsiteX15" fmla="*/ 1124906 w 2296406"/>
              <a:gd name="connsiteY15" fmla="*/ 1004182 h 2369152"/>
              <a:gd name="connsiteX16" fmla="*/ 1676517 w 2296406"/>
              <a:gd name="connsiteY16" fmla="*/ 1608523 h 2369152"/>
              <a:gd name="connsiteX17" fmla="*/ 2102246 w 2296406"/>
              <a:gd name="connsiteY17" fmla="*/ 1579262 h 2369152"/>
              <a:gd name="connsiteX0" fmla="*/ 2290614 w 2296406"/>
              <a:gd name="connsiteY0" fmla="*/ 1777078 h 2369152"/>
              <a:gd name="connsiteX1" fmla="*/ 1838519 w 2296406"/>
              <a:gd name="connsiteY1" fmla="*/ 1873852 h 2369152"/>
              <a:gd name="connsiteX2" fmla="*/ 2009969 w 2296406"/>
              <a:gd name="connsiteY2" fmla="*/ 2121502 h 2369152"/>
              <a:gd name="connsiteX3" fmla="*/ 1733744 w 2296406"/>
              <a:gd name="connsiteY3" fmla="*/ 1988152 h 2369152"/>
              <a:gd name="connsiteX4" fmla="*/ 1543244 w 2296406"/>
              <a:gd name="connsiteY4" fmla="*/ 2369152 h 2369152"/>
              <a:gd name="connsiteX5" fmla="*/ 1314644 w 2296406"/>
              <a:gd name="connsiteY5" fmla="*/ 2150077 h 2369152"/>
              <a:gd name="connsiteX6" fmla="*/ 1495542 w 2296406"/>
              <a:gd name="connsiteY6" fmla="*/ 1788127 h 2369152"/>
              <a:gd name="connsiteX7" fmla="*/ 909489 w 2296406"/>
              <a:gd name="connsiteY7" fmla="*/ 1225390 h 2369152"/>
              <a:gd name="connsiteX8" fmla="*/ 414951 w 2296406"/>
              <a:gd name="connsiteY8" fmla="*/ 2322212 h 2369152"/>
              <a:gd name="connsiteX9" fmla="*/ 293184 w 2296406"/>
              <a:gd name="connsiteY9" fmla="*/ 2052845 h 2369152"/>
              <a:gd name="connsiteX10" fmla="*/ 520411 w 2296406"/>
              <a:gd name="connsiteY10" fmla="*/ 767428 h 2369152"/>
              <a:gd name="connsiteX11" fmla="*/ 11167 w 2296406"/>
              <a:gd name="connsiteY11" fmla="*/ 5505 h 2369152"/>
              <a:gd name="connsiteX12" fmla="*/ 771719 w 2296406"/>
              <a:gd name="connsiteY12" fmla="*/ 578452 h 2369152"/>
              <a:gd name="connsiteX13" fmla="*/ 2041440 w 2296406"/>
              <a:gd name="connsiteY13" fmla="*/ 514597 h 2369152"/>
              <a:gd name="connsiteX14" fmla="*/ 2296406 w 2296406"/>
              <a:gd name="connsiteY14" fmla="*/ 662729 h 2369152"/>
              <a:gd name="connsiteX15" fmla="*/ 1124906 w 2296406"/>
              <a:gd name="connsiteY15" fmla="*/ 1004182 h 2369152"/>
              <a:gd name="connsiteX16" fmla="*/ 1676517 w 2296406"/>
              <a:gd name="connsiteY16" fmla="*/ 1608523 h 2369152"/>
              <a:gd name="connsiteX17" fmla="*/ 2102246 w 2296406"/>
              <a:gd name="connsiteY17" fmla="*/ 1579262 h 2369152"/>
              <a:gd name="connsiteX0" fmla="*/ 2290614 w 2296406"/>
              <a:gd name="connsiteY0" fmla="*/ 1740502 h 2369152"/>
              <a:gd name="connsiteX1" fmla="*/ 1838519 w 2296406"/>
              <a:gd name="connsiteY1" fmla="*/ 1873852 h 2369152"/>
              <a:gd name="connsiteX2" fmla="*/ 2009969 w 2296406"/>
              <a:gd name="connsiteY2" fmla="*/ 2121502 h 2369152"/>
              <a:gd name="connsiteX3" fmla="*/ 1733744 w 2296406"/>
              <a:gd name="connsiteY3" fmla="*/ 1988152 h 2369152"/>
              <a:gd name="connsiteX4" fmla="*/ 1543244 w 2296406"/>
              <a:gd name="connsiteY4" fmla="*/ 2369152 h 2369152"/>
              <a:gd name="connsiteX5" fmla="*/ 1314644 w 2296406"/>
              <a:gd name="connsiteY5" fmla="*/ 2150077 h 2369152"/>
              <a:gd name="connsiteX6" fmla="*/ 1495542 w 2296406"/>
              <a:gd name="connsiteY6" fmla="*/ 1788127 h 2369152"/>
              <a:gd name="connsiteX7" fmla="*/ 909489 w 2296406"/>
              <a:gd name="connsiteY7" fmla="*/ 1225390 h 2369152"/>
              <a:gd name="connsiteX8" fmla="*/ 414951 w 2296406"/>
              <a:gd name="connsiteY8" fmla="*/ 2322212 h 2369152"/>
              <a:gd name="connsiteX9" fmla="*/ 293184 w 2296406"/>
              <a:gd name="connsiteY9" fmla="*/ 2052845 h 2369152"/>
              <a:gd name="connsiteX10" fmla="*/ 520411 w 2296406"/>
              <a:gd name="connsiteY10" fmla="*/ 767428 h 2369152"/>
              <a:gd name="connsiteX11" fmla="*/ 11167 w 2296406"/>
              <a:gd name="connsiteY11" fmla="*/ 5505 h 2369152"/>
              <a:gd name="connsiteX12" fmla="*/ 771719 w 2296406"/>
              <a:gd name="connsiteY12" fmla="*/ 578452 h 2369152"/>
              <a:gd name="connsiteX13" fmla="*/ 2041440 w 2296406"/>
              <a:gd name="connsiteY13" fmla="*/ 514597 h 2369152"/>
              <a:gd name="connsiteX14" fmla="*/ 2296406 w 2296406"/>
              <a:gd name="connsiteY14" fmla="*/ 662729 h 2369152"/>
              <a:gd name="connsiteX15" fmla="*/ 1124906 w 2296406"/>
              <a:gd name="connsiteY15" fmla="*/ 1004182 h 2369152"/>
              <a:gd name="connsiteX16" fmla="*/ 1676517 w 2296406"/>
              <a:gd name="connsiteY16" fmla="*/ 1608523 h 2369152"/>
              <a:gd name="connsiteX17" fmla="*/ 2102246 w 2296406"/>
              <a:gd name="connsiteY17" fmla="*/ 1579262 h 2369152"/>
              <a:gd name="connsiteX0" fmla="*/ 2290614 w 2296406"/>
              <a:gd name="connsiteY0" fmla="*/ 1740502 h 2369152"/>
              <a:gd name="connsiteX1" fmla="*/ 1838519 w 2296406"/>
              <a:gd name="connsiteY1" fmla="*/ 1873852 h 2369152"/>
              <a:gd name="connsiteX2" fmla="*/ 2009969 w 2296406"/>
              <a:gd name="connsiteY2" fmla="*/ 2121502 h 2369152"/>
              <a:gd name="connsiteX3" fmla="*/ 1733744 w 2296406"/>
              <a:gd name="connsiteY3" fmla="*/ 1988152 h 2369152"/>
              <a:gd name="connsiteX4" fmla="*/ 1543244 w 2296406"/>
              <a:gd name="connsiteY4" fmla="*/ 2369152 h 2369152"/>
              <a:gd name="connsiteX5" fmla="*/ 1314644 w 2296406"/>
              <a:gd name="connsiteY5" fmla="*/ 2150077 h 2369152"/>
              <a:gd name="connsiteX6" fmla="*/ 1495542 w 2296406"/>
              <a:gd name="connsiteY6" fmla="*/ 1788127 h 2369152"/>
              <a:gd name="connsiteX7" fmla="*/ 909489 w 2296406"/>
              <a:gd name="connsiteY7" fmla="*/ 1225390 h 2369152"/>
              <a:gd name="connsiteX8" fmla="*/ 414951 w 2296406"/>
              <a:gd name="connsiteY8" fmla="*/ 2322212 h 2369152"/>
              <a:gd name="connsiteX9" fmla="*/ 293184 w 2296406"/>
              <a:gd name="connsiteY9" fmla="*/ 2052845 h 2369152"/>
              <a:gd name="connsiteX10" fmla="*/ 520411 w 2296406"/>
              <a:gd name="connsiteY10" fmla="*/ 767428 h 2369152"/>
              <a:gd name="connsiteX11" fmla="*/ 11167 w 2296406"/>
              <a:gd name="connsiteY11" fmla="*/ 5505 h 2369152"/>
              <a:gd name="connsiteX12" fmla="*/ 771719 w 2296406"/>
              <a:gd name="connsiteY12" fmla="*/ 578452 h 2369152"/>
              <a:gd name="connsiteX13" fmla="*/ 2041440 w 2296406"/>
              <a:gd name="connsiteY13" fmla="*/ 514597 h 2369152"/>
              <a:gd name="connsiteX14" fmla="*/ 2296406 w 2296406"/>
              <a:gd name="connsiteY14" fmla="*/ 662729 h 2369152"/>
              <a:gd name="connsiteX15" fmla="*/ 1124906 w 2296406"/>
              <a:gd name="connsiteY15" fmla="*/ 1004182 h 2369152"/>
              <a:gd name="connsiteX16" fmla="*/ 1676517 w 2296406"/>
              <a:gd name="connsiteY16" fmla="*/ 1608523 h 2369152"/>
              <a:gd name="connsiteX17" fmla="*/ 2062012 w 2296406"/>
              <a:gd name="connsiteY17" fmla="*/ 1560974 h 2369152"/>
              <a:gd name="connsiteX0" fmla="*/ 2257695 w 2296406"/>
              <a:gd name="connsiteY0" fmla="*/ 1755133 h 2369152"/>
              <a:gd name="connsiteX1" fmla="*/ 1838519 w 2296406"/>
              <a:gd name="connsiteY1" fmla="*/ 1873852 h 2369152"/>
              <a:gd name="connsiteX2" fmla="*/ 2009969 w 2296406"/>
              <a:gd name="connsiteY2" fmla="*/ 2121502 h 2369152"/>
              <a:gd name="connsiteX3" fmla="*/ 1733744 w 2296406"/>
              <a:gd name="connsiteY3" fmla="*/ 1988152 h 2369152"/>
              <a:gd name="connsiteX4" fmla="*/ 1543244 w 2296406"/>
              <a:gd name="connsiteY4" fmla="*/ 2369152 h 2369152"/>
              <a:gd name="connsiteX5" fmla="*/ 1314644 w 2296406"/>
              <a:gd name="connsiteY5" fmla="*/ 2150077 h 2369152"/>
              <a:gd name="connsiteX6" fmla="*/ 1495542 w 2296406"/>
              <a:gd name="connsiteY6" fmla="*/ 1788127 h 2369152"/>
              <a:gd name="connsiteX7" fmla="*/ 909489 w 2296406"/>
              <a:gd name="connsiteY7" fmla="*/ 1225390 h 2369152"/>
              <a:gd name="connsiteX8" fmla="*/ 414951 w 2296406"/>
              <a:gd name="connsiteY8" fmla="*/ 2322212 h 2369152"/>
              <a:gd name="connsiteX9" fmla="*/ 293184 w 2296406"/>
              <a:gd name="connsiteY9" fmla="*/ 2052845 h 2369152"/>
              <a:gd name="connsiteX10" fmla="*/ 520411 w 2296406"/>
              <a:gd name="connsiteY10" fmla="*/ 767428 h 2369152"/>
              <a:gd name="connsiteX11" fmla="*/ 11167 w 2296406"/>
              <a:gd name="connsiteY11" fmla="*/ 5505 h 2369152"/>
              <a:gd name="connsiteX12" fmla="*/ 771719 w 2296406"/>
              <a:gd name="connsiteY12" fmla="*/ 578452 h 2369152"/>
              <a:gd name="connsiteX13" fmla="*/ 2041440 w 2296406"/>
              <a:gd name="connsiteY13" fmla="*/ 514597 h 2369152"/>
              <a:gd name="connsiteX14" fmla="*/ 2296406 w 2296406"/>
              <a:gd name="connsiteY14" fmla="*/ 662729 h 2369152"/>
              <a:gd name="connsiteX15" fmla="*/ 1124906 w 2296406"/>
              <a:gd name="connsiteY15" fmla="*/ 1004182 h 2369152"/>
              <a:gd name="connsiteX16" fmla="*/ 1676517 w 2296406"/>
              <a:gd name="connsiteY16" fmla="*/ 1608523 h 2369152"/>
              <a:gd name="connsiteX17" fmla="*/ 2062012 w 2296406"/>
              <a:gd name="connsiteY17" fmla="*/ 1560974 h 2369152"/>
              <a:gd name="connsiteX0" fmla="*/ 2279640 w 2296406"/>
              <a:gd name="connsiteY0" fmla="*/ 1747818 h 2369152"/>
              <a:gd name="connsiteX1" fmla="*/ 1838519 w 2296406"/>
              <a:gd name="connsiteY1" fmla="*/ 1873852 h 2369152"/>
              <a:gd name="connsiteX2" fmla="*/ 2009969 w 2296406"/>
              <a:gd name="connsiteY2" fmla="*/ 2121502 h 2369152"/>
              <a:gd name="connsiteX3" fmla="*/ 1733744 w 2296406"/>
              <a:gd name="connsiteY3" fmla="*/ 1988152 h 2369152"/>
              <a:gd name="connsiteX4" fmla="*/ 1543244 w 2296406"/>
              <a:gd name="connsiteY4" fmla="*/ 2369152 h 2369152"/>
              <a:gd name="connsiteX5" fmla="*/ 1314644 w 2296406"/>
              <a:gd name="connsiteY5" fmla="*/ 2150077 h 2369152"/>
              <a:gd name="connsiteX6" fmla="*/ 1495542 w 2296406"/>
              <a:gd name="connsiteY6" fmla="*/ 1788127 h 2369152"/>
              <a:gd name="connsiteX7" fmla="*/ 909489 w 2296406"/>
              <a:gd name="connsiteY7" fmla="*/ 1225390 h 2369152"/>
              <a:gd name="connsiteX8" fmla="*/ 414951 w 2296406"/>
              <a:gd name="connsiteY8" fmla="*/ 2322212 h 2369152"/>
              <a:gd name="connsiteX9" fmla="*/ 293184 w 2296406"/>
              <a:gd name="connsiteY9" fmla="*/ 2052845 h 2369152"/>
              <a:gd name="connsiteX10" fmla="*/ 520411 w 2296406"/>
              <a:gd name="connsiteY10" fmla="*/ 767428 h 2369152"/>
              <a:gd name="connsiteX11" fmla="*/ 11167 w 2296406"/>
              <a:gd name="connsiteY11" fmla="*/ 5505 h 2369152"/>
              <a:gd name="connsiteX12" fmla="*/ 771719 w 2296406"/>
              <a:gd name="connsiteY12" fmla="*/ 578452 h 2369152"/>
              <a:gd name="connsiteX13" fmla="*/ 2041440 w 2296406"/>
              <a:gd name="connsiteY13" fmla="*/ 514597 h 2369152"/>
              <a:gd name="connsiteX14" fmla="*/ 2296406 w 2296406"/>
              <a:gd name="connsiteY14" fmla="*/ 662729 h 2369152"/>
              <a:gd name="connsiteX15" fmla="*/ 1124906 w 2296406"/>
              <a:gd name="connsiteY15" fmla="*/ 1004182 h 2369152"/>
              <a:gd name="connsiteX16" fmla="*/ 1676517 w 2296406"/>
              <a:gd name="connsiteY16" fmla="*/ 1608523 h 2369152"/>
              <a:gd name="connsiteX17" fmla="*/ 2062012 w 2296406"/>
              <a:gd name="connsiteY17" fmla="*/ 1560974 h 2369152"/>
              <a:gd name="connsiteX0" fmla="*/ 2279640 w 2296406"/>
              <a:gd name="connsiteY0" fmla="*/ 1747818 h 2369152"/>
              <a:gd name="connsiteX1" fmla="*/ 1838519 w 2296406"/>
              <a:gd name="connsiteY1" fmla="*/ 1873852 h 2369152"/>
              <a:gd name="connsiteX2" fmla="*/ 2009969 w 2296406"/>
              <a:gd name="connsiteY2" fmla="*/ 2121502 h 2369152"/>
              <a:gd name="connsiteX3" fmla="*/ 1733744 w 2296406"/>
              <a:gd name="connsiteY3" fmla="*/ 1988152 h 2369152"/>
              <a:gd name="connsiteX4" fmla="*/ 1543244 w 2296406"/>
              <a:gd name="connsiteY4" fmla="*/ 2369152 h 2369152"/>
              <a:gd name="connsiteX5" fmla="*/ 1314644 w 2296406"/>
              <a:gd name="connsiteY5" fmla="*/ 2150077 h 2369152"/>
              <a:gd name="connsiteX6" fmla="*/ 1495542 w 2296406"/>
              <a:gd name="connsiteY6" fmla="*/ 1788127 h 2369152"/>
              <a:gd name="connsiteX7" fmla="*/ 909489 w 2296406"/>
              <a:gd name="connsiteY7" fmla="*/ 1225390 h 2369152"/>
              <a:gd name="connsiteX8" fmla="*/ 414951 w 2296406"/>
              <a:gd name="connsiteY8" fmla="*/ 2322212 h 2369152"/>
              <a:gd name="connsiteX9" fmla="*/ 293184 w 2296406"/>
              <a:gd name="connsiteY9" fmla="*/ 2052845 h 2369152"/>
              <a:gd name="connsiteX10" fmla="*/ 520411 w 2296406"/>
              <a:gd name="connsiteY10" fmla="*/ 767428 h 2369152"/>
              <a:gd name="connsiteX11" fmla="*/ 11167 w 2296406"/>
              <a:gd name="connsiteY11" fmla="*/ 5505 h 2369152"/>
              <a:gd name="connsiteX12" fmla="*/ 771719 w 2296406"/>
              <a:gd name="connsiteY12" fmla="*/ 578452 h 2369152"/>
              <a:gd name="connsiteX13" fmla="*/ 2041440 w 2296406"/>
              <a:gd name="connsiteY13" fmla="*/ 514597 h 2369152"/>
              <a:gd name="connsiteX14" fmla="*/ 2296406 w 2296406"/>
              <a:gd name="connsiteY14" fmla="*/ 662729 h 2369152"/>
              <a:gd name="connsiteX15" fmla="*/ 1124906 w 2296406"/>
              <a:gd name="connsiteY15" fmla="*/ 1004182 h 2369152"/>
              <a:gd name="connsiteX16" fmla="*/ 1676517 w 2296406"/>
              <a:gd name="connsiteY16" fmla="*/ 1608523 h 2369152"/>
              <a:gd name="connsiteX17" fmla="*/ 2094931 w 2296406"/>
              <a:gd name="connsiteY17" fmla="*/ 1557316 h 2369152"/>
              <a:gd name="connsiteX0" fmla="*/ 2279640 w 2296406"/>
              <a:gd name="connsiteY0" fmla="*/ 1747818 h 2369152"/>
              <a:gd name="connsiteX1" fmla="*/ 1838519 w 2296406"/>
              <a:gd name="connsiteY1" fmla="*/ 1873852 h 2369152"/>
              <a:gd name="connsiteX2" fmla="*/ 2009969 w 2296406"/>
              <a:gd name="connsiteY2" fmla="*/ 2121502 h 2369152"/>
              <a:gd name="connsiteX3" fmla="*/ 1733744 w 2296406"/>
              <a:gd name="connsiteY3" fmla="*/ 1988152 h 2369152"/>
              <a:gd name="connsiteX4" fmla="*/ 1543244 w 2296406"/>
              <a:gd name="connsiteY4" fmla="*/ 2369152 h 2369152"/>
              <a:gd name="connsiteX5" fmla="*/ 1391454 w 2296406"/>
              <a:gd name="connsiteY5" fmla="*/ 2150077 h 2369152"/>
              <a:gd name="connsiteX6" fmla="*/ 1495542 w 2296406"/>
              <a:gd name="connsiteY6" fmla="*/ 1788127 h 2369152"/>
              <a:gd name="connsiteX7" fmla="*/ 909489 w 2296406"/>
              <a:gd name="connsiteY7" fmla="*/ 1225390 h 2369152"/>
              <a:gd name="connsiteX8" fmla="*/ 414951 w 2296406"/>
              <a:gd name="connsiteY8" fmla="*/ 2322212 h 2369152"/>
              <a:gd name="connsiteX9" fmla="*/ 293184 w 2296406"/>
              <a:gd name="connsiteY9" fmla="*/ 2052845 h 2369152"/>
              <a:gd name="connsiteX10" fmla="*/ 520411 w 2296406"/>
              <a:gd name="connsiteY10" fmla="*/ 767428 h 2369152"/>
              <a:gd name="connsiteX11" fmla="*/ 11167 w 2296406"/>
              <a:gd name="connsiteY11" fmla="*/ 5505 h 2369152"/>
              <a:gd name="connsiteX12" fmla="*/ 771719 w 2296406"/>
              <a:gd name="connsiteY12" fmla="*/ 578452 h 2369152"/>
              <a:gd name="connsiteX13" fmla="*/ 2041440 w 2296406"/>
              <a:gd name="connsiteY13" fmla="*/ 514597 h 2369152"/>
              <a:gd name="connsiteX14" fmla="*/ 2296406 w 2296406"/>
              <a:gd name="connsiteY14" fmla="*/ 662729 h 2369152"/>
              <a:gd name="connsiteX15" fmla="*/ 1124906 w 2296406"/>
              <a:gd name="connsiteY15" fmla="*/ 1004182 h 2369152"/>
              <a:gd name="connsiteX16" fmla="*/ 1676517 w 2296406"/>
              <a:gd name="connsiteY16" fmla="*/ 1608523 h 2369152"/>
              <a:gd name="connsiteX17" fmla="*/ 2094931 w 2296406"/>
              <a:gd name="connsiteY17" fmla="*/ 1557316 h 2369152"/>
              <a:gd name="connsiteX0" fmla="*/ 2279640 w 2296406"/>
              <a:gd name="connsiteY0" fmla="*/ 1747818 h 2369152"/>
              <a:gd name="connsiteX1" fmla="*/ 1838519 w 2296406"/>
              <a:gd name="connsiteY1" fmla="*/ 1873852 h 2369152"/>
              <a:gd name="connsiteX2" fmla="*/ 2009969 w 2296406"/>
              <a:gd name="connsiteY2" fmla="*/ 2121502 h 2369152"/>
              <a:gd name="connsiteX3" fmla="*/ 1733744 w 2296406"/>
              <a:gd name="connsiteY3" fmla="*/ 1988152 h 2369152"/>
              <a:gd name="connsiteX4" fmla="*/ 1543244 w 2296406"/>
              <a:gd name="connsiteY4" fmla="*/ 2369152 h 2369152"/>
              <a:gd name="connsiteX5" fmla="*/ 1380482 w 2296406"/>
              <a:gd name="connsiteY5" fmla="*/ 2120816 h 2369152"/>
              <a:gd name="connsiteX6" fmla="*/ 1495542 w 2296406"/>
              <a:gd name="connsiteY6" fmla="*/ 1788127 h 2369152"/>
              <a:gd name="connsiteX7" fmla="*/ 909489 w 2296406"/>
              <a:gd name="connsiteY7" fmla="*/ 1225390 h 2369152"/>
              <a:gd name="connsiteX8" fmla="*/ 414951 w 2296406"/>
              <a:gd name="connsiteY8" fmla="*/ 2322212 h 2369152"/>
              <a:gd name="connsiteX9" fmla="*/ 293184 w 2296406"/>
              <a:gd name="connsiteY9" fmla="*/ 2052845 h 2369152"/>
              <a:gd name="connsiteX10" fmla="*/ 520411 w 2296406"/>
              <a:gd name="connsiteY10" fmla="*/ 767428 h 2369152"/>
              <a:gd name="connsiteX11" fmla="*/ 11167 w 2296406"/>
              <a:gd name="connsiteY11" fmla="*/ 5505 h 2369152"/>
              <a:gd name="connsiteX12" fmla="*/ 771719 w 2296406"/>
              <a:gd name="connsiteY12" fmla="*/ 578452 h 2369152"/>
              <a:gd name="connsiteX13" fmla="*/ 2041440 w 2296406"/>
              <a:gd name="connsiteY13" fmla="*/ 514597 h 2369152"/>
              <a:gd name="connsiteX14" fmla="*/ 2296406 w 2296406"/>
              <a:gd name="connsiteY14" fmla="*/ 662729 h 2369152"/>
              <a:gd name="connsiteX15" fmla="*/ 1124906 w 2296406"/>
              <a:gd name="connsiteY15" fmla="*/ 1004182 h 2369152"/>
              <a:gd name="connsiteX16" fmla="*/ 1676517 w 2296406"/>
              <a:gd name="connsiteY16" fmla="*/ 1608523 h 2369152"/>
              <a:gd name="connsiteX17" fmla="*/ 2094931 w 2296406"/>
              <a:gd name="connsiteY17" fmla="*/ 1557316 h 2369152"/>
              <a:gd name="connsiteX0" fmla="*/ 2279640 w 2296406"/>
              <a:gd name="connsiteY0" fmla="*/ 1747818 h 2354521"/>
              <a:gd name="connsiteX1" fmla="*/ 1838519 w 2296406"/>
              <a:gd name="connsiteY1" fmla="*/ 1873852 h 2354521"/>
              <a:gd name="connsiteX2" fmla="*/ 2009969 w 2296406"/>
              <a:gd name="connsiteY2" fmla="*/ 2121502 h 2354521"/>
              <a:gd name="connsiteX3" fmla="*/ 1733744 w 2296406"/>
              <a:gd name="connsiteY3" fmla="*/ 1988152 h 2354521"/>
              <a:gd name="connsiteX4" fmla="*/ 1528613 w 2296406"/>
              <a:gd name="connsiteY4" fmla="*/ 2354521 h 2354521"/>
              <a:gd name="connsiteX5" fmla="*/ 1380482 w 2296406"/>
              <a:gd name="connsiteY5" fmla="*/ 2120816 h 2354521"/>
              <a:gd name="connsiteX6" fmla="*/ 1495542 w 2296406"/>
              <a:gd name="connsiteY6" fmla="*/ 1788127 h 2354521"/>
              <a:gd name="connsiteX7" fmla="*/ 909489 w 2296406"/>
              <a:gd name="connsiteY7" fmla="*/ 1225390 h 2354521"/>
              <a:gd name="connsiteX8" fmla="*/ 414951 w 2296406"/>
              <a:gd name="connsiteY8" fmla="*/ 2322212 h 2354521"/>
              <a:gd name="connsiteX9" fmla="*/ 293184 w 2296406"/>
              <a:gd name="connsiteY9" fmla="*/ 2052845 h 2354521"/>
              <a:gd name="connsiteX10" fmla="*/ 520411 w 2296406"/>
              <a:gd name="connsiteY10" fmla="*/ 767428 h 2354521"/>
              <a:gd name="connsiteX11" fmla="*/ 11167 w 2296406"/>
              <a:gd name="connsiteY11" fmla="*/ 5505 h 2354521"/>
              <a:gd name="connsiteX12" fmla="*/ 771719 w 2296406"/>
              <a:gd name="connsiteY12" fmla="*/ 578452 h 2354521"/>
              <a:gd name="connsiteX13" fmla="*/ 2041440 w 2296406"/>
              <a:gd name="connsiteY13" fmla="*/ 514597 h 2354521"/>
              <a:gd name="connsiteX14" fmla="*/ 2296406 w 2296406"/>
              <a:gd name="connsiteY14" fmla="*/ 662729 h 2354521"/>
              <a:gd name="connsiteX15" fmla="*/ 1124906 w 2296406"/>
              <a:gd name="connsiteY15" fmla="*/ 1004182 h 2354521"/>
              <a:gd name="connsiteX16" fmla="*/ 1676517 w 2296406"/>
              <a:gd name="connsiteY16" fmla="*/ 1608523 h 2354521"/>
              <a:gd name="connsiteX17" fmla="*/ 2094931 w 2296406"/>
              <a:gd name="connsiteY17" fmla="*/ 1557316 h 2354521"/>
              <a:gd name="connsiteX0" fmla="*/ 2279640 w 2296406"/>
              <a:gd name="connsiteY0" fmla="*/ 1747818 h 2354521"/>
              <a:gd name="connsiteX1" fmla="*/ 1838519 w 2296406"/>
              <a:gd name="connsiteY1" fmla="*/ 1873852 h 2354521"/>
              <a:gd name="connsiteX2" fmla="*/ 2009969 w 2296406"/>
              <a:gd name="connsiteY2" fmla="*/ 2121502 h 2354521"/>
              <a:gd name="connsiteX3" fmla="*/ 1682537 w 2296406"/>
              <a:gd name="connsiteY3" fmla="*/ 1962549 h 2354521"/>
              <a:gd name="connsiteX4" fmla="*/ 1528613 w 2296406"/>
              <a:gd name="connsiteY4" fmla="*/ 2354521 h 2354521"/>
              <a:gd name="connsiteX5" fmla="*/ 1380482 w 2296406"/>
              <a:gd name="connsiteY5" fmla="*/ 2120816 h 2354521"/>
              <a:gd name="connsiteX6" fmla="*/ 1495542 w 2296406"/>
              <a:gd name="connsiteY6" fmla="*/ 1788127 h 2354521"/>
              <a:gd name="connsiteX7" fmla="*/ 909489 w 2296406"/>
              <a:gd name="connsiteY7" fmla="*/ 1225390 h 2354521"/>
              <a:gd name="connsiteX8" fmla="*/ 414951 w 2296406"/>
              <a:gd name="connsiteY8" fmla="*/ 2322212 h 2354521"/>
              <a:gd name="connsiteX9" fmla="*/ 293184 w 2296406"/>
              <a:gd name="connsiteY9" fmla="*/ 2052845 h 2354521"/>
              <a:gd name="connsiteX10" fmla="*/ 520411 w 2296406"/>
              <a:gd name="connsiteY10" fmla="*/ 767428 h 2354521"/>
              <a:gd name="connsiteX11" fmla="*/ 11167 w 2296406"/>
              <a:gd name="connsiteY11" fmla="*/ 5505 h 2354521"/>
              <a:gd name="connsiteX12" fmla="*/ 771719 w 2296406"/>
              <a:gd name="connsiteY12" fmla="*/ 578452 h 2354521"/>
              <a:gd name="connsiteX13" fmla="*/ 2041440 w 2296406"/>
              <a:gd name="connsiteY13" fmla="*/ 514597 h 2354521"/>
              <a:gd name="connsiteX14" fmla="*/ 2296406 w 2296406"/>
              <a:gd name="connsiteY14" fmla="*/ 662729 h 2354521"/>
              <a:gd name="connsiteX15" fmla="*/ 1124906 w 2296406"/>
              <a:gd name="connsiteY15" fmla="*/ 1004182 h 2354521"/>
              <a:gd name="connsiteX16" fmla="*/ 1676517 w 2296406"/>
              <a:gd name="connsiteY16" fmla="*/ 1608523 h 2354521"/>
              <a:gd name="connsiteX17" fmla="*/ 2094931 w 2296406"/>
              <a:gd name="connsiteY17" fmla="*/ 1557316 h 2354521"/>
              <a:gd name="connsiteX0" fmla="*/ 2279640 w 2296406"/>
              <a:gd name="connsiteY0" fmla="*/ 1747818 h 2354521"/>
              <a:gd name="connsiteX1" fmla="*/ 1816574 w 2296406"/>
              <a:gd name="connsiteY1" fmla="*/ 1851907 h 2354521"/>
              <a:gd name="connsiteX2" fmla="*/ 2009969 w 2296406"/>
              <a:gd name="connsiteY2" fmla="*/ 2121502 h 2354521"/>
              <a:gd name="connsiteX3" fmla="*/ 1682537 w 2296406"/>
              <a:gd name="connsiteY3" fmla="*/ 1962549 h 2354521"/>
              <a:gd name="connsiteX4" fmla="*/ 1528613 w 2296406"/>
              <a:gd name="connsiteY4" fmla="*/ 2354521 h 2354521"/>
              <a:gd name="connsiteX5" fmla="*/ 1380482 w 2296406"/>
              <a:gd name="connsiteY5" fmla="*/ 2120816 h 2354521"/>
              <a:gd name="connsiteX6" fmla="*/ 1495542 w 2296406"/>
              <a:gd name="connsiteY6" fmla="*/ 1788127 h 2354521"/>
              <a:gd name="connsiteX7" fmla="*/ 909489 w 2296406"/>
              <a:gd name="connsiteY7" fmla="*/ 1225390 h 2354521"/>
              <a:gd name="connsiteX8" fmla="*/ 414951 w 2296406"/>
              <a:gd name="connsiteY8" fmla="*/ 2322212 h 2354521"/>
              <a:gd name="connsiteX9" fmla="*/ 293184 w 2296406"/>
              <a:gd name="connsiteY9" fmla="*/ 2052845 h 2354521"/>
              <a:gd name="connsiteX10" fmla="*/ 520411 w 2296406"/>
              <a:gd name="connsiteY10" fmla="*/ 767428 h 2354521"/>
              <a:gd name="connsiteX11" fmla="*/ 11167 w 2296406"/>
              <a:gd name="connsiteY11" fmla="*/ 5505 h 2354521"/>
              <a:gd name="connsiteX12" fmla="*/ 771719 w 2296406"/>
              <a:gd name="connsiteY12" fmla="*/ 578452 h 2354521"/>
              <a:gd name="connsiteX13" fmla="*/ 2041440 w 2296406"/>
              <a:gd name="connsiteY13" fmla="*/ 514597 h 2354521"/>
              <a:gd name="connsiteX14" fmla="*/ 2296406 w 2296406"/>
              <a:gd name="connsiteY14" fmla="*/ 662729 h 2354521"/>
              <a:gd name="connsiteX15" fmla="*/ 1124906 w 2296406"/>
              <a:gd name="connsiteY15" fmla="*/ 1004182 h 2354521"/>
              <a:gd name="connsiteX16" fmla="*/ 1676517 w 2296406"/>
              <a:gd name="connsiteY16" fmla="*/ 1608523 h 2354521"/>
              <a:gd name="connsiteX17" fmla="*/ 2094931 w 2296406"/>
              <a:gd name="connsiteY17" fmla="*/ 1557316 h 2354521"/>
              <a:gd name="connsiteX0" fmla="*/ 2279640 w 2296406"/>
              <a:gd name="connsiteY0" fmla="*/ 1747818 h 2354521"/>
              <a:gd name="connsiteX1" fmla="*/ 1816574 w 2296406"/>
              <a:gd name="connsiteY1" fmla="*/ 1851907 h 2354521"/>
              <a:gd name="connsiteX2" fmla="*/ 1991681 w 2296406"/>
              <a:gd name="connsiteY2" fmla="*/ 2136133 h 2354521"/>
              <a:gd name="connsiteX3" fmla="*/ 1682537 w 2296406"/>
              <a:gd name="connsiteY3" fmla="*/ 1962549 h 2354521"/>
              <a:gd name="connsiteX4" fmla="*/ 1528613 w 2296406"/>
              <a:gd name="connsiteY4" fmla="*/ 2354521 h 2354521"/>
              <a:gd name="connsiteX5" fmla="*/ 1380482 w 2296406"/>
              <a:gd name="connsiteY5" fmla="*/ 2120816 h 2354521"/>
              <a:gd name="connsiteX6" fmla="*/ 1495542 w 2296406"/>
              <a:gd name="connsiteY6" fmla="*/ 1788127 h 2354521"/>
              <a:gd name="connsiteX7" fmla="*/ 909489 w 2296406"/>
              <a:gd name="connsiteY7" fmla="*/ 1225390 h 2354521"/>
              <a:gd name="connsiteX8" fmla="*/ 414951 w 2296406"/>
              <a:gd name="connsiteY8" fmla="*/ 2322212 h 2354521"/>
              <a:gd name="connsiteX9" fmla="*/ 293184 w 2296406"/>
              <a:gd name="connsiteY9" fmla="*/ 2052845 h 2354521"/>
              <a:gd name="connsiteX10" fmla="*/ 520411 w 2296406"/>
              <a:gd name="connsiteY10" fmla="*/ 767428 h 2354521"/>
              <a:gd name="connsiteX11" fmla="*/ 11167 w 2296406"/>
              <a:gd name="connsiteY11" fmla="*/ 5505 h 2354521"/>
              <a:gd name="connsiteX12" fmla="*/ 771719 w 2296406"/>
              <a:gd name="connsiteY12" fmla="*/ 578452 h 2354521"/>
              <a:gd name="connsiteX13" fmla="*/ 2041440 w 2296406"/>
              <a:gd name="connsiteY13" fmla="*/ 514597 h 2354521"/>
              <a:gd name="connsiteX14" fmla="*/ 2296406 w 2296406"/>
              <a:gd name="connsiteY14" fmla="*/ 662729 h 2354521"/>
              <a:gd name="connsiteX15" fmla="*/ 1124906 w 2296406"/>
              <a:gd name="connsiteY15" fmla="*/ 1004182 h 2354521"/>
              <a:gd name="connsiteX16" fmla="*/ 1676517 w 2296406"/>
              <a:gd name="connsiteY16" fmla="*/ 1608523 h 2354521"/>
              <a:gd name="connsiteX17" fmla="*/ 2094931 w 2296406"/>
              <a:gd name="connsiteY17" fmla="*/ 1557316 h 2354521"/>
              <a:gd name="connsiteX0" fmla="*/ 2279640 w 2296406"/>
              <a:gd name="connsiteY0" fmla="*/ 1747818 h 2354521"/>
              <a:gd name="connsiteX1" fmla="*/ 1816574 w 2296406"/>
              <a:gd name="connsiteY1" fmla="*/ 1851907 h 2354521"/>
              <a:gd name="connsiteX2" fmla="*/ 2042887 w 2296406"/>
              <a:gd name="connsiteY2" fmla="*/ 2194655 h 2354521"/>
              <a:gd name="connsiteX3" fmla="*/ 1682537 w 2296406"/>
              <a:gd name="connsiteY3" fmla="*/ 1962549 h 2354521"/>
              <a:gd name="connsiteX4" fmla="*/ 1528613 w 2296406"/>
              <a:gd name="connsiteY4" fmla="*/ 2354521 h 2354521"/>
              <a:gd name="connsiteX5" fmla="*/ 1380482 w 2296406"/>
              <a:gd name="connsiteY5" fmla="*/ 2120816 h 2354521"/>
              <a:gd name="connsiteX6" fmla="*/ 1495542 w 2296406"/>
              <a:gd name="connsiteY6" fmla="*/ 1788127 h 2354521"/>
              <a:gd name="connsiteX7" fmla="*/ 909489 w 2296406"/>
              <a:gd name="connsiteY7" fmla="*/ 1225390 h 2354521"/>
              <a:gd name="connsiteX8" fmla="*/ 414951 w 2296406"/>
              <a:gd name="connsiteY8" fmla="*/ 2322212 h 2354521"/>
              <a:gd name="connsiteX9" fmla="*/ 293184 w 2296406"/>
              <a:gd name="connsiteY9" fmla="*/ 2052845 h 2354521"/>
              <a:gd name="connsiteX10" fmla="*/ 520411 w 2296406"/>
              <a:gd name="connsiteY10" fmla="*/ 767428 h 2354521"/>
              <a:gd name="connsiteX11" fmla="*/ 11167 w 2296406"/>
              <a:gd name="connsiteY11" fmla="*/ 5505 h 2354521"/>
              <a:gd name="connsiteX12" fmla="*/ 771719 w 2296406"/>
              <a:gd name="connsiteY12" fmla="*/ 578452 h 2354521"/>
              <a:gd name="connsiteX13" fmla="*/ 2041440 w 2296406"/>
              <a:gd name="connsiteY13" fmla="*/ 514597 h 2354521"/>
              <a:gd name="connsiteX14" fmla="*/ 2296406 w 2296406"/>
              <a:gd name="connsiteY14" fmla="*/ 662729 h 2354521"/>
              <a:gd name="connsiteX15" fmla="*/ 1124906 w 2296406"/>
              <a:gd name="connsiteY15" fmla="*/ 1004182 h 2354521"/>
              <a:gd name="connsiteX16" fmla="*/ 1676517 w 2296406"/>
              <a:gd name="connsiteY16" fmla="*/ 1608523 h 2354521"/>
              <a:gd name="connsiteX17" fmla="*/ 2094931 w 2296406"/>
              <a:gd name="connsiteY17" fmla="*/ 1557316 h 2354521"/>
              <a:gd name="connsiteX0" fmla="*/ 2279640 w 2296406"/>
              <a:gd name="connsiteY0" fmla="*/ 1747818 h 2354521"/>
              <a:gd name="connsiteX1" fmla="*/ 1816574 w 2296406"/>
              <a:gd name="connsiteY1" fmla="*/ 1851907 h 2354521"/>
              <a:gd name="connsiteX2" fmla="*/ 1955104 w 2296406"/>
              <a:gd name="connsiteY2" fmla="*/ 2095900 h 2354521"/>
              <a:gd name="connsiteX3" fmla="*/ 1682537 w 2296406"/>
              <a:gd name="connsiteY3" fmla="*/ 1962549 h 2354521"/>
              <a:gd name="connsiteX4" fmla="*/ 1528613 w 2296406"/>
              <a:gd name="connsiteY4" fmla="*/ 2354521 h 2354521"/>
              <a:gd name="connsiteX5" fmla="*/ 1380482 w 2296406"/>
              <a:gd name="connsiteY5" fmla="*/ 2120816 h 2354521"/>
              <a:gd name="connsiteX6" fmla="*/ 1495542 w 2296406"/>
              <a:gd name="connsiteY6" fmla="*/ 1788127 h 2354521"/>
              <a:gd name="connsiteX7" fmla="*/ 909489 w 2296406"/>
              <a:gd name="connsiteY7" fmla="*/ 1225390 h 2354521"/>
              <a:gd name="connsiteX8" fmla="*/ 414951 w 2296406"/>
              <a:gd name="connsiteY8" fmla="*/ 2322212 h 2354521"/>
              <a:gd name="connsiteX9" fmla="*/ 293184 w 2296406"/>
              <a:gd name="connsiteY9" fmla="*/ 2052845 h 2354521"/>
              <a:gd name="connsiteX10" fmla="*/ 520411 w 2296406"/>
              <a:gd name="connsiteY10" fmla="*/ 767428 h 2354521"/>
              <a:gd name="connsiteX11" fmla="*/ 11167 w 2296406"/>
              <a:gd name="connsiteY11" fmla="*/ 5505 h 2354521"/>
              <a:gd name="connsiteX12" fmla="*/ 771719 w 2296406"/>
              <a:gd name="connsiteY12" fmla="*/ 578452 h 2354521"/>
              <a:gd name="connsiteX13" fmla="*/ 2041440 w 2296406"/>
              <a:gd name="connsiteY13" fmla="*/ 514597 h 2354521"/>
              <a:gd name="connsiteX14" fmla="*/ 2296406 w 2296406"/>
              <a:gd name="connsiteY14" fmla="*/ 662729 h 2354521"/>
              <a:gd name="connsiteX15" fmla="*/ 1124906 w 2296406"/>
              <a:gd name="connsiteY15" fmla="*/ 1004182 h 2354521"/>
              <a:gd name="connsiteX16" fmla="*/ 1676517 w 2296406"/>
              <a:gd name="connsiteY16" fmla="*/ 1608523 h 2354521"/>
              <a:gd name="connsiteX17" fmla="*/ 2094931 w 2296406"/>
              <a:gd name="connsiteY17" fmla="*/ 1557316 h 2354521"/>
              <a:gd name="connsiteX0" fmla="*/ 2279640 w 2296406"/>
              <a:gd name="connsiteY0" fmla="*/ 1747818 h 2354521"/>
              <a:gd name="connsiteX1" fmla="*/ 1816574 w 2296406"/>
              <a:gd name="connsiteY1" fmla="*/ 1851907 h 2354521"/>
              <a:gd name="connsiteX2" fmla="*/ 1955104 w 2296406"/>
              <a:gd name="connsiteY2" fmla="*/ 2095900 h 2354521"/>
              <a:gd name="connsiteX3" fmla="*/ 1682537 w 2296406"/>
              <a:gd name="connsiteY3" fmla="*/ 1962549 h 2354521"/>
              <a:gd name="connsiteX4" fmla="*/ 1528613 w 2296406"/>
              <a:gd name="connsiteY4" fmla="*/ 2354521 h 2354521"/>
              <a:gd name="connsiteX5" fmla="*/ 1380482 w 2296406"/>
              <a:gd name="connsiteY5" fmla="*/ 2120816 h 2354521"/>
              <a:gd name="connsiteX6" fmla="*/ 1495542 w 2296406"/>
              <a:gd name="connsiteY6" fmla="*/ 1788127 h 2354521"/>
              <a:gd name="connsiteX7" fmla="*/ 909489 w 2296406"/>
              <a:gd name="connsiteY7" fmla="*/ 1225390 h 2354521"/>
              <a:gd name="connsiteX8" fmla="*/ 414951 w 2296406"/>
              <a:gd name="connsiteY8" fmla="*/ 2322212 h 2354521"/>
              <a:gd name="connsiteX9" fmla="*/ 293184 w 2296406"/>
              <a:gd name="connsiteY9" fmla="*/ 2052845 h 2354521"/>
              <a:gd name="connsiteX10" fmla="*/ 520411 w 2296406"/>
              <a:gd name="connsiteY10" fmla="*/ 767428 h 2354521"/>
              <a:gd name="connsiteX11" fmla="*/ 11167 w 2296406"/>
              <a:gd name="connsiteY11" fmla="*/ 5505 h 2354521"/>
              <a:gd name="connsiteX12" fmla="*/ 771719 w 2296406"/>
              <a:gd name="connsiteY12" fmla="*/ 578452 h 2354521"/>
              <a:gd name="connsiteX13" fmla="*/ 2041440 w 2296406"/>
              <a:gd name="connsiteY13" fmla="*/ 514597 h 2354521"/>
              <a:gd name="connsiteX14" fmla="*/ 2296406 w 2296406"/>
              <a:gd name="connsiteY14" fmla="*/ 662729 h 2354521"/>
              <a:gd name="connsiteX15" fmla="*/ 1124906 w 2296406"/>
              <a:gd name="connsiteY15" fmla="*/ 1004182 h 2354521"/>
              <a:gd name="connsiteX16" fmla="*/ 1676517 w 2296406"/>
              <a:gd name="connsiteY16" fmla="*/ 1608523 h 2354521"/>
              <a:gd name="connsiteX17" fmla="*/ 2094931 w 2296406"/>
              <a:gd name="connsiteY17" fmla="*/ 1557316 h 2354521"/>
              <a:gd name="connsiteX0" fmla="*/ 2279640 w 2296406"/>
              <a:gd name="connsiteY0" fmla="*/ 1747818 h 2354521"/>
              <a:gd name="connsiteX1" fmla="*/ 1816574 w 2296406"/>
              <a:gd name="connsiteY1" fmla="*/ 1851907 h 2354521"/>
              <a:gd name="connsiteX2" fmla="*/ 1955104 w 2296406"/>
              <a:gd name="connsiteY2" fmla="*/ 2095900 h 2354521"/>
              <a:gd name="connsiteX3" fmla="*/ 1682537 w 2296406"/>
              <a:gd name="connsiteY3" fmla="*/ 1962549 h 2354521"/>
              <a:gd name="connsiteX4" fmla="*/ 1528613 w 2296406"/>
              <a:gd name="connsiteY4" fmla="*/ 2354521 h 2354521"/>
              <a:gd name="connsiteX5" fmla="*/ 1380482 w 2296406"/>
              <a:gd name="connsiteY5" fmla="*/ 2120816 h 2354521"/>
              <a:gd name="connsiteX6" fmla="*/ 1495542 w 2296406"/>
              <a:gd name="connsiteY6" fmla="*/ 1788127 h 2354521"/>
              <a:gd name="connsiteX7" fmla="*/ 909489 w 2296406"/>
              <a:gd name="connsiteY7" fmla="*/ 1225390 h 2354521"/>
              <a:gd name="connsiteX8" fmla="*/ 414951 w 2296406"/>
              <a:gd name="connsiteY8" fmla="*/ 2322212 h 2354521"/>
              <a:gd name="connsiteX9" fmla="*/ 293184 w 2296406"/>
              <a:gd name="connsiteY9" fmla="*/ 2052845 h 2354521"/>
              <a:gd name="connsiteX10" fmla="*/ 520411 w 2296406"/>
              <a:gd name="connsiteY10" fmla="*/ 767428 h 2354521"/>
              <a:gd name="connsiteX11" fmla="*/ 11167 w 2296406"/>
              <a:gd name="connsiteY11" fmla="*/ 5505 h 2354521"/>
              <a:gd name="connsiteX12" fmla="*/ 771719 w 2296406"/>
              <a:gd name="connsiteY12" fmla="*/ 578452 h 2354521"/>
              <a:gd name="connsiteX13" fmla="*/ 2041440 w 2296406"/>
              <a:gd name="connsiteY13" fmla="*/ 514597 h 2354521"/>
              <a:gd name="connsiteX14" fmla="*/ 2296406 w 2296406"/>
              <a:gd name="connsiteY14" fmla="*/ 662729 h 2354521"/>
              <a:gd name="connsiteX15" fmla="*/ 1124906 w 2296406"/>
              <a:gd name="connsiteY15" fmla="*/ 1004182 h 2354521"/>
              <a:gd name="connsiteX16" fmla="*/ 1676517 w 2296406"/>
              <a:gd name="connsiteY16" fmla="*/ 1608523 h 2354521"/>
              <a:gd name="connsiteX17" fmla="*/ 2094931 w 2296406"/>
              <a:gd name="connsiteY17" fmla="*/ 1557316 h 2354521"/>
              <a:gd name="connsiteX0" fmla="*/ 2279640 w 2296406"/>
              <a:gd name="connsiteY0" fmla="*/ 1747818 h 2354521"/>
              <a:gd name="connsiteX1" fmla="*/ 1823889 w 2296406"/>
              <a:gd name="connsiteY1" fmla="*/ 1837277 h 2354521"/>
              <a:gd name="connsiteX2" fmla="*/ 1955104 w 2296406"/>
              <a:gd name="connsiteY2" fmla="*/ 2095900 h 2354521"/>
              <a:gd name="connsiteX3" fmla="*/ 1682537 w 2296406"/>
              <a:gd name="connsiteY3" fmla="*/ 1962549 h 2354521"/>
              <a:gd name="connsiteX4" fmla="*/ 1528613 w 2296406"/>
              <a:gd name="connsiteY4" fmla="*/ 2354521 h 2354521"/>
              <a:gd name="connsiteX5" fmla="*/ 1380482 w 2296406"/>
              <a:gd name="connsiteY5" fmla="*/ 2120816 h 2354521"/>
              <a:gd name="connsiteX6" fmla="*/ 1495542 w 2296406"/>
              <a:gd name="connsiteY6" fmla="*/ 1788127 h 2354521"/>
              <a:gd name="connsiteX7" fmla="*/ 909489 w 2296406"/>
              <a:gd name="connsiteY7" fmla="*/ 1225390 h 2354521"/>
              <a:gd name="connsiteX8" fmla="*/ 414951 w 2296406"/>
              <a:gd name="connsiteY8" fmla="*/ 2322212 h 2354521"/>
              <a:gd name="connsiteX9" fmla="*/ 293184 w 2296406"/>
              <a:gd name="connsiteY9" fmla="*/ 2052845 h 2354521"/>
              <a:gd name="connsiteX10" fmla="*/ 520411 w 2296406"/>
              <a:gd name="connsiteY10" fmla="*/ 767428 h 2354521"/>
              <a:gd name="connsiteX11" fmla="*/ 11167 w 2296406"/>
              <a:gd name="connsiteY11" fmla="*/ 5505 h 2354521"/>
              <a:gd name="connsiteX12" fmla="*/ 771719 w 2296406"/>
              <a:gd name="connsiteY12" fmla="*/ 578452 h 2354521"/>
              <a:gd name="connsiteX13" fmla="*/ 2041440 w 2296406"/>
              <a:gd name="connsiteY13" fmla="*/ 514597 h 2354521"/>
              <a:gd name="connsiteX14" fmla="*/ 2296406 w 2296406"/>
              <a:gd name="connsiteY14" fmla="*/ 662729 h 2354521"/>
              <a:gd name="connsiteX15" fmla="*/ 1124906 w 2296406"/>
              <a:gd name="connsiteY15" fmla="*/ 1004182 h 2354521"/>
              <a:gd name="connsiteX16" fmla="*/ 1676517 w 2296406"/>
              <a:gd name="connsiteY16" fmla="*/ 1608523 h 2354521"/>
              <a:gd name="connsiteX17" fmla="*/ 2094931 w 2296406"/>
              <a:gd name="connsiteY17" fmla="*/ 1557316 h 2354521"/>
              <a:gd name="connsiteX0" fmla="*/ 2279640 w 2296406"/>
              <a:gd name="connsiteY0" fmla="*/ 1747818 h 2354521"/>
              <a:gd name="connsiteX1" fmla="*/ 1827546 w 2296406"/>
              <a:gd name="connsiteY1" fmla="*/ 1826304 h 2354521"/>
              <a:gd name="connsiteX2" fmla="*/ 1955104 w 2296406"/>
              <a:gd name="connsiteY2" fmla="*/ 2095900 h 2354521"/>
              <a:gd name="connsiteX3" fmla="*/ 1682537 w 2296406"/>
              <a:gd name="connsiteY3" fmla="*/ 1962549 h 2354521"/>
              <a:gd name="connsiteX4" fmla="*/ 1528613 w 2296406"/>
              <a:gd name="connsiteY4" fmla="*/ 2354521 h 2354521"/>
              <a:gd name="connsiteX5" fmla="*/ 1380482 w 2296406"/>
              <a:gd name="connsiteY5" fmla="*/ 2120816 h 2354521"/>
              <a:gd name="connsiteX6" fmla="*/ 1495542 w 2296406"/>
              <a:gd name="connsiteY6" fmla="*/ 1788127 h 2354521"/>
              <a:gd name="connsiteX7" fmla="*/ 909489 w 2296406"/>
              <a:gd name="connsiteY7" fmla="*/ 1225390 h 2354521"/>
              <a:gd name="connsiteX8" fmla="*/ 414951 w 2296406"/>
              <a:gd name="connsiteY8" fmla="*/ 2322212 h 2354521"/>
              <a:gd name="connsiteX9" fmla="*/ 293184 w 2296406"/>
              <a:gd name="connsiteY9" fmla="*/ 2052845 h 2354521"/>
              <a:gd name="connsiteX10" fmla="*/ 520411 w 2296406"/>
              <a:gd name="connsiteY10" fmla="*/ 767428 h 2354521"/>
              <a:gd name="connsiteX11" fmla="*/ 11167 w 2296406"/>
              <a:gd name="connsiteY11" fmla="*/ 5505 h 2354521"/>
              <a:gd name="connsiteX12" fmla="*/ 771719 w 2296406"/>
              <a:gd name="connsiteY12" fmla="*/ 578452 h 2354521"/>
              <a:gd name="connsiteX13" fmla="*/ 2041440 w 2296406"/>
              <a:gd name="connsiteY13" fmla="*/ 514597 h 2354521"/>
              <a:gd name="connsiteX14" fmla="*/ 2296406 w 2296406"/>
              <a:gd name="connsiteY14" fmla="*/ 662729 h 2354521"/>
              <a:gd name="connsiteX15" fmla="*/ 1124906 w 2296406"/>
              <a:gd name="connsiteY15" fmla="*/ 1004182 h 2354521"/>
              <a:gd name="connsiteX16" fmla="*/ 1676517 w 2296406"/>
              <a:gd name="connsiteY16" fmla="*/ 1608523 h 2354521"/>
              <a:gd name="connsiteX17" fmla="*/ 2094931 w 2296406"/>
              <a:gd name="connsiteY17" fmla="*/ 1557316 h 23545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296406" h="2354521">
                <a:moveTo>
                  <a:pt x="2279640" y="1747818"/>
                </a:moveTo>
                <a:lnTo>
                  <a:pt x="1827546" y="1826304"/>
                </a:lnTo>
                <a:cubicBezTo>
                  <a:pt x="1873723" y="1907635"/>
                  <a:pt x="1985737" y="2047488"/>
                  <a:pt x="1955104" y="2095900"/>
                </a:cubicBezTo>
                <a:cubicBezTo>
                  <a:pt x="1897166" y="2139232"/>
                  <a:pt x="1773393" y="2006999"/>
                  <a:pt x="1682537" y="1962549"/>
                </a:cubicBezTo>
                <a:lnTo>
                  <a:pt x="1528613" y="2354521"/>
                </a:lnTo>
                <a:lnTo>
                  <a:pt x="1380482" y="2120816"/>
                </a:lnTo>
                <a:lnTo>
                  <a:pt x="1495542" y="1788127"/>
                </a:lnTo>
                <a:lnTo>
                  <a:pt x="909489" y="1225390"/>
                </a:lnTo>
                <a:lnTo>
                  <a:pt x="414951" y="2322212"/>
                </a:lnTo>
                <a:lnTo>
                  <a:pt x="293184" y="2052845"/>
                </a:lnTo>
                <a:lnTo>
                  <a:pt x="520411" y="767428"/>
                </a:lnTo>
                <a:cubicBezTo>
                  <a:pt x="325060" y="542715"/>
                  <a:pt x="-71458" y="102202"/>
                  <a:pt x="11167" y="5505"/>
                </a:cubicBezTo>
                <a:cubicBezTo>
                  <a:pt x="111065" y="-52229"/>
                  <a:pt x="554777" y="358209"/>
                  <a:pt x="771719" y="578452"/>
                </a:cubicBezTo>
                <a:lnTo>
                  <a:pt x="2041440" y="514597"/>
                </a:lnTo>
                <a:lnTo>
                  <a:pt x="2296406" y="662729"/>
                </a:lnTo>
                <a:lnTo>
                  <a:pt x="1124906" y="1004182"/>
                </a:lnTo>
                <a:lnTo>
                  <a:pt x="1676517" y="1608523"/>
                </a:lnTo>
                <a:cubicBezTo>
                  <a:pt x="1795262" y="1589016"/>
                  <a:pt x="2094931" y="1557316"/>
                  <a:pt x="2094931" y="1557316"/>
                </a:cubicBezTo>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94" name="Block Arc 10">
            <a:extLst>
              <a:ext uri="{FF2B5EF4-FFF2-40B4-BE49-F238E27FC236}">
                <a16:creationId xmlns:a16="http://schemas.microsoft.com/office/drawing/2014/main" id="{75C14C12-5F78-4BDD-B8A3-69BB465A2216}"/>
              </a:ext>
            </a:extLst>
          </p:cNvPr>
          <p:cNvSpPr/>
          <p:nvPr/>
        </p:nvSpPr>
        <p:spPr>
          <a:xfrm>
            <a:off x="10959168" y="4745774"/>
            <a:ext cx="614525" cy="416246"/>
          </a:xfrm>
          <a:custGeom>
            <a:avLst/>
            <a:gdLst/>
            <a:ahLst/>
            <a:cxnLst/>
            <a:rect l="l" t="t" r="r" b="b"/>
            <a:pathLst>
              <a:path w="3219104" h="2180445">
                <a:moveTo>
                  <a:pt x="631935" y="660566"/>
                </a:moveTo>
                <a:cubicBezTo>
                  <a:pt x="582229" y="660566"/>
                  <a:pt x="541935" y="700860"/>
                  <a:pt x="541935" y="750566"/>
                </a:cubicBezTo>
                <a:cubicBezTo>
                  <a:pt x="541935" y="800272"/>
                  <a:pt x="582229" y="840566"/>
                  <a:pt x="631935" y="840566"/>
                </a:cubicBezTo>
                <a:cubicBezTo>
                  <a:pt x="681641" y="840566"/>
                  <a:pt x="721935" y="800272"/>
                  <a:pt x="721935" y="750566"/>
                </a:cubicBezTo>
                <a:cubicBezTo>
                  <a:pt x="721935" y="700860"/>
                  <a:pt x="681641" y="660566"/>
                  <a:pt x="631935" y="660566"/>
                </a:cubicBezTo>
                <a:close/>
                <a:moveTo>
                  <a:pt x="2920524" y="132986"/>
                </a:moveTo>
                <a:cubicBezTo>
                  <a:pt x="2884582" y="132986"/>
                  <a:pt x="2855445" y="171564"/>
                  <a:pt x="2855445" y="219152"/>
                </a:cubicBezTo>
                <a:cubicBezTo>
                  <a:pt x="2855445" y="266740"/>
                  <a:pt x="2884582" y="305318"/>
                  <a:pt x="2920524" y="305318"/>
                </a:cubicBezTo>
                <a:cubicBezTo>
                  <a:pt x="2956466" y="305318"/>
                  <a:pt x="2985603" y="266740"/>
                  <a:pt x="2985603" y="219152"/>
                </a:cubicBezTo>
                <a:cubicBezTo>
                  <a:pt x="2985603" y="171564"/>
                  <a:pt x="2956466" y="132986"/>
                  <a:pt x="2920524" y="132986"/>
                </a:cubicBezTo>
                <a:close/>
                <a:moveTo>
                  <a:pt x="1840097" y="123357"/>
                </a:moveTo>
                <a:cubicBezTo>
                  <a:pt x="1690593" y="125267"/>
                  <a:pt x="1541569" y="163386"/>
                  <a:pt x="1407089" y="237534"/>
                </a:cubicBezTo>
                <a:lnTo>
                  <a:pt x="1442443" y="299445"/>
                </a:lnTo>
                <a:cubicBezTo>
                  <a:pt x="1690026" y="162934"/>
                  <a:pt x="1991162" y="159087"/>
                  <a:pt x="2242273" y="289227"/>
                </a:cubicBezTo>
                <a:lnTo>
                  <a:pt x="2275978" y="226435"/>
                </a:lnTo>
                <a:cubicBezTo>
                  <a:pt x="2139582" y="155746"/>
                  <a:pt x="1989600" y="121447"/>
                  <a:pt x="1840097" y="123357"/>
                </a:cubicBezTo>
                <a:close/>
                <a:moveTo>
                  <a:pt x="1808744" y="1233"/>
                </a:moveTo>
                <a:cubicBezTo>
                  <a:pt x="2156106" y="-14520"/>
                  <a:pt x="2554236" y="122009"/>
                  <a:pt x="2727916" y="332053"/>
                </a:cubicBezTo>
                <a:lnTo>
                  <a:pt x="2797407" y="426906"/>
                </a:lnTo>
                <a:cubicBezTo>
                  <a:pt x="2816730" y="407744"/>
                  <a:pt x="2822914" y="396798"/>
                  <a:pt x="2848347" y="374270"/>
                </a:cubicBezTo>
                <a:cubicBezTo>
                  <a:pt x="2789714" y="335227"/>
                  <a:pt x="2770554" y="301522"/>
                  <a:pt x="2770554" y="211287"/>
                </a:cubicBezTo>
                <a:cubicBezTo>
                  <a:pt x="2770554" y="109060"/>
                  <a:pt x="2826850" y="34523"/>
                  <a:pt x="2918697" y="33333"/>
                </a:cubicBezTo>
                <a:cubicBezTo>
                  <a:pt x="3010544" y="32143"/>
                  <a:pt x="3068737" y="122977"/>
                  <a:pt x="3064459" y="218431"/>
                </a:cubicBezTo>
                <a:cubicBezTo>
                  <a:pt x="3062319" y="266188"/>
                  <a:pt x="3063213" y="242475"/>
                  <a:pt x="3054577" y="285936"/>
                </a:cubicBezTo>
                <a:cubicBezTo>
                  <a:pt x="3088600" y="260795"/>
                  <a:pt x="3146396" y="297212"/>
                  <a:pt x="3198377" y="27802"/>
                </a:cubicBezTo>
                <a:cubicBezTo>
                  <a:pt x="3270974" y="270322"/>
                  <a:pt x="3142267" y="378871"/>
                  <a:pt x="2977023" y="405424"/>
                </a:cubicBezTo>
                <a:cubicBezTo>
                  <a:pt x="2937650" y="455263"/>
                  <a:pt x="2906651" y="507366"/>
                  <a:pt x="2854455" y="531728"/>
                </a:cubicBezTo>
                <a:cubicBezTo>
                  <a:pt x="2854593" y="531917"/>
                  <a:pt x="2854687" y="532126"/>
                  <a:pt x="2854781" y="532336"/>
                </a:cubicBezTo>
                <a:lnTo>
                  <a:pt x="2914835" y="719911"/>
                </a:lnTo>
                <a:cubicBezTo>
                  <a:pt x="2982387" y="1030651"/>
                  <a:pt x="2875068" y="1334999"/>
                  <a:pt x="2751965" y="1458417"/>
                </a:cubicBezTo>
                <a:cubicBezTo>
                  <a:pt x="2718119" y="1752479"/>
                  <a:pt x="2636178" y="1904762"/>
                  <a:pt x="2564924" y="2133185"/>
                </a:cubicBezTo>
                <a:cubicBezTo>
                  <a:pt x="2548001" y="2174319"/>
                  <a:pt x="2290597" y="2162941"/>
                  <a:pt x="2284362" y="2130560"/>
                </a:cubicBezTo>
                <a:cubicBezTo>
                  <a:pt x="2253189" y="1989654"/>
                  <a:pt x="2205984" y="1832997"/>
                  <a:pt x="2190842" y="1681589"/>
                </a:cubicBezTo>
                <a:cubicBezTo>
                  <a:pt x="1937891" y="1727975"/>
                  <a:pt x="1628829" y="1727099"/>
                  <a:pt x="1429318" y="1710471"/>
                </a:cubicBezTo>
                <a:cubicBezTo>
                  <a:pt x="1387456" y="1891634"/>
                  <a:pt x="1268107" y="2057044"/>
                  <a:pt x="1143413" y="2180445"/>
                </a:cubicBezTo>
                <a:lnTo>
                  <a:pt x="943012" y="2180445"/>
                </a:lnTo>
                <a:cubicBezTo>
                  <a:pt x="894916" y="2170818"/>
                  <a:pt x="902932" y="1825120"/>
                  <a:pt x="910948" y="1650083"/>
                </a:cubicBezTo>
                <a:cubicBezTo>
                  <a:pt x="600994" y="1508303"/>
                  <a:pt x="-80369" y="1319263"/>
                  <a:pt x="7807" y="838786"/>
                </a:cubicBezTo>
                <a:cubicBezTo>
                  <a:pt x="13151" y="796777"/>
                  <a:pt x="184160" y="802028"/>
                  <a:pt x="275009" y="799402"/>
                </a:cubicBezTo>
                <a:cubicBezTo>
                  <a:pt x="369419" y="659373"/>
                  <a:pt x="418407" y="582356"/>
                  <a:pt x="555570" y="465957"/>
                </a:cubicBezTo>
                <a:cubicBezTo>
                  <a:pt x="547554" y="374062"/>
                  <a:pt x="496786" y="206026"/>
                  <a:pt x="531522" y="190273"/>
                </a:cubicBezTo>
                <a:cubicBezTo>
                  <a:pt x="764877" y="64246"/>
                  <a:pt x="803177" y="250661"/>
                  <a:pt x="924308" y="355683"/>
                </a:cubicBezTo>
                <a:cubicBezTo>
                  <a:pt x="1130053" y="143013"/>
                  <a:pt x="1554903" y="11735"/>
                  <a:pt x="1808744" y="1233"/>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solidFill>
                <a:schemeClr val="tx1"/>
              </a:solidFill>
            </a:endParaRPr>
          </a:p>
        </p:txBody>
      </p:sp>
      <p:sp>
        <p:nvSpPr>
          <p:cNvPr id="95" name="Freeform 55">
            <a:extLst>
              <a:ext uri="{FF2B5EF4-FFF2-40B4-BE49-F238E27FC236}">
                <a16:creationId xmlns:a16="http://schemas.microsoft.com/office/drawing/2014/main" id="{E1F21ECA-3730-4E2A-BB32-69C99B2546BB}"/>
              </a:ext>
            </a:extLst>
          </p:cNvPr>
          <p:cNvSpPr/>
          <p:nvPr/>
        </p:nvSpPr>
        <p:spPr>
          <a:xfrm>
            <a:off x="4423300" y="2468550"/>
            <a:ext cx="316162" cy="774705"/>
          </a:xfrm>
          <a:custGeom>
            <a:avLst/>
            <a:gdLst/>
            <a:ahLst/>
            <a:cxnLst/>
            <a:rect l="l" t="t" r="r" b="b"/>
            <a:pathLst>
              <a:path w="1060423" h="2598393">
                <a:moveTo>
                  <a:pt x="511607" y="1989888"/>
                </a:moveTo>
                <a:cubicBezTo>
                  <a:pt x="421916" y="2038892"/>
                  <a:pt x="392123" y="2248491"/>
                  <a:pt x="577615" y="2379095"/>
                </a:cubicBezTo>
                <a:cubicBezTo>
                  <a:pt x="531205" y="2257454"/>
                  <a:pt x="562054" y="2197447"/>
                  <a:pt x="592034" y="2136572"/>
                </a:cubicBezTo>
                <a:cubicBezTo>
                  <a:pt x="592534" y="2167519"/>
                  <a:pt x="560915" y="2234057"/>
                  <a:pt x="638675" y="2272816"/>
                </a:cubicBezTo>
                <a:cubicBezTo>
                  <a:pt x="602283" y="2156226"/>
                  <a:pt x="756001" y="2119500"/>
                  <a:pt x="594605" y="1990756"/>
                </a:cubicBezTo>
                <a:cubicBezTo>
                  <a:pt x="828052" y="2024484"/>
                  <a:pt x="759407" y="2143283"/>
                  <a:pt x="814896" y="2262952"/>
                </a:cubicBezTo>
                <a:cubicBezTo>
                  <a:pt x="774295" y="2270013"/>
                  <a:pt x="715464" y="2161619"/>
                  <a:pt x="728685" y="2212952"/>
                </a:cubicBezTo>
                <a:cubicBezTo>
                  <a:pt x="798068" y="2415798"/>
                  <a:pt x="590532" y="2421590"/>
                  <a:pt x="656442" y="2598393"/>
                </a:cubicBezTo>
                <a:cubicBezTo>
                  <a:pt x="451592" y="2586815"/>
                  <a:pt x="511509" y="2396411"/>
                  <a:pt x="415171" y="2350110"/>
                </a:cubicBezTo>
                <a:cubicBezTo>
                  <a:pt x="389023" y="2345435"/>
                  <a:pt x="357666" y="2366802"/>
                  <a:pt x="415723" y="2461957"/>
                </a:cubicBezTo>
                <a:cubicBezTo>
                  <a:pt x="77590" y="2209980"/>
                  <a:pt x="314998" y="2004011"/>
                  <a:pt x="511607" y="1989888"/>
                </a:cubicBezTo>
                <a:close/>
                <a:moveTo>
                  <a:pt x="344786" y="1884983"/>
                </a:moveTo>
                <a:lnTo>
                  <a:pt x="722598" y="1884983"/>
                </a:lnTo>
                <a:cubicBezTo>
                  <a:pt x="716460" y="1906965"/>
                  <a:pt x="711917" y="1928321"/>
                  <a:pt x="707988" y="1948728"/>
                </a:cubicBezTo>
                <a:lnTo>
                  <a:pt x="357819" y="1948059"/>
                </a:lnTo>
                <a:close/>
                <a:moveTo>
                  <a:pt x="530212" y="651224"/>
                </a:moveTo>
                <a:cubicBezTo>
                  <a:pt x="585486" y="651224"/>
                  <a:pt x="630294" y="696033"/>
                  <a:pt x="630294" y="751307"/>
                </a:cubicBezTo>
                <a:cubicBezTo>
                  <a:pt x="630294" y="806581"/>
                  <a:pt x="585486" y="851389"/>
                  <a:pt x="530212" y="851389"/>
                </a:cubicBezTo>
                <a:cubicBezTo>
                  <a:pt x="474938" y="851389"/>
                  <a:pt x="430129" y="806581"/>
                  <a:pt x="430129" y="751307"/>
                </a:cubicBezTo>
                <a:cubicBezTo>
                  <a:pt x="430129" y="696033"/>
                  <a:pt x="474938" y="651224"/>
                  <a:pt x="530212" y="651224"/>
                </a:cubicBezTo>
                <a:close/>
                <a:moveTo>
                  <a:pt x="530212" y="551141"/>
                </a:moveTo>
                <a:cubicBezTo>
                  <a:pt x="419664" y="551141"/>
                  <a:pt x="330046" y="640759"/>
                  <a:pt x="330046" y="751307"/>
                </a:cubicBezTo>
                <a:cubicBezTo>
                  <a:pt x="330046" y="861855"/>
                  <a:pt x="419664" y="951472"/>
                  <a:pt x="530212" y="951472"/>
                </a:cubicBezTo>
                <a:cubicBezTo>
                  <a:pt x="640760" y="951472"/>
                  <a:pt x="730377" y="861855"/>
                  <a:pt x="730377" y="751307"/>
                </a:cubicBezTo>
                <a:cubicBezTo>
                  <a:pt x="730377" y="640759"/>
                  <a:pt x="640760" y="551141"/>
                  <a:pt x="530212" y="551141"/>
                </a:cubicBezTo>
                <a:close/>
                <a:moveTo>
                  <a:pt x="286245" y="353827"/>
                </a:moveTo>
                <a:cubicBezTo>
                  <a:pt x="438132" y="439406"/>
                  <a:pt x="623290" y="440561"/>
                  <a:pt x="776100" y="356932"/>
                </a:cubicBezTo>
                <a:cubicBezTo>
                  <a:pt x="941305" y="720175"/>
                  <a:pt x="898096" y="1115325"/>
                  <a:pt x="825241" y="1447764"/>
                </a:cubicBezTo>
                <a:lnTo>
                  <a:pt x="1060423" y="1673413"/>
                </a:lnTo>
                <a:lnTo>
                  <a:pt x="1021935" y="1978110"/>
                </a:lnTo>
                <a:lnTo>
                  <a:pt x="745125" y="1786699"/>
                </a:lnTo>
                <a:lnTo>
                  <a:pt x="734250" y="1834148"/>
                </a:lnTo>
                <a:lnTo>
                  <a:pt x="332991" y="1834148"/>
                </a:lnTo>
                <a:cubicBezTo>
                  <a:pt x="330005" y="1820736"/>
                  <a:pt x="326662" y="1807037"/>
                  <a:pt x="323192" y="1793020"/>
                </a:cubicBezTo>
                <a:lnTo>
                  <a:pt x="38489" y="1989888"/>
                </a:lnTo>
                <a:lnTo>
                  <a:pt x="0" y="1685191"/>
                </a:lnTo>
                <a:lnTo>
                  <a:pt x="237343" y="1457469"/>
                </a:lnTo>
                <a:lnTo>
                  <a:pt x="238009" y="1459571"/>
                </a:lnTo>
                <a:lnTo>
                  <a:pt x="242012" y="1446515"/>
                </a:lnTo>
                <a:cubicBezTo>
                  <a:pt x="171205" y="1115067"/>
                  <a:pt x="127758" y="714059"/>
                  <a:pt x="286245" y="353827"/>
                </a:cubicBezTo>
                <a:close/>
                <a:moveTo>
                  <a:pt x="527942" y="0"/>
                </a:moveTo>
                <a:cubicBezTo>
                  <a:pt x="622760" y="95693"/>
                  <a:pt x="695048" y="196745"/>
                  <a:pt x="748164" y="301374"/>
                </a:cubicBezTo>
                <a:cubicBezTo>
                  <a:pt x="612692" y="376844"/>
                  <a:pt x="447588" y="375495"/>
                  <a:pt x="312997" y="298024"/>
                </a:cubicBezTo>
                <a:cubicBezTo>
                  <a:pt x="364591" y="193505"/>
                  <a:pt x="435080" y="93397"/>
                  <a:pt x="527942"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96" name="Round Same Side Corner Rectangle 36">
            <a:extLst>
              <a:ext uri="{FF2B5EF4-FFF2-40B4-BE49-F238E27FC236}">
                <a16:creationId xmlns:a16="http://schemas.microsoft.com/office/drawing/2014/main" id="{E0C4F70F-DCCD-48F1-A750-DF4F32AC8F75}"/>
              </a:ext>
            </a:extLst>
          </p:cNvPr>
          <p:cNvSpPr/>
          <p:nvPr/>
        </p:nvSpPr>
        <p:spPr>
          <a:xfrm>
            <a:off x="9209300" y="2626898"/>
            <a:ext cx="579306" cy="458009"/>
          </a:xfrm>
          <a:custGeom>
            <a:avLst/>
            <a:gdLst/>
            <a:ahLst/>
            <a:cxnLst/>
            <a:rect l="l" t="t" r="r" b="b"/>
            <a:pathLst>
              <a:path w="3219104" h="2545072">
                <a:moveTo>
                  <a:pt x="2779672" y="457200"/>
                </a:moveTo>
                <a:lnTo>
                  <a:pt x="2975888" y="457200"/>
                </a:lnTo>
                <a:cubicBezTo>
                  <a:pt x="3110212" y="457200"/>
                  <a:pt x="3219104" y="566092"/>
                  <a:pt x="3219104" y="700416"/>
                </a:cubicBezTo>
                <a:lnTo>
                  <a:pt x="3219104" y="2301856"/>
                </a:lnTo>
                <a:cubicBezTo>
                  <a:pt x="3219104" y="2436180"/>
                  <a:pt x="3110212" y="2545072"/>
                  <a:pt x="2975888" y="2545072"/>
                </a:cubicBezTo>
                <a:lnTo>
                  <a:pt x="2779672" y="2545072"/>
                </a:lnTo>
                <a:close/>
                <a:moveTo>
                  <a:pt x="243216" y="457200"/>
                </a:moveTo>
                <a:lnTo>
                  <a:pt x="439432" y="457200"/>
                </a:lnTo>
                <a:lnTo>
                  <a:pt x="439432" y="2545072"/>
                </a:lnTo>
                <a:lnTo>
                  <a:pt x="243216" y="2545072"/>
                </a:lnTo>
                <a:cubicBezTo>
                  <a:pt x="108892" y="2545072"/>
                  <a:pt x="0" y="2436180"/>
                  <a:pt x="0" y="2301856"/>
                </a:cubicBezTo>
                <a:lnTo>
                  <a:pt x="0" y="700416"/>
                </a:lnTo>
                <a:cubicBezTo>
                  <a:pt x="0" y="566092"/>
                  <a:pt x="108892" y="457200"/>
                  <a:pt x="243216" y="457200"/>
                </a:cubicBezTo>
                <a:close/>
                <a:moveTo>
                  <a:pt x="1428476" y="174246"/>
                </a:moveTo>
                <a:cubicBezTo>
                  <a:pt x="1372210" y="174246"/>
                  <a:pt x="1326598" y="219858"/>
                  <a:pt x="1326598" y="276124"/>
                </a:cubicBezTo>
                <a:lnTo>
                  <a:pt x="1326598" y="457200"/>
                </a:lnTo>
                <a:lnTo>
                  <a:pt x="1892506" y="457200"/>
                </a:lnTo>
                <a:lnTo>
                  <a:pt x="1892506" y="276124"/>
                </a:lnTo>
                <a:cubicBezTo>
                  <a:pt x="1892506" y="219858"/>
                  <a:pt x="1846894" y="174246"/>
                  <a:pt x="1790628" y="174246"/>
                </a:cubicBezTo>
                <a:close/>
                <a:moveTo>
                  <a:pt x="1285704" y="0"/>
                </a:moveTo>
                <a:lnTo>
                  <a:pt x="1933400" y="0"/>
                </a:lnTo>
                <a:cubicBezTo>
                  <a:pt x="2007048" y="0"/>
                  <a:pt x="2066752" y="59704"/>
                  <a:pt x="2066752" y="133352"/>
                </a:cubicBezTo>
                <a:lnTo>
                  <a:pt x="2066752" y="457200"/>
                </a:lnTo>
                <a:lnTo>
                  <a:pt x="2599672" y="457200"/>
                </a:lnTo>
                <a:lnTo>
                  <a:pt x="2599672" y="2545072"/>
                </a:lnTo>
                <a:lnTo>
                  <a:pt x="619432" y="2545072"/>
                </a:lnTo>
                <a:lnTo>
                  <a:pt x="619432" y="457200"/>
                </a:lnTo>
                <a:lnTo>
                  <a:pt x="1152352" y="457200"/>
                </a:lnTo>
                <a:lnTo>
                  <a:pt x="1152352" y="133352"/>
                </a:lnTo>
                <a:cubicBezTo>
                  <a:pt x="1152352" y="59704"/>
                  <a:pt x="1212056" y="0"/>
                  <a:pt x="1285704"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2700"/>
          </a:p>
        </p:txBody>
      </p:sp>
      <p:sp>
        <p:nvSpPr>
          <p:cNvPr id="97" name="Oval 21">
            <a:extLst>
              <a:ext uri="{FF2B5EF4-FFF2-40B4-BE49-F238E27FC236}">
                <a16:creationId xmlns:a16="http://schemas.microsoft.com/office/drawing/2014/main" id="{B92F2676-D90E-40BF-8AC5-C623D6EC5932}"/>
              </a:ext>
            </a:extLst>
          </p:cNvPr>
          <p:cNvSpPr>
            <a:spLocks noChangeAspect="1"/>
          </p:cNvSpPr>
          <p:nvPr/>
        </p:nvSpPr>
        <p:spPr>
          <a:xfrm>
            <a:off x="7052100" y="4713438"/>
            <a:ext cx="476931" cy="480914"/>
          </a:xfrm>
          <a:custGeom>
            <a:avLst/>
            <a:gdLst/>
            <a:ahLst/>
            <a:cxnLst/>
            <a:rect l="l" t="t" r="r" b="b"/>
            <a:pathLst>
              <a:path w="1652142" h="1665940">
                <a:moveTo>
                  <a:pt x="898689" y="548008"/>
                </a:moveTo>
                <a:cubicBezTo>
                  <a:pt x="737950" y="504938"/>
                  <a:pt x="572731" y="600328"/>
                  <a:pt x="529661" y="761066"/>
                </a:cubicBezTo>
                <a:cubicBezTo>
                  <a:pt x="486591" y="921805"/>
                  <a:pt x="581980" y="1087025"/>
                  <a:pt x="742719" y="1130094"/>
                </a:cubicBezTo>
                <a:cubicBezTo>
                  <a:pt x="903458" y="1173164"/>
                  <a:pt x="1068677" y="1077775"/>
                  <a:pt x="1111747" y="917036"/>
                </a:cubicBezTo>
                <a:cubicBezTo>
                  <a:pt x="1154817" y="756297"/>
                  <a:pt x="1059428" y="591077"/>
                  <a:pt x="898689" y="548008"/>
                </a:cubicBezTo>
                <a:close/>
                <a:moveTo>
                  <a:pt x="952303" y="347916"/>
                </a:moveTo>
                <a:cubicBezTo>
                  <a:pt x="1223549" y="420596"/>
                  <a:pt x="1384519" y="699404"/>
                  <a:pt x="1311839" y="970650"/>
                </a:cubicBezTo>
                <a:cubicBezTo>
                  <a:pt x="1239159" y="1241896"/>
                  <a:pt x="960351" y="1402866"/>
                  <a:pt x="689105" y="1330186"/>
                </a:cubicBezTo>
                <a:cubicBezTo>
                  <a:pt x="417859" y="1257506"/>
                  <a:pt x="256889" y="978698"/>
                  <a:pt x="329569" y="707451"/>
                </a:cubicBezTo>
                <a:cubicBezTo>
                  <a:pt x="402249" y="436205"/>
                  <a:pt x="681057" y="275235"/>
                  <a:pt x="952303" y="347916"/>
                </a:cubicBezTo>
                <a:close/>
                <a:moveTo>
                  <a:pt x="971799" y="275155"/>
                </a:moveTo>
                <a:cubicBezTo>
                  <a:pt x="660368" y="191707"/>
                  <a:pt x="340256" y="376524"/>
                  <a:pt x="256808" y="687955"/>
                </a:cubicBezTo>
                <a:cubicBezTo>
                  <a:pt x="173361" y="999387"/>
                  <a:pt x="358178" y="1319499"/>
                  <a:pt x="669609" y="1402947"/>
                </a:cubicBezTo>
                <a:cubicBezTo>
                  <a:pt x="981040" y="1486395"/>
                  <a:pt x="1301152" y="1301577"/>
                  <a:pt x="1384600" y="990146"/>
                </a:cubicBezTo>
                <a:cubicBezTo>
                  <a:pt x="1468047" y="678715"/>
                  <a:pt x="1283230" y="358603"/>
                  <a:pt x="971799" y="275155"/>
                </a:cubicBezTo>
                <a:close/>
                <a:moveTo>
                  <a:pt x="1652142" y="394531"/>
                </a:moveTo>
                <a:lnTo>
                  <a:pt x="1649662" y="403784"/>
                </a:lnTo>
                <a:lnTo>
                  <a:pt x="1647140" y="399895"/>
                </a:lnTo>
                <a:close/>
                <a:moveTo>
                  <a:pt x="1158157" y="65026"/>
                </a:moveTo>
                <a:lnTo>
                  <a:pt x="1154679" y="271718"/>
                </a:lnTo>
                <a:lnTo>
                  <a:pt x="1148331" y="270017"/>
                </a:lnTo>
                <a:cubicBezTo>
                  <a:pt x="1200055" y="299127"/>
                  <a:pt x="1246804" y="334821"/>
                  <a:pt x="1286346" y="377149"/>
                </a:cubicBezTo>
                <a:lnTo>
                  <a:pt x="1470353" y="331395"/>
                </a:lnTo>
                <a:lnTo>
                  <a:pt x="1588305" y="553229"/>
                </a:lnTo>
                <a:lnTo>
                  <a:pt x="1457194" y="671432"/>
                </a:lnTo>
                <a:cubicBezTo>
                  <a:pt x="1473630" y="731297"/>
                  <a:pt x="1481376" y="793983"/>
                  <a:pt x="1478595" y="857704"/>
                </a:cubicBezTo>
                <a:lnTo>
                  <a:pt x="1642362" y="948616"/>
                </a:lnTo>
                <a:lnTo>
                  <a:pt x="1577335" y="1191298"/>
                </a:lnTo>
                <a:lnTo>
                  <a:pt x="1378614" y="1187955"/>
                </a:lnTo>
                <a:cubicBezTo>
                  <a:pt x="1353489" y="1229936"/>
                  <a:pt x="1323048" y="1267799"/>
                  <a:pt x="1288939" y="1301599"/>
                </a:cubicBezTo>
                <a:lnTo>
                  <a:pt x="1354201" y="1471932"/>
                </a:lnTo>
                <a:lnTo>
                  <a:pt x="1148396" y="1616039"/>
                </a:lnTo>
                <a:lnTo>
                  <a:pt x="992294" y="1480516"/>
                </a:lnTo>
                <a:lnTo>
                  <a:pt x="1011291" y="1467215"/>
                </a:lnTo>
                <a:cubicBezTo>
                  <a:pt x="951500" y="1486565"/>
                  <a:pt x="888271" y="1495869"/>
                  <a:pt x="823805" y="1495510"/>
                </a:cubicBezTo>
                <a:lnTo>
                  <a:pt x="729193" y="1665940"/>
                </a:lnTo>
                <a:lnTo>
                  <a:pt x="486511" y="1600914"/>
                </a:lnTo>
                <a:lnTo>
                  <a:pt x="489790" y="1406012"/>
                </a:lnTo>
                <a:cubicBezTo>
                  <a:pt x="438364" y="1376702"/>
                  <a:pt x="391917" y="1340859"/>
                  <a:pt x="352658" y="1298452"/>
                </a:cubicBezTo>
                <a:lnTo>
                  <a:pt x="355803" y="1305197"/>
                </a:lnTo>
                <a:lnTo>
                  <a:pt x="152856" y="1344512"/>
                </a:lnTo>
                <a:lnTo>
                  <a:pt x="46675" y="1116809"/>
                </a:lnTo>
                <a:lnTo>
                  <a:pt x="183929" y="1005520"/>
                </a:lnTo>
                <a:cubicBezTo>
                  <a:pt x="169279" y="951824"/>
                  <a:pt x="161626" y="895865"/>
                  <a:pt x="161615" y="838915"/>
                </a:cubicBezTo>
                <a:lnTo>
                  <a:pt x="0" y="749197"/>
                </a:lnTo>
                <a:lnTo>
                  <a:pt x="65026" y="506515"/>
                </a:lnTo>
                <a:lnTo>
                  <a:pt x="250227" y="509630"/>
                </a:lnTo>
                <a:cubicBezTo>
                  <a:pt x="275353" y="465291"/>
                  <a:pt x="305693" y="424864"/>
                  <a:pt x="340015" y="388679"/>
                </a:cubicBezTo>
                <a:lnTo>
                  <a:pt x="277984" y="197357"/>
                </a:lnTo>
                <a:lnTo>
                  <a:pt x="491050" y="64219"/>
                </a:lnTo>
                <a:lnTo>
                  <a:pt x="639843" y="207726"/>
                </a:lnTo>
                <a:lnTo>
                  <a:pt x="638348" y="208660"/>
                </a:lnTo>
                <a:cubicBezTo>
                  <a:pt x="696840" y="190256"/>
                  <a:pt x="758594" y="181748"/>
                  <a:pt x="821488" y="182440"/>
                </a:cubicBezTo>
                <a:lnTo>
                  <a:pt x="815140" y="180739"/>
                </a:lnTo>
                <a:lnTo>
                  <a:pt x="915476"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
        <p:nvSpPr>
          <p:cNvPr id="98" name="Oval 32">
            <a:extLst>
              <a:ext uri="{FF2B5EF4-FFF2-40B4-BE49-F238E27FC236}">
                <a16:creationId xmlns:a16="http://schemas.microsoft.com/office/drawing/2014/main" id="{06C7F06B-394E-4FE3-88AA-93210AFF9C00}"/>
              </a:ext>
            </a:extLst>
          </p:cNvPr>
          <p:cNvSpPr/>
          <p:nvPr/>
        </p:nvSpPr>
        <p:spPr>
          <a:xfrm>
            <a:off x="9307908" y="4680733"/>
            <a:ext cx="454128" cy="546324"/>
          </a:xfrm>
          <a:custGeom>
            <a:avLst/>
            <a:gdLst/>
            <a:ahLst/>
            <a:cxnLst/>
            <a:rect l="l" t="t" r="r" b="b"/>
            <a:pathLst>
              <a:path w="2671236" h="3213546">
                <a:moveTo>
                  <a:pt x="1336943" y="151152"/>
                </a:moveTo>
                <a:cubicBezTo>
                  <a:pt x="1223677" y="151152"/>
                  <a:pt x="1131857" y="242973"/>
                  <a:pt x="1131857" y="356239"/>
                </a:cubicBezTo>
                <a:cubicBezTo>
                  <a:pt x="1131857" y="469506"/>
                  <a:pt x="1223677" y="561326"/>
                  <a:pt x="1336943" y="561326"/>
                </a:cubicBezTo>
                <a:cubicBezTo>
                  <a:pt x="1450210" y="561326"/>
                  <a:pt x="1542030" y="469506"/>
                  <a:pt x="1542030" y="356239"/>
                </a:cubicBezTo>
                <a:cubicBezTo>
                  <a:pt x="1542030" y="242973"/>
                  <a:pt x="1450210" y="151152"/>
                  <a:pt x="1336943" y="151152"/>
                </a:cubicBezTo>
                <a:close/>
                <a:moveTo>
                  <a:pt x="1336943" y="0"/>
                </a:moveTo>
                <a:cubicBezTo>
                  <a:pt x="1533689" y="0"/>
                  <a:pt x="1693182" y="159493"/>
                  <a:pt x="1693182" y="356239"/>
                </a:cubicBezTo>
                <a:cubicBezTo>
                  <a:pt x="1693182" y="499348"/>
                  <a:pt x="1608797" y="622748"/>
                  <a:pt x="1486649" y="678491"/>
                </a:cubicBezTo>
                <a:lnTo>
                  <a:pt x="1504985" y="861628"/>
                </a:lnTo>
                <a:lnTo>
                  <a:pt x="2050955" y="861628"/>
                </a:lnTo>
                <a:cubicBezTo>
                  <a:pt x="2073924" y="808095"/>
                  <a:pt x="2127168" y="770742"/>
                  <a:pt x="2189136" y="770742"/>
                </a:cubicBezTo>
                <a:cubicBezTo>
                  <a:pt x="2272476" y="770742"/>
                  <a:pt x="2340037" y="838303"/>
                  <a:pt x="2340037" y="921643"/>
                </a:cubicBezTo>
                <a:cubicBezTo>
                  <a:pt x="2340037" y="1004983"/>
                  <a:pt x="2272476" y="1072544"/>
                  <a:pt x="2189136" y="1072544"/>
                </a:cubicBezTo>
                <a:cubicBezTo>
                  <a:pt x="2127168" y="1072544"/>
                  <a:pt x="2073924" y="1035191"/>
                  <a:pt x="2050955" y="981658"/>
                </a:cubicBezTo>
                <a:lnTo>
                  <a:pt x="1517002" y="981658"/>
                </a:lnTo>
                <a:lnTo>
                  <a:pt x="1678124" y="2590970"/>
                </a:lnTo>
                <a:cubicBezTo>
                  <a:pt x="2063444" y="2451708"/>
                  <a:pt x="2360829" y="2287813"/>
                  <a:pt x="2381761" y="1860600"/>
                </a:cubicBezTo>
                <a:cubicBezTo>
                  <a:pt x="2329006" y="1862811"/>
                  <a:pt x="2276981" y="1871755"/>
                  <a:pt x="2228094" y="1886075"/>
                </a:cubicBezTo>
                <a:cubicBezTo>
                  <a:pt x="2324645" y="1771974"/>
                  <a:pt x="2415523" y="1665436"/>
                  <a:pt x="2449665" y="1504055"/>
                </a:cubicBezTo>
                <a:cubicBezTo>
                  <a:pt x="2485699" y="1663545"/>
                  <a:pt x="2574685" y="1764408"/>
                  <a:pt x="2671236" y="1886075"/>
                </a:cubicBezTo>
                <a:cubicBezTo>
                  <a:pt x="2622475" y="1872164"/>
                  <a:pt x="2568855" y="1862858"/>
                  <a:pt x="2513341" y="1860541"/>
                </a:cubicBezTo>
                <a:cubicBezTo>
                  <a:pt x="2486075" y="2436981"/>
                  <a:pt x="2151724" y="2992040"/>
                  <a:pt x="1522375" y="3040581"/>
                </a:cubicBezTo>
                <a:cubicBezTo>
                  <a:pt x="1427529" y="3119259"/>
                  <a:pt x="1392747" y="3155891"/>
                  <a:pt x="1336943" y="3213546"/>
                </a:cubicBezTo>
                <a:cubicBezTo>
                  <a:pt x="1284048" y="3153728"/>
                  <a:pt x="1252174" y="3120936"/>
                  <a:pt x="1157234" y="3046101"/>
                </a:cubicBezTo>
                <a:cubicBezTo>
                  <a:pt x="592479" y="2980043"/>
                  <a:pt x="187829" y="2438320"/>
                  <a:pt x="160409" y="1860193"/>
                </a:cubicBezTo>
                <a:cubicBezTo>
                  <a:pt x="105366" y="1862056"/>
                  <a:pt x="50978" y="1871143"/>
                  <a:pt x="0" y="1886075"/>
                </a:cubicBezTo>
                <a:cubicBezTo>
                  <a:pt x="96552" y="1771974"/>
                  <a:pt x="187429" y="1665436"/>
                  <a:pt x="221571" y="1504055"/>
                </a:cubicBezTo>
                <a:cubicBezTo>
                  <a:pt x="257605" y="1663545"/>
                  <a:pt x="346591" y="1764408"/>
                  <a:pt x="443143" y="1886075"/>
                </a:cubicBezTo>
                <a:cubicBezTo>
                  <a:pt x="396276" y="1872705"/>
                  <a:pt x="344922" y="1863589"/>
                  <a:pt x="291687" y="1860996"/>
                </a:cubicBezTo>
                <a:cubicBezTo>
                  <a:pt x="313360" y="2289054"/>
                  <a:pt x="617325" y="2454996"/>
                  <a:pt x="1001768" y="2593980"/>
                </a:cubicBezTo>
                <a:lnTo>
                  <a:pt x="1157883" y="981658"/>
                </a:lnTo>
                <a:lnTo>
                  <a:pt x="666108" y="981658"/>
                </a:lnTo>
                <a:cubicBezTo>
                  <a:pt x="643139" y="1035191"/>
                  <a:pt x="589896" y="1072543"/>
                  <a:pt x="527928" y="1072543"/>
                </a:cubicBezTo>
                <a:cubicBezTo>
                  <a:pt x="444588" y="1072543"/>
                  <a:pt x="377027" y="1004982"/>
                  <a:pt x="377027" y="921642"/>
                </a:cubicBezTo>
                <a:cubicBezTo>
                  <a:pt x="377027" y="838302"/>
                  <a:pt x="444588" y="770741"/>
                  <a:pt x="527928" y="770741"/>
                </a:cubicBezTo>
                <a:cubicBezTo>
                  <a:pt x="589896" y="770741"/>
                  <a:pt x="643141" y="808095"/>
                  <a:pt x="666110" y="861628"/>
                </a:cubicBezTo>
                <a:lnTo>
                  <a:pt x="1169505" y="861628"/>
                </a:lnTo>
                <a:lnTo>
                  <a:pt x="1187237" y="678491"/>
                </a:lnTo>
                <a:cubicBezTo>
                  <a:pt x="1065090" y="622748"/>
                  <a:pt x="980704" y="499348"/>
                  <a:pt x="980704" y="356239"/>
                </a:cubicBezTo>
                <a:cubicBezTo>
                  <a:pt x="980704" y="159493"/>
                  <a:pt x="1140198" y="0"/>
                  <a:pt x="1336943"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ko-KR" altLang="en-US" sz="2700"/>
          </a:p>
        </p:txBody>
      </p:sp>
    </p:spTree>
    <p:extLst>
      <p:ext uri="{BB962C8B-B14F-4D97-AF65-F5344CB8AC3E}">
        <p14:creationId xmlns:p14="http://schemas.microsoft.com/office/powerpoint/2010/main" val="486176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3" name="直接连接符 32"/>
          <p:cNvCxnSpPr/>
          <p:nvPr/>
        </p:nvCxnSpPr>
        <p:spPr>
          <a:xfrm flipH="1">
            <a:off x="314076" y="3483187"/>
            <a:ext cx="2315069" cy="2315069"/>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31" name="图片 30" descr="C:\Users\Administrator\Desktop\2276.jpg_wh300.jpg2276.jpg_wh300"/>
          <p:cNvPicPr>
            <a:picLocks noChangeAspect="1"/>
          </p:cNvPicPr>
          <p:nvPr/>
        </p:nvPicPr>
        <p:blipFill>
          <a:blip r:embed="rId3"/>
          <a:srcRect/>
          <a:stretch>
            <a:fillRect/>
          </a:stretch>
        </p:blipFill>
        <p:spPr>
          <a:xfrm>
            <a:off x="-634" y="958217"/>
            <a:ext cx="5848985" cy="5192395"/>
          </a:xfrm>
          <a:custGeom>
            <a:avLst/>
            <a:gdLst>
              <a:gd name="connsiteX0" fmla="*/ 954 w 5849256"/>
              <a:gd name="connsiteY0" fmla="*/ 0 h 6872017"/>
              <a:gd name="connsiteX1" fmla="*/ 5849256 w 5849256"/>
              <a:gd name="connsiteY1" fmla="*/ 0 h 6872017"/>
              <a:gd name="connsiteX2" fmla="*/ 5849256 w 5849256"/>
              <a:gd name="connsiteY2" fmla="*/ 6872017 h 6872017"/>
              <a:gd name="connsiteX3" fmla="*/ 954 w 5849256"/>
              <a:gd name="connsiteY3" fmla="*/ 6859163 h 6872017"/>
              <a:gd name="connsiteX4" fmla="*/ 954 w 5849256"/>
              <a:gd name="connsiteY4" fmla="*/ 0 h 68720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849256" h="6872017">
                <a:moveTo>
                  <a:pt x="954" y="0"/>
                </a:moveTo>
                <a:lnTo>
                  <a:pt x="5849256" y="0"/>
                </a:lnTo>
                <a:lnTo>
                  <a:pt x="5849256" y="6872017"/>
                </a:lnTo>
                <a:lnTo>
                  <a:pt x="954" y="6859163"/>
                </a:lnTo>
                <a:cubicBezTo>
                  <a:pt x="-6084" y="4579812"/>
                  <a:pt x="29096" y="2279355"/>
                  <a:pt x="954" y="0"/>
                </a:cubicBezTo>
                <a:close/>
              </a:path>
            </a:pathLst>
          </a:custGeom>
        </p:spPr>
      </p:pic>
      <p:sp>
        <p:nvSpPr>
          <p:cNvPr id="2" name="矩形 1"/>
          <p:cNvSpPr/>
          <p:nvPr/>
        </p:nvSpPr>
        <p:spPr>
          <a:xfrm>
            <a:off x="1" y="2252620"/>
            <a:ext cx="5849257" cy="2352765"/>
          </a:xfrm>
          <a:prstGeom prst="rect">
            <a:avLst/>
          </a:prstGeom>
          <a:solidFill>
            <a:srgbClr val="615971">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p:cNvSpPr txBox="1"/>
          <p:nvPr/>
        </p:nvSpPr>
        <p:spPr>
          <a:xfrm>
            <a:off x="1515745" y="3106420"/>
            <a:ext cx="3206115" cy="645160"/>
          </a:xfrm>
          <a:prstGeom prst="rect">
            <a:avLst/>
          </a:prstGeom>
          <a:noFill/>
        </p:spPr>
        <p:txBody>
          <a:bodyPr wrap="square" rtlCol="0">
            <a:spAutoFit/>
          </a:bodyPr>
          <a:lstStyle/>
          <a:p>
            <a:pPr algn="just"/>
            <a:r>
              <a:rPr lang="en-US" altLang="zh-CN" sz="3600" b="1">
                <a:solidFill>
                  <a:schemeClr val="bg1"/>
                </a:solidFill>
                <a:latin typeface="微软雅黑" panose="020B0503020204020204" charset="-122"/>
                <a:ea typeface="微软雅黑" panose="020B0503020204020204" charset="-122"/>
                <a:cs typeface="Aharoni" panose="02010803020104030203" pitchFamily="2" charset="-79"/>
              </a:rPr>
              <a:t>PART .01</a:t>
            </a:r>
          </a:p>
        </p:txBody>
      </p:sp>
      <p:grpSp>
        <p:nvGrpSpPr>
          <p:cNvPr id="3" name="组合 2"/>
          <p:cNvGrpSpPr/>
          <p:nvPr/>
        </p:nvGrpSpPr>
        <p:grpSpPr>
          <a:xfrm>
            <a:off x="1515451" y="2855688"/>
            <a:ext cx="2818356" cy="1146629"/>
            <a:chOff x="940844" y="2909332"/>
            <a:chExt cx="3967568" cy="1146629"/>
          </a:xfrm>
        </p:grpSpPr>
        <p:cxnSp>
          <p:nvCxnSpPr>
            <p:cNvPr id="8" name="直接连接符 7"/>
            <p:cNvCxnSpPr/>
            <p:nvPr/>
          </p:nvCxnSpPr>
          <p:spPr>
            <a:xfrm>
              <a:off x="940844" y="2909332"/>
              <a:ext cx="3967568" cy="0"/>
            </a:xfrm>
            <a:prstGeom prst="line">
              <a:avLst/>
            </a:prstGeom>
            <a:ln>
              <a:solidFill>
                <a:srgbClr val="F7F6FD"/>
              </a:solidFill>
            </a:ln>
          </p:spPr>
          <p:style>
            <a:lnRef idx="1">
              <a:schemeClr val="accent1"/>
            </a:lnRef>
            <a:fillRef idx="0">
              <a:schemeClr val="accent1"/>
            </a:fillRef>
            <a:effectRef idx="0">
              <a:schemeClr val="accent1"/>
            </a:effectRef>
            <a:fontRef idx="minor">
              <a:schemeClr val="tx1"/>
            </a:fontRef>
          </p:style>
        </p:cxnSp>
        <p:cxnSp>
          <p:nvCxnSpPr>
            <p:cNvPr id="10" name="直接连接符 9"/>
            <p:cNvCxnSpPr/>
            <p:nvPr/>
          </p:nvCxnSpPr>
          <p:spPr>
            <a:xfrm>
              <a:off x="940844" y="4055961"/>
              <a:ext cx="3967568" cy="0"/>
            </a:xfrm>
            <a:prstGeom prst="line">
              <a:avLst/>
            </a:prstGeom>
            <a:ln>
              <a:solidFill>
                <a:srgbClr val="F7F6FD"/>
              </a:solidFill>
            </a:ln>
          </p:spPr>
          <p:style>
            <a:lnRef idx="1">
              <a:schemeClr val="accent1"/>
            </a:lnRef>
            <a:fillRef idx="0">
              <a:schemeClr val="accent1"/>
            </a:fillRef>
            <a:effectRef idx="0">
              <a:schemeClr val="accent1"/>
            </a:effectRef>
            <a:fontRef idx="minor">
              <a:schemeClr val="tx1"/>
            </a:fontRef>
          </p:style>
        </p:cxnSp>
      </p:grpSp>
      <p:sp>
        <p:nvSpPr>
          <p:cNvPr id="4" name="_14"/>
          <p:cNvSpPr txBox="1">
            <a:spLocks noChangeArrowheads="1"/>
          </p:cNvSpPr>
          <p:nvPr/>
        </p:nvSpPr>
        <p:spPr bwMode="auto">
          <a:xfrm>
            <a:off x="5947228" y="3168946"/>
            <a:ext cx="1123680" cy="7322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lvl1pPr algn="l" rtl="0" fontAlgn="base">
              <a:spcBef>
                <a:spcPct val="0"/>
              </a:spcBef>
              <a:spcAft>
                <a:spcPct val="0"/>
              </a:spcAft>
              <a:defRPr sz="2400">
                <a:solidFill>
                  <a:schemeClr val="accent2"/>
                </a:solidFill>
                <a:latin typeface="+mj-lt"/>
                <a:ea typeface="+mj-ea"/>
                <a:cs typeface="+mj-cs"/>
              </a:defRPr>
            </a:lvl1pPr>
            <a:lvl2pPr algn="l" rtl="0" fontAlgn="base">
              <a:spcBef>
                <a:spcPct val="0"/>
              </a:spcBef>
              <a:spcAft>
                <a:spcPct val="0"/>
              </a:spcAft>
              <a:defRPr sz="2400">
                <a:solidFill>
                  <a:schemeClr val="tx2"/>
                </a:solidFill>
                <a:latin typeface="Arial" panose="020B0604020202020204" pitchFamily="34" charset="0"/>
                <a:ea typeface="微软雅黑" panose="020B0503020204020204" charset="-122"/>
              </a:defRPr>
            </a:lvl2pPr>
            <a:lvl3pPr algn="l" rtl="0" fontAlgn="base">
              <a:spcBef>
                <a:spcPct val="0"/>
              </a:spcBef>
              <a:spcAft>
                <a:spcPct val="0"/>
              </a:spcAft>
              <a:defRPr sz="2400">
                <a:solidFill>
                  <a:schemeClr val="tx2"/>
                </a:solidFill>
                <a:latin typeface="Arial" panose="020B0604020202020204" pitchFamily="34" charset="0"/>
                <a:ea typeface="微软雅黑" panose="020B0503020204020204" charset="-122"/>
              </a:defRPr>
            </a:lvl3pPr>
            <a:lvl4pPr algn="l" rtl="0" fontAlgn="base">
              <a:spcBef>
                <a:spcPct val="0"/>
              </a:spcBef>
              <a:spcAft>
                <a:spcPct val="0"/>
              </a:spcAft>
              <a:defRPr sz="2400">
                <a:solidFill>
                  <a:schemeClr val="tx2"/>
                </a:solidFill>
                <a:latin typeface="Arial" panose="020B0604020202020204" pitchFamily="34" charset="0"/>
                <a:ea typeface="微软雅黑" panose="020B0503020204020204" charset="-122"/>
              </a:defRPr>
            </a:lvl4pPr>
            <a:lvl5pPr algn="l" rtl="0" fontAlgn="base">
              <a:spcBef>
                <a:spcPct val="0"/>
              </a:spcBef>
              <a:spcAft>
                <a:spcPct val="0"/>
              </a:spcAft>
              <a:defRPr sz="2400">
                <a:solidFill>
                  <a:schemeClr val="tx2"/>
                </a:solidFill>
                <a:latin typeface="Arial" panose="020B0604020202020204" pitchFamily="34" charset="0"/>
                <a:ea typeface="微软雅黑" panose="020B0503020204020204" charset="-122"/>
              </a:defRPr>
            </a:lvl5pPr>
            <a:lvl6pPr marL="457200" algn="l" rtl="0" fontAlgn="base">
              <a:spcBef>
                <a:spcPct val="0"/>
              </a:spcBef>
              <a:spcAft>
                <a:spcPct val="0"/>
              </a:spcAft>
              <a:defRPr sz="2400">
                <a:solidFill>
                  <a:schemeClr val="tx2"/>
                </a:solidFill>
                <a:latin typeface="Arial" panose="020B0604020202020204" pitchFamily="34" charset="0"/>
                <a:ea typeface="微软雅黑" panose="020B0503020204020204" charset="-122"/>
              </a:defRPr>
            </a:lvl6pPr>
            <a:lvl7pPr marL="914400" algn="l" rtl="0" fontAlgn="base">
              <a:spcBef>
                <a:spcPct val="0"/>
              </a:spcBef>
              <a:spcAft>
                <a:spcPct val="0"/>
              </a:spcAft>
              <a:defRPr sz="2400">
                <a:solidFill>
                  <a:schemeClr val="tx2"/>
                </a:solidFill>
                <a:latin typeface="Arial" panose="020B0604020202020204" pitchFamily="34" charset="0"/>
                <a:ea typeface="微软雅黑" panose="020B0503020204020204" charset="-122"/>
              </a:defRPr>
            </a:lvl7pPr>
            <a:lvl8pPr marL="1371600" algn="l" rtl="0" fontAlgn="base">
              <a:spcBef>
                <a:spcPct val="0"/>
              </a:spcBef>
              <a:spcAft>
                <a:spcPct val="0"/>
              </a:spcAft>
              <a:defRPr sz="2400">
                <a:solidFill>
                  <a:schemeClr val="tx2"/>
                </a:solidFill>
                <a:latin typeface="Arial" panose="020B0604020202020204" pitchFamily="34" charset="0"/>
                <a:ea typeface="微软雅黑" panose="020B0503020204020204" charset="-122"/>
              </a:defRPr>
            </a:lvl8pPr>
            <a:lvl9pPr marL="1828800" algn="l" rtl="0" fontAlgn="base">
              <a:spcBef>
                <a:spcPct val="0"/>
              </a:spcBef>
              <a:spcAft>
                <a:spcPct val="0"/>
              </a:spcAft>
              <a:defRPr sz="2400">
                <a:solidFill>
                  <a:schemeClr val="tx2"/>
                </a:solidFill>
                <a:latin typeface="Arial" panose="020B0604020202020204" pitchFamily="34" charset="0"/>
                <a:ea typeface="微软雅黑" panose="020B0503020204020204" charset="-122"/>
              </a:defRPr>
            </a:lvl9pPr>
          </a:lstStyle>
          <a:p>
            <a:pPr algn="ctr"/>
            <a:endParaRPr lang="en-US" altLang="zh-CN" sz="3600" spc="600" dirty="0">
              <a:solidFill>
                <a:schemeClr val="tx1">
                  <a:lumMod val="75000"/>
                  <a:lumOff val="25000"/>
                </a:schemeClr>
              </a:solidFill>
              <a:latin typeface="微软雅黑" panose="020B0503020204020204" charset="-122"/>
              <a:ea typeface="微软雅黑" panose="020B0503020204020204" charset="-122"/>
            </a:endParaRPr>
          </a:p>
        </p:txBody>
      </p:sp>
      <p:sp>
        <p:nvSpPr>
          <p:cNvPr id="5" name="矩形 4"/>
          <p:cNvSpPr/>
          <p:nvPr/>
        </p:nvSpPr>
        <p:spPr bwMode="auto">
          <a:xfrm>
            <a:off x="5986114" y="3401644"/>
            <a:ext cx="4415791" cy="5499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l">
              <a:defRPr/>
            </a:pPr>
            <a:r>
              <a:rPr lang="zh-CN" altLang="en-US" sz="3600" b="1" dirty="0">
                <a:solidFill>
                  <a:srgbClr val="615970"/>
                </a:solidFill>
                <a:latin typeface="微软雅黑" panose="020B0503020204020204" charset="-122"/>
                <a:ea typeface="微软雅黑" panose="020B0503020204020204" charset="-122"/>
                <a:sym typeface="+mn-ea"/>
              </a:rPr>
              <a:t>The whole idea of the work</a:t>
            </a:r>
          </a:p>
        </p:txBody>
      </p:sp>
      <p:sp>
        <p:nvSpPr>
          <p:cNvPr id="6" name="任意多边形 18"/>
          <p:cNvSpPr/>
          <p:nvPr/>
        </p:nvSpPr>
        <p:spPr>
          <a:xfrm>
            <a:off x="9222742" y="2550797"/>
            <a:ext cx="2726055" cy="1720215"/>
          </a:xfrm>
          <a:custGeom>
            <a:avLst/>
            <a:gdLst>
              <a:gd name="connsiteX0" fmla="*/ 0 w 3171687"/>
              <a:gd name="connsiteY0" fmla="*/ 0 h 2069635"/>
              <a:gd name="connsiteX1" fmla="*/ 3171687 w 3171687"/>
              <a:gd name="connsiteY1" fmla="*/ 0 h 2069635"/>
              <a:gd name="connsiteX2" fmla="*/ 3171687 w 3171687"/>
              <a:gd name="connsiteY2" fmla="*/ 2069635 h 2069635"/>
              <a:gd name="connsiteX3" fmla="*/ 0 w 3171687"/>
              <a:gd name="connsiteY3" fmla="*/ 2069635 h 2069635"/>
              <a:gd name="connsiteX4" fmla="*/ 0 w 3171687"/>
              <a:gd name="connsiteY4" fmla="*/ 1810069 h 2069635"/>
              <a:gd name="connsiteX5" fmla="*/ 979903 w 3171687"/>
              <a:gd name="connsiteY5" fmla="*/ 1810069 h 2069635"/>
              <a:gd name="connsiteX6" fmla="*/ 979903 w 3171687"/>
              <a:gd name="connsiteY6" fmla="*/ 259565 h 2069635"/>
              <a:gd name="connsiteX7" fmla="*/ 0 w 3171687"/>
              <a:gd name="connsiteY7" fmla="*/ 259565 h 2069635"/>
              <a:gd name="connsiteX8" fmla="*/ 0 w 3171687"/>
              <a:gd name="connsiteY8" fmla="*/ 0 h 2069635"/>
              <a:gd name="connsiteX0-1" fmla="*/ 0 w 3171687"/>
              <a:gd name="connsiteY0-2" fmla="*/ 0 h 2069635"/>
              <a:gd name="connsiteX1-3" fmla="*/ 3171687 w 3171687"/>
              <a:gd name="connsiteY1-4" fmla="*/ 0 h 2069635"/>
              <a:gd name="connsiteX2-5" fmla="*/ 3171687 w 3171687"/>
              <a:gd name="connsiteY2-6" fmla="*/ 2069635 h 2069635"/>
              <a:gd name="connsiteX3-7" fmla="*/ 0 w 3171687"/>
              <a:gd name="connsiteY3-8" fmla="*/ 2069635 h 2069635"/>
              <a:gd name="connsiteX4-9" fmla="*/ 0 w 3171687"/>
              <a:gd name="connsiteY4-10" fmla="*/ 1810069 h 2069635"/>
              <a:gd name="connsiteX5-11" fmla="*/ 979903 w 3171687"/>
              <a:gd name="connsiteY5-12" fmla="*/ 1810069 h 2069635"/>
              <a:gd name="connsiteX6-13" fmla="*/ 979903 w 3171687"/>
              <a:gd name="connsiteY6-14" fmla="*/ 259565 h 2069635"/>
              <a:gd name="connsiteX7-15" fmla="*/ 0 w 3171687"/>
              <a:gd name="connsiteY7-16" fmla="*/ 259565 h 2069635"/>
              <a:gd name="connsiteX8-17" fmla="*/ 0 w 3171687"/>
              <a:gd name="connsiteY8-18" fmla="*/ 0 h 2069635"/>
              <a:gd name="connsiteX0-19" fmla="*/ 979903 w 3171687"/>
              <a:gd name="connsiteY0-20" fmla="*/ 1810069 h 2069635"/>
              <a:gd name="connsiteX1-21" fmla="*/ 979903 w 3171687"/>
              <a:gd name="connsiteY1-22" fmla="*/ 259565 h 2069635"/>
              <a:gd name="connsiteX2-23" fmla="*/ 0 w 3171687"/>
              <a:gd name="connsiteY2-24" fmla="*/ 259565 h 2069635"/>
              <a:gd name="connsiteX3-25" fmla="*/ 0 w 3171687"/>
              <a:gd name="connsiteY3-26" fmla="*/ 0 h 2069635"/>
              <a:gd name="connsiteX4-27" fmla="*/ 3171687 w 3171687"/>
              <a:gd name="connsiteY4-28" fmla="*/ 0 h 2069635"/>
              <a:gd name="connsiteX5-29" fmla="*/ 3171687 w 3171687"/>
              <a:gd name="connsiteY5-30" fmla="*/ 2069635 h 2069635"/>
              <a:gd name="connsiteX6-31" fmla="*/ 0 w 3171687"/>
              <a:gd name="connsiteY6-32" fmla="*/ 2069635 h 2069635"/>
              <a:gd name="connsiteX7-33" fmla="*/ 0 w 3171687"/>
              <a:gd name="connsiteY7-34" fmla="*/ 1810069 h 2069635"/>
              <a:gd name="connsiteX8-35" fmla="*/ 1071343 w 3171687"/>
              <a:gd name="connsiteY8-36" fmla="*/ 1901509 h 2069635"/>
              <a:gd name="connsiteX0-37" fmla="*/ 979903 w 3171687"/>
              <a:gd name="connsiteY0-38" fmla="*/ 1810069 h 2069635"/>
              <a:gd name="connsiteX1-39" fmla="*/ 979903 w 3171687"/>
              <a:gd name="connsiteY1-40" fmla="*/ 259565 h 2069635"/>
              <a:gd name="connsiteX2-41" fmla="*/ 0 w 3171687"/>
              <a:gd name="connsiteY2-42" fmla="*/ 259565 h 2069635"/>
              <a:gd name="connsiteX3-43" fmla="*/ 0 w 3171687"/>
              <a:gd name="connsiteY3-44" fmla="*/ 0 h 2069635"/>
              <a:gd name="connsiteX4-45" fmla="*/ 3171687 w 3171687"/>
              <a:gd name="connsiteY4-46" fmla="*/ 0 h 2069635"/>
              <a:gd name="connsiteX5-47" fmla="*/ 3171687 w 3171687"/>
              <a:gd name="connsiteY5-48" fmla="*/ 2069635 h 2069635"/>
              <a:gd name="connsiteX6-49" fmla="*/ 0 w 3171687"/>
              <a:gd name="connsiteY6-50" fmla="*/ 2069635 h 2069635"/>
              <a:gd name="connsiteX7-51" fmla="*/ 0 w 3171687"/>
              <a:gd name="connsiteY7-52" fmla="*/ 1810069 h 2069635"/>
              <a:gd name="connsiteX0-53" fmla="*/ 979903 w 3171687"/>
              <a:gd name="connsiteY0-54" fmla="*/ 259565 h 2069635"/>
              <a:gd name="connsiteX1-55" fmla="*/ 0 w 3171687"/>
              <a:gd name="connsiteY1-56" fmla="*/ 259565 h 2069635"/>
              <a:gd name="connsiteX2-57" fmla="*/ 0 w 3171687"/>
              <a:gd name="connsiteY2-58" fmla="*/ 0 h 2069635"/>
              <a:gd name="connsiteX3-59" fmla="*/ 3171687 w 3171687"/>
              <a:gd name="connsiteY3-60" fmla="*/ 0 h 2069635"/>
              <a:gd name="connsiteX4-61" fmla="*/ 3171687 w 3171687"/>
              <a:gd name="connsiteY4-62" fmla="*/ 2069635 h 2069635"/>
              <a:gd name="connsiteX5-63" fmla="*/ 0 w 3171687"/>
              <a:gd name="connsiteY5-64" fmla="*/ 2069635 h 2069635"/>
              <a:gd name="connsiteX6-65" fmla="*/ 0 w 3171687"/>
              <a:gd name="connsiteY6-66" fmla="*/ 1810069 h 2069635"/>
              <a:gd name="connsiteX0-67" fmla="*/ 0 w 3171687"/>
              <a:gd name="connsiteY0-68" fmla="*/ 259565 h 2069635"/>
              <a:gd name="connsiteX1-69" fmla="*/ 0 w 3171687"/>
              <a:gd name="connsiteY1-70" fmla="*/ 0 h 2069635"/>
              <a:gd name="connsiteX2-71" fmla="*/ 3171687 w 3171687"/>
              <a:gd name="connsiteY2-72" fmla="*/ 0 h 2069635"/>
              <a:gd name="connsiteX3-73" fmla="*/ 3171687 w 3171687"/>
              <a:gd name="connsiteY3-74" fmla="*/ 2069635 h 2069635"/>
              <a:gd name="connsiteX4-75" fmla="*/ 0 w 3171687"/>
              <a:gd name="connsiteY4-76" fmla="*/ 2069635 h 2069635"/>
              <a:gd name="connsiteX5-77" fmla="*/ 0 w 3171687"/>
              <a:gd name="connsiteY5-78" fmla="*/ 1810069 h 2069635"/>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3171687" h="2069635">
                <a:moveTo>
                  <a:pt x="0" y="259565"/>
                </a:moveTo>
                <a:lnTo>
                  <a:pt x="0" y="0"/>
                </a:lnTo>
                <a:lnTo>
                  <a:pt x="3171687" y="0"/>
                </a:lnTo>
                <a:lnTo>
                  <a:pt x="3171687" y="2069635"/>
                </a:lnTo>
                <a:lnTo>
                  <a:pt x="0" y="2069635"/>
                </a:lnTo>
                <a:lnTo>
                  <a:pt x="0" y="1810069"/>
                </a:lnTo>
              </a:path>
            </a:pathLst>
          </a:custGeom>
          <a:noFill/>
          <a:ln w="6350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任意多边形 22"/>
          <p:cNvSpPr/>
          <p:nvPr/>
        </p:nvSpPr>
        <p:spPr>
          <a:xfrm>
            <a:off x="9629140" y="2340612"/>
            <a:ext cx="1619885" cy="1142365"/>
          </a:xfrm>
          <a:custGeom>
            <a:avLst/>
            <a:gdLst>
              <a:gd name="connsiteX0" fmla="*/ 0 w 2253807"/>
              <a:gd name="connsiteY0" fmla="*/ 0 h 1262130"/>
              <a:gd name="connsiteX1" fmla="*/ 2253807 w 2253807"/>
              <a:gd name="connsiteY1" fmla="*/ 0 h 1262130"/>
              <a:gd name="connsiteX2" fmla="*/ 2253807 w 2253807"/>
              <a:gd name="connsiteY2" fmla="*/ 1262130 h 1262130"/>
              <a:gd name="connsiteX3" fmla="*/ 1013277 w 2253807"/>
              <a:gd name="connsiteY3" fmla="*/ 1262130 h 1262130"/>
              <a:gd name="connsiteX4" fmla="*/ 1013277 w 2253807"/>
              <a:gd name="connsiteY4" fmla="*/ 700070 h 1262130"/>
              <a:gd name="connsiteX5" fmla="*/ 0 w 2253807"/>
              <a:gd name="connsiteY5" fmla="*/ 700070 h 1262130"/>
              <a:gd name="connsiteX6" fmla="*/ 0 w 2253807"/>
              <a:gd name="connsiteY6" fmla="*/ 0 h 1262130"/>
              <a:gd name="connsiteX0-1" fmla="*/ 1013277 w 2253807"/>
              <a:gd name="connsiteY0-2" fmla="*/ 700070 h 1262130"/>
              <a:gd name="connsiteX1-3" fmla="*/ 0 w 2253807"/>
              <a:gd name="connsiteY1-4" fmla="*/ 700070 h 1262130"/>
              <a:gd name="connsiteX2-5" fmla="*/ 0 w 2253807"/>
              <a:gd name="connsiteY2-6" fmla="*/ 0 h 1262130"/>
              <a:gd name="connsiteX3-7" fmla="*/ 2253807 w 2253807"/>
              <a:gd name="connsiteY3-8" fmla="*/ 0 h 1262130"/>
              <a:gd name="connsiteX4-9" fmla="*/ 2253807 w 2253807"/>
              <a:gd name="connsiteY4-10" fmla="*/ 1262130 h 1262130"/>
              <a:gd name="connsiteX5-11" fmla="*/ 1013277 w 2253807"/>
              <a:gd name="connsiteY5-12" fmla="*/ 1262130 h 1262130"/>
              <a:gd name="connsiteX6-13" fmla="*/ 1104717 w 2253807"/>
              <a:gd name="connsiteY6-14" fmla="*/ 791510 h 1262130"/>
              <a:gd name="connsiteX0-15" fmla="*/ 1013277 w 2253807"/>
              <a:gd name="connsiteY0-16" fmla="*/ 700070 h 1262130"/>
              <a:gd name="connsiteX1-17" fmla="*/ 0 w 2253807"/>
              <a:gd name="connsiteY1-18" fmla="*/ 700070 h 1262130"/>
              <a:gd name="connsiteX2-19" fmla="*/ 0 w 2253807"/>
              <a:gd name="connsiteY2-20" fmla="*/ 0 h 1262130"/>
              <a:gd name="connsiteX3-21" fmla="*/ 2253807 w 2253807"/>
              <a:gd name="connsiteY3-22" fmla="*/ 0 h 1262130"/>
              <a:gd name="connsiteX4-23" fmla="*/ 2253807 w 2253807"/>
              <a:gd name="connsiteY4-24" fmla="*/ 1262130 h 1262130"/>
              <a:gd name="connsiteX5-25" fmla="*/ 1013277 w 2253807"/>
              <a:gd name="connsiteY5-26" fmla="*/ 1262130 h 1262130"/>
              <a:gd name="connsiteX0-27" fmla="*/ 0 w 2253807"/>
              <a:gd name="connsiteY0-28" fmla="*/ 700070 h 1262130"/>
              <a:gd name="connsiteX1-29" fmla="*/ 0 w 2253807"/>
              <a:gd name="connsiteY1-30" fmla="*/ 0 h 1262130"/>
              <a:gd name="connsiteX2-31" fmla="*/ 2253807 w 2253807"/>
              <a:gd name="connsiteY2-32" fmla="*/ 0 h 1262130"/>
              <a:gd name="connsiteX3-33" fmla="*/ 2253807 w 2253807"/>
              <a:gd name="connsiteY3-34" fmla="*/ 1262130 h 1262130"/>
              <a:gd name="connsiteX4-35" fmla="*/ 1013277 w 2253807"/>
              <a:gd name="connsiteY4-36" fmla="*/ 1262130 h 1262130"/>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2253807" h="1262130">
                <a:moveTo>
                  <a:pt x="0" y="700070"/>
                </a:moveTo>
                <a:lnTo>
                  <a:pt x="0" y="0"/>
                </a:lnTo>
                <a:lnTo>
                  <a:pt x="2253807" y="0"/>
                </a:lnTo>
                <a:lnTo>
                  <a:pt x="2253807" y="1262130"/>
                </a:lnTo>
                <a:lnTo>
                  <a:pt x="1013277" y="1262130"/>
                </a:lnTo>
              </a:path>
            </a:pathLst>
          </a:custGeom>
          <a:noFill/>
          <a:ln w="6350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Click="0" advTm="0">
        <p15:prstTrans prst="pageCurlDouble"/>
      </p:transition>
    </mc:Choice>
    <mc:Fallback xmlns:p14="http://schemas.microsoft.com/office/powerpoint/2010/main" xmlns:a14="http://schemas.microsoft.com/office/drawing/2010/main"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after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checkerboard(across)">
                                      <p:cBhvr>
                                        <p:cTn id="7" dur="500"/>
                                        <p:tgtEl>
                                          <p:spTgt spid="33"/>
                                        </p:tgtEl>
                                      </p:cBhvr>
                                    </p:animEffect>
                                  </p:childTnLst>
                                </p:cTn>
                              </p:par>
                            </p:childTnLst>
                          </p:cTn>
                        </p:par>
                        <p:par>
                          <p:cTn id="8" fill="hold">
                            <p:stCondLst>
                              <p:cond delay="500"/>
                            </p:stCondLst>
                            <p:childTnLst>
                              <p:par>
                                <p:cTn id="9" presetID="55" presetClass="entr" presetSubtype="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1000" fill="hold"/>
                                        <p:tgtEl>
                                          <p:spTgt spid="5"/>
                                        </p:tgtEl>
                                        <p:attrNameLst>
                                          <p:attrName>ppt_w</p:attrName>
                                        </p:attrNameLst>
                                      </p:cBhvr>
                                      <p:tavLst>
                                        <p:tav tm="0">
                                          <p:val>
                                            <p:strVal val="#ppt_w*0.70"/>
                                          </p:val>
                                        </p:tav>
                                        <p:tav tm="100000">
                                          <p:val>
                                            <p:strVal val="#ppt_w"/>
                                          </p:val>
                                        </p:tav>
                                      </p:tavLst>
                                    </p:anim>
                                    <p:anim calcmode="lin" valueType="num">
                                      <p:cBhvr>
                                        <p:cTn id="12" dur="1000" fill="hold"/>
                                        <p:tgtEl>
                                          <p:spTgt spid="5"/>
                                        </p:tgtEl>
                                        <p:attrNameLst>
                                          <p:attrName>ppt_h</p:attrName>
                                        </p:attrNameLst>
                                      </p:cBhvr>
                                      <p:tavLst>
                                        <p:tav tm="0">
                                          <p:val>
                                            <p:strVal val="#ppt_h"/>
                                          </p:val>
                                        </p:tav>
                                        <p:tav tm="100000">
                                          <p:val>
                                            <p:strVal val="#ppt_h"/>
                                          </p:val>
                                        </p:tav>
                                      </p:tavLst>
                                    </p:anim>
                                    <p:animEffect transition="in" filter="fade">
                                      <p:cBhvr>
                                        <p:cTn id="13" dur="1000"/>
                                        <p:tgtEl>
                                          <p:spTgt spid="5"/>
                                        </p:tgtEl>
                                      </p:cBhvr>
                                    </p:animEffect>
                                  </p:childTnLst>
                                </p:cTn>
                              </p:par>
                              <p:par>
                                <p:cTn id="14" presetID="55" presetClass="entr" presetSubtype="0" fill="hold" grpId="0" nodeType="withEffect">
                                  <p:stCondLst>
                                    <p:cond delay="0"/>
                                  </p:stCondLst>
                                  <p:childTnLst>
                                    <p:set>
                                      <p:cBhvr>
                                        <p:cTn id="15" dur="1" fill="hold">
                                          <p:stCondLst>
                                            <p:cond delay="0"/>
                                          </p:stCondLst>
                                        </p:cTn>
                                        <p:tgtEl>
                                          <p:spTgt spid="4"/>
                                        </p:tgtEl>
                                        <p:attrNameLst>
                                          <p:attrName>style.visibility</p:attrName>
                                        </p:attrNameLst>
                                      </p:cBhvr>
                                      <p:to>
                                        <p:strVal val="visible"/>
                                      </p:to>
                                    </p:set>
                                    <p:anim calcmode="lin" valueType="num">
                                      <p:cBhvr>
                                        <p:cTn id="16" dur="1000" fill="hold"/>
                                        <p:tgtEl>
                                          <p:spTgt spid="4"/>
                                        </p:tgtEl>
                                        <p:attrNameLst>
                                          <p:attrName>ppt_w</p:attrName>
                                        </p:attrNameLst>
                                      </p:cBhvr>
                                      <p:tavLst>
                                        <p:tav tm="0">
                                          <p:val>
                                            <p:strVal val="#ppt_w*0.70"/>
                                          </p:val>
                                        </p:tav>
                                        <p:tav tm="100000">
                                          <p:val>
                                            <p:strVal val="#ppt_w"/>
                                          </p:val>
                                        </p:tav>
                                      </p:tavLst>
                                    </p:anim>
                                    <p:anim calcmode="lin" valueType="num">
                                      <p:cBhvr>
                                        <p:cTn id="17" dur="1000" fill="hold"/>
                                        <p:tgtEl>
                                          <p:spTgt spid="4"/>
                                        </p:tgtEl>
                                        <p:attrNameLst>
                                          <p:attrName>ppt_h</p:attrName>
                                        </p:attrNameLst>
                                      </p:cBhvr>
                                      <p:tavLst>
                                        <p:tav tm="0">
                                          <p:val>
                                            <p:strVal val="#ppt_h"/>
                                          </p:val>
                                        </p:tav>
                                        <p:tav tm="100000">
                                          <p:val>
                                            <p:strVal val="#ppt_h"/>
                                          </p:val>
                                        </p:tav>
                                      </p:tavLst>
                                    </p:anim>
                                    <p:animEffect transition="in" filter="fade">
                                      <p:cBhvr>
                                        <p:cTn id="18" dur="1000"/>
                                        <p:tgtEl>
                                          <p:spTgt spid="4"/>
                                        </p:tgtEl>
                                      </p:cBhvr>
                                    </p:animEffect>
                                  </p:childTnLst>
                                </p:cTn>
                              </p:par>
                            </p:childTnLst>
                          </p:cTn>
                        </p:par>
                        <p:par>
                          <p:cTn id="19" fill="hold">
                            <p:stCondLst>
                              <p:cond delay="1500"/>
                            </p:stCondLst>
                            <p:childTnLst>
                              <p:par>
                                <p:cTn id="20" presetID="23" presetClass="entr" presetSubtype="32" fill="hold" grpId="0" nodeType="afterEffect">
                                  <p:stCondLst>
                                    <p:cond delay="0"/>
                                  </p:stCondLst>
                                  <p:childTnLst>
                                    <p:set>
                                      <p:cBhvr>
                                        <p:cTn id="21" dur="1" fill="hold">
                                          <p:stCondLst>
                                            <p:cond delay="0"/>
                                          </p:stCondLst>
                                        </p:cTn>
                                        <p:tgtEl>
                                          <p:spTgt spid="9"/>
                                        </p:tgtEl>
                                        <p:attrNameLst>
                                          <p:attrName>style.visibility</p:attrName>
                                        </p:attrNameLst>
                                      </p:cBhvr>
                                      <p:to>
                                        <p:strVal val="visible"/>
                                      </p:to>
                                    </p:set>
                                    <p:anim calcmode="lin" valueType="num">
                                      <p:cBhvr>
                                        <p:cTn id="22" dur="350" fill="hold"/>
                                        <p:tgtEl>
                                          <p:spTgt spid="9"/>
                                        </p:tgtEl>
                                        <p:attrNameLst>
                                          <p:attrName>ppt_w</p:attrName>
                                        </p:attrNameLst>
                                      </p:cBhvr>
                                      <p:tavLst>
                                        <p:tav tm="0">
                                          <p:val>
                                            <p:strVal val="4*#ppt_w"/>
                                          </p:val>
                                        </p:tav>
                                        <p:tav tm="100000">
                                          <p:val>
                                            <p:strVal val="#ppt_w"/>
                                          </p:val>
                                        </p:tav>
                                      </p:tavLst>
                                    </p:anim>
                                    <p:anim calcmode="lin" valueType="num">
                                      <p:cBhvr>
                                        <p:cTn id="23" dur="350" fill="hold"/>
                                        <p:tgtEl>
                                          <p:spTgt spid="9"/>
                                        </p:tgtEl>
                                        <p:attrNameLst>
                                          <p:attrName>ppt_h</p:attrName>
                                        </p:attrNameLst>
                                      </p:cBhvr>
                                      <p:tavLst>
                                        <p:tav tm="0">
                                          <p:val>
                                            <p:strVal val="4*#ppt_h"/>
                                          </p:val>
                                        </p:tav>
                                        <p:tav tm="100000">
                                          <p:val>
                                            <p:strVal val="#ppt_h"/>
                                          </p:val>
                                        </p:tav>
                                      </p:tavLst>
                                    </p:anim>
                                  </p:childTnLst>
                                </p:cTn>
                              </p:par>
                              <p:par>
                                <p:cTn id="24" presetID="23" presetClass="entr" presetSubtype="32" fill="hold" grpId="0" nodeType="withEffect">
                                  <p:stCondLst>
                                    <p:cond delay="250"/>
                                  </p:stCondLst>
                                  <p:childTnLst>
                                    <p:set>
                                      <p:cBhvr>
                                        <p:cTn id="25" dur="1" fill="hold">
                                          <p:stCondLst>
                                            <p:cond delay="0"/>
                                          </p:stCondLst>
                                        </p:cTn>
                                        <p:tgtEl>
                                          <p:spTgt spid="6"/>
                                        </p:tgtEl>
                                        <p:attrNameLst>
                                          <p:attrName>style.visibility</p:attrName>
                                        </p:attrNameLst>
                                      </p:cBhvr>
                                      <p:to>
                                        <p:strVal val="visible"/>
                                      </p:to>
                                    </p:set>
                                    <p:anim calcmode="lin" valueType="num">
                                      <p:cBhvr>
                                        <p:cTn id="26" dur="350" fill="hold"/>
                                        <p:tgtEl>
                                          <p:spTgt spid="6"/>
                                        </p:tgtEl>
                                        <p:attrNameLst>
                                          <p:attrName>ppt_w</p:attrName>
                                        </p:attrNameLst>
                                      </p:cBhvr>
                                      <p:tavLst>
                                        <p:tav tm="0">
                                          <p:val>
                                            <p:strVal val="4*#ppt_w"/>
                                          </p:val>
                                        </p:tav>
                                        <p:tav tm="100000">
                                          <p:val>
                                            <p:strVal val="#ppt_w"/>
                                          </p:val>
                                        </p:tav>
                                      </p:tavLst>
                                    </p:anim>
                                    <p:anim calcmode="lin" valueType="num">
                                      <p:cBhvr>
                                        <p:cTn id="27" dur="350" fill="hold"/>
                                        <p:tgtEl>
                                          <p:spTgt spid="6"/>
                                        </p:tgtEl>
                                        <p:attrNameLst>
                                          <p:attrName>ppt_h</p:attrName>
                                        </p:attrNameLst>
                                      </p:cBhvr>
                                      <p:tavLst>
                                        <p:tav tm="0">
                                          <p:val>
                                            <p:strVal val="4*#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5" grpId="0" bldLvl="0" animBg="1"/>
      <p:bldP spid="6" grpId="0" bldLvl="0" animBg="1"/>
      <p:bldP spid="9" grpId="0" bldLvl="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任意多边形 7"/>
          <p:cNvSpPr/>
          <p:nvPr userDrawn="1">
            <p:custDataLst>
              <p:tags r:id="rId1"/>
            </p:custDataLst>
          </p:nvPr>
        </p:nvSpPr>
        <p:spPr>
          <a:xfrm flipV="1">
            <a:off x="521336" y="687070"/>
            <a:ext cx="11405235" cy="76200"/>
          </a:xfrm>
          <a:custGeom>
            <a:avLst/>
            <a:gdLst>
              <a:gd name="connsiteX0" fmla="*/ 0 w 12125327"/>
              <a:gd name="connsiteY0" fmla="*/ 0 h 31282"/>
              <a:gd name="connsiteX1" fmla="*/ 12125327 w 12125327"/>
              <a:gd name="connsiteY1" fmla="*/ 0 h 31282"/>
              <a:gd name="connsiteX2" fmla="*/ 12125327 w 12125327"/>
              <a:gd name="connsiteY2" fmla="*/ 31282 h 31282"/>
              <a:gd name="connsiteX3" fmla="*/ 17139 w 12125327"/>
              <a:gd name="connsiteY3" fmla="*/ 31282 h 31282"/>
            </a:gdLst>
            <a:ahLst/>
            <a:cxnLst>
              <a:cxn ang="0">
                <a:pos x="connsiteX0" y="connsiteY0"/>
              </a:cxn>
              <a:cxn ang="0">
                <a:pos x="connsiteX1" y="connsiteY1"/>
              </a:cxn>
              <a:cxn ang="0">
                <a:pos x="connsiteX2" y="connsiteY2"/>
              </a:cxn>
              <a:cxn ang="0">
                <a:pos x="connsiteX3" y="connsiteY3"/>
              </a:cxn>
            </a:cxnLst>
            <a:rect l="l" t="t" r="r" b="b"/>
            <a:pathLst>
              <a:path w="12125327" h="31282">
                <a:moveTo>
                  <a:pt x="0" y="0"/>
                </a:moveTo>
                <a:lnTo>
                  <a:pt x="12125327" y="0"/>
                </a:lnTo>
                <a:lnTo>
                  <a:pt x="12125327" y="31282"/>
                </a:lnTo>
                <a:lnTo>
                  <a:pt x="17139" y="31282"/>
                </a:lnTo>
                <a:close/>
              </a:path>
            </a:pathLst>
          </a:custGeom>
          <a:solidFill>
            <a:srgbClr val="615970">
              <a:alpha val="9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7032" tIns="33516" rIns="67032" bIns="33516" numCol="1" spcCol="0" rtlCol="0" fromWordArt="0" anchor="ctr" anchorCtr="0" forceAA="0" compatLnSpc="1">
            <a:noAutofit/>
          </a:bodyPr>
          <a:lstStyle/>
          <a:p>
            <a:pPr algn="ctr"/>
            <a:endParaRPr lang="zh-CN" altLang="en-US" sz="1400">
              <a:latin typeface="Arial" panose="020B0604020202020204" pitchFamily="34" charset="0"/>
              <a:ea typeface="微软雅黑" panose="020B0503020204020204" charset="-122"/>
              <a:sym typeface="Arial" panose="020B0604020202020204" pitchFamily="34" charset="0"/>
            </a:endParaRPr>
          </a:p>
        </p:txBody>
      </p:sp>
      <p:sp>
        <p:nvSpPr>
          <p:cNvPr id="9" name="任意多边形 8"/>
          <p:cNvSpPr/>
          <p:nvPr userDrawn="1">
            <p:custDataLst>
              <p:tags r:id="rId2"/>
            </p:custDataLst>
          </p:nvPr>
        </p:nvSpPr>
        <p:spPr>
          <a:xfrm>
            <a:off x="-14603" y="381541"/>
            <a:ext cx="410536" cy="381886"/>
          </a:xfrm>
          <a:custGeom>
            <a:avLst/>
            <a:gdLst>
              <a:gd name="connsiteX0" fmla="*/ 284734 w 577217"/>
              <a:gd name="connsiteY0" fmla="*/ 0 h 536832"/>
              <a:gd name="connsiteX1" fmla="*/ 577217 w 577217"/>
              <a:gd name="connsiteY1" fmla="*/ 536832 h 536832"/>
              <a:gd name="connsiteX2" fmla="*/ 0 w 577217"/>
              <a:gd name="connsiteY2" fmla="*/ 536832 h 536832"/>
              <a:gd name="connsiteX3" fmla="*/ 0 w 577217"/>
              <a:gd name="connsiteY3" fmla="*/ 184 h 536832"/>
            </a:gdLst>
            <a:ahLst/>
            <a:cxnLst>
              <a:cxn ang="0">
                <a:pos x="connsiteX0" y="connsiteY0"/>
              </a:cxn>
              <a:cxn ang="0">
                <a:pos x="connsiteX1" y="connsiteY1"/>
              </a:cxn>
              <a:cxn ang="0">
                <a:pos x="connsiteX2" y="connsiteY2"/>
              </a:cxn>
              <a:cxn ang="0">
                <a:pos x="connsiteX3" y="connsiteY3"/>
              </a:cxn>
            </a:cxnLst>
            <a:rect l="l" t="t" r="r" b="b"/>
            <a:pathLst>
              <a:path w="577217" h="536832">
                <a:moveTo>
                  <a:pt x="284734" y="0"/>
                </a:moveTo>
                <a:lnTo>
                  <a:pt x="577217" y="536832"/>
                </a:lnTo>
                <a:lnTo>
                  <a:pt x="0" y="536832"/>
                </a:lnTo>
                <a:lnTo>
                  <a:pt x="0" y="184"/>
                </a:lnTo>
                <a:close/>
              </a:path>
            </a:pathLst>
          </a:custGeom>
          <a:solidFill>
            <a:srgbClr val="61597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7032" tIns="33516" rIns="67032" bIns="33516" numCol="1" spcCol="0" rtlCol="0" fromWordArt="0" anchor="ctr" anchorCtr="0" forceAA="0" compatLnSpc="1">
            <a:noAutofit/>
          </a:bodyPr>
          <a:lstStyle/>
          <a:p>
            <a:pPr algn="ctr"/>
            <a:endParaRPr lang="zh-CN" altLang="en-US" sz="1400" dirty="0">
              <a:solidFill>
                <a:srgbClr val="7EC234"/>
              </a:solidFill>
              <a:latin typeface="Arial" panose="020B0604020202020204" pitchFamily="34" charset="0"/>
              <a:ea typeface="微软雅黑" panose="020B0503020204020204" charset="-122"/>
              <a:sym typeface="Arial" panose="020B0604020202020204" pitchFamily="34" charset="0"/>
            </a:endParaRPr>
          </a:p>
        </p:txBody>
      </p:sp>
      <p:sp>
        <p:nvSpPr>
          <p:cNvPr id="26" name="Title 1"/>
          <p:cNvSpPr txBox="1"/>
          <p:nvPr/>
        </p:nvSpPr>
        <p:spPr>
          <a:xfrm>
            <a:off x="600070" y="231316"/>
            <a:ext cx="5167269" cy="379477"/>
          </a:xfrm>
          <a:prstGeom prst="rect">
            <a:avLst/>
          </a:prstGeom>
        </p:spPr>
        <p:txBody>
          <a:bodyPr lIns="0" rIns="0" anchor="ctr">
            <a:noAutofit/>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anose="020B0306030504020204" pitchFamily="34" charset="0"/>
              </a:defRPr>
            </a:lvl1pPr>
          </a:lstStyle>
          <a:p>
            <a:pPr algn="l">
              <a:defRPr/>
            </a:pPr>
            <a:r>
              <a:rPr lang="zh-CN" altLang="en-US" sz="2400" b="1" dirty="0">
                <a:solidFill>
                  <a:srgbClr val="615970"/>
                </a:solidFill>
                <a:latin typeface="微软雅黑" panose="020B0503020204020204" charset="-122"/>
                <a:ea typeface="微软雅黑" panose="020B0503020204020204" charset="-122"/>
                <a:sym typeface="+mn-ea"/>
              </a:rPr>
              <a:t>The whole idea of the work</a:t>
            </a:r>
          </a:p>
        </p:txBody>
      </p:sp>
      <p:sp>
        <p:nvSpPr>
          <p:cNvPr id="21" name="椭圆 5"/>
          <p:cNvSpPr/>
          <p:nvPr/>
        </p:nvSpPr>
        <p:spPr>
          <a:xfrm>
            <a:off x="5767340" y="2476707"/>
            <a:ext cx="914400" cy="866819"/>
          </a:xfrm>
          <a:custGeom>
            <a:avLst/>
            <a:gdLst>
              <a:gd name="connsiteX0" fmla="*/ 92640 w 338277"/>
              <a:gd name="connsiteY0" fmla="*/ 182562 h 320675"/>
              <a:gd name="connsiteX1" fmla="*/ 120394 w 338277"/>
              <a:gd name="connsiteY1" fmla="*/ 210185 h 320675"/>
              <a:gd name="connsiteX2" fmla="*/ 108499 w 338277"/>
              <a:gd name="connsiteY2" fmla="*/ 291737 h 320675"/>
              <a:gd name="connsiteX3" fmla="*/ 108499 w 338277"/>
              <a:gd name="connsiteY3" fmla="*/ 293052 h 320675"/>
              <a:gd name="connsiteX4" fmla="*/ 121716 w 338277"/>
              <a:gd name="connsiteY4" fmla="*/ 310152 h 320675"/>
              <a:gd name="connsiteX5" fmla="*/ 123038 w 338277"/>
              <a:gd name="connsiteY5" fmla="*/ 310152 h 320675"/>
              <a:gd name="connsiteX6" fmla="*/ 136254 w 338277"/>
              <a:gd name="connsiteY6" fmla="*/ 293052 h 320675"/>
              <a:gd name="connsiteX7" fmla="*/ 136254 w 338277"/>
              <a:gd name="connsiteY7" fmla="*/ 291737 h 320675"/>
              <a:gd name="connsiteX8" fmla="*/ 124359 w 338277"/>
              <a:gd name="connsiteY8" fmla="*/ 210185 h 320675"/>
              <a:gd name="connsiteX9" fmla="*/ 152114 w 338277"/>
              <a:gd name="connsiteY9" fmla="*/ 182562 h 320675"/>
              <a:gd name="connsiteX10" fmla="*/ 170617 w 338277"/>
              <a:gd name="connsiteY10" fmla="*/ 197031 h 320675"/>
              <a:gd name="connsiteX11" fmla="*/ 206302 w 338277"/>
              <a:gd name="connsiteY11" fmla="*/ 214131 h 320675"/>
              <a:gd name="connsiteX12" fmla="*/ 220840 w 338277"/>
              <a:gd name="connsiteY12" fmla="*/ 225969 h 320675"/>
              <a:gd name="connsiteX13" fmla="*/ 238021 w 338277"/>
              <a:gd name="connsiteY13" fmla="*/ 320675 h 320675"/>
              <a:gd name="connsiteX14" fmla="*/ 6732 w 338277"/>
              <a:gd name="connsiteY14" fmla="*/ 320675 h 320675"/>
              <a:gd name="connsiteX15" fmla="*/ 25235 w 338277"/>
              <a:gd name="connsiteY15" fmla="*/ 225969 h 320675"/>
              <a:gd name="connsiteX16" fmla="*/ 38451 w 338277"/>
              <a:gd name="connsiteY16" fmla="*/ 214131 h 320675"/>
              <a:gd name="connsiteX17" fmla="*/ 75458 w 338277"/>
              <a:gd name="connsiteY17" fmla="*/ 197031 h 320675"/>
              <a:gd name="connsiteX18" fmla="*/ 92640 w 338277"/>
              <a:gd name="connsiteY18" fmla="*/ 182562 h 320675"/>
              <a:gd name="connsiteX19" fmla="*/ 97227 w 338277"/>
              <a:gd name="connsiteY19" fmla="*/ 88086 h 320675"/>
              <a:gd name="connsiteX20" fmla="*/ 72132 w 338277"/>
              <a:gd name="connsiteY20" fmla="*/ 110909 h 320675"/>
              <a:gd name="connsiteX21" fmla="*/ 122655 w 338277"/>
              <a:gd name="connsiteY21" fmla="*/ 176212 h 320675"/>
              <a:gd name="connsiteX22" fmla="*/ 173177 w 338277"/>
              <a:gd name="connsiteY22" fmla="*/ 110909 h 320675"/>
              <a:gd name="connsiteX23" fmla="*/ 109359 w 338277"/>
              <a:gd name="connsiteY23" fmla="*/ 112242 h 320675"/>
              <a:gd name="connsiteX24" fmla="*/ 97227 w 338277"/>
              <a:gd name="connsiteY24" fmla="*/ 88086 h 320675"/>
              <a:gd name="connsiteX25" fmla="*/ 123036 w 338277"/>
              <a:gd name="connsiteY25" fmla="*/ 31750 h 320675"/>
              <a:gd name="connsiteX26" fmla="*/ 189051 w 338277"/>
              <a:gd name="connsiteY26" fmla="*/ 96573 h 320675"/>
              <a:gd name="connsiteX27" fmla="*/ 123036 w 338277"/>
              <a:gd name="connsiteY27" fmla="*/ 190500 h 320675"/>
              <a:gd name="connsiteX28" fmla="*/ 57021 w 338277"/>
              <a:gd name="connsiteY28" fmla="*/ 96573 h 320675"/>
              <a:gd name="connsiteX29" fmla="*/ 123036 w 338277"/>
              <a:gd name="connsiteY29" fmla="*/ 31750 h 320675"/>
              <a:gd name="connsiteX30" fmla="*/ 266709 w 338277"/>
              <a:gd name="connsiteY30" fmla="*/ 15875 h 320675"/>
              <a:gd name="connsiteX31" fmla="*/ 225602 w 338277"/>
              <a:gd name="connsiteY31" fmla="*/ 27713 h 320675"/>
              <a:gd name="connsiteX32" fmla="*/ 209689 w 338277"/>
              <a:gd name="connsiteY32" fmla="*/ 55336 h 320675"/>
              <a:gd name="connsiteX33" fmla="*/ 221624 w 338277"/>
              <a:gd name="connsiteY33" fmla="*/ 79012 h 320675"/>
              <a:gd name="connsiteX34" fmla="*/ 225602 w 338277"/>
              <a:gd name="connsiteY34" fmla="*/ 82958 h 320675"/>
              <a:gd name="connsiteX35" fmla="*/ 225602 w 338277"/>
              <a:gd name="connsiteY35" fmla="*/ 107950 h 320675"/>
              <a:gd name="connsiteX36" fmla="*/ 244166 w 338277"/>
              <a:gd name="connsiteY36" fmla="*/ 96112 h 320675"/>
              <a:gd name="connsiteX37" fmla="*/ 248144 w 338277"/>
              <a:gd name="connsiteY37" fmla="*/ 93481 h 320675"/>
              <a:gd name="connsiteX38" fmla="*/ 254774 w 338277"/>
              <a:gd name="connsiteY38" fmla="*/ 93481 h 320675"/>
              <a:gd name="connsiteX39" fmla="*/ 266709 w 338277"/>
              <a:gd name="connsiteY39" fmla="*/ 94796 h 320675"/>
              <a:gd name="connsiteX40" fmla="*/ 307816 w 338277"/>
              <a:gd name="connsiteY40" fmla="*/ 82958 h 320675"/>
              <a:gd name="connsiteX41" fmla="*/ 322402 w 338277"/>
              <a:gd name="connsiteY41" fmla="*/ 55336 h 320675"/>
              <a:gd name="connsiteX42" fmla="*/ 307816 w 338277"/>
              <a:gd name="connsiteY42" fmla="*/ 27713 h 320675"/>
              <a:gd name="connsiteX43" fmla="*/ 266709 w 338277"/>
              <a:gd name="connsiteY43" fmla="*/ 15875 h 320675"/>
              <a:gd name="connsiteX44" fmla="*/ 266708 w 338277"/>
              <a:gd name="connsiteY44" fmla="*/ 0 h 320675"/>
              <a:gd name="connsiteX45" fmla="*/ 317072 w 338277"/>
              <a:gd name="connsiteY45" fmla="*/ 15621 h 320675"/>
              <a:gd name="connsiteX46" fmla="*/ 338277 w 338277"/>
              <a:gd name="connsiteY46" fmla="*/ 54673 h 320675"/>
              <a:gd name="connsiteX47" fmla="*/ 317072 w 338277"/>
              <a:gd name="connsiteY47" fmla="*/ 93726 h 320675"/>
              <a:gd name="connsiteX48" fmla="*/ 266708 w 338277"/>
              <a:gd name="connsiteY48" fmla="*/ 109347 h 320675"/>
              <a:gd name="connsiteX49" fmla="*/ 252130 w 338277"/>
              <a:gd name="connsiteY49" fmla="*/ 108045 h 320675"/>
              <a:gd name="connsiteX50" fmla="*/ 217671 w 338277"/>
              <a:gd name="connsiteY50" fmla="*/ 130175 h 320675"/>
              <a:gd name="connsiteX51" fmla="*/ 215020 w 338277"/>
              <a:gd name="connsiteY51" fmla="*/ 130175 h 320675"/>
              <a:gd name="connsiteX52" fmla="*/ 212369 w 338277"/>
              <a:gd name="connsiteY52" fmla="*/ 130175 h 320675"/>
              <a:gd name="connsiteX53" fmla="*/ 211044 w 338277"/>
              <a:gd name="connsiteY53" fmla="*/ 126270 h 320675"/>
              <a:gd name="connsiteX54" fmla="*/ 211044 w 338277"/>
              <a:gd name="connsiteY54" fmla="*/ 88519 h 320675"/>
              <a:gd name="connsiteX55" fmla="*/ 193814 w 338277"/>
              <a:gd name="connsiteY55" fmla="*/ 54673 h 320675"/>
              <a:gd name="connsiteX56" fmla="*/ 216345 w 338277"/>
              <a:gd name="connsiteY56" fmla="*/ 15621 h 320675"/>
              <a:gd name="connsiteX57" fmla="*/ 266708 w 338277"/>
              <a:gd name="connsiteY57" fmla="*/ 0 h 320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338277" h="320675">
                <a:moveTo>
                  <a:pt x="92640" y="182562"/>
                </a:moveTo>
                <a:cubicBezTo>
                  <a:pt x="92640" y="182562"/>
                  <a:pt x="92640" y="182562"/>
                  <a:pt x="120394" y="210185"/>
                </a:cubicBezTo>
                <a:cubicBezTo>
                  <a:pt x="120394" y="210185"/>
                  <a:pt x="120394" y="210185"/>
                  <a:pt x="108499" y="291737"/>
                </a:cubicBezTo>
                <a:cubicBezTo>
                  <a:pt x="108499" y="291737"/>
                  <a:pt x="108499" y="293052"/>
                  <a:pt x="108499" y="293052"/>
                </a:cubicBezTo>
                <a:cubicBezTo>
                  <a:pt x="108499" y="293052"/>
                  <a:pt x="108499" y="293052"/>
                  <a:pt x="121716" y="310152"/>
                </a:cubicBezTo>
                <a:cubicBezTo>
                  <a:pt x="121716" y="310152"/>
                  <a:pt x="121716" y="310152"/>
                  <a:pt x="123038" y="310152"/>
                </a:cubicBezTo>
                <a:cubicBezTo>
                  <a:pt x="123038" y="310152"/>
                  <a:pt x="123038" y="310152"/>
                  <a:pt x="136254" y="293052"/>
                </a:cubicBezTo>
                <a:cubicBezTo>
                  <a:pt x="136254" y="293052"/>
                  <a:pt x="136254" y="291737"/>
                  <a:pt x="136254" y="291737"/>
                </a:cubicBezTo>
                <a:cubicBezTo>
                  <a:pt x="136254" y="291737"/>
                  <a:pt x="136254" y="291737"/>
                  <a:pt x="124359" y="210185"/>
                </a:cubicBezTo>
                <a:cubicBezTo>
                  <a:pt x="124359" y="210185"/>
                  <a:pt x="124359" y="210185"/>
                  <a:pt x="152114" y="182562"/>
                </a:cubicBezTo>
                <a:cubicBezTo>
                  <a:pt x="152114" y="182562"/>
                  <a:pt x="152114" y="182562"/>
                  <a:pt x="170617" y="197031"/>
                </a:cubicBezTo>
                <a:cubicBezTo>
                  <a:pt x="170617" y="197031"/>
                  <a:pt x="170617" y="197031"/>
                  <a:pt x="206302" y="214131"/>
                </a:cubicBezTo>
                <a:cubicBezTo>
                  <a:pt x="212910" y="216761"/>
                  <a:pt x="218196" y="219392"/>
                  <a:pt x="220840" y="225969"/>
                </a:cubicBezTo>
                <a:cubicBezTo>
                  <a:pt x="220840" y="225969"/>
                  <a:pt x="260489" y="320675"/>
                  <a:pt x="238021" y="320675"/>
                </a:cubicBezTo>
                <a:cubicBezTo>
                  <a:pt x="238021" y="320675"/>
                  <a:pt x="238021" y="320675"/>
                  <a:pt x="6732" y="320675"/>
                </a:cubicBezTo>
                <a:cubicBezTo>
                  <a:pt x="-15736" y="320675"/>
                  <a:pt x="25235" y="225969"/>
                  <a:pt x="25235" y="225969"/>
                </a:cubicBezTo>
                <a:cubicBezTo>
                  <a:pt x="27878" y="219392"/>
                  <a:pt x="33165" y="216761"/>
                  <a:pt x="38451" y="214131"/>
                </a:cubicBezTo>
                <a:cubicBezTo>
                  <a:pt x="38451" y="214131"/>
                  <a:pt x="38451" y="214131"/>
                  <a:pt x="75458" y="197031"/>
                </a:cubicBezTo>
                <a:cubicBezTo>
                  <a:pt x="75458" y="197031"/>
                  <a:pt x="75458" y="197031"/>
                  <a:pt x="92640" y="182562"/>
                </a:cubicBezTo>
                <a:close/>
                <a:moveTo>
                  <a:pt x="97227" y="88086"/>
                </a:moveTo>
                <a:cubicBezTo>
                  <a:pt x="84431" y="86920"/>
                  <a:pt x="69473" y="93584"/>
                  <a:pt x="72132" y="110909"/>
                </a:cubicBezTo>
                <a:cubicBezTo>
                  <a:pt x="76121" y="144227"/>
                  <a:pt x="94735" y="176212"/>
                  <a:pt x="122655" y="176212"/>
                </a:cubicBezTo>
                <a:cubicBezTo>
                  <a:pt x="147916" y="176212"/>
                  <a:pt x="171848" y="137563"/>
                  <a:pt x="173177" y="110909"/>
                </a:cubicBezTo>
                <a:cubicBezTo>
                  <a:pt x="173177" y="68262"/>
                  <a:pt x="142598" y="116240"/>
                  <a:pt x="109359" y="112242"/>
                </a:cubicBezTo>
                <a:cubicBezTo>
                  <a:pt x="120661" y="98248"/>
                  <a:pt x="110024" y="89252"/>
                  <a:pt x="97227" y="88086"/>
                </a:cubicBezTo>
                <a:close/>
                <a:moveTo>
                  <a:pt x="123036" y="31750"/>
                </a:moveTo>
                <a:cubicBezTo>
                  <a:pt x="169247" y="31750"/>
                  <a:pt x="189051" y="55562"/>
                  <a:pt x="189051" y="96573"/>
                </a:cubicBezTo>
                <a:cubicBezTo>
                  <a:pt x="187731" y="154781"/>
                  <a:pt x="150763" y="190500"/>
                  <a:pt x="123036" y="190500"/>
                </a:cubicBezTo>
                <a:cubicBezTo>
                  <a:pt x="90029" y="190500"/>
                  <a:pt x="57021" y="154781"/>
                  <a:pt x="57021" y="96573"/>
                </a:cubicBezTo>
                <a:cubicBezTo>
                  <a:pt x="55701" y="55562"/>
                  <a:pt x="75506" y="31750"/>
                  <a:pt x="123036" y="31750"/>
                </a:cubicBezTo>
                <a:close/>
                <a:moveTo>
                  <a:pt x="266709" y="15875"/>
                </a:moveTo>
                <a:cubicBezTo>
                  <a:pt x="250796" y="15875"/>
                  <a:pt x="236210" y="19821"/>
                  <a:pt x="225602" y="27713"/>
                </a:cubicBezTo>
                <a:cubicBezTo>
                  <a:pt x="214993" y="35605"/>
                  <a:pt x="209689" y="44813"/>
                  <a:pt x="209689" y="55336"/>
                </a:cubicBezTo>
                <a:cubicBezTo>
                  <a:pt x="209689" y="63228"/>
                  <a:pt x="213667" y="72435"/>
                  <a:pt x="221624" y="79012"/>
                </a:cubicBezTo>
                <a:cubicBezTo>
                  <a:pt x="221624" y="79012"/>
                  <a:pt x="221624" y="79012"/>
                  <a:pt x="225602" y="82958"/>
                </a:cubicBezTo>
                <a:cubicBezTo>
                  <a:pt x="225602" y="82958"/>
                  <a:pt x="225602" y="82958"/>
                  <a:pt x="225602" y="107950"/>
                </a:cubicBezTo>
                <a:cubicBezTo>
                  <a:pt x="225602" y="107950"/>
                  <a:pt x="225602" y="107950"/>
                  <a:pt x="244166" y="96112"/>
                </a:cubicBezTo>
                <a:cubicBezTo>
                  <a:pt x="244166" y="96112"/>
                  <a:pt x="244166" y="96112"/>
                  <a:pt x="248144" y="93481"/>
                </a:cubicBezTo>
                <a:cubicBezTo>
                  <a:pt x="248144" y="93481"/>
                  <a:pt x="248144" y="93481"/>
                  <a:pt x="254774" y="93481"/>
                </a:cubicBezTo>
                <a:cubicBezTo>
                  <a:pt x="258753" y="94796"/>
                  <a:pt x="262731" y="94796"/>
                  <a:pt x="266709" y="94796"/>
                </a:cubicBezTo>
                <a:cubicBezTo>
                  <a:pt x="282621" y="94796"/>
                  <a:pt x="297208" y="90850"/>
                  <a:pt x="307816" y="82958"/>
                </a:cubicBezTo>
                <a:cubicBezTo>
                  <a:pt x="317098" y="75066"/>
                  <a:pt x="322402" y="65859"/>
                  <a:pt x="322402" y="55336"/>
                </a:cubicBezTo>
                <a:cubicBezTo>
                  <a:pt x="322402" y="44813"/>
                  <a:pt x="317098" y="35605"/>
                  <a:pt x="307816" y="27713"/>
                </a:cubicBezTo>
                <a:cubicBezTo>
                  <a:pt x="297208" y="19821"/>
                  <a:pt x="282621" y="15875"/>
                  <a:pt x="266709" y="15875"/>
                </a:cubicBezTo>
                <a:close/>
                <a:moveTo>
                  <a:pt x="266708" y="0"/>
                </a:moveTo>
                <a:cubicBezTo>
                  <a:pt x="285263" y="0"/>
                  <a:pt x="303818" y="5207"/>
                  <a:pt x="317072" y="15621"/>
                </a:cubicBezTo>
                <a:cubicBezTo>
                  <a:pt x="330325" y="26035"/>
                  <a:pt x="338277" y="40354"/>
                  <a:pt x="338277" y="54673"/>
                </a:cubicBezTo>
                <a:cubicBezTo>
                  <a:pt x="338277" y="68993"/>
                  <a:pt x="330325" y="83312"/>
                  <a:pt x="317072" y="93726"/>
                </a:cubicBezTo>
                <a:cubicBezTo>
                  <a:pt x="303818" y="104140"/>
                  <a:pt x="285263" y="109347"/>
                  <a:pt x="266708" y="109347"/>
                </a:cubicBezTo>
                <a:cubicBezTo>
                  <a:pt x="261407" y="109347"/>
                  <a:pt x="256106" y="108045"/>
                  <a:pt x="252130" y="108045"/>
                </a:cubicBezTo>
                <a:cubicBezTo>
                  <a:pt x="252130" y="108045"/>
                  <a:pt x="252130" y="108045"/>
                  <a:pt x="217671" y="130175"/>
                </a:cubicBezTo>
                <a:cubicBezTo>
                  <a:pt x="216345" y="130175"/>
                  <a:pt x="215020" y="130175"/>
                  <a:pt x="215020" y="130175"/>
                </a:cubicBezTo>
                <a:cubicBezTo>
                  <a:pt x="213694" y="130175"/>
                  <a:pt x="213694" y="130175"/>
                  <a:pt x="212369" y="130175"/>
                </a:cubicBezTo>
                <a:cubicBezTo>
                  <a:pt x="211044" y="128873"/>
                  <a:pt x="211044" y="127572"/>
                  <a:pt x="211044" y="126270"/>
                </a:cubicBezTo>
                <a:cubicBezTo>
                  <a:pt x="211044" y="126270"/>
                  <a:pt x="211044" y="126270"/>
                  <a:pt x="211044" y="88519"/>
                </a:cubicBezTo>
                <a:cubicBezTo>
                  <a:pt x="200441" y="79407"/>
                  <a:pt x="193814" y="67691"/>
                  <a:pt x="193814" y="54673"/>
                </a:cubicBezTo>
                <a:cubicBezTo>
                  <a:pt x="193814" y="40354"/>
                  <a:pt x="201766" y="26035"/>
                  <a:pt x="216345" y="15621"/>
                </a:cubicBezTo>
                <a:cubicBezTo>
                  <a:pt x="229599" y="5207"/>
                  <a:pt x="246828" y="0"/>
                  <a:pt x="266708" y="0"/>
                </a:cubicBezTo>
                <a:close/>
              </a:path>
            </a:pathLst>
          </a:custGeom>
          <a:solidFill>
            <a:srgbClr val="88829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Arial" panose="020B0604020202020204"/>
              <a:ea typeface="微软雅黑" panose="020B0503020204020204" charset="-122"/>
              <a:cs typeface="+mn-cs"/>
            </a:endParaRPr>
          </a:p>
        </p:txBody>
      </p:sp>
      <p:cxnSp>
        <p:nvCxnSpPr>
          <p:cNvPr id="18" name="直接连接符 17"/>
          <p:cNvCxnSpPr/>
          <p:nvPr/>
        </p:nvCxnSpPr>
        <p:spPr>
          <a:xfrm>
            <a:off x="4757693" y="2373035"/>
            <a:ext cx="0" cy="2583542"/>
          </a:xfrm>
          <a:prstGeom prst="line">
            <a:avLst/>
          </a:prstGeom>
          <a:ln>
            <a:gradFill flip="none" rotWithShape="1">
              <a:gsLst>
                <a:gs pos="0">
                  <a:srgbClr val="273557"/>
                </a:gs>
                <a:gs pos="56000">
                  <a:schemeClr val="bg1"/>
                </a:gs>
                <a:gs pos="100000">
                  <a:schemeClr val="tx1">
                    <a:lumMod val="75000"/>
                    <a:lumOff val="25000"/>
                  </a:schemeClr>
                </a:gs>
              </a:gsLst>
              <a:lin ang="5400000" scaled="1"/>
              <a:tileRect/>
            </a:gradFill>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a:xfrm>
            <a:off x="7733123" y="2373035"/>
            <a:ext cx="0" cy="2583542"/>
          </a:xfrm>
          <a:prstGeom prst="line">
            <a:avLst/>
          </a:prstGeom>
          <a:ln>
            <a:gradFill flip="none" rotWithShape="1">
              <a:gsLst>
                <a:gs pos="0">
                  <a:srgbClr val="273557"/>
                </a:gs>
                <a:gs pos="56000">
                  <a:schemeClr val="bg1"/>
                </a:gs>
                <a:gs pos="100000">
                  <a:schemeClr val="tx1">
                    <a:lumMod val="75000"/>
                    <a:lumOff val="25000"/>
                  </a:schemeClr>
                </a:gs>
              </a:gsLst>
              <a:lin ang="5400000" scaled="1"/>
              <a:tileRect/>
            </a:gradFill>
          </a:ln>
        </p:spPr>
        <p:style>
          <a:lnRef idx="1">
            <a:schemeClr val="accent1"/>
          </a:lnRef>
          <a:fillRef idx="0">
            <a:schemeClr val="accent1"/>
          </a:fillRef>
          <a:effectRef idx="0">
            <a:schemeClr val="accent1"/>
          </a:effectRef>
          <a:fontRef idx="minor">
            <a:schemeClr val="tx1"/>
          </a:fontRef>
        </p:style>
      </p:cxnSp>
      <p:grpSp>
        <p:nvGrpSpPr>
          <p:cNvPr id="11" name="组合 10"/>
          <p:cNvGrpSpPr/>
          <p:nvPr/>
        </p:nvGrpSpPr>
        <p:grpSpPr>
          <a:xfrm>
            <a:off x="5233671" y="3576322"/>
            <a:ext cx="1981200" cy="711835"/>
            <a:chOff x="2408" y="3190"/>
            <a:chExt cx="3120" cy="1121"/>
          </a:xfrm>
        </p:grpSpPr>
        <p:sp>
          <p:nvSpPr>
            <p:cNvPr id="12" name="TextBox 45"/>
            <p:cNvSpPr txBox="1"/>
            <p:nvPr/>
          </p:nvSpPr>
          <p:spPr>
            <a:xfrm>
              <a:off x="2408" y="3190"/>
              <a:ext cx="3120" cy="663"/>
            </a:xfrm>
            <a:prstGeom prst="rect">
              <a:avLst/>
            </a:prstGeom>
          </p:spPr>
          <p:txBody>
            <a:bodyPr vert="horz" wrap="none" lIns="0" tIns="0" rIns="0" bIns="0" anchor="b" anchorCtr="1">
              <a:normAutofit/>
            </a:bodyPr>
            <a:lstStyle/>
            <a:p>
              <a:pPr algn="ctr"/>
              <a:r>
                <a:rPr lang="zh-CN" altLang="en-US" sz="2000" b="1" kern="900" dirty="0">
                  <a:solidFill>
                    <a:schemeClr val="tx1">
                      <a:lumMod val="50000"/>
                      <a:lumOff val="50000"/>
                    </a:schemeClr>
                  </a:solidFill>
                  <a:latin typeface="微软雅黑" panose="020B0503020204020204" charset="-122"/>
                  <a:ea typeface="微软雅黑" panose="020B0503020204020204" charset="-122"/>
                  <a:cs typeface="+mn-ea"/>
                  <a:sym typeface="+mn-lt"/>
                </a:rPr>
                <a:t>Title text presets</a:t>
              </a:r>
            </a:p>
          </p:txBody>
        </p:sp>
        <p:sp>
          <p:nvSpPr>
            <p:cNvPr id="13" name="TextBox 46"/>
            <p:cNvSpPr txBox="1"/>
            <p:nvPr/>
          </p:nvSpPr>
          <p:spPr>
            <a:xfrm>
              <a:off x="2408" y="3853"/>
              <a:ext cx="2977" cy="459"/>
            </a:xfrm>
            <a:prstGeom prst="rect">
              <a:avLst/>
            </a:prstGeom>
          </p:spPr>
          <p:txBody>
            <a:bodyPr vert="horz" wrap="square" lIns="0" tIns="0" rIns="0" bIns="0" anchor="t" anchorCtr="1">
              <a:noAutofit/>
            </a:bodyPr>
            <a:lstStyle/>
            <a:p>
              <a:pPr lvl="0" algn="ctr">
                <a:lnSpc>
                  <a:spcPct val="120000"/>
                </a:lnSpc>
              </a:pPr>
              <a:r>
                <a:rPr lang="zh-CN" altLang="en-US" sz="1200">
                  <a:solidFill>
                    <a:schemeClr val="dk1">
                      <a:lumMod val="100000"/>
                    </a:schemeClr>
                  </a:solidFill>
                  <a:latin typeface="微软雅黑" panose="020B0503020204020204" charset="-122"/>
                  <a:ea typeface="微软雅黑" panose="020B0503020204020204" charset="-122"/>
                  <a:cs typeface="+mn-ea"/>
                  <a:sym typeface="+mn-lt"/>
                </a:rPr>
                <a:t>This section is displayed as a text layout</a:t>
              </a:r>
              <a:br>
                <a:rPr lang="zh-CN" altLang="en-US" sz="1200">
                  <a:solidFill>
                    <a:schemeClr val="dk1">
                      <a:lumMod val="100000"/>
                    </a:schemeClr>
                  </a:solidFill>
                  <a:latin typeface="微软雅黑" panose="020B0503020204020204" charset="-122"/>
                  <a:ea typeface="微软雅黑" panose="020B0503020204020204" charset="-122"/>
                  <a:cs typeface="+mn-ea"/>
                  <a:sym typeface="+mn-lt"/>
                </a:rPr>
              </a:br>
              <a:r>
                <a:rPr lang="zh-CN" altLang="en-US" sz="1200">
                  <a:solidFill>
                    <a:schemeClr val="dk1">
                      <a:lumMod val="100000"/>
                    </a:schemeClr>
                  </a:solidFill>
                  <a:latin typeface="微软雅黑" panose="020B0503020204020204" charset="-122"/>
                  <a:ea typeface="微软雅黑" panose="020B0503020204020204" charset="-122"/>
                  <a:cs typeface="+mn-ea"/>
                  <a:sym typeface="+mn-lt"/>
                </a:rPr>
                <a:t>(Theme font is recommended)</a:t>
              </a:r>
            </a:p>
          </p:txBody>
        </p:sp>
      </p:grpSp>
      <p:pic>
        <p:nvPicPr>
          <p:cNvPr id="2" name="图片 1" descr="C:\Users\Administrator\Desktop\PPT图片包\500004741.jpg500004741"/>
          <p:cNvPicPr>
            <a:picLocks noChangeAspect="1"/>
          </p:cNvPicPr>
          <p:nvPr/>
        </p:nvPicPr>
        <p:blipFill>
          <a:blip r:embed="rId5" cstate="screen">
            <a:extLst>
              <a:ext uri="{28A0092B-C50C-407E-A947-70E740481C1C}">
                <a14:useLocalDpi xmlns:a14="http://schemas.microsoft.com/office/drawing/2010/main"/>
              </a:ext>
            </a:extLst>
          </a:blip>
          <a:srcRect/>
          <a:stretch>
            <a:fillRect/>
          </a:stretch>
        </p:blipFill>
        <p:spPr>
          <a:xfrm>
            <a:off x="815977" y="2385060"/>
            <a:ext cx="3518535" cy="2571750"/>
          </a:xfrm>
          <a:prstGeom prst="rect">
            <a:avLst/>
          </a:prstGeom>
        </p:spPr>
      </p:pic>
      <p:pic>
        <p:nvPicPr>
          <p:cNvPr id="4099" name="Picture 3" descr="C:\Users\Administrator\Desktop\PPT图片包\99784(1).jpg99784(1)"/>
          <p:cNvPicPr>
            <a:picLocks noChangeAspect="1" noChangeArrowheads="1"/>
          </p:cNvPicPr>
          <p:nvPr/>
        </p:nvPicPr>
        <p:blipFill rotWithShape="1">
          <a:blip r:embed="rId6" cstate="screen">
            <a:extLst>
              <a:ext uri="{28A0092B-C50C-407E-A947-70E740481C1C}">
                <a14:useLocalDpi xmlns:a14="http://schemas.microsoft.com/office/drawing/2010/main"/>
              </a:ext>
            </a:extLst>
          </a:blip>
          <a:srcRect/>
          <a:stretch>
            <a:fillRect/>
          </a:stretch>
        </p:blipFill>
        <p:spPr bwMode="auto">
          <a:xfrm>
            <a:off x="7987031" y="2310767"/>
            <a:ext cx="3619500" cy="2646045"/>
          </a:xfrm>
          <a:prstGeom prst="rect">
            <a:avLst/>
          </a:prstGeom>
          <a:noFill/>
          <a:ln w="28575">
            <a:no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advClick="0" advTm="0">
        <p15:prstTrans prst="origami"/>
      </p:transition>
    </mc:Choice>
    <mc:Fallback xmlns:p14="http://schemas.microsoft.com/office/powerpoint/2010/main" xmlns:a14="http://schemas.microsoft.com/office/drawing/2010/main"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p:cTn id="7" dur="500" fill="hold"/>
                                        <p:tgtEl>
                                          <p:spTgt spid="21"/>
                                        </p:tgtEl>
                                        <p:attrNameLst>
                                          <p:attrName>ppt_w</p:attrName>
                                        </p:attrNameLst>
                                      </p:cBhvr>
                                      <p:tavLst>
                                        <p:tav tm="0">
                                          <p:val>
                                            <p:fltVal val="0"/>
                                          </p:val>
                                        </p:tav>
                                        <p:tav tm="100000">
                                          <p:val>
                                            <p:strVal val="#ppt_w"/>
                                          </p:val>
                                        </p:tav>
                                      </p:tavLst>
                                    </p:anim>
                                    <p:anim calcmode="lin" valueType="num">
                                      <p:cBhvr>
                                        <p:cTn id="8" dur="500" fill="hold"/>
                                        <p:tgtEl>
                                          <p:spTgt spid="21"/>
                                        </p:tgtEl>
                                        <p:attrNameLst>
                                          <p:attrName>ppt_h</p:attrName>
                                        </p:attrNameLst>
                                      </p:cBhvr>
                                      <p:tavLst>
                                        <p:tav tm="0">
                                          <p:val>
                                            <p:fltVal val="0"/>
                                          </p:val>
                                        </p:tav>
                                        <p:tav tm="100000">
                                          <p:val>
                                            <p:strVal val="#ppt_h"/>
                                          </p:val>
                                        </p:tav>
                                      </p:tavLst>
                                    </p:anim>
                                    <p:animEffect transition="in" filter="fade">
                                      <p:cBhvr>
                                        <p:cTn id="9" dur="500"/>
                                        <p:tgtEl>
                                          <p:spTgt spid="21"/>
                                        </p:tgtEl>
                                      </p:cBhvr>
                                    </p:animEffect>
                                  </p:childTnLst>
                                </p:cTn>
                              </p:par>
                            </p:childTnLst>
                          </p:cTn>
                        </p:par>
                        <p:par>
                          <p:cTn id="10" fill="hold">
                            <p:stCondLst>
                              <p:cond delay="500"/>
                            </p:stCondLst>
                            <p:childTnLst>
                              <p:par>
                                <p:cTn id="11" presetID="16" presetClass="entr" presetSubtype="42" fill="hold" nodeType="afterEffect">
                                  <p:stCondLst>
                                    <p:cond delay="0"/>
                                  </p:stCondLst>
                                  <p:childTnLst>
                                    <p:set>
                                      <p:cBhvr>
                                        <p:cTn id="12" dur="1" fill="hold">
                                          <p:stCondLst>
                                            <p:cond delay="0"/>
                                          </p:stCondLst>
                                        </p:cTn>
                                        <p:tgtEl>
                                          <p:spTgt spid="18"/>
                                        </p:tgtEl>
                                        <p:attrNameLst>
                                          <p:attrName>style.visibility</p:attrName>
                                        </p:attrNameLst>
                                      </p:cBhvr>
                                      <p:to>
                                        <p:strVal val="visible"/>
                                      </p:to>
                                    </p:set>
                                    <p:animEffect transition="in" filter="barn(outHorizontal)">
                                      <p:cBhvr>
                                        <p:cTn id="13" dur="500"/>
                                        <p:tgtEl>
                                          <p:spTgt spid="18"/>
                                        </p:tgtEl>
                                      </p:cBhvr>
                                    </p:animEffect>
                                  </p:childTnLst>
                                </p:cTn>
                              </p:par>
                              <p:par>
                                <p:cTn id="14" presetID="16" presetClass="entr" presetSubtype="42" fill="hold" nodeType="withEffect">
                                  <p:stCondLst>
                                    <p:cond delay="0"/>
                                  </p:stCondLst>
                                  <p:childTnLst>
                                    <p:set>
                                      <p:cBhvr>
                                        <p:cTn id="15" dur="1" fill="hold">
                                          <p:stCondLst>
                                            <p:cond delay="0"/>
                                          </p:stCondLst>
                                        </p:cTn>
                                        <p:tgtEl>
                                          <p:spTgt spid="19"/>
                                        </p:tgtEl>
                                        <p:attrNameLst>
                                          <p:attrName>style.visibility</p:attrName>
                                        </p:attrNameLst>
                                      </p:cBhvr>
                                      <p:to>
                                        <p:strVal val="visible"/>
                                      </p:to>
                                    </p:set>
                                    <p:animEffect transition="in" filter="barn(outHorizontal)">
                                      <p:cBhvr>
                                        <p:cTn id="16" dur="500"/>
                                        <p:tgtEl>
                                          <p:spTgt spid="19"/>
                                        </p:tgtEl>
                                      </p:cBhvr>
                                    </p:animEffect>
                                  </p:childTnLst>
                                </p:cTn>
                              </p:par>
                            </p:childTnLst>
                          </p:cTn>
                        </p:par>
                        <p:par>
                          <p:cTn id="17" fill="hold">
                            <p:stCondLst>
                              <p:cond delay="1000"/>
                            </p:stCondLst>
                            <p:childTnLst>
                              <p:par>
                                <p:cTn id="18" presetID="5" presetClass="entr" presetSubtype="10" fill="hold" nodeType="after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checkerboard(across)">
                                      <p:cBhvr>
                                        <p:cTn id="20" dur="500"/>
                                        <p:tgtEl>
                                          <p:spTgt spid="11"/>
                                        </p:tgtEl>
                                      </p:cBhvr>
                                    </p:animEffect>
                                  </p:childTnLst>
                                </p:cTn>
                              </p:par>
                            </p:childTnLst>
                          </p:cTn>
                        </p:par>
                        <p:par>
                          <p:cTn id="21" fill="hold">
                            <p:stCondLst>
                              <p:cond delay="1500"/>
                            </p:stCondLst>
                            <p:childTnLst>
                              <p:par>
                                <p:cTn id="22" presetID="42" presetClass="entr" presetSubtype="0" fill="hold" nodeType="afterEffect">
                                  <p:stCondLst>
                                    <p:cond delay="0"/>
                                  </p:stCondLst>
                                  <p:childTnLst>
                                    <p:set>
                                      <p:cBhvr>
                                        <p:cTn id="23" dur="1" fill="hold">
                                          <p:stCondLst>
                                            <p:cond delay="0"/>
                                          </p:stCondLst>
                                        </p:cTn>
                                        <p:tgtEl>
                                          <p:spTgt spid="2"/>
                                        </p:tgtEl>
                                        <p:attrNameLst>
                                          <p:attrName>style.visibility</p:attrName>
                                        </p:attrNameLst>
                                      </p:cBhvr>
                                      <p:to>
                                        <p:strVal val="visible"/>
                                      </p:to>
                                    </p:set>
                                    <p:animEffect transition="in" filter="fade">
                                      <p:cBhvr>
                                        <p:cTn id="24" dur="1000"/>
                                        <p:tgtEl>
                                          <p:spTgt spid="2"/>
                                        </p:tgtEl>
                                      </p:cBhvr>
                                    </p:animEffect>
                                    <p:anim calcmode="lin" valueType="num">
                                      <p:cBhvr>
                                        <p:cTn id="25" dur="1000" fill="hold"/>
                                        <p:tgtEl>
                                          <p:spTgt spid="2"/>
                                        </p:tgtEl>
                                        <p:attrNameLst>
                                          <p:attrName>ppt_x</p:attrName>
                                        </p:attrNameLst>
                                      </p:cBhvr>
                                      <p:tavLst>
                                        <p:tav tm="0">
                                          <p:val>
                                            <p:strVal val="#ppt_x"/>
                                          </p:val>
                                        </p:tav>
                                        <p:tav tm="100000">
                                          <p:val>
                                            <p:strVal val="#ppt_x"/>
                                          </p:val>
                                        </p:tav>
                                      </p:tavLst>
                                    </p:anim>
                                    <p:anim calcmode="lin" valueType="num">
                                      <p:cBhvr>
                                        <p:cTn id="26" dur="1000" fill="hold"/>
                                        <p:tgtEl>
                                          <p:spTgt spid="2"/>
                                        </p:tgtEl>
                                        <p:attrNameLst>
                                          <p:attrName>ppt_y</p:attrName>
                                        </p:attrNameLst>
                                      </p:cBhvr>
                                      <p:tavLst>
                                        <p:tav tm="0">
                                          <p:val>
                                            <p:strVal val="#ppt_y+.1"/>
                                          </p:val>
                                        </p:tav>
                                        <p:tav tm="100000">
                                          <p:val>
                                            <p:strVal val="#ppt_y"/>
                                          </p:val>
                                        </p:tav>
                                      </p:tavLst>
                                    </p:anim>
                                  </p:childTnLst>
                                </p:cTn>
                              </p:par>
                              <p:par>
                                <p:cTn id="27" presetID="20" presetClass="entr" presetSubtype="0" fill="hold" nodeType="withEffect">
                                  <p:stCondLst>
                                    <p:cond delay="0"/>
                                  </p:stCondLst>
                                  <p:childTnLst>
                                    <p:set>
                                      <p:cBhvr>
                                        <p:cTn id="28" dur="1" fill="hold">
                                          <p:stCondLst>
                                            <p:cond delay="0"/>
                                          </p:stCondLst>
                                        </p:cTn>
                                        <p:tgtEl>
                                          <p:spTgt spid="4099"/>
                                        </p:tgtEl>
                                        <p:attrNameLst>
                                          <p:attrName>style.visibility</p:attrName>
                                        </p:attrNameLst>
                                      </p:cBhvr>
                                      <p:to>
                                        <p:strVal val="visible"/>
                                      </p:to>
                                    </p:set>
                                    <p:animEffect transition="in" filter="wedge">
                                      <p:cBhvr>
                                        <p:cTn id="29" dur="2000"/>
                                        <p:tgtEl>
                                          <p:spTgt spid="40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bldLvl="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任意多边形 7"/>
          <p:cNvSpPr/>
          <p:nvPr userDrawn="1">
            <p:custDataLst>
              <p:tags r:id="rId1"/>
            </p:custDataLst>
          </p:nvPr>
        </p:nvSpPr>
        <p:spPr>
          <a:xfrm flipV="1">
            <a:off x="521336" y="687070"/>
            <a:ext cx="11405235" cy="76200"/>
          </a:xfrm>
          <a:custGeom>
            <a:avLst/>
            <a:gdLst>
              <a:gd name="connsiteX0" fmla="*/ 0 w 12125327"/>
              <a:gd name="connsiteY0" fmla="*/ 0 h 31282"/>
              <a:gd name="connsiteX1" fmla="*/ 12125327 w 12125327"/>
              <a:gd name="connsiteY1" fmla="*/ 0 h 31282"/>
              <a:gd name="connsiteX2" fmla="*/ 12125327 w 12125327"/>
              <a:gd name="connsiteY2" fmla="*/ 31282 h 31282"/>
              <a:gd name="connsiteX3" fmla="*/ 17139 w 12125327"/>
              <a:gd name="connsiteY3" fmla="*/ 31282 h 31282"/>
            </a:gdLst>
            <a:ahLst/>
            <a:cxnLst>
              <a:cxn ang="0">
                <a:pos x="connsiteX0" y="connsiteY0"/>
              </a:cxn>
              <a:cxn ang="0">
                <a:pos x="connsiteX1" y="connsiteY1"/>
              </a:cxn>
              <a:cxn ang="0">
                <a:pos x="connsiteX2" y="connsiteY2"/>
              </a:cxn>
              <a:cxn ang="0">
                <a:pos x="connsiteX3" y="connsiteY3"/>
              </a:cxn>
            </a:cxnLst>
            <a:rect l="l" t="t" r="r" b="b"/>
            <a:pathLst>
              <a:path w="12125327" h="31282">
                <a:moveTo>
                  <a:pt x="0" y="0"/>
                </a:moveTo>
                <a:lnTo>
                  <a:pt x="12125327" y="0"/>
                </a:lnTo>
                <a:lnTo>
                  <a:pt x="12125327" y="31282"/>
                </a:lnTo>
                <a:lnTo>
                  <a:pt x="17139" y="31282"/>
                </a:lnTo>
                <a:close/>
              </a:path>
            </a:pathLst>
          </a:custGeom>
          <a:solidFill>
            <a:srgbClr val="615970">
              <a:alpha val="9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7032" tIns="33516" rIns="67032" bIns="33516" numCol="1" spcCol="0" rtlCol="0" fromWordArt="0" anchor="ctr" anchorCtr="0" forceAA="0" compatLnSpc="1">
            <a:noAutofit/>
          </a:bodyPr>
          <a:lstStyle/>
          <a:p>
            <a:pPr algn="ctr"/>
            <a:endParaRPr lang="zh-CN" altLang="en-US" sz="1400">
              <a:latin typeface="Arial" panose="020B0604020202020204" pitchFamily="34" charset="0"/>
              <a:ea typeface="微软雅黑" panose="020B0503020204020204" charset="-122"/>
              <a:sym typeface="Arial" panose="020B0604020202020204" pitchFamily="34" charset="0"/>
            </a:endParaRPr>
          </a:p>
        </p:txBody>
      </p:sp>
      <p:sp>
        <p:nvSpPr>
          <p:cNvPr id="9" name="任意多边形 8"/>
          <p:cNvSpPr/>
          <p:nvPr userDrawn="1">
            <p:custDataLst>
              <p:tags r:id="rId2"/>
            </p:custDataLst>
          </p:nvPr>
        </p:nvSpPr>
        <p:spPr>
          <a:xfrm>
            <a:off x="-14603" y="381541"/>
            <a:ext cx="410536" cy="381886"/>
          </a:xfrm>
          <a:custGeom>
            <a:avLst/>
            <a:gdLst>
              <a:gd name="connsiteX0" fmla="*/ 284734 w 577217"/>
              <a:gd name="connsiteY0" fmla="*/ 0 h 536832"/>
              <a:gd name="connsiteX1" fmla="*/ 577217 w 577217"/>
              <a:gd name="connsiteY1" fmla="*/ 536832 h 536832"/>
              <a:gd name="connsiteX2" fmla="*/ 0 w 577217"/>
              <a:gd name="connsiteY2" fmla="*/ 536832 h 536832"/>
              <a:gd name="connsiteX3" fmla="*/ 0 w 577217"/>
              <a:gd name="connsiteY3" fmla="*/ 184 h 536832"/>
            </a:gdLst>
            <a:ahLst/>
            <a:cxnLst>
              <a:cxn ang="0">
                <a:pos x="connsiteX0" y="connsiteY0"/>
              </a:cxn>
              <a:cxn ang="0">
                <a:pos x="connsiteX1" y="connsiteY1"/>
              </a:cxn>
              <a:cxn ang="0">
                <a:pos x="connsiteX2" y="connsiteY2"/>
              </a:cxn>
              <a:cxn ang="0">
                <a:pos x="connsiteX3" y="connsiteY3"/>
              </a:cxn>
            </a:cxnLst>
            <a:rect l="l" t="t" r="r" b="b"/>
            <a:pathLst>
              <a:path w="577217" h="536832">
                <a:moveTo>
                  <a:pt x="284734" y="0"/>
                </a:moveTo>
                <a:lnTo>
                  <a:pt x="577217" y="536832"/>
                </a:lnTo>
                <a:lnTo>
                  <a:pt x="0" y="536832"/>
                </a:lnTo>
                <a:lnTo>
                  <a:pt x="0" y="184"/>
                </a:lnTo>
                <a:close/>
              </a:path>
            </a:pathLst>
          </a:custGeom>
          <a:solidFill>
            <a:srgbClr val="61597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7032" tIns="33516" rIns="67032" bIns="33516" numCol="1" spcCol="0" rtlCol="0" fromWordArt="0" anchor="ctr" anchorCtr="0" forceAA="0" compatLnSpc="1">
            <a:noAutofit/>
          </a:bodyPr>
          <a:lstStyle/>
          <a:p>
            <a:pPr algn="ctr"/>
            <a:endParaRPr lang="zh-CN" altLang="en-US" sz="1400" dirty="0">
              <a:solidFill>
                <a:srgbClr val="7EC234"/>
              </a:solidFill>
              <a:latin typeface="Arial" panose="020B0604020202020204" pitchFamily="34" charset="0"/>
              <a:ea typeface="微软雅黑" panose="020B0503020204020204" charset="-122"/>
              <a:sym typeface="Arial" panose="020B0604020202020204" pitchFamily="34" charset="0"/>
            </a:endParaRPr>
          </a:p>
        </p:txBody>
      </p:sp>
      <p:sp>
        <p:nvSpPr>
          <p:cNvPr id="26" name="Title 1"/>
          <p:cNvSpPr txBox="1"/>
          <p:nvPr/>
        </p:nvSpPr>
        <p:spPr>
          <a:xfrm>
            <a:off x="600071" y="231316"/>
            <a:ext cx="4904084" cy="379477"/>
          </a:xfrm>
          <a:prstGeom prst="rect">
            <a:avLst/>
          </a:prstGeom>
        </p:spPr>
        <p:txBody>
          <a:bodyPr lIns="0" rIns="0" anchor="ctr">
            <a:noAutofit/>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anose="020B0306030504020204" pitchFamily="34" charset="0"/>
              </a:defRPr>
            </a:lvl1pPr>
          </a:lstStyle>
          <a:p>
            <a:pPr algn="l">
              <a:defRPr/>
            </a:pPr>
            <a:r>
              <a:rPr lang="zh-CN" altLang="en-US" sz="2400" b="1" dirty="0">
                <a:solidFill>
                  <a:srgbClr val="615970"/>
                </a:solidFill>
                <a:latin typeface="微软雅黑" panose="020B0503020204020204" charset="-122"/>
                <a:ea typeface="微软雅黑" panose="020B0503020204020204" charset="-122"/>
                <a:sym typeface="+mn-ea"/>
              </a:rPr>
              <a:t>The whole idea of the work</a:t>
            </a:r>
          </a:p>
        </p:txBody>
      </p:sp>
      <p:grpSp>
        <p:nvGrpSpPr>
          <p:cNvPr id="5" name="组合 11"/>
          <p:cNvGrpSpPr/>
          <p:nvPr/>
        </p:nvGrpSpPr>
        <p:grpSpPr>
          <a:xfrm>
            <a:off x="4551044" y="2060575"/>
            <a:ext cx="3255011" cy="3141980"/>
            <a:chOff x="2601227" y="2771221"/>
            <a:chExt cx="2241550" cy="2241550"/>
          </a:xfrm>
        </p:grpSpPr>
        <p:sp>
          <p:nvSpPr>
            <p:cNvPr id="13" name="Freeform 22"/>
            <p:cNvSpPr/>
            <p:nvPr/>
          </p:nvSpPr>
          <p:spPr bwMode="auto">
            <a:xfrm>
              <a:off x="3774389" y="2771221"/>
              <a:ext cx="1068388" cy="1281113"/>
            </a:xfrm>
            <a:custGeom>
              <a:avLst/>
              <a:gdLst>
                <a:gd name="T0" fmla="*/ 0 w 285"/>
                <a:gd name="T1" fmla="*/ 0 h 342"/>
                <a:gd name="T2" fmla="*/ 0 w 285"/>
                <a:gd name="T3" fmla="*/ 68 h 342"/>
                <a:gd name="T4" fmla="*/ 52 w 285"/>
                <a:gd name="T5" fmla="*/ 143 h 342"/>
                <a:gd name="T6" fmla="*/ 0 w 285"/>
                <a:gd name="T7" fmla="*/ 217 h 342"/>
                <a:gd name="T8" fmla="*/ 0 w 285"/>
                <a:gd name="T9" fmla="*/ 285 h 342"/>
                <a:gd name="T10" fmla="*/ 86 w 285"/>
                <a:gd name="T11" fmla="*/ 285 h 342"/>
                <a:gd name="T12" fmla="*/ 142 w 285"/>
                <a:gd name="T13" fmla="*/ 342 h 342"/>
                <a:gd name="T14" fmla="*/ 199 w 285"/>
                <a:gd name="T15" fmla="*/ 285 h 342"/>
                <a:gd name="T16" fmla="*/ 285 w 285"/>
                <a:gd name="T17" fmla="*/ 285 h 342"/>
                <a:gd name="T18" fmla="*/ 285 w 285"/>
                <a:gd name="T19" fmla="*/ 0 h 342"/>
                <a:gd name="T20" fmla="*/ 0 w 285"/>
                <a:gd name="T21" fmla="*/ 0 h 3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85" h="342">
                  <a:moveTo>
                    <a:pt x="0" y="0"/>
                  </a:moveTo>
                  <a:cubicBezTo>
                    <a:pt x="0" y="68"/>
                    <a:pt x="0" y="68"/>
                    <a:pt x="0" y="68"/>
                  </a:cubicBezTo>
                  <a:cubicBezTo>
                    <a:pt x="30" y="79"/>
                    <a:pt x="52" y="108"/>
                    <a:pt x="52" y="143"/>
                  </a:cubicBezTo>
                  <a:cubicBezTo>
                    <a:pt x="52" y="177"/>
                    <a:pt x="30" y="206"/>
                    <a:pt x="0" y="217"/>
                  </a:cubicBezTo>
                  <a:cubicBezTo>
                    <a:pt x="0" y="285"/>
                    <a:pt x="0" y="285"/>
                    <a:pt x="0" y="285"/>
                  </a:cubicBezTo>
                  <a:cubicBezTo>
                    <a:pt x="86" y="285"/>
                    <a:pt x="86" y="285"/>
                    <a:pt x="86" y="285"/>
                  </a:cubicBezTo>
                  <a:cubicBezTo>
                    <a:pt x="86" y="316"/>
                    <a:pt x="111" y="342"/>
                    <a:pt x="142" y="342"/>
                  </a:cubicBezTo>
                  <a:cubicBezTo>
                    <a:pt x="173" y="342"/>
                    <a:pt x="199" y="316"/>
                    <a:pt x="199" y="285"/>
                  </a:cubicBezTo>
                  <a:cubicBezTo>
                    <a:pt x="285" y="285"/>
                    <a:pt x="285" y="285"/>
                    <a:pt x="285" y="285"/>
                  </a:cubicBezTo>
                  <a:cubicBezTo>
                    <a:pt x="285" y="0"/>
                    <a:pt x="285" y="0"/>
                    <a:pt x="285" y="0"/>
                  </a:cubicBezTo>
                  <a:lnTo>
                    <a:pt x="0" y="0"/>
                  </a:lnTo>
                  <a:close/>
                </a:path>
              </a:pathLst>
            </a:custGeom>
            <a:solidFill>
              <a:srgbClr val="888293"/>
            </a:solidFill>
            <a:ln w="6350">
              <a:noFill/>
            </a:ln>
          </p:spPr>
          <p:txBody>
            <a:bodyPr/>
            <a:lstStyle/>
            <a:p>
              <a:endParaRPr lang="zh-CN" altLang="en-US">
                <a:latin typeface="Impact" panose="020B0806030902050204" pitchFamily="34" charset="0"/>
              </a:endParaRPr>
            </a:p>
          </p:txBody>
        </p:sp>
        <p:sp>
          <p:nvSpPr>
            <p:cNvPr id="14" name="Freeform 23"/>
            <p:cNvSpPr/>
            <p:nvPr/>
          </p:nvSpPr>
          <p:spPr bwMode="auto">
            <a:xfrm>
              <a:off x="3561664" y="3944384"/>
              <a:ext cx="1281113" cy="1068387"/>
            </a:xfrm>
            <a:custGeom>
              <a:avLst/>
              <a:gdLst>
                <a:gd name="T0" fmla="*/ 274 w 342"/>
                <a:gd name="T1" fmla="*/ 0 h 285"/>
                <a:gd name="T2" fmla="*/ 199 w 342"/>
                <a:gd name="T3" fmla="*/ 52 h 285"/>
                <a:gd name="T4" fmla="*/ 124 w 342"/>
                <a:gd name="T5" fmla="*/ 0 h 285"/>
                <a:gd name="T6" fmla="*/ 57 w 342"/>
                <a:gd name="T7" fmla="*/ 0 h 285"/>
                <a:gd name="T8" fmla="*/ 57 w 342"/>
                <a:gd name="T9" fmla="*/ 86 h 285"/>
                <a:gd name="T10" fmla="*/ 0 w 342"/>
                <a:gd name="T11" fmla="*/ 142 h 285"/>
                <a:gd name="T12" fmla="*/ 57 w 342"/>
                <a:gd name="T13" fmla="*/ 199 h 285"/>
                <a:gd name="T14" fmla="*/ 57 w 342"/>
                <a:gd name="T15" fmla="*/ 285 h 285"/>
                <a:gd name="T16" fmla="*/ 342 w 342"/>
                <a:gd name="T17" fmla="*/ 285 h 285"/>
                <a:gd name="T18" fmla="*/ 342 w 342"/>
                <a:gd name="T19" fmla="*/ 0 h 285"/>
                <a:gd name="T20" fmla="*/ 274 w 342"/>
                <a:gd name="T21" fmla="*/ 0 h 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42" h="285">
                  <a:moveTo>
                    <a:pt x="274" y="0"/>
                  </a:moveTo>
                  <a:cubicBezTo>
                    <a:pt x="263" y="30"/>
                    <a:pt x="234" y="52"/>
                    <a:pt x="199" y="52"/>
                  </a:cubicBezTo>
                  <a:cubicBezTo>
                    <a:pt x="165" y="52"/>
                    <a:pt x="136" y="30"/>
                    <a:pt x="124" y="0"/>
                  </a:cubicBezTo>
                  <a:cubicBezTo>
                    <a:pt x="57" y="0"/>
                    <a:pt x="57" y="0"/>
                    <a:pt x="57" y="0"/>
                  </a:cubicBezTo>
                  <a:cubicBezTo>
                    <a:pt x="57" y="86"/>
                    <a:pt x="57" y="86"/>
                    <a:pt x="57" y="86"/>
                  </a:cubicBezTo>
                  <a:cubicBezTo>
                    <a:pt x="25" y="86"/>
                    <a:pt x="0" y="111"/>
                    <a:pt x="0" y="142"/>
                  </a:cubicBezTo>
                  <a:cubicBezTo>
                    <a:pt x="0" y="173"/>
                    <a:pt x="25" y="199"/>
                    <a:pt x="57" y="199"/>
                  </a:cubicBezTo>
                  <a:cubicBezTo>
                    <a:pt x="57" y="285"/>
                    <a:pt x="57" y="285"/>
                    <a:pt x="57" y="285"/>
                  </a:cubicBezTo>
                  <a:cubicBezTo>
                    <a:pt x="342" y="285"/>
                    <a:pt x="342" y="285"/>
                    <a:pt x="342" y="285"/>
                  </a:cubicBezTo>
                  <a:cubicBezTo>
                    <a:pt x="342" y="0"/>
                    <a:pt x="342" y="0"/>
                    <a:pt x="342" y="0"/>
                  </a:cubicBezTo>
                  <a:lnTo>
                    <a:pt x="274" y="0"/>
                  </a:lnTo>
                  <a:close/>
                </a:path>
              </a:pathLst>
            </a:custGeom>
            <a:solidFill>
              <a:srgbClr val="615970"/>
            </a:solidFill>
            <a:ln>
              <a:noFill/>
            </a:ln>
          </p:spPr>
          <p:txBody>
            <a:bodyPr/>
            <a:lstStyle/>
            <a:p>
              <a:endParaRPr lang="zh-CN" altLang="en-US" dirty="0">
                <a:latin typeface="Impact" panose="020B0806030902050204" pitchFamily="34" charset="0"/>
              </a:endParaRPr>
            </a:p>
          </p:txBody>
        </p:sp>
        <p:sp>
          <p:nvSpPr>
            <p:cNvPr id="15" name="Freeform 24"/>
            <p:cNvSpPr/>
            <p:nvPr/>
          </p:nvSpPr>
          <p:spPr bwMode="auto">
            <a:xfrm>
              <a:off x="2601227" y="3730071"/>
              <a:ext cx="1068387" cy="1282700"/>
            </a:xfrm>
            <a:custGeom>
              <a:avLst/>
              <a:gdLst>
                <a:gd name="T0" fmla="*/ 285 w 285"/>
                <a:gd name="T1" fmla="*/ 124 h 342"/>
                <a:gd name="T2" fmla="*/ 285 w 285"/>
                <a:gd name="T3" fmla="*/ 57 h 342"/>
                <a:gd name="T4" fmla="*/ 199 w 285"/>
                <a:gd name="T5" fmla="*/ 57 h 342"/>
                <a:gd name="T6" fmla="*/ 142 w 285"/>
                <a:gd name="T7" fmla="*/ 0 h 342"/>
                <a:gd name="T8" fmla="*/ 86 w 285"/>
                <a:gd name="T9" fmla="*/ 57 h 342"/>
                <a:gd name="T10" fmla="*/ 0 w 285"/>
                <a:gd name="T11" fmla="*/ 57 h 342"/>
                <a:gd name="T12" fmla="*/ 0 w 285"/>
                <a:gd name="T13" fmla="*/ 342 h 342"/>
                <a:gd name="T14" fmla="*/ 285 w 285"/>
                <a:gd name="T15" fmla="*/ 342 h 342"/>
                <a:gd name="T16" fmla="*/ 285 w 285"/>
                <a:gd name="T17" fmla="*/ 274 h 342"/>
                <a:gd name="T18" fmla="*/ 233 w 285"/>
                <a:gd name="T19" fmla="*/ 199 h 342"/>
                <a:gd name="T20" fmla="*/ 285 w 285"/>
                <a:gd name="T21" fmla="*/ 124 h 3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85" h="342">
                  <a:moveTo>
                    <a:pt x="285" y="124"/>
                  </a:moveTo>
                  <a:cubicBezTo>
                    <a:pt x="285" y="57"/>
                    <a:pt x="285" y="57"/>
                    <a:pt x="285" y="57"/>
                  </a:cubicBezTo>
                  <a:cubicBezTo>
                    <a:pt x="199" y="57"/>
                    <a:pt x="199" y="57"/>
                    <a:pt x="199" y="57"/>
                  </a:cubicBezTo>
                  <a:cubicBezTo>
                    <a:pt x="199" y="25"/>
                    <a:pt x="174" y="0"/>
                    <a:pt x="142" y="0"/>
                  </a:cubicBezTo>
                  <a:cubicBezTo>
                    <a:pt x="111" y="0"/>
                    <a:pt x="86" y="25"/>
                    <a:pt x="86" y="57"/>
                  </a:cubicBezTo>
                  <a:cubicBezTo>
                    <a:pt x="0" y="57"/>
                    <a:pt x="0" y="57"/>
                    <a:pt x="0" y="57"/>
                  </a:cubicBezTo>
                  <a:cubicBezTo>
                    <a:pt x="0" y="342"/>
                    <a:pt x="0" y="342"/>
                    <a:pt x="0" y="342"/>
                  </a:cubicBezTo>
                  <a:cubicBezTo>
                    <a:pt x="285" y="342"/>
                    <a:pt x="285" y="342"/>
                    <a:pt x="285" y="342"/>
                  </a:cubicBezTo>
                  <a:cubicBezTo>
                    <a:pt x="285" y="274"/>
                    <a:pt x="285" y="274"/>
                    <a:pt x="285" y="274"/>
                  </a:cubicBezTo>
                  <a:cubicBezTo>
                    <a:pt x="255" y="263"/>
                    <a:pt x="233" y="234"/>
                    <a:pt x="233" y="199"/>
                  </a:cubicBezTo>
                  <a:cubicBezTo>
                    <a:pt x="233" y="165"/>
                    <a:pt x="255" y="136"/>
                    <a:pt x="285" y="124"/>
                  </a:cubicBezTo>
                  <a:close/>
                </a:path>
              </a:pathLst>
            </a:custGeom>
            <a:solidFill>
              <a:srgbClr val="888293"/>
            </a:solidFill>
            <a:ln w="6350">
              <a:noFill/>
            </a:ln>
          </p:spPr>
          <p:txBody>
            <a:bodyPr/>
            <a:lstStyle/>
            <a:p>
              <a:endParaRPr lang="zh-CN" altLang="en-US">
                <a:latin typeface="Impact" panose="020B0806030902050204" pitchFamily="34" charset="0"/>
              </a:endParaRPr>
            </a:p>
          </p:txBody>
        </p:sp>
        <p:sp>
          <p:nvSpPr>
            <p:cNvPr id="16" name="Freeform 25"/>
            <p:cNvSpPr/>
            <p:nvPr/>
          </p:nvSpPr>
          <p:spPr bwMode="auto">
            <a:xfrm>
              <a:off x="2601227" y="2771221"/>
              <a:ext cx="1277937" cy="1068388"/>
            </a:xfrm>
            <a:custGeom>
              <a:avLst/>
              <a:gdLst>
                <a:gd name="T0" fmla="*/ 217 w 341"/>
                <a:gd name="T1" fmla="*/ 285 h 285"/>
                <a:gd name="T2" fmla="*/ 285 w 341"/>
                <a:gd name="T3" fmla="*/ 285 h 285"/>
                <a:gd name="T4" fmla="*/ 285 w 341"/>
                <a:gd name="T5" fmla="*/ 199 h 285"/>
                <a:gd name="T6" fmla="*/ 341 w 341"/>
                <a:gd name="T7" fmla="*/ 143 h 285"/>
                <a:gd name="T8" fmla="*/ 285 w 341"/>
                <a:gd name="T9" fmla="*/ 86 h 285"/>
                <a:gd name="T10" fmla="*/ 285 w 341"/>
                <a:gd name="T11" fmla="*/ 0 h 285"/>
                <a:gd name="T12" fmla="*/ 0 w 341"/>
                <a:gd name="T13" fmla="*/ 0 h 285"/>
                <a:gd name="T14" fmla="*/ 0 w 341"/>
                <a:gd name="T15" fmla="*/ 285 h 285"/>
                <a:gd name="T16" fmla="*/ 68 w 341"/>
                <a:gd name="T17" fmla="*/ 285 h 285"/>
                <a:gd name="T18" fmla="*/ 142 w 341"/>
                <a:gd name="T19" fmla="*/ 233 h 285"/>
                <a:gd name="T20" fmla="*/ 217 w 341"/>
                <a:gd name="T21" fmla="*/ 285 h 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41" h="285">
                  <a:moveTo>
                    <a:pt x="217" y="285"/>
                  </a:moveTo>
                  <a:cubicBezTo>
                    <a:pt x="285" y="285"/>
                    <a:pt x="285" y="285"/>
                    <a:pt x="285" y="285"/>
                  </a:cubicBezTo>
                  <a:cubicBezTo>
                    <a:pt x="285" y="199"/>
                    <a:pt x="285" y="199"/>
                    <a:pt x="285" y="199"/>
                  </a:cubicBezTo>
                  <a:cubicBezTo>
                    <a:pt x="316" y="199"/>
                    <a:pt x="341" y="174"/>
                    <a:pt x="341" y="143"/>
                  </a:cubicBezTo>
                  <a:cubicBezTo>
                    <a:pt x="341" y="111"/>
                    <a:pt x="316" y="86"/>
                    <a:pt x="285" y="86"/>
                  </a:cubicBezTo>
                  <a:cubicBezTo>
                    <a:pt x="285" y="0"/>
                    <a:pt x="285" y="0"/>
                    <a:pt x="285" y="0"/>
                  </a:cubicBezTo>
                  <a:cubicBezTo>
                    <a:pt x="0" y="0"/>
                    <a:pt x="0" y="0"/>
                    <a:pt x="0" y="0"/>
                  </a:cubicBezTo>
                  <a:cubicBezTo>
                    <a:pt x="0" y="285"/>
                    <a:pt x="0" y="285"/>
                    <a:pt x="0" y="285"/>
                  </a:cubicBezTo>
                  <a:cubicBezTo>
                    <a:pt x="68" y="285"/>
                    <a:pt x="68" y="285"/>
                    <a:pt x="68" y="285"/>
                  </a:cubicBezTo>
                  <a:cubicBezTo>
                    <a:pt x="79" y="255"/>
                    <a:pt x="108" y="233"/>
                    <a:pt x="142" y="233"/>
                  </a:cubicBezTo>
                  <a:cubicBezTo>
                    <a:pt x="177" y="233"/>
                    <a:pt x="206" y="255"/>
                    <a:pt x="217" y="285"/>
                  </a:cubicBezTo>
                  <a:close/>
                </a:path>
              </a:pathLst>
            </a:custGeom>
            <a:solidFill>
              <a:srgbClr val="615970"/>
            </a:solidFill>
          </p:spPr>
          <p:style>
            <a:lnRef idx="3">
              <a:schemeClr val="lt1"/>
            </a:lnRef>
            <a:fillRef idx="1">
              <a:schemeClr val="accent6"/>
            </a:fillRef>
            <a:effectRef idx="1">
              <a:schemeClr val="accent6"/>
            </a:effectRef>
            <a:fontRef idx="minor">
              <a:schemeClr val="lt1"/>
            </a:fontRef>
          </p:style>
          <p:txBody>
            <a:bodyPr/>
            <a:lstStyle/>
            <a:p>
              <a:endParaRPr lang="zh-CN" altLang="en-US" dirty="0">
                <a:latin typeface="Impact" panose="020B0806030902050204" pitchFamily="34" charset="0"/>
              </a:endParaRPr>
            </a:p>
          </p:txBody>
        </p:sp>
        <p:sp>
          <p:nvSpPr>
            <p:cNvPr id="17" name="矩形 16"/>
            <p:cNvSpPr/>
            <p:nvPr/>
          </p:nvSpPr>
          <p:spPr>
            <a:xfrm>
              <a:off x="2817207" y="3025563"/>
              <a:ext cx="636425" cy="4501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b="1" dirty="0">
                  <a:latin typeface="Impact" panose="020B0806030902050204" pitchFamily="34" charset="0"/>
                </a:rPr>
                <a:t>01</a:t>
              </a:r>
              <a:endParaRPr lang="zh-CN" altLang="en-US" sz="2400" b="1" dirty="0">
                <a:latin typeface="Impact" panose="020B0806030902050204" pitchFamily="34" charset="0"/>
              </a:endParaRPr>
            </a:p>
          </p:txBody>
        </p:sp>
        <p:sp>
          <p:nvSpPr>
            <p:cNvPr id="18" name="矩形 17"/>
            <p:cNvSpPr/>
            <p:nvPr/>
          </p:nvSpPr>
          <p:spPr>
            <a:xfrm>
              <a:off x="4050646" y="3031135"/>
              <a:ext cx="636425" cy="4501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b="1" dirty="0">
                  <a:solidFill>
                    <a:schemeClr val="bg1"/>
                  </a:solidFill>
                  <a:latin typeface="Impact" panose="020B0806030902050204" pitchFamily="34" charset="0"/>
                </a:rPr>
                <a:t>02</a:t>
              </a:r>
              <a:endParaRPr lang="zh-CN" altLang="en-US" sz="2400" b="1" dirty="0">
                <a:solidFill>
                  <a:schemeClr val="bg1"/>
                </a:solidFill>
                <a:latin typeface="Impact" panose="020B0806030902050204" pitchFamily="34" charset="0"/>
              </a:endParaRPr>
            </a:p>
          </p:txBody>
        </p:sp>
        <p:sp>
          <p:nvSpPr>
            <p:cNvPr id="19" name="矩形 18"/>
            <p:cNvSpPr/>
            <p:nvPr/>
          </p:nvSpPr>
          <p:spPr>
            <a:xfrm>
              <a:off x="2817206" y="4253494"/>
              <a:ext cx="636425" cy="4501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b="1" dirty="0">
                  <a:solidFill>
                    <a:schemeClr val="bg1"/>
                  </a:solidFill>
                  <a:latin typeface="Impact" panose="020B0806030902050204" pitchFamily="34" charset="0"/>
                </a:rPr>
                <a:t>03</a:t>
              </a:r>
              <a:endParaRPr lang="zh-CN" altLang="en-US" sz="2400" b="1" dirty="0">
                <a:solidFill>
                  <a:schemeClr val="bg1"/>
                </a:solidFill>
                <a:latin typeface="Impact" panose="020B0806030902050204" pitchFamily="34" charset="0"/>
              </a:endParaRPr>
            </a:p>
          </p:txBody>
        </p:sp>
        <p:sp>
          <p:nvSpPr>
            <p:cNvPr id="20" name="矩形 19"/>
            <p:cNvSpPr/>
            <p:nvPr/>
          </p:nvSpPr>
          <p:spPr>
            <a:xfrm>
              <a:off x="3993626" y="4253494"/>
              <a:ext cx="636425" cy="4501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b="1" dirty="0">
                  <a:latin typeface="Impact" panose="020B0806030902050204" pitchFamily="34" charset="0"/>
                </a:rPr>
                <a:t>04</a:t>
              </a:r>
              <a:endParaRPr lang="zh-CN" altLang="en-US" sz="2400" b="1" dirty="0">
                <a:latin typeface="Impact" panose="020B0806030902050204" pitchFamily="34" charset="0"/>
              </a:endParaRPr>
            </a:p>
          </p:txBody>
        </p:sp>
      </p:grpSp>
      <p:grpSp>
        <p:nvGrpSpPr>
          <p:cNvPr id="38" name="组合 37"/>
          <p:cNvGrpSpPr/>
          <p:nvPr/>
        </p:nvGrpSpPr>
        <p:grpSpPr>
          <a:xfrm>
            <a:off x="1348740" y="2028192"/>
            <a:ext cx="1981200" cy="711835"/>
            <a:chOff x="2408" y="3190"/>
            <a:chExt cx="3120" cy="1121"/>
          </a:xfrm>
        </p:grpSpPr>
        <p:sp>
          <p:nvSpPr>
            <p:cNvPr id="39" name="TextBox 45"/>
            <p:cNvSpPr txBox="1"/>
            <p:nvPr/>
          </p:nvSpPr>
          <p:spPr>
            <a:xfrm>
              <a:off x="2408" y="3190"/>
              <a:ext cx="3120" cy="663"/>
            </a:xfrm>
            <a:prstGeom prst="rect">
              <a:avLst/>
            </a:prstGeom>
          </p:spPr>
          <p:txBody>
            <a:bodyPr vert="horz" wrap="none" lIns="0" tIns="0" rIns="0" bIns="0" anchor="b" anchorCtr="1">
              <a:normAutofit/>
            </a:bodyPr>
            <a:lstStyle/>
            <a:p>
              <a:pPr algn="ctr"/>
              <a:r>
                <a:rPr lang="zh-CN" altLang="en-US" sz="2000" b="1" kern="900" dirty="0">
                  <a:solidFill>
                    <a:schemeClr val="tx1">
                      <a:lumMod val="50000"/>
                      <a:lumOff val="50000"/>
                    </a:schemeClr>
                  </a:solidFill>
                  <a:latin typeface="微软雅黑" panose="020B0503020204020204" charset="-122"/>
                  <a:ea typeface="微软雅黑" panose="020B0503020204020204" charset="-122"/>
                  <a:cs typeface="+mn-ea"/>
                  <a:sym typeface="+mn-lt"/>
                </a:rPr>
                <a:t>Title text presets</a:t>
              </a:r>
            </a:p>
          </p:txBody>
        </p:sp>
        <p:sp>
          <p:nvSpPr>
            <p:cNvPr id="40" name="TextBox 46"/>
            <p:cNvSpPr txBox="1"/>
            <p:nvPr/>
          </p:nvSpPr>
          <p:spPr>
            <a:xfrm>
              <a:off x="2408" y="3853"/>
              <a:ext cx="2977" cy="459"/>
            </a:xfrm>
            <a:prstGeom prst="rect">
              <a:avLst/>
            </a:prstGeom>
          </p:spPr>
          <p:txBody>
            <a:bodyPr vert="horz" wrap="square" lIns="0" tIns="0" rIns="0" bIns="0" anchor="t" anchorCtr="1">
              <a:noAutofit/>
            </a:bodyPr>
            <a:lstStyle/>
            <a:p>
              <a:pPr lvl="0" algn="ctr">
                <a:lnSpc>
                  <a:spcPct val="120000"/>
                </a:lnSpc>
              </a:pPr>
              <a:r>
                <a:rPr lang="zh-CN" altLang="en-US" sz="1200">
                  <a:solidFill>
                    <a:schemeClr val="dk1">
                      <a:lumMod val="100000"/>
                    </a:schemeClr>
                  </a:solidFill>
                  <a:latin typeface="微软雅黑" panose="020B0503020204020204" charset="-122"/>
                  <a:ea typeface="微软雅黑" panose="020B0503020204020204" charset="-122"/>
                  <a:cs typeface="+mn-ea"/>
                  <a:sym typeface="+mn-lt"/>
                </a:rPr>
                <a:t>This section is displayed as a text layout</a:t>
              </a:r>
              <a:br>
                <a:rPr lang="zh-CN" altLang="en-US" sz="1200">
                  <a:solidFill>
                    <a:schemeClr val="dk1">
                      <a:lumMod val="100000"/>
                    </a:schemeClr>
                  </a:solidFill>
                  <a:latin typeface="微软雅黑" panose="020B0503020204020204" charset="-122"/>
                  <a:ea typeface="微软雅黑" panose="020B0503020204020204" charset="-122"/>
                  <a:cs typeface="+mn-ea"/>
                  <a:sym typeface="+mn-lt"/>
                </a:rPr>
              </a:br>
              <a:r>
                <a:rPr lang="zh-CN" altLang="en-US" sz="1200">
                  <a:solidFill>
                    <a:schemeClr val="dk1">
                      <a:lumMod val="100000"/>
                    </a:schemeClr>
                  </a:solidFill>
                  <a:latin typeface="微软雅黑" panose="020B0503020204020204" charset="-122"/>
                  <a:ea typeface="微软雅黑" panose="020B0503020204020204" charset="-122"/>
                  <a:cs typeface="+mn-ea"/>
                  <a:sym typeface="+mn-lt"/>
                </a:rPr>
                <a:t>(Theme font is recommended)</a:t>
              </a:r>
            </a:p>
          </p:txBody>
        </p:sp>
      </p:grpSp>
      <p:grpSp>
        <p:nvGrpSpPr>
          <p:cNvPr id="25" name="组合 24"/>
          <p:cNvGrpSpPr/>
          <p:nvPr/>
        </p:nvGrpSpPr>
        <p:grpSpPr>
          <a:xfrm>
            <a:off x="1348740" y="4173857"/>
            <a:ext cx="1981200" cy="711835"/>
            <a:chOff x="2408" y="3190"/>
            <a:chExt cx="3120" cy="1121"/>
          </a:xfrm>
        </p:grpSpPr>
        <p:sp>
          <p:nvSpPr>
            <p:cNvPr id="42" name="TextBox 45"/>
            <p:cNvSpPr txBox="1"/>
            <p:nvPr/>
          </p:nvSpPr>
          <p:spPr>
            <a:xfrm>
              <a:off x="2408" y="3190"/>
              <a:ext cx="3120" cy="663"/>
            </a:xfrm>
            <a:prstGeom prst="rect">
              <a:avLst/>
            </a:prstGeom>
          </p:spPr>
          <p:txBody>
            <a:bodyPr vert="horz" wrap="none" lIns="0" tIns="0" rIns="0" bIns="0" anchor="b" anchorCtr="1">
              <a:normAutofit/>
            </a:bodyPr>
            <a:lstStyle/>
            <a:p>
              <a:pPr algn="ctr"/>
              <a:r>
                <a:rPr lang="zh-CN" altLang="en-US" sz="2000" b="1" kern="900" dirty="0">
                  <a:solidFill>
                    <a:schemeClr val="tx1">
                      <a:lumMod val="50000"/>
                      <a:lumOff val="50000"/>
                    </a:schemeClr>
                  </a:solidFill>
                  <a:latin typeface="微软雅黑" panose="020B0503020204020204" charset="-122"/>
                  <a:ea typeface="微软雅黑" panose="020B0503020204020204" charset="-122"/>
                  <a:cs typeface="+mn-ea"/>
                  <a:sym typeface="+mn-lt"/>
                </a:rPr>
                <a:t>Title text presets</a:t>
              </a:r>
            </a:p>
          </p:txBody>
        </p:sp>
        <p:sp>
          <p:nvSpPr>
            <p:cNvPr id="43" name="TextBox 46"/>
            <p:cNvSpPr txBox="1"/>
            <p:nvPr/>
          </p:nvSpPr>
          <p:spPr>
            <a:xfrm>
              <a:off x="2408" y="3853"/>
              <a:ext cx="2977" cy="459"/>
            </a:xfrm>
            <a:prstGeom prst="rect">
              <a:avLst/>
            </a:prstGeom>
          </p:spPr>
          <p:txBody>
            <a:bodyPr vert="horz" wrap="square" lIns="0" tIns="0" rIns="0" bIns="0" anchor="t" anchorCtr="1">
              <a:noAutofit/>
            </a:bodyPr>
            <a:lstStyle/>
            <a:p>
              <a:pPr lvl="0" algn="ctr">
                <a:lnSpc>
                  <a:spcPct val="120000"/>
                </a:lnSpc>
              </a:pPr>
              <a:r>
                <a:rPr lang="zh-CN" altLang="en-US" sz="1200">
                  <a:solidFill>
                    <a:schemeClr val="dk1">
                      <a:lumMod val="100000"/>
                    </a:schemeClr>
                  </a:solidFill>
                  <a:latin typeface="微软雅黑" panose="020B0503020204020204" charset="-122"/>
                  <a:ea typeface="微软雅黑" panose="020B0503020204020204" charset="-122"/>
                  <a:cs typeface="+mn-ea"/>
                  <a:sym typeface="+mn-lt"/>
                </a:rPr>
                <a:t>This section is displayed as a text layout</a:t>
              </a:r>
              <a:br>
                <a:rPr lang="zh-CN" altLang="en-US" sz="1200">
                  <a:solidFill>
                    <a:schemeClr val="dk1">
                      <a:lumMod val="100000"/>
                    </a:schemeClr>
                  </a:solidFill>
                  <a:latin typeface="微软雅黑" panose="020B0503020204020204" charset="-122"/>
                  <a:ea typeface="微软雅黑" panose="020B0503020204020204" charset="-122"/>
                  <a:cs typeface="+mn-ea"/>
                  <a:sym typeface="+mn-lt"/>
                </a:rPr>
              </a:br>
              <a:r>
                <a:rPr lang="zh-CN" altLang="en-US" sz="1200">
                  <a:solidFill>
                    <a:schemeClr val="dk1">
                      <a:lumMod val="100000"/>
                    </a:schemeClr>
                  </a:solidFill>
                  <a:latin typeface="微软雅黑" panose="020B0503020204020204" charset="-122"/>
                  <a:ea typeface="微软雅黑" panose="020B0503020204020204" charset="-122"/>
                  <a:cs typeface="+mn-ea"/>
                  <a:sym typeface="+mn-lt"/>
                </a:rPr>
                <a:t>(Theme font is recommended)</a:t>
              </a:r>
            </a:p>
          </p:txBody>
        </p:sp>
      </p:grpSp>
      <p:grpSp>
        <p:nvGrpSpPr>
          <p:cNvPr id="44" name="组合 43"/>
          <p:cNvGrpSpPr/>
          <p:nvPr/>
        </p:nvGrpSpPr>
        <p:grpSpPr>
          <a:xfrm>
            <a:off x="8942071" y="2060577"/>
            <a:ext cx="1981200" cy="711835"/>
            <a:chOff x="2408" y="3190"/>
            <a:chExt cx="3120" cy="1121"/>
          </a:xfrm>
        </p:grpSpPr>
        <p:sp>
          <p:nvSpPr>
            <p:cNvPr id="45" name="TextBox 45"/>
            <p:cNvSpPr txBox="1"/>
            <p:nvPr/>
          </p:nvSpPr>
          <p:spPr>
            <a:xfrm>
              <a:off x="2408" y="3190"/>
              <a:ext cx="3120" cy="663"/>
            </a:xfrm>
            <a:prstGeom prst="rect">
              <a:avLst/>
            </a:prstGeom>
          </p:spPr>
          <p:txBody>
            <a:bodyPr vert="horz" wrap="none" lIns="0" tIns="0" rIns="0" bIns="0" anchor="b" anchorCtr="1">
              <a:normAutofit/>
            </a:bodyPr>
            <a:lstStyle/>
            <a:p>
              <a:pPr algn="ctr"/>
              <a:r>
                <a:rPr lang="zh-CN" altLang="en-US" sz="2000" b="1" kern="900" dirty="0">
                  <a:solidFill>
                    <a:schemeClr val="tx1">
                      <a:lumMod val="50000"/>
                      <a:lumOff val="50000"/>
                    </a:schemeClr>
                  </a:solidFill>
                  <a:latin typeface="微软雅黑" panose="020B0503020204020204" charset="-122"/>
                  <a:ea typeface="微软雅黑" panose="020B0503020204020204" charset="-122"/>
                  <a:cs typeface="+mn-ea"/>
                  <a:sym typeface="+mn-lt"/>
                </a:rPr>
                <a:t>Title text presets</a:t>
              </a:r>
            </a:p>
          </p:txBody>
        </p:sp>
        <p:sp>
          <p:nvSpPr>
            <p:cNvPr id="46" name="TextBox 46"/>
            <p:cNvSpPr txBox="1"/>
            <p:nvPr/>
          </p:nvSpPr>
          <p:spPr>
            <a:xfrm>
              <a:off x="2408" y="3853"/>
              <a:ext cx="2977" cy="459"/>
            </a:xfrm>
            <a:prstGeom prst="rect">
              <a:avLst/>
            </a:prstGeom>
          </p:spPr>
          <p:txBody>
            <a:bodyPr vert="horz" wrap="square" lIns="0" tIns="0" rIns="0" bIns="0" anchor="t" anchorCtr="1">
              <a:noAutofit/>
            </a:bodyPr>
            <a:lstStyle/>
            <a:p>
              <a:pPr lvl="0" algn="ctr">
                <a:lnSpc>
                  <a:spcPct val="120000"/>
                </a:lnSpc>
              </a:pPr>
              <a:r>
                <a:rPr lang="zh-CN" altLang="en-US" sz="1200">
                  <a:solidFill>
                    <a:schemeClr val="dk1">
                      <a:lumMod val="100000"/>
                    </a:schemeClr>
                  </a:solidFill>
                  <a:latin typeface="微软雅黑" panose="020B0503020204020204" charset="-122"/>
                  <a:ea typeface="微软雅黑" panose="020B0503020204020204" charset="-122"/>
                  <a:cs typeface="+mn-ea"/>
                  <a:sym typeface="+mn-lt"/>
                </a:rPr>
                <a:t>This section is displayed as a text layout</a:t>
              </a:r>
              <a:br>
                <a:rPr lang="zh-CN" altLang="en-US" sz="1200">
                  <a:solidFill>
                    <a:schemeClr val="dk1">
                      <a:lumMod val="100000"/>
                    </a:schemeClr>
                  </a:solidFill>
                  <a:latin typeface="微软雅黑" panose="020B0503020204020204" charset="-122"/>
                  <a:ea typeface="微软雅黑" panose="020B0503020204020204" charset="-122"/>
                  <a:cs typeface="+mn-ea"/>
                  <a:sym typeface="+mn-lt"/>
                </a:rPr>
              </a:br>
              <a:r>
                <a:rPr lang="zh-CN" altLang="en-US" sz="1200">
                  <a:solidFill>
                    <a:schemeClr val="dk1">
                      <a:lumMod val="100000"/>
                    </a:schemeClr>
                  </a:solidFill>
                  <a:latin typeface="微软雅黑" panose="020B0503020204020204" charset="-122"/>
                  <a:ea typeface="微软雅黑" panose="020B0503020204020204" charset="-122"/>
                  <a:cs typeface="+mn-ea"/>
                  <a:sym typeface="+mn-lt"/>
                </a:rPr>
                <a:t>(Theme font is recommended)</a:t>
              </a:r>
            </a:p>
          </p:txBody>
        </p:sp>
      </p:grpSp>
      <p:grpSp>
        <p:nvGrpSpPr>
          <p:cNvPr id="47" name="组合 46"/>
          <p:cNvGrpSpPr/>
          <p:nvPr/>
        </p:nvGrpSpPr>
        <p:grpSpPr>
          <a:xfrm>
            <a:off x="8942071" y="4206242"/>
            <a:ext cx="1981200" cy="711835"/>
            <a:chOff x="2408" y="3190"/>
            <a:chExt cx="3120" cy="1121"/>
          </a:xfrm>
        </p:grpSpPr>
        <p:sp>
          <p:nvSpPr>
            <p:cNvPr id="48" name="TextBox 45"/>
            <p:cNvSpPr txBox="1"/>
            <p:nvPr/>
          </p:nvSpPr>
          <p:spPr>
            <a:xfrm>
              <a:off x="2408" y="3190"/>
              <a:ext cx="3120" cy="663"/>
            </a:xfrm>
            <a:prstGeom prst="rect">
              <a:avLst/>
            </a:prstGeom>
          </p:spPr>
          <p:txBody>
            <a:bodyPr vert="horz" wrap="none" lIns="0" tIns="0" rIns="0" bIns="0" anchor="b" anchorCtr="1">
              <a:normAutofit/>
            </a:bodyPr>
            <a:lstStyle/>
            <a:p>
              <a:pPr algn="ctr"/>
              <a:r>
                <a:rPr lang="zh-CN" altLang="en-US" sz="2000" b="1" kern="900" dirty="0">
                  <a:solidFill>
                    <a:schemeClr val="tx1">
                      <a:lumMod val="50000"/>
                      <a:lumOff val="50000"/>
                    </a:schemeClr>
                  </a:solidFill>
                  <a:latin typeface="微软雅黑" panose="020B0503020204020204" charset="-122"/>
                  <a:ea typeface="微软雅黑" panose="020B0503020204020204" charset="-122"/>
                  <a:cs typeface="+mn-ea"/>
                  <a:sym typeface="+mn-lt"/>
                </a:rPr>
                <a:t>Title text presets</a:t>
              </a:r>
            </a:p>
          </p:txBody>
        </p:sp>
        <p:sp>
          <p:nvSpPr>
            <p:cNvPr id="49" name="TextBox 46"/>
            <p:cNvSpPr txBox="1"/>
            <p:nvPr/>
          </p:nvSpPr>
          <p:spPr>
            <a:xfrm>
              <a:off x="2408" y="3853"/>
              <a:ext cx="2977" cy="459"/>
            </a:xfrm>
            <a:prstGeom prst="rect">
              <a:avLst/>
            </a:prstGeom>
          </p:spPr>
          <p:txBody>
            <a:bodyPr vert="horz" wrap="square" lIns="0" tIns="0" rIns="0" bIns="0" anchor="t" anchorCtr="1">
              <a:noAutofit/>
            </a:bodyPr>
            <a:lstStyle/>
            <a:p>
              <a:pPr lvl="0" algn="ctr">
                <a:lnSpc>
                  <a:spcPct val="120000"/>
                </a:lnSpc>
              </a:pPr>
              <a:r>
                <a:rPr lang="zh-CN" altLang="en-US" sz="1200">
                  <a:solidFill>
                    <a:schemeClr val="dk1">
                      <a:lumMod val="100000"/>
                    </a:schemeClr>
                  </a:solidFill>
                  <a:latin typeface="微软雅黑" panose="020B0503020204020204" charset="-122"/>
                  <a:ea typeface="微软雅黑" panose="020B0503020204020204" charset="-122"/>
                  <a:cs typeface="+mn-ea"/>
                  <a:sym typeface="+mn-lt"/>
                </a:rPr>
                <a:t>This section is displayed as a text layout</a:t>
              </a:r>
              <a:br>
                <a:rPr lang="zh-CN" altLang="en-US" sz="1200">
                  <a:solidFill>
                    <a:schemeClr val="dk1">
                      <a:lumMod val="100000"/>
                    </a:schemeClr>
                  </a:solidFill>
                  <a:latin typeface="微软雅黑" panose="020B0503020204020204" charset="-122"/>
                  <a:ea typeface="微软雅黑" panose="020B0503020204020204" charset="-122"/>
                  <a:cs typeface="+mn-ea"/>
                  <a:sym typeface="+mn-lt"/>
                </a:rPr>
              </a:br>
              <a:r>
                <a:rPr lang="zh-CN" altLang="en-US" sz="1200">
                  <a:solidFill>
                    <a:schemeClr val="dk1">
                      <a:lumMod val="100000"/>
                    </a:schemeClr>
                  </a:solidFill>
                  <a:latin typeface="微软雅黑" panose="020B0503020204020204" charset="-122"/>
                  <a:ea typeface="微软雅黑" panose="020B0503020204020204" charset="-122"/>
                  <a:cs typeface="+mn-ea"/>
                  <a:sym typeface="+mn-lt"/>
                </a:rPr>
                <a:t>(Theme font is recommended)</a:t>
              </a:r>
            </a:p>
          </p:txBody>
        </p:sp>
      </p:grpSp>
    </p:spTree>
  </p:cSld>
  <p:clrMapOvr>
    <a:masterClrMapping/>
  </p:clrMapOvr>
  <mc:AlternateContent xmlns:mc="http://schemas.openxmlformats.org/markup-compatibility/2006" xmlns:p14="http://schemas.microsoft.com/office/powerpoint/2010/main">
    <mc:Choice Requires="p14">
      <p:transition spd="slow" p14:dur="2500" advClick="0" advTm="0">
        <p:checker/>
      </p:transition>
    </mc:Choice>
    <mc:Fallback xmlns="">
      <p:transition spd="slow" advClick="0" advTm="0">
        <p:checker/>
      </p:transition>
    </mc:Fallback>
  </mc:AlternateContent>
  <p:timing>
    <p:tnLst>
      <p:par>
        <p:cTn id="1" dur="indefinite" restart="never" fill="hold"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5" presetClass="entr" presetSubtype="10" fill="hold" nodeType="afterEffect">
                                  <p:stCondLst>
                                    <p:cond delay="0"/>
                                  </p:stCondLst>
                                  <p:childTnLst>
                                    <p:set>
                                      <p:cBhvr>
                                        <p:cTn id="11" dur="1" fill="hold">
                                          <p:stCondLst>
                                            <p:cond delay="0"/>
                                          </p:stCondLst>
                                        </p:cTn>
                                        <p:tgtEl>
                                          <p:spTgt spid="38"/>
                                        </p:tgtEl>
                                        <p:attrNameLst>
                                          <p:attrName>style.visibility</p:attrName>
                                        </p:attrNameLst>
                                      </p:cBhvr>
                                      <p:to>
                                        <p:strVal val="visible"/>
                                      </p:to>
                                    </p:set>
                                    <p:animEffect transition="in" filter="checkerboard(across)">
                                      <p:cBhvr>
                                        <p:cTn id="12" dur="500"/>
                                        <p:tgtEl>
                                          <p:spTgt spid="38"/>
                                        </p:tgtEl>
                                      </p:cBhvr>
                                    </p:animEffect>
                                  </p:childTnLst>
                                </p:cTn>
                              </p:par>
                            </p:childTnLst>
                          </p:cTn>
                        </p:par>
                        <p:par>
                          <p:cTn id="13" fill="hold">
                            <p:stCondLst>
                              <p:cond delay="1000"/>
                            </p:stCondLst>
                            <p:childTnLst>
                              <p:par>
                                <p:cTn id="14" presetID="5" presetClass="entr" presetSubtype="10" fill="hold" nodeType="afterEffect">
                                  <p:stCondLst>
                                    <p:cond delay="0"/>
                                  </p:stCondLst>
                                  <p:childTnLst>
                                    <p:set>
                                      <p:cBhvr>
                                        <p:cTn id="15" dur="1" fill="hold">
                                          <p:stCondLst>
                                            <p:cond delay="0"/>
                                          </p:stCondLst>
                                        </p:cTn>
                                        <p:tgtEl>
                                          <p:spTgt spid="25"/>
                                        </p:tgtEl>
                                        <p:attrNameLst>
                                          <p:attrName>style.visibility</p:attrName>
                                        </p:attrNameLst>
                                      </p:cBhvr>
                                      <p:to>
                                        <p:strVal val="visible"/>
                                      </p:to>
                                    </p:set>
                                    <p:animEffect transition="in" filter="checkerboard(across)">
                                      <p:cBhvr>
                                        <p:cTn id="16" dur="500"/>
                                        <p:tgtEl>
                                          <p:spTgt spid="25"/>
                                        </p:tgtEl>
                                      </p:cBhvr>
                                    </p:animEffect>
                                  </p:childTnLst>
                                </p:cTn>
                              </p:par>
                            </p:childTnLst>
                          </p:cTn>
                        </p:par>
                        <p:par>
                          <p:cTn id="17" fill="hold">
                            <p:stCondLst>
                              <p:cond delay="1500"/>
                            </p:stCondLst>
                            <p:childTnLst>
                              <p:par>
                                <p:cTn id="18" presetID="5" presetClass="entr" presetSubtype="10" fill="hold" nodeType="afterEffect">
                                  <p:stCondLst>
                                    <p:cond delay="0"/>
                                  </p:stCondLst>
                                  <p:childTnLst>
                                    <p:set>
                                      <p:cBhvr>
                                        <p:cTn id="19" dur="1" fill="hold">
                                          <p:stCondLst>
                                            <p:cond delay="0"/>
                                          </p:stCondLst>
                                        </p:cTn>
                                        <p:tgtEl>
                                          <p:spTgt spid="44"/>
                                        </p:tgtEl>
                                        <p:attrNameLst>
                                          <p:attrName>style.visibility</p:attrName>
                                        </p:attrNameLst>
                                      </p:cBhvr>
                                      <p:to>
                                        <p:strVal val="visible"/>
                                      </p:to>
                                    </p:set>
                                    <p:animEffect transition="in" filter="checkerboard(across)">
                                      <p:cBhvr>
                                        <p:cTn id="20" dur="500"/>
                                        <p:tgtEl>
                                          <p:spTgt spid="44"/>
                                        </p:tgtEl>
                                      </p:cBhvr>
                                    </p:animEffect>
                                  </p:childTnLst>
                                </p:cTn>
                              </p:par>
                            </p:childTnLst>
                          </p:cTn>
                        </p:par>
                        <p:par>
                          <p:cTn id="21" fill="hold">
                            <p:stCondLst>
                              <p:cond delay="2000"/>
                            </p:stCondLst>
                            <p:childTnLst>
                              <p:par>
                                <p:cTn id="22" presetID="5" presetClass="entr" presetSubtype="10" fill="hold" nodeType="afterEffect">
                                  <p:stCondLst>
                                    <p:cond delay="0"/>
                                  </p:stCondLst>
                                  <p:childTnLst>
                                    <p:set>
                                      <p:cBhvr>
                                        <p:cTn id="23" dur="1" fill="hold">
                                          <p:stCondLst>
                                            <p:cond delay="0"/>
                                          </p:stCondLst>
                                        </p:cTn>
                                        <p:tgtEl>
                                          <p:spTgt spid="47"/>
                                        </p:tgtEl>
                                        <p:attrNameLst>
                                          <p:attrName>style.visibility</p:attrName>
                                        </p:attrNameLst>
                                      </p:cBhvr>
                                      <p:to>
                                        <p:strVal val="visible"/>
                                      </p:to>
                                    </p:set>
                                    <p:animEffect transition="in" filter="checkerboard(across)">
                                      <p:cBhvr>
                                        <p:cTn id="24" dur="50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任意多边形 7"/>
          <p:cNvSpPr/>
          <p:nvPr userDrawn="1">
            <p:custDataLst>
              <p:tags r:id="rId1"/>
            </p:custDataLst>
          </p:nvPr>
        </p:nvSpPr>
        <p:spPr>
          <a:xfrm flipV="1">
            <a:off x="521336" y="687070"/>
            <a:ext cx="11405235" cy="76200"/>
          </a:xfrm>
          <a:custGeom>
            <a:avLst/>
            <a:gdLst>
              <a:gd name="connsiteX0" fmla="*/ 0 w 12125327"/>
              <a:gd name="connsiteY0" fmla="*/ 0 h 31282"/>
              <a:gd name="connsiteX1" fmla="*/ 12125327 w 12125327"/>
              <a:gd name="connsiteY1" fmla="*/ 0 h 31282"/>
              <a:gd name="connsiteX2" fmla="*/ 12125327 w 12125327"/>
              <a:gd name="connsiteY2" fmla="*/ 31282 h 31282"/>
              <a:gd name="connsiteX3" fmla="*/ 17139 w 12125327"/>
              <a:gd name="connsiteY3" fmla="*/ 31282 h 31282"/>
            </a:gdLst>
            <a:ahLst/>
            <a:cxnLst>
              <a:cxn ang="0">
                <a:pos x="connsiteX0" y="connsiteY0"/>
              </a:cxn>
              <a:cxn ang="0">
                <a:pos x="connsiteX1" y="connsiteY1"/>
              </a:cxn>
              <a:cxn ang="0">
                <a:pos x="connsiteX2" y="connsiteY2"/>
              </a:cxn>
              <a:cxn ang="0">
                <a:pos x="connsiteX3" y="connsiteY3"/>
              </a:cxn>
            </a:cxnLst>
            <a:rect l="l" t="t" r="r" b="b"/>
            <a:pathLst>
              <a:path w="12125327" h="31282">
                <a:moveTo>
                  <a:pt x="0" y="0"/>
                </a:moveTo>
                <a:lnTo>
                  <a:pt x="12125327" y="0"/>
                </a:lnTo>
                <a:lnTo>
                  <a:pt x="12125327" y="31282"/>
                </a:lnTo>
                <a:lnTo>
                  <a:pt x="17139" y="31282"/>
                </a:lnTo>
                <a:close/>
              </a:path>
            </a:pathLst>
          </a:custGeom>
          <a:solidFill>
            <a:srgbClr val="615970">
              <a:alpha val="9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7032" tIns="33516" rIns="67032" bIns="33516" numCol="1" spcCol="0" rtlCol="0" fromWordArt="0" anchor="ctr" anchorCtr="0" forceAA="0" compatLnSpc="1">
            <a:noAutofit/>
          </a:bodyPr>
          <a:lstStyle/>
          <a:p>
            <a:pPr algn="ctr"/>
            <a:endParaRPr lang="zh-CN" altLang="en-US" sz="1400">
              <a:latin typeface="Arial" panose="020B0604020202020204" pitchFamily="34" charset="0"/>
              <a:ea typeface="微软雅黑" panose="020B0503020204020204" charset="-122"/>
              <a:sym typeface="Arial" panose="020B0604020202020204" pitchFamily="34" charset="0"/>
            </a:endParaRPr>
          </a:p>
        </p:txBody>
      </p:sp>
      <p:sp>
        <p:nvSpPr>
          <p:cNvPr id="9" name="任意多边形 8"/>
          <p:cNvSpPr/>
          <p:nvPr userDrawn="1">
            <p:custDataLst>
              <p:tags r:id="rId2"/>
            </p:custDataLst>
          </p:nvPr>
        </p:nvSpPr>
        <p:spPr>
          <a:xfrm>
            <a:off x="-14603" y="381541"/>
            <a:ext cx="410536" cy="381886"/>
          </a:xfrm>
          <a:custGeom>
            <a:avLst/>
            <a:gdLst>
              <a:gd name="connsiteX0" fmla="*/ 284734 w 577217"/>
              <a:gd name="connsiteY0" fmla="*/ 0 h 536832"/>
              <a:gd name="connsiteX1" fmla="*/ 577217 w 577217"/>
              <a:gd name="connsiteY1" fmla="*/ 536832 h 536832"/>
              <a:gd name="connsiteX2" fmla="*/ 0 w 577217"/>
              <a:gd name="connsiteY2" fmla="*/ 536832 h 536832"/>
              <a:gd name="connsiteX3" fmla="*/ 0 w 577217"/>
              <a:gd name="connsiteY3" fmla="*/ 184 h 536832"/>
            </a:gdLst>
            <a:ahLst/>
            <a:cxnLst>
              <a:cxn ang="0">
                <a:pos x="connsiteX0" y="connsiteY0"/>
              </a:cxn>
              <a:cxn ang="0">
                <a:pos x="connsiteX1" y="connsiteY1"/>
              </a:cxn>
              <a:cxn ang="0">
                <a:pos x="connsiteX2" y="connsiteY2"/>
              </a:cxn>
              <a:cxn ang="0">
                <a:pos x="connsiteX3" y="connsiteY3"/>
              </a:cxn>
            </a:cxnLst>
            <a:rect l="l" t="t" r="r" b="b"/>
            <a:pathLst>
              <a:path w="577217" h="536832">
                <a:moveTo>
                  <a:pt x="284734" y="0"/>
                </a:moveTo>
                <a:lnTo>
                  <a:pt x="577217" y="536832"/>
                </a:lnTo>
                <a:lnTo>
                  <a:pt x="0" y="536832"/>
                </a:lnTo>
                <a:lnTo>
                  <a:pt x="0" y="184"/>
                </a:lnTo>
                <a:close/>
              </a:path>
            </a:pathLst>
          </a:custGeom>
          <a:solidFill>
            <a:srgbClr val="61597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7032" tIns="33516" rIns="67032" bIns="33516" numCol="1" spcCol="0" rtlCol="0" fromWordArt="0" anchor="ctr" anchorCtr="0" forceAA="0" compatLnSpc="1">
            <a:noAutofit/>
          </a:bodyPr>
          <a:lstStyle/>
          <a:p>
            <a:pPr algn="ctr"/>
            <a:endParaRPr lang="zh-CN" altLang="en-US" sz="1400" dirty="0">
              <a:solidFill>
                <a:srgbClr val="7EC234"/>
              </a:solidFill>
              <a:latin typeface="Arial" panose="020B0604020202020204" pitchFamily="34" charset="0"/>
              <a:ea typeface="微软雅黑" panose="020B0503020204020204" charset="-122"/>
              <a:sym typeface="Arial" panose="020B0604020202020204" pitchFamily="34" charset="0"/>
            </a:endParaRPr>
          </a:p>
        </p:txBody>
      </p:sp>
      <p:sp>
        <p:nvSpPr>
          <p:cNvPr id="26" name="Title 1"/>
          <p:cNvSpPr txBox="1"/>
          <p:nvPr/>
        </p:nvSpPr>
        <p:spPr>
          <a:xfrm>
            <a:off x="600070" y="231316"/>
            <a:ext cx="4824185" cy="379477"/>
          </a:xfrm>
          <a:prstGeom prst="rect">
            <a:avLst/>
          </a:prstGeom>
        </p:spPr>
        <p:txBody>
          <a:bodyPr lIns="0" rIns="0" anchor="ctr">
            <a:noAutofit/>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anose="020B0306030504020204" pitchFamily="34" charset="0"/>
              </a:defRPr>
            </a:lvl1pPr>
          </a:lstStyle>
          <a:p>
            <a:pPr algn="l">
              <a:defRPr/>
            </a:pPr>
            <a:r>
              <a:rPr lang="zh-CN" altLang="en-US" sz="2400" b="1" dirty="0">
                <a:solidFill>
                  <a:srgbClr val="615970"/>
                </a:solidFill>
                <a:latin typeface="微软雅黑" panose="020B0503020204020204" charset="-122"/>
                <a:ea typeface="微软雅黑" panose="020B0503020204020204" charset="-122"/>
                <a:sym typeface="+mn-ea"/>
              </a:rPr>
              <a:t>The whole idea of the work</a:t>
            </a:r>
          </a:p>
        </p:txBody>
      </p:sp>
      <p:sp>
        <p:nvSpPr>
          <p:cNvPr id="19" name="矩形 1"/>
          <p:cNvSpPr>
            <a:spLocks noChangeArrowheads="1"/>
          </p:cNvSpPr>
          <p:nvPr/>
        </p:nvSpPr>
        <p:spPr bwMode="auto">
          <a:xfrm>
            <a:off x="7031343" y="2295776"/>
            <a:ext cx="4465620" cy="1737114"/>
          </a:xfrm>
          <a:prstGeom prst="rect">
            <a:avLst/>
          </a:prstGeom>
          <a:noFill/>
          <a:ln w="9525">
            <a:noFill/>
            <a:prstDash val="sysDash"/>
            <a:miter lim="800000"/>
          </a:ln>
          <a:extLst>
            <a:ext uri="{909E8E84-426E-40DD-AFC4-6F175D3DCCD1}">
              <a14:hiddenFill xmlns:a14="http://schemas.microsoft.com/office/drawing/2010/main">
                <a:solidFill>
                  <a:srgbClr val="FFFFFF"/>
                </a:solidFill>
              </a14:hiddenFill>
            </a:ext>
          </a:extLst>
        </p:spPr>
        <p:txBody>
          <a:bodyPr wrap="square" lIns="122843" tIns="61422" rIns="122843" bIns="61422">
            <a:spAutoFit/>
          </a:bodyPr>
          <a:lstStyle/>
          <a:p>
            <a:pPr algn="just">
              <a:lnSpc>
                <a:spcPct val="150000"/>
              </a:lnSpc>
            </a:pPr>
            <a:r>
              <a:rPr lang="zh-CN" altLang="en-US" sz="1800" dirty="0">
                <a:solidFill>
                  <a:schemeClr val="bg1">
                    <a:lumMod val="50000"/>
                  </a:schemeClr>
                </a:solidFill>
                <a:latin typeface="微软雅黑" panose="020B0503020204020204" charset="-122"/>
                <a:ea typeface="微软雅黑" panose="020B0503020204020204" charset="-122"/>
              </a:rPr>
              <a:t>Click to add text content Click to add text content</a:t>
            </a:r>
            <a:endParaRPr lang="en-US" altLang="zh-CN" sz="1800" dirty="0">
              <a:solidFill>
                <a:schemeClr val="bg1">
                  <a:lumMod val="50000"/>
                </a:schemeClr>
              </a:solidFill>
              <a:latin typeface="微软雅黑" panose="020B0503020204020204" charset="-122"/>
              <a:ea typeface="微软雅黑" panose="020B0503020204020204" charset="-122"/>
            </a:endParaRPr>
          </a:p>
          <a:p>
            <a:pPr algn="just">
              <a:lnSpc>
                <a:spcPct val="150000"/>
              </a:lnSpc>
            </a:pPr>
            <a:r>
              <a:rPr lang="zh-CN" altLang="en-US" sz="1800" dirty="0">
                <a:solidFill>
                  <a:schemeClr val="bg1">
                    <a:lumMod val="50000"/>
                  </a:schemeClr>
                </a:solidFill>
                <a:latin typeface="微软雅黑" panose="020B0503020204020204" charset="-122"/>
                <a:ea typeface="微软雅黑" panose="020B0503020204020204" charset="-122"/>
              </a:rPr>
              <a:t>Click to add text content Click to add text content</a:t>
            </a:r>
            <a:endParaRPr lang="zh-CN" altLang="zh-CN" sz="1800" dirty="0">
              <a:solidFill>
                <a:schemeClr val="bg1">
                  <a:lumMod val="50000"/>
                </a:schemeClr>
              </a:solidFill>
              <a:latin typeface="微软雅黑" panose="020B0503020204020204" charset="-122"/>
              <a:ea typeface="微软雅黑" panose="020B0503020204020204" charset="-122"/>
            </a:endParaRPr>
          </a:p>
          <a:p>
            <a:pPr algn="just">
              <a:lnSpc>
                <a:spcPct val="150000"/>
              </a:lnSpc>
            </a:pPr>
            <a:r>
              <a:rPr lang="zh-CN" altLang="en-US" sz="1800" dirty="0">
                <a:solidFill>
                  <a:schemeClr val="bg1">
                    <a:lumMod val="50000"/>
                  </a:schemeClr>
                </a:solidFill>
                <a:latin typeface="微软雅黑" panose="020B0503020204020204" charset="-122"/>
                <a:ea typeface="微软雅黑" panose="020B0503020204020204" charset="-122"/>
              </a:rPr>
              <a:t>Click to add text content Click to add text content</a:t>
            </a:r>
            <a:endParaRPr lang="zh-CN" altLang="zh-CN" sz="1800" dirty="0">
              <a:solidFill>
                <a:schemeClr val="bg1">
                  <a:lumMod val="50000"/>
                </a:schemeClr>
              </a:solidFill>
              <a:latin typeface="微软雅黑" panose="020B0503020204020204" charset="-122"/>
              <a:ea typeface="微软雅黑" panose="020B0503020204020204" charset="-122"/>
            </a:endParaRPr>
          </a:p>
          <a:p>
            <a:pPr algn="just">
              <a:lnSpc>
                <a:spcPct val="150000"/>
              </a:lnSpc>
            </a:pPr>
            <a:endParaRPr lang="zh-CN" altLang="zh-CN" sz="1800" dirty="0">
              <a:solidFill>
                <a:schemeClr val="bg1">
                  <a:lumMod val="50000"/>
                </a:schemeClr>
              </a:solidFill>
              <a:latin typeface="微软雅黑" panose="020B0503020204020204" charset="-122"/>
              <a:ea typeface="微软雅黑" panose="020B0503020204020204" charset="-122"/>
            </a:endParaRPr>
          </a:p>
        </p:txBody>
      </p:sp>
      <p:sp>
        <p:nvSpPr>
          <p:cNvPr id="3" name="L 形 2"/>
          <p:cNvSpPr/>
          <p:nvPr/>
        </p:nvSpPr>
        <p:spPr>
          <a:xfrm rot="5400000">
            <a:off x="7006277" y="2320957"/>
            <a:ext cx="457385" cy="407148"/>
          </a:xfrm>
          <a:prstGeom prst="corner">
            <a:avLst>
              <a:gd name="adj1" fmla="val 25014"/>
              <a:gd name="adj2" fmla="val 23544"/>
            </a:avLst>
          </a:prstGeom>
          <a:solidFill>
            <a:srgbClr val="888293"/>
          </a:solidFill>
          <a:ln>
            <a:noFill/>
          </a:ln>
        </p:spPr>
        <p:style>
          <a:lnRef idx="2">
            <a:schemeClr val="accent1">
              <a:shade val="50000"/>
            </a:schemeClr>
          </a:lnRef>
          <a:fillRef idx="1">
            <a:schemeClr val="accent1"/>
          </a:fillRef>
          <a:effectRef idx="0">
            <a:schemeClr val="accent1"/>
          </a:effectRef>
          <a:fontRef idx="minor">
            <a:schemeClr val="lt1"/>
          </a:fontRef>
        </p:style>
        <p:txBody>
          <a:bodyPr lIns="122843" tIns="61422" rIns="122843" bIns="61422" rtlCol="0" anchor="ctr"/>
          <a:lstStyle/>
          <a:p>
            <a:pPr algn="ctr"/>
            <a:endParaRPr lang="zh-CN" altLang="en-US">
              <a:solidFill>
                <a:schemeClr val="bg1">
                  <a:lumMod val="50000"/>
                </a:schemeClr>
              </a:solidFill>
            </a:endParaRPr>
          </a:p>
        </p:txBody>
      </p:sp>
      <p:sp>
        <p:nvSpPr>
          <p:cNvPr id="21" name="L 形 20"/>
          <p:cNvSpPr/>
          <p:nvPr/>
        </p:nvSpPr>
        <p:spPr>
          <a:xfrm rot="16200000">
            <a:off x="10890166" y="4538782"/>
            <a:ext cx="457385" cy="407148"/>
          </a:xfrm>
          <a:prstGeom prst="corner">
            <a:avLst>
              <a:gd name="adj1" fmla="val 25014"/>
              <a:gd name="adj2" fmla="val 23544"/>
            </a:avLst>
          </a:prstGeom>
          <a:solidFill>
            <a:srgbClr val="888293"/>
          </a:solidFill>
          <a:ln>
            <a:noFill/>
          </a:ln>
        </p:spPr>
        <p:style>
          <a:lnRef idx="2">
            <a:schemeClr val="accent1">
              <a:shade val="50000"/>
            </a:schemeClr>
          </a:lnRef>
          <a:fillRef idx="1">
            <a:schemeClr val="accent1"/>
          </a:fillRef>
          <a:effectRef idx="0">
            <a:schemeClr val="accent1"/>
          </a:effectRef>
          <a:fontRef idx="minor">
            <a:schemeClr val="lt1"/>
          </a:fontRef>
        </p:style>
        <p:txBody>
          <a:bodyPr lIns="122843" tIns="61422" rIns="122843" bIns="61422" rtlCol="0" anchor="ctr"/>
          <a:lstStyle/>
          <a:p>
            <a:pPr algn="ctr"/>
            <a:endParaRPr lang="zh-CN" altLang="en-US"/>
          </a:p>
        </p:txBody>
      </p:sp>
      <p:sp>
        <p:nvSpPr>
          <p:cNvPr id="23" name="平行四边形 22"/>
          <p:cNvSpPr/>
          <p:nvPr/>
        </p:nvSpPr>
        <p:spPr>
          <a:xfrm>
            <a:off x="999938" y="4777106"/>
            <a:ext cx="2686623" cy="360695"/>
          </a:xfrm>
          <a:prstGeom prst="parallelogram">
            <a:avLst>
              <a:gd name="adj" fmla="val 98111"/>
            </a:avLst>
          </a:prstGeom>
          <a:solidFill>
            <a:srgbClr val="615970">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a:latin typeface="微软雅黑" panose="020B0503020204020204" charset="-122"/>
                <a:ea typeface="微软雅黑" panose="020B0503020204020204" charset="-122"/>
              </a:rPr>
              <a:t>Add a title</a:t>
            </a:r>
          </a:p>
        </p:txBody>
      </p:sp>
      <p:sp>
        <p:nvSpPr>
          <p:cNvPr id="24" name="矩形 23"/>
          <p:cNvSpPr/>
          <p:nvPr/>
        </p:nvSpPr>
        <p:spPr>
          <a:xfrm>
            <a:off x="911036" y="5137801"/>
            <a:ext cx="6120319" cy="701346"/>
          </a:xfrm>
          <a:prstGeom prst="rect">
            <a:avLst/>
          </a:prstGeom>
        </p:spPr>
        <p:txBody>
          <a:bodyPr wrap="square">
            <a:spAutoFit/>
          </a:bodyPr>
          <a:lstStyle/>
          <a:p>
            <a:pPr lvl="0" algn="just">
              <a:lnSpc>
                <a:spcPct val="130000"/>
              </a:lnSpc>
              <a:defRPr/>
            </a:pPr>
            <a:r>
              <a:rPr sz="1600" kern="0" dirty="0" err="1">
                <a:solidFill>
                  <a:schemeClr val="tx1"/>
                </a:solidFill>
                <a:latin typeface="微软雅黑" panose="020B0503020204020204" charset="-122"/>
                <a:ea typeface="微软雅黑" panose="020B0503020204020204" charset="-122"/>
              </a:rPr>
              <a:t>After your content is played here, or by copying your text, choose paste in this box and choose to keep only the text</a:t>
            </a:r>
            <a:r>
              <a:rPr sz="1600" kern="0" dirty="0">
                <a:solidFill>
                  <a:schemeClr val="tx1"/>
                </a:solidFill>
                <a:latin typeface="微软雅黑" panose="020B0503020204020204" charset="-122"/>
                <a:ea typeface="微软雅黑" panose="020B0503020204020204" charset="-122"/>
              </a:rPr>
              <a:t>。</a:t>
            </a:r>
          </a:p>
        </p:txBody>
      </p:sp>
      <p:pic>
        <p:nvPicPr>
          <p:cNvPr id="4" name="图片 3"/>
          <p:cNvPicPr>
            <a:picLocks noChangeAspect="1"/>
          </p:cNvPicPr>
          <p:nvPr/>
        </p:nvPicPr>
        <p:blipFill>
          <a:blip r:embed="rId5" cstate="screen">
            <a:extLst>
              <a:ext uri="{28A0092B-C50C-407E-A947-70E740481C1C}">
                <a14:useLocalDpi xmlns:a14="http://schemas.microsoft.com/office/drawing/2010/main"/>
              </a:ext>
            </a:extLst>
          </a:blip>
          <a:srcRect/>
          <a:stretch>
            <a:fillRect/>
          </a:stretch>
        </p:blipFill>
        <p:spPr>
          <a:xfrm>
            <a:off x="1557021" y="1438275"/>
            <a:ext cx="4568825" cy="3023870"/>
          </a:xfrm>
          <a:prstGeom prst="rect">
            <a:avLst/>
          </a:prstGeom>
        </p:spPr>
      </p:pic>
    </p:spTree>
  </p:cSld>
  <p:clrMapOvr>
    <a:masterClrMapping/>
  </p:clrMapOvr>
  <p:transition spd="slow" advClick="0" advTm="0">
    <p:wheel spokes="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strVal val="#ppt_w*0.70"/>
                                          </p:val>
                                        </p:tav>
                                        <p:tav tm="100000">
                                          <p:val>
                                            <p:strVal val="#ppt_w"/>
                                          </p:val>
                                        </p:tav>
                                      </p:tavLst>
                                    </p:anim>
                                    <p:anim calcmode="lin" valueType="num">
                                      <p:cBhvr>
                                        <p:cTn id="8" dur="1000" fill="hold"/>
                                        <p:tgtEl>
                                          <p:spTgt spid="4"/>
                                        </p:tgtEl>
                                        <p:attrNameLst>
                                          <p:attrName>ppt_h</p:attrName>
                                        </p:attrNameLst>
                                      </p:cBhvr>
                                      <p:tavLst>
                                        <p:tav tm="0">
                                          <p:val>
                                            <p:strVal val="#ppt_h"/>
                                          </p:val>
                                        </p:tav>
                                        <p:tav tm="100000">
                                          <p:val>
                                            <p:strVal val="#ppt_h"/>
                                          </p:val>
                                        </p:tav>
                                      </p:tavLst>
                                    </p:anim>
                                    <p:animEffect transition="in" filter="fade">
                                      <p:cBhvr>
                                        <p:cTn id="9" dur="1000"/>
                                        <p:tgtEl>
                                          <p:spTgt spid="4"/>
                                        </p:tgtEl>
                                      </p:cBhvr>
                                    </p:animEffect>
                                  </p:childTnLst>
                                </p:cTn>
                              </p:par>
                            </p:childTnLst>
                          </p:cTn>
                        </p:par>
                        <p:par>
                          <p:cTn id="10" fill="hold">
                            <p:stCondLst>
                              <p:cond delay="1000"/>
                            </p:stCondLst>
                            <p:childTnLst>
                              <p:par>
                                <p:cTn id="11" presetID="53" presetClass="entr" presetSubtype="16" fill="hold" grpId="0" nodeType="afterEffect">
                                  <p:stCondLst>
                                    <p:cond delay="0"/>
                                  </p:stCondLst>
                                  <p:childTnLst>
                                    <p:set>
                                      <p:cBhvr>
                                        <p:cTn id="12" dur="1" fill="hold">
                                          <p:stCondLst>
                                            <p:cond delay="0"/>
                                          </p:stCondLst>
                                        </p:cTn>
                                        <p:tgtEl>
                                          <p:spTgt spid="19"/>
                                        </p:tgtEl>
                                        <p:attrNameLst>
                                          <p:attrName>style.visibility</p:attrName>
                                        </p:attrNameLst>
                                      </p:cBhvr>
                                      <p:to>
                                        <p:strVal val="visible"/>
                                      </p:to>
                                    </p:set>
                                    <p:anim calcmode="lin" valueType="num">
                                      <p:cBhvr>
                                        <p:cTn id="13" dur="500" fill="hold"/>
                                        <p:tgtEl>
                                          <p:spTgt spid="19"/>
                                        </p:tgtEl>
                                        <p:attrNameLst>
                                          <p:attrName>ppt_w</p:attrName>
                                        </p:attrNameLst>
                                      </p:cBhvr>
                                      <p:tavLst>
                                        <p:tav tm="0">
                                          <p:val>
                                            <p:fltVal val="0"/>
                                          </p:val>
                                        </p:tav>
                                        <p:tav tm="100000">
                                          <p:val>
                                            <p:strVal val="#ppt_w"/>
                                          </p:val>
                                        </p:tav>
                                      </p:tavLst>
                                    </p:anim>
                                    <p:anim calcmode="lin" valueType="num">
                                      <p:cBhvr>
                                        <p:cTn id="14" dur="500" fill="hold"/>
                                        <p:tgtEl>
                                          <p:spTgt spid="19"/>
                                        </p:tgtEl>
                                        <p:attrNameLst>
                                          <p:attrName>ppt_h</p:attrName>
                                        </p:attrNameLst>
                                      </p:cBhvr>
                                      <p:tavLst>
                                        <p:tav tm="0">
                                          <p:val>
                                            <p:fltVal val="0"/>
                                          </p:val>
                                        </p:tav>
                                        <p:tav tm="100000">
                                          <p:val>
                                            <p:strVal val="#ppt_h"/>
                                          </p:val>
                                        </p:tav>
                                      </p:tavLst>
                                    </p:anim>
                                    <p:animEffect transition="in" filter="fade">
                                      <p:cBhvr>
                                        <p:cTn id="15" dur="500"/>
                                        <p:tgtEl>
                                          <p:spTgt spid="19"/>
                                        </p:tgtEl>
                                      </p:cBhvr>
                                    </p:animEffect>
                                  </p:childTnLst>
                                </p:cTn>
                              </p:par>
                            </p:childTnLst>
                          </p:cTn>
                        </p:par>
                        <p:par>
                          <p:cTn id="16" fill="hold">
                            <p:stCondLst>
                              <p:cond delay="1500"/>
                            </p:stCondLst>
                            <p:childTnLst>
                              <p:par>
                                <p:cTn id="17" presetID="2" presetClass="entr" presetSubtype="9" fill="hold" grpId="0" nodeType="after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0-#ppt_w/2"/>
                                          </p:val>
                                        </p:tav>
                                        <p:tav tm="100000">
                                          <p:val>
                                            <p:strVal val="#ppt_x"/>
                                          </p:val>
                                        </p:tav>
                                      </p:tavLst>
                                    </p:anim>
                                    <p:anim calcmode="lin" valueType="num">
                                      <p:cBhvr additive="base">
                                        <p:cTn id="20" dur="500" fill="hold"/>
                                        <p:tgtEl>
                                          <p:spTgt spid="3"/>
                                        </p:tgtEl>
                                        <p:attrNameLst>
                                          <p:attrName>ppt_y</p:attrName>
                                        </p:attrNameLst>
                                      </p:cBhvr>
                                      <p:tavLst>
                                        <p:tav tm="0">
                                          <p:val>
                                            <p:strVal val="0-#ppt_h/2"/>
                                          </p:val>
                                        </p:tav>
                                        <p:tav tm="100000">
                                          <p:val>
                                            <p:strVal val="#ppt_y"/>
                                          </p:val>
                                        </p:tav>
                                      </p:tavLst>
                                    </p:anim>
                                  </p:childTnLst>
                                </p:cTn>
                              </p:par>
                            </p:childTnLst>
                          </p:cTn>
                        </p:par>
                        <p:par>
                          <p:cTn id="21" fill="hold">
                            <p:stCondLst>
                              <p:cond delay="2000"/>
                            </p:stCondLst>
                            <p:childTnLst>
                              <p:par>
                                <p:cTn id="22" presetID="2" presetClass="entr" presetSubtype="6" fill="hold" grpId="0" nodeType="afterEffect">
                                  <p:stCondLst>
                                    <p:cond delay="0"/>
                                  </p:stCondLst>
                                  <p:childTnLst>
                                    <p:set>
                                      <p:cBhvr>
                                        <p:cTn id="23" dur="1" fill="hold">
                                          <p:stCondLst>
                                            <p:cond delay="0"/>
                                          </p:stCondLst>
                                        </p:cTn>
                                        <p:tgtEl>
                                          <p:spTgt spid="21"/>
                                        </p:tgtEl>
                                        <p:attrNameLst>
                                          <p:attrName>style.visibility</p:attrName>
                                        </p:attrNameLst>
                                      </p:cBhvr>
                                      <p:to>
                                        <p:strVal val="visible"/>
                                      </p:to>
                                    </p:set>
                                    <p:anim calcmode="lin" valueType="num">
                                      <p:cBhvr additive="base">
                                        <p:cTn id="24" dur="500" fill="hold"/>
                                        <p:tgtEl>
                                          <p:spTgt spid="21"/>
                                        </p:tgtEl>
                                        <p:attrNameLst>
                                          <p:attrName>ppt_x</p:attrName>
                                        </p:attrNameLst>
                                      </p:cBhvr>
                                      <p:tavLst>
                                        <p:tav tm="0">
                                          <p:val>
                                            <p:strVal val="1+#ppt_w/2"/>
                                          </p:val>
                                        </p:tav>
                                        <p:tav tm="100000">
                                          <p:val>
                                            <p:strVal val="#ppt_x"/>
                                          </p:val>
                                        </p:tav>
                                      </p:tavLst>
                                    </p:anim>
                                    <p:anim calcmode="lin" valueType="num">
                                      <p:cBhvr additive="base">
                                        <p:cTn id="25" dur="500" fill="hold"/>
                                        <p:tgtEl>
                                          <p:spTgt spid="21"/>
                                        </p:tgtEl>
                                        <p:attrNameLst>
                                          <p:attrName>ppt_y</p:attrName>
                                        </p:attrNameLst>
                                      </p:cBhvr>
                                      <p:tavLst>
                                        <p:tav tm="0">
                                          <p:val>
                                            <p:strVal val="1+#ppt_h/2"/>
                                          </p:val>
                                        </p:tav>
                                        <p:tav tm="100000">
                                          <p:val>
                                            <p:strVal val="#ppt_y"/>
                                          </p:val>
                                        </p:tav>
                                      </p:tavLst>
                                    </p:anim>
                                  </p:childTnLst>
                                </p:cTn>
                              </p:par>
                            </p:childTnLst>
                          </p:cTn>
                        </p:par>
                        <p:par>
                          <p:cTn id="26" fill="hold">
                            <p:stCondLst>
                              <p:cond delay="2500"/>
                            </p:stCondLst>
                            <p:childTnLst>
                              <p:par>
                                <p:cTn id="27" presetID="12" presetClass="entr" presetSubtype="8" fill="hold" grpId="0" nodeType="afterEffect">
                                  <p:stCondLst>
                                    <p:cond delay="0"/>
                                  </p:stCondLst>
                                  <p:childTnLst>
                                    <p:set>
                                      <p:cBhvr>
                                        <p:cTn id="28" dur="1" fill="hold">
                                          <p:stCondLst>
                                            <p:cond delay="0"/>
                                          </p:stCondLst>
                                        </p:cTn>
                                        <p:tgtEl>
                                          <p:spTgt spid="23"/>
                                        </p:tgtEl>
                                        <p:attrNameLst>
                                          <p:attrName>style.visibility</p:attrName>
                                        </p:attrNameLst>
                                      </p:cBhvr>
                                      <p:to>
                                        <p:strVal val="visible"/>
                                      </p:to>
                                    </p:set>
                                    <p:anim calcmode="lin" valueType="num">
                                      <p:cBhvr additive="base">
                                        <p:cTn id="29" dur="500"/>
                                        <p:tgtEl>
                                          <p:spTgt spid="23"/>
                                        </p:tgtEl>
                                        <p:attrNameLst>
                                          <p:attrName>ppt_x</p:attrName>
                                        </p:attrNameLst>
                                      </p:cBhvr>
                                      <p:tavLst>
                                        <p:tav tm="0">
                                          <p:val>
                                            <p:strVal val="#ppt_x-#ppt_w*1.125000"/>
                                          </p:val>
                                        </p:tav>
                                        <p:tav tm="100000">
                                          <p:val>
                                            <p:strVal val="#ppt_x"/>
                                          </p:val>
                                        </p:tav>
                                      </p:tavLst>
                                    </p:anim>
                                    <p:animEffect transition="in" filter="wipe(right)">
                                      <p:cBhvr>
                                        <p:cTn id="30" dur="500"/>
                                        <p:tgtEl>
                                          <p:spTgt spid="23"/>
                                        </p:tgtEl>
                                      </p:cBhvr>
                                    </p:animEffect>
                                  </p:childTnLst>
                                </p:cTn>
                              </p:par>
                            </p:childTnLst>
                          </p:cTn>
                        </p:par>
                        <p:par>
                          <p:cTn id="31" fill="hold">
                            <p:stCondLst>
                              <p:cond delay="3000"/>
                            </p:stCondLst>
                            <p:childTnLst>
                              <p:par>
                                <p:cTn id="32" presetID="53" presetClass="entr" presetSubtype="16" fill="hold" grpId="0" nodeType="afterEffect">
                                  <p:stCondLst>
                                    <p:cond delay="0"/>
                                  </p:stCondLst>
                                  <p:iterate type="lt">
                                    <p:tmPct val="10000"/>
                                  </p:iterate>
                                  <p:childTnLst>
                                    <p:set>
                                      <p:cBhvr>
                                        <p:cTn id="33" dur="1" fill="hold">
                                          <p:stCondLst>
                                            <p:cond delay="0"/>
                                          </p:stCondLst>
                                        </p:cTn>
                                        <p:tgtEl>
                                          <p:spTgt spid="24"/>
                                        </p:tgtEl>
                                        <p:attrNameLst>
                                          <p:attrName>style.visibility</p:attrName>
                                        </p:attrNameLst>
                                      </p:cBhvr>
                                      <p:to>
                                        <p:strVal val="visible"/>
                                      </p:to>
                                    </p:set>
                                    <p:anim calcmode="lin" valueType="num">
                                      <p:cBhvr>
                                        <p:cTn id="34" dur="250" fill="hold"/>
                                        <p:tgtEl>
                                          <p:spTgt spid="24"/>
                                        </p:tgtEl>
                                        <p:attrNameLst>
                                          <p:attrName>ppt_w</p:attrName>
                                        </p:attrNameLst>
                                      </p:cBhvr>
                                      <p:tavLst>
                                        <p:tav tm="0">
                                          <p:val>
                                            <p:fltVal val="0"/>
                                          </p:val>
                                        </p:tav>
                                        <p:tav tm="100000">
                                          <p:val>
                                            <p:strVal val="#ppt_w"/>
                                          </p:val>
                                        </p:tav>
                                      </p:tavLst>
                                    </p:anim>
                                    <p:anim calcmode="lin" valueType="num">
                                      <p:cBhvr>
                                        <p:cTn id="35" dur="250" fill="hold"/>
                                        <p:tgtEl>
                                          <p:spTgt spid="24"/>
                                        </p:tgtEl>
                                        <p:attrNameLst>
                                          <p:attrName>ppt_h</p:attrName>
                                        </p:attrNameLst>
                                      </p:cBhvr>
                                      <p:tavLst>
                                        <p:tav tm="0">
                                          <p:val>
                                            <p:fltVal val="0"/>
                                          </p:val>
                                        </p:tav>
                                        <p:tav tm="100000">
                                          <p:val>
                                            <p:strVal val="#ppt_h"/>
                                          </p:val>
                                        </p:tav>
                                      </p:tavLst>
                                    </p:anim>
                                    <p:animEffect transition="in" filter="fade">
                                      <p:cBhvr>
                                        <p:cTn id="36" dur="25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3" grpId="0" bldLvl="0" animBg="1"/>
      <p:bldP spid="21" grpId="0" bldLvl="0" animBg="1"/>
      <p:bldP spid="23" grpId="0" bldLvl="0" animBg="1"/>
      <p:bldP spid="2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任意多边形 7"/>
          <p:cNvSpPr/>
          <p:nvPr userDrawn="1">
            <p:custDataLst>
              <p:tags r:id="rId1"/>
            </p:custDataLst>
          </p:nvPr>
        </p:nvSpPr>
        <p:spPr>
          <a:xfrm flipV="1">
            <a:off x="521336" y="687070"/>
            <a:ext cx="11405235" cy="76200"/>
          </a:xfrm>
          <a:custGeom>
            <a:avLst/>
            <a:gdLst>
              <a:gd name="connsiteX0" fmla="*/ 0 w 12125327"/>
              <a:gd name="connsiteY0" fmla="*/ 0 h 31282"/>
              <a:gd name="connsiteX1" fmla="*/ 12125327 w 12125327"/>
              <a:gd name="connsiteY1" fmla="*/ 0 h 31282"/>
              <a:gd name="connsiteX2" fmla="*/ 12125327 w 12125327"/>
              <a:gd name="connsiteY2" fmla="*/ 31282 h 31282"/>
              <a:gd name="connsiteX3" fmla="*/ 17139 w 12125327"/>
              <a:gd name="connsiteY3" fmla="*/ 31282 h 31282"/>
            </a:gdLst>
            <a:ahLst/>
            <a:cxnLst>
              <a:cxn ang="0">
                <a:pos x="connsiteX0" y="connsiteY0"/>
              </a:cxn>
              <a:cxn ang="0">
                <a:pos x="connsiteX1" y="connsiteY1"/>
              </a:cxn>
              <a:cxn ang="0">
                <a:pos x="connsiteX2" y="connsiteY2"/>
              </a:cxn>
              <a:cxn ang="0">
                <a:pos x="connsiteX3" y="connsiteY3"/>
              </a:cxn>
            </a:cxnLst>
            <a:rect l="l" t="t" r="r" b="b"/>
            <a:pathLst>
              <a:path w="12125327" h="31282">
                <a:moveTo>
                  <a:pt x="0" y="0"/>
                </a:moveTo>
                <a:lnTo>
                  <a:pt x="12125327" y="0"/>
                </a:lnTo>
                <a:lnTo>
                  <a:pt x="12125327" y="31282"/>
                </a:lnTo>
                <a:lnTo>
                  <a:pt x="17139" y="31282"/>
                </a:lnTo>
                <a:close/>
              </a:path>
            </a:pathLst>
          </a:custGeom>
          <a:solidFill>
            <a:srgbClr val="615970">
              <a:alpha val="9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7032" tIns="33516" rIns="67032" bIns="33516" numCol="1" spcCol="0" rtlCol="0" fromWordArt="0" anchor="ctr" anchorCtr="0" forceAA="0" compatLnSpc="1">
            <a:noAutofit/>
          </a:bodyPr>
          <a:lstStyle/>
          <a:p>
            <a:pPr algn="ctr"/>
            <a:endParaRPr lang="zh-CN" altLang="en-US" sz="1400">
              <a:latin typeface="Arial" panose="020B0604020202020204" pitchFamily="34" charset="0"/>
              <a:ea typeface="微软雅黑" panose="020B0503020204020204" charset="-122"/>
              <a:sym typeface="Arial" panose="020B0604020202020204" pitchFamily="34" charset="0"/>
            </a:endParaRPr>
          </a:p>
        </p:txBody>
      </p:sp>
      <p:sp>
        <p:nvSpPr>
          <p:cNvPr id="9" name="任意多边形 8"/>
          <p:cNvSpPr/>
          <p:nvPr userDrawn="1">
            <p:custDataLst>
              <p:tags r:id="rId2"/>
            </p:custDataLst>
          </p:nvPr>
        </p:nvSpPr>
        <p:spPr>
          <a:xfrm>
            <a:off x="-14603" y="381541"/>
            <a:ext cx="410536" cy="381886"/>
          </a:xfrm>
          <a:custGeom>
            <a:avLst/>
            <a:gdLst>
              <a:gd name="connsiteX0" fmla="*/ 284734 w 577217"/>
              <a:gd name="connsiteY0" fmla="*/ 0 h 536832"/>
              <a:gd name="connsiteX1" fmla="*/ 577217 w 577217"/>
              <a:gd name="connsiteY1" fmla="*/ 536832 h 536832"/>
              <a:gd name="connsiteX2" fmla="*/ 0 w 577217"/>
              <a:gd name="connsiteY2" fmla="*/ 536832 h 536832"/>
              <a:gd name="connsiteX3" fmla="*/ 0 w 577217"/>
              <a:gd name="connsiteY3" fmla="*/ 184 h 536832"/>
            </a:gdLst>
            <a:ahLst/>
            <a:cxnLst>
              <a:cxn ang="0">
                <a:pos x="connsiteX0" y="connsiteY0"/>
              </a:cxn>
              <a:cxn ang="0">
                <a:pos x="connsiteX1" y="connsiteY1"/>
              </a:cxn>
              <a:cxn ang="0">
                <a:pos x="connsiteX2" y="connsiteY2"/>
              </a:cxn>
              <a:cxn ang="0">
                <a:pos x="connsiteX3" y="connsiteY3"/>
              </a:cxn>
            </a:cxnLst>
            <a:rect l="l" t="t" r="r" b="b"/>
            <a:pathLst>
              <a:path w="577217" h="536832">
                <a:moveTo>
                  <a:pt x="284734" y="0"/>
                </a:moveTo>
                <a:lnTo>
                  <a:pt x="577217" y="536832"/>
                </a:lnTo>
                <a:lnTo>
                  <a:pt x="0" y="536832"/>
                </a:lnTo>
                <a:lnTo>
                  <a:pt x="0" y="184"/>
                </a:lnTo>
                <a:close/>
              </a:path>
            </a:pathLst>
          </a:custGeom>
          <a:solidFill>
            <a:srgbClr val="61597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7032" tIns="33516" rIns="67032" bIns="33516" numCol="1" spcCol="0" rtlCol="0" fromWordArt="0" anchor="ctr" anchorCtr="0" forceAA="0" compatLnSpc="1">
            <a:noAutofit/>
          </a:bodyPr>
          <a:lstStyle/>
          <a:p>
            <a:pPr algn="ctr"/>
            <a:endParaRPr lang="zh-CN" altLang="en-US" sz="1400" dirty="0">
              <a:solidFill>
                <a:srgbClr val="7EC234"/>
              </a:solidFill>
              <a:latin typeface="Arial" panose="020B0604020202020204" pitchFamily="34" charset="0"/>
              <a:ea typeface="微软雅黑" panose="020B0503020204020204" charset="-122"/>
              <a:sym typeface="Arial" panose="020B0604020202020204" pitchFamily="34" charset="0"/>
            </a:endParaRPr>
          </a:p>
        </p:txBody>
      </p:sp>
      <p:sp>
        <p:nvSpPr>
          <p:cNvPr id="26" name="Title 1"/>
          <p:cNvSpPr txBox="1"/>
          <p:nvPr/>
        </p:nvSpPr>
        <p:spPr>
          <a:xfrm>
            <a:off x="600070" y="231316"/>
            <a:ext cx="5046127" cy="379477"/>
          </a:xfrm>
          <a:prstGeom prst="rect">
            <a:avLst/>
          </a:prstGeom>
        </p:spPr>
        <p:txBody>
          <a:bodyPr lIns="0" rIns="0" anchor="ctr">
            <a:noAutofit/>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anose="020B0306030504020204" pitchFamily="34" charset="0"/>
              </a:defRPr>
            </a:lvl1pPr>
          </a:lstStyle>
          <a:p>
            <a:pPr algn="l">
              <a:defRPr/>
            </a:pPr>
            <a:r>
              <a:rPr lang="zh-CN" altLang="en-US" sz="2400" b="1" dirty="0">
                <a:solidFill>
                  <a:srgbClr val="615970"/>
                </a:solidFill>
                <a:latin typeface="微软雅黑" panose="020B0503020204020204" charset="-122"/>
                <a:ea typeface="微软雅黑" panose="020B0503020204020204" charset="-122"/>
                <a:sym typeface="+mn-ea"/>
              </a:rPr>
              <a:t>The whole idea of the work</a:t>
            </a:r>
          </a:p>
        </p:txBody>
      </p:sp>
      <p:grpSp>
        <p:nvGrpSpPr>
          <p:cNvPr id="2" name="组合 1"/>
          <p:cNvGrpSpPr/>
          <p:nvPr/>
        </p:nvGrpSpPr>
        <p:grpSpPr>
          <a:xfrm>
            <a:off x="3270886" y="1686560"/>
            <a:ext cx="5803265" cy="4685030"/>
            <a:chOff x="5091" y="2564"/>
            <a:chExt cx="9139" cy="7378"/>
          </a:xfrm>
        </p:grpSpPr>
        <p:sp>
          <p:nvSpPr>
            <p:cNvPr id="7" name="iS1ide-Freeform: Shape 3"/>
            <p:cNvSpPr/>
            <p:nvPr/>
          </p:nvSpPr>
          <p:spPr bwMode="auto">
            <a:xfrm>
              <a:off x="5091" y="6646"/>
              <a:ext cx="4521" cy="1660"/>
            </a:xfrm>
            <a:custGeom>
              <a:avLst/>
              <a:gdLst/>
              <a:ahLst/>
              <a:cxnLst>
                <a:cxn ang="0">
                  <a:pos x="1528" y="281"/>
                </a:cxn>
                <a:cxn ang="0">
                  <a:pos x="767" y="561"/>
                </a:cxn>
                <a:cxn ang="0">
                  <a:pos x="0" y="281"/>
                </a:cxn>
                <a:cxn ang="0">
                  <a:pos x="761" y="0"/>
                </a:cxn>
                <a:cxn ang="0">
                  <a:pos x="1528" y="281"/>
                </a:cxn>
              </a:cxnLst>
              <a:rect l="0" t="0" r="r" b="b"/>
              <a:pathLst>
                <a:path w="1528" h="561">
                  <a:moveTo>
                    <a:pt x="1528" y="281"/>
                  </a:moveTo>
                  <a:lnTo>
                    <a:pt x="767" y="561"/>
                  </a:lnTo>
                  <a:lnTo>
                    <a:pt x="0" y="281"/>
                  </a:lnTo>
                  <a:lnTo>
                    <a:pt x="761" y="0"/>
                  </a:lnTo>
                  <a:lnTo>
                    <a:pt x="1528" y="281"/>
                  </a:lnTo>
                  <a:close/>
                </a:path>
              </a:pathLst>
            </a:custGeom>
            <a:solidFill>
              <a:srgbClr val="888293"/>
            </a:solidFill>
            <a:ln w="9525">
              <a:noFill/>
              <a:round/>
            </a:ln>
          </p:spPr>
          <p:txBody>
            <a:bodyPr anchor="ctr"/>
            <a:lstStyle/>
            <a:p>
              <a:pPr algn="ctr"/>
              <a:endParaRPr/>
            </a:p>
          </p:txBody>
        </p:sp>
        <p:sp>
          <p:nvSpPr>
            <p:cNvPr id="3" name="iS1ide-Freeform: Shape 4"/>
            <p:cNvSpPr/>
            <p:nvPr/>
          </p:nvSpPr>
          <p:spPr bwMode="auto">
            <a:xfrm>
              <a:off x="5091" y="8315"/>
              <a:ext cx="4512" cy="1627"/>
            </a:xfrm>
            <a:custGeom>
              <a:avLst/>
              <a:gdLst/>
              <a:ahLst/>
              <a:cxnLst>
                <a:cxn ang="0">
                  <a:pos x="761" y="550"/>
                </a:cxn>
                <a:cxn ang="0">
                  <a:pos x="0" y="278"/>
                </a:cxn>
                <a:cxn ang="0">
                  <a:pos x="767" y="0"/>
                </a:cxn>
                <a:cxn ang="0">
                  <a:pos x="1525" y="275"/>
                </a:cxn>
                <a:cxn ang="0">
                  <a:pos x="761" y="550"/>
                </a:cxn>
              </a:cxnLst>
              <a:rect l="0" t="0" r="r" b="b"/>
              <a:pathLst>
                <a:path w="1525" h="550">
                  <a:moveTo>
                    <a:pt x="761" y="550"/>
                  </a:moveTo>
                  <a:lnTo>
                    <a:pt x="0" y="278"/>
                  </a:lnTo>
                  <a:lnTo>
                    <a:pt x="767" y="0"/>
                  </a:lnTo>
                  <a:lnTo>
                    <a:pt x="1525" y="275"/>
                  </a:lnTo>
                  <a:lnTo>
                    <a:pt x="761" y="550"/>
                  </a:lnTo>
                  <a:close/>
                </a:path>
              </a:pathLst>
            </a:custGeom>
            <a:solidFill>
              <a:srgbClr val="9E99A7"/>
            </a:solidFill>
            <a:ln w="9525">
              <a:noFill/>
              <a:round/>
            </a:ln>
          </p:spPr>
          <p:txBody>
            <a:bodyPr anchor="ctr"/>
            <a:lstStyle/>
            <a:p>
              <a:pPr algn="ctr"/>
              <a:endParaRPr/>
            </a:p>
          </p:txBody>
        </p:sp>
        <p:sp>
          <p:nvSpPr>
            <p:cNvPr id="4" name="iS1ide-Freeform: Shape 5"/>
            <p:cNvSpPr/>
            <p:nvPr/>
          </p:nvSpPr>
          <p:spPr bwMode="auto">
            <a:xfrm>
              <a:off x="7360" y="7487"/>
              <a:ext cx="4497" cy="1642"/>
            </a:xfrm>
            <a:custGeom>
              <a:avLst/>
              <a:gdLst/>
              <a:ahLst/>
              <a:cxnLst>
                <a:cxn ang="0">
                  <a:pos x="758" y="555"/>
                </a:cxn>
                <a:cxn ang="0">
                  <a:pos x="0" y="280"/>
                </a:cxn>
                <a:cxn ang="0">
                  <a:pos x="761" y="0"/>
                </a:cxn>
                <a:cxn ang="0">
                  <a:pos x="1520" y="277"/>
                </a:cxn>
                <a:cxn ang="0">
                  <a:pos x="758" y="555"/>
                </a:cxn>
              </a:cxnLst>
              <a:rect l="0" t="0" r="r" b="b"/>
              <a:pathLst>
                <a:path w="1520" h="555">
                  <a:moveTo>
                    <a:pt x="758" y="555"/>
                  </a:moveTo>
                  <a:lnTo>
                    <a:pt x="0" y="280"/>
                  </a:lnTo>
                  <a:lnTo>
                    <a:pt x="761" y="0"/>
                  </a:lnTo>
                  <a:lnTo>
                    <a:pt x="1520" y="277"/>
                  </a:lnTo>
                  <a:lnTo>
                    <a:pt x="758" y="555"/>
                  </a:lnTo>
                  <a:close/>
                </a:path>
              </a:pathLst>
            </a:custGeom>
            <a:solidFill>
              <a:srgbClr val="9E99A7"/>
            </a:solidFill>
            <a:ln w="9525">
              <a:noFill/>
              <a:round/>
            </a:ln>
          </p:spPr>
          <p:txBody>
            <a:bodyPr anchor="ctr"/>
            <a:lstStyle/>
            <a:p>
              <a:pPr algn="ctr"/>
              <a:endParaRPr/>
            </a:p>
          </p:txBody>
        </p:sp>
        <p:sp>
          <p:nvSpPr>
            <p:cNvPr id="10" name="iS1ide-Freeform: Shape 6"/>
            <p:cNvSpPr/>
            <p:nvPr/>
          </p:nvSpPr>
          <p:spPr bwMode="auto">
            <a:xfrm>
              <a:off x="9612" y="6664"/>
              <a:ext cx="4497" cy="1642"/>
            </a:xfrm>
            <a:custGeom>
              <a:avLst/>
              <a:gdLst/>
              <a:ahLst/>
              <a:cxnLst>
                <a:cxn ang="0">
                  <a:pos x="762" y="555"/>
                </a:cxn>
                <a:cxn ang="0">
                  <a:pos x="759" y="555"/>
                </a:cxn>
                <a:cxn ang="0">
                  <a:pos x="0" y="278"/>
                </a:cxn>
                <a:cxn ang="0">
                  <a:pos x="762" y="0"/>
                </a:cxn>
                <a:cxn ang="0">
                  <a:pos x="1520" y="278"/>
                </a:cxn>
                <a:cxn ang="0">
                  <a:pos x="762" y="555"/>
                </a:cxn>
              </a:cxnLst>
              <a:rect l="0" t="0" r="r" b="b"/>
              <a:pathLst>
                <a:path w="1520" h="555">
                  <a:moveTo>
                    <a:pt x="762" y="555"/>
                  </a:moveTo>
                  <a:lnTo>
                    <a:pt x="759" y="555"/>
                  </a:lnTo>
                  <a:lnTo>
                    <a:pt x="0" y="278"/>
                  </a:lnTo>
                  <a:lnTo>
                    <a:pt x="762" y="0"/>
                  </a:lnTo>
                  <a:lnTo>
                    <a:pt x="1520" y="278"/>
                  </a:lnTo>
                  <a:lnTo>
                    <a:pt x="762" y="555"/>
                  </a:lnTo>
                  <a:close/>
                </a:path>
              </a:pathLst>
            </a:custGeom>
            <a:solidFill>
              <a:srgbClr val="888293"/>
            </a:solidFill>
            <a:ln w="9525">
              <a:noFill/>
              <a:round/>
            </a:ln>
          </p:spPr>
          <p:txBody>
            <a:bodyPr anchor="ctr"/>
            <a:lstStyle/>
            <a:p>
              <a:pPr algn="ctr"/>
              <a:endParaRPr/>
            </a:p>
          </p:txBody>
        </p:sp>
        <p:sp>
          <p:nvSpPr>
            <p:cNvPr id="11" name="iS1ide-Freeform: Shape 7"/>
            <p:cNvSpPr/>
            <p:nvPr/>
          </p:nvSpPr>
          <p:spPr bwMode="auto">
            <a:xfrm>
              <a:off x="9612" y="8306"/>
              <a:ext cx="4497" cy="1627"/>
            </a:xfrm>
            <a:custGeom>
              <a:avLst/>
              <a:gdLst/>
              <a:ahLst/>
              <a:cxnLst>
                <a:cxn ang="0">
                  <a:pos x="762" y="0"/>
                </a:cxn>
                <a:cxn ang="0">
                  <a:pos x="1520" y="278"/>
                </a:cxn>
                <a:cxn ang="0">
                  <a:pos x="742" y="550"/>
                </a:cxn>
                <a:cxn ang="0">
                  <a:pos x="0" y="278"/>
                </a:cxn>
                <a:cxn ang="0">
                  <a:pos x="0" y="275"/>
                </a:cxn>
                <a:cxn ang="0">
                  <a:pos x="759" y="0"/>
                </a:cxn>
                <a:cxn ang="0">
                  <a:pos x="762" y="0"/>
                </a:cxn>
              </a:cxnLst>
              <a:rect l="0" t="0" r="r" b="b"/>
              <a:pathLst>
                <a:path w="1520" h="550">
                  <a:moveTo>
                    <a:pt x="762" y="0"/>
                  </a:moveTo>
                  <a:lnTo>
                    <a:pt x="1520" y="278"/>
                  </a:lnTo>
                  <a:lnTo>
                    <a:pt x="742" y="550"/>
                  </a:lnTo>
                  <a:lnTo>
                    <a:pt x="0" y="278"/>
                  </a:lnTo>
                  <a:lnTo>
                    <a:pt x="0" y="275"/>
                  </a:lnTo>
                  <a:lnTo>
                    <a:pt x="759" y="0"/>
                  </a:lnTo>
                  <a:lnTo>
                    <a:pt x="762" y="0"/>
                  </a:lnTo>
                  <a:close/>
                </a:path>
              </a:pathLst>
            </a:custGeom>
            <a:solidFill>
              <a:srgbClr val="888293"/>
            </a:solidFill>
            <a:ln w="9525">
              <a:noFill/>
              <a:round/>
            </a:ln>
          </p:spPr>
          <p:txBody>
            <a:bodyPr anchor="ctr"/>
            <a:lstStyle/>
            <a:p>
              <a:pPr algn="ctr"/>
              <a:endParaRPr/>
            </a:p>
          </p:txBody>
        </p:sp>
        <p:grpSp>
          <p:nvGrpSpPr>
            <p:cNvPr id="12" name="Group 8"/>
            <p:cNvGrpSpPr/>
            <p:nvPr/>
          </p:nvGrpSpPr>
          <p:grpSpPr>
            <a:xfrm>
              <a:off x="8239" y="6229"/>
              <a:ext cx="2695" cy="2376"/>
              <a:chOff x="3841750" y="2522538"/>
              <a:chExt cx="1446213" cy="1274762"/>
            </a:xfrm>
          </p:grpSpPr>
          <p:sp>
            <p:nvSpPr>
              <p:cNvPr id="37" name="iS1ide-Freeform: Shape 9"/>
              <p:cNvSpPr/>
              <p:nvPr/>
            </p:nvSpPr>
            <p:spPr bwMode="auto">
              <a:xfrm>
                <a:off x="3841750" y="2522538"/>
                <a:ext cx="1443038" cy="517525"/>
              </a:xfrm>
              <a:custGeom>
                <a:avLst/>
                <a:gdLst/>
                <a:ahLst/>
                <a:cxnLst>
                  <a:cxn ang="0">
                    <a:pos x="0" y="159"/>
                  </a:cxn>
                  <a:cxn ang="0">
                    <a:pos x="464" y="0"/>
                  </a:cxn>
                  <a:cxn ang="0">
                    <a:pos x="909" y="159"/>
                  </a:cxn>
                  <a:cxn ang="0">
                    <a:pos x="464" y="326"/>
                  </a:cxn>
                  <a:cxn ang="0">
                    <a:pos x="0" y="159"/>
                  </a:cxn>
                </a:cxnLst>
                <a:rect l="0" t="0" r="r" b="b"/>
                <a:pathLst>
                  <a:path w="909" h="326">
                    <a:moveTo>
                      <a:pt x="0" y="159"/>
                    </a:moveTo>
                    <a:lnTo>
                      <a:pt x="464" y="0"/>
                    </a:lnTo>
                    <a:lnTo>
                      <a:pt x="909" y="159"/>
                    </a:lnTo>
                    <a:lnTo>
                      <a:pt x="464" y="326"/>
                    </a:lnTo>
                    <a:lnTo>
                      <a:pt x="0" y="159"/>
                    </a:lnTo>
                    <a:close/>
                  </a:path>
                </a:pathLst>
              </a:custGeom>
              <a:solidFill>
                <a:srgbClr val="888293">
                  <a:alpha val="84000"/>
                </a:srgbClr>
              </a:solidFill>
              <a:ln w="9525">
                <a:noFill/>
                <a:round/>
              </a:ln>
            </p:spPr>
            <p:txBody>
              <a:bodyPr anchor="ctr"/>
              <a:lstStyle/>
              <a:p>
                <a:pPr algn="ctr"/>
                <a:endParaRPr/>
              </a:p>
            </p:txBody>
          </p:sp>
          <p:sp>
            <p:nvSpPr>
              <p:cNvPr id="38" name="iS1ide-Freeform: Shape 10"/>
              <p:cNvSpPr/>
              <p:nvPr/>
            </p:nvSpPr>
            <p:spPr bwMode="auto">
              <a:xfrm>
                <a:off x="3841750" y="2774950"/>
                <a:ext cx="736599" cy="1022350"/>
              </a:xfrm>
              <a:custGeom>
                <a:avLst/>
                <a:gdLst/>
                <a:ahLst/>
                <a:cxnLst>
                  <a:cxn ang="0">
                    <a:pos x="0" y="479"/>
                  </a:cxn>
                  <a:cxn ang="0">
                    <a:pos x="0" y="0"/>
                  </a:cxn>
                  <a:cxn ang="0">
                    <a:pos x="464" y="167"/>
                  </a:cxn>
                  <a:cxn ang="0">
                    <a:pos x="464" y="644"/>
                  </a:cxn>
                  <a:cxn ang="0">
                    <a:pos x="0" y="479"/>
                  </a:cxn>
                </a:cxnLst>
                <a:rect l="0" t="0" r="r" b="b"/>
                <a:pathLst>
                  <a:path w="464" h="644">
                    <a:moveTo>
                      <a:pt x="0" y="479"/>
                    </a:moveTo>
                    <a:lnTo>
                      <a:pt x="0" y="0"/>
                    </a:lnTo>
                    <a:lnTo>
                      <a:pt x="464" y="167"/>
                    </a:lnTo>
                    <a:lnTo>
                      <a:pt x="464" y="644"/>
                    </a:lnTo>
                    <a:lnTo>
                      <a:pt x="0" y="479"/>
                    </a:lnTo>
                    <a:close/>
                  </a:path>
                </a:pathLst>
              </a:custGeom>
              <a:solidFill>
                <a:srgbClr val="615970">
                  <a:alpha val="91000"/>
                </a:srgbClr>
              </a:solidFill>
              <a:ln w="9525">
                <a:noFill/>
                <a:round/>
              </a:ln>
            </p:spPr>
            <p:txBody>
              <a:bodyPr anchor="ctr"/>
              <a:lstStyle/>
              <a:p>
                <a:pPr algn="ctr"/>
                <a:endParaRPr/>
              </a:p>
            </p:txBody>
          </p:sp>
          <p:sp>
            <p:nvSpPr>
              <p:cNvPr id="39" name="iS1ide-Freeform: Shape 11"/>
              <p:cNvSpPr/>
              <p:nvPr/>
            </p:nvSpPr>
            <p:spPr bwMode="auto">
              <a:xfrm>
                <a:off x="4578350" y="2774950"/>
                <a:ext cx="709613" cy="1022350"/>
              </a:xfrm>
              <a:custGeom>
                <a:avLst/>
                <a:gdLst/>
                <a:ahLst/>
                <a:cxnLst>
                  <a:cxn ang="0">
                    <a:pos x="447" y="482"/>
                  </a:cxn>
                  <a:cxn ang="0">
                    <a:pos x="445" y="482"/>
                  </a:cxn>
                  <a:cxn ang="0">
                    <a:pos x="0" y="644"/>
                  </a:cxn>
                  <a:cxn ang="0">
                    <a:pos x="0" y="167"/>
                  </a:cxn>
                  <a:cxn ang="0">
                    <a:pos x="445" y="0"/>
                  </a:cxn>
                  <a:cxn ang="0">
                    <a:pos x="447" y="482"/>
                  </a:cxn>
                </a:cxnLst>
                <a:rect l="0" t="0" r="r" b="b"/>
                <a:pathLst>
                  <a:path w="447" h="644">
                    <a:moveTo>
                      <a:pt x="447" y="482"/>
                    </a:moveTo>
                    <a:lnTo>
                      <a:pt x="445" y="482"/>
                    </a:lnTo>
                    <a:lnTo>
                      <a:pt x="0" y="644"/>
                    </a:lnTo>
                    <a:lnTo>
                      <a:pt x="0" y="167"/>
                    </a:lnTo>
                    <a:lnTo>
                      <a:pt x="445" y="0"/>
                    </a:lnTo>
                    <a:lnTo>
                      <a:pt x="447" y="482"/>
                    </a:lnTo>
                    <a:close/>
                  </a:path>
                </a:pathLst>
              </a:custGeom>
              <a:solidFill>
                <a:srgbClr val="615970"/>
              </a:solidFill>
              <a:ln w="9525">
                <a:noFill/>
                <a:round/>
              </a:ln>
            </p:spPr>
            <p:txBody>
              <a:bodyPr anchor="ctr"/>
              <a:lstStyle/>
              <a:p>
                <a:pPr algn="ctr"/>
                <a:endParaRPr/>
              </a:p>
            </p:txBody>
          </p:sp>
        </p:grpSp>
        <p:grpSp>
          <p:nvGrpSpPr>
            <p:cNvPr id="13" name="Group 12"/>
            <p:cNvGrpSpPr/>
            <p:nvPr/>
          </p:nvGrpSpPr>
          <p:grpSpPr>
            <a:xfrm>
              <a:off x="11866" y="4292"/>
              <a:ext cx="2243" cy="3195"/>
              <a:chOff x="5651357" y="2069468"/>
              <a:chExt cx="1068085" cy="1521809"/>
            </a:xfrm>
          </p:grpSpPr>
          <p:sp>
            <p:nvSpPr>
              <p:cNvPr id="35" name="iS1ide-Freeform: Shape 13"/>
              <p:cNvSpPr/>
              <p:nvPr/>
            </p:nvSpPr>
            <p:spPr bwMode="auto">
              <a:xfrm>
                <a:off x="5651357" y="2069468"/>
                <a:ext cx="1068085" cy="1521809"/>
              </a:xfrm>
              <a:custGeom>
                <a:avLst/>
                <a:gdLst/>
                <a:ahLst/>
                <a:cxnLst>
                  <a:cxn ang="0">
                    <a:pos x="758" y="272"/>
                  </a:cxn>
                  <a:cxn ang="0">
                    <a:pos x="758" y="1080"/>
                  </a:cxn>
                  <a:cxn ang="0">
                    <a:pos x="0" y="802"/>
                  </a:cxn>
                  <a:cxn ang="0">
                    <a:pos x="0" y="0"/>
                  </a:cxn>
                  <a:cxn ang="0">
                    <a:pos x="758" y="272"/>
                  </a:cxn>
                </a:cxnLst>
                <a:rect l="0" t="0" r="r" b="b"/>
                <a:pathLst>
                  <a:path w="758" h="1080">
                    <a:moveTo>
                      <a:pt x="758" y="272"/>
                    </a:moveTo>
                    <a:lnTo>
                      <a:pt x="758" y="1080"/>
                    </a:lnTo>
                    <a:lnTo>
                      <a:pt x="0" y="802"/>
                    </a:lnTo>
                    <a:lnTo>
                      <a:pt x="0" y="0"/>
                    </a:lnTo>
                    <a:lnTo>
                      <a:pt x="758" y="272"/>
                    </a:lnTo>
                    <a:close/>
                  </a:path>
                </a:pathLst>
              </a:custGeom>
              <a:solidFill>
                <a:srgbClr val="615970"/>
              </a:solidFill>
              <a:ln w="9525">
                <a:noFill/>
                <a:round/>
              </a:ln>
            </p:spPr>
            <p:txBody>
              <a:bodyPr anchor="ctr"/>
              <a:lstStyle/>
              <a:p>
                <a:pPr algn="ctr"/>
                <a:endParaRPr/>
              </a:p>
            </p:txBody>
          </p:sp>
          <p:sp>
            <p:nvSpPr>
              <p:cNvPr id="36" name="iS1ide-Freeform: Shape 14"/>
              <p:cNvSpPr/>
              <p:nvPr/>
            </p:nvSpPr>
            <p:spPr bwMode="auto">
              <a:xfrm rot="1093960">
                <a:off x="5957887" y="2661406"/>
                <a:ext cx="380667" cy="353081"/>
              </a:xfrm>
              <a:custGeom>
                <a:avLst/>
                <a:gdLst/>
                <a:ahLst/>
                <a:cxnLst>
                  <a:cxn ang="0">
                    <a:pos x="0" y="192"/>
                  </a:cxn>
                  <a:cxn ang="0">
                    <a:pos x="255" y="135"/>
                  </a:cxn>
                  <a:cxn ang="0">
                    <a:pos x="277" y="122"/>
                  </a:cxn>
                  <a:cxn ang="0">
                    <a:pos x="303" y="116"/>
                  </a:cxn>
                  <a:cxn ang="0">
                    <a:pos x="296" y="105"/>
                  </a:cxn>
                  <a:cxn ang="0">
                    <a:pos x="278" y="89"/>
                  </a:cxn>
                  <a:cxn ang="0">
                    <a:pos x="265" y="90"/>
                  </a:cxn>
                  <a:cxn ang="0">
                    <a:pos x="256" y="82"/>
                  </a:cxn>
                  <a:cxn ang="0">
                    <a:pos x="231" y="73"/>
                  </a:cxn>
                  <a:cxn ang="0">
                    <a:pos x="234" y="98"/>
                  </a:cxn>
                  <a:cxn ang="0">
                    <a:pos x="224" y="118"/>
                  </a:cxn>
                  <a:cxn ang="0">
                    <a:pos x="205" y="103"/>
                  </a:cxn>
                  <a:cxn ang="0">
                    <a:pos x="175" y="89"/>
                  </a:cxn>
                  <a:cxn ang="0">
                    <a:pos x="183" y="68"/>
                  </a:cxn>
                  <a:cxn ang="0">
                    <a:pos x="212" y="58"/>
                  </a:cxn>
                  <a:cxn ang="0">
                    <a:pos x="207" y="47"/>
                  </a:cxn>
                  <a:cxn ang="0">
                    <a:pos x="188" y="50"/>
                  </a:cxn>
                  <a:cxn ang="0">
                    <a:pos x="168" y="37"/>
                  </a:cxn>
                  <a:cxn ang="0">
                    <a:pos x="171" y="52"/>
                  </a:cxn>
                  <a:cxn ang="0">
                    <a:pos x="157" y="52"/>
                  </a:cxn>
                  <a:cxn ang="0">
                    <a:pos x="141" y="40"/>
                  </a:cxn>
                  <a:cxn ang="0">
                    <a:pos x="126" y="47"/>
                  </a:cxn>
                  <a:cxn ang="0">
                    <a:pos x="143" y="51"/>
                  </a:cxn>
                  <a:cxn ang="0">
                    <a:pos x="131" y="58"/>
                  </a:cxn>
                  <a:cxn ang="0">
                    <a:pos x="56" y="107"/>
                  </a:cxn>
                  <a:cxn ang="0">
                    <a:pos x="65" y="118"/>
                  </a:cxn>
                  <a:cxn ang="0">
                    <a:pos x="79" y="135"/>
                  </a:cxn>
                  <a:cxn ang="0">
                    <a:pos x="74" y="158"/>
                  </a:cxn>
                  <a:cxn ang="0">
                    <a:pos x="88" y="185"/>
                  </a:cxn>
                  <a:cxn ang="0">
                    <a:pos x="108" y="214"/>
                  </a:cxn>
                  <a:cxn ang="0">
                    <a:pos x="118" y="227"/>
                  </a:cxn>
                  <a:cxn ang="0">
                    <a:pos x="105" y="197"/>
                  </a:cxn>
                  <a:cxn ang="0">
                    <a:pos x="125" y="225"/>
                  </a:cxn>
                  <a:cxn ang="0">
                    <a:pos x="150" y="255"/>
                  </a:cxn>
                  <a:cxn ang="0">
                    <a:pos x="184" y="269"/>
                  </a:cxn>
                  <a:cxn ang="0">
                    <a:pos x="213" y="290"/>
                  </a:cxn>
                  <a:cxn ang="0">
                    <a:pos x="224" y="288"/>
                  </a:cxn>
                  <a:cxn ang="0">
                    <a:pos x="212" y="268"/>
                  </a:cxn>
                  <a:cxn ang="0">
                    <a:pos x="197" y="262"/>
                  </a:cxn>
                  <a:cxn ang="0">
                    <a:pos x="194" y="239"/>
                  </a:cxn>
                  <a:cxn ang="0">
                    <a:pos x="171" y="250"/>
                  </a:cxn>
                  <a:cxn ang="0">
                    <a:pos x="168" y="210"/>
                  </a:cxn>
                  <a:cxn ang="0">
                    <a:pos x="184" y="206"/>
                  </a:cxn>
                  <a:cxn ang="0">
                    <a:pos x="196" y="202"/>
                  </a:cxn>
                  <a:cxn ang="0">
                    <a:pos x="214" y="211"/>
                  </a:cxn>
                  <a:cxn ang="0">
                    <a:pos x="221" y="205"/>
                  </a:cxn>
                  <a:cxn ang="0">
                    <a:pos x="234" y="179"/>
                  </a:cxn>
                  <a:cxn ang="0">
                    <a:pos x="233" y="171"/>
                  </a:cxn>
                  <a:cxn ang="0">
                    <a:pos x="252" y="157"/>
                  </a:cxn>
                  <a:cxn ang="0">
                    <a:pos x="266" y="143"/>
                  </a:cxn>
                  <a:cxn ang="0">
                    <a:pos x="273" y="131"/>
                  </a:cxn>
                  <a:cxn ang="0">
                    <a:pos x="255" y="135"/>
                  </a:cxn>
                  <a:cxn ang="0">
                    <a:pos x="295" y="298"/>
                  </a:cxn>
                  <a:cxn ang="0">
                    <a:pos x="272" y="288"/>
                  </a:cxn>
                  <a:cxn ang="0">
                    <a:pos x="251" y="288"/>
                  </a:cxn>
                  <a:cxn ang="0">
                    <a:pos x="236" y="286"/>
                  </a:cxn>
                  <a:cxn ang="0">
                    <a:pos x="230" y="307"/>
                  </a:cxn>
                  <a:cxn ang="0">
                    <a:pos x="223" y="335"/>
                  </a:cxn>
                  <a:cxn ang="0">
                    <a:pos x="308" y="302"/>
                  </a:cxn>
                </a:cxnLst>
                <a:rect l="0" t="0" r="r" b="b"/>
                <a:pathLst>
                  <a:path w="384" h="384">
                    <a:moveTo>
                      <a:pt x="384" y="192"/>
                    </a:moveTo>
                    <a:cubicBezTo>
                      <a:pt x="384" y="298"/>
                      <a:pt x="298" y="384"/>
                      <a:pt x="192" y="384"/>
                    </a:cubicBezTo>
                    <a:cubicBezTo>
                      <a:pt x="86" y="384"/>
                      <a:pt x="0" y="298"/>
                      <a:pt x="0" y="192"/>
                    </a:cubicBezTo>
                    <a:cubicBezTo>
                      <a:pt x="0" y="86"/>
                      <a:pt x="86" y="0"/>
                      <a:pt x="192" y="0"/>
                    </a:cubicBezTo>
                    <a:cubicBezTo>
                      <a:pt x="298" y="0"/>
                      <a:pt x="384" y="86"/>
                      <a:pt x="384" y="192"/>
                    </a:cubicBezTo>
                    <a:close/>
                    <a:moveTo>
                      <a:pt x="255" y="135"/>
                    </a:moveTo>
                    <a:cubicBezTo>
                      <a:pt x="256" y="135"/>
                      <a:pt x="257" y="130"/>
                      <a:pt x="258" y="129"/>
                    </a:cubicBezTo>
                    <a:cubicBezTo>
                      <a:pt x="260" y="127"/>
                      <a:pt x="262" y="126"/>
                      <a:pt x="264" y="125"/>
                    </a:cubicBezTo>
                    <a:cubicBezTo>
                      <a:pt x="268" y="124"/>
                      <a:pt x="272" y="123"/>
                      <a:pt x="277" y="122"/>
                    </a:cubicBezTo>
                    <a:cubicBezTo>
                      <a:pt x="281" y="121"/>
                      <a:pt x="286" y="121"/>
                      <a:pt x="289" y="125"/>
                    </a:cubicBezTo>
                    <a:cubicBezTo>
                      <a:pt x="289" y="124"/>
                      <a:pt x="295" y="119"/>
                      <a:pt x="295" y="119"/>
                    </a:cubicBezTo>
                    <a:cubicBezTo>
                      <a:pt x="298" y="118"/>
                      <a:pt x="301" y="118"/>
                      <a:pt x="303" y="116"/>
                    </a:cubicBezTo>
                    <a:cubicBezTo>
                      <a:pt x="303" y="115"/>
                      <a:pt x="303" y="110"/>
                      <a:pt x="303" y="110"/>
                    </a:cubicBezTo>
                    <a:cubicBezTo>
                      <a:pt x="299" y="111"/>
                      <a:pt x="298" y="107"/>
                      <a:pt x="297" y="103"/>
                    </a:cubicBezTo>
                    <a:cubicBezTo>
                      <a:pt x="297" y="104"/>
                      <a:pt x="297" y="104"/>
                      <a:pt x="296" y="105"/>
                    </a:cubicBezTo>
                    <a:cubicBezTo>
                      <a:pt x="296" y="102"/>
                      <a:pt x="291" y="104"/>
                      <a:pt x="290" y="104"/>
                    </a:cubicBezTo>
                    <a:cubicBezTo>
                      <a:pt x="284" y="102"/>
                      <a:pt x="285" y="98"/>
                      <a:pt x="283" y="94"/>
                    </a:cubicBezTo>
                    <a:cubicBezTo>
                      <a:pt x="282" y="92"/>
                      <a:pt x="279" y="91"/>
                      <a:pt x="278" y="89"/>
                    </a:cubicBezTo>
                    <a:cubicBezTo>
                      <a:pt x="277" y="87"/>
                      <a:pt x="277" y="84"/>
                      <a:pt x="274" y="84"/>
                    </a:cubicBezTo>
                    <a:cubicBezTo>
                      <a:pt x="273" y="84"/>
                      <a:pt x="270" y="89"/>
                      <a:pt x="270" y="89"/>
                    </a:cubicBezTo>
                    <a:cubicBezTo>
                      <a:pt x="267" y="88"/>
                      <a:pt x="266" y="89"/>
                      <a:pt x="265" y="90"/>
                    </a:cubicBezTo>
                    <a:cubicBezTo>
                      <a:pt x="263" y="91"/>
                      <a:pt x="262" y="91"/>
                      <a:pt x="260" y="92"/>
                    </a:cubicBezTo>
                    <a:cubicBezTo>
                      <a:pt x="265" y="90"/>
                      <a:pt x="258" y="88"/>
                      <a:pt x="256" y="88"/>
                    </a:cubicBezTo>
                    <a:cubicBezTo>
                      <a:pt x="260" y="87"/>
                      <a:pt x="258" y="83"/>
                      <a:pt x="256" y="82"/>
                    </a:cubicBezTo>
                    <a:cubicBezTo>
                      <a:pt x="256" y="82"/>
                      <a:pt x="257" y="82"/>
                      <a:pt x="257" y="82"/>
                    </a:cubicBezTo>
                    <a:cubicBezTo>
                      <a:pt x="257" y="79"/>
                      <a:pt x="250" y="77"/>
                      <a:pt x="247" y="76"/>
                    </a:cubicBezTo>
                    <a:cubicBezTo>
                      <a:pt x="245" y="74"/>
                      <a:pt x="233" y="72"/>
                      <a:pt x="231" y="73"/>
                    </a:cubicBezTo>
                    <a:cubicBezTo>
                      <a:pt x="228" y="75"/>
                      <a:pt x="231" y="80"/>
                      <a:pt x="231" y="83"/>
                    </a:cubicBezTo>
                    <a:cubicBezTo>
                      <a:pt x="232" y="86"/>
                      <a:pt x="228" y="86"/>
                      <a:pt x="228" y="89"/>
                    </a:cubicBezTo>
                    <a:cubicBezTo>
                      <a:pt x="228" y="93"/>
                      <a:pt x="236" y="92"/>
                      <a:pt x="234" y="98"/>
                    </a:cubicBezTo>
                    <a:cubicBezTo>
                      <a:pt x="233" y="102"/>
                      <a:pt x="228" y="102"/>
                      <a:pt x="226" y="105"/>
                    </a:cubicBezTo>
                    <a:cubicBezTo>
                      <a:pt x="224" y="108"/>
                      <a:pt x="227" y="112"/>
                      <a:pt x="229" y="114"/>
                    </a:cubicBezTo>
                    <a:cubicBezTo>
                      <a:pt x="231" y="115"/>
                      <a:pt x="225" y="118"/>
                      <a:pt x="224" y="118"/>
                    </a:cubicBezTo>
                    <a:cubicBezTo>
                      <a:pt x="220" y="120"/>
                      <a:pt x="217" y="114"/>
                      <a:pt x="216" y="110"/>
                    </a:cubicBezTo>
                    <a:cubicBezTo>
                      <a:pt x="215" y="108"/>
                      <a:pt x="215" y="104"/>
                      <a:pt x="212" y="103"/>
                    </a:cubicBezTo>
                    <a:cubicBezTo>
                      <a:pt x="210" y="102"/>
                      <a:pt x="206" y="102"/>
                      <a:pt x="205" y="103"/>
                    </a:cubicBezTo>
                    <a:cubicBezTo>
                      <a:pt x="203" y="99"/>
                      <a:pt x="198" y="98"/>
                      <a:pt x="194" y="97"/>
                    </a:cubicBezTo>
                    <a:cubicBezTo>
                      <a:pt x="189" y="95"/>
                      <a:pt x="185" y="95"/>
                      <a:pt x="180" y="96"/>
                    </a:cubicBezTo>
                    <a:cubicBezTo>
                      <a:pt x="181" y="95"/>
                      <a:pt x="179" y="88"/>
                      <a:pt x="175" y="89"/>
                    </a:cubicBezTo>
                    <a:cubicBezTo>
                      <a:pt x="176" y="86"/>
                      <a:pt x="176" y="84"/>
                      <a:pt x="176" y="81"/>
                    </a:cubicBezTo>
                    <a:cubicBezTo>
                      <a:pt x="177" y="79"/>
                      <a:pt x="178" y="77"/>
                      <a:pt x="179" y="75"/>
                    </a:cubicBezTo>
                    <a:cubicBezTo>
                      <a:pt x="180" y="74"/>
                      <a:pt x="185" y="69"/>
                      <a:pt x="183" y="68"/>
                    </a:cubicBezTo>
                    <a:cubicBezTo>
                      <a:pt x="188" y="69"/>
                      <a:pt x="193" y="69"/>
                      <a:pt x="196" y="66"/>
                    </a:cubicBezTo>
                    <a:cubicBezTo>
                      <a:pt x="198" y="63"/>
                      <a:pt x="199" y="60"/>
                      <a:pt x="202" y="57"/>
                    </a:cubicBezTo>
                    <a:cubicBezTo>
                      <a:pt x="205" y="53"/>
                      <a:pt x="209" y="58"/>
                      <a:pt x="212" y="58"/>
                    </a:cubicBezTo>
                    <a:cubicBezTo>
                      <a:pt x="217" y="59"/>
                      <a:pt x="217" y="53"/>
                      <a:pt x="214" y="51"/>
                    </a:cubicBezTo>
                    <a:cubicBezTo>
                      <a:pt x="218" y="51"/>
                      <a:pt x="215" y="45"/>
                      <a:pt x="213" y="44"/>
                    </a:cubicBezTo>
                    <a:cubicBezTo>
                      <a:pt x="211" y="43"/>
                      <a:pt x="202" y="46"/>
                      <a:pt x="207" y="47"/>
                    </a:cubicBezTo>
                    <a:cubicBezTo>
                      <a:pt x="206" y="47"/>
                      <a:pt x="200" y="59"/>
                      <a:pt x="196" y="53"/>
                    </a:cubicBezTo>
                    <a:cubicBezTo>
                      <a:pt x="195" y="52"/>
                      <a:pt x="195" y="47"/>
                      <a:pt x="193" y="46"/>
                    </a:cubicBezTo>
                    <a:cubicBezTo>
                      <a:pt x="190" y="46"/>
                      <a:pt x="189" y="49"/>
                      <a:pt x="188" y="50"/>
                    </a:cubicBezTo>
                    <a:cubicBezTo>
                      <a:pt x="190" y="47"/>
                      <a:pt x="181" y="45"/>
                      <a:pt x="180" y="44"/>
                    </a:cubicBezTo>
                    <a:cubicBezTo>
                      <a:pt x="183" y="42"/>
                      <a:pt x="180" y="39"/>
                      <a:pt x="178" y="38"/>
                    </a:cubicBezTo>
                    <a:cubicBezTo>
                      <a:pt x="176" y="36"/>
                      <a:pt x="169" y="35"/>
                      <a:pt x="168" y="37"/>
                    </a:cubicBezTo>
                    <a:cubicBezTo>
                      <a:pt x="163" y="43"/>
                      <a:pt x="173" y="44"/>
                      <a:pt x="175" y="45"/>
                    </a:cubicBezTo>
                    <a:cubicBezTo>
                      <a:pt x="176" y="46"/>
                      <a:pt x="179" y="48"/>
                      <a:pt x="177" y="49"/>
                    </a:cubicBezTo>
                    <a:cubicBezTo>
                      <a:pt x="176" y="50"/>
                      <a:pt x="171" y="51"/>
                      <a:pt x="171" y="52"/>
                    </a:cubicBezTo>
                    <a:cubicBezTo>
                      <a:pt x="169" y="54"/>
                      <a:pt x="172" y="57"/>
                      <a:pt x="170" y="59"/>
                    </a:cubicBezTo>
                    <a:cubicBezTo>
                      <a:pt x="168" y="57"/>
                      <a:pt x="168" y="53"/>
                      <a:pt x="166" y="50"/>
                    </a:cubicBezTo>
                    <a:cubicBezTo>
                      <a:pt x="168" y="53"/>
                      <a:pt x="157" y="52"/>
                      <a:pt x="157" y="52"/>
                    </a:cubicBezTo>
                    <a:cubicBezTo>
                      <a:pt x="154" y="52"/>
                      <a:pt x="148" y="54"/>
                      <a:pt x="145" y="50"/>
                    </a:cubicBezTo>
                    <a:cubicBezTo>
                      <a:pt x="144" y="49"/>
                      <a:pt x="144" y="44"/>
                      <a:pt x="146" y="45"/>
                    </a:cubicBezTo>
                    <a:cubicBezTo>
                      <a:pt x="144" y="43"/>
                      <a:pt x="142" y="41"/>
                      <a:pt x="141" y="40"/>
                    </a:cubicBezTo>
                    <a:cubicBezTo>
                      <a:pt x="132" y="43"/>
                      <a:pt x="125" y="47"/>
                      <a:pt x="117" y="51"/>
                    </a:cubicBezTo>
                    <a:cubicBezTo>
                      <a:pt x="118" y="51"/>
                      <a:pt x="119" y="51"/>
                      <a:pt x="120" y="50"/>
                    </a:cubicBezTo>
                    <a:cubicBezTo>
                      <a:pt x="122" y="50"/>
                      <a:pt x="124" y="48"/>
                      <a:pt x="126" y="47"/>
                    </a:cubicBezTo>
                    <a:cubicBezTo>
                      <a:pt x="128" y="46"/>
                      <a:pt x="134" y="43"/>
                      <a:pt x="136" y="46"/>
                    </a:cubicBezTo>
                    <a:cubicBezTo>
                      <a:pt x="137" y="45"/>
                      <a:pt x="137" y="45"/>
                      <a:pt x="138" y="44"/>
                    </a:cubicBezTo>
                    <a:cubicBezTo>
                      <a:pt x="139" y="46"/>
                      <a:pt x="141" y="48"/>
                      <a:pt x="143" y="51"/>
                    </a:cubicBezTo>
                    <a:cubicBezTo>
                      <a:pt x="141" y="50"/>
                      <a:pt x="137" y="50"/>
                      <a:pt x="135" y="50"/>
                    </a:cubicBezTo>
                    <a:cubicBezTo>
                      <a:pt x="133" y="51"/>
                      <a:pt x="130" y="51"/>
                      <a:pt x="130" y="53"/>
                    </a:cubicBezTo>
                    <a:cubicBezTo>
                      <a:pt x="130" y="55"/>
                      <a:pt x="131" y="57"/>
                      <a:pt x="131" y="58"/>
                    </a:cubicBezTo>
                    <a:cubicBezTo>
                      <a:pt x="128" y="56"/>
                      <a:pt x="125" y="52"/>
                      <a:pt x="121" y="51"/>
                    </a:cubicBezTo>
                    <a:cubicBezTo>
                      <a:pt x="119" y="51"/>
                      <a:pt x="117" y="51"/>
                      <a:pt x="115" y="52"/>
                    </a:cubicBezTo>
                    <a:cubicBezTo>
                      <a:pt x="91" y="65"/>
                      <a:pt x="71" y="84"/>
                      <a:pt x="56" y="107"/>
                    </a:cubicBezTo>
                    <a:cubicBezTo>
                      <a:pt x="57" y="108"/>
                      <a:pt x="58" y="109"/>
                      <a:pt x="59" y="109"/>
                    </a:cubicBezTo>
                    <a:cubicBezTo>
                      <a:pt x="62" y="110"/>
                      <a:pt x="59" y="117"/>
                      <a:pt x="64" y="113"/>
                    </a:cubicBezTo>
                    <a:cubicBezTo>
                      <a:pt x="66" y="115"/>
                      <a:pt x="66" y="116"/>
                      <a:pt x="65" y="118"/>
                    </a:cubicBezTo>
                    <a:cubicBezTo>
                      <a:pt x="65" y="118"/>
                      <a:pt x="75" y="124"/>
                      <a:pt x="76" y="125"/>
                    </a:cubicBezTo>
                    <a:cubicBezTo>
                      <a:pt x="78" y="126"/>
                      <a:pt x="80" y="128"/>
                      <a:pt x="81" y="130"/>
                    </a:cubicBezTo>
                    <a:cubicBezTo>
                      <a:pt x="82" y="132"/>
                      <a:pt x="80" y="134"/>
                      <a:pt x="79" y="135"/>
                    </a:cubicBezTo>
                    <a:cubicBezTo>
                      <a:pt x="78" y="134"/>
                      <a:pt x="75" y="130"/>
                      <a:pt x="74" y="131"/>
                    </a:cubicBezTo>
                    <a:cubicBezTo>
                      <a:pt x="73" y="133"/>
                      <a:pt x="74" y="139"/>
                      <a:pt x="77" y="139"/>
                    </a:cubicBezTo>
                    <a:cubicBezTo>
                      <a:pt x="73" y="139"/>
                      <a:pt x="75" y="155"/>
                      <a:pt x="74" y="158"/>
                    </a:cubicBezTo>
                    <a:cubicBezTo>
                      <a:pt x="74" y="158"/>
                      <a:pt x="74" y="158"/>
                      <a:pt x="74" y="158"/>
                    </a:cubicBezTo>
                    <a:cubicBezTo>
                      <a:pt x="73" y="161"/>
                      <a:pt x="76" y="173"/>
                      <a:pt x="81" y="172"/>
                    </a:cubicBezTo>
                    <a:cubicBezTo>
                      <a:pt x="78" y="172"/>
                      <a:pt x="87" y="184"/>
                      <a:pt x="88" y="185"/>
                    </a:cubicBezTo>
                    <a:cubicBezTo>
                      <a:pt x="91" y="187"/>
                      <a:pt x="95" y="188"/>
                      <a:pt x="97" y="192"/>
                    </a:cubicBezTo>
                    <a:cubicBezTo>
                      <a:pt x="100" y="195"/>
                      <a:pt x="100" y="201"/>
                      <a:pt x="103" y="203"/>
                    </a:cubicBezTo>
                    <a:cubicBezTo>
                      <a:pt x="102" y="206"/>
                      <a:pt x="108" y="210"/>
                      <a:pt x="108" y="214"/>
                    </a:cubicBezTo>
                    <a:cubicBezTo>
                      <a:pt x="108" y="214"/>
                      <a:pt x="107" y="214"/>
                      <a:pt x="107" y="215"/>
                    </a:cubicBezTo>
                    <a:cubicBezTo>
                      <a:pt x="108" y="218"/>
                      <a:pt x="113" y="218"/>
                      <a:pt x="115" y="221"/>
                    </a:cubicBezTo>
                    <a:cubicBezTo>
                      <a:pt x="116" y="223"/>
                      <a:pt x="115" y="228"/>
                      <a:pt x="118" y="227"/>
                    </a:cubicBezTo>
                    <a:cubicBezTo>
                      <a:pt x="118" y="222"/>
                      <a:pt x="115" y="216"/>
                      <a:pt x="112" y="212"/>
                    </a:cubicBezTo>
                    <a:cubicBezTo>
                      <a:pt x="110" y="209"/>
                      <a:pt x="109" y="207"/>
                      <a:pt x="108" y="204"/>
                    </a:cubicBezTo>
                    <a:cubicBezTo>
                      <a:pt x="106" y="202"/>
                      <a:pt x="106" y="199"/>
                      <a:pt x="105" y="197"/>
                    </a:cubicBezTo>
                    <a:cubicBezTo>
                      <a:pt x="106" y="197"/>
                      <a:pt x="112" y="199"/>
                      <a:pt x="111" y="200"/>
                    </a:cubicBezTo>
                    <a:cubicBezTo>
                      <a:pt x="109" y="205"/>
                      <a:pt x="119" y="214"/>
                      <a:pt x="122" y="217"/>
                    </a:cubicBezTo>
                    <a:cubicBezTo>
                      <a:pt x="123" y="218"/>
                      <a:pt x="128" y="225"/>
                      <a:pt x="125" y="225"/>
                    </a:cubicBezTo>
                    <a:cubicBezTo>
                      <a:pt x="129" y="225"/>
                      <a:pt x="133" y="230"/>
                      <a:pt x="135" y="233"/>
                    </a:cubicBezTo>
                    <a:cubicBezTo>
                      <a:pt x="137" y="236"/>
                      <a:pt x="136" y="241"/>
                      <a:pt x="138" y="245"/>
                    </a:cubicBezTo>
                    <a:cubicBezTo>
                      <a:pt x="139" y="250"/>
                      <a:pt x="146" y="252"/>
                      <a:pt x="150" y="255"/>
                    </a:cubicBezTo>
                    <a:cubicBezTo>
                      <a:pt x="154" y="256"/>
                      <a:pt x="157" y="259"/>
                      <a:pt x="160" y="260"/>
                    </a:cubicBezTo>
                    <a:cubicBezTo>
                      <a:pt x="166" y="262"/>
                      <a:pt x="167" y="260"/>
                      <a:pt x="171" y="260"/>
                    </a:cubicBezTo>
                    <a:cubicBezTo>
                      <a:pt x="178" y="259"/>
                      <a:pt x="179" y="266"/>
                      <a:pt x="184" y="269"/>
                    </a:cubicBezTo>
                    <a:cubicBezTo>
                      <a:pt x="187" y="270"/>
                      <a:pt x="194" y="273"/>
                      <a:pt x="198" y="271"/>
                    </a:cubicBezTo>
                    <a:cubicBezTo>
                      <a:pt x="196" y="272"/>
                      <a:pt x="203" y="282"/>
                      <a:pt x="204" y="283"/>
                    </a:cubicBezTo>
                    <a:cubicBezTo>
                      <a:pt x="206" y="286"/>
                      <a:pt x="210" y="287"/>
                      <a:pt x="213" y="290"/>
                    </a:cubicBezTo>
                    <a:cubicBezTo>
                      <a:pt x="213" y="290"/>
                      <a:pt x="214" y="289"/>
                      <a:pt x="214" y="288"/>
                    </a:cubicBezTo>
                    <a:cubicBezTo>
                      <a:pt x="213" y="291"/>
                      <a:pt x="218" y="296"/>
                      <a:pt x="221" y="296"/>
                    </a:cubicBezTo>
                    <a:cubicBezTo>
                      <a:pt x="223" y="295"/>
                      <a:pt x="224" y="290"/>
                      <a:pt x="224" y="288"/>
                    </a:cubicBezTo>
                    <a:cubicBezTo>
                      <a:pt x="219" y="290"/>
                      <a:pt x="215" y="288"/>
                      <a:pt x="212" y="283"/>
                    </a:cubicBezTo>
                    <a:cubicBezTo>
                      <a:pt x="211" y="282"/>
                      <a:pt x="207" y="275"/>
                      <a:pt x="211" y="275"/>
                    </a:cubicBezTo>
                    <a:cubicBezTo>
                      <a:pt x="216" y="275"/>
                      <a:pt x="212" y="271"/>
                      <a:pt x="212" y="268"/>
                    </a:cubicBezTo>
                    <a:cubicBezTo>
                      <a:pt x="211" y="264"/>
                      <a:pt x="208" y="262"/>
                      <a:pt x="206" y="259"/>
                    </a:cubicBezTo>
                    <a:cubicBezTo>
                      <a:pt x="205" y="262"/>
                      <a:pt x="200" y="261"/>
                      <a:pt x="198" y="259"/>
                    </a:cubicBezTo>
                    <a:cubicBezTo>
                      <a:pt x="198" y="259"/>
                      <a:pt x="197" y="261"/>
                      <a:pt x="197" y="262"/>
                    </a:cubicBezTo>
                    <a:cubicBezTo>
                      <a:pt x="196" y="262"/>
                      <a:pt x="195" y="262"/>
                      <a:pt x="194" y="261"/>
                    </a:cubicBezTo>
                    <a:cubicBezTo>
                      <a:pt x="194" y="258"/>
                      <a:pt x="194" y="255"/>
                      <a:pt x="195" y="251"/>
                    </a:cubicBezTo>
                    <a:cubicBezTo>
                      <a:pt x="196" y="247"/>
                      <a:pt x="205" y="238"/>
                      <a:pt x="194" y="239"/>
                    </a:cubicBezTo>
                    <a:cubicBezTo>
                      <a:pt x="190" y="239"/>
                      <a:pt x="188" y="240"/>
                      <a:pt x="187" y="244"/>
                    </a:cubicBezTo>
                    <a:cubicBezTo>
                      <a:pt x="186" y="247"/>
                      <a:pt x="186" y="249"/>
                      <a:pt x="183" y="251"/>
                    </a:cubicBezTo>
                    <a:cubicBezTo>
                      <a:pt x="181" y="252"/>
                      <a:pt x="173" y="251"/>
                      <a:pt x="171" y="250"/>
                    </a:cubicBezTo>
                    <a:cubicBezTo>
                      <a:pt x="166" y="247"/>
                      <a:pt x="163" y="239"/>
                      <a:pt x="163" y="234"/>
                    </a:cubicBezTo>
                    <a:cubicBezTo>
                      <a:pt x="163" y="227"/>
                      <a:pt x="166" y="221"/>
                      <a:pt x="163" y="215"/>
                    </a:cubicBezTo>
                    <a:cubicBezTo>
                      <a:pt x="164" y="213"/>
                      <a:pt x="166" y="211"/>
                      <a:pt x="168" y="210"/>
                    </a:cubicBezTo>
                    <a:cubicBezTo>
                      <a:pt x="169" y="209"/>
                      <a:pt x="171" y="210"/>
                      <a:pt x="172" y="207"/>
                    </a:cubicBezTo>
                    <a:cubicBezTo>
                      <a:pt x="171" y="207"/>
                      <a:pt x="170" y="206"/>
                      <a:pt x="170" y="206"/>
                    </a:cubicBezTo>
                    <a:cubicBezTo>
                      <a:pt x="173" y="208"/>
                      <a:pt x="180" y="203"/>
                      <a:pt x="184" y="206"/>
                    </a:cubicBezTo>
                    <a:cubicBezTo>
                      <a:pt x="186" y="207"/>
                      <a:pt x="188" y="208"/>
                      <a:pt x="189" y="205"/>
                    </a:cubicBezTo>
                    <a:cubicBezTo>
                      <a:pt x="189" y="205"/>
                      <a:pt x="187" y="202"/>
                      <a:pt x="188" y="200"/>
                    </a:cubicBezTo>
                    <a:cubicBezTo>
                      <a:pt x="189" y="204"/>
                      <a:pt x="192" y="205"/>
                      <a:pt x="196" y="202"/>
                    </a:cubicBezTo>
                    <a:cubicBezTo>
                      <a:pt x="197" y="203"/>
                      <a:pt x="201" y="203"/>
                      <a:pt x="204" y="204"/>
                    </a:cubicBezTo>
                    <a:cubicBezTo>
                      <a:pt x="207" y="206"/>
                      <a:pt x="207" y="209"/>
                      <a:pt x="211" y="205"/>
                    </a:cubicBezTo>
                    <a:cubicBezTo>
                      <a:pt x="213" y="208"/>
                      <a:pt x="213" y="208"/>
                      <a:pt x="214" y="211"/>
                    </a:cubicBezTo>
                    <a:cubicBezTo>
                      <a:pt x="214" y="214"/>
                      <a:pt x="216" y="221"/>
                      <a:pt x="218" y="222"/>
                    </a:cubicBezTo>
                    <a:cubicBezTo>
                      <a:pt x="224" y="225"/>
                      <a:pt x="222" y="217"/>
                      <a:pt x="222" y="214"/>
                    </a:cubicBezTo>
                    <a:cubicBezTo>
                      <a:pt x="222" y="213"/>
                      <a:pt x="222" y="205"/>
                      <a:pt x="221" y="205"/>
                    </a:cubicBezTo>
                    <a:cubicBezTo>
                      <a:pt x="213" y="203"/>
                      <a:pt x="216" y="197"/>
                      <a:pt x="221" y="193"/>
                    </a:cubicBezTo>
                    <a:cubicBezTo>
                      <a:pt x="222" y="192"/>
                      <a:pt x="227" y="190"/>
                      <a:pt x="230" y="188"/>
                    </a:cubicBezTo>
                    <a:cubicBezTo>
                      <a:pt x="232" y="186"/>
                      <a:pt x="235" y="183"/>
                      <a:pt x="234" y="179"/>
                    </a:cubicBezTo>
                    <a:cubicBezTo>
                      <a:pt x="235" y="179"/>
                      <a:pt x="236" y="178"/>
                      <a:pt x="236" y="177"/>
                    </a:cubicBezTo>
                    <a:cubicBezTo>
                      <a:pt x="236" y="177"/>
                      <a:pt x="233" y="174"/>
                      <a:pt x="232" y="175"/>
                    </a:cubicBezTo>
                    <a:cubicBezTo>
                      <a:pt x="234" y="174"/>
                      <a:pt x="234" y="172"/>
                      <a:pt x="233" y="171"/>
                    </a:cubicBezTo>
                    <a:cubicBezTo>
                      <a:pt x="235" y="169"/>
                      <a:pt x="234" y="166"/>
                      <a:pt x="236" y="165"/>
                    </a:cubicBezTo>
                    <a:cubicBezTo>
                      <a:pt x="239" y="169"/>
                      <a:pt x="245" y="165"/>
                      <a:pt x="242" y="162"/>
                    </a:cubicBezTo>
                    <a:cubicBezTo>
                      <a:pt x="244" y="158"/>
                      <a:pt x="250" y="160"/>
                      <a:pt x="252" y="157"/>
                    </a:cubicBezTo>
                    <a:cubicBezTo>
                      <a:pt x="255" y="158"/>
                      <a:pt x="253" y="153"/>
                      <a:pt x="255" y="150"/>
                    </a:cubicBezTo>
                    <a:cubicBezTo>
                      <a:pt x="256" y="148"/>
                      <a:pt x="259" y="148"/>
                      <a:pt x="262" y="147"/>
                    </a:cubicBezTo>
                    <a:cubicBezTo>
                      <a:pt x="262" y="147"/>
                      <a:pt x="268" y="143"/>
                      <a:pt x="266" y="143"/>
                    </a:cubicBezTo>
                    <a:cubicBezTo>
                      <a:pt x="270" y="144"/>
                      <a:pt x="279" y="139"/>
                      <a:pt x="272" y="135"/>
                    </a:cubicBezTo>
                    <a:cubicBezTo>
                      <a:pt x="273" y="133"/>
                      <a:pt x="270" y="132"/>
                      <a:pt x="268" y="132"/>
                    </a:cubicBezTo>
                    <a:cubicBezTo>
                      <a:pt x="269" y="131"/>
                      <a:pt x="272" y="132"/>
                      <a:pt x="273" y="131"/>
                    </a:cubicBezTo>
                    <a:cubicBezTo>
                      <a:pt x="276" y="129"/>
                      <a:pt x="274" y="128"/>
                      <a:pt x="271" y="127"/>
                    </a:cubicBezTo>
                    <a:cubicBezTo>
                      <a:pt x="268" y="126"/>
                      <a:pt x="263" y="128"/>
                      <a:pt x="261" y="130"/>
                    </a:cubicBezTo>
                    <a:cubicBezTo>
                      <a:pt x="259" y="132"/>
                      <a:pt x="257" y="134"/>
                      <a:pt x="255" y="135"/>
                    </a:cubicBezTo>
                    <a:close/>
                    <a:moveTo>
                      <a:pt x="308" y="302"/>
                    </a:moveTo>
                    <a:cubicBezTo>
                      <a:pt x="306" y="301"/>
                      <a:pt x="303" y="301"/>
                      <a:pt x="301" y="300"/>
                    </a:cubicBezTo>
                    <a:cubicBezTo>
                      <a:pt x="299" y="300"/>
                      <a:pt x="298" y="299"/>
                      <a:pt x="295" y="298"/>
                    </a:cubicBezTo>
                    <a:cubicBezTo>
                      <a:pt x="296" y="293"/>
                      <a:pt x="290" y="292"/>
                      <a:pt x="287" y="289"/>
                    </a:cubicBezTo>
                    <a:cubicBezTo>
                      <a:pt x="284" y="287"/>
                      <a:pt x="282" y="284"/>
                      <a:pt x="277" y="285"/>
                    </a:cubicBezTo>
                    <a:cubicBezTo>
                      <a:pt x="276" y="285"/>
                      <a:pt x="271" y="287"/>
                      <a:pt x="272" y="288"/>
                    </a:cubicBezTo>
                    <a:cubicBezTo>
                      <a:pt x="269" y="285"/>
                      <a:pt x="268" y="284"/>
                      <a:pt x="263" y="282"/>
                    </a:cubicBezTo>
                    <a:cubicBezTo>
                      <a:pt x="259" y="281"/>
                      <a:pt x="257" y="276"/>
                      <a:pt x="253" y="281"/>
                    </a:cubicBezTo>
                    <a:cubicBezTo>
                      <a:pt x="251" y="283"/>
                      <a:pt x="252" y="286"/>
                      <a:pt x="251" y="288"/>
                    </a:cubicBezTo>
                    <a:cubicBezTo>
                      <a:pt x="247" y="285"/>
                      <a:pt x="254" y="282"/>
                      <a:pt x="251" y="279"/>
                    </a:cubicBezTo>
                    <a:cubicBezTo>
                      <a:pt x="248" y="275"/>
                      <a:pt x="243" y="281"/>
                      <a:pt x="240" y="282"/>
                    </a:cubicBezTo>
                    <a:cubicBezTo>
                      <a:pt x="239" y="284"/>
                      <a:pt x="237" y="284"/>
                      <a:pt x="236" y="286"/>
                    </a:cubicBezTo>
                    <a:cubicBezTo>
                      <a:pt x="235" y="287"/>
                      <a:pt x="234" y="290"/>
                      <a:pt x="233" y="291"/>
                    </a:cubicBezTo>
                    <a:cubicBezTo>
                      <a:pt x="233" y="289"/>
                      <a:pt x="228" y="290"/>
                      <a:pt x="228" y="288"/>
                    </a:cubicBezTo>
                    <a:cubicBezTo>
                      <a:pt x="229" y="294"/>
                      <a:pt x="229" y="301"/>
                      <a:pt x="230" y="307"/>
                    </a:cubicBezTo>
                    <a:cubicBezTo>
                      <a:pt x="231" y="310"/>
                      <a:pt x="230" y="316"/>
                      <a:pt x="227" y="319"/>
                    </a:cubicBezTo>
                    <a:cubicBezTo>
                      <a:pt x="224" y="321"/>
                      <a:pt x="221" y="324"/>
                      <a:pt x="220" y="329"/>
                    </a:cubicBezTo>
                    <a:cubicBezTo>
                      <a:pt x="220" y="332"/>
                      <a:pt x="220" y="334"/>
                      <a:pt x="223" y="335"/>
                    </a:cubicBezTo>
                    <a:cubicBezTo>
                      <a:pt x="223" y="339"/>
                      <a:pt x="219" y="342"/>
                      <a:pt x="219" y="346"/>
                    </a:cubicBezTo>
                    <a:cubicBezTo>
                      <a:pt x="219" y="346"/>
                      <a:pt x="220" y="348"/>
                      <a:pt x="220" y="350"/>
                    </a:cubicBezTo>
                    <a:cubicBezTo>
                      <a:pt x="254" y="344"/>
                      <a:pt x="285" y="327"/>
                      <a:pt x="308" y="302"/>
                    </a:cubicBezTo>
                    <a:close/>
                  </a:path>
                </a:pathLst>
              </a:custGeom>
              <a:solidFill>
                <a:schemeClr val="bg1"/>
              </a:solidFill>
              <a:ln w="9525">
                <a:noFill/>
                <a:round/>
              </a:ln>
            </p:spPr>
            <p:txBody>
              <a:bodyPr anchor="ctr"/>
              <a:lstStyle/>
              <a:p>
                <a:pPr algn="ctr"/>
                <a:endParaRPr/>
              </a:p>
            </p:txBody>
          </p:sp>
        </p:grpSp>
        <p:grpSp>
          <p:nvGrpSpPr>
            <p:cNvPr id="17" name="Group 24"/>
            <p:cNvGrpSpPr/>
            <p:nvPr/>
          </p:nvGrpSpPr>
          <p:grpSpPr>
            <a:xfrm>
              <a:off x="5197" y="2564"/>
              <a:ext cx="1650" cy="1650"/>
              <a:chOff x="847521" y="1401020"/>
              <a:chExt cx="877416" cy="877416"/>
            </a:xfrm>
            <a:effectLst/>
          </p:grpSpPr>
          <p:sp>
            <p:nvSpPr>
              <p:cNvPr id="27" name="íṡľíḍè-Teardrop 25"/>
              <p:cNvSpPr/>
              <p:nvPr/>
            </p:nvSpPr>
            <p:spPr>
              <a:xfrm rot="8100000">
                <a:off x="847521" y="1401020"/>
                <a:ext cx="877416" cy="877416"/>
              </a:xfrm>
              <a:prstGeom prst="teardrop">
                <a:avLst/>
              </a:prstGeom>
              <a:solidFill>
                <a:srgbClr val="88829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28" name="íṡľíḍè-Oval 26"/>
              <p:cNvSpPr/>
              <p:nvPr/>
            </p:nvSpPr>
            <p:spPr>
              <a:xfrm>
                <a:off x="981458" y="1537516"/>
                <a:ext cx="608478" cy="60847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anchor="ctr">
                <a:normAutofit/>
              </a:bodyPr>
              <a:lstStyle/>
              <a:p>
                <a:pPr algn="ctr"/>
                <a:r>
                  <a:rPr lang="en-US" sz="1465" b="1">
                    <a:solidFill>
                      <a:schemeClr val="tx1">
                        <a:lumMod val="75000"/>
                        <a:lumOff val="25000"/>
                      </a:schemeClr>
                    </a:solidFill>
                  </a:rPr>
                  <a:t>90%</a:t>
                </a:r>
              </a:p>
            </p:txBody>
          </p:sp>
        </p:grpSp>
        <p:grpSp>
          <p:nvGrpSpPr>
            <p:cNvPr id="18" name="Group 27"/>
            <p:cNvGrpSpPr/>
            <p:nvPr/>
          </p:nvGrpSpPr>
          <p:grpSpPr>
            <a:xfrm>
              <a:off x="12580" y="2564"/>
              <a:ext cx="1650" cy="1650"/>
              <a:chOff x="846989" y="1401020"/>
              <a:chExt cx="877416" cy="877416"/>
            </a:xfrm>
            <a:effectLst/>
          </p:grpSpPr>
          <p:sp>
            <p:nvSpPr>
              <p:cNvPr id="25" name="íṡľíḍè-Teardrop 28"/>
              <p:cNvSpPr/>
              <p:nvPr/>
            </p:nvSpPr>
            <p:spPr>
              <a:xfrm rot="8100000">
                <a:off x="846989" y="1401020"/>
                <a:ext cx="877416" cy="877416"/>
              </a:xfrm>
              <a:prstGeom prst="teardrop">
                <a:avLst/>
              </a:prstGeom>
              <a:solidFill>
                <a:srgbClr val="61597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5" name="íṡľíḍè-Oval 29"/>
              <p:cNvSpPr/>
              <p:nvPr/>
            </p:nvSpPr>
            <p:spPr>
              <a:xfrm>
                <a:off x="981458" y="1537516"/>
                <a:ext cx="608478" cy="60847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anchor="ctr">
                <a:normAutofit/>
              </a:bodyPr>
              <a:lstStyle/>
              <a:p>
                <a:pPr algn="ctr"/>
                <a:r>
                  <a:rPr lang="en-US" sz="1465" b="1">
                    <a:solidFill>
                      <a:schemeClr val="tx1">
                        <a:lumMod val="75000"/>
                        <a:lumOff val="25000"/>
                      </a:schemeClr>
                    </a:solidFill>
                  </a:rPr>
                  <a:t>95%</a:t>
                </a:r>
              </a:p>
            </p:txBody>
          </p:sp>
        </p:grpSp>
        <p:grpSp>
          <p:nvGrpSpPr>
            <p:cNvPr id="19" name="Group 30"/>
            <p:cNvGrpSpPr/>
            <p:nvPr/>
          </p:nvGrpSpPr>
          <p:grpSpPr>
            <a:xfrm>
              <a:off x="8808" y="4205"/>
              <a:ext cx="1650" cy="1650"/>
              <a:chOff x="846989" y="1403147"/>
              <a:chExt cx="877416" cy="877416"/>
            </a:xfrm>
            <a:effectLst/>
          </p:grpSpPr>
          <p:sp>
            <p:nvSpPr>
              <p:cNvPr id="23" name="íṡľíḍè-Teardrop 31"/>
              <p:cNvSpPr/>
              <p:nvPr/>
            </p:nvSpPr>
            <p:spPr>
              <a:xfrm rot="8100000">
                <a:off x="846989" y="1403147"/>
                <a:ext cx="877416" cy="877416"/>
              </a:xfrm>
              <a:prstGeom prst="teardrop">
                <a:avLst/>
              </a:prstGeom>
              <a:solidFill>
                <a:srgbClr val="888293">
                  <a:alpha val="84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24" name="íṡľíḍè-Oval 32"/>
              <p:cNvSpPr/>
              <p:nvPr/>
            </p:nvSpPr>
            <p:spPr>
              <a:xfrm>
                <a:off x="981458" y="1537516"/>
                <a:ext cx="608478" cy="60847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anchor="ctr">
                <a:normAutofit/>
              </a:bodyPr>
              <a:lstStyle/>
              <a:p>
                <a:pPr algn="ctr"/>
                <a:r>
                  <a:rPr lang="en-US" sz="1465" b="1">
                    <a:solidFill>
                      <a:schemeClr val="tx1">
                        <a:lumMod val="75000"/>
                        <a:lumOff val="25000"/>
                      </a:schemeClr>
                    </a:solidFill>
                  </a:rPr>
                  <a:t>70%</a:t>
                </a:r>
              </a:p>
            </p:txBody>
          </p:sp>
        </p:grpSp>
        <p:grpSp>
          <p:nvGrpSpPr>
            <p:cNvPr id="20" name="Group 33"/>
            <p:cNvGrpSpPr/>
            <p:nvPr/>
          </p:nvGrpSpPr>
          <p:grpSpPr>
            <a:xfrm>
              <a:off x="5091" y="4283"/>
              <a:ext cx="2252" cy="3204"/>
              <a:chOff x="2424558" y="2065241"/>
              <a:chExt cx="1072312" cy="1526036"/>
            </a:xfrm>
          </p:grpSpPr>
          <p:sp>
            <p:nvSpPr>
              <p:cNvPr id="21" name="íṡľíḍè-Freeform: Shape 34"/>
              <p:cNvSpPr/>
              <p:nvPr/>
            </p:nvSpPr>
            <p:spPr bwMode="auto">
              <a:xfrm>
                <a:off x="2424558" y="2065241"/>
                <a:ext cx="1072312" cy="1526036"/>
              </a:xfrm>
              <a:custGeom>
                <a:avLst/>
                <a:gdLst/>
                <a:ahLst/>
                <a:cxnLst>
                  <a:cxn ang="0">
                    <a:pos x="0" y="1083"/>
                  </a:cxn>
                  <a:cxn ang="0">
                    <a:pos x="0" y="1083"/>
                  </a:cxn>
                  <a:cxn ang="0">
                    <a:pos x="0" y="278"/>
                  </a:cxn>
                  <a:cxn ang="0">
                    <a:pos x="761" y="0"/>
                  </a:cxn>
                  <a:cxn ang="0">
                    <a:pos x="761" y="802"/>
                  </a:cxn>
                  <a:cxn ang="0">
                    <a:pos x="0" y="1083"/>
                  </a:cxn>
                </a:cxnLst>
                <a:rect l="0" t="0" r="r" b="b"/>
                <a:pathLst>
                  <a:path w="761" h="1083">
                    <a:moveTo>
                      <a:pt x="0" y="1083"/>
                    </a:moveTo>
                    <a:lnTo>
                      <a:pt x="0" y="1083"/>
                    </a:lnTo>
                    <a:lnTo>
                      <a:pt x="0" y="278"/>
                    </a:lnTo>
                    <a:lnTo>
                      <a:pt x="761" y="0"/>
                    </a:lnTo>
                    <a:lnTo>
                      <a:pt x="761" y="802"/>
                    </a:lnTo>
                    <a:lnTo>
                      <a:pt x="0" y="1083"/>
                    </a:lnTo>
                    <a:close/>
                  </a:path>
                </a:pathLst>
              </a:custGeom>
              <a:solidFill>
                <a:srgbClr val="9E99A7"/>
              </a:solidFill>
              <a:ln w="9525">
                <a:noFill/>
                <a:round/>
              </a:ln>
            </p:spPr>
            <p:txBody>
              <a:bodyPr anchor="ctr"/>
              <a:lstStyle/>
              <a:p>
                <a:pPr algn="ctr"/>
                <a:endParaRPr/>
              </a:p>
            </p:txBody>
          </p:sp>
          <p:sp>
            <p:nvSpPr>
              <p:cNvPr id="22" name="íṡľíḍè-Freeform: Shape 35"/>
              <p:cNvSpPr/>
              <p:nvPr/>
            </p:nvSpPr>
            <p:spPr bwMode="auto">
              <a:xfrm>
                <a:off x="2762393" y="2623151"/>
                <a:ext cx="447459" cy="413975"/>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ln>
            </p:spPr>
            <p:txBody>
              <a:bodyPr anchor="ctr"/>
              <a:lstStyle/>
              <a:p>
                <a:pPr algn="ctr"/>
                <a:endParaRPr/>
              </a:p>
            </p:txBody>
          </p:sp>
        </p:grpSp>
      </p:grpSp>
      <p:grpSp>
        <p:nvGrpSpPr>
          <p:cNvPr id="6" name="组合 5"/>
          <p:cNvGrpSpPr/>
          <p:nvPr/>
        </p:nvGrpSpPr>
        <p:grpSpPr>
          <a:xfrm>
            <a:off x="866140" y="4211957"/>
            <a:ext cx="1981200" cy="711835"/>
            <a:chOff x="2408" y="3190"/>
            <a:chExt cx="3120" cy="1121"/>
          </a:xfrm>
        </p:grpSpPr>
        <p:sp>
          <p:nvSpPr>
            <p:cNvPr id="42" name="TextBox 45"/>
            <p:cNvSpPr txBox="1"/>
            <p:nvPr/>
          </p:nvSpPr>
          <p:spPr>
            <a:xfrm>
              <a:off x="2408" y="3190"/>
              <a:ext cx="3120" cy="663"/>
            </a:xfrm>
            <a:prstGeom prst="rect">
              <a:avLst/>
            </a:prstGeom>
          </p:spPr>
          <p:txBody>
            <a:bodyPr vert="horz" wrap="none" lIns="0" tIns="0" rIns="0" bIns="0" anchor="b" anchorCtr="1">
              <a:normAutofit/>
            </a:bodyPr>
            <a:lstStyle/>
            <a:p>
              <a:pPr algn="ctr"/>
              <a:r>
                <a:rPr lang="zh-CN" altLang="en-US" sz="2000" b="1" kern="900" dirty="0">
                  <a:solidFill>
                    <a:schemeClr val="tx1">
                      <a:lumMod val="50000"/>
                      <a:lumOff val="50000"/>
                    </a:schemeClr>
                  </a:solidFill>
                  <a:latin typeface="微软雅黑" panose="020B0503020204020204" charset="-122"/>
                  <a:ea typeface="微软雅黑" panose="020B0503020204020204" charset="-122"/>
                  <a:cs typeface="+mn-ea"/>
                  <a:sym typeface="+mn-lt"/>
                </a:rPr>
                <a:t>Title text presets</a:t>
              </a:r>
            </a:p>
          </p:txBody>
        </p:sp>
        <p:sp>
          <p:nvSpPr>
            <p:cNvPr id="43" name="TextBox 46"/>
            <p:cNvSpPr txBox="1"/>
            <p:nvPr/>
          </p:nvSpPr>
          <p:spPr>
            <a:xfrm>
              <a:off x="2408" y="3853"/>
              <a:ext cx="2977" cy="459"/>
            </a:xfrm>
            <a:prstGeom prst="rect">
              <a:avLst/>
            </a:prstGeom>
          </p:spPr>
          <p:txBody>
            <a:bodyPr vert="horz" wrap="square" lIns="0" tIns="0" rIns="0" bIns="0" anchor="t" anchorCtr="1">
              <a:noAutofit/>
            </a:bodyPr>
            <a:lstStyle/>
            <a:p>
              <a:pPr lvl="0" algn="ctr">
                <a:lnSpc>
                  <a:spcPct val="120000"/>
                </a:lnSpc>
              </a:pPr>
              <a:r>
                <a:rPr lang="zh-CN" altLang="en-US" sz="1200">
                  <a:solidFill>
                    <a:schemeClr val="dk1">
                      <a:lumMod val="100000"/>
                    </a:schemeClr>
                  </a:solidFill>
                  <a:latin typeface="微软雅黑" panose="020B0503020204020204" charset="-122"/>
                  <a:ea typeface="微软雅黑" panose="020B0503020204020204" charset="-122"/>
                  <a:cs typeface="+mn-ea"/>
                  <a:sym typeface="+mn-lt"/>
                </a:rPr>
                <a:t>This section is displayed as a text layout</a:t>
              </a:r>
              <a:br>
                <a:rPr lang="zh-CN" altLang="en-US" sz="1200">
                  <a:solidFill>
                    <a:schemeClr val="dk1">
                      <a:lumMod val="100000"/>
                    </a:schemeClr>
                  </a:solidFill>
                  <a:latin typeface="微软雅黑" panose="020B0503020204020204" charset="-122"/>
                  <a:ea typeface="微软雅黑" panose="020B0503020204020204" charset="-122"/>
                  <a:cs typeface="+mn-ea"/>
                  <a:sym typeface="+mn-lt"/>
                </a:rPr>
              </a:br>
              <a:r>
                <a:rPr lang="zh-CN" altLang="en-US" sz="1200">
                  <a:solidFill>
                    <a:schemeClr val="dk1">
                      <a:lumMod val="100000"/>
                    </a:schemeClr>
                  </a:solidFill>
                  <a:latin typeface="微软雅黑" panose="020B0503020204020204" charset="-122"/>
                  <a:ea typeface="微软雅黑" panose="020B0503020204020204" charset="-122"/>
                  <a:cs typeface="+mn-ea"/>
                  <a:sym typeface="+mn-lt"/>
                </a:rPr>
                <a:t>(Theme font is recommended)</a:t>
              </a:r>
            </a:p>
          </p:txBody>
        </p:sp>
      </p:grpSp>
      <p:grpSp>
        <p:nvGrpSpPr>
          <p:cNvPr id="14" name="组合 13"/>
          <p:cNvGrpSpPr/>
          <p:nvPr/>
        </p:nvGrpSpPr>
        <p:grpSpPr>
          <a:xfrm>
            <a:off x="5269865" y="1280162"/>
            <a:ext cx="1981200" cy="711835"/>
            <a:chOff x="2408" y="3190"/>
            <a:chExt cx="3120" cy="1121"/>
          </a:xfrm>
        </p:grpSpPr>
        <p:sp>
          <p:nvSpPr>
            <p:cNvPr id="15" name="TextBox 45"/>
            <p:cNvSpPr txBox="1"/>
            <p:nvPr/>
          </p:nvSpPr>
          <p:spPr>
            <a:xfrm>
              <a:off x="2408" y="3190"/>
              <a:ext cx="3120" cy="663"/>
            </a:xfrm>
            <a:prstGeom prst="rect">
              <a:avLst/>
            </a:prstGeom>
          </p:spPr>
          <p:txBody>
            <a:bodyPr vert="horz" wrap="none" lIns="0" tIns="0" rIns="0" bIns="0" anchor="b" anchorCtr="1">
              <a:normAutofit/>
            </a:bodyPr>
            <a:lstStyle/>
            <a:p>
              <a:pPr algn="ctr"/>
              <a:r>
                <a:rPr lang="zh-CN" altLang="en-US" sz="2000" b="1" kern="900" dirty="0">
                  <a:solidFill>
                    <a:schemeClr val="tx1">
                      <a:lumMod val="50000"/>
                      <a:lumOff val="50000"/>
                    </a:schemeClr>
                  </a:solidFill>
                  <a:latin typeface="微软雅黑" panose="020B0503020204020204" charset="-122"/>
                  <a:ea typeface="微软雅黑" panose="020B0503020204020204" charset="-122"/>
                  <a:cs typeface="+mn-ea"/>
                  <a:sym typeface="+mn-lt"/>
                </a:rPr>
                <a:t>Title text presets</a:t>
              </a:r>
            </a:p>
          </p:txBody>
        </p:sp>
        <p:sp>
          <p:nvSpPr>
            <p:cNvPr id="16" name="TextBox 46"/>
            <p:cNvSpPr txBox="1"/>
            <p:nvPr/>
          </p:nvSpPr>
          <p:spPr>
            <a:xfrm>
              <a:off x="2408" y="3853"/>
              <a:ext cx="2977" cy="459"/>
            </a:xfrm>
            <a:prstGeom prst="rect">
              <a:avLst/>
            </a:prstGeom>
          </p:spPr>
          <p:txBody>
            <a:bodyPr vert="horz" wrap="square" lIns="0" tIns="0" rIns="0" bIns="0" anchor="t" anchorCtr="1">
              <a:noAutofit/>
            </a:bodyPr>
            <a:lstStyle/>
            <a:p>
              <a:pPr lvl="0" algn="ctr">
                <a:lnSpc>
                  <a:spcPct val="120000"/>
                </a:lnSpc>
              </a:pPr>
              <a:r>
                <a:rPr lang="zh-CN" altLang="en-US" sz="1200">
                  <a:solidFill>
                    <a:schemeClr val="dk1">
                      <a:lumMod val="100000"/>
                    </a:schemeClr>
                  </a:solidFill>
                  <a:latin typeface="微软雅黑" panose="020B0503020204020204" charset="-122"/>
                  <a:ea typeface="微软雅黑" panose="020B0503020204020204" charset="-122"/>
                  <a:cs typeface="+mn-ea"/>
                  <a:sym typeface="+mn-lt"/>
                </a:rPr>
                <a:t>This section is displayed as a text layout</a:t>
              </a:r>
              <a:br>
                <a:rPr lang="zh-CN" altLang="en-US" sz="1200">
                  <a:solidFill>
                    <a:schemeClr val="dk1">
                      <a:lumMod val="100000"/>
                    </a:schemeClr>
                  </a:solidFill>
                  <a:latin typeface="微软雅黑" panose="020B0503020204020204" charset="-122"/>
                  <a:ea typeface="微软雅黑" panose="020B0503020204020204" charset="-122"/>
                  <a:cs typeface="+mn-ea"/>
                  <a:sym typeface="+mn-lt"/>
                </a:rPr>
              </a:br>
              <a:r>
                <a:rPr lang="zh-CN" altLang="en-US" sz="1200">
                  <a:solidFill>
                    <a:schemeClr val="dk1">
                      <a:lumMod val="100000"/>
                    </a:schemeClr>
                  </a:solidFill>
                  <a:latin typeface="微软雅黑" panose="020B0503020204020204" charset="-122"/>
                  <a:ea typeface="微软雅黑" panose="020B0503020204020204" charset="-122"/>
                  <a:cs typeface="+mn-ea"/>
                  <a:sym typeface="+mn-lt"/>
                </a:rPr>
                <a:t>(Theme font is recommended)</a:t>
              </a:r>
            </a:p>
          </p:txBody>
        </p:sp>
      </p:grpSp>
      <p:grpSp>
        <p:nvGrpSpPr>
          <p:cNvPr id="29" name="组合 28"/>
          <p:cNvGrpSpPr/>
          <p:nvPr/>
        </p:nvGrpSpPr>
        <p:grpSpPr>
          <a:xfrm>
            <a:off x="9591040" y="4290062"/>
            <a:ext cx="1981200" cy="711835"/>
            <a:chOff x="2408" y="3190"/>
            <a:chExt cx="3120" cy="1121"/>
          </a:xfrm>
        </p:grpSpPr>
        <p:sp>
          <p:nvSpPr>
            <p:cNvPr id="30" name="TextBox 45"/>
            <p:cNvSpPr txBox="1"/>
            <p:nvPr/>
          </p:nvSpPr>
          <p:spPr>
            <a:xfrm>
              <a:off x="2408" y="3190"/>
              <a:ext cx="3120" cy="663"/>
            </a:xfrm>
            <a:prstGeom prst="rect">
              <a:avLst/>
            </a:prstGeom>
          </p:spPr>
          <p:txBody>
            <a:bodyPr vert="horz" wrap="none" lIns="0" tIns="0" rIns="0" bIns="0" anchor="b" anchorCtr="1">
              <a:normAutofit/>
            </a:bodyPr>
            <a:lstStyle/>
            <a:p>
              <a:pPr algn="ctr"/>
              <a:r>
                <a:rPr lang="zh-CN" altLang="en-US" sz="2000" b="1" kern="900" dirty="0">
                  <a:solidFill>
                    <a:schemeClr val="tx1">
                      <a:lumMod val="50000"/>
                      <a:lumOff val="50000"/>
                    </a:schemeClr>
                  </a:solidFill>
                  <a:latin typeface="微软雅黑" panose="020B0503020204020204" charset="-122"/>
                  <a:ea typeface="微软雅黑" panose="020B0503020204020204" charset="-122"/>
                  <a:cs typeface="+mn-ea"/>
                  <a:sym typeface="+mn-lt"/>
                </a:rPr>
                <a:t>Title text presets</a:t>
              </a:r>
            </a:p>
          </p:txBody>
        </p:sp>
        <p:sp>
          <p:nvSpPr>
            <p:cNvPr id="31" name="TextBox 46"/>
            <p:cNvSpPr txBox="1"/>
            <p:nvPr/>
          </p:nvSpPr>
          <p:spPr>
            <a:xfrm>
              <a:off x="2408" y="3853"/>
              <a:ext cx="2977" cy="459"/>
            </a:xfrm>
            <a:prstGeom prst="rect">
              <a:avLst/>
            </a:prstGeom>
          </p:spPr>
          <p:txBody>
            <a:bodyPr vert="horz" wrap="square" lIns="0" tIns="0" rIns="0" bIns="0" anchor="t" anchorCtr="1">
              <a:noAutofit/>
            </a:bodyPr>
            <a:lstStyle/>
            <a:p>
              <a:pPr lvl="0" algn="ctr">
                <a:lnSpc>
                  <a:spcPct val="120000"/>
                </a:lnSpc>
              </a:pPr>
              <a:r>
                <a:rPr lang="zh-CN" altLang="en-US" sz="1200">
                  <a:solidFill>
                    <a:schemeClr val="dk1">
                      <a:lumMod val="100000"/>
                    </a:schemeClr>
                  </a:solidFill>
                  <a:latin typeface="微软雅黑" panose="020B0503020204020204" charset="-122"/>
                  <a:ea typeface="微软雅黑" panose="020B0503020204020204" charset="-122"/>
                  <a:cs typeface="+mn-ea"/>
                  <a:sym typeface="+mn-lt"/>
                </a:rPr>
                <a:t>This section is displayed as a text layout</a:t>
              </a:r>
              <a:br>
                <a:rPr lang="zh-CN" altLang="en-US" sz="1200">
                  <a:solidFill>
                    <a:schemeClr val="dk1">
                      <a:lumMod val="100000"/>
                    </a:schemeClr>
                  </a:solidFill>
                  <a:latin typeface="微软雅黑" panose="020B0503020204020204" charset="-122"/>
                  <a:ea typeface="微软雅黑" panose="020B0503020204020204" charset="-122"/>
                  <a:cs typeface="+mn-ea"/>
                  <a:sym typeface="+mn-lt"/>
                </a:rPr>
              </a:br>
              <a:r>
                <a:rPr lang="zh-CN" altLang="en-US" sz="1200">
                  <a:solidFill>
                    <a:schemeClr val="dk1">
                      <a:lumMod val="100000"/>
                    </a:schemeClr>
                  </a:solidFill>
                  <a:latin typeface="微软雅黑" panose="020B0503020204020204" charset="-122"/>
                  <a:ea typeface="微软雅黑" panose="020B0503020204020204" charset="-122"/>
                  <a:cs typeface="+mn-ea"/>
                  <a:sym typeface="+mn-lt"/>
                </a:rPr>
                <a:t>(Theme font is recommended)</a:t>
              </a:r>
            </a:p>
          </p:txBody>
        </p:sp>
      </p:grpSp>
    </p:spTree>
  </p:cSld>
  <p:clrMapOvr>
    <a:masterClrMapping/>
  </p:clrMapOvr>
  <mc:AlternateContent xmlns:mc="http://schemas.openxmlformats.org/markup-compatibility/2006" xmlns:p14="http://schemas.microsoft.com/office/powerpoint/2010/main">
    <mc:Choice Requires="p14">
      <p:transition spd="slow" p14:dur="1400" advClick="0" advTm="0">
        <p14:ripple/>
      </p:transition>
    </mc:Choice>
    <mc:Fallback xmlns="">
      <p:transition spd="slow" advClick="0" advTm="0">
        <p:fade/>
      </p:transition>
    </mc:Fallback>
  </mc:AlternateContent>
  <p:timing>
    <p:tnLst>
      <p:par>
        <p:cTn id="1" dur="indefinite" restart="never" fill="hold"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5" presetClass="entr" presetSubtype="10" fill="hold"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checkerboard(across)">
                                      <p:cBhvr>
                                        <p:cTn id="13" dur="500"/>
                                        <p:tgtEl>
                                          <p:spTgt spid="6"/>
                                        </p:tgtEl>
                                      </p:cBhvr>
                                    </p:animEffect>
                                  </p:childTnLst>
                                </p:cTn>
                              </p:par>
                            </p:childTnLst>
                          </p:cTn>
                        </p:par>
                        <p:par>
                          <p:cTn id="14" fill="hold">
                            <p:stCondLst>
                              <p:cond delay="1500"/>
                            </p:stCondLst>
                            <p:childTnLst>
                              <p:par>
                                <p:cTn id="15" presetID="5" presetClass="entr" presetSubtype="10" fill="hold" nodeType="after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checkerboard(across)">
                                      <p:cBhvr>
                                        <p:cTn id="17" dur="500"/>
                                        <p:tgtEl>
                                          <p:spTgt spid="14"/>
                                        </p:tgtEl>
                                      </p:cBhvr>
                                    </p:animEffect>
                                  </p:childTnLst>
                                </p:cTn>
                              </p:par>
                            </p:childTnLst>
                          </p:cTn>
                        </p:par>
                        <p:par>
                          <p:cTn id="18" fill="hold">
                            <p:stCondLst>
                              <p:cond delay="2000"/>
                            </p:stCondLst>
                            <p:childTnLst>
                              <p:par>
                                <p:cTn id="19" presetID="5" presetClass="entr" presetSubtype="10" fill="hold" nodeType="afterEffect">
                                  <p:stCondLst>
                                    <p:cond delay="0"/>
                                  </p:stCondLst>
                                  <p:childTnLst>
                                    <p:set>
                                      <p:cBhvr>
                                        <p:cTn id="20" dur="1" fill="hold">
                                          <p:stCondLst>
                                            <p:cond delay="0"/>
                                          </p:stCondLst>
                                        </p:cTn>
                                        <p:tgtEl>
                                          <p:spTgt spid="29"/>
                                        </p:tgtEl>
                                        <p:attrNameLst>
                                          <p:attrName>style.visibility</p:attrName>
                                        </p:attrNameLst>
                                      </p:cBhvr>
                                      <p:to>
                                        <p:strVal val="visible"/>
                                      </p:to>
                                    </p:set>
                                    <p:animEffect transition="in" filter="checkerboard(across)">
                                      <p:cBhvr>
                                        <p:cTn id="21"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3" name="直接连接符 32"/>
          <p:cNvCxnSpPr/>
          <p:nvPr/>
        </p:nvCxnSpPr>
        <p:spPr>
          <a:xfrm flipH="1">
            <a:off x="314076" y="3483187"/>
            <a:ext cx="2315069" cy="2315069"/>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31" name="图片 30" descr="C:\Users\Administrator\Desktop\2276.jpg_wh300.jpg2276.jpg_wh300"/>
          <p:cNvPicPr>
            <a:picLocks noChangeAspect="1"/>
          </p:cNvPicPr>
          <p:nvPr/>
        </p:nvPicPr>
        <p:blipFill>
          <a:blip r:embed="rId3"/>
          <a:srcRect/>
          <a:stretch>
            <a:fillRect/>
          </a:stretch>
        </p:blipFill>
        <p:spPr>
          <a:xfrm>
            <a:off x="-634" y="958217"/>
            <a:ext cx="5848985" cy="5192395"/>
          </a:xfrm>
          <a:custGeom>
            <a:avLst/>
            <a:gdLst>
              <a:gd name="connsiteX0" fmla="*/ 954 w 5849256"/>
              <a:gd name="connsiteY0" fmla="*/ 0 h 6872017"/>
              <a:gd name="connsiteX1" fmla="*/ 5849256 w 5849256"/>
              <a:gd name="connsiteY1" fmla="*/ 0 h 6872017"/>
              <a:gd name="connsiteX2" fmla="*/ 5849256 w 5849256"/>
              <a:gd name="connsiteY2" fmla="*/ 6872017 h 6872017"/>
              <a:gd name="connsiteX3" fmla="*/ 954 w 5849256"/>
              <a:gd name="connsiteY3" fmla="*/ 6859163 h 6872017"/>
              <a:gd name="connsiteX4" fmla="*/ 954 w 5849256"/>
              <a:gd name="connsiteY4" fmla="*/ 0 h 68720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849256" h="6872017">
                <a:moveTo>
                  <a:pt x="954" y="0"/>
                </a:moveTo>
                <a:lnTo>
                  <a:pt x="5849256" y="0"/>
                </a:lnTo>
                <a:lnTo>
                  <a:pt x="5849256" y="6872017"/>
                </a:lnTo>
                <a:lnTo>
                  <a:pt x="954" y="6859163"/>
                </a:lnTo>
                <a:cubicBezTo>
                  <a:pt x="-6084" y="4579812"/>
                  <a:pt x="29096" y="2279355"/>
                  <a:pt x="954" y="0"/>
                </a:cubicBezTo>
                <a:close/>
              </a:path>
            </a:pathLst>
          </a:custGeom>
        </p:spPr>
      </p:pic>
      <p:sp>
        <p:nvSpPr>
          <p:cNvPr id="2" name="矩形 1"/>
          <p:cNvSpPr/>
          <p:nvPr/>
        </p:nvSpPr>
        <p:spPr>
          <a:xfrm>
            <a:off x="1" y="2252620"/>
            <a:ext cx="5849257" cy="2352765"/>
          </a:xfrm>
          <a:prstGeom prst="rect">
            <a:avLst/>
          </a:prstGeom>
          <a:solidFill>
            <a:srgbClr val="615971">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p:cNvSpPr txBox="1"/>
          <p:nvPr/>
        </p:nvSpPr>
        <p:spPr>
          <a:xfrm>
            <a:off x="1515745" y="3106420"/>
            <a:ext cx="3206115" cy="645160"/>
          </a:xfrm>
          <a:prstGeom prst="rect">
            <a:avLst/>
          </a:prstGeom>
          <a:noFill/>
        </p:spPr>
        <p:txBody>
          <a:bodyPr wrap="square" rtlCol="0">
            <a:spAutoFit/>
          </a:bodyPr>
          <a:lstStyle/>
          <a:p>
            <a:pPr algn="just"/>
            <a:r>
              <a:rPr lang="en-US" altLang="zh-CN" sz="3600" b="1">
                <a:solidFill>
                  <a:schemeClr val="bg1"/>
                </a:solidFill>
                <a:latin typeface="微软雅黑" panose="020B0503020204020204" charset="-122"/>
                <a:ea typeface="微软雅黑" panose="020B0503020204020204" charset="-122"/>
                <a:cs typeface="Aharoni" panose="02010803020104030203" pitchFamily="2" charset="-79"/>
              </a:rPr>
              <a:t>PART .02</a:t>
            </a:r>
          </a:p>
        </p:txBody>
      </p:sp>
      <p:grpSp>
        <p:nvGrpSpPr>
          <p:cNvPr id="3" name="组合 2"/>
          <p:cNvGrpSpPr/>
          <p:nvPr/>
        </p:nvGrpSpPr>
        <p:grpSpPr>
          <a:xfrm>
            <a:off x="1515451" y="2855688"/>
            <a:ext cx="2818356" cy="1146629"/>
            <a:chOff x="940844" y="2909332"/>
            <a:chExt cx="3967568" cy="1146629"/>
          </a:xfrm>
        </p:grpSpPr>
        <p:cxnSp>
          <p:nvCxnSpPr>
            <p:cNvPr id="8" name="直接连接符 7"/>
            <p:cNvCxnSpPr/>
            <p:nvPr/>
          </p:nvCxnSpPr>
          <p:spPr>
            <a:xfrm>
              <a:off x="940844" y="2909332"/>
              <a:ext cx="3967568" cy="0"/>
            </a:xfrm>
            <a:prstGeom prst="line">
              <a:avLst/>
            </a:prstGeom>
            <a:ln>
              <a:solidFill>
                <a:srgbClr val="F7F6FD"/>
              </a:solidFill>
            </a:ln>
          </p:spPr>
          <p:style>
            <a:lnRef idx="1">
              <a:schemeClr val="accent1"/>
            </a:lnRef>
            <a:fillRef idx="0">
              <a:schemeClr val="accent1"/>
            </a:fillRef>
            <a:effectRef idx="0">
              <a:schemeClr val="accent1"/>
            </a:effectRef>
            <a:fontRef idx="minor">
              <a:schemeClr val="tx1"/>
            </a:fontRef>
          </p:style>
        </p:cxnSp>
        <p:cxnSp>
          <p:nvCxnSpPr>
            <p:cNvPr id="10" name="直接连接符 9"/>
            <p:cNvCxnSpPr/>
            <p:nvPr/>
          </p:nvCxnSpPr>
          <p:spPr>
            <a:xfrm>
              <a:off x="940844" y="4055961"/>
              <a:ext cx="3967568" cy="0"/>
            </a:xfrm>
            <a:prstGeom prst="line">
              <a:avLst/>
            </a:prstGeom>
            <a:ln>
              <a:solidFill>
                <a:srgbClr val="F7F6FD"/>
              </a:solidFill>
            </a:ln>
          </p:spPr>
          <p:style>
            <a:lnRef idx="1">
              <a:schemeClr val="accent1"/>
            </a:lnRef>
            <a:fillRef idx="0">
              <a:schemeClr val="accent1"/>
            </a:fillRef>
            <a:effectRef idx="0">
              <a:schemeClr val="accent1"/>
            </a:effectRef>
            <a:fontRef idx="minor">
              <a:schemeClr val="tx1"/>
            </a:fontRef>
          </p:style>
        </p:cxnSp>
      </p:grpSp>
      <p:sp>
        <p:nvSpPr>
          <p:cNvPr id="4" name="_14"/>
          <p:cNvSpPr txBox="1">
            <a:spLocks noChangeArrowheads="1"/>
          </p:cNvSpPr>
          <p:nvPr/>
        </p:nvSpPr>
        <p:spPr bwMode="auto">
          <a:xfrm>
            <a:off x="5947228" y="3168946"/>
            <a:ext cx="1123680" cy="7322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lvl1pPr algn="l" rtl="0" fontAlgn="base">
              <a:spcBef>
                <a:spcPct val="0"/>
              </a:spcBef>
              <a:spcAft>
                <a:spcPct val="0"/>
              </a:spcAft>
              <a:defRPr sz="2400">
                <a:solidFill>
                  <a:schemeClr val="accent2"/>
                </a:solidFill>
                <a:latin typeface="+mj-lt"/>
                <a:ea typeface="+mj-ea"/>
                <a:cs typeface="+mj-cs"/>
              </a:defRPr>
            </a:lvl1pPr>
            <a:lvl2pPr algn="l" rtl="0" fontAlgn="base">
              <a:spcBef>
                <a:spcPct val="0"/>
              </a:spcBef>
              <a:spcAft>
                <a:spcPct val="0"/>
              </a:spcAft>
              <a:defRPr sz="2400">
                <a:solidFill>
                  <a:schemeClr val="tx2"/>
                </a:solidFill>
                <a:latin typeface="Arial" panose="020B0604020202020204" pitchFamily="34" charset="0"/>
                <a:ea typeface="微软雅黑" panose="020B0503020204020204" charset="-122"/>
              </a:defRPr>
            </a:lvl2pPr>
            <a:lvl3pPr algn="l" rtl="0" fontAlgn="base">
              <a:spcBef>
                <a:spcPct val="0"/>
              </a:spcBef>
              <a:spcAft>
                <a:spcPct val="0"/>
              </a:spcAft>
              <a:defRPr sz="2400">
                <a:solidFill>
                  <a:schemeClr val="tx2"/>
                </a:solidFill>
                <a:latin typeface="Arial" panose="020B0604020202020204" pitchFamily="34" charset="0"/>
                <a:ea typeface="微软雅黑" panose="020B0503020204020204" charset="-122"/>
              </a:defRPr>
            </a:lvl3pPr>
            <a:lvl4pPr algn="l" rtl="0" fontAlgn="base">
              <a:spcBef>
                <a:spcPct val="0"/>
              </a:spcBef>
              <a:spcAft>
                <a:spcPct val="0"/>
              </a:spcAft>
              <a:defRPr sz="2400">
                <a:solidFill>
                  <a:schemeClr val="tx2"/>
                </a:solidFill>
                <a:latin typeface="Arial" panose="020B0604020202020204" pitchFamily="34" charset="0"/>
                <a:ea typeface="微软雅黑" panose="020B0503020204020204" charset="-122"/>
              </a:defRPr>
            </a:lvl4pPr>
            <a:lvl5pPr algn="l" rtl="0" fontAlgn="base">
              <a:spcBef>
                <a:spcPct val="0"/>
              </a:spcBef>
              <a:spcAft>
                <a:spcPct val="0"/>
              </a:spcAft>
              <a:defRPr sz="2400">
                <a:solidFill>
                  <a:schemeClr val="tx2"/>
                </a:solidFill>
                <a:latin typeface="Arial" panose="020B0604020202020204" pitchFamily="34" charset="0"/>
                <a:ea typeface="微软雅黑" panose="020B0503020204020204" charset="-122"/>
              </a:defRPr>
            </a:lvl5pPr>
            <a:lvl6pPr marL="457200" algn="l" rtl="0" fontAlgn="base">
              <a:spcBef>
                <a:spcPct val="0"/>
              </a:spcBef>
              <a:spcAft>
                <a:spcPct val="0"/>
              </a:spcAft>
              <a:defRPr sz="2400">
                <a:solidFill>
                  <a:schemeClr val="tx2"/>
                </a:solidFill>
                <a:latin typeface="Arial" panose="020B0604020202020204" pitchFamily="34" charset="0"/>
                <a:ea typeface="微软雅黑" panose="020B0503020204020204" charset="-122"/>
              </a:defRPr>
            </a:lvl6pPr>
            <a:lvl7pPr marL="914400" algn="l" rtl="0" fontAlgn="base">
              <a:spcBef>
                <a:spcPct val="0"/>
              </a:spcBef>
              <a:spcAft>
                <a:spcPct val="0"/>
              </a:spcAft>
              <a:defRPr sz="2400">
                <a:solidFill>
                  <a:schemeClr val="tx2"/>
                </a:solidFill>
                <a:latin typeface="Arial" panose="020B0604020202020204" pitchFamily="34" charset="0"/>
                <a:ea typeface="微软雅黑" panose="020B0503020204020204" charset="-122"/>
              </a:defRPr>
            </a:lvl7pPr>
            <a:lvl8pPr marL="1371600" algn="l" rtl="0" fontAlgn="base">
              <a:spcBef>
                <a:spcPct val="0"/>
              </a:spcBef>
              <a:spcAft>
                <a:spcPct val="0"/>
              </a:spcAft>
              <a:defRPr sz="2400">
                <a:solidFill>
                  <a:schemeClr val="tx2"/>
                </a:solidFill>
                <a:latin typeface="Arial" panose="020B0604020202020204" pitchFamily="34" charset="0"/>
                <a:ea typeface="微软雅黑" panose="020B0503020204020204" charset="-122"/>
              </a:defRPr>
            </a:lvl8pPr>
            <a:lvl9pPr marL="1828800" algn="l" rtl="0" fontAlgn="base">
              <a:spcBef>
                <a:spcPct val="0"/>
              </a:spcBef>
              <a:spcAft>
                <a:spcPct val="0"/>
              </a:spcAft>
              <a:defRPr sz="2400">
                <a:solidFill>
                  <a:schemeClr val="tx2"/>
                </a:solidFill>
                <a:latin typeface="Arial" panose="020B0604020202020204" pitchFamily="34" charset="0"/>
                <a:ea typeface="微软雅黑" panose="020B0503020204020204" charset="-122"/>
              </a:defRPr>
            </a:lvl9pPr>
          </a:lstStyle>
          <a:p>
            <a:pPr algn="ctr"/>
            <a:endParaRPr lang="en-US" altLang="zh-CN" sz="3600" spc="600" dirty="0">
              <a:solidFill>
                <a:schemeClr val="tx1">
                  <a:lumMod val="75000"/>
                  <a:lumOff val="25000"/>
                </a:schemeClr>
              </a:solidFill>
              <a:latin typeface="微软雅黑" panose="020B0503020204020204" charset="-122"/>
              <a:ea typeface="微软雅黑" panose="020B0503020204020204" charset="-122"/>
            </a:endParaRPr>
          </a:p>
        </p:txBody>
      </p:sp>
      <p:sp>
        <p:nvSpPr>
          <p:cNvPr id="5" name="矩形 4"/>
          <p:cNvSpPr/>
          <p:nvPr/>
        </p:nvSpPr>
        <p:spPr bwMode="auto">
          <a:xfrm>
            <a:off x="6029136" y="3452407"/>
            <a:ext cx="4415791" cy="5499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l">
              <a:defRPr/>
            </a:pPr>
            <a:r>
              <a:rPr lang="zh-CN" altLang="en-US" sz="3600" b="1" dirty="0">
                <a:solidFill>
                  <a:srgbClr val="615970"/>
                </a:solidFill>
                <a:latin typeface="微软雅黑" panose="020B0503020204020204" charset="-122"/>
                <a:ea typeface="微软雅黑" panose="020B0503020204020204" charset="-122"/>
                <a:sym typeface="+mn-ea"/>
              </a:rPr>
              <a:t>Job goal presentation</a:t>
            </a:r>
          </a:p>
        </p:txBody>
      </p:sp>
      <p:sp>
        <p:nvSpPr>
          <p:cNvPr id="6" name="任意多边形 18"/>
          <p:cNvSpPr/>
          <p:nvPr/>
        </p:nvSpPr>
        <p:spPr>
          <a:xfrm>
            <a:off x="9222742" y="2550797"/>
            <a:ext cx="2726055" cy="1720215"/>
          </a:xfrm>
          <a:custGeom>
            <a:avLst/>
            <a:gdLst>
              <a:gd name="connsiteX0" fmla="*/ 0 w 3171687"/>
              <a:gd name="connsiteY0" fmla="*/ 0 h 2069635"/>
              <a:gd name="connsiteX1" fmla="*/ 3171687 w 3171687"/>
              <a:gd name="connsiteY1" fmla="*/ 0 h 2069635"/>
              <a:gd name="connsiteX2" fmla="*/ 3171687 w 3171687"/>
              <a:gd name="connsiteY2" fmla="*/ 2069635 h 2069635"/>
              <a:gd name="connsiteX3" fmla="*/ 0 w 3171687"/>
              <a:gd name="connsiteY3" fmla="*/ 2069635 h 2069635"/>
              <a:gd name="connsiteX4" fmla="*/ 0 w 3171687"/>
              <a:gd name="connsiteY4" fmla="*/ 1810069 h 2069635"/>
              <a:gd name="connsiteX5" fmla="*/ 979903 w 3171687"/>
              <a:gd name="connsiteY5" fmla="*/ 1810069 h 2069635"/>
              <a:gd name="connsiteX6" fmla="*/ 979903 w 3171687"/>
              <a:gd name="connsiteY6" fmla="*/ 259565 h 2069635"/>
              <a:gd name="connsiteX7" fmla="*/ 0 w 3171687"/>
              <a:gd name="connsiteY7" fmla="*/ 259565 h 2069635"/>
              <a:gd name="connsiteX8" fmla="*/ 0 w 3171687"/>
              <a:gd name="connsiteY8" fmla="*/ 0 h 2069635"/>
              <a:gd name="connsiteX0-1" fmla="*/ 0 w 3171687"/>
              <a:gd name="connsiteY0-2" fmla="*/ 0 h 2069635"/>
              <a:gd name="connsiteX1-3" fmla="*/ 3171687 w 3171687"/>
              <a:gd name="connsiteY1-4" fmla="*/ 0 h 2069635"/>
              <a:gd name="connsiteX2-5" fmla="*/ 3171687 w 3171687"/>
              <a:gd name="connsiteY2-6" fmla="*/ 2069635 h 2069635"/>
              <a:gd name="connsiteX3-7" fmla="*/ 0 w 3171687"/>
              <a:gd name="connsiteY3-8" fmla="*/ 2069635 h 2069635"/>
              <a:gd name="connsiteX4-9" fmla="*/ 0 w 3171687"/>
              <a:gd name="connsiteY4-10" fmla="*/ 1810069 h 2069635"/>
              <a:gd name="connsiteX5-11" fmla="*/ 979903 w 3171687"/>
              <a:gd name="connsiteY5-12" fmla="*/ 1810069 h 2069635"/>
              <a:gd name="connsiteX6-13" fmla="*/ 979903 w 3171687"/>
              <a:gd name="connsiteY6-14" fmla="*/ 259565 h 2069635"/>
              <a:gd name="connsiteX7-15" fmla="*/ 0 w 3171687"/>
              <a:gd name="connsiteY7-16" fmla="*/ 259565 h 2069635"/>
              <a:gd name="connsiteX8-17" fmla="*/ 0 w 3171687"/>
              <a:gd name="connsiteY8-18" fmla="*/ 0 h 2069635"/>
              <a:gd name="connsiteX0-19" fmla="*/ 979903 w 3171687"/>
              <a:gd name="connsiteY0-20" fmla="*/ 1810069 h 2069635"/>
              <a:gd name="connsiteX1-21" fmla="*/ 979903 w 3171687"/>
              <a:gd name="connsiteY1-22" fmla="*/ 259565 h 2069635"/>
              <a:gd name="connsiteX2-23" fmla="*/ 0 w 3171687"/>
              <a:gd name="connsiteY2-24" fmla="*/ 259565 h 2069635"/>
              <a:gd name="connsiteX3-25" fmla="*/ 0 w 3171687"/>
              <a:gd name="connsiteY3-26" fmla="*/ 0 h 2069635"/>
              <a:gd name="connsiteX4-27" fmla="*/ 3171687 w 3171687"/>
              <a:gd name="connsiteY4-28" fmla="*/ 0 h 2069635"/>
              <a:gd name="connsiteX5-29" fmla="*/ 3171687 w 3171687"/>
              <a:gd name="connsiteY5-30" fmla="*/ 2069635 h 2069635"/>
              <a:gd name="connsiteX6-31" fmla="*/ 0 w 3171687"/>
              <a:gd name="connsiteY6-32" fmla="*/ 2069635 h 2069635"/>
              <a:gd name="connsiteX7-33" fmla="*/ 0 w 3171687"/>
              <a:gd name="connsiteY7-34" fmla="*/ 1810069 h 2069635"/>
              <a:gd name="connsiteX8-35" fmla="*/ 1071343 w 3171687"/>
              <a:gd name="connsiteY8-36" fmla="*/ 1901509 h 2069635"/>
              <a:gd name="connsiteX0-37" fmla="*/ 979903 w 3171687"/>
              <a:gd name="connsiteY0-38" fmla="*/ 1810069 h 2069635"/>
              <a:gd name="connsiteX1-39" fmla="*/ 979903 w 3171687"/>
              <a:gd name="connsiteY1-40" fmla="*/ 259565 h 2069635"/>
              <a:gd name="connsiteX2-41" fmla="*/ 0 w 3171687"/>
              <a:gd name="connsiteY2-42" fmla="*/ 259565 h 2069635"/>
              <a:gd name="connsiteX3-43" fmla="*/ 0 w 3171687"/>
              <a:gd name="connsiteY3-44" fmla="*/ 0 h 2069635"/>
              <a:gd name="connsiteX4-45" fmla="*/ 3171687 w 3171687"/>
              <a:gd name="connsiteY4-46" fmla="*/ 0 h 2069635"/>
              <a:gd name="connsiteX5-47" fmla="*/ 3171687 w 3171687"/>
              <a:gd name="connsiteY5-48" fmla="*/ 2069635 h 2069635"/>
              <a:gd name="connsiteX6-49" fmla="*/ 0 w 3171687"/>
              <a:gd name="connsiteY6-50" fmla="*/ 2069635 h 2069635"/>
              <a:gd name="connsiteX7-51" fmla="*/ 0 w 3171687"/>
              <a:gd name="connsiteY7-52" fmla="*/ 1810069 h 2069635"/>
              <a:gd name="connsiteX0-53" fmla="*/ 979903 w 3171687"/>
              <a:gd name="connsiteY0-54" fmla="*/ 259565 h 2069635"/>
              <a:gd name="connsiteX1-55" fmla="*/ 0 w 3171687"/>
              <a:gd name="connsiteY1-56" fmla="*/ 259565 h 2069635"/>
              <a:gd name="connsiteX2-57" fmla="*/ 0 w 3171687"/>
              <a:gd name="connsiteY2-58" fmla="*/ 0 h 2069635"/>
              <a:gd name="connsiteX3-59" fmla="*/ 3171687 w 3171687"/>
              <a:gd name="connsiteY3-60" fmla="*/ 0 h 2069635"/>
              <a:gd name="connsiteX4-61" fmla="*/ 3171687 w 3171687"/>
              <a:gd name="connsiteY4-62" fmla="*/ 2069635 h 2069635"/>
              <a:gd name="connsiteX5-63" fmla="*/ 0 w 3171687"/>
              <a:gd name="connsiteY5-64" fmla="*/ 2069635 h 2069635"/>
              <a:gd name="connsiteX6-65" fmla="*/ 0 w 3171687"/>
              <a:gd name="connsiteY6-66" fmla="*/ 1810069 h 2069635"/>
              <a:gd name="connsiteX0-67" fmla="*/ 0 w 3171687"/>
              <a:gd name="connsiteY0-68" fmla="*/ 259565 h 2069635"/>
              <a:gd name="connsiteX1-69" fmla="*/ 0 w 3171687"/>
              <a:gd name="connsiteY1-70" fmla="*/ 0 h 2069635"/>
              <a:gd name="connsiteX2-71" fmla="*/ 3171687 w 3171687"/>
              <a:gd name="connsiteY2-72" fmla="*/ 0 h 2069635"/>
              <a:gd name="connsiteX3-73" fmla="*/ 3171687 w 3171687"/>
              <a:gd name="connsiteY3-74" fmla="*/ 2069635 h 2069635"/>
              <a:gd name="connsiteX4-75" fmla="*/ 0 w 3171687"/>
              <a:gd name="connsiteY4-76" fmla="*/ 2069635 h 2069635"/>
              <a:gd name="connsiteX5-77" fmla="*/ 0 w 3171687"/>
              <a:gd name="connsiteY5-78" fmla="*/ 1810069 h 2069635"/>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3171687" h="2069635">
                <a:moveTo>
                  <a:pt x="0" y="259565"/>
                </a:moveTo>
                <a:lnTo>
                  <a:pt x="0" y="0"/>
                </a:lnTo>
                <a:lnTo>
                  <a:pt x="3171687" y="0"/>
                </a:lnTo>
                <a:lnTo>
                  <a:pt x="3171687" y="2069635"/>
                </a:lnTo>
                <a:lnTo>
                  <a:pt x="0" y="2069635"/>
                </a:lnTo>
                <a:lnTo>
                  <a:pt x="0" y="1810069"/>
                </a:lnTo>
              </a:path>
            </a:pathLst>
          </a:custGeom>
          <a:noFill/>
          <a:ln w="6350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任意多边形 22"/>
          <p:cNvSpPr/>
          <p:nvPr/>
        </p:nvSpPr>
        <p:spPr>
          <a:xfrm>
            <a:off x="9629140" y="2340612"/>
            <a:ext cx="1619885" cy="1142365"/>
          </a:xfrm>
          <a:custGeom>
            <a:avLst/>
            <a:gdLst>
              <a:gd name="connsiteX0" fmla="*/ 0 w 2253807"/>
              <a:gd name="connsiteY0" fmla="*/ 0 h 1262130"/>
              <a:gd name="connsiteX1" fmla="*/ 2253807 w 2253807"/>
              <a:gd name="connsiteY1" fmla="*/ 0 h 1262130"/>
              <a:gd name="connsiteX2" fmla="*/ 2253807 w 2253807"/>
              <a:gd name="connsiteY2" fmla="*/ 1262130 h 1262130"/>
              <a:gd name="connsiteX3" fmla="*/ 1013277 w 2253807"/>
              <a:gd name="connsiteY3" fmla="*/ 1262130 h 1262130"/>
              <a:gd name="connsiteX4" fmla="*/ 1013277 w 2253807"/>
              <a:gd name="connsiteY4" fmla="*/ 700070 h 1262130"/>
              <a:gd name="connsiteX5" fmla="*/ 0 w 2253807"/>
              <a:gd name="connsiteY5" fmla="*/ 700070 h 1262130"/>
              <a:gd name="connsiteX6" fmla="*/ 0 w 2253807"/>
              <a:gd name="connsiteY6" fmla="*/ 0 h 1262130"/>
              <a:gd name="connsiteX0-1" fmla="*/ 1013277 w 2253807"/>
              <a:gd name="connsiteY0-2" fmla="*/ 700070 h 1262130"/>
              <a:gd name="connsiteX1-3" fmla="*/ 0 w 2253807"/>
              <a:gd name="connsiteY1-4" fmla="*/ 700070 h 1262130"/>
              <a:gd name="connsiteX2-5" fmla="*/ 0 w 2253807"/>
              <a:gd name="connsiteY2-6" fmla="*/ 0 h 1262130"/>
              <a:gd name="connsiteX3-7" fmla="*/ 2253807 w 2253807"/>
              <a:gd name="connsiteY3-8" fmla="*/ 0 h 1262130"/>
              <a:gd name="connsiteX4-9" fmla="*/ 2253807 w 2253807"/>
              <a:gd name="connsiteY4-10" fmla="*/ 1262130 h 1262130"/>
              <a:gd name="connsiteX5-11" fmla="*/ 1013277 w 2253807"/>
              <a:gd name="connsiteY5-12" fmla="*/ 1262130 h 1262130"/>
              <a:gd name="connsiteX6-13" fmla="*/ 1104717 w 2253807"/>
              <a:gd name="connsiteY6-14" fmla="*/ 791510 h 1262130"/>
              <a:gd name="connsiteX0-15" fmla="*/ 1013277 w 2253807"/>
              <a:gd name="connsiteY0-16" fmla="*/ 700070 h 1262130"/>
              <a:gd name="connsiteX1-17" fmla="*/ 0 w 2253807"/>
              <a:gd name="connsiteY1-18" fmla="*/ 700070 h 1262130"/>
              <a:gd name="connsiteX2-19" fmla="*/ 0 w 2253807"/>
              <a:gd name="connsiteY2-20" fmla="*/ 0 h 1262130"/>
              <a:gd name="connsiteX3-21" fmla="*/ 2253807 w 2253807"/>
              <a:gd name="connsiteY3-22" fmla="*/ 0 h 1262130"/>
              <a:gd name="connsiteX4-23" fmla="*/ 2253807 w 2253807"/>
              <a:gd name="connsiteY4-24" fmla="*/ 1262130 h 1262130"/>
              <a:gd name="connsiteX5-25" fmla="*/ 1013277 w 2253807"/>
              <a:gd name="connsiteY5-26" fmla="*/ 1262130 h 1262130"/>
              <a:gd name="connsiteX0-27" fmla="*/ 0 w 2253807"/>
              <a:gd name="connsiteY0-28" fmla="*/ 700070 h 1262130"/>
              <a:gd name="connsiteX1-29" fmla="*/ 0 w 2253807"/>
              <a:gd name="connsiteY1-30" fmla="*/ 0 h 1262130"/>
              <a:gd name="connsiteX2-31" fmla="*/ 2253807 w 2253807"/>
              <a:gd name="connsiteY2-32" fmla="*/ 0 h 1262130"/>
              <a:gd name="connsiteX3-33" fmla="*/ 2253807 w 2253807"/>
              <a:gd name="connsiteY3-34" fmla="*/ 1262130 h 1262130"/>
              <a:gd name="connsiteX4-35" fmla="*/ 1013277 w 2253807"/>
              <a:gd name="connsiteY4-36" fmla="*/ 1262130 h 1262130"/>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2253807" h="1262130">
                <a:moveTo>
                  <a:pt x="0" y="700070"/>
                </a:moveTo>
                <a:lnTo>
                  <a:pt x="0" y="0"/>
                </a:lnTo>
                <a:lnTo>
                  <a:pt x="2253807" y="0"/>
                </a:lnTo>
                <a:lnTo>
                  <a:pt x="2253807" y="1262130"/>
                </a:lnTo>
                <a:lnTo>
                  <a:pt x="1013277" y="1262130"/>
                </a:lnTo>
              </a:path>
            </a:pathLst>
          </a:custGeom>
          <a:noFill/>
          <a:ln w="6350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advClick="0" advTm="0">
        <p15:prstTrans prst="fracture"/>
      </p:transition>
    </mc:Choice>
    <mc:Fallback xmlns:p14="http://schemas.microsoft.com/office/powerpoint/2010/main" xmlns:a14="http://schemas.microsoft.com/office/drawing/2010/main" xmlns="">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after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checkerboard(across)">
                                      <p:cBhvr>
                                        <p:cTn id="7" dur="500"/>
                                        <p:tgtEl>
                                          <p:spTgt spid="33"/>
                                        </p:tgtEl>
                                      </p:cBhvr>
                                    </p:animEffect>
                                  </p:childTnLst>
                                </p:cTn>
                              </p:par>
                            </p:childTnLst>
                          </p:cTn>
                        </p:par>
                        <p:par>
                          <p:cTn id="8" fill="hold">
                            <p:stCondLst>
                              <p:cond delay="500"/>
                            </p:stCondLst>
                            <p:childTnLst>
                              <p:par>
                                <p:cTn id="9" presetID="55" presetClass="entr" presetSubtype="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1000" fill="hold"/>
                                        <p:tgtEl>
                                          <p:spTgt spid="5"/>
                                        </p:tgtEl>
                                        <p:attrNameLst>
                                          <p:attrName>ppt_w</p:attrName>
                                        </p:attrNameLst>
                                      </p:cBhvr>
                                      <p:tavLst>
                                        <p:tav tm="0">
                                          <p:val>
                                            <p:strVal val="#ppt_w*0.70"/>
                                          </p:val>
                                        </p:tav>
                                        <p:tav tm="100000">
                                          <p:val>
                                            <p:strVal val="#ppt_w"/>
                                          </p:val>
                                        </p:tav>
                                      </p:tavLst>
                                    </p:anim>
                                    <p:anim calcmode="lin" valueType="num">
                                      <p:cBhvr>
                                        <p:cTn id="12" dur="1000" fill="hold"/>
                                        <p:tgtEl>
                                          <p:spTgt spid="5"/>
                                        </p:tgtEl>
                                        <p:attrNameLst>
                                          <p:attrName>ppt_h</p:attrName>
                                        </p:attrNameLst>
                                      </p:cBhvr>
                                      <p:tavLst>
                                        <p:tav tm="0">
                                          <p:val>
                                            <p:strVal val="#ppt_h"/>
                                          </p:val>
                                        </p:tav>
                                        <p:tav tm="100000">
                                          <p:val>
                                            <p:strVal val="#ppt_h"/>
                                          </p:val>
                                        </p:tav>
                                      </p:tavLst>
                                    </p:anim>
                                    <p:animEffect transition="in" filter="fade">
                                      <p:cBhvr>
                                        <p:cTn id="13" dur="1000"/>
                                        <p:tgtEl>
                                          <p:spTgt spid="5"/>
                                        </p:tgtEl>
                                      </p:cBhvr>
                                    </p:animEffect>
                                  </p:childTnLst>
                                </p:cTn>
                              </p:par>
                              <p:par>
                                <p:cTn id="14" presetID="55" presetClass="entr" presetSubtype="0" fill="hold" grpId="0" nodeType="withEffect">
                                  <p:stCondLst>
                                    <p:cond delay="0"/>
                                  </p:stCondLst>
                                  <p:childTnLst>
                                    <p:set>
                                      <p:cBhvr>
                                        <p:cTn id="15" dur="1" fill="hold">
                                          <p:stCondLst>
                                            <p:cond delay="0"/>
                                          </p:stCondLst>
                                        </p:cTn>
                                        <p:tgtEl>
                                          <p:spTgt spid="4"/>
                                        </p:tgtEl>
                                        <p:attrNameLst>
                                          <p:attrName>style.visibility</p:attrName>
                                        </p:attrNameLst>
                                      </p:cBhvr>
                                      <p:to>
                                        <p:strVal val="visible"/>
                                      </p:to>
                                    </p:set>
                                    <p:anim calcmode="lin" valueType="num">
                                      <p:cBhvr>
                                        <p:cTn id="16" dur="1000" fill="hold"/>
                                        <p:tgtEl>
                                          <p:spTgt spid="4"/>
                                        </p:tgtEl>
                                        <p:attrNameLst>
                                          <p:attrName>ppt_w</p:attrName>
                                        </p:attrNameLst>
                                      </p:cBhvr>
                                      <p:tavLst>
                                        <p:tav tm="0">
                                          <p:val>
                                            <p:strVal val="#ppt_w*0.70"/>
                                          </p:val>
                                        </p:tav>
                                        <p:tav tm="100000">
                                          <p:val>
                                            <p:strVal val="#ppt_w"/>
                                          </p:val>
                                        </p:tav>
                                      </p:tavLst>
                                    </p:anim>
                                    <p:anim calcmode="lin" valueType="num">
                                      <p:cBhvr>
                                        <p:cTn id="17" dur="1000" fill="hold"/>
                                        <p:tgtEl>
                                          <p:spTgt spid="4"/>
                                        </p:tgtEl>
                                        <p:attrNameLst>
                                          <p:attrName>ppt_h</p:attrName>
                                        </p:attrNameLst>
                                      </p:cBhvr>
                                      <p:tavLst>
                                        <p:tav tm="0">
                                          <p:val>
                                            <p:strVal val="#ppt_h"/>
                                          </p:val>
                                        </p:tav>
                                        <p:tav tm="100000">
                                          <p:val>
                                            <p:strVal val="#ppt_h"/>
                                          </p:val>
                                        </p:tav>
                                      </p:tavLst>
                                    </p:anim>
                                    <p:animEffect transition="in" filter="fade">
                                      <p:cBhvr>
                                        <p:cTn id="18" dur="1000"/>
                                        <p:tgtEl>
                                          <p:spTgt spid="4"/>
                                        </p:tgtEl>
                                      </p:cBhvr>
                                    </p:animEffect>
                                  </p:childTnLst>
                                </p:cTn>
                              </p:par>
                            </p:childTnLst>
                          </p:cTn>
                        </p:par>
                        <p:par>
                          <p:cTn id="19" fill="hold">
                            <p:stCondLst>
                              <p:cond delay="1500"/>
                            </p:stCondLst>
                            <p:childTnLst>
                              <p:par>
                                <p:cTn id="20" presetID="23" presetClass="entr" presetSubtype="32" fill="hold" grpId="0" nodeType="afterEffect">
                                  <p:stCondLst>
                                    <p:cond delay="0"/>
                                  </p:stCondLst>
                                  <p:childTnLst>
                                    <p:set>
                                      <p:cBhvr>
                                        <p:cTn id="21" dur="1" fill="hold">
                                          <p:stCondLst>
                                            <p:cond delay="0"/>
                                          </p:stCondLst>
                                        </p:cTn>
                                        <p:tgtEl>
                                          <p:spTgt spid="9"/>
                                        </p:tgtEl>
                                        <p:attrNameLst>
                                          <p:attrName>style.visibility</p:attrName>
                                        </p:attrNameLst>
                                      </p:cBhvr>
                                      <p:to>
                                        <p:strVal val="visible"/>
                                      </p:to>
                                    </p:set>
                                    <p:anim calcmode="lin" valueType="num">
                                      <p:cBhvr>
                                        <p:cTn id="22" dur="350" fill="hold"/>
                                        <p:tgtEl>
                                          <p:spTgt spid="9"/>
                                        </p:tgtEl>
                                        <p:attrNameLst>
                                          <p:attrName>ppt_w</p:attrName>
                                        </p:attrNameLst>
                                      </p:cBhvr>
                                      <p:tavLst>
                                        <p:tav tm="0">
                                          <p:val>
                                            <p:strVal val="4*#ppt_w"/>
                                          </p:val>
                                        </p:tav>
                                        <p:tav tm="100000">
                                          <p:val>
                                            <p:strVal val="#ppt_w"/>
                                          </p:val>
                                        </p:tav>
                                      </p:tavLst>
                                    </p:anim>
                                    <p:anim calcmode="lin" valueType="num">
                                      <p:cBhvr>
                                        <p:cTn id="23" dur="350" fill="hold"/>
                                        <p:tgtEl>
                                          <p:spTgt spid="9"/>
                                        </p:tgtEl>
                                        <p:attrNameLst>
                                          <p:attrName>ppt_h</p:attrName>
                                        </p:attrNameLst>
                                      </p:cBhvr>
                                      <p:tavLst>
                                        <p:tav tm="0">
                                          <p:val>
                                            <p:strVal val="4*#ppt_h"/>
                                          </p:val>
                                        </p:tav>
                                        <p:tav tm="100000">
                                          <p:val>
                                            <p:strVal val="#ppt_h"/>
                                          </p:val>
                                        </p:tav>
                                      </p:tavLst>
                                    </p:anim>
                                  </p:childTnLst>
                                </p:cTn>
                              </p:par>
                              <p:par>
                                <p:cTn id="24" presetID="23" presetClass="entr" presetSubtype="32" fill="hold" grpId="0" nodeType="withEffect">
                                  <p:stCondLst>
                                    <p:cond delay="250"/>
                                  </p:stCondLst>
                                  <p:childTnLst>
                                    <p:set>
                                      <p:cBhvr>
                                        <p:cTn id="25" dur="1" fill="hold">
                                          <p:stCondLst>
                                            <p:cond delay="0"/>
                                          </p:stCondLst>
                                        </p:cTn>
                                        <p:tgtEl>
                                          <p:spTgt spid="6"/>
                                        </p:tgtEl>
                                        <p:attrNameLst>
                                          <p:attrName>style.visibility</p:attrName>
                                        </p:attrNameLst>
                                      </p:cBhvr>
                                      <p:to>
                                        <p:strVal val="visible"/>
                                      </p:to>
                                    </p:set>
                                    <p:anim calcmode="lin" valueType="num">
                                      <p:cBhvr>
                                        <p:cTn id="26" dur="350" fill="hold"/>
                                        <p:tgtEl>
                                          <p:spTgt spid="6"/>
                                        </p:tgtEl>
                                        <p:attrNameLst>
                                          <p:attrName>ppt_w</p:attrName>
                                        </p:attrNameLst>
                                      </p:cBhvr>
                                      <p:tavLst>
                                        <p:tav tm="0">
                                          <p:val>
                                            <p:strVal val="4*#ppt_w"/>
                                          </p:val>
                                        </p:tav>
                                        <p:tav tm="100000">
                                          <p:val>
                                            <p:strVal val="#ppt_w"/>
                                          </p:val>
                                        </p:tav>
                                      </p:tavLst>
                                    </p:anim>
                                    <p:anim calcmode="lin" valueType="num">
                                      <p:cBhvr>
                                        <p:cTn id="27" dur="350" fill="hold"/>
                                        <p:tgtEl>
                                          <p:spTgt spid="6"/>
                                        </p:tgtEl>
                                        <p:attrNameLst>
                                          <p:attrName>ppt_h</p:attrName>
                                        </p:attrNameLst>
                                      </p:cBhvr>
                                      <p:tavLst>
                                        <p:tav tm="0">
                                          <p:val>
                                            <p:strVal val="4*#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5" grpId="0" bldLvl="0" animBg="1"/>
      <p:bldP spid="6" grpId="0" bldLvl="0" animBg="1"/>
      <p:bldP spid="9" grpId="0" bldLvl="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任意多边形 7"/>
          <p:cNvSpPr/>
          <p:nvPr userDrawn="1">
            <p:custDataLst>
              <p:tags r:id="rId1"/>
            </p:custDataLst>
          </p:nvPr>
        </p:nvSpPr>
        <p:spPr>
          <a:xfrm flipV="1">
            <a:off x="521336" y="687070"/>
            <a:ext cx="11405235" cy="76200"/>
          </a:xfrm>
          <a:custGeom>
            <a:avLst/>
            <a:gdLst>
              <a:gd name="connsiteX0" fmla="*/ 0 w 12125327"/>
              <a:gd name="connsiteY0" fmla="*/ 0 h 31282"/>
              <a:gd name="connsiteX1" fmla="*/ 12125327 w 12125327"/>
              <a:gd name="connsiteY1" fmla="*/ 0 h 31282"/>
              <a:gd name="connsiteX2" fmla="*/ 12125327 w 12125327"/>
              <a:gd name="connsiteY2" fmla="*/ 31282 h 31282"/>
              <a:gd name="connsiteX3" fmla="*/ 17139 w 12125327"/>
              <a:gd name="connsiteY3" fmla="*/ 31282 h 31282"/>
            </a:gdLst>
            <a:ahLst/>
            <a:cxnLst>
              <a:cxn ang="0">
                <a:pos x="connsiteX0" y="connsiteY0"/>
              </a:cxn>
              <a:cxn ang="0">
                <a:pos x="connsiteX1" y="connsiteY1"/>
              </a:cxn>
              <a:cxn ang="0">
                <a:pos x="connsiteX2" y="connsiteY2"/>
              </a:cxn>
              <a:cxn ang="0">
                <a:pos x="connsiteX3" y="connsiteY3"/>
              </a:cxn>
            </a:cxnLst>
            <a:rect l="l" t="t" r="r" b="b"/>
            <a:pathLst>
              <a:path w="12125327" h="31282">
                <a:moveTo>
                  <a:pt x="0" y="0"/>
                </a:moveTo>
                <a:lnTo>
                  <a:pt x="12125327" y="0"/>
                </a:lnTo>
                <a:lnTo>
                  <a:pt x="12125327" y="31282"/>
                </a:lnTo>
                <a:lnTo>
                  <a:pt x="17139" y="31282"/>
                </a:lnTo>
                <a:close/>
              </a:path>
            </a:pathLst>
          </a:custGeom>
          <a:solidFill>
            <a:srgbClr val="615970">
              <a:alpha val="9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7032" tIns="33516" rIns="67032" bIns="33516" numCol="1" spcCol="0" rtlCol="0" fromWordArt="0" anchor="ctr" anchorCtr="0" forceAA="0" compatLnSpc="1">
            <a:noAutofit/>
          </a:bodyPr>
          <a:lstStyle/>
          <a:p>
            <a:pPr algn="ctr"/>
            <a:endParaRPr lang="zh-CN" altLang="en-US" sz="1400">
              <a:latin typeface="Arial" panose="020B0604020202020204" pitchFamily="34" charset="0"/>
              <a:ea typeface="微软雅黑" panose="020B0503020204020204" charset="-122"/>
              <a:sym typeface="Arial" panose="020B0604020202020204" pitchFamily="34" charset="0"/>
            </a:endParaRPr>
          </a:p>
        </p:txBody>
      </p:sp>
      <p:sp>
        <p:nvSpPr>
          <p:cNvPr id="9" name="任意多边形 8"/>
          <p:cNvSpPr/>
          <p:nvPr userDrawn="1">
            <p:custDataLst>
              <p:tags r:id="rId2"/>
            </p:custDataLst>
          </p:nvPr>
        </p:nvSpPr>
        <p:spPr>
          <a:xfrm>
            <a:off x="-14603" y="381541"/>
            <a:ext cx="410536" cy="381886"/>
          </a:xfrm>
          <a:custGeom>
            <a:avLst/>
            <a:gdLst>
              <a:gd name="connsiteX0" fmla="*/ 284734 w 577217"/>
              <a:gd name="connsiteY0" fmla="*/ 0 h 536832"/>
              <a:gd name="connsiteX1" fmla="*/ 577217 w 577217"/>
              <a:gd name="connsiteY1" fmla="*/ 536832 h 536832"/>
              <a:gd name="connsiteX2" fmla="*/ 0 w 577217"/>
              <a:gd name="connsiteY2" fmla="*/ 536832 h 536832"/>
              <a:gd name="connsiteX3" fmla="*/ 0 w 577217"/>
              <a:gd name="connsiteY3" fmla="*/ 184 h 536832"/>
            </a:gdLst>
            <a:ahLst/>
            <a:cxnLst>
              <a:cxn ang="0">
                <a:pos x="connsiteX0" y="connsiteY0"/>
              </a:cxn>
              <a:cxn ang="0">
                <a:pos x="connsiteX1" y="connsiteY1"/>
              </a:cxn>
              <a:cxn ang="0">
                <a:pos x="connsiteX2" y="connsiteY2"/>
              </a:cxn>
              <a:cxn ang="0">
                <a:pos x="connsiteX3" y="connsiteY3"/>
              </a:cxn>
            </a:cxnLst>
            <a:rect l="l" t="t" r="r" b="b"/>
            <a:pathLst>
              <a:path w="577217" h="536832">
                <a:moveTo>
                  <a:pt x="284734" y="0"/>
                </a:moveTo>
                <a:lnTo>
                  <a:pt x="577217" y="536832"/>
                </a:lnTo>
                <a:lnTo>
                  <a:pt x="0" y="536832"/>
                </a:lnTo>
                <a:lnTo>
                  <a:pt x="0" y="184"/>
                </a:lnTo>
                <a:close/>
              </a:path>
            </a:pathLst>
          </a:custGeom>
          <a:solidFill>
            <a:srgbClr val="61597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7032" tIns="33516" rIns="67032" bIns="33516" numCol="1" spcCol="0" rtlCol="0" fromWordArt="0" anchor="ctr" anchorCtr="0" forceAA="0" compatLnSpc="1">
            <a:noAutofit/>
          </a:bodyPr>
          <a:lstStyle/>
          <a:p>
            <a:pPr algn="ctr"/>
            <a:endParaRPr lang="zh-CN" altLang="en-US" sz="1400" dirty="0">
              <a:solidFill>
                <a:srgbClr val="7EC234"/>
              </a:solidFill>
              <a:latin typeface="Arial" panose="020B0604020202020204" pitchFamily="34" charset="0"/>
              <a:ea typeface="微软雅黑" panose="020B0503020204020204" charset="-122"/>
              <a:sym typeface="Arial" panose="020B0604020202020204" pitchFamily="34" charset="0"/>
            </a:endParaRPr>
          </a:p>
        </p:txBody>
      </p:sp>
      <p:sp>
        <p:nvSpPr>
          <p:cNvPr id="26" name="Title 1"/>
          <p:cNvSpPr txBox="1"/>
          <p:nvPr/>
        </p:nvSpPr>
        <p:spPr>
          <a:xfrm>
            <a:off x="600070" y="231316"/>
            <a:ext cx="4184993" cy="379477"/>
          </a:xfrm>
          <a:prstGeom prst="rect">
            <a:avLst/>
          </a:prstGeom>
        </p:spPr>
        <p:txBody>
          <a:bodyPr lIns="0" rIns="0" anchor="ctr">
            <a:noAutofit/>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anose="020B0306030504020204" pitchFamily="34" charset="0"/>
              </a:defRPr>
            </a:lvl1pPr>
          </a:lstStyle>
          <a:p>
            <a:pPr algn="l">
              <a:defRPr/>
            </a:pPr>
            <a:r>
              <a:rPr lang="zh-CN" altLang="en-US" sz="2400" b="1" dirty="0">
                <a:solidFill>
                  <a:srgbClr val="615970"/>
                </a:solidFill>
                <a:latin typeface="微软雅黑" panose="020B0503020204020204" charset="-122"/>
                <a:ea typeface="微软雅黑" panose="020B0503020204020204" charset="-122"/>
                <a:sym typeface="+mn-ea"/>
              </a:rPr>
              <a:t>Job goal presentation</a:t>
            </a:r>
          </a:p>
        </p:txBody>
      </p:sp>
      <p:sp>
        <p:nvSpPr>
          <p:cNvPr id="3" name="矩形 2"/>
          <p:cNvSpPr/>
          <p:nvPr/>
        </p:nvSpPr>
        <p:spPr>
          <a:xfrm>
            <a:off x="5889625" y="1931035"/>
            <a:ext cx="5393691" cy="3249930"/>
          </a:xfrm>
          <a:prstGeom prst="rect">
            <a:avLst/>
          </a:prstGeom>
          <a:solidFill>
            <a:srgbClr val="8882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TextBox 1"/>
          <p:cNvSpPr txBox="1"/>
          <p:nvPr/>
        </p:nvSpPr>
        <p:spPr>
          <a:xfrm>
            <a:off x="6284595" y="2225040"/>
            <a:ext cx="2410460" cy="1200329"/>
          </a:xfrm>
          <a:prstGeom prst="rect">
            <a:avLst/>
          </a:prstGeom>
          <a:noFill/>
        </p:spPr>
        <p:txBody>
          <a:bodyPr wrap="square" rtlCol="0">
            <a:spAutoFit/>
          </a:bodyPr>
          <a:lstStyle/>
          <a:p>
            <a:pPr algn="ctr"/>
            <a:r>
              <a:rPr lang="zh-CN" altLang="en-US" sz="2400" b="1" i="1" dirty="0">
                <a:solidFill>
                  <a:schemeClr val="bg1"/>
                </a:solidFill>
                <a:latin typeface="微软雅黑" panose="020B0503020204020204" charset="-122"/>
                <a:ea typeface="微软雅黑" panose="020B0503020204020204" charset="-122"/>
                <a:cs typeface="Playfair Display SC Black" charset="0"/>
              </a:rPr>
              <a:t>Please enter your title</a:t>
            </a:r>
          </a:p>
          <a:p>
            <a:pPr algn="ctr"/>
            <a:r>
              <a:rPr lang="en-US" sz="2400" dirty="0">
                <a:solidFill>
                  <a:schemeClr val="bg1"/>
                </a:solidFill>
                <a:latin typeface="微软雅黑" panose="020B0503020204020204" charset="-122"/>
                <a:ea typeface="微软雅黑" panose="020B0503020204020204" charset="-122"/>
                <a:cs typeface="Playfair Display SC" charset="0"/>
              </a:rPr>
              <a:t>Latest</a:t>
            </a:r>
          </a:p>
          <a:p>
            <a:pPr algn="ctr"/>
            <a:r>
              <a:rPr lang="en-US" sz="2400" dirty="0">
                <a:solidFill>
                  <a:schemeClr val="bg1"/>
                </a:solidFill>
                <a:latin typeface="微软雅黑" panose="020B0503020204020204" charset="-122"/>
                <a:ea typeface="微软雅黑" panose="020B0503020204020204" charset="-122"/>
                <a:cs typeface="Playfair Display SC" charset="0"/>
              </a:rPr>
              <a:t>Works</a:t>
            </a:r>
          </a:p>
        </p:txBody>
      </p:sp>
      <p:pic>
        <p:nvPicPr>
          <p:cNvPr id="5" name="图片 4"/>
          <p:cNvPicPr>
            <a:picLocks noChangeAspect="1"/>
          </p:cNvPicPr>
          <p:nvPr/>
        </p:nvPicPr>
        <p:blipFill>
          <a:blip r:embed="rId5"/>
          <a:stretch>
            <a:fillRect/>
          </a:stretch>
        </p:blipFill>
        <p:spPr>
          <a:xfrm>
            <a:off x="1064260" y="1958342"/>
            <a:ext cx="4825365" cy="322262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200" advClick="0" advTm="0">
        <p:dissolve/>
      </p:transition>
    </mc:Choice>
    <mc:Fallback xmlns="">
      <p:transition spd="slow" advClick="0" advTm="0">
        <p:dissolv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3" presetClass="entr" presetSubtype="10" fill="hold" grpId="0" nodeType="after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blinds(horizontal)">
                                      <p:cBhvr>
                                        <p:cTn id="13" dur="500"/>
                                        <p:tgtEl>
                                          <p:spTgt spid="3"/>
                                        </p:tgtEl>
                                      </p:cBhvr>
                                    </p:animEffect>
                                  </p:childTnLst>
                                </p:cTn>
                              </p:par>
                            </p:childTnLst>
                          </p:cTn>
                        </p:par>
                        <p:par>
                          <p:cTn id="14" fill="hold">
                            <p:stCondLst>
                              <p:cond delay="1500"/>
                            </p:stCondLst>
                            <p:childTnLst>
                              <p:par>
                                <p:cTn id="15" presetID="53" presetClass="entr" presetSubtype="16" fill="hold" grpId="0" nodeType="after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p:cTn id="17" dur="500" fill="hold"/>
                                        <p:tgtEl>
                                          <p:spTgt spid="6"/>
                                        </p:tgtEl>
                                        <p:attrNameLst>
                                          <p:attrName>ppt_w</p:attrName>
                                        </p:attrNameLst>
                                      </p:cBhvr>
                                      <p:tavLst>
                                        <p:tav tm="0">
                                          <p:val>
                                            <p:fltVal val="0"/>
                                          </p:val>
                                        </p:tav>
                                        <p:tav tm="100000">
                                          <p:val>
                                            <p:strVal val="#ppt_w"/>
                                          </p:val>
                                        </p:tav>
                                      </p:tavLst>
                                    </p:anim>
                                    <p:anim calcmode="lin" valueType="num">
                                      <p:cBhvr>
                                        <p:cTn id="18" dur="500" fill="hold"/>
                                        <p:tgtEl>
                                          <p:spTgt spid="6"/>
                                        </p:tgtEl>
                                        <p:attrNameLst>
                                          <p:attrName>ppt_h</p:attrName>
                                        </p:attrNameLst>
                                      </p:cBhvr>
                                      <p:tavLst>
                                        <p:tav tm="0">
                                          <p:val>
                                            <p:fltVal val="0"/>
                                          </p:val>
                                        </p:tav>
                                        <p:tav tm="100000">
                                          <p:val>
                                            <p:strVal val="#ppt_h"/>
                                          </p:val>
                                        </p:tav>
                                      </p:tavLst>
                                    </p:anim>
                                    <p:animEffect transition="in" filter="fade">
                                      <p:cBhvr>
                                        <p:cTn id="1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P spid="6" grpId="0"/>
    </p:bldLst>
  </p:timing>
</p:sld>
</file>

<file path=ppt/tags/tag1.xml><?xml version="1.0" encoding="utf-8"?>
<p:tagLst xmlns:a="http://schemas.openxmlformats.org/drawingml/2006/main" xmlns:r="http://schemas.openxmlformats.org/officeDocument/2006/relationships" xmlns:p="http://schemas.openxmlformats.org/presentationml/2006/main">
  <p:tag name="MH" val="20160830110547"/>
  <p:tag name="MH_LIBRARY" val="CONTENTS"/>
  <p:tag name="MH_TYPE" val="OTHERS"/>
  <p:tag name="ID" val="545840"/>
</p:tagLst>
</file>

<file path=ppt/tags/tag10.xml><?xml version="1.0" encoding="utf-8"?>
<p:tagLst xmlns:a="http://schemas.openxmlformats.org/drawingml/2006/main" xmlns:r="http://schemas.openxmlformats.org/officeDocument/2006/relationships" xmlns:p="http://schemas.openxmlformats.org/presentationml/2006/main">
  <p:tag name="MH" val="20160830110547"/>
  <p:tag name="MH_LIBRARY" val="CONTENTS"/>
  <p:tag name="MH_TYPE" val="OTHERS"/>
  <p:tag name="ID" val="545840"/>
</p:tagLst>
</file>

<file path=ppt/tags/tag11.xml><?xml version="1.0" encoding="utf-8"?>
<p:tagLst xmlns:a="http://schemas.openxmlformats.org/drawingml/2006/main" xmlns:r="http://schemas.openxmlformats.org/officeDocument/2006/relationships" xmlns:p="http://schemas.openxmlformats.org/presentationml/2006/main">
  <p:tag name="MH" val="20160830110547"/>
  <p:tag name="MH_LIBRARY" val="CONTENTS"/>
  <p:tag name="MH_TYPE" val="OTHERS"/>
  <p:tag name="ID" val="545840"/>
</p:tagLst>
</file>

<file path=ppt/tags/tag12.xml><?xml version="1.0" encoding="utf-8"?>
<p:tagLst xmlns:a="http://schemas.openxmlformats.org/drawingml/2006/main" xmlns:r="http://schemas.openxmlformats.org/officeDocument/2006/relationships" xmlns:p="http://schemas.openxmlformats.org/presentationml/2006/main">
  <p:tag name="MH" val="20160830110547"/>
  <p:tag name="MH_LIBRARY" val="CONTENTS"/>
  <p:tag name="MH_TYPE" val="OTHERS"/>
  <p:tag name="ID" val="545840"/>
</p:tagLst>
</file>

<file path=ppt/tags/tag13.xml><?xml version="1.0" encoding="utf-8"?>
<p:tagLst xmlns:a="http://schemas.openxmlformats.org/drawingml/2006/main" xmlns:r="http://schemas.openxmlformats.org/officeDocument/2006/relationships" xmlns:p="http://schemas.openxmlformats.org/presentationml/2006/main">
  <p:tag name="MH" val="20160830110547"/>
  <p:tag name="MH_LIBRARY" val="CONTENTS"/>
  <p:tag name="MH_TYPE" val="OTHERS"/>
  <p:tag name="ID" val="545840"/>
</p:tagLst>
</file>

<file path=ppt/tags/tag14.xml><?xml version="1.0" encoding="utf-8"?>
<p:tagLst xmlns:a="http://schemas.openxmlformats.org/drawingml/2006/main" xmlns:r="http://schemas.openxmlformats.org/officeDocument/2006/relationships" xmlns:p="http://schemas.openxmlformats.org/presentationml/2006/main">
  <p:tag name="MH" val="20160830110547"/>
  <p:tag name="MH_LIBRARY" val="CONTENTS"/>
  <p:tag name="MH_TYPE" val="OTHERS"/>
  <p:tag name="ID" val="545840"/>
</p:tagLst>
</file>

<file path=ppt/tags/tag15.xml><?xml version="1.0" encoding="utf-8"?>
<p:tagLst xmlns:a="http://schemas.openxmlformats.org/drawingml/2006/main" xmlns:r="http://schemas.openxmlformats.org/officeDocument/2006/relationships" xmlns:p="http://schemas.openxmlformats.org/presentationml/2006/main">
  <p:tag name="MH" val="20160830110547"/>
  <p:tag name="MH_LIBRARY" val="CONTENTS"/>
  <p:tag name="MH_TYPE" val="OTHERS"/>
  <p:tag name="ID" val="545840"/>
</p:tagLst>
</file>

<file path=ppt/tags/tag16.xml><?xml version="1.0" encoding="utf-8"?>
<p:tagLst xmlns:a="http://schemas.openxmlformats.org/drawingml/2006/main" xmlns:r="http://schemas.openxmlformats.org/officeDocument/2006/relationships" xmlns:p="http://schemas.openxmlformats.org/presentationml/2006/main">
  <p:tag name="MH" val="20160830110547"/>
  <p:tag name="MH_LIBRARY" val="CONTENTS"/>
  <p:tag name="MH_TYPE" val="OTHERS"/>
  <p:tag name="ID" val="545840"/>
</p:tagLst>
</file>

<file path=ppt/tags/tag17.xml><?xml version="1.0" encoding="utf-8"?>
<p:tagLst xmlns:a="http://schemas.openxmlformats.org/drawingml/2006/main" xmlns:r="http://schemas.openxmlformats.org/officeDocument/2006/relationships" xmlns:p="http://schemas.openxmlformats.org/presentationml/2006/main">
  <p:tag name="MH" val="20160830110547"/>
  <p:tag name="MH_LIBRARY" val="CONTENTS"/>
  <p:tag name="MH_TYPE" val="OTHERS"/>
  <p:tag name="ID" val="545840"/>
</p:tagLst>
</file>

<file path=ppt/tags/tag18.xml><?xml version="1.0" encoding="utf-8"?>
<p:tagLst xmlns:a="http://schemas.openxmlformats.org/drawingml/2006/main" xmlns:r="http://schemas.openxmlformats.org/officeDocument/2006/relationships" xmlns:p="http://schemas.openxmlformats.org/presentationml/2006/main">
  <p:tag name="MH" val="20160830110547"/>
  <p:tag name="MH_LIBRARY" val="CONTENTS"/>
  <p:tag name="MH_TYPE" val="OTHERS"/>
  <p:tag name="ID" val="545840"/>
</p:tagLst>
</file>

<file path=ppt/tags/tag19.xml><?xml version="1.0" encoding="utf-8"?>
<p:tagLst xmlns:a="http://schemas.openxmlformats.org/drawingml/2006/main" xmlns:r="http://schemas.openxmlformats.org/officeDocument/2006/relationships" xmlns:p="http://schemas.openxmlformats.org/presentationml/2006/main">
  <p:tag name="MH" val="20160830110547"/>
  <p:tag name="MH_LIBRARY" val="CONTENTS"/>
  <p:tag name="MH_TYPE" val="OTHERS"/>
  <p:tag name="ID" val="545840"/>
</p:tagLst>
</file>

<file path=ppt/tags/tag2.xml><?xml version="1.0" encoding="utf-8"?>
<p:tagLst xmlns:a="http://schemas.openxmlformats.org/drawingml/2006/main" xmlns:r="http://schemas.openxmlformats.org/officeDocument/2006/relationships" xmlns:p="http://schemas.openxmlformats.org/presentationml/2006/main">
  <p:tag name="MH" val="20160830110547"/>
  <p:tag name="MH_LIBRARY" val="CONTENTS"/>
  <p:tag name="MH_TYPE" val="OTHERS"/>
  <p:tag name="ID" val="545840"/>
</p:tagLst>
</file>

<file path=ppt/tags/tag20.xml><?xml version="1.0" encoding="utf-8"?>
<p:tagLst xmlns:a="http://schemas.openxmlformats.org/drawingml/2006/main" xmlns:r="http://schemas.openxmlformats.org/officeDocument/2006/relationships" xmlns:p="http://schemas.openxmlformats.org/presentationml/2006/main">
  <p:tag name="MH" val="20160830110547"/>
  <p:tag name="MH_LIBRARY" val="CONTENTS"/>
  <p:tag name="MH_TYPE" val="OTHERS"/>
  <p:tag name="ID" val="545840"/>
</p:tagLst>
</file>

<file path=ppt/tags/tag21.xml><?xml version="1.0" encoding="utf-8"?>
<p:tagLst xmlns:a="http://schemas.openxmlformats.org/drawingml/2006/main" xmlns:r="http://schemas.openxmlformats.org/officeDocument/2006/relationships" xmlns:p="http://schemas.openxmlformats.org/presentationml/2006/main">
  <p:tag name="MH" val="20160830110547"/>
  <p:tag name="MH_LIBRARY" val="CONTENTS"/>
  <p:tag name="MH_TYPE" val="OTHERS"/>
  <p:tag name="ID" val="545840"/>
</p:tagLst>
</file>

<file path=ppt/tags/tag22.xml><?xml version="1.0" encoding="utf-8"?>
<p:tagLst xmlns:a="http://schemas.openxmlformats.org/drawingml/2006/main" xmlns:r="http://schemas.openxmlformats.org/officeDocument/2006/relationships" xmlns:p="http://schemas.openxmlformats.org/presentationml/2006/main">
  <p:tag name="MH" val="20160830110547"/>
  <p:tag name="MH_LIBRARY" val="CONTENTS"/>
  <p:tag name="MH_TYPE" val="OTHERS"/>
  <p:tag name="ID" val="545840"/>
</p:tagLst>
</file>

<file path=ppt/tags/tag23.xml><?xml version="1.0" encoding="utf-8"?>
<p:tagLst xmlns:a="http://schemas.openxmlformats.org/drawingml/2006/main" xmlns:r="http://schemas.openxmlformats.org/officeDocument/2006/relationships" xmlns:p="http://schemas.openxmlformats.org/presentationml/2006/main">
  <p:tag name="MH" val="20160830110547"/>
  <p:tag name="MH_LIBRARY" val="CONTENTS"/>
  <p:tag name="MH_TYPE" val="OTHERS"/>
  <p:tag name="ID" val="545840"/>
</p:tagLst>
</file>

<file path=ppt/tags/tag24.xml><?xml version="1.0" encoding="utf-8"?>
<p:tagLst xmlns:a="http://schemas.openxmlformats.org/drawingml/2006/main" xmlns:r="http://schemas.openxmlformats.org/officeDocument/2006/relationships" xmlns:p="http://schemas.openxmlformats.org/presentationml/2006/main">
  <p:tag name="MH" val="20160830110547"/>
  <p:tag name="MH_LIBRARY" val="CONTENTS"/>
  <p:tag name="MH_TYPE" val="OTHERS"/>
  <p:tag name="ID" val="545840"/>
</p:tagLst>
</file>

<file path=ppt/tags/tag25.xml><?xml version="1.0" encoding="utf-8"?>
<p:tagLst xmlns:a="http://schemas.openxmlformats.org/drawingml/2006/main" xmlns:r="http://schemas.openxmlformats.org/officeDocument/2006/relationships" xmlns:p="http://schemas.openxmlformats.org/presentationml/2006/main">
  <p:tag name="MH" val="20160830110547"/>
  <p:tag name="MH_LIBRARY" val="CONTENTS"/>
  <p:tag name="MH_TYPE" val="OTHERS"/>
  <p:tag name="ID" val="545840"/>
</p:tagLst>
</file>

<file path=ppt/tags/tag26.xml><?xml version="1.0" encoding="utf-8"?>
<p:tagLst xmlns:a="http://schemas.openxmlformats.org/drawingml/2006/main" xmlns:r="http://schemas.openxmlformats.org/officeDocument/2006/relationships" xmlns:p="http://schemas.openxmlformats.org/presentationml/2006/main">
  <p:tag name="MH" val="20160830110547"/>
  <p:tag name="MH_LIBRARY" val="CONTENTS"/>
  <p:tag name="MH_TYPE" val="OTHERS"/>
  <p:tag name="ID" val="545840"/>
</p:tagLst>
</file>

<file path=ppt/tags/tag27.xml><?xml version="1.0" encoding="utf-8"?>
<p:tagLst xmlns:a="http://schemas.openxmlformats.org/drawingml/2006/main" xmlns:r="http://schemas.openxmlformats.org/officeDocument/2006/relationships" xmlns:p="http://schemas.openxmlformats.org/presentationml/2006/main">
  <p:tag name="MH" val="20160830110547"/>
  <p:tag name="MH_LIBRARY" val="CONTENTS"/>
  <p:tag name="MH_TYPE" val="OTHERS"/>
  <p:tag name="ID" val="545840"/>
</p:tagLst>
</file>

<file path=ppt/tags/tag28.xml><?xml version="1.0" encoding="utf-8"?>
<p:tagLst xmlns:a="http://schemas.openxmlformats.org/drawingml/2006/main" xmlns:r="http://schemas.openxmlformats.org/officeDocument/2006/relationships" xmlns:p="http://schemas.openxmlformats.org/presentationml/2006/main">
  <p:tag name="MH" val="20160830110547"/>
  <p:tag name="MH_LIBRARY" val="CONTENTS"/>
  <p:tag name="MH_TYPE" val="OTHERS"/>
  <p:tag name="ID" val="545840"/>
</p:tagLst>
</file>

<file path=ppt/tags/tag29.xml><?xml version="1.0" encoding="utf-8"?>
<p:tagLst xmlns:a="http://schemas.openxmlformats.org/drawingml/2006/main" xmlns:r="http://schemas.openxmlformats.org/officeDocument/2006/relationships" xmlns:p="http://schemas.openxmlformats.org/presentationml/2006/main">
  <p:tag name="MH" val="20160830110547"/>
  <p:tag name="MH_LIBRARY" val="CONTENTS"/>
  <p:tag name="MH_TYPE" val="OTHERS"/>
  <p:tag name="ID" val="545840"/>
</p:tagLst>
</file>

<file path=ppt/tags/tag3.xml><?xml version="1.0" encoding="utf-8"?>
<p:tagLst xmlns:a="http://schemas.openxmlformats.org/drawingml/2006/main" xmlns:r="http://schemas.openxmlformats.org/officeDocument/2006/relationships" xmlns:p="http://schemas.openxmlformats.org/presentationml/2006/main">
  <p:tag name="MH" val="20160830110547"/>
  <p:tag name="MH_LIBRARY" val="CONTENTS"/>
  <p:tag name="MH_TYPE" val="OTHERS"/>
  <p:tag name="ID" val="545840"/>
</p:tagLst>
</file>

<file path=ppt/tags/tag30.xml><?xml version="1.0" encoding="utf-8"?>
<p:tagLst xmlns:a="http://schemas.openxmlformats.org/drawingml/2006/main" xmlns:r="http://schemas.openxmlformats.org/officeDocument/2006/relationships" xmlns:p="http://schemas.openxmlformats.org/presentationml/2006/main">
  <p:tag name="MH" val="20160830110547"/>
  <p:tag name="MH_LIBRARY" val="CONTENTS"/>
  <p:tag name="MH_TYPE" val="OTHERS"/>
  <p:tag name="ID" val="545840"/>
</p:tagLst>
</file>

<file path=ppt/tags/tag31.xml><?xml version="1.0" encoding="utf-8"?>
<p:tagLst xmlns:a="http://schemas.openxmlformats.org/drawingml/2006/main" xmlns:r="http://schemas.openxmlformats.org/officeDocument/2006/relationships" xmlns:p="http://schemas.openxmlformats.org/presentationml/2006/main">
  <p:tag name="MH" val="20160830110547"/>
  <p:tag name="MH_LIBRARY" val="CONTENTS"/>
  <p:tag name="MH_TYPE" val="OTHERS"/>
  <p:tag name="ID" val="545840"/>
</p:tagLst>
</file>

<file path=ppt/tags/tag32.xml><?xml version="1.0" encoding="utf-8"?>
<p:tagLst xmlns:a="http://schemas.openxmlformats.org/drawingml/2006/main" xmlns:r="http://schemas.openxmlformats.org/officeDocument/2006/relationships" xmlns:p="http://schemas.openxmlformats.org/presentationml/2006/main">
  <p:tag name="MH" val="20160830110547"/>
  <p:tag name="MH_LIBRARY" val="CONTENTS"/>
  <p:tag name="MH_TYPE" val="OTHERS"/>
  <p:tag name="ID" val="545840"/>
</p:tagLst>
</file>

<file path=ppt/tags/tag33.xml><?xml version="1.0" encoding="utf-8"?>
<p:tagLst xmlns:a="http://schemas.openxmlformats.org/drawingml/2006/main" xmlns:r="http://schemas.openxmlformats.org/officeDocument/2006/relationships" xmlns:p="http://schemas.openxmlformats.org/presentationml/2006/main">
  <p:tag name="MH" val="20160830110547"/>
  <p:tag name="MH_LIBRARY" val="CONTENTS"/>
  <p:tag name="MH_TYPE" val="OTHERS"/>
  <p:tag name="ID" val="545840"/>
</p:tagLst>
</file>

<file path=ppt/tags/tag34.xml><?xml version="1.0" encoding="utf-8"?>
<p:tagLst xmlns:a="http://schemas.openxmlformats.org/drawingml/2006/main" xmlns:r="http://schemas.openxmlformats.org/officeDocument/2006/relationships" xmlns:p="http://schemas.openxmlformats.org/presentationml/2006/main">
  <p:tag name="MH" val="20160830110547"/>
  <p:tag name="MH_LIBRARY" val="CONTENTS"/>
  <p:tag name="MH_TYPE" val="OTHERS"/>
  <p:tag name="ID" val="545840"/>
</p:tagLst>
</file>

<file path=ppt/tags/tag4.xml><?xml version="1.0" encoding="utf-8"?>
<p:tagLst xmlns:a="http://schemas.openxmlformats.org/drawingml/2006/main" xmlns:r="http://schemas.openxmlformats.org/officeDocument/2006/relationships" xmlns:p="http://schemas.openxmlformats.org/presentationml/2006/main">
  <p:tag name="MH" val="20160830110547"/>
  <p:tag name="MH_LIBRARY" val="CONTENTS"/>
  <p:tag name="MH_TYPE" val="OTHERS"/>
  <p:tag name="ID" val="545840"/>
</p:tagLst>
</file>

<file path=ppt/tags/tag5.xml><?xml version="1.0" encoding="utf-8"?>
<p:tagLst xmlns:a="http://schemas.openxmlformats.org/drawingml/2006/main" xmlns:r="http://schemas.openxmlformats.org/officeDocument/2006/relationships" xmlns:p="http://schemas.openxmlformats.org/presentationml/2006/main">
  <p:tag name="MH" val="20160830110547"/>
  <p:tag name="MH_LIBRARY" val="CONTENTS"/>
  <p:tag name="MH_TYPE" val="OTHERS"/>
  <p:tag name="ID" val="545840"/>
</p:tagLst>
</file>

<file path=ppt/tags/tag6.xml><?xml version="1.0" encoding="utf-8"?>
<p:tagLst xmlns:a="http://schemas.openxmlformats.org/drawingml/2006/main" xmlns:r="http://schemas.openxmlformats.org/officeDocument/2006/relationships" xmlns:p="http://schemas.openxmlformats.org/presentationml/2006/main">
  <p:tag name="MH" val="20160830110547"/>
  <p:tag name="MH_LIBRARY" val="CONTENTS"/>
  <p:tag name="MH_TYPE" val="OTHERS"/>
  <p:tag name="ID" val="545840"/>
</p:tagLst>
</file>

<file path=ppt/tags/tag7.xml><?xml version="1.0" encoding="utf-8"?>
<p:tagLst xmlns:a="http://schemas.openxmlformats.org/drawingml/2006/main" xmlns:r="http://schemas.openxmlformats.org/officeDocument/2006/relationships" xmlns:p="http://schemas.openxmlformats.org/presentationml/2006/main">
  <p:tag name="MH" val="20160830110547"/>
  <p:tag name="MH_LIBRARY" val="CONTENTS"/>
  <p:tag name="MH_TYPE" val="OTHERS"/>
  <p:tag name="ID" val="545840"/>
</p:tagLst>
</file>

<file path=ppt/tags/tag8.xml><?xml version="1.0" encoding="utf-8"?>
<p:tagLst xmlns:a="http://schemas.openxmlformats.org/drawingml/2006/main" xmlns:r="http://schemas.openxmlformats.org/officeDocument/2006/relationships" xmlns:p="http://schemas.openxmlformats.org/presentationml/2006/main">
  <p:tag name="MH" val="20160830110547"/>
  <p:tag name="MH_LIBRARY" val="CONTENTS"/>
  <p:tag name="MH_TYPE" val="OTHERS"/>
  <p:tag name="ID" val="545840"/>
</p:tagLst>
</file>

<file path=ppt/tags/tag9.xml><?xml version="1.0" encoding="utf-8"?>
<p:tagLst xmlns:a="http://schemas.openxmlformats.org/drawingml/2006/main" xmlns:r="http://schemas.openxmlformats.org/officeDocument/2006/relationships" xmlns:p="http://schemas.openxmlformats.org/presentationml/2006/main">
  <p:tag name="MH" val="20160830110547"/>
  <p:tag name="MH_LIBRARY" val="CONTENTS"/>
  <p:tag name="MH_TYPE" val="OTHERS"/>
  <p:tag name="ID" val="545840"/>
</p:tagLst>
</file>

<file path=ppt/theme/theme1.xml><?xml version="1.0" encoding="utf-8"?>
<a:theme xmlns:a="http://schemas.openxmlformats.org/drawingml/2006/main" name="https://www.freeppt7.com">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https://www.freeppt7.com">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93</TotalTime>
  <Words>948</Words>
  <Application>Microsoft Office PowerPoint</Application>
  <PresentationFormat>宽屏</PresentationFormat>
  <Paragraphs>200</Paragraphs>
  <Slides>27</Slides>
  <Notes>22</Notes>
  <HiddenSlides>0</HiddenSlides>
  <MMClips>0</MMClips>
  <ScaleCrop>false</ScaleCrop>
  <HeadingPairs>
    <vt:vector size="6" baseType="variant">
      <vt:variant>
        <vt:lpstr>已用的字体</vt:lpstr>
      </vt:variant>
      <vt:variant>
        <vt:i4>6</vt:i4>
      </vt:variant>
      <vt:variant>
        <vt:lpstr>主题</vt:lpstr>
      </vt:variant>
      <vt:variant>
        <vt:i4>2</vt:i4>
      </vt:variant>
      <vt:variant>
        <vt:lpstr>幻灯片标题</vt:lpstr>
      </vt:variant>
      <vt:variant>
        <vt:i4>27</vt:i4>
      </vt:variant>
    </vt:vector>
  </HeadingPairs>
  <TitlesOfParts>
    <vt:vector size="35" baseType="lpstr">
      <vt:lpstr>华文中宋</vt:lpstr>
      <vt:lpstr>微软雅黑</vt:lpstr>
      <vt:lpstr>Arial</vt:lpstr>
      <vt:lpstr>Calibri</vt:lpstr>
      <vt:lpstr>Calibri Light</vt:lpstr>
      <vt:lpstr>Impact</vt:lpstr>
      <vt:lpstr>https://www.freeppt7.com</vt:lpstr>
      <vt:lpstr>1-https://www.freeppt7.com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www.freeppt7.com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templates</dc:title>
  <dc:creator>www.freeppt7.com</dc:creator>
  <cp:keywords>https:/www.freeppt7.com</cp:keywords>
  <dc:description>https://www.freeppt7.com</dc:description>
  <cp:lastModifiedBy>Windows 用户</cp:lastModifiedBy>
  <cp:revision>20</cp:revision>
  <dcterms:created xsi:type="dcterms:W3CDTF">2018-03-08T14:53:00Z</dcterms:created>
  <dcterms:modified xsi:type="dcterms:W3CDTF">2020-06-06T00:47:48Z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2052-10.1.0.7224</vt:lpwstr>
  </property>
</Properties>
</file>