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59" r:id="rId4"/>
    <p:sldId id="257" r:id="rId5"/>
    <p:sldId id="260" r:id="rId6"/>
    <p:sldId id="262" r:id="rId7"/>
    <p:sldId id="270" r:id="rId8"/>
    <p:sldId id="264" r:id="rId9"/>
    <p:sldId id="263" r:id="rId10"/>
    <p:sldId id="274" r:id="rId11"/>
    <p:sldId id="275" r:id="rId12"/>
    <p:sldId id="276" r:id="rId13"/>
    <p:sldId id="265" r:id="rId14"/>
    <p:sldId id="268" r:id="rId15"/>
    <p:sldId id="277" r:id="rId16"/>
    <p:sldId id="278" r:id="rId17"/>
    <p:sldId id="279" r:id="rId18"/>
    <p:sldId id="273" r:id="rId19"/>
    <p:sldId id="266" r:id="rId20"/>
    <p:sldId id="272" r:id="rId21"/>
    <p:sldId id="271" r:id="rId22"/>
    <p:sldId id="281" r:id="rId23"/>
    <p:sldId id="269" r:id="rId24"/>
    <p:sldId id="261" r:id="rId25"/>
    <p:sldId id="258" r:id="rId26"/>
    <p:sldId id="304" r:id="rId27"/>
    <p:sldId id="305" r:id="rId28"/>
    <p:sldId id="30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86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6B5-4238-AB40-8A22860A21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6B5-4238-AB40-8A22860A21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6B5-4238-AB40-8A22860A2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055936"/>
        <c:axId val="124058240"/>
      </c:lineChart>
      <c:catAx>
        <c:axId val="12405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058240"/>
        <c:crosses val="autoZero"/>
        <c:auto val="1"/>
        <c:lblAlgn val="ctr"/>
        <c:lblOffset val="100"/>
        <c:noMultiLvlLbl val="0"/>
      </c:catAx>
      <c:valAx>
        <c:axId val="1240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05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7-466C-8458-2EA27484DB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C7-466C-8458-2EA27484DB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C7-466C-8458-2EA27484D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413440"/>
        <c:axId val="124716544"/>
      </c:barChart>
      <c:catAx>
        <c:axId val="5304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716544"/>
        <c:crosses val="autoZero"/>
        <c:auto val="1"/>
        <c:lblAlgn val="ctr"/>
        <c:lblOffset val="100"/>
        <c:noMultiLvlLbl val="0"/>
      </c:catAx>
      <c:valAx>
        <c:axId val="12471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041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62-44E0-A8A0-770513230A7C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62-44E0-A8A0-770513230A7C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62-44E0-A8A0-770513230A7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62-44E0-A8A0-770513230A7C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8-42C2-BA27-C69A58A71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64463-6D27-4120-A3FA-57DFEBF3DDE6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BEE5-B84A-49EE-AD97-7C60A7358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77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6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021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95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124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225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406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20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100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Resume: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Handcopy: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saught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709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986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199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69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69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164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714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220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318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90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32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23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6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49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05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692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BEE5-B84A-49EE-AD97-7C60A735866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48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53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750650" y="2634378"/>
            <a:ext cx="2507294" cy="2507294"/>
          </a:xfrm>
          <a:custGeom>
            <a:avLst/>
            <a:gdLst>
              <a:gd name="connsiteX0" fmla="*/ 1253647 w 2507294"/>
              <a:gd name="connsiteY0" fmla="*/ 0 h 2507294"/>
              <a:gd name="connsiteX1" fmla="*/ 2507294 w 2507294"/>
              <a:gd name="connsiteY1" fmla="*/ 1253647 h 2507294"/>
              <a:gd name="connsiteX2" fmla="*/ 1253647 w 2507294"/>
              <a:gd name="connsiteY2" fmla="*/ 2507294 h 2507294"/>
              <a:gd name="connsiteX3" fmla="*/ 0 w 2507294"/>
              <a:gd name="connsiteY3" fmla="*/ 1253647 h 2507294"/>
              <a:gd name="connsiteX4" fmla="*/ 1253647 w 2507294"/>
              <a:gd name="connsiteY4" fmla="*/ 0 h 25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94" h="2507294">
                <a:moveTo>
                  <a:pt x="1253647" y="0"/>
                </a:moveTo>
                <a:cubicBezTo>
                  <a:pt x="1946017" y="0"/>
                  <a:pt x="2507294" y="561277"/>
                  <a:pt x="2507294" y="1253647"/>
                </a:cubicBezTo>
                <a:cubicBezTo>
                  <a:pt x="2507294" y="1946017"/>
                  <a:pt x="1946017" y="2507294"/>
                  <a:pt x="1253647" y="2507294"/>
                </a:cubicBezTo>
                <a:cubicBezTo>
                  <a:pt x="561277" y="2507294"/>
                  <a:pt x="0" y="1946017"/>
                  <a:pt x="0" y="1253647"/>
                </a:cubicBezTo>
                <a:cubicBezTo>
                  <a:pt x="0" y="561277"/>
                  <a:pt x="561277" y="0"/>
                  <a:pt x="12536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55689" y="2148114"/>
            <a:ext cx="3167969" cy="1901372"/>
          </a:xfrm>
          <a:custGeom>
            <a:avLst/>
            <a:gdLst>
              <a:gd name="connsiteX0" fmla="*/ 0 w 3167969"/>
              <a:gd name="connsiteY0" fmla="*/ 0 h 1901372"/>
              <a:gd name="connsiteX1" fmla="*/ 3167969 w 3167969"/>
              <a:gd name="connsiteY1" fmla="*/ 0 h 1901372"/>
              <a:gd name="connsiteX2" fmla="*/ 3167969 w 3167969"/>
              <a:gd name="connsiteY2" fmla="*/ 1901372 h 1901372"/>
              <a:gd name="connsiteX3" fmla="*/ 0 w 3167969"/>
              <a:gd name="connsiteY3" fmla="*/ 1901372 h 190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969" h="1901372">
                <a:moveTo>
                  <a:pt x="0" y="0"/>
                </a:moveTo>
                <a:lnTo>
                  <a:pt x="3167969" y="0"/>
                </a:lnTo>
                <a:lnTo>
                  <a:pt x="3167969" y="1901372"/>
                </a:lnTo>
                <a:lnTo>
                  <a:pt x="0" y="1901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12017" y="2148114"/>
            <a:ext cx="3167969" cy="1901372"/>
          </a:xfrm>
          <a:custGeom>
            <a:avLst/>
            <a:gdLst>
              <a:gd name="connsiteX0" fmla="*/ 0 w 3167969"/>
              <a:gd name="connsiteY0" fmla="*/ 0 h 1901372"/>
              <a:gd name="connsiteX1" fmla="*/ 3167969 w 3167969"/>
              <a:gd name="connsiteY1" fmla="*/ 0 h 1901372"/>
              <a:gd name="connsiteX2" fmla="*/ 3167969 w 3167969"/>
              <a:gd name="connsiteY2" fmla="*/ 1901372 h 1901372"/>
              <a:gd name="connsiteX3" fmla="*/ 0 w 3167969"/>
              <a:gd name="connsiteY3" fmla="*/ 1901372 h 190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969" h="1901372">
                <a:moveTo>
                  <a:pt x="0" y="0"/>
                </a:moveTo>
                <a:lnTo>
                  <a:pt x="3167969" y="0"/>
                </a:lnTo>
                <a:lnTo>
                  <a:pt x="3167969" y="1901372"/>
                </a:lnTo>
                <a:lnTo>
                  <a:pt x="0" y="1901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968345" y="2148114"/>
            <a:ext cx="3167969" cy="1901372"/>
          </a:xfrm>
          <a:custGeom>
            <a:avLst/>
            <a:gdLst>
              <a:gd name="connsiteX0" fmla="*/ 0 w 3167969"/>
              <a:gd name="connsiteY0" fmla="*/ 0 h 1901372"/>
              <a:gd name="connsiteX1" fmla="*/ 3167969 w 3167969"/>
              <a:gd name="connsiteY1" fmla="*/ 0 h 1901372"/>
              <a:gd name="connsiteX2" fmla="*/ 3167969 w 3167969"/>
              <a:gd name="connsiteY2" fmla="*/ 1901372 h 1901372"/>
              <a:gd name="connsiteX3" fmla="*/ 0 w 3167969"/>
              <a:gd name="connsiteY3" fmla="*/ 1901372 h 190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969" h="1901372">
                <a:moveTo>
                  <a:pt x="0" y="0"/>
                </a:moveTo>
                <a:lnTo>
                  <a:pt x="3167969" y="0"/>
                </a:lnTo>
                <a:lnTo>
                  <a:pt x="3167969" y="1901372"/>
                </a:lnTo>
                <a:lnTo>
                  <a:pt x="0" y="1901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0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7962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1564003" y="2114065"/>
            <a:ext cx="1440320" cy="1440320"/>
          </a:xfrm>
          <a:custGeom>
            <a:avLst/>
            <a:gdLst>
              <a:gd name="connsiteX0" fmla="*/ 720160 w 1440320"/>
              <a:gd name="connsiteY0" fmla="*/ 0 h 1440320"/>
              <a:gd name="connsiteX1" fmla="*/ 1440320 w 1440320"/>
              <a:gd name="connsiteY1" fmla="*/ 720160 h 1440320"/>
              <a:gd name="connsiteX2" fmla="*/ 720160 w 1440320"/>
              <a:gd name="connsiteY2" fmla="*/ 1440320 h 1440320"/>
              <a:gd name="connsiteX3" fmla="*/ 0 w 1440320"/>
              <a:gd name="connsiteY3" fmla="*/ 720160 h 1440320"/>
              <a:gd name="connsiteX4" fmla="*/ 720160 w 1440320"/>
              <a:gd name="connsiteY4" fmla="*/ 0 h 144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320" h="1440320">
                <a:moveTo>
                  <a:pt x="720160" y="0"/>
                </a:moveTo>
                <a:cubicBezTo>
                  <a:pt x="1117893" y="0"/>
                  <a:pt x="1440320" y="322427"/>
                  <a:pt x="1440320" y="720160"/>
                </a:cubicBezTo>
                <a:cubicBezTo>
                  <a:pt x="1440320" y="1117893"/>
                  <a:pt x="1117893" y="1440320"/>
                  <a:pt x="720160" y="1440320"/>
                </a:cubicBezTo>
                <a:cubicBezTo>
                  <a:pt x="322427" y="1440320"/>
                  <a:pt x="0" y="1117893"/>
                  <a:pt x="0" y="720160"/>
                </a:cubicBezTo>
                <a:cubicBezTo>
                  <a:pt x="0" y="322427"/>
                  <a:pt x="322427" y="0"/>
                  <a:pt x="7201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08000" y="3991429"/>
            <a:ext cx="11169650" cy="2390321"/>
          </a:xfrm>
          <a:custGeom>
            <a:avLst/>
            <a:gdLst>
              <a:gd name="connsiteX0" fmla="*/ 0 w 11169650"/>
              <a:gd name="connsiteY0" fmla="*/ 0 h 2390321"/>
              <a:gd name="connsiteX1" fmla="*/ 11169650 w 11169650"/>
              <a:gd name="connsiteY1" fmla="*/ 0 h 2390321"/>
              <a:gd name="connsiteX2" fmla="*/ 11169650 w 11169650"/>
              <a:gd name="connsiteY2" fmla="*/ 2390321 h 2390321"/>
              <a:gd name="connsiteX3" fmla="*/ 0 w 11169650"/>
              <a:gd name="connsiteY3" fmla="*/ 2390321 h 239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9650" h="2390321">
                <a:moveTo>
                  <a:pt x="0" y="0"/>
                </a:moveTo>
                <a:lnTo>
                  <a:pt x="11169650" y="0"/>
                </a:lnTo>
                <a:lnTo>
                  <a:pt x="11169650" y="2390321"/>
                </a:lnTo>
                <a:lnTo>
                  <a:pt x="0" y="23903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3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575300" y="482600"/>
            <a:ext cx="6108700" cy="5918200"/>
          </a:xfrm>
          <a:custGeom>
            <a:avLst/>
            <a:gdLst>
              <a:gd name="connsiteX0" fmla="*/ 0 w 6108700"/>
              <a:gd name="connsiteY0" fmla="*/ 0 h 5918200"/>
              <a:gd name="connsiteX1" fmla="*/ 6108700 w 6108700"/>
              <a:gd name="connsiteY1" fmla="*/ 0 h 5918200"/>
              <a:gd name="connsiteX2" fmla="*/ 6108700 w 6108700"/>
              <a:gd name="connsiteY2" fmla="*/ 5918200 h 5918200"/>
              <a:gd name="connsiteX3" fmla="*/ 0 w 6108700"/>
              <a:gd name="connsiteY3" fmla="*/ 5918200 h 59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8700" h="5918200">
                <a:moveTo>
                  <a:pt x="0" y="0"/>
                </a:moveTo>
                <a:lnTo>
                  <a:pt x="6108700" y="0"/>
                </a:lnTo>
                <a:lnTo>
                  <a:pt x="6108700" y="5918200"/>
                </a:lnTo>
                <a:lnTo>
                  <a:pt x="0" y="5918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50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08000" y="474132"/>
            <a:ext cx="11169650" cy="3630940"/>
          </a:xfrm>
          <a:custGeom>
            <a:avLst/>
            <a:gdLst>
              <a:gd name="connsiteX0" fmla="*/ 0 w 11169650"/>
              <a:gd name="connsiteY0" fmla="*/ 0 h 3630940"/>
              <a:gd name="connsiteX1" fmla="*/ 11169650 w 11169650"/>
              <a:gd name="connsiteY1" fmla="*/ 0 h 3630940"/>
              <a:gd name="connsiteX2" fmla="*/ 11169650 w 11169650"/>
              <a:gd name="connsiteY2" fmla="*/ 3630940 h 3630940"/>
              <a:gd name="connsiteX3" fmla="*/ 0 w 11169650"/>
              <a:gd name="connsiteY3" fmla="*/ 3630940 h 363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9650" h="3630940">
                <a:moveTo>
                  <a:pt x="0" y="0"/>
                </a:moveTo>
                <a:lnTo>
                  <a:pt x="11169650" y="0"/>
                </a:lnTo>
                <a:lnTo>
                  <a:pt x="11169650" y="3630940"/>
                </a:lnTo>
                <a:lnTo>
                  <a:pt x="0" y="36309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457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80829" y="41798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558309" y="847725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5046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06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9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104571" y="2177143"/>
            <a:ext cx="2412000" cy="3164114"/>
          </a:xfrm>
          <a:custGeom>
            <a:avLst/>
            <a:gdLst>
              <a:gd name="connsiteX0" fmla="*/ 0 w 2412000"/>
              <a:gd name="connsiteY0" fmla="*/ 0 h 3164114"/>
              <a:gd name="connsiteX1" fmla="*/ 2412000 w 2412000"/>
              <a:gd name="connsiteY1" fmla="*/ 0 h 3164114"/>
              <a:gd name="connsiteX2" fmla="*/ 2412000 w 2412000"/>
              <a:gd name="connsiteY2" fmla="*/ 3164114 h 3164114"/>
              <a:gd name="connsiteX3" fmla="*/ 0 w 2412000"/>
              <a:gd name="connsiteY3" fmla="*/ 3164114 h 31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00" h="3164114">
                <a:moveTo>
                  <a:pt x="0" y="0"/>
                </a:moveTo>
                <a:lnTo>
                  <a:pt x="2412000" y="0"/>
                </a:lnTo>
                <a:lnTo>
                  <a:pt x="2412000" y="3164114"/>
                </a:lnTo>
                <a:lnTo>
                  <a:pt x="0" y="3164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3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1406588" y="4225919"/>
            <a:ext cx="1147926" cy="1147926"/>
          </a:xfrm>
          <a:custGeom>
            <a:avLst/>
            <a:gdLst>
              <a:gd name="connsiteX0" fmla="*/ 573963 w 1147926"/>
              <a:gd name="connsiteY0" fmla="*/ 0 h 1147926"/>
              <a:gd name="connsiteX1" fmla="*/ 1147926 w 1147926"/>
              <a:gd name="connsiteY1" fmla="*/ 573963 h 1147926"/>
              <a:gd name="connsiteX2" fmla="*/ 573963 w 1147926"/>
              <a:gd name="connsiteY2" fmla="*/ 1147926 h 1147926"/>
              <a:gd name="connsiteX3" fmla="*/ 0 w 1147926"/>
              <a:gd name="connsiteY3" fmla="*/ 573963 h 1147926"/>
              <a:gd name="connsiteX4" fmla="*/ 573963 w 1147926"/>
              <a:gd name="connsiteY4" fmla="*/ 0 h 114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26" h="1147926">
                <a:moveTo>
                  <a:pt x="573963" y="0"/>
                </a:moveTo>
                <a:cubicBezTo>
                  <a:pt x="890954" y="0"/>
                  <a:pt x="1147926" y="256972"/>
                  <a:pt x="1147926" y="573963"/>
                </a:cubicBezTo>
                <a:cubicBezTo>
                  <a:pt x="1147926" y="890954"/>
                  <a:pt x="890954" y="1147926"/>
                  <a:pt x="573963" y="1147926"/>
                </a:cubicBezTo>
                <a:cubicBezTo>
                  <a:pt x="256972" y="1147926"/>
                  <a:pt x="0" y="890954"/>
                  <a:pt x="0" y="573963"/>
                </a:cubicBezTo>
                <a:cubicBezTo>
                  <a:pt x="0" y="256972"/>
                  <a:pt x="256972" y="0"/>
                  <a:pt x="573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406588" y="2251976"/>
            <a:ext cx="1147926" cy="1147926"/>
          </a:xfrm>
          <a:custGeom>
            <a:avLst/>
            <a:gdLst>
              <a:gd name="connsiteX0" fmla="*/ 573963 w 1147926"/>
              <a:gd name="connsiteY0" fmla="*/ 0 h 1147926"/>
              <a:gd name="connsiteX1" fmla="*/ 1147926 w 1147926"/>
              <a:gd name="connsiteY1" fmla="*/ 573963 h 1147926"/>
              <a:gd name="connsiteX2" fmla="*/ 573963 w 1147926"/>
              <a:gd name="connsiteY2" fmla="*/ 1147926 h 1147926"/>
              <a:gd name="connsiteX3" fmla="*/ 0 w 1147926"/>
              <a:gd name="connsiteY3" fmla="*/ 573963 h 1147926"/>
              <a:gd name="connsiteX4" fmla="*/ 573963 w 1147926"/>
              <a:gd name="connsiteY4" fmla="*/ 0 h 114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26" h="1147926">
                <a:moveTo>
                  <a:pt x="573963" y="0"/>
                </a:moveTo>
                <a:cubicBezTo>
                  <a:pt x="890954" y="0"/>
                  <a:pt x="1147926" y="256972"/>
                  <a:pt x="1147926" y="573963"/>
                </a:cubicBezTo>
                <a:cubicBezTo>
                  <a:pt x="1147926" y="890954"/>
                  <a:pt x="890954" y="1147926"/>
                  <a:pt x="573963" y="1147926"/>
                </a:cubicBezTo>
                <a:cubicBezTo>
                  <a:pt x="256972" y="1147926"/>
                  <a:pt x="0" y="890954"/>
                  <a:pt x="0" y="573963"/>
                </a:cubicBezTo>
                <a:cubicBezTo>
                  <a:pt x="0" y="256972"/>
                  <a:pt x="256972" y="0"/>
                  <a:pt x="573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446900" y="2251976"/>
            <a:ext cx="1147926" cy="1147926"/>
          </a:xfrm>
          <a:custGeom>
            <a:avLst/>
            <a:gdLst>
              <a:gd name="connsiteX0" fmla="*/ 573963 w 1147926"/>
              <a:gd name="connsiteY0" fmla="*/ 0 h 1147926"/>
              <a:gd name="connsiteX1" fmla="*/ 1147926 w 1147926"/>
              <a:gd name="connsiteY1" fmla="*/ 573963 h 1147926"/>
              <a:gd name="connsiteX2" fmla="*/ 573963 w 1147926"/>
              <a:gd name="connsiteY2" fmla="*/ 1147926 h 1147926"/>
              <a:gd name="connsiteX3" fmla="*/ 0 w 1147926"/>
              <a:gd name="connsiteY3" fmla="*/ 573963 h 1147926"/>
              <a:gd name="connsiteX4" fmla="*/ 573963 w 1147926"/>
              <a:gd name="connsiteY4" fmla="*/ 0 h 114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26" h="1147926">
                <a:moveTo>
                  <a:pt x="573963" y="0"/>
                </a:moveTo>
                <a:cubicBezTo>
                  <a:pt x="890954" y="0"/>
                  <a:pt x="1147926" y="256972"/>
                  <a:pt x="1147926" y="573963"/>
                </a:cubicBezTo>
                <a:cubicBezTo>
                  <a:pt x="1147926" y="890954"/>
                  <a:pt x="890954" y="1147926"/>
                  <a:pt x="573963" y="1147926"/>
                </a:cubicBezTo>
                <a:cubicBezTo>
                  <a:pt x="256972" y="1147926"/>
                  <a:pt x="0" y="890954"/>
                  <a:pt x="0" y="573963"/>
                </a:cubicBezTo>
                <a:cubicBezTo>
                  <a:pt x="0" y="256972"/>
                  <a:pt x="256972" y="0"/>
                  <a:pt x="573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446900" y="4225919"/>
            <a:ext cx="1147926" cy="1147926"/>
          </a:xfrm>
          <a:custGeom>
            <a:avLst/>
            <a:gdLst>
              <a:gd name="connsiteX0" fmla="*/ 573963 w 1147926"/>
              <a:gd name="connsiteY0" fmla="*/ 0 h 1147926"/>
              <a:gd name="connsiteX1" fmla="*/ 1147926 w 1147926"/>
              <a:gd name="connsiteY1" fmla="*/ 573963 h 1147926"/>
              <a:gd name="connsiteX2" fmla="*/ 573963 w 1147926"/>
              <a:gd name="connsiteY2" fmla="*/ 1147926 h 1147926"/>
              <a:gd name="connsiteX3" fmla="*/ 0 w 1147926"/>
              <a:gd name="connsiteY3" fmla="*/ 573963 h 1147926"/>
              <a:gd name="connsiteX4" fmla="*/ 573963 w 1147926"/>
              <a:gd name="connsiteY4" fmla="*/ 0 h 114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26" h="1147926">
                <a:moveTo>
                  <a:pt x="573963" y="0"/>
                </a:moveTo>
                <a:cubicBezTo>
                  <a:pt x="890954" y="0"/>
                  <a:pt x="1147926" y="256972"/>
                  <a:pt x="1147926" y="573963"/>
                </a:cubicBezTo>
                <a:cubicBezTo>
                  <a:pt x="1147926" y="890954"/>
                  <a:pt x="890954" y="1147926"/>
                  <a:pt x="573963" y="1147926"/>
                </a:cubicBezTo>
                <a:cubicBezTo>
                  <a:pt x="256972" y="1147926"/>
                  <a:pt x="0" y="890954"/>
                  <a:pt x="0" y="573963"/>
                </a:cubicBezTo>
                <a:cubicBezTo>
                  <a:pt x="0" y="256972"/>
                  <a:pt x="256972" y="0"/>
                  <a:pt x="573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1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055688" y="2048858"/>
            <a:ext cx="5040312" cy="3160562"/>
          </a:xfrm>
          <a:custGeom>
            <a:avLst/>
            <a:gdLst>
              <a:gd name="connsiteX0" fmla="*/ 0 w 5040312"/>
              <a:gd name="connsiteY0" fmla="*/ 0 h 3160562"/>
              <a:gd name="connsiteX1" fmla="*/ 5040312 w 5040312"/>
              <a:gd name="connsiteY1" fmla="*/ 0 h 3160562"/>
              <a:gd name="connsiteX2" fmla="*/ 5040312 w 5040312"/>
              <a:gd name="connsiteY2" fmla="*/ 3160562 h 3160562"/>
              <a:gd name="connsiteX3" fmla="*/ 0 w 5040312"/>
              <a:gd name="connsiteY3" fmla="*/ 3160562 h 31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0312" h="3160562">
                <a:moveTo>
                  <a:pt x="0" y="0"/>
                </a:moveTo>
                <a:lnTo>
                  <a:pt x="5040312" y="0"/>
                </a:lnTo>
                <a:lnTo>
                  <a:pt x="5040312" y="3160562"/>
                </a:lnTo>
                <a:lnTo>
                  <a:pt x="0" y="31605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34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517839" y="1959429"/>
            <a:ext cx="4618474" cy="3882571"/>
          </a:xfrm>
          <a:custGeom>
            <a:avLst/>
            <a:gdLst>
              <a:gd name="connsiteX0" fmla="*/ 0 w 4618474"/>
              <a:gd name="connsiteY0" fmla="*/ 0 h 3882571"/>
              <a:gd name="connsiteX1" fmla="*/ 4618474 w 4618474"/>
              <a:gd name="connsiteY1" fmla="*/ 0 h 3882571"/>
              <a:gd name="connsiteX2" fmla="*/ 4618474 w 4618474"/>
              <a:gd name="connsiteY2" fmla="*/ 3882571 h 3882571"/>
              <a:gd name="connsiteX3" fmla="*/ 0 w 4618474"/>
              <a:gd name="connsiteY3" fmla="*/ 3882571 h 388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474" h="3882571">
                <a:moveTo>
                  <a:pt x="0" y="0"/>
                </a:moveTo>
                <a:lnTo>
                  <a:pt x="4618474" y="0"/>
                </a:lnTo>
                <a:lnTo>
                  <a:pt x="4618474" y="3882571"/>
                </a:lnTo>
                <a:lnTo>
                  <a:pt x="0" y="38825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04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055689" y="1959429"/>
            <a:ext cx="5421537" cy="3882571"/>
          </a:xfrm>
          <a:custGeom>
            <a:avLst/>
            <a:gdLst>
              <a:gd name="connsiteX0" fmla="*/ 0 w 5421537"/>
              <a:gd name="connsiteY0" fmla="*/ 0 h 3882571"/>
              <a:gd name="connsiteX1" fmla="*/ 5421537 w 5421537"/>
              <a:gd name="connsiteY1" fmla="*/ 0 h 3882571"/>
              <a:gd name="connsiteX2" fmla="*/ 5421537 w 5421537"/>
              <a:gd name="connsiteY2" fmla="*/ 3882571 h 3882571"/>
              <a:gd name="connsiteX3" fmla="*/ 0 w 5421537"/>
              <a:gd name="connsiteY3" fmla="*/ 3882571 h 388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1537" h="3882571">
                <a:moveTo>
                  <a:pt x="0" y="0"/>
                </a:moveTo>
                <a:lnTo>
                  <a:pt x="5421537" y="0"/>
                </a:lnTo>
                <a:lnTo>
                  <a:pt x="5421537" y="3882571"/>
                </a:lnTo>
                <a:lnTo>
                  <a:pt x="0" y="38825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694938" y="4506684"/>
            <a:ext cx="1335316" cy="1335316"/>
          </a:xfrm>
          <a:custGeom>
            <a:avLst/>
            <a:gdLst>
              <a:gd name="connsiteX0" fmla="*/ 0 w 1335316"/>
              <a:gd name="connsiteY0" fmla="*/ 0 h 1335316"/>
              <a:gd name="connsiteX1" fmla="*/ 1335316 w 1335316"/>
              <a:gd name="connsiteY1" fmla="*/ 0 h 1335316"/>
              <a:gd name="connsiteX2" fmla="*/ 1335316 w 1335316"/>
              <a:gd name="connsiteY2" fmla="*/ 1335316 h 1335316"/>
              <a:gd name="connsiteX3" fmla="*/ 0 w 1335316"/>
              <a:gd name="connsiteY3" fmla="*/ 1335316 h 133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316" h="1335316">
                <a:moveTo>
                  <a:pt x="0" y="0"/>
                </a:moveTo>
                <a:lnTo>
                  <a:pt x="1335316" y="0"/>
                </a:lnTo>
                <a:lnTo>
                  <a:pt x="1335316" y="1335316"/>
                </a:lnTo>
                <a:lnTo>
                  <a:pt x="0" y="1335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9800997" y="4506684"/>
            <a:ext cx="1335316" cy="1335316"/>
          </a:xfrm>
          <a:custGeom>
            <a:avLst/>
            <a:gdLst>
              <a:gd name="connsiteX0" fmla="*/ 0 w 1335316"/>
              <a:gd name="connsiteY0" fmla="*/ 0 h 1335316"/>
              <a:gd name="connsiteX1" fmla="*/ 1335316 w 1335316"/>
              <a:gd name="connsiteY1" fmla="*/ 0 h 1335316"/>
              <a:gd name="connsiteX2" fmla="*/ 1335316 w 1335316"/>
              <a:gd name="connsiteY2" fmla="*/ 1335316 h 1335316"/>
              <a:gd name="connsiteX3" fmla="*/ 0 w 1335316"/>
              <a:gd name="connsiteY3" fmla="*/ 1335316 h 133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316" h="1335316">
                <a:moveTo>
                  <a:pt x="0" y="0"/>
                </a:moveTo>
                <a:lnTo>
                  <a:pt x="1335316" y="0"/>
                </a:lnTo>
                <a:lnTo>
                  <a:pt x="1335316" y="1335316"/>
                </a:lnTo>
                <a:lnTo>
                  <a:pt x="0" y="1335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247967" y="4506684"/>
            <a:ext cx="1335316" cy="1335316"/>
          </a:xfrm>
          <a:custGeom>
            <a:avLst/>
            <a:gdLst>
              <a:gd name="connsiteX0" fmla="*/ 0 w 1335316"/>
              <a:gd name="connsiteY0" fmla="*/ 0 h 1335316"/>
              <a:gd name="connsiteX1" fmla="*/ 1335316 w 1335316"/>
              <a:gd name="connsiteY1" fmla="*/ 0 h 1335316"/>
              <a:gd name="connsiteX2" fmla="*/ 1335316 w 1335316"/>
              <a:gd name="connsiteY2" fmla="*/ 1335316 h 1335316"/>
              <a:gd name="connsiteX3" fmla="*/ 0 w 1335316"/>
              <a:gd name="connsiteY3" fmla="*/ 1335316 h 133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316" h="1335316">
                <a:moveTo>
                  <a:pt x="0" y="0"/>
                </a:moveTo>
                <a:lnTo>
                  <a:pt x="1335316" y="0"/>
                </a:lnTo>
                <a:lnTo>
                  <a:pt x="1335316" y="1335316"/>
                </a:lnTo>
                <a:lnTo>
                  <a:pt x="0" y="1335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58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055689" y="2048858"/>
            <a:ext cx="2397196" cy="1809737"/>
          </a:xfrm>
          <a:custGeom>
            <a:avLst/>
            <a:gdLst>
              <a:gd name="connsiteX0" fmla="*/ 0 w 2397196"/>
              <a:gd name="connsiteY0" fmla="*/ 0 h 1809737"/>
              <a:gd name="connsiteX1" fmla="*/ 2397196 w 2397196"/>
              <a:gd name="connsiteY1" fmla="*/ 0 h 1809737"/>
              <a:gd name="connsiteX2" fmla="*/ 2397196 w 2397196"/>
              <a:gd name="connsiteY2" fmla="*/ 1809737 h 1809737"/>
              <a:gd name="connsiteX3" fmla="*/ 0 w 2397196"/>
              <a:gd name="connsiteY3" fmla="*/ 1809737 h 18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196" h="1809737">
                <a:moveTo>
                  <a:pt x="0" y="0"/>
                </a:moveTo>
                <a:lnTo>
                  <a:pt x="2397196" y="0"/>
                </a:lnTo>
                <a:lnTo>
                  <a:pt x="2397196" y="1809737"/>
                </a:lnTo>
                <a:lnTo>
                  <a:pt x="0" y="1809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616832" y="2048858"/>
            <a:ext cx="2397196" cy="1809737"/>
          </a:xfrm>
          <a:custGeom>
            <a:avLst/>
            <a:gdLst>
              <a:gd name="connsiteX0" fmla="*/ 0 w 2397196"/>
              <a:gd name="connsiteY0" fmla="*/ 0 h 1809737"/>
              <a:gd name="connsiteX1" fmla="*/ 2397196 w 2397196"/>
              <a:gd name="connsiteY1" fmla="*/ 0 h 1809737"/>
              <a:gd name="connsiteX2" fmla="*/ 2397196 w 2397196"/>
              <a:gd name="connsiteY2" fmla="*/ 1809737 h 1809737"/>
              <a:gd name="connsiteX3" fmla="*/ 0 w 2397196"/>
              <a:gd name="connsiteY3" fmla="*/ 1809737 h 18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196" h="1809737">
                <a:moveTo>
                  <a:pt x="0" y="0"/>
                </a:moveTo>
                <a:lnTo>
                  <a:pt x="2397196" y="0"/>
                </a:lnTo>
                <a:lnTo>
                  <a:pt x="2397196" y="1809737"/>
                </a:lnTo>
                <a:lnTo>
                  <a:pt x="0" y="1809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177975" y="2048858"/>
            <a:ext cx="2397196" cy="1809737"/>
          </a:xfrm>
          <a:custGeom>
            <a:avLst/>
            <a:gdLst>
              <a:gd name="connsiteX0" fmla="*/ 0 w 2397196"/>
              <a:gd name="connsiteY0" fmla="*/ 0 h 1809737"/>
              <a:gd name="connsiteX1" fmla="*/ 2397196 w 2397196"/>
              <a:gd name="connsiteY1" fmla="*/ 0 h 1809737"/>
              <a:gd name="connsiteX2" fmla="*/ 2397196 w 2397196"/>
              <a:gd name="connsiteY2" fmla="*/ 1809737 h 1809737"/>
              <a:gd name="connsiteX3" fmla="*/ 0 w 2397196"/>
              <a:gd name="connsiteY3" fmla="*/ 1809737 h 18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196" h="1809737">
                <a:moveTo>
                  <a:pt x="0" y="0"/>
                </a:moveTo>
                <a:lnTo>
                  <a:pt x="2397196" y="0"/>
                </a:lnTo>
                <a:lnTo>
                  <a:pt x="2397196" y="1809737"/>
                </a:lnTo>
                <a:lnTo>
                  <a:pt x="0" y="1809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739117" y="2048858"/>
            <a:ext cx="2397196" cy="1809737"/>
          </a:xfrm>
          <a:custGeom>
            <a:avLst/>
            <a:gdLst>
              <a:gd name="connsiteX0" fmla="*/ 0 w 2397196"/>
              <a:gd name="connsiteY0" fmla="*/ 0 h 1809737"/>
              <a:gd name="connsiteX1" fmla="*/ 2397196 w 2397196"/>
              <a:gd name="connsiteY1" fmla="*/ 0 h 1809737"/>
              <a:gd name="connsiteX2" fmla="*/ 2397196 w 2397196"/>
              <a:gd name="connsiteY2" fmla="*/ 1809737 h 1809737"/>
              <a:gd name="connsiteX3" fmla="*/ 0 w 2397196"/>
              <a:gd name="connsiteY3" fmla="*/ 1809737 h 18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196" h="1809737">
                <a:moveTo>
                  <a:pt x="0" y="0"/>
                </a:moveTo>
                <a:lnTo>
                  <a:pt x="2397196" y="0"/>
                </a:lnTo>
                <a:lnTo>
                  <a:pt x="2397196" y="1809737"/>
                </a:lnTo>
                <a:lnTo>
                  <a:pt x="0" y="1809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23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514350" y="476250"/>
            <a:ext cx="11163300" cy="59055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01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67" r:id="rId12"/>
    <p:sldLayoutId id="2147483658" r:id="rId13"/>
    <p:sldLayoutId id="2147483657" r:id="rId14"/>
    <p:sldLayoutId id="2147483656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21784" y="2656806"/>
            <a:ext cx="9575039" cy="1200443"/>
          </a:xfrm>
          <a:custGeom>
            <a:avLst/>
            <a:gdLst/>
            <a:ahLst/>
            <a:cxnLst/>
            <a:rect l="l" t="t" r="r" b="b"/>
            <a:pathLst>
              <a:path w="9575039" h="1200443">
                <a:moveTo>
                  <a:pt x="7582264" y="952157"/>
                </a:moveTo>
                <a:lnTo>
                  <a:pt x="7856673" y="952157"/>
                </a:lnTo>
                <a:lnTo>
                  <a:pt x="7856934" y="956903"/>
                </a:lnTo>
                <a:cubicBezTo>
                  <a:pt x="7858891" y="970779"/>
                  <a:pt x="7861827" y="980801"/>
                  <a:pt x="7865741" y="986968"/>
                </a:cubicBezTo>
                <a:cubicBezTo>
                  <a:pt x="7873568" y="999302"/>
                  <a:pt x="7887444" y="1005469"/>
                  <a:pt x="7907369" y="1005469"/>
                </a:cubicBezTo>
                <a:cubicBezTo>
                  <a:pt x="7927293" y="1005469"/>
                  <a:pt x="7942117" y="997642"/>
                  <a:pt x="7951843" y="981987"/>
                </a:cubicBezTo>
                <a:cubicBezTo>
                  <a:pt x="7956705" y="974159"/>
                  <a:pt x="7960352" y="964434"/>
                  <a:pt x="7962783" y="952812"/>
                </a:cubicBezTo>
                <a:lnTo>
                  <a:pt x="7962842" y="952157"/>
                </a:lnTo>
                <a:lnTo>
                  <a:pt x="8247841" y="952157"/>
                </a:lnTo>
                <a:lnTo>
                  <a:pt x="8243859" y="988569"/>
                </a:lnTo>
                <a:cubicBezTo>
                  <a:pt x="8239056" y="1018811"/>
                  <a:pt x="8231851" y="1043657"/>
                  <a:pt x="8222245" y="1063107"/>
                </a:cubicBezTo>
                <a:cubicBezTo>
                  <a:pt x="8203031" y="1102007"/>
                  <a:pt x="8165911" y="1134622"/>
                  <a:pt x="8110881" y="1160950"/>
                </a:cubicBezTo>
                <a:cubicBezTo>
                  <a:pt x="8055853" y="1187279"/>
                  <a:pt x="7991809" y="1200443"/>
                  <a:pt x="7918753" y="1200443"/>
                </a:cubicBezTo>
                <a:cubicBezTo>
                  <a:pt x="7838582" y="1200443"/>
                  <a:pt x="7770151" y="1185263"/>
                  <a:pt x="7713461" y="1154902"/>
                </a:cubicBezTo>
                <a:cubicBezTo>
                  <a:pt x="7656772" y="1124541"/>
                  <a:pt x="7619651" y="1085878"/>
                  <a:pt x="7602099" y="1038913"/>
                </a:cubicBezTo>
                <a:cubicBezTo>
                  <a:pt x="7593323" y="1015431"/>
                  <a:pt x="7586740" y="987027"/>
                  <a:pt x="7582352" y="953701"/>
                </a:cubicBezTo>
                <a:close/>
                <a:moveTo>
                  <a:pt x="6410325" y="952157"/>
                </a:moveTo>
                <a:lnTo>
                  <a:pt x="6929781" y="952157"/>
                </a:lnTo>
                <a:lnTo>
                  <a:pt x="6929781" y="1176249"/>
                </a:lnTo>
                <a:lnTo>
                  <a:pt x="6410325" y="1176249"/>
                </a:lnTo>
                <a:close/>
                <a:moveTo>
                  <a:pt x="5387885" y="952157"/>
                </a:moveTo>
                <a:lnTo>
                  <a:pt x="5717140" y="952157"/>
                </a:lnTo>
                <a:lnTo>
                  <a:pt x="5717140" y="1176249"/>
                </a:lnTo>
                <a:lnTo>
                  <a:pt x="5454565" y="1176249"/>
                </a:lnTo>
                <a:close/>
                <a:moveTo>
                  <a:pt x="5048250" y="952157"/>
                </a:moveTo>
                <a:lnTo>
                  <a:pt x="5298728" y="952157"/>
                </a:lnTo>
                <a:lnTo>
                  <a:pt x="5298728" y="1176249"/>
                </a:lnTo>
                <a:lnTo>
                  <a:pt x="5048250" y="1176249"/>
                </a:lnTo>
                <a:close/>
                <a:moveTo>
                  <a:pt x="4067176" y="952157"/>
                </a:moveTo>
                <a:lnTo>
                  <a:pt x="4366753" y="952157"/>
                </a:lnTo>
                <a:lnTo>
                  <a:pt x="4366753" y="1176249"/>
                </a:lnTo>
                <a:lnTo>
                  <a:pt x="4067176" y="1176249"/>
                </a:lnTo>
                <a:close/>
                <a:moveTo>
                  <a:pt x="2734039" y="952157"/>
                </a:moveTo>
                <a:lnTo>
                  <a:pt x="3008448" y="952157"/>
                </a:lnTo>
                <a:lnTo>
                  <a:pt x="3008710" y="956903"/>
                </a:lnTo>
                <a:cubicBezTo>
                  <a:pt x="3010667" y="970779"/>
                  <a:pt x="3013602" y="980801"/>
                  <a:pt x="3017516" y="986968"/>
                </a:cubicBezTo>
                <a:cubicBezTo>
                  <a:pt x="3025343" y="999302"/>
                  <a:pt x="3039219" y="1005469"/>
                  <a:pt x="3059143" y="1005469"/>
                </a:cubicBezTo>
                <a:cubicBezTo>
                  <a:pt x="3079068" y="1005469"/>
                  <a:pt x="3093893" y="997642"/>
                  <a:pt x="3103618" y="981987"/>
                </a:cubicBezTo>
                <a:cubicBezTo>
                  <a:pt x="3108481" y="974159"/>
                  <a:pt x="3112128" y="964434"/>
                  <a:pt x="3114559" y="952812"/>
                </a:cubicBezTo>
                <a:lnTo>
                  <a:pt x="3114618" y="952157"/>
                </a:lnTo>
                <a:lnTo>
                  <a:pt x="3399616" y="952157"/>
                </a:lnTo>
                <a:lnTo>
                  <a:pt x="3395634" y="988569"/>
                </a:lnTo>
                <a:cubicBezTo>
                  <a:pt x="3390831" y="1018811"/>
                  <a:pt x="3383626" y="1043657"/>
                  <a:pt x="3374020" y="1063107"/>
                </a:cubicBezTo>
                <a:cubicBezTo>
                  <a:pt x="3354807" y="1102007"/>
                  <a:pt x="3317686" y="1134622"/>
                  <a:pt x="3262657" y="1160950"/>
                </a:cubicBezTo>
                <a:cubicBezTo>
                  <a:pt x="3207628" y="1187279"/>
                  <a:pt x="3143585" y="1200443"/>
                  <a:pt x="3070529" y="1200443"/>
                </a:cubicBezTo>
                <a:cubicBezTo>
                  <a:pt x="2990357" y="1200443"/>
                  <a:pt x="2921927" y="1185263"/>
                  <a:pt x="2865237" y="1154902"/>
                </a:cubicBezTo>
                <a:cubicBezTo>
                  <a:pt x="2808548" y="1124541"/>
                  <a:pt x="2771427" y="1085878"/>
                  <a:pt x="2753874" y="1038913"/>
                </a:cubicBezTo>
                <a:cubicBezTo>
                  <a:pt x="2745098" y="1015431"/>
                  <a:pt x="2738516" y="987027"/>
                  <a:pt x="2734128" y="953701"/>
                </a:cubicBezTo>
                <a:close/>
                <a:moveTo>
                  <a:pt x="1373681" y="952157"/>
                </a:moveTo>
                <a:lnTo>
                  <a:pt x="1669358" y="952157"/>
                </a:lnTo>
                <a:lnTo>
                  <a:pt x="1675091" y="984477"/>
                </a:lnTo>
                <a:cubicBezTo>
                  <a:pt x="1680547" y="998472"/>
                  <a:pt x="1691576" y="1005469"/>
                  <a:pt x="1708180" y="1005469"/>
                </a:cubicBezTo>
                <a:cubicBezTo>
                  <a:pt x="1727156" y="1005469"/>
                  <a:pt x="1739371" y="997760"/>
                  <a:pt x="1744827" y="982342"/>
                </a:cubicBezTo>
                <a:cubicBezTo>
                  <a:pt x="1746190" y="978488"/>
                  <a:pt x="1747384" y="973322"/>
                  <a:pt x="1748407" y="966843"/>
                </a:cubicBezTo>
                <a:lnTo>
                  <a:pt x="1750014" y="952157"/>
                </a:lnTo>
                <a:lnTo>
                  <a:pt x="2047133" y="952157"/>
                </a:lnTo>
                <a:lnTo>
                  <a:pt x="2044048" y="978073"/>
                </a:lnTo>
                <a:cubicBezTo>
                  <a:pt x="2038355" y="1013415"/>
                  <a:pt x="2021514" y="1049706"/>
                  <a:pt x="1993525" y="1086945"/>
                </a:cubicBezTo>
                <a:cubicBezTo>
                  <a:pt x="1965537" y="1124185"/>
                  <a:pt x="1928653" y="1152411"/>
                  <a:pt x="1882874" y="1171624"/>
                </a:cubicBezTo>
                <a:cubicBezTo>
                  <a:pt x="1837095" y="1190837"/>
                  <a:pt x="1783134" y="1200443"/>
                  <a:pt x="1720988" y="1200443"/>
                </a:cubicBezTo>
                <a:cubicBezTo>
                  <a:pt x="1652202" y="1200443"/>
                  <a:pt x="1591480" y="1189058"/>
                  <a:pt x="1538823" y="1166287"/>
                </a:cubicBezTo>
                <a:cubicBezTo>
                  <a:pt x="1486166" y="1143516"/>
                  <a:pt x="1446791" y="1113867"/>
                  <a:pt x="1420700" y="1077339"/>
                </a:cubicBezTo>
                <a:cubicBezTo>
                  <a:pt x="1394609" y="1040811"/>
                  <a:pt x="1379191" y="1002267"/>
                  <a:pt x="1374447" y="961706"/>
                </a:cubicBezTo>
                <a:close/>
                <a:moveTo>
                  <a:pt x="299578" y="656793"/>
                </a:moveTo>
                <a:lnTo>
                  <a:pt x="299578" y="979140"/>
                </a:lnTo>
                <a:cubicBezTo>
                  <a:pt x="341798" y="977717"/>
                  <a:pt x="368720" y="971076"/>
                  <a:pt x="380342" y="959216"/>
                </a:cubicBezTo>
                <a:cubicBezTo>
                  <a:pt x="391965" y="947356"/>
                  <a:pt x="397776" y="918181"/>
                  <a:pt x="397776" y="871691"/>
                </a:cubicBezTo>
                <a:lnTo>
                  <a:pt x="397776" y="764242"/>
                </a:lnTo>
                <a:cubicBezTo>
                  <a:pt x="397776" y="714905"/>
                  <a:pt x="392558" y="685019"/>
                  <a:pt x="382121" y="674582"/>
                </a:cubicBezTo>
                <a:cubicBezTo>
                  <a:pt x="371685" y="664146"/>
                  <a:pt x="344170" y="658216"/>
                  <a:pt x="299578" y="656793"/>
                </a:cubicBezTo>
                <a:close/>
                <a:moveTo>
                  <a:pt x="299578" y="221303"/>
                </a:moveTo>
                <a:lnTo>
                  <a:pt x="299578" y="477473"/>
                </a:lnTo>
                <a:cubicBezTo>
                  <a:pt x="312386" y="476999"/>
                  <a:pt x="322348" y="476762"/>
                  <a:pt x="329464" y="476762"/>
                </a:cubicBezTo>
                <a:cubicBezTo>
                  <a:pt x="358876" y="476762"/>
                  <a:pt x="377615" y="469527"/>
                  <a:pt x="385679" y="455058"/>
                </a:cubicBezTo>
                <a:cubicBezTo>
                  <a:pt x="393744" y="440589"/>
                  <a:pt x="397776" y="399199"/>
                  <a:pt x="397776" y="330887"/>
                </a:cubicBezTo>
                <a:cubicBezTo>
                  <a:pt x="397776" y="294833"/>
                  <a:pt x="394455" y="269572"/>
                  <a:pt x="387814" y="255103"/>
                </a:cubicBezTo>
                <a:cubicBezTo>
                  <a:pt x="381173" y="240634"/>
                  <a:pt x="372515" y="231502"/>
                  <a:pt x="361841" y="227707"/>
                </a:cubicBezTo>
                <a:cubicBezTo>
                  <a:pt x="351167" y="223912"/>
                  <a:pt x="330413" y="221777"/>
                  <a:pt x="299578" y="221303"/>
                </a:cubicBezTo>
                <a:close/>
                <a:moveTo>
                  <a:pt x="6410325" y="24194"/>
                </a:moveTo>
                <a:lnTo>
                  <a:pt x="6909857" y="24194"/>
                </a:lnTo>
                <a:lnTo>
                  <a:pt x="6909857" y="254747"/>
                </a:lnTo>
                <a:lnTo>
                  <a:pt x="6709902" y="254747"/>
                </a:lnTo>
                <a:lnTo>
                  <a:pt x="6709902" y="310131"/>
                </a:lnTo>
                <a:lnTo>
                  <a:pt x="6410325" y="310131"/>
                </a:lnTo>
                <a:close/>
                <a:moveTo>
                  <a:pt x="5466662" y="24194"/>
                </a:moveTo>
                <a:lnTo>
                  <a:pt x="5717140" y="24194"/>
                </a:lnTo>
                <a:lnTo>
                  <a:pt x="5717140" y="310131"/>
                </a:lnTo>
                <a:lnTo>
                  <a:pt x="5466662" y="310131"/>
                </a:lnTo>
                <a:close/>
                <a:moveTo>
                  <a:pt x="5048250" y="24194"/>
                </a:moveTo>
                <a:lnTo>
                  <a:pt x="5298728" y="24194"/>
                </a:lnTo>
                <a:lnTo>
                  <a:pt x="5391295" y="310131"/>
                </a:lnTo>
                <a:lnTo>
                  <a:pt x="5048250" y="310131"/>
                </a:lnTo>
                <a:close/>
                <a:moveTo>
                  <a:pt x="4067176" y="24194"/>
                </a:moveTo>
                <a:lnTo>
                  <a:pt x="4366753" y="24194"/>
                </a:lnTo>
                <a:lnTo>
                  <a:pt x="4366753" y="310131"/>
                </a:lnTo>
                <a:lnTo>
                  <a:pt x="4067176" y="310131"/>
                </a:lnTo>
                <a:close/>
                <a:moveTo>
                  <a:pt x="1753010" y="24194"/>
                </a:moveTo>
                <a:lnTo>
                  <a:pt x="2052587" y="24194"/>
                </a:lnTo>
                <a:lnTo>
                  <a:pt x="2052587" y="310131"/>
                </a:lnTo>
                <a:lnTo>
                  <a:pt x="1753010" y="310131"/>
                </a:lnTo>
                <a:close/>
                <a:moveTo>
                  <a:pt x="1367331" y="24194"/>
                </a:moveTo>
                <a:lnTo>
                  <a:pt x="1666908" y="24194"/>
                </a:lnTo>
                <a:lnTo>
                  <a:pt x="1666908" y="310131"/>
                </a:lnTo>
                <a:lnTo>
                  <a:pt x="1367331" y="310131"/>
                </a:lnTo>
                <a:close/>
                <a:moveTo>
                  <a:pt x="0" y="24194"/>
                </a:moveTo>
                <a:lnTo>
                  <a:pt x="298866" y="24194"/>
                </a:lnTo>
                <a:cubicBezTo>
                  <a:pt x="393270" y="24194"/>
                  <a:pt x="464784" y="31541"/>
                  <a:pt x="513409" y="46236"/>
                </a:cubicBezTo>
                <a:cubicBezTo>
                  <a:pt x="562034" y="60931"/>
                  <a:pt x="601289" y="90679"/>
                  <a:pt x="631176" y="135479"/>
                </a:cubicBezTo>
                <a:cubicBezTo>
                  <a:pt x="661063" y="180279"/>
                  <a:pt x="676006" y="252457"/>
                  <a:pt x="676006" y="352012"/>
                </a:cubicBezTo>
                <a:cubicBezTo>
                  <a:pt x="676006" y="419331"/>
                  <a:pt x="665451" y="466264"/>
                  <a:pt x="644340" y="492811"/>
                </a:cubicBezTo>
                <a:cubicBezTo>
                  <a:pt x="623230" y="519359"/>
                  <a:pt x="581602" y="539744"/>
                  <a:pt x="519457" y="553969"/>
                </a:cubicBezTo>
                <a:cubicBezTo>
                  <a:pt x="588718" y="569631"/>
                  <a:pt x="635683" y="595618"/>
                  <a:pt x="660351" y="631932"/>
                </a:cubicBezTo>
                <a:cubicBezTo>
                  <a:pt x="685019" y="668245"/>
                  <a:pt x="697353" y="723900"/>
                  <a:pt x="697353" y="798898"/>
                </a:cubicBezTo>
                <a:lnTo>
                  <a:pt x="697353" y="905691"/>
                </a:lnTo>
                <a:cubicBezTo>
                  <a:pt x="697353" y="983536"/>
                  <a:pt x="688458" y="1041207"/>
                  <a:pt x="670669" y="1078706"/>
                </a:cubicBezTo>
                <a:cubicBezTo>
                  <a:pt x="652879" y="1116205"/>
                  <a:pt x="624535" y="1141837"/>
                  <a:pt x="585634" y="1155602"/>
                </a:cubicBezTo>
                <a:cubicBezTo>
                  <a:pt x="546734" y="1169367"/>
                  <a:pt x="467037" y="1176249"/>
                  <a:pt x="346542" y="1176249"/>
                </a:cubicBezTo>
                <a:lnTo>
                  <a:pt x="0" y="1176249"/>
                </a:lnTo>
                <a:close/>
                <a:moveTo>
                  <a:pt x="9215689" y="0"/>
                </a:moveTo>
                <a:cubicBezTo>
                  <a:pt x="9293488" y="0"/>
                  <a:pt x="9359784" y="12571"/>
                  <a:pt x="9414576" y="37714"/>
                </a:cubicBezTo>
                <a:cubicBezTo>
                  <a:pt x="9469368" y="62857"/>
                  <a:pt x="9505659" y="94522"/>
                  <a:pt x="9523449" y="132711"/>
                </a:cubicBezTo>
                <a:cubicBezTo>
                  <a:pt x="9541238" y="170899"/>
                  <a:pt x="9550133" y="235772"/>
                  <a:pt x="9550133" y="327329"/>
                </a:cubicBezTo>
                <a:lnTo>
                  <a:pt x="9550133" y="372870"/>
                </a:lnTo>
                <a:lnTo>
                  <a:pt x="9271904" y="372870"/>
                </a:lnTo>
                <a:lnTo>
                  <a:pt x="9271904" y="287480"/>
                </a:lnTo>
                <a:cubicBezTo>
                  <a:pt x="9271904" y="247631"/>
                  <a:pt x="9268346" y="222252"/>
                  <a:pt x="9261230" y="211341"/>
                </a:cubicBezTo>
                <a:cubicBezTo>
                  <a:pt x="9254114" y="200430"/>
                  <a:pt x="9242254" y="194974"/>
                  <a:pt x="9225651" y="194974"/>
                </a:cubicBezTo>
                <a:cubicBezTo>
                  <a:pt x="9207623" y="194974"/>
                  <a:pt x="9193985" y="202333"/>
                  <a:pt x="9184735" y="217050"/>
                </a:cubicBezTo>
                <a:cubicBezTo>
                  <a:pt x="9175484" y="231767"/>
                  <a:pt x="9170859" y="254080"/>
                  <a:pt x="9170859" y="283989"/>
                </a:cubicBezTo>
                <a:cubicBezTo>
                  <a:pt x="9170859" y="322437"/>
                  <a:pt x="9176058" y="351393"/>
                  <a:pt x="9186458" y="370858"/>
                </a:cubicBezTo>
                <a:cubicBezTo>
                  <a:pt x="9196390" y="390323"/>
                  <a:pt x="9224609" y="413801"/>
                  <a:pt x="9271114" y="441294"/>
                </a:cubicBezTo>
                <a:cubicBezTo>
                  <a:pt x="9404470" y="520443"/>
                  <a:pt x="9488463" y="585397"/>
                  <a:pt x="9523093" y="636157"/>
                </a:cubicBezTo>
                <a:cubicBezTo>
                  <a:pt x="9557723" y="686916"/>
                  <a:pt x="9575039" y="768749"/>
                  <a:pt x="9575039" y="881653"/>
                </a:cubicBezTo>
                <a:cubicBezTo>
                  <a:pt x="9575039" y="963723"/>
                  <a:pt x="9565432" y="1024207"/>
                  <a:pt x="9546219" y="1063107"/>
                </a:cubicBezTo>
                <a:cubicBezTo>
                  <a:pt x="9527007" y="1102007"/>
                  <a:pt x="9489886" y="1134622"/>
                  <a:pt x="9434857" y="1160950"/>
                </a:cubicBezTo>
                <a:cubicBezTo>
                  <a:pt x="9379827" y="1187279"/>
                  <a:pt x="9315784" y="1200443"/>
                  <a:pt x="9242729" y="1200443"/>
                </a:cubicBezTo>
                <a:cubicBezTo>
                  <a:pt x="9162557" y="1200443"/>
                  <a:pt x="9094126" y="1185263"/>
                  <a:pt x="9037437" y="1154902"/>
                </a:cubicBezTo>
                <a:cubicBezTo>
                  <a:pt x="8980747" y="1124541"/>
                  <a:pt x="8943625" y="1085878"/>
                  <a:pt x="8926074" y="1038913"/>
                </a:cubicBezTo>
                <a:cubicBezTo>
                  <a:pt x="8908521" y="991949"/>
                  <a:pt x="8899745" y="925297"/>
                  <a:pt x="8899745" y="838958"/>
                </a:cubicBezTo>
                <a:lnTo>
                  <a:pt x="8899745" y="763530"/>
                </a:lnTo>
                <a:lnTo>
                  <a:pt x="9177975" y="763530"/>
                </a:lnTo>
                <a:lnTo>
                  <a:pt x="9177975" y="903712"/>
                </a:lnTo>
                <a:cubicBezTo>
                  <a:pt x="9177975" y="946882"/>
                  <a:pt x="9181888" y="974634"/>
                  <a:pt x="9189716" y="986968"/>
                </a:cubicBezTo>
                <a:cubicBezTo>
                  <a:pt x="9197543" y="999302"/>
                  <a:pt x="9211419" y="1005469"/>
                  <a:pt x="9231343" y="1005469"/>
                </a:cubicBezTo>
                <a:cubicBezTo>
                  <a:pt x="9251268" y="1005469"/>
                  <a:pt x="9266092" y="997642"/>
                  <a:pt x="9275817" y="981987"/>
                </a:cubicBezTo>
                <a:cubicBezTo>
                  <a:pt x="9285542" y="966332"/>
                  <a:pt x="9290405" y="943087"/>
                  <a:pt x="9290405" y="912251"/>
                </a:cubicBezTo>
                <a:cubicBezTo>
                  <a:pt x="9290405" y="844414"/>
                  <a:pt x="9281154" y="800058"/>
                  <a:pt x="9262653" y="779185"/>
                </a:cubicBezTo>
                <a:cubicBezTo>
                  <a:pt x="9243677" y="758312"/>
                  <a:pt x="9196950" y="723444"/>
                  <a:pt x="9122471" y="674582"/>
                </a:cubicBezTo>
                <a:cubicBezTo>
                  <a:pt x="9047992" y="625246"/>
                  <a:pt x="8998655" y="589429"/>
                  <a:pt x="8974461" y="567133"/>
                </a:cubicBezTo>
                <a:cubicBezTo>
                  <a:pt x="8950268" y="544837"/>
                  <a:pt x="8930225" y="514001"/>
                  <a:pt x="8914332" y="474627"/>
                </a:cubicBezTo>
                <a:cubicBezTo>
                  <a:pt x="8898440" y="435253"/>
                  <a:pt x="8890494" y="384967"/>
                  <a:pt x="8890494" y="323771"/>
                </a:cubicBezTo>
                <a:cubicBezTo>
                  <a:pt x="8890494" y="235534"/>
                  <a:pt x="8901761" y="171017"/>
                  <a:pt x="8924295" y="130220"/>
                </a:cubicBezTo>
                <a:cubicBezTo>
                  <a:pt x="8946828" y="89422"/>
                  <a:pt x="8983238" y="57520"/>
                  <a:pt x="9033523" y="34512"/>
                </a:cubicBezTo>
                <a:cubicBezTo>
                  <a:pt x="9083808" y="11504"/>
                  <a:pt x="9144530" y="0"/>
                  <a:pt x="9215689" y="0"/>
                </a:cubicBezTo>
                <a:close/>
                <a:moveTo>
                  <a:pt x="7891713" y="0"/>
                </a:moveTo>
                <a:cubicBezTo>
                  <a:pt x="7969513" y="0"/>
                  <a:pt x="8035809" y="12571"/>
                  <a:pt x="8090601" y="37714"/>
                </a:cubicBezTo>
                <a:cubicBezTo>
                  <a:pt x="8145393" y="62857"/>
                  <a:pt x="8181684" y="94522"/>
                  <a:pt x="8199474" y="132711"/>
                </a:cubicBezTo>
                <a:cubicBezTo>
                  <a:pt x="8212816" y="161352"/>
                  <a:pt x="8221155" y="205003"/>
                  <a:pt x="8224490" y="263664"/>
                </a:cubicBezTo>
                <a:lnTo>
                  <a:pt x="8225707" y="310131"/>
                </a:lnTo>
                <a:lnTo>
                  <a:pt x="7947929" y="310131"/>
                </a:lnTo>
                <a:lnTo>
                  <a:pt x="7947929" y="287480"/>
                </a:lnTo>
                <a:cubicBezTo>
                  <a:pt x="7947929" y="247631"/>
                  <a:pt x="7944371" y="222252"/>
                  <a:pt x="7937255" y="211341"/>
                </a:cubicBezTo>
                <a:cubicBezTo>
                  <a:pt x="7930139" y="200430"/>
                  <a:pt x="7918279" y="194974"/>
                  <a:pt x="7901675" y="194974"/>
                </a:cubicBezTo>
                <a:cubicBezTo>
                  <a:pt x="7883649" y="194974"/>
                  <a:pt x="7870010" y="202333"/>
                  <a:pt x="7860759" y="217050"/>
                </a:cubicBezTo>
                <a:cubicBezTo>
                  <a:pt x="7851509" y="231767"/>
                  <a:pt x="7846883" y="254080"/>
                  <a:pt x="7846883" y="283989"/>
                </a:cubicBezTo>
                <a:lnTo>
                  <a:pt x="7848900" y="310131"/>
                </a:lnTo>
                <a:lnTo>
                  <a:pt x="7566986" y="310131"/>
                </a:lnTo>
                <a:lnTo>
                  <a:pt x="7568631" y="262041"/>
                </a:lnTo>
                <a:cubicBezTo>
                  <a:pt x="7572857" y="204758"/>
                  <a:pt x="7583419" y="160818"/>
                  <a:pt x="7600319" y="130220"/>
                </a:cubicBezTo>
                <a:cubicBezTo>
                  <a:pt x="7622853" y="89422"/>
                  <a:pt x="7659263" y="57520"/>
                  <a:pt x="7709548" y="34512"/>
                </a:cubicBezTo>
                <a:cubicBezTo>
                  <a:pt x="7759833" y="11504"/>
                  <a:pt x="7820555" y="0"/>
                  <a:pt x="7891713" y="0"/>
                </a:cubicBezTo>
                <a:close/>
                <a:moveTo>
                  <a:pt x="3043489" y="0"/>
                </a:moveTo>
                <a:cubicBezTo>
                  <a:pt x="3121289" y="0"/>
                  <a:pt x="3187584" y="12571"/>
                  <a:pt x="3242377" y="37714"/>
                </a:cubicBezTo>
                <a:cubicBezTo>
                  <a:pt x="3297169" y="62857"/>
                  <a:pt x="3333460" y="94522"/>
                  <a:pt x="3351249" y="132711"/>
                </a:cubicBezTo>
                <a:cubicBezTo>
                  <a:pt x="3364592" y="161352"/>
                  <a:pt x="3372930" y="205003"/>
                  <a:pt x="3376266" y="263664"/>
                </a:cubicBezTo>
                <a:lnTo>
                  <a:pt x="3377483" y="310131"/>
                </a:lnTo>
                <a:lnTo>
                  <a:pt x="3099704" y="310131"/>
                </a:lnTo>
                <a:lnTo>
                  <a:pt x="3099704" y="287480"/>
                </a:lnTo>
                <a:cubicBezTo>
                  <a:pt x="3099704" y="247631"/>
                  <a:pt x="3096146" y="222252"/>
                  <a:pt x="3089030" y="211341"/>
                </a:cubicBezTo>
                <a:cubicBezTo>
                  <a:pt x="3081914" y="200430"/>
                  <a:pt x="3070055" y="194974"/>
                  <a:pt x="3053451" y="194974"/>
                </a:cubicBezTo>
                <a:cubicBezTo>
                  <a:pt x="3035425" y="194974"/>
                  <a:pt x="3021786" y="202333"/>
                  <a:pt x="3012535" y="217050"/>
                </a:cubicBezTo>
                <a:cubicBezTo>
                  <a:pt x="3003284" y="231767"/>
                  <a:pt x="2998659" y="254080"/>
                  <a:pt x="2998659" y="283989"/>
                </a:cubicBezTo>
                <a:lnTo>
                  <a:pt x="3000676" y="310131"/>
                </a:lnTo>
                <a:lnTo>
                  <a:pt x="2718762" y="310131"/>
                </a:lnTo>
                <a:lnTo>
                  <a:pt x="2720408" y="262041"/>
                </a:lnTo>
                <a:cubicBezTo>
                  <a:pt x="2724633" y="204758"/>
                  <a:pt x="2735195" y="160818"/>
                  <a:pt x="2752096" y="130220"/>
                </a:cubicBezTo>
                <a:cubicBezTo>
                  <a:pt x="2774629" y="89422"/>
                  <a:pt x="2811038" y="57520"/>
                  <a:pt x="2861323" y="34512"/>
                </a:cubicBezTo>
                <a:cubicBezTo>
                  <a:pt x="2911609" y="11504"/>
                  <a:pt x="2972330" y="0"/>
                  <a:pt x="3043489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endParaRPr lang="zh-CN" altLang="en-US" sz="11500" dirty="0">
              <a:solidFill>
                <a:schemeClr val="bg1">
                  <a:alpha val="30000"/>
                </a:schemeClr>
              </a:solidFill>
              <a:latin typeface="Impact" panose="020B080603090205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4350" y="476250"/>
            <a:ext cx="11163300" cy="59055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392366" y="5110173"/>
            <a:ext cx="1407268" cy="3629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6247" y="2925293"/>
            <a:ext cx="73995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3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Simple universal business </a:t>
            </a:r>
            <a:r>
              <a:rPr lang="en-US" altLang="zh-CN" sz="3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PPT</a:t>
            </a:r>
            <a:endParaRPr lang="zh-CN" altLang="en-US" sz="3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56323" y="5115236"/>
            <a:ext cx="188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202X.12.31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6394" y="4168235"/>
            <a:ext cx="4886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2000" dirty="0">
                <a:solidFill>
                  <a:schemeClr val="accent3"/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167C7A1-61E6-4200-9FC0-15D4CA3EC430}"/>
              </a:ext>
            </a:extLst>
          </p:cNvPr>
          <p:cNvSpPr/>
          <p:nvPr/>
        </p:nvSpPr>
        <p:spPr>
          <a:xfrm>
            <a:off x="5433471" y="1152965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F0000"/>
                </a:solidFill>
              </a:rPr>
              <a:t>LOGO</a:t>
            </a:r>
            <a:endParaRPr lang="ko-KR" altLang="en-US" sz="2700" dirty="0">
              <a:solidFill>
                <a:srgbClr val="FF0000"/>
              </a:solidFill>
            </a:endParaRPr>
          </a:p>
        </p:txBody>
      </p:sp>
      <p:sp>
        <p:nvSpPr>
          <p:cNvPr id="13" name="TextBox 28">
            <a:hlinkClick r:id="rId5"/>
            <a:extLst>
              <a:ext uri="{FF2B5EF4-FFF2-40B4-BE49-F238E27FC236}">
                <a16:creationId xmlns:a16="http://schemas.microsoft.com/office/drawing/2014/main" id="{7046FF43-EDEB-49A0-80EF-E3B3F5595FC5}"/>
              </a:ext>
            </a:extLst>
          </p:cNvPr>
          <p:cNvSpPr txBox="1"/>
          <p:nvPr/>
        </p:nvSpPr>
        <p:spPr>
          <a:xfrm>
            <a:off x="3585896" y="6014986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6" grpId="0"/>
      <p:bldP spid="11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405856655"/>
              </p:ext>
            </p:extLst>
          </p:nvPr>
        </p:nvGraphicFramePr>
        <p:xfrm>
          <a:off x="1277257" y="1915887"/>
          <a:ext cx="9637486" cy="392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5211364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591179309"/>
              </p:ext>
            </p:extLst>
          </p:nvPr>
        </p:nvGraphicFramePr>
        <p:xfrm>
          <a:off x="1168401" y="1866296"/>
          <a:ext cx="9855199" cy="397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7825723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sp>
        <p:nvSpPr>
          <p:cNvPr id="2" name="椭圆 1"/>
          <p:cNvSpPr/>
          <p:nvPr/>
        </p:nvSpPr>
        <p:spPr>
          <a:xfrm>
            <a:off x="1928010" y="1959429"/>
            <a:ext cx="1944914" cy="19449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123543" y="1959429"/>
            <a:ext cx="1944914" cy="19449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319076" y="1959429"/>
            <a:ext cx="1944914" cy="194491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2052576" y="5399314"/>
            <a:ext cx="1695781" cy="44268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5248109" y="5399314"/>
            <a:ext cx="1695781" cy="44268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8443642" y="5399314"/>
            <a:ext cx="1695781" cy="44268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96518" y="4124850"/>
            <a:ext cx="2607896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 into film for wider application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1928010" y="5420409"/>
            <a:ext cx="1944914" cy="3606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text added</a:t>
            </a:r>
          </a:p>
        </p:txBody>
      </p:sp>
      <p:sp>
        <p:nvSpPr>
          <p:cNvPr id="13" name="矩形 12"/>
          <p:cNvSpPr/>
          <p:nvPr/>
        </p:nvSpPr>
        <p:spPr>
          <a:xfrm>
            <a:off x="5123542" y="5445866"/>
            <a:ext cx="1944913" cy="3606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Title text added</a:t>
            </a:r>
          </a:p>
        </p:txBody>
      </p:sp>
      <p:sp>
        <p:nvSpPr>
          <p:cNvPr id="14" name="矩形 13"/>
          <p:cNvSpPr/>
          <p:nvPr/>
        </p:nvSpPr>
        <p:spPr>
          <a:xfrm>
            <a:off x="8215613" y="5440351"/>
            <a:ext cx="2151837" cy="3606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text added</a:t>
            </a:r>
          </a:p>
        </p:txBody>
      </p:sp>
      <p:sp>
        <p:nvSpPr>
          <p:cNvPr id="15" name="矩形 14"/>
          <p:cNvSpPr/>
          <p:nvPr/>
        </p:nvSpPr>
        <p:spPr>
          <a:xfrm>
            <a:off x="4792052" y="4124850"/>
            <a:ext cx="2607896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 into film for wider application</a:t>
            </a:r>
          </a:p>
        </p:txBody>
      </p:sp>
      <p:sp>
        <p:nvSpPr>
          <p:cNvPr id="16" name="矩形 15"/>
          <p:cNvSpPr/>
          <p:nvPr/>
        </p:nvSpPr>
        <p:spPr>
          <a:xfrm>
            <a:off x="7987586" y="4124850"/>
            <a:ext cx="2607896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 into film for wider application</a:t>
            </a:r>
          </a:p>
        </p:txBody>
      </p:sp>
      <p:sp>
        <p:nvSpPr>
          <p:cNvPr id="20" name="椭圆 16"/>
          <p:cNvSpPr/>
          <p:nvPr/>
        </p:nvSpPr>
        <p:spPr>
          <a:xfrm>
            <a:off x="2392466" y="2439632"/>
            <a:ext cx="1016000" cy="984507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7"/>
          <p:cNvSpPr/>
          <p:nvPr/>
        </p:nvSpPr>
        <p:spPr>
          <a:xfrm>
            <a:off x="5588000" y="2469061"/>
            <a:ext cx="1016000" cy="92565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18"/>
          <p:cNvSpPr/>
          <p:nvPr/>
        </p:nvSpPr>
        <p:spPr>
          <a:xfrm>
            <a:off x="8783532" y="2521112"/>
            <a:ext cx="1016000" cy="821547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220432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8000" y="4105072"/>
            <a:ext cx="11169650" cy="22766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矩形 3"/>
          <p:cNvSpPr/>
          <p:nvPr/>
        </p:nvSpPr>
        <p:spPr>
          <a:xfrm>
            <a:off x="514350" y="476250"/>
            <a:ext cx="11163300" cy="59055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518400" y="3639241"/>
            <a:ext cx="906259" cy="906259"/>
            <a:chOff x="6781800" y="3514522"/>
            <a:chExt cx="1181100" cy="1181100"/>
          </a:xfrm>
        </p:grpSpPr>
        <p:sp>
          <p:nvSpPr>
            <p:cNvPr id="27" name="椭圆 26"/>
            <p:cNvSpPr/>
            <p:nvPr/>
          </p:nvSpPr>
          <p:spPr>
            <a:xfrm>
              <a:off x="6781800" y="3514522"/>
              <a:ext cx="1181100" cy="118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椭圆 12"/>
            <p:cNvSpPr/>
            <p:nvPr/>
          </p:nvSpPr>
          <p:spPr>
            <a:xfrm>
              <a:off x="7040950" y="3762172"/>
              <a:ext cx="662800" cy="685800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85673" y="3639241"/>
            <a:ext cx="906259" cy="906259"/>
            <a:chOff x="6781800" y="3514522"/>
            <a:chExt cx="1181100" cy="1181100"/>
          </a:xfrm>
        </p:grpSpPr>
        <p:sp>
          <p:nvSpPr>
            <p:cNvPr id="30" name="椭圆 29"/>
            <p:cNvSpPr/>
            <p:nvPr/>
          </p:nvSpPr>
          <p:spPr>
            <a:xfrm>
              <a:off x="6781800" y="3514522"/>
              <a:ext cx="1181100" cy="118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椭圆 16"/>
            <p:cNvSpPr/>
            <p:nvPr/>
          </p:nvSpPr>
          <p:spPr>
            <a:xfrm>
              <a:off x="7029450" y="3790287"/>
              <a:ext cx="685800" cy="629569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052945" y="3639241"/>
            <a:ext cx="906259" cy="906259"/>
            <a:chOff x="6781800" y="3514522"/>
            <a:chExt cx="1181100" cy="1181100"/>
          </a:xfrm>
        </p:grpSpPr>
        <p:sp>
          <p:nvSpPr>
            <p:cNvPr id="33" name="椭圆 32"/>
            <p:cNvSpPr/>
            <p:nvPr/>
          </p:nvSpPr>
          <p:spPr>
            <a:xfrm>
              <a:off x="6781800" y="3514522"/>
              <a:ext cx="1181100" cy="118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椭圆 19"/>
            <p:cNvSpPr/>
            <p:nvPr/>
          </p:nvSpPr>
          <p:spPr>
            <a:xfrm>
              <a:off x="7039697" y="3762172"/>
              <a:ext cx="665305" cy="685800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22" name="直接连接符 21"/>
          <p:cNvCxnSpPr>
            <a:cxnSpLocks/>
          </p:cNvCxnSpPr>
          <p:nvPr/>
        </p:nvCxnSpPr>
        <p:spPr>
          <a:xfrm>
            <a:off x="1488333" y="5097295"/>
            <a:ext cx="1926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400783" y="4327854"/>
            <a:ext cx="210117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时尚中黑简体" panose="01010104010101010101" pitchFamily="2" charset="-122"/>
                <a:cs typeface="+mn-cs"/>
              </a:rPr>
              <a:t>PART 03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00784" y="5164474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</p:spTree>
    <p:extLst>
      <p:ext uri="{BB962C8B-B14F-4D97-AF65-F5344CB8AC3E}">
        <p14:creationId xmlns:p14="http://schemas.microsoft.com/office/powerpoint/2010/main" val="42077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:a14="http://schemas.microsoft.com/office/drawing/2010/main" xmlns="">
      <p:transition spd="slow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占位符 2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sp>
        <p:nvSpPr>
          <p:cNvPr id="10" name="矩形 9"/>
          <p:cNvSpPr/>
          <p:nvPr/>
        </p:nvSpPr>
        <p:spPr>
          <a:xfrm>
            <a:off x="5026925" y="5595583"/>
            <a:ext cx="2138150" cy="4288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717310" y="3321618"/>
            <a:ext cx="1073954" cy="1073954"/>
            <a:chOff x="1717310" y="3321618"/>
            <a:chExt cx="1073954" cy="1073954"/>
          </a:xfrm>
        </p:grpSpPr>
        <p:sp>
          <p:nvSpPr>
            <p:cNvPr id="41" name="菱形 40"/>
            <p:cNvSpPr/>
            <p:nvPr/>
          </p:nvSpPr>
          <p:spPr>
            <a:xfrm>
              <a:off x="1717310" y="3321618"/>
              <a:ext cx="1073954" cy="1073954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" name="椭圆 10"/>
            <p:cNvSpPr/>
            <p:nvPr/>
          </p:nvSpPr>
          <p:spPr>
            <a:xfrm>
              <a:off x="2068532" y="3684705"/>
              <a:ext cx="371510" cy="34778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78453" y="3321618"/>
            <a:ext cx="1073954" cy="1073954"/>
            <a:chOff x="1717310" y="3321618"/>
            <a:chExt cx="1073954" cy="1073954"/>
          </a:xfrm>
        </p:grpSpPr>
        <p:sp>
          <p:nvSpPr>
            <p:cNvPr id="44" name="菱形 43"/>
            <p:cNvSpPr/>
            <p:nvPr/>
          </p:nvSpPr>
          <p:spPr>
            <a:xfrm>
              <a:off x="1717310" y="3321618"/>
              <a:ext cx="1073954" cy="1073954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5" name="椭圆 13"/>
            <p:cNvSpPr/>
            <p:nvPr/>
          </p:nvSpPr>
          <p:spPr>
            <a:xfrm>
              <a:off x="2074083" y="3672840"/>
              <a:ext cx="360407" cy="371510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839596" y="3321618"/>
            <a:ext cx="1073954" cy="1073954"/>
            <a:chOff x="1717310" y="3321618"/>
            <a:chExt cx="1073954" cy="1073954"/>
          </a:xfrm>
        </p:grpSpPr>
        <p:sp>
          <p:nvSpPr>
            <p:cNvPr id="47" name="菱形 46"/>
            <p:cNvSpPr/>
            <p:nvPr/>
          </p:nvSpPr>
          <p:spPr>
            <a:xfrm>
              <a:off x="1717310" y="3321618"/>
              <a:ext cx="1073954" cy="1073954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8" name="椭圆 16"/>
            <p:cNvSpPr/>
            <p:nvPr/>
          </p:nvSpPr>
          <p:spPr>
            <a:xfrm>
              <a:off x="2068532" y="3678598"/>
              <a:ext cx="371510" cy="359994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400738" y="3321618"/>
            <a:ext cx="1073954" cy="1073954"/>
            <a:chOff x="1717310" y="3321618"/>
            <a:chExt cx="1073954" cy="1073954"/>
          </a:xfrm>
        </p:grpSpPr>
        <p:sp>
          <p:nvSpPr>
            <p:cNvPr id="50" name="菱形 49"/>
            <p:cNvSpPr/>
            <p:nvPr/>
          </p:nvSpPr>
          <p:spPr>
            <a:xfrm>
              <a:off x="1717310" y="3321618"/>
              <a:ext cx="1073954" cy="1073954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1" name="椭圆 19"/>
            <p:cNvSpPr/>
            <p:nvPr/>
          </p:nvSpPr>
          <p:spPr>
            <a:xfrm>
              <a:off x="2074083" y="3672840"/>
              <a:ext cx="360407" cy="371510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sp>
        <p:nvSpPr>
          <p:cNvPr id="34" name="矩形 33"/>
          <p:cNvSpPr/>
          <p:nvPr/>
        </p:nvSpPr>
        <p:spPr>
          <a:xfrm>
            <a:off x="1017258" y="4410086"/>
            <a:ext cx="2444310" cy="867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</a:t>
            </a:r>
          </a:p>
        </p:txBody>
      </p:sp>
      <p:sp>
        <p:nvSpPr>
          <p:cNvPr id="36" name="矩形 35"/>
          <p:cNvSpPr/>
          <p:nvPr/>
        </p:nvSpPr>
        <p:spPr>
          <a:xfrm>
            <a:off x="4985828" y="5612514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Title text added</a:t>
            </a:r>
          </a:p>
        </p:txBody>
      </p:sp>
      <p:sp>
        <p:nvSpPr>
          <p:cNvPr id="37" name="矩形 36"/>
          <p:cNvSpPr/>
          <p:nvPr/>
        </p:nvSpPr>
        <p:spPr>
          <a:xfrm>
            <a:off x="3569718" y="4410086"/>
            <a:ext cx="2444310" cy="867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</a:t>
            </a:r>
          </a:p>
        </p:txBody>
      </p:sp>
      <p:sp>
        <p:nvSpPr>
          <p:cNvPr id="38" name="矩形 37"/>
          <p:cNvSpPr/>
          <p:nvPr/>
        </p:nvSpPr>
        <p:spPr>
          <a:xfrm>
            <a:off x="6154418" y="4410086"/>
            <a:ext cx="2444310" cy="867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</a:t>
            </a:r>
          </a:p>
        </p:txBody>
      </p:sp>
      <p:sp>
        <p:nvSpPr>
          <p:cNvPr id="39" name="矩形 38"/>
          <p:cNvSpPr/>
          <p:nvPr/>
        </p:nvSpPr>
        <p:spPr>
          <a:xfrm>
            <a:off x="8715560" y="4410086"/>
            <a:ext cx="2444310" cy="867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</a:t>
            </a:r>
          </a:p>
        </p:txBody>
      </p:sp>
    </p:spTree>
    <p:extLst>
      <p:ext uri="{BB962C8B-B14F-4D97-AF65-F5344CB8AC3E}">
        <p14:creationId xmlns:p14="http://schemas.microsoft.com/office/powerpoint/2010/main" val="824397606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sp>
        <p:nvSpPr>
          <p:cNvPr id="6" name="矩形 5"/>
          <p:cNvSpPr/>
          <p:nvPr/>
        </p:nvSpPr>
        <p:spPr>
          <a:xfrm>
            <a:off x="508000" y="3991429"/>
            <a:ext cx="11169650" cy="2390321"/>
          </a:xfrm>
          <a:prstGeom prst="rect">
            <a:avLst/>
          </a:prstGeom>
          <a:solidFill>
            <a:schemeClr val="accent6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331640" y="1884317"/>
            <a:ext cx="1905046" cy="1905046"/>
          </a:xfrm>
          <a:prstGeom prst="roundRect">
            <a:avLst>
              <a:gd name="adj" fmla="val 562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8"/>
          <p:cNvSpPr/>
          <p:nvPr/>
        </p:nvSpPr>
        <p:spPr>
          <a:xfrm>
            <a:off x="5813444" y="4463391"/>
            <a:ext cx="565111" cy="928916"/>
          </a:xfrm>
          <a:custGeom>
            <a:avLst/>
            <a:gdLst>
              <a:gd name="connsiteX0" fmla="*/ 77917 w 205125"/>
              <a:gd name="connsiteY0" fmla="*/ 23813 h 337179"/>
              <a:gd name="connsiteX1" fmla="*/ 46037 w 205125"/>
              <a:gd name="connsiteY1" fmla="*/ 57327 h 337179"/>
              <a:gd name="connsiteX2" fmla="*/ 59321 w 205125"/>
              <a:gd name="connsiteY2" fmla="*/ 82798 h 337179"/>
              <a:gd name="connsiteX3" fmla="*/ 59321 w 205125"/>
              <a:gd name="connsiteY3" fmla="*/ 60008 h 337179"/>
              <a:gd name="connsiteX4" fmla="*/ 77917 w 205125"/>
              <a:gd name="connsiteY4" fmla="*/ 41240 h 337179"/>
              <a:gd name="connsiteX5" fmla="*/ 95185 w 205125"/>
              <a:gd name="connsiteY5" fmla="*/ 64030 h 337179"/>
              <a:gd name="connsiteX6" fmla="*/ 95185 w 205125"/>
              <a:gd name="connsiteY6" fmla="*/ 84138 h 337179"/>
              <a:gd name="connsiteX7" fmla="*/ 111125 w 205125"/>
              <a:gd name="connsiteY7" fmla="*/ 57327 h 337179"/>
              <a:gd name="connsiteX8" fmla="*/ 77917 w 205125"/>
              <a:gd name="connsiteY8" fmla="*/ 23813 h 337179"/>
              <a:gd name="connsiteX9" fmla="*/ 77555 w 205125"/>
              <a:gd name="connsiteY9" fmla="*/ 0 h 337179"/>
              <a:gd name="connsiteX10" fmla="*/ 134078 w 205125"/>
              <a:gd name="connsiteY10" fmla="*/ 56621 h 337179"/>
              <a:gd name="connsiteX11" fmla="*/ 94644 w 205125"/>
              <a:gd name="connsiteY11" fmla="*/ 109292 h 337179"/>
              <a:gd name="connsiteX12" fmla="*/ 94644 w 205125"/>
              <a:gd name="connsiteY12" fmla="*/ 168546 h 337179"/>
              <a:gd name="connsiteX13" fmla="*/ 101216 w 205125"/>
              <a:gd name="connsiteY13" fmla="*/ 168546 h 337179"/>
              <a:gd name="connsiteX14" fmla="*/ 102531 w 205125"/>
              <a:gd name="connsiteY14" fmla="*/ 135627 h 337179"/>
              <a:gd name="connsiteX15" fmla="*/ 115675 w 205125"/>
              <a:gd name="connsiteY15" fmla="*/ 131677 h 337179"/>
              <a:gd name="connsiteX16" fmla="*/ 132764 w 205125"/>
              <a:gd name="connsiteY16" fmla="*/ 140894 h 337179"/>
              <a:gd name="connsiteX17" fmla="*/ 132764 w 205125"/>
              <a:gd name="connsiteY17" fmla="*/ 177763 h 337179"/>
              <a:gd name="connsiteX18" fmla="*/ 140651 w 205125"/>
              <a:gd name="connsiteY18" fmla="*/ 177763 h 337179"/>
              <a:gd name="connsiteX19" fmla="*/ 140651 w 205125"/>
              <a:gd name="connsiteY19" fmla="*/ 144844 h 337179"/>
              <a:gd name="connsiteX20" fmla="*/ 157739 w 205125"/>
              <a:gd name="connsiteY20" fmla="*/ 146161 h 337179"/>
              <a:gd name="connsiteX21" fmla="*/ 170884 w 205125"/>
              <a:gd name="connsiteY21" fmla="*/ 159329 h 337179"/>
              <a:gd name="connsiteX22" fmla="*/ 170884 w 205125"/>
              <a:gd name="connsiteY22" fmla="*/ 192248 h 337179"/>
              <a:gd name="connsiteX23" fmla="*/ 177456 w 205125"/>
              <a:gd name="connsiteY23" fmla="*/ 192248 h 337179"/>
              <a:gd name="connsiteX24" fmla="*/ 177456 w 205125"/>
              <a:gd name="connsiteY24" fmla="*/ 163279 h 337179"/>
              <a:gd name="connsiteX25" fmla="*/ 193230 w 205125"/>
              <a:gd name="connsiteY25" fmla="*/ 168546 h 337179"/>
              <a:gd name="connsiteX26" fmla="*/ 205061 w 205125"/>
              <a:gd name="connsiteY26" fmla="*/ 192248 h 337179"/>
              <a:gd name="connsiteX27" fmla="*/ 197174 w 205125"/>
              <a:gd name="connsiteY27" fmla="*/ 316023 h 337179"/>
              <a:gd name="connsiteX28" fmla="*/ 119619 w 205125"/>
              <a:gd name="connsiteY28" fmla="*/ 337092 h 337179"/>
              <a:gd name="connsiteX29" fmla="*/ 48636 w 205125"/>
              <a:gd name="connsiteY29" fmla="*/ 298906 h 337179"/>
              <a:gd name="connsiteX30" fmla="*/ 30233 w 205125"/>
              <a:gd name="connsiteY30" fmla="*/ 235701 h 337179"/>
              <a:gd name="connsiteX31" fmla="*/ 0 w 205125"/>
              <a:gd name="connsiteY31" fmla="*/ 167229 h 337179"/>
              <a:gd name="connsiteX32" fmla="*/ 24975 w 205125"/>
              <a:gd name="connsiteY32" fmla="*/ 163279 h 337179"/>
              <a:gd name="connsiteX33" fmla="*/ 59152 w 205125"/>
              <a:gd name="connsiteY33" fmla="*/ 208049 h 337179"/>
              <a:gd name="connsiteX34" fmla="*/ 59152 w 205125"/>
              <a:gd name="connsiteY34" fmla="*/ 109292 h 337179"/>
              <a:gd name="connsiteX35" fmla="*/ 22346 w 205125"/>
              <a:gd name="connsiteY35" fmla="*/ 56621 h 337179"/>
              <a:gd name="connsiteX36" fmla="*/ 77555 w 205125"/>
              <a:gd name="connsiteY36" fmla="*/ 0 h 33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5125" h="337179">
                <a:moveTo>
                  <a:pt x="77917" y="23813"/>
                </a:moveTo>
                <a:cubicBezTo>
                  <a:pt x="60649" y="23813"/>
                  <a:pt x="46037" y="38559"/>
                  <a:pt x="46037" y="57327"/>
                </a:cubicBezTo>
                <a:cubicBezTo>
                  <a:pt x="46037" y="68052"/>
                  <a:pt x="51351" y="77435"/>
                  <a:pt x="59321" y="82798"/>
                </a:cubicBezTo>
                <a:cubicBezTo>
                  <a:pt x="59321" y="82798"/>
                  <a:pt x="59321" y="82798"/>
                  <a:pt x="59321" y="60008"/>
                </a:cubicBezTo>
                <a:cubicBezTo>
                  <a:pt x="59321" y="60008"/>
                  <a:pt x="64634" y="41240"/>
                  <a:pt x="77917" y="41240"/>
                </a:cubicBezTo>
                <a:cubicBezTo>
                  <a:pt x="91200" y="41240"/>
                  <a:pt x="95185" y="64030"/>
                  <a:pt x="95185" y="64030"/>
                </a:cubicBezTo>
                <a:cubicBezTo>
                  <a:pt x="95185" y="64030"/>
                  <a:pt x="95185" y="64030"/>
                  <a:pt x="95185" y="84138"/>
                </a:cubicBezTo>
                <a:cubicBezTo>
                  <a:pt x="104484" y="78776"/>
                  <a:pt x="111125" y="68052"/>
                  <a:pt x="111125" y="57327"/>
                </a:cubicBezTo>
                <a:cubicBezTo>
                  <a:pt x="111125" y="38559"/>
                  <a:pt x="96514" y="23813"/>
                  <a:pt x="77917" y="23813"/>
                </a:cubicBezTo>
                <a:close/>
                <a:moveTo>
                  <a:pt x="77555" y="0"/>
                </a:moveTo>
                <a:cubicBezTo>
                  <a:pt x="109103" y="0"/>
                  <a:pt x="134078" y="25019"/>
                  <a:pt x="134078" y="56621"/>
                </a:cubicBezTo>
                <a:cubicBezTo>
                  <a:pt x="134078" y="81640"/>
                  <a:pt x="116990" y="102708"/>
                  <a:pt x="94644" y="109292"/>
                </a:cubicBezTo>
                <a:cubicBezTo>
                  <a:pt x="94644" y="109292"/>
                  <a:pt x="94644" y="109292"/>
                  <a:pt x="94644" y="168546"/>
                </a:cubicBezTo>
                <a:cubicBezTo>
                  <a:pt x="94644" y="168546"/>
                  <a:pt x="94644" y="168546"/>
                  <a:pt x="101216" y="168546"/>
                </a:cubicBezTo>
                <a:cubicBezTo>
                  <a:pt x="101216" y="168546"/>
                  <a:pt x="101216" y="168546"/>
                  <a:pt x="102531" y="135627"/>
                </a:cubicBezTo>
                <a:cubicBezTo>
                  <a:pt x="105159" y="132993"/>
                  <a:pt x="110417" y="131677"/>
                  <a:pt x="115675" y="131677"/>
                </a:cubicBezTo>
                <a:cubicBezTo>
                  <a:pt x="124877" y="132993"/>
                  <a:pt x="130135" y="136944"/>
                  <a:pt x="132764" y="140894"/>
                </a:cubicBezTo>
                <a:cubicBezTo>
                  <a:pt x="132764" y="140894"/>
                  <a:pt x="132764" y="140894"/>
                  <a:pt x="132764" y="177763"/>
                </a:cubicBezTo>
                <a:cubicBezTo>
                  <a:pt x="132764" y="177763"/>
                  <a:pt x="132764" y="177763"/>
                  <a:pt x="140651" y="177763"/>
                </a:cubicBezTo>
                <a:cubicBezTo>
                  <a:pt x="140651" y="177763"/>
                  <a:pt x="140651" y="177763"/>
                  <a:pt x="140651" y="144844"/>
                </a:cubicBezTo>
                <a:cubicBezTo>
                  <a:pt x="144594" y="143527"/>
                  <a:pt x="151167" y="143527"/>
                  <a:pt x="157739" y="146161"/>
                </a:cubicBezTo>
                <a:cubicBezTo>
                  <a:pt x="164312" y="148795"/>
                  <a:pt x="168255" y="155378"/>
                  <a:pt x="170884" y="159329"/>
                </a:cubicBezTo>
                <a:cubicBezTo>
                  <a:pt x="170884" y="159329"/>
                  <a:pt x="170884" y="159329"/>
                  <a:pt x="170884" y="192248"/>
                </a:cubicBezTo>
                <a:cubicBezTo>
                  <a:pt x="170884" y="192248"/>
                  <a:pt x="170884" y="192248"/>
                  <a:pt x="177456" y="192248"/>
                </a:cubicBezTo>
                <a:cubicBezTo>
                  <a:pt x="177456" y="192248"/>
                  <a:pt x="177456" y="192248"/>
                  <a:pt x="177456" y="163279"/>
                </a:cubicBezTo>
                <a:cubicBezTo>
                  <a:pt x="181400" y="161962"/>
                  <a:pt x="187972" y="163279"/>
                  <a:pt x="193230" y="168546"/>
                </a:cubicBezTo>
                <a:cubicBezTo>
                  <a:pt x="203746" y="176447"/>
                  <a:pt x="205061" y="192248"/>
                  <a:pt x="205061" y="192248"/>
                </a:cubicBezTo>
                <a:cubicBezTo>
                  <a:pt x="205061" y="192248"/>
                  <a:pt x="206375" y="292322"/>
                  <a:pt x="197174" y="316023"/>
                </a:cubicBezTo>
                <a:cubicBezTo>
                  <a:pt x="186658" y="339725"/>
                  <a:pt x="147223" y="337092"/>
                  <a:pt x="119619" y="337092"/>
                </a:cubicBezTo>
                <a:cubicBezTo>
                  <a:pt x="90700" y="337092"/>
                  <a:pt x="67039" y="333141"/>
                  <a:pt x="48636" y="298906"/>
                </a:cubicBezTo>
                <a:cubicBezTo>
                  <a:pt x="40749" y="285738"/>
                  <a:pt x="38120" y="259403"/>
                  <a:pt x="30233" y="235701"/>
                </a:cubicBezTo>
                <a:cubicBezTo>
                  <a:pt x="17088" y="200148"/>
                  <a:pt x="0" y="167229"/>
                  <a:pt x="0" y="167229"/>
                </a:cubicBezTo>
                <a:cubicBezTo>
                  <a:pt x="0" y="167229"/>
                  <a:pt x="9201" y="158012"/>
                  <a:pt x="24975" y="163279"/>
                </a:cubicBezTo>
                <a:cubicBezTo>
                  <a:pt x="40749" y="168546"/>
                  <a:pt x="59152" y="208049"/>
                  <a:pt x="59152" y="208049"/>
                </a:cubicBezTo>
                <a:cubicBezTo>
                  <a:pt x="59152" y="208049"/>
                  <a:pt x="59152" y="208049"/>
                  <a:pt x="59152" y="109292"/>
                </a:cubicBezTo>
                <a:cubicBezTo>
                  <a:pt x="36805" y="101391"/>
                  <a:pt x="22346" y="80323"/>
                  <a:pt x="22346" y="56621"/>
                </a:cubicBezTo>
                <a:cubicBezTo>
                  <a:pt x="22346" y="25019"/>
                  <a:pt x="47322" y="0"/>
                  <a:pt x="775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514350" y="476250"/>
            <a:ext cx="11163300" cy="59055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3652819" y="2158846"/>
            <a:ext cx="7344094" cy="939708"/>
            <a:chOff x="6798184" y="1678126"/>
            <a:chExt cx="7344094" cy="939708"/>
          </a:xfrm>
        </p:grpSpPr>
        <p:sp>
          <p:nvSpPr>
            <p:cNvPr id="15" name="矩形 14"/>
            <p:cNvSpPr/>
            <p:nvPr/>
          </p:nvSpPr>
          <p:spPr>
            <a:xfrm>
              <a:off x="6798184" y="2030750"/>
              <a:ext cx="7344094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into film for wider application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4971838" y="5530262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Title text added</a:t>
            </a:r>
          </a:p>
        </p:txBody>
      </p:sp>
    </p:spTree>
    <p:extLst>
      <p:ext uri="{BB962C8B-B14F-4D97-AF65-F5344CB8AC3E}">
        <p14:creationId xmlns:p14="http://schemas.microsoft.com/office/powerpoint/2010/main" val="1631386843"/>
      </p:ext>
    </p:extLst>
  </p:cSld>
  <p:clrMapOvr>
    <a:masterClrMapping/>
  </p:clrMapOvr>
  <p:transition spd="slow" advTm="4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sp>
        <p:nvSpPr>
          <p:cNvPr id="6" name="矩形 5"/>
          <p:cNvSpPr/>
          <p:nvPr/>
        </p:nvSpPr>
        <p:spPr>
          <a:xfrm>
            <a:off x="6216893" y="2048858"/>
            <a:ext cx="4919419" cy="152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16893" y="3687763"/>
            <a:ext cx="4919419" cy="15216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7"/>
          <p:cNvSpPr/>
          <p:nvPr/>
        </p:nvSpPr>
        <p:spPr>
          <a:xfrm>
            <a:off x="6561120" y="2431226"/>
            <a:ext cx="787886" cy="756920"/>
          </a:xfrm>
          <a:custGeom>
            <a:avLst/>
            <a:gdLst>
              <a:gd name="T0" fmla="*/ 114 w 276"/>
              <a:gd name="T1" fmla="*/ 257 h 265"/>
              <a:gd name="T2" fmla="*/ 143 w 276"/>
              <a:gd name="T3" fmla="*/ 249 h 265"/>
              <a:gd name="T4" fmla="*/ 263 w 276"/>
              <a:gd name="T5" fmla="*/ 35 h 265"/>
              <a:gd name="T6" fmla="*/ 234 w 276"/>
              <a:gd name="T7" fmla="*/ 17 h 265"/>
              <a:gd name="T8" fmla="*/ 117 w 276"/>
              <a:gd name="T9" fmla="*/ 210 h 265"/>
              <a:gd name="T10" fmla="*/ 42 w 276"/>
              <a:gd name="T11" fmla="*/ 140 h 265"/>
              <a:gd name="T12" fmla="*/ 18 w 276"/>
              <a:gd name="T13" fmla="*/ 164 h 265"/>
              <a:gd name="T14" fmla="*/ 114 w 276"/>
              <a:gd name="T15" fmla="*/ 25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6" h="265">
                <a:moveTo>
                  <a:pt x="114" y="257"/>
                </a:moveTo>
                <a:cubicBezTo>
                  <a:pt x="123" y="265"/>
                  <a:pt x="141" y="262"/>
                  <a:pt x="143" y="249"/>
                </a:cubicBezTo>
                <a:cubicBezTo>
                  <a:pt x="155" y="168"/>
                  <a:pt x="217" y="99"/>
                  <a:pt x="263" y="35"/>
                </a:cubicBezTo>
                <a:cubicBezTo>
                  <a:pt x="276" y="17"/>
                  <a:pt x="246" y="0"/>
                  <a:pt x="234" y="17"/>
                </a:cubicBezTo>
                <a:cubicBezTo>
                  <a:pt x="191" y="77"/>
                  <a:pt x="138" y="139"/>
                  <a:pt x="117" y="210"/>
                </a:cubicBezTo>
                <a:cubicBezTo>
                  <a:pt x="93" y="186"/>
                  <a:pt x="69" y="162"/>
                  <a:pt x="42" y="140"/>
                </a:cubicBezTo>
                <a:cubicBezTo>
                  <a:pt x="25" y="126"/>
                  <a:pt x="0" y="150"/>
                  <a:pt x="18" y="164"/>
                </a:cubicBezTo>
                <a:cubicBezTo>
                  <a:pt x="53" y="192"/>
                  <a:pt x="83" y="225"/>
                  <a:pt x="114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8"/>
          <p:cNvSpPr/>
          <p:nvPr/>
        </p:nvSpPr>
        <p:spPr>
          <a:xfrm>
            <a:off x="6561120" y="4054648"/>
            <a:ext cx="787886" cy="787886"/>
          </a:xfrm>
          <a:custGeom>
            <a:avLst/>
            <a:gdLst>
              <a:gd name="T0" fmla="*/ 248 w 254"/>
              <a:gd name="T1" fmla="*/ 1 h 254"/>
              <a:gd name="T2" fmla="*/ 4 w 254"/>
              <a:gd name="T3" fmla="*/ 69 h 254"/>
              <a:gd name="T4" fmla="*/ 4 w 254"/>
              <a:gd name="T5" fmla="*/ 73 h 254"/>
              <a:gd name="T6" fmla="*/ 130 w 254"/>
              <a:gd name="T7" fmla="*/ 119 h 254"/>
              <a:gd name="T8" fmla="*/ 139 w 254"/>
              <a:gd name="T9" fmla="*/ 128 h 254"/>
              <a:gd name="T10" fmla="*/ 182 w 254"/>
              <a:gd name="T11" fmla="*/ 250 h 254"/>
              <a:gd name="T12" fmla="*/ 186 w 254"/>
              <a:gd name="T13" fmla="*/ 250 h 254"/>
              <a:gd name="T14" fmla="*/ 253 w 254"/>
              <a:gd name="T15" fmla="*/ 6 h 254"/>
              <a:gd name="T16" fmla="*/ 248 w 254"/>
              <a:gd name="T17" fmla="*/ 1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254">
                <a:moveTo>
                  <a:pt x="248" y="1"/>
                </a:moveTo>
                <a:cubicBezTo>
                  <a:pt x="4" y="69"/>
                  <a:pt x="4" y="69"/>
                  <a:pt x="4" y="69"/>
                </a:cubicBezTo>
                <a:cubicBezTo>
                  <a:pt x="1" y="70"/>
                  <a:pt x="0" y="72"/>
                  <a:pt x="4" y="73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4" y="120"/>
                  <a:pt x="138" y="124"/>
                  <a:pt x="139" y="128"/>
                </a:cubicBezTo>
                <a:cubicBezTo>
                  <a:pt x="182" y="250"/>
                  <a:pt x="182" y="250"/>
                  <a:pt x="182" y="250"/>
                </a:cubicBezTo>
                <a:cubicBezTo>
                  <a:pt x="183" y="254"/>
                  <a:pt x="185" y="254"/>
                  <a:pt x="186" y="250"/>
                </a:cubicBezTo>
                <a:cubicBezTo>
                  <a:pt x="253" y="6"/>
                  <a:pt x="253" y="6"/>
                  <a:pt x="253" y="6"/>
                </a:cubicBezTo>
                <a:cubicBezTo>
                  <a:pt x="254" y="2"/>
                  <a:pt x="252" y="0"/>
                  <a:pt x="24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3" name="组合 12"/>
          <p:cNvGrpSpPr/>
          <p:nvPr/>
        </p:nvGrpSpPr>
        <p:grpSpPr>
          <a:xfrm>
            <a:off x="7558584" y="2199409"/>
            <a:ext cx="3368150" cy="1220554"/>
            <a:chOff x="6798184" y="1678126"/>
            <a:chExt cx="3368150" cy="1220554"/>
          </a:xfrm>
        </p:grpSpPr>
        <p:sp>
          <p:nvSpPr>
            <p:cNvPr id="14" name="矩形 13"/>
            <p:cNvSpPr/>
            <p:nvPr/>
          </p:nvSpPr>
          <p:spPr>
            <a:xfrm>
              <a:off x="6798184" y="2030750"/>
              <a:ext cx="336815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Users can present on a projector or computer or print out a presentation into film for wider application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798184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Title text added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58584" y="3838314"/>
            <a:ext cx="3368150" cy="1220554"/>
            <a:chOff x="6798184" y="1678126"/>
            <a:chExt cx="3368150" cy="1220554"/>
          </a:xfrm>
        </p:grpSpPr>
        <p:sp>
          <p:nvSpPr>
            <p:cNvPr id="17" name="矩形 16"/>
            <p:cNvSpPr/>
            <p:nvPr/>
          </p:nvSpPr>
          <p:spPr>
            <a:xfrm>
              <a:off x="6798184" y="2030750"/>
              <a:ext cx="336815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Users can present on a projector or computer or print out a presentation into film for wider application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798184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Title text added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1364341" y="5430818"/>
            <a:ext cx="9376229" cy="5870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 To make a presentation On a projector or computer Or they can print the presentation into film for a wider range of applications</a:t>
            </a:r>
          </a:p>
        </p:txBody>
      </p:sp>
    </p:spTree>
    <p:extLst>
      <p:ext uri="{BB962C8B-B14F-4D97-AF65-F5344CB8AC3E}">
        <p14:creationId xmlns:p14="http://schemas.microsoft.com/office/powerpoint/2010/main" val="46918623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1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69276" y="2409372"/>
            <a:ext cx="10067037" cy="0"/>
            <a:chOff x="3091543" y="3033486"/>
            <a:chExt cx="10067037" cy="0"/>
          </a:xfrm>
        </p:grpSpPr>
        <p:cxnSp>
          <p:nvCxnSpPr>
            <p:cNvPr id="7" name="直接连接符 6"/>
            <p:cNvCxnSpPr>
              <a:cxnSpLocks/>
            </p:cNvCxnSpPr>
            <p:nvPr/>
          </p:nvCxnSpPr>
          <p:spPr>
            <a:xfrm>
              <a:off x="3091543" y="3033486"/>
              <a:ext cx="100670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cxnSpLocks/>
            </p:cNvCxnSpPr>
            <p:nvPr/>
          </p:nvCxnSpPr>
          <p:spPr>
            <a:xfrm>
              <a:off x="3386609" y="3033486"/>
              <a:ext cx="2148115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椭圆 8"/>
          <p:cNvSpPr/>
          <p:nvPr/>
        </p:nvSpPr>
        <p:spPr>
          <a:xfrm>
            <a:off x="1357354" y="3605111"/>
            <a:ext cx="1054224" cy="1014059"/>
          </a:xfrm>
          <a:custGeom>
            <a:avLst/>
            <a:gdLst>
              <a:gd name="connsiteX0" fmla="*/ 251409 w 333376"/>
              <a:gd name="connsiteY0" fmla="*/ 227087 h 320675"/>
              <a:gd name="connsiteX1" fmla="*/ 258050 w 333376"/>
              <a:gd name="connsiteY1" fmla="*/ 230742 h 320675"/>
              <a:gd name="connsiteX2" fmla="*/ 256754 w 333376"/>
              <a:gd name="connsiteY2" fmla="*/ 245361 h 320675"/>
              <a:gd name="connsiteX3" fmla="*/ 216581 w 333376"/>
              <a:gd name="connsiteY3" fmla="*/ 279917 h 320675"/>
              <a:gd name="connsiteX4" fmla="*/ 210101 w 333376"/>
              <a:gd name="connsiteY4" fmla="*/ 282575 h 320675"/>
              <a:gd name="connsiteX5" fmla="*/ 202326 w 333376"/>
              <a:gd name="connsiteY5" fmla="*/ 278588 h 320675"/>
              <a:gd name="connsiteX6" fmla="*/ 203622 w 333376"/>
              <a:gd name="connsiteY6" fmla="*/ 263968 h 320675"/>
              <a:gd name="connsiteX7" fmla="*/ 243795 w 333376"/>
              <a:gd name="connsiteY7" fmla="*/ 229412 h 320675"/>
              <a:gd name="connsiteX8" fmla="*/ 251409 w 333376"/>
              <a:gd name="connsiteY8" fmla="*/ 227087 h 320675"/>
              <a:gd name="connsiteX9" fmla="*/ 85142 w 333376"/>
              <a:gd name="connsiteY9" fmla="*/ 227087 h 320675"/>
              <a:gd name="connsiteX10" fmla="*/ 92756 w 333376"/>
              <a:gd name="connsiteY10" fmla="*/ 229412 h 320675"/>
              <a:gd name="connsiteX11" fmla="*/ 132929 w 333376"/>
              <a:gd name="connsiteY11" fmla="*/ 263968 h 320675"/>
              <a:gd name="connsiteX12" fmla="*/ 134225 w 333376"/>
              <a:gd name="connsiteY12" fmla="*/ 278588 h 320675"/>
              <a:gd name="connsiteX13" fmla="*/ 126450 w 333376"/>
              <a:gd name="connsiteY13" fmla="*/ 282575 h 320675"/>
              <a:gd name="connsiteX14" fmla="*/ 119970 w 333376"/>
              <a:gd name="connsiteY14" fmla="*/ 279917 h 320675"/>
              <a:gd name="connsiteX15" fmla="*/ 79797 w 333376"/>
              <a:gd name="connsiteY15" fmla="*/ 245361 h 320675"/>
              <a:gd name="connsiteX16" fmla="*/ 78501 w 333376"/>
              <a:gd name="connsiteY16" fmla="*/ 230742 h 320675"/>
              <a:gd name="connsiteX17" fmla="*/ 85142 w 333376"/>
              <a:gd name="connsiteY17" fmla="*/ 227087 h 320675"/>
              <a:gd name="connsiteX18" fmla="*/ 188006 w 333376"/>
              <a:gd name="connsiteY18" fmla="*/ 147637 h 320675"/>
              <a:gd name="connsiteX19" fmla="*/ 214313 w 333376"/>
              <a:gd name="connsiteY19" fmla="*/ 223669 h 320675"/>
              <a:gd name="connsiteX20" fmla="*/ 205106 w 333376"/>
              <a:gd name="connsiteY20" fmla="*/ 232845 h 320675"/>
              <a:gd name="connsiteX21" fmla="*/ 195898 w 333376"/>
              <a:gd name="connsiteY21" fmla="*/ 223669 h 320675"/>
              <a:gd name="connsiteX22" fmla="*/ 191952 w 333376"/>
              <a:gd name="connsiteY22" fmla="*/ 189586 h 320675"/>
              <a:gd name="connsiteX23" fmla="*/ 191952 w 333376"/>
              <a:gd name="connsiteY23" fmla="*/ 221047 h 320675"/>
              <a:gd name="connsiteX24" fmla="*/ 188006 w 333376"/>
              <a:gd name="connsiteY24" fmla="*/ 232845 h 320675"/>
              <a:gd name="connsiteX25" fmla="*/ 188006 w 333376"/>
              <a:gd name="connsiteY25" fmla="*/ 311499 h 320675"/>
              <a:gd name="connsiteX26" fmla="*/ 178798 w 333376"/>
              <a:gd name="connsiteY26" fmla="*/ 320675 h 320675"/>
              <a:gd name="connsiteX27" fmla="*/ 169591 w 333376"/>
              <a:gd name="connsiteY27" fmla="*/ 311499 h 320675"/>
              <a:gd name="connsiteX28" fmla="*/ 168275 w 333376"/>
              <a:gd name="connsiteY28" fmla="*/ 311499 h 320675"/>
              <a:gd name="connsiteX29" fmla="*/ 159068 w 333376"/>
              <a:gd name="connsiteY29" fmla="*/ 320675 h 320675"/>
              <a:gd name="connsiteX30" fmla="*/ 148545 w 333376"/>
              <a:gd name="connsiteY30" fmla="*/ 311499 h 320675"/>
              <a:gd name="connsiteX31" fmla="*/ 148545 w 333376"/>
              <a:gd name="connsiteY31" fmla="*/ 234156 h 320675"/>
              <a:gd name="connsiteX32" fmla="*/ 145914 w 333376"/>
              <a:gd name="connsiteY32" fmla="*/ 222358 h 320675"/>
              <a:gd name="connsiteX33" fmla="*/ 145914 w 333376"/>
              <a:gd name="connsiteY33" fmla="*/ 192208 h 320675"/>
              <a:gd name="connsiteX34" fmla="*/ 141968 w 333376"/>
              <a:gd name="connsiteY34" fmla="*/ 224980 h 320675"/>
              <a:gd name="connsiteX35" fmla="*/ 132761 w 333376"/>
              <a:gd name="connsiteY35" fmla="*/ 235467 h 320675"/>
              <a:gd name="connsiteX36" fmla="*/ 123553 w 333376"/>
              <a:gd name="connsiteY36" fmla="*/ 224980 h 320675"/>
              <a:gd name="connsiteX37" fmla="*/ 149860 w 333376"/>
              <a:gd name="connsiteY37" fmla="*/ 150259 h 320675"/>
              <a:gd name="connsiteX38" fmla="*/ 168275 w 333376"/>
              <a:gd name="connsiteY38" fmla="*/ 175166 h 320675"/>
              <a:gd name="connsiteX39" fmla="*/ 188006 w 333376"/>
              <a:gd name="connsiteY39" fmla="*/ 147637 h 320675"/>
              <a:gd name="connsiteX40" fmla="*/ 168414 w 333376"/>
              <a:gd name="connsiteY40" fmla="*/ 138112 h 320675"/>
              <a:gd name="connsiteX41" fmla="*/ 174971 w 333376"/>
              <a:gd name="connsiteY41" fmla="*/ 141922 h 320675"/>
              <a:gd name="connsiteX42" fmla="*/ 180217 w 333376"/>
              <a:gd name="connsiteY42" fmla="*/ 139382 h 320675"/>
              <a:gd name="connsiteX43" fmla="*/ 182840 w 333376"/>
              <a:gd name="connsiteY43" fmla="*/ 139382 h 320675"/>
              <a:gd name="connsiteX44" fmla="*/ 184151 w 333376"/>
              <a:gd name="connsiteY44" fmla="*/ 141922 h 320675"/>
              <a:gd name="connsiteX45" fmla="*/ 184151 w 333376"/>
              <a:gd name="connsiteY45" fmla="*/ 148272 h 320675"/>
              <a:gd name="connsiteX46" fmla="*/ 182840 w 333376"/>
              <a:gd name="connsiteY46" fmla="*/ 150812 h 320675"/>
              <a:gd name="connsiteX47" fmla="*/ 180217 w 333376"/>
              <a:gd name="connsiteY47" fmla="*/ 150812 h 320675"/>
              <a:gd name="connsiteX48" fmla="*/ 173659 w 333376"/>
              <a:gd name="connsiteY48" fmla="*/ 149542 h 320675"/>
              <a:gd name="connsiteX49" fmla="*/ 169725 w 333376"/>
              <a:gd name="connsiteY49" fmla="*/ 150812 h 320675"/>
              <a:gd name="connsiteX50" fmla="*/ 164479 w 333376"/>
              <a:gd name="connsiteY50" fmla="*/ 149542 h 320675"/>
              <a:gd name="connsiteX51" fmla="*/ 157922 w 333376"/>
              <a:gd name="connsiteY51" fmla="*/ 150812 h 320675"/>
              <a:gd name="connsiteX52" fmla="*/ 155299 w 333376"/>
              <a:gd name="connsiteY52" fmla="*/ 150812 h 320675"/>
              <a:gd name="connsiteX53" fmla="*/ 153988 w 333376"/>
              <a:gd name="connsiteY53" fmla="*/ 148272 h 320675"/>
              <a:gd name="connsiteX54" fmla="*/ 153988 w 333376"/>
              <a:gd name="connsiteY54" fmla="*/ 141922 h 320675"/>
              <a:gd name="connsiteX55" fmla="*/ 155299 w 333376"/>
              <a:gd name="connsiteY55" fmla="*/ 139382 h 320675"/>
              <a:gd name="connsiteX56" fmla="*/ 157922 w 333376"/>
              <a:gd name="connsiteY56" fmla="*/ 139382 h 320675"/>
              <a:gd name="connsiteX57" fmla="*/ 163168 w 333376"/>
              <a:gd name="connsiteY57" fmla="*/ 141922 h 320675"/>
              <a:gd name="connsiteX58" fmla="*/ 168414 w 333376"/>
              <a:gd name="connsiteY58" fmla="*/ 138112 h 320675"/>
              <a:gd name="connsiteX59" fmla="*/ 307312 w 333376"/>
              <a:gd name="connsiteY59" fmla="*/ 88900 h 320675"/>
              <a:gd name="connsiteX60" fmla="*/ 333376 w 333376"/>
              <a:gd name="connsiteY60" fmla="*/ 161661 h 320675"/>
              <a:gd name="connsiteX61" fmla="*/ 324254 w 333376"/>
              <a:gd name="connsiteY61" fmla="*/ 170921 h 320675"/>
              <a:gd name="connsiteX62" fmla="*/ 315132 w 333376"/>
              <a:gd name="connsiteY62" fmla="*/ 161661 h 320675"/>
              <a:gd name="connsiteX63" fmla="*/ 311222 w 333376"/>
              <a:gd name="connsiteY63" fmla="*/ 129911 h 320675"/>
              <a:gd name="connsiteX64" fmla="*/ 311222 w 333376"/>
              <a:gd name="connsiteY64" fmla="*/ 159015 h 320675"/>
              <a:gd name="connsiteX65" fmla="*/ 308616 w 333376"/>
              <a:gd name="connsiteY65" fmla="*/ 170921 h 320675"/>
              <a:gd name="connsiteX66" fmla="*/ 308616 w 333376"/>
              <a:gd name="connsiteY66" fmla="*/ 246328 h 320675"/>
              <a:gd name="connsiteX67" fmla="*/ 299493 w 333376"/>
              <a:gd name="connsiteY67" fmla="*/ 255588 h 320675"/>
              <a:gd name="connsiteX68" fmla="*/ 290371 w 333376"/>
              <a:gd name="connsiteY68" fmla="*/ 246328 h 320675"/>
              <a:gd name="connsiteX69" fmla="*/ 289068 w 333376"/>
              <a:gd name="connsiteY69" fmla="*/ 246328 h 320675"/>
              <a:gd name="connsiteX70" fmla="*/ 279946 w 333376"/>
              <a:gd name="connsiteY70" fmla="*/ 255588 h 320675"/>
              <a:gd name="connsiteX71" fmla="*/ 270823 w 333376"/>
              <a:gd name="connsiteY71" fmla="*/ 246328 h 320675"/>
              <a:gd name="connsiteX72" fmla="*/ 270823 w 333376"/>
              <a:gd name="connsiteY72" fmla="*/ 172244 h 320675"/>
              <a:gd name="connsiteX73" fmla="*/ 268217 w 333376"/>
              <a:gd name="connsiteY73" fmla="*/ 160338 h 320675"/>
              <a:gd name="connsiteX74" fmla="*/ 268217 w 333376"/>
              <a:gd name="connsiteY74" fmla="*/ 131234 h 320675"/>
              <a:gd name="connsiteX75" fmla="*/ 264308 w 333376"/>
              <a:gd name="connsiteY75" fmla="*/ 164307 h 320675"/>
              <a:gd name="connsiteX76" fmla="*/ 255185 w 333376"/>
              <a:gd name="connsiteY76" fmla="*/ 172244 h 320675"/>
              <a:gd name="connsiteX77" fmla="*/ 246063 w 333376"/>
              <a:gd name="connsiteY77" fmla="*/ 164307 h 320675"/>
              <a:gd name="connsiteX78" fmla="*/ 272127 w 333376"/>
              <a:gd name="connsiteY78" fmla="*/ 91546 h 320675"/>
              <a:gd name="connsiteX79" fmla="*/ 289068 w 333376"/>
              <a:gd name="connsiteY79" fmla="*/ 115359 h 320675"/>
              <a:gd name="connsiteX80" fmla="*/ 307312 w 333376"/>
              <a:gd name="connsiteY80" fmla="*/ 88900 h 320675"/>
              <a:gd name="connsiteX81" fmla="*/ 168276 w 333376"/>
              <a:gd name="connsiteY81" fmla="*/ 88900 h 320675"/>
              <a:gd name="connsiteX82" fmla="*/ 192089 w 333376"/>
              <a:gd name="connsiteY82" fmla="*/ 112713 h 320675"/>
              <a:gd name="connsiteX83" fmla="*/ 168276 w 333376"/>
              <a:gd name="connsiteY83" fmla="*/ 136526 h 320675"/>
              <a:gd name="connsiteX84" fmla="*/ 144463 w 333376"/>
              <a:gd name="connsiteY84" fmla="*/ 112713 h 320675"/>
              <a:gd name="connsiteX85" fmla="*/ 168276 w 333376"/>
              <a:gd name="connsiteY85" fmla="*/ 88900 h 320675"/>
              <a:gd name="connsiteX86" fmla="*/ 62177 w 333376"/>
              <a:gd name="connsiteY86" fmla="*/ 88900 h 320675"/>
              <a:gd name="connsiteX87" fmla="*/ 87313 w 333376"/>
              <a:gd name="connsiteY87" fmla="*/ 161661 h 320675"/>
              <a:gd name="connsiteX88" fmla="*/ 78052 w 333376"/>
              <a:gd name="connsiteY88" fmla="*/ 170921 h 320675"/>
              <a:gd name="connsiteX89" fmla="*/ 70115 w 333376"/>
              <a:gd name="connsiteY89" fmla="*/ 161661 h 320675"/>
              <a:gd name="connsiteX90" fmla="*/ 66146 w 333376"/>
              <a:gd name="connsiteY90" fmla="*/ 129911 h 320675"/>
              <a:gd name="connsiteX91" fmla="*/ 66146 w 333376"/>
              <a:gd name="connsiteY91" fmla="*/ 159015 h 320675"/>
              <a:gd name="connsiteX92" fmla="*/ 63500 w 333376"/>
              <a:gd name="connsiteY92" fmla="*/ 170921 h 320675"/>
              <a:gd name="connsiteX93" fmla="*/ 63500 w 333376"/>
              <a:gd name="connsiteY93" fmla="*/ 246328 h 320675"/>
              <a:gd name="connsiteX94" fmla="*/ 54240 w 333376"/>
              <a:gd name="connsiteY94" fmla="*/ 255588 h 320675"/>
              <a:gd name="connsiteX95" fmla="*/ 44979 w 333376"/>
              <a:gd name="connsiteY95" fmla="*/ 246328 h 320675"/>
              <a:gd name="connsiteX96" fmla="*/ 43656 w 333376"/>
              <a:gd name="connsiteY96" fmla="*/ 246328 h 320675"/>
              <a:gd name="connsiteX97" fmla="*/ 34396 w 333376"/>
              <a:gd name="connsiteY97" fmla="*/ 255588 h 320675"/>
              <a:gd name="connsiteX98" fmla="*/ 25135 w 333376"/>
              <a:gd name="connsiteY98" fmla="*/ 246328 h 320675"/>
              <a:gd name="connsiteX99" fmla="*/ 25135 w 333376"/>
              <a:gd name="connsiteY99" fmla="*/ 172244 h 320675"/>
              <a:gd name="connsiteX100" fmla="*/ 21167 w 333376"/>
              <a:gd name="connsiteY100" fmla="*/ 160338 h 320675"/>
              <a:gd name="connsiteX101" fmla="*/ 21167 w 333376"/>
              <a:gd name="connsiteY101" fmla="*/ 131234 h 320675"/>
              <a:gd name="connsiteX102" fmla="*/ 18521 w 333376"/>
              <a:gd name="connsiteY102" fmla="*/ 164307 h 320675"/>
              <a:gd name="connsiteX103" fmla="*/ 9260 w 333376"/>
              <a:gd name="connsiteY103" fmla="*/ 172244 h 320675"/>
              <a:gd name="connsiteX104" fmla="*/ 0 w 333376"/>
              <a:gd name="connsiteY104" fmla="*/ 164307 h 320675"/>
              <a:gd name="connsiteX105" fmla="*/ 25135 w 333376"/>
              <a:gd name="connsiteY105" fmla="*/ 91546 h 320675"/>
              <a:gd name="connsiteX106" fmla="*/ 43656 w 333376"/>
              <a:gd name="connsiteY106" fmla="*/ 115359 h 320675"/>
              <a:gd name="connsiteX107" fmla="*/ 62177 w 333376"/>
              <a:gd name="connsiteY107" fmla="*/ 88900 h 320675"/>
              <a:gd name="connsiteX108" fmla="*/ 290362 w 333376"/>
              <a:gd name="connsiteY108" fmla="*/ 80962 h 320675"/>
              <a:gd name="connsiteX109" fmla="*/ 295502 w 333376"/>
              <a:gd name="connsiteY109" fmla="*/ 83784 h 320675"/>
              <a:gd name="connsiteX110" fmla="*/ 300643 w 333376"/>
              <a:gd name="connsiteY110" fmla="*/ 82373 h 320675"/>
              <a:gd name="connsiteX111" fmla="*/ 303213 w 333376"/>
              <a:gd name="connsiteY111" fmla="*/ 82373 h 320675"/>
              <a:gd name="connsiteX112" fmla="*/ 303213 w 333376"/>
              <a:gd name="connsiteY112" fmla="*/ 83784 h 320675"/>
              <a:gd name="connsiteX113" fmla="*/ 303213 w 333376"/>
              <a:gd name="connsiteY113" fmla="*/ 90840 h 320675"/>
              <a:gd name="connsiteX114" fmla="*/ 303213 w 333376"/>
              <a:gd name="connsiteY114" fmla="*/ 93662 h 320675"/>
              <a:gd name="connsiteX115" fmla="*/ 300643 w 333376"/>
              <a:gd name="connsiteY115" fmla="*/ 93662 h 320675"/>
              <a:gd name="connsiteX116" fmla="*/ 294217 w 333376"/>
              <a:gd name="connsiteY116" fmla="*/ 92251 h 320675"/>
              <a:gd name="connsiteX117" fmla="*/ 290362 w 333376"/>
              <a:gd name="connsiteY117" fmla="*/ 93662 h 320675"/>
              <a:gd name="connsiteX118" fmla="*/ 285221 w 333376"/>
              <a:gd name="connsiteY118" fmla="*/ 92251 h 320675"/>
              <a:gd name="connsiteX119" fmla="*/ 278795 w 333376"/>
              <a:gd name="connsiteY119" fmla="*/ 93662 h 320675"/>
              <a:gd name="connsiteX120" fmla="*/ 277510 w 333376"/>
              <a:gd name="connsiteY120" fmla="*/ 93662 h 320675"/>
              <a:gd name="connsiteX121" fmla="*/ 276225 w 333376"/>
              <a:gd name="connsiteY121" fmla="*/ 90840 h 320675"/>
              <a:gd name="connsiteX122" fmla="*/ 276225 w 333376"/>
              <a:gd name="connsiteY122" fmla="*/ 83784 h 320675"/>
              <a:gd name="connsiteX123" fmla="*/ 277510 w 333376"/>
              <a:gd name="connsiteY123" fmla="*/ 82373 h 320675"/>
              <a:gd name="connsiteX124" fmla="*/ 278795 w 333376"/>
              <a:gd name="connsiteY124" fmla="*/ 82373 h 320675"/>
              <a:gd name="connsiteX125" fmla="*/ 283936 w 333376"/>
              <a:gd name="connsiteY125" fmla="*/ 83784 h 320675"/>
              <a:gd name="connsiteX126" fmla="*/ 290362 w 333376"/>
              <a:gd name="connsiteY126" fmla="*/ 80962 h 320675"/>
              <a:gd name="connsiteX127" fmla="*/ 43656 w 333376"/>
              <a:gd name="connsiteY127" fmla="*/ 80962 h 320675"/>
              <a:gd name="connsiteX128" fmla="*/ 49141 w 333376"/>
              <a:gd name="connsiteY128" fmla="*/ 83820 h 320675"/>
              <a:gd name="connsiteX129" fmla="*/ 54625 w 333376"/>
              <a:gd name="connsiteY129" fmla="*/ 82391 h 320675"/>
              <a:gd name="connsiteX130" fmla="*/ 57367 w 333376"/>
              <a:gd name="connsiteY130" fmla="*/ 82391 h 320675"/>
              <a:gd name="connsiteX131" fmla="*/ 58738 w 333376"/>
              <a:gd name="connsiteY131" fmla="*/ 83820 h 320675"/>
              <a:gd name="connsiteX132" fmla="*/ 58738 w 333376"/>
              <a:gd name="connsiteY132" fmla="*/ 90964 h 320675"/>
              <a:gd name="connsiteX133" fmla="*/ 57367 w 333376"/>
              <a:gd name="connsiteY133" fmla="*/ 93821 h 320675"/>
              <a:gd name="connsiteX134" fmla="*/ 55996 w 333376"/>
              <a:gd name="connsiteY134" fmla="*/ 93821 h 320675"/>
              <a:gd name="connsiteX135" fmla="*/ 49141 w 333376"/>
              <a:gd name="connsiteY135" fmla="*/ 92393 h 320675"/>
              <a:gd name="connsiteX136" fmla="*/ 43656 w 333376"/>
              <a:gd name="connsiteY136" fmla="*/ 95250 h 320675"/>
              <a:gd name="connsiteX137" fmla="*/ 39543 w 333376"/>
              <a:gd name="connsiteY137" fmla="*/ 92393 h 320675"/>
              <a:gd name="connsiteX138" fmla="*/ 32688 w 333376"/>
              <a:gd name="connsiteY138" fmla="*/ 93821 h 320675"/>
              <a:gd name="connsiteX139" fmla="*/ 29946 w 333376"/>
              <a:gd name="connsiteY139" fmla="*/ 93821 h 320675"/>
              <a:gd name="connsiteX140" fmla="*/ 28575 w 333376"/>
              <a:gd name="connsiteY140" fmla="*/ 90964 h 320675"/>
              <a:gd name="connsiteX141" fmla="*/ 28575 w 333376"/>
              <a:gd name="connsiteY141" fmla="*/ 83820 h 320675"/>
              <a:gd name="connsiteX142" fmla="*/ 29946 w 333376"/>
              <a:gd name="connsiteY142" fmla="*/ 82391 h 320675"/>
              <a:gd name="connsiteX143" fmla="*/ 32688 w 333376"/>
              <a:gd name="connsiteY143" fmla="*/ 82391 h 320675"/>
              <a:gd name="connsiteX144" fmla="*/ 38172 w 333376"/>
              <a:gd name="connsiteY144" fmla="*/ 83820 h 320675"/>
              <a:gd name="connsiteX145" fmla="*/ 43656 w 333376"/>
              <a:gd name="connsiteY145" fmla="*/ 80962 h 320675"/>
              <a:gd name="connsiteX146" fmla="*/ 288925 w 333376"/>
              <a:gd name="connsiteY146" fmla="*/ 34925 h 320675"/>
              <a:gd name="connsiteX147" fmla="*/ 311150 w 333376"/>
              <a:gd name="connsiteY147" fmla="*/ 57150 h 320675"/>
              <a:gd name="connsiteX148" fmla="*/ 288925 w 333376"/>
              <a:gd name="connsiteY148" fmla="*/ 79375 h 320675"/>
              <a:gd name="connsiteX149" fmla="*/ 266700 w 333376"/>
              <a:gd name="connsiteY149" fmla="*/ 57150 h 320675"/>
              <a:gd name="connsiteX150" fmla="*/ 288925 w 333376"/>
              <a:gd name="connsiteY150" fmla="*/ 34925 h 320675"/>
              <a:gd name="connsiteX151" fmla="*/ 44450 w 333376"/>
              <a:gd name="connsiteY151" fmla="*/ 34925 h 320675"/>
              <a:gd name="connsiteX152" fmla="*/ 66675 w 333376"/>
              <a:gd name="connsiteY152" fmla="*/ 57150 h 320675"/>
              <a:gd name="connsiteX153" fmla="*/ 44450 w 333376"/>
              <a:gd name="connsiteY153" fmla="*/ 79375 h 320675"/>
              <a:gd name="connsiteX154" fmla="*/ 22225 w 333376"/>
              <a:gd name="connsiteY154" fmla="*/ 57150 h 320675"/>
              <a:gd name="connsiteX155" fmla="*/ 44450 w 333376"/>
              <a:gd name="connsiteY155" fmla="*/ 34925 h 320675"/>
              <a:gd name="connsiteX156" fmla="*/ 177842 w 333376"/>
              <a:gd name="connsiteY156" fmla="*/ 30162 h 320675"/>
              <a:gd name="connsiteX157" fmla="*/ 192088 w 333376"/>
              <a:gd name="connsiteY157" fmla="*/ 72289 h 320675"/>
              <a:gd name="connsiteX158" fmla="*/ 186908 w 333376"/>
              <a:gd name="connsiteY158" fmla="*/ 77555 h 320675"/>
              <a:gd name="connsiteX159" fmla="*/ 181727 w 333376"/>
              <a:gd name="connsiteY159" fmla="*/ 72289 h 320675"/>
              <a:gd name="connsiteX160" fmla="*/ 180432 w 333376"/>
              <a:gd name="connsiteY160" fmla="*/ 53859 h 320675"/>
              <a:gd name="connsiteX161" fmla="*/ 180432 w 333376"/>
              <a:gd name="connsiteY161" fmla="*/ 70973 h 320675"/>
              <a:gd name="connsiteX162" fmla="*/ 179137 w 333376"/>
              <a:gd name="connsiteY162" fmla="*/ 77555 h 320675"/>
              <a:gd name="connsiteX163" fmla="*/ 179137 w 333376"/>
              <a:gd name="connsiteY163" fmla="*/ 82821 h 320675"/>
              <a:gd name="connsiteX164" fmla="*/ 157121 w 333376"/>
              <a:gd name="connsiteY164" fmla="*/ 84137 h 320675"/>
              <a:gd name="connsiteX165" fmla="*/ 157121 w 333376"/>
              <a:gd name="connsiteY165" fmla="*/ 78871 h 320675"/>
              <a:gd name="connsiteX166" fmla="*/ 155826 w 333376"/>
              <a:gd name="connsiteY166" fmla="*/ 72289 h 320675"/>
              <a:gd name="connsiteX167" fmla="*/ 155826 w 333376"/>
              <a:gd name="connsiteY167" fmla="*/ 55175 h 320675"/>
              <a:gd name="connsiteX168" fmla="*/ 153236 w 333376"/>
              <a:gd name="connsiteY168" fmla="*/ 73606 h 320675"/>
              <a:gd name="connsiteX169" fmla="*/ 148055 w 333376"/>
              <a:gd name="connsiteY169" fmla="*/ 78871 h 320675"/>
              <a:gd name="connsiteX170" fmla="*/ 142875 w 333376"/>
              <a:gd name="connsiteY170" fmla="*/ 73606 h 320675"/>
              <a:gd name="connsiteX171" fmla="*/ 157121 w 333376"/>
              <a:gd name="connsiteY171" fmla="*/ 31479 h 320675"/>
              <a:gd name="connsiteX172" fmla="*/ 167481 w 333376"/>
              <a:gd name="connsiteY172" fmla="*/ 45960 h 320675"/>
              <a:gd name="connsiteX173" fmla="*/ 168777 w 333376"/>
              <a:gd name="connsiteY173" fmla="*/ 43985 h 320675"/>
              <a:gd name="connsiteX174" fmla="*/ 175759 w 333376"/>
              <a:gd name="connsiteY174" fmla="*/ 33338 h 320675"/>
              <a:gd name="connsiteX175" fmla="*/ 176458 w 333376"/>
              <a:gd name="connsiteY175" fmla="*/ 33338 h 320675"/>
              <a:gd name="connsiteX176" fmla="*/ 177801 w 333376"/>
              <a:gd name="connsiteY176" fmla="*/ 31751 h 320675"/>
              <a:gd name="connsiteX177" fmla="*/ 177801 w 333376"/>
              <a:gd name="connsiteY177" fmla="*/ 30225 h 320675"/>
              <a:gd name="connsiteX178" fmla="*/ 208481 w 333376"/>
              <a:gd name="connsiteY178" fmla="*/ 25427 h 320675"/>
              <a:gd name="connsiteX179" fmla="*/ 216581 w 333376"/>
              <a:gd name="connsiteY179" fmla="*/ 27689 h 320675"/>
              <a:gd name="connsiteX180" fmla="*/ 256754 w 333376"/>
              <a:gd name="connsiteY180" fmla="*/ 61285 h 320675"/>
              <a:gd name="connsiteX181" fmla="*/ 258050 w 333376"/>
              <a:gd name="connsiteY181" fmla="*/ 75499 h 320675"/>
              <a:gd name="connsiteX182" fmla="*/ 250275 w 333376"/>
              <a:gd name="connsiteY182" fmla="*/ 79375 h 320675"/>
              <a:gd name="connsiteX183" fmla="*/ 243795 w 333376"/>
              <a:gd name="connsiteY183" fmla="*/ 76791 h 320675"/>
              <a:gd name="connsiteX184" fmla="*/ 203622 w 333376"/>
              <a:gd name="connsiteY184" fmla="*/ 43195 h 320675"/>
              <a:gd name="connsiteX185" fmla="*/ 202326 w 333376"/>
              <a:gd name="connsiteY185" fmla="*/ 28981 h 320675"/>
              <a:gd name="connsiteX186" fmla="*/ 208481 w 333376"/>
              <a:gd name="connsiteY186" fmla="*/ 25427 h 320675"/>
              <a:gd name="connsiteX187" fmla="*/ 127584 w 333376"/>
              <a:gd name="connsiteY187" fmla="*/ 25427 h 320675"/>
              <a:gd name="connsiteX188" fmla="*/ 134225 w 333376"/>
              <a:gd name="connsiteY188" fmla="*/ 28981 h 320675"/>
              <a:gd name="connsiteX189" fmla="*/ 132929 w 333376"/>
              <a:gd name="connsiteY189" fmla="*/ 43195 h 320675"/>
              <a:gd name="connsiteX190" fmla="*/ 92756 w 333376"/>
              <a:gd name="connsiteY190" fmla="*/ 76791 h 320675"/>
              <a:gd name="connsiteX191" fmla="*/ 86276 w 333376"/>
              <a:gd name="connsiteY191" fmla="*/ 79375 h 320675"/>
              <a:gd name="connsiteX192" fmla="*/ 78501 w 333376"/>
              <a:gd name="connsiteY192" fmla="*/ 75499 h 320675"/>
              <a:gd name="connsiteX193" fmla="*/ 79797 w 333376"/>
              <a:gd name="connsiteY193" fmla="*/ 61285 h 320675"/>
              <a:gd name="connsiteX194" fmla="*/ 119970 w 333376"/>
              <a:gd name="connsiteY194" fmla="*/ 27689 h 320675"/>
              <a:gd name="connsiteX195" fmla="*/ 127584 w 333376"/>
              <a:gd name="connsiteY195" fmla="*/ 25427 h 320675"/>
              <a:gd name="connsiteX196" fmla="*/ 161681 w 333376"/>
              <a:gd name="connsiteY196" fmla="*/ 25400 h 320675"/>
              <a:gd name="connsiteX197" fmla="*/ 163025 w 333376"/>
              <a:gd name="connsiteY197" fmla="*/ 25400 h 320675"/>
              <a:gd name="connsiteX198" fmla="*/ 165711 w 333376"/>
              <a:gd name="connsiteY198" fmla="*/ 26988 h 320675"/>
              <a:gd name="connsiteX199" fmla="*/ 168398 w 333376"/>
              <a:gd name="connsiteY199" fmla="*/ 25400 h 320675"/>
              <a:gd name="connsiteX200" fmla="*/ 172428 w 333376"/>
              <a:gd name="connsiteY200" fmla="*/ 26988 h 320675"/>
              <a:gd name="connsiteX201" fmla="*/ 175114 w 333376"/>
              <a:gd name="connsiteY201" fmla="*/ 25400 h 320675"/>
              <a:gd name="connsiteX202" fmla="*/ 176458 w 333376"/>
              <a:gd name="connsiteY202" fmla="*/ 25400 h 320675"/>
              <a:gd name="connsiteX203" fmla="*/ 177801 w 333376"/>
              <a:gd name="connsiteY203" fmla="*/ 26988 h 320675"/>
              <a:gd name="connsiteX204" fmla="*/ 177801 w 333376"/>
              <a:gd name="connsiteY204" fmla="*/ 30225 h 320675"/>
              <a:gd name="connsiteX205" fmla="*/ 175759 w 333376"/>
              <a:gd name="connsiteY205" fmla="*/ 33338 h 320675"/>
              <a:gd name="connsiteX206" fmla="*/ 175114 w 333376"/>
              <a:gd name="connsiteY206" fmla="*/ 33338 h 320675"/>
              <a:gd name="connsiteX207" fmla="*/ 171084 w 333376"/>
              <a:gd name="connsiteY207" fmla="*/ 31751 h 320675"/>
              <a:gd name="connsiteX208" fmla="*/ 168398 w 333376"/>
              <a:gd name="connsiteY208" fmla="*/ 33338 h 320675"/>
              <a:gd name="connsiteX209" fmla="*/ 165711 w 333376"/>
              <a:gd name="connsiteY209" fmla="*/ 31751 h 320675"/>
              <a:gd name="connsiteX210" fmla="*/ 163025 w 333376"/>
              <a:gd name="connsiteY210" fmla="*/ 33338 h 320675"/>
              <a:gd name="connsiteX211" fmla="*/ 161681 w 333376"/>
              <a:gd name="connsiteY211" fmla="*/ 33338 h 320675"/>
              <a:gd name="connsiteX212" fmla="*/ 160338 w 333376"/>
              <a:gd name="connsiteY212" fmla="*/ 31751 h 320675"/>
              <a:gd name="connsiteX213" fmla="*/ 160338 w 333376"/>
              <a:gd name="connsiteY213" fmla="*/ 26988 h 320675"/>
              <a:gd name="connsiteX214" fmla="*/ 161681 w 333376"/>
              <a:gd name="connsiteY214" fmla="*/ 25400 h 320675"/>
              <a:gd name="connsiteX215" fmla="*/ 167482 w 333376"/>
              <a:gd name="connsiteY215" fmla="*/ 0 h 320675"/>
              <a:gd name="connsiteX216" fmla="*/ 180976 w 333376"/>
              <a:gd name="connsiteY216" fmla="*/ 12700 h 320675"/>
              <a:gd name="connsiteX217" fmla="*/ 167482 w 333376"/>
              <a:gd name="connsiteY217" fmla="*/ 25400 h 320675"/>
              <a:gd name="connsiteX218" fmla="*/ 153988 w 333376"/>
              <a:gd name="connsiteY218" fmla="*/ 12700 h 320675"/>
              <a:gd name="connsiteX219" fmla="*/ 167482 w 333376"/>
              <a:gd name="connsiteY219" fmla="*/ 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333376" h="320675">
                <a:moveTo>
                  <a:pt x="251409" y="227087"/>
                </a:moveTo>
                <a:cubicBezTo>
                  <a:pt x="253839" y="227419"/>
                  <a:pt x="256106" y="228748"/>
                  <a:pt x="258050" y="230742"/>
                </a:cubicBezTo>
                <a:cubicBezTo>
                  <a:pt x="261938" y="234729"/>
                  <a:pt x="260642" y="241374"/>
                  <a:pt x="256754" y="245361"/>
                </a:cubicBezTo>
                <a:cubicBezTo>
                  <a:pt x="256754" y="245361"/>
                  <a:pt x="256754" y="245361"/>
                  <a:pt x="216581" y="279917"/>
                </a:cubicBezTo>
                <a:cubicBezTo>
                  <a:pt x="213989" y="281246"/>
                  <a:pt x="211397" y="282575"/>
                  <a:pt x="210101" y="282575"/>
                </a:cubicBezTo>
                <a:cubicBezTo>
                  <a:pt x="206214" y="282575"/>
                  <a:pt x="203622" y="281246"/>
                  <a:pt x="202326" y="278588"/>
                </a:cubicBezTo>
                <a:cubicBezTo>
                  <a:pt x="198438" y="274601"/>
                  <a:pt x="198438" y="267955"/>
                  <a:pt x="203622" y="263968"/>
                </a:cubicBezTo>
                <a:cubicBezTo>
                  <a:pt x="203622" y="263968"/>
                  <a:pt x="203622" y="263968"/>
                  <a:pt x="243795" y="229412"/>
                </a:cubicBezTo>
                <a:cubicBezTo>
                  <a:pt x="246387" y="227419"/>
                  <a:pt x="248979" y="226754"/>
                  <a:pt x="251409" y="227087"/>
                </a:cubicBezTo>
                <a:close/>
                <a:moveTo>
                  <a:pt x="85142" y="227087"/>
                </a:moveTo>
                <a:cubicBezTo>
                  <a:pt x="87572" y="226754"/>
                  <a:pt x="90164" y="227419"/>
                  <a:pt x="92756" y="229412"/>
                </a:cubicBezTo>
                <a:cubicBezTo>
                  <a:pt x="92756" y="229412"/>
                  <a:pt x="92756" y="229412"/>
                  <a:pt x="132929" y="263968"/>
                </a:cubicBezTo>
                <a:cubicBezTo>
                  <a:pt x="136817" y="267955"/>
                  <a:pt x="138113" y="274601"/>
                  <a:pt x="134225" y="278588"/>
                </a:cubicBezTo>
                <a:cubicBezTo>
                  <a:pt x="132929" y="281246"/>
                  <a:pt x="129042" y="282575"/>
                  <a:pt x="126450" y="282575"/>
                </a:cubicBezTo>
                <a:cubicBezTo>
                  <a:pt x="125154" y="282575"/>
                  <a:pt x="122562" y="281246"/>
                  <a:pt x="119970" y="279917"/>
                </a:cubicBezTo>
                <a:cubicBezTo>
                  <a:pt x="119970" y="279917"/>
                  <a:pt x="119970" y="279917"/>
                  <a:pt x="79797" y="245361"/>
                </a:cubicBezTo>
                <a:cubicBezTo>
                  <a:pt x="75909" y="241374"/>
                  <a:pt x="74613" y="234729"/>
                  <a:pt x="78501" y="230742"/>
                </a:cubicBezTo>
                <a:cubicBezTo>
                  <a:pt x="80445" y="228748"/>
                  <a:pt x="82712" y="227419"/>
                  <a:pt x="85142" y="227087"/>
                </a:cubicBezTo>
                <a:close/>
                <a:moveTo>
                  <a:pt x="188006" y="147637"/>
                </a:moveTo>
                <a:cubicBezTo>
                  <a:pt x="198529" y="155503"/>
                  <a:pt x="214313" y="175166"/>
                  <a:pt x="214313" y="223669"/>
                </a:cubicBezTo>
                <a:cubicBezTo>
                  <a:pt x="214313" y="228913"/>
                  <a:pt x="210367" y="232845"/>
                  <a:pt x="205106" y="232845"/>
                </a:cubicBezTo>
                <a:cubicBezTo>
                  <a:pt x="199844" y="232845"/>
                  <a:pt x="195898" y="228913"/>
                  <a:pt x="195898" y="223669"/>
                </a:cubicBezTo>
                <a:cubicBezTo>
                  <a:pt x="195898" y="209249"/>
                  <a:pt x="194583" y="198762"/>
                  <a:pt x="191952" y="189586"/>
                </a:cubicBezTo>
                <a:cubicBezTo>
                  <a:pt x="191952" y="189586"/>
                  <a:pt x="191952" y="189586"/>
                  <a:pt x="191952" y="221047"/>
                </a:cubicBezTo>
                <a:cubicBezTo>
                  <a:pt x="191952" y="224980"/>
                  <a:pt x="190637" y="228913"/>
                  <a:pt x="188006" y="232845"/>
                </a:cubicBezTo>
                <a:cubicBezTo>
                  <a:pt x="188006" y="232845"/>
                  <a:pt x="188006" y="232845"/>
                  <a:pt x="188006" y="311499"/>
                </a:cubicBezTo>
                <a:cubicBezTo>
                  <a:pt x="188006" y="316743"/>
                  <a:pt x="184060" y="320675"/>
                  <a:pt x="178798" y="320675"/>
                </a:cubicBezTo>
                <a:cubicBezTo>
                  <a:pt x="173537" y="320675"/>
                  <a:pt x="169591" y="316743"/>
                  <a:pt x="169591" y="311499"/>
                </a:cubicBezTo>
                <a:cubicBezTo>
                  <a:pt x="169591" y="311499"/>
                  <a:pt x="169591" y="311499"/>
                  <a:pt x="168275" y="311499"/>
                </a:cubicBezTo>
                <a:cubicBezTo>
                  <a:pt x="168275" y="316743"/>
                  <a:pt x="164329" y="320675"/>
                  <a:pt x="159068" y="320675"/>
                </a:cubicBezTo>
                <a:cubicBezTo>
                  <a:pt x="153807" y="320675"/>
                  <a:pt x="148545" y="316743"/>
                  <a:pt x="148545" y="311499"/>
                </a:cubicBezTo>
                <a:cubicBezTo>
                  <a:pt x="148545" y="311499"/>
                  <a:pt x="148545" y="311499"/>
                  <a:pt x="148545" y="234156"/>
                </a:cubicBezTo>
                <a:cubicBezTo>
                  <a:pt x="147230" y="231534"/>
                  <a:pt x="145914" y="226291"/>
                  <a:pt x="145914" y="222358"/>
                </a:cubicBezTo>
                <a:cubicBezTo>
                  <a:pt x="145914" y="222358"/>
                  <a:pt x="145914" y="222358"/>
                  <a:pt x="145914" y="192208"/>
                </a:cubicBezTo>
                <a:cubicBezTo>
                  <a:pt x="143284" y="200073"/>
                  <a:pt x="141968" y="211871"/>
                  <a:pt x="141968" y="224980"/>
                </a:cubicBezTo>
                <a:cubicBezTo>
                  <a:pt x="141968" y="230224"/>
                  <a:pt x="138022" y="235467"/>
                  <a:pt x="132761" y="235467"/>
                </a:cubicBezTo>
                <a:cubicBezTo>
                  <a:pt x="127499" y="235467"/>
                  <a:pt x="123553" y="230224"/>
                  <a:pt x="123553" y="224980"/>
                </a:cubicBezTo>
                <a:cubicBezTo>
                  <a:pt x="122238" y="176477"/>
                  <a:pt x="138022" y="156814"/>
                  <a:pt x="149860" y="150259"/>
                </a:cubicBezTo>
                <a:cubicBezTo>
                  <a:pt x="149860" y="150259"/>
                  <a:pt x="149860" y="150259"/>
                  <a:pt x="168275" y="175166"/>
                </a:cubicBezTo>
                <a:cubicBezTo>
                  <a:pt x="168275" y="175166"/>
                  <a:pt x="168275" y="175166"/>
                  <a:pt x="188006" y="147637"/>
                </a:cubicBezTo>
                <a:close/>
                <a:moveTo>
                  <a:pt x="168414" y="138112"/>
                </a:moveTo>
                <a:cubicBezTo>
                  <a:pt x="171037" y="138112"/>
                  <a:pt x="173659" y="139382"/>
                  <a:pt x="174971" y="141922"/>
                </a:cubicBezTo>
                <a:cubicBezTo>
                  <a:pt x="174971" y="141922"/>
                  <a:pt x="174971" y="141922"/>
                  <a:pt x="180217" y="139382"/>
                </a:cubicBezTo>
                <a:cubicBezTo>
                  <a:pt x="181528" y="139382"/>
                  <a:pt x="181528" y="139382"/>
                  <a:pt x="182840" y="139382"/>
                </a:cubicBezTo>
                <a:cubicBezTo>
                  <a:pt x="182840" y="140652"/>
                  <a:pt x="184151" y="140652"/>
                  <a:pt x="184151" y="141922"/>
                </a:cubicBezTo>
                <a:cubicBezTo>
                  <a:pt x="184151" y="141922"/>
                  <a:pt x="184151" y="141922"/>
                  <a:pt x="184151" y="148272"/>
                </a:cubicBezTo>
                <a:cubicBezTo>
                  <a:pt x="184151" y="149542"/>
                  <a:pt x="184151" y="150812"/>
                  <a:pt x="182840" y="150812"/>
                </a:cubicBezTo>
                <a:cubicBezTo>
                  <a:pt x="182840" y="150812"/>
                  <a:pt x="181528" y="150812"/>
                  <a:pt x="180217" y="150812"/>
                </a:cubicBezTo>
                <a:cubicBezTo>
                  <a:pt x="178905" y="150812"/>
                  <a:pt x="174971" y="149542"/>
                  <a:pt x="173659" y="149542"/>
                </a:cubicBezTo>
                <a:cubicBezTo>
                  <a:pt x="172348" y="150812"/>
                  <a:pt x="171037" y="150812"/>
                  <a:pt x="169725" y="150812"/>
                </a:cubicBezTo>
                <a:cubicBezTo>
                  <a:pt x="167102" y="150812"/>
                  <a:pt x="165791" y="150812"/>
                  <a:pt x="164479" y="149542"/>
                </a:cubicBezTo>
                <a:cubicBezTo>
                  <a:pt x="161857" y="149542"/>
                  <a:pt x="159234" y="150812"/>
                  <a:pt x="157922" y="150812"/>
                </a:cubicBezTo>
                <a:cubicBezTo>
                  <a:pt x="156611" y="150812"/>
                  <a:pt x="155299" y="150812"/>
                  <a:pt x="155299" y="150812"/>
                </a:cubicBezTo>
                <a:cubicBezTo>
                  <a:pt x="153988" y="149542"/>
                  <a:pt x="153988" y="149542"/>
                  <a:pt x="153988" y="148272"/>
                </a:cubicBezTo>
                <a:cubicBezTo>
                  <a:pt x="153988" y="148272"/>
                  <a:pt x="153988" y="148272"/>
                  <a:pt x="153988" y="141922"/>
                </a:cubicBezTo>
                <a:cubicBezTo>
                  <a:pt x="153988" y="140652"/>
                  <a:pt x="153988" y="140652"/>
                  <a:pt x="155299" y="139382"/>
                </a:cubicBezTo>
                <a:cubicBezTo>
                  <a:pt x="156611" y="139382"/>
                  <a:pt x="156611" y="139382"/>
                  <a:pt x="157922" y="139382"/>
                </a:cubicBezTo>
                <a:cubicBezTo>
                  <a:pt x="157922" y="139382"/>
                  <a:pt x="157922" y="139382"/>
                  <a:pt x="163168" y="141922"/>
                </a:cubicBezTo>
                <a:cubicBezTo>
                  <a:pt x="164479" y="139382"/>
                  <a:pt x="167102" y="138112"/>
                  <a:pt x="168414" y="138112"/>
                </a:cubicBezTo>
                <a:close/>
                <a:moveTo>
                  <a:pt x="307312" y="88900"/>
                </a:moveTo>
                <a:cubicBezTo>
                  <a:pt x="317738" y="96838"/>
                  <a:pt x="333376" y="115359"/>
                  <a:pt x="333376" y="161661"/>
                </a:cubicBezTo>
                <a:cubicBezTo>
                  <a:pt x="333376" y="166953"/>
                  <a:pt x="328163" y="170921"/>
                  <a:pt x="324254" y="170921"/>
                </a:cubicBezTo>
                <a:cubicBezTo>
                  <a:pt x="319041" y="170921"/>
                  <a:pt x="315132" y="166953"/>
                  <a:pt x="315132" y="161661"/>
                </a:cubicBezTo>
                <a:cubicBezTo>
                  <a:pt x="315132" y="148432"/>
                  <a:pt x="313828" y="137848"/>
                  <a:pt x="311222" y="129911"/>
                </a:cubicBezTo>
                <a:cubicBezTo>
                  <a:pt x="311222" y="129911"/>
                  <a:pt x="311222" y="129911"/>
                  <a:pt x="311222" y="159015"/>
                </a:cubicBezTo>
                <a:cubicBezTo>
                  <a:pt x="311222" y="162984"/>
                  <a:pt x="309919" y="166953"/>
                  <a:pt x="308616" y="170921"/>
                </a:cubicBezTo>
                <a:cubicBezTo>
                  <a:pt x="308616" y="170921"/>
                  <a:pt x="308616" y="170921"/>
                  <a:pt x="308616" y="246328"/>
                </a:cubicBezTo>
                <a:cubicBezTo>
                  <a:pt x="308616" y="251619"/>
                  <a:pt x="304706" y="255588"/>
                  <a:pt x="299493" y="255588"/>
                </a:cubicBezTo>
                <a:cubicBezTo>
                  <a:pt x="294281" y="255588"/>
                  <a:pt x="290371" y="251619"/>
                  <a:pt x="290371" y="246328"/>
                </a:cubicBezTo>
                <a:cubicBezTo>
                  <a:pt x="290371" y="246328"/>
                  <a:pt x="290371" y="246328"/>
                  <a:pt x="289068" y="246328"/>
                </a:cubicBezTo>
                <a:cubicBezTo>
                  <a:pt x="289068" y="251619"/>
                  <a:pt x="285158" y="255588"/>
                  <a:pt x="279946" y="255588"/>
                </a:cubicBezTo>
                <a:cubicBezTo>
                  <a:pt x="274733" y="255588"/>
                  <a:pt x="270823" y="251619"/>
                  <a:pt x="270823" y="246328"/>
                </a:cubicBezTo>
                <a:cubicBezTo>
                  <a:pt x="270823" y="246328"/>
                  <a:pt x="270823" y="246328"/>
                  <a:pt x="270823" y="172244"/>
                </a:cubicBezTo>
                <a:cubicBezTo>
                  <a:pt x="269520" y="169598"/>
                  <a:pt x="268217" y="165630"/>
                  <a:pt x="268217" y="160338"/>
                </a:cubicBezTo>
                <a:cubicBezTo>
                  <a:pt x="268217" y="160338"/>
                  <a:pt x="268217" y="160338"/>
                  <a:pt x="268217" y="131234"/>
                </a:cubicBezTo>
                <a:cubicBezTo>
                  <a:pt x="264308" y="139171"/>
                  <a:pt x="264308" y="149755"/>
                  <a:pt x="264308" y="164307"/>
                </a:cubicBezTo>
                <a:cubicBezTo>
                  <a:pt x="264308" y="168275"/>
                  <a:pt x="260398" y="172244"/>
                  <a:pt x="255185" y="172244"/>
                </a:cubicBezTo>
                <a:cubicBezTo>
                  <a:pt x="249973" y="172244"/>
                  <a:pt x="246063" y="168275"/>
                  <a:pt x="246063" y="164307"/>
                </a:cubicBezTo>
                <a:cubicBezTo>
                  <a:pt x="246063" y="116682"/>
                  <a:pt x="261701" y="98161"/>
                  <a:pt x="272127" y="91546"/>
                </a:cubicBezTo>
                <a:cubicBezTo>
                  <a:pt x="272127" y="91546"/>
                  <a:pt x="272127" y="91546"/>
                  <a:pt x="289068" y="115359"/>
                </a:cubicBezTo>
                <a:cubicBezTo>
                  <a:pt x="289068" y="115359"/>
                  <a:pt x="289068" y="115359"/>
                  <a:pt x="307312" y="88900"/>
                </a:cubicBezTo>
                <a:close/>
                <a:moveTo>
                  <a:pt x="168276" y="88900"/>
                </a:moveTo>
                <a:cubicBezTo>
                  <a:pt x="181428" y="88900"/>
                  <a:pt x="192089" y="99561"/>
                  <a:pt x="192089" y="112713"/>
                </a:cubicBezTo>
                <a:cubicBezTo>
                  <a:pt x="192089" y="125865"/>
                  <a:pt x="181428" y="136526"/>
                  <a:pt x="168276" y="136526"/>
                </a:cubicBezTo>
                <a:cubicBezTo>
                  <a:pt x="155124" y="136526"/>
                  <a:pt x="144463" y="125865"/>
                  <a:pt x="144463" y="112713"/>
                </a:cubicBezTo>
                <a:cubicBezTo>
                  <a:pt x="144463" y="99561"/>
                  <a:pt x="155124" y="88900"/>
                  <a:pt x="168276" y="88900"/>
                </a:cubicBezTo>
                <a:close/>
                <a:moveTo>
                  <a:pt x="62177" y="88900"/>
                </a:moveTo>
                <a:cubicBezTo>
                  <a:pt x="72761" y="96838"/>
                  <a:pt x="87313" y="115359"/>
                  <a:pt x="87313" y="161661"/>
                </a:cubicBezTo>
                <a:cubicBezTo>
                  <a:pt x="87313" y="166953"/>
                  <a:pt x="83344" y="170921"/>
                  <a:pt x="78052" y="170921"/>
                </a:cubicBezTo>
                <a:cubicBezTo>
                  <a:pt x="74084" y="170921"/>
                  <a:pt x="70115" y="166953"/>
                  <a:pt x="70115" y="161661"/>
                </a:cubicBezTo>
                <a:cubicBezTo>
                  <a:pt x="70115" y="148432"/>
                  <a:pt x="68792" y="137848"/>
                  <a:pt x="66146" y="129911"/>
                </a:cubicBezTo>
                <a:cubicBezTo>
                  <a:pt x="66146" y="129911"/>
                  <a:pt x="66146" y="129911"/>
                  <a:pt x="66146" y="159015"/>
                </a:cubicBezTo>
                <a:cubicBezTo>
                  <a:pt x="66146" y="162984"/>
                  <a:pt x="64823" y="166953"/>
                  <a:pt x="63500" y="170921"/>
                </a:cubicBezTo>
                <a:cubicBezTo>
                  <a:pt x="63500" y="170921"/>
                  <a:pt x="63500" y="170921"/>
                  <a:pt x="63500" y="246328"/>
                </a:cubicBezTo>
                <a:cubicBezTo>
                  <a:pt x="63500" y="251619"/>
                  <a:pt x="58209" y="255588"/>
                  <a:pt x="54240" y="255588"/>
                </a:cubicBezTo>
                <a:cubicBezTo>
                  <a:pt x="48948" y="255588"/>
                  <a:pt x="44979" y="251619"/>
                  <a:pt x="44979" y="246328"/>
                </a:cubicBezTo>
                <a:cubicBezTo>
                  <a:pt x="44979" y="246328"/>
                  <a:pt x="44979" y="246328"/>
                  <a:pt x="43656" y="246328"/>
                </a:cubicBezTo>
                <a:cubicBezTo>
                  <a:pt x="43656" y="251619"/>
                  <a:pt x="39688" y="255588"/>
                  <a:pt x="34396" y="255588"/>
                </a:cubicBezTo>
                <a:cubicBezTo>
                  <a:pt x="29104" y="255588"/>
                  <a:pt x="25135" y="251619"/>
                  <a:pt x="25135" y="246328"/>
                </a:cubicBezTo>
                <a:cubicBezTo>
                  <a:pt x="25135" y="246328"/>
                  <a:pt x="25135" y="246328"/>
                  <a:pt x="25135" y="172244"/>
                </a:cubicBezTo>
                <a:cubicBezTo>
                  <a:pt x="23813" y="169598"/>
                  <a:pt x="21167" y="165630"/>
                  <a:pt x="21167" y="160338"/>
                </a:cubicBezTo>
                <a:cubicBezTo>
                  <a:pt x="21167" y="160338"/>
                  <a:pt x="21167" y="160338"/>
                  <a:pt x="21167" y="131234"/>
                </a:cubicBezTo>
                <a:cubicBezTo>
                  <a:pt x="18521" y="139171"/>
                  <a:pt x="18521" y="149755"/>
                  <a:pt x="18521" y="164307"/>
                </a:cubicBezTo>
                <a:cubicBezTo>
                  <a:pt x="18521" y="168275"/>
                  <a:pt x="14552" y="172244"/>
                  <a:pt x="9260" y="172244"/>
                </a:cubicBezTo>
                <a:cubicBezTo>
                  <a:pt x="3969" y="172244"/>
                  <a:pt x="0" y="168275"/>
                  <a:pt x="0" y="164307"/>
                </a:cubicBezTo>
                <a:cubicBezTo>
                  <a:pt x="0" y="116682"/>
                  <a:pt x="14552" y="98161"/>
                  <a:pt x="25135" y="91546"/>
                </a:cubicBezTo>
                <a:cubicBezTo>
                  <a:pt x="25135" y="91546"/>
                  <a:pt x="25135" y="91546"/>
                  <a:pt x="43656" y="115359"/>
                </a:cubicBezTo>
                <a:cubicBezTo>
                  <a:pt x="43656" y="115359"/>
                  <a:pt x="43656" y="115359"/>
                  <a:pt x="62177" y="88900"/>
                </a:cubicBezTo>
                <a:close/>
                <a:moveTo>
                  <a:pt x="290362" y="80962"/>
                </a:moveTo>
                <a:cubicBezTo>
                  <a:pt x="291647" y="80962"/>
                  <a:pt x="294217" y="82373"/>
                  <a:pt x="295502" y="83784"/>
                </a:cubicBezTo>
                <a:cubicBezTo>
                  <a:pt x="295502" y="83784"/>
                  <a:pt x="295502" y="83784"/>
                  <a:pt x="300643" y="82373"/>
                </a:cubicBezTo>
                <a:cubicBezTo>
                  <a:pt x="300643" y="80962"/>
                  <a:pt x="301928" y="80962"/>
                  <a:pt x="303213" y="82373"/>
                </a:cubicBezTo>
                <a:cubicBezTo>
                  <a:pt x="303213" y="82373"/>
                  <a:pt x="303213" y="83784"/>
                  <a:pt x="303213" y="83784"/>
                </a:cubicBezTo>
                <a:cubicBezTo>
                  <a:pt x="303213" y="83784"/>
                  <a:pt x="303213" y="83784"/>
                  <a:pt x="303213" y="90840"/>
                </a:cubicBezTo>
                <a:cubicBezTo>
                  <a:pt x="303213" y="92251"/>
                  <a:pt x="303213" y="93662"/>
                  <a:pt x="303213" y="93662"/>
                </a:cubicBezTo>
                <a:cubicBezTo>
                  <a:pt x="301928" y="93662"/>
                  <a:pt x="300643" y="93662"/>
                  <a:pt x="300643" y="93662"/>
                </a:cubicBezTo>
                <a:cubicBezTo>
                  <a:pt x="298072" y="93662"/>
                  <a:pt x="295502" y="92251"/>
                  <a:pt x="294217" y="92251"/>
                </a:cubicBezTo>
                <a:cubicBezTo>
                  <a:pt x="292932" y="93662"/>
                  <a:pt x="291647" y="93662"/>
                  <a:pt x="290362" y="93662"/>
                </a:cubicBezTo>
                <a:cubicBezTo>
                  <a:pt x="287791" y="93662"/>
                  <a:pt x="286506" y="93662"/>
                  <a:pt x="285221" y="92251"/>
                </a:cubicBezTo>
                <a:cubicBezTo>
                  <a:pt x="283936" y="92251"/>
                  <a:pt x="281366" y="93662"/>
                  <a:pt x="278795" y="93662"/>
                </a:cubicBezTo>
                <a:cubicBezTo>
                  <a:pt x="278795" y="93662"/>
                  <a:pt x="277510" y="93662"/>
                  <a:pt x="277510" y="93662"/>
                </a:cubicBezTo>
                <a:cubicBezTo>
                  <a:pt x="276225" y="92251"/>
                  <a:pt x="276225" y="92251"/>
                  <a:pt x="276225" y="90840"/>
                </a:cubicBezTo>
                <a:cubicBezTo>
                  <a:pt x="276225" y="90840"/>
                  <a:pt x="276225" y="90840"/>
                  <a:pt x="276225" y="83784"/>
                </a:cubicBezTo>
                <a:cubicBezTo>
                  <a:pt x="276225" y="83784"/>
                  <a:pt x="276225" y="82373"/>
                  <a:pt x="277510" y="82373"/>
                </a:cubicBezTo>
                <a:cubicBezTo>
                  <a:pt x="277510" y="80962"/>
                  <a:pt x="278795" y="80962"/>
                  <a:pt x="278795" y="82373"/>
                </a:cubicBezTo>
                <a:cubicBezTo>
                  <a:pt x="278795" y="82373"/>
                  <a:pt x="278795" y="82373"/>
                  <a:pt x="283936" y="83784"/>
                </a:cubicBezTo>
                <a:cubicBezTo>
                  <a:pt x="285221" y="82373"/>
                  <a:pt x="287791" y="80962"/>
                  <a:pt x="290362" y="80962"/>
                </a:cubicBezTo>
                <a:close/>
                <a:moveTo>
                  <a:pt x="43656" y="80962"/>
                </a:moveTo>
                <a:cubicBezTo>
                  <a:pt x="46399" y="80962"/>
                  <a:pt x="49141" y="82391"/>
                  <a:pt x="49141" y="83820"/>
                </a:cubicBezTo>
                <a:cubicBezTo>
                  <a:pt x="49141" y="83820"/>
                  <a:pt x="49141" y="83820"/>
                  <a:pt x="54625" y="82391"/>
                </a:cubicBezTo>
                <a:cubicBezTo>
                  <a:pt x="55996" y="80962"/>
                  <a:pt x="57367" y="80962"/>
                  <a:pt x="57367" y="82391"/>
                </a:cubicBezTo>
                <a:cubicBezTo>
                  <a:pt x="58738" y="82391"/>
                  <a:pt x="58738" y="83820"/>
                  <a:pt x="58738" y="83820"/>
                </a:cubicBezTo>
                <a:cubicBezTo>
                  <a:pt x="58738" y="83820"/>
                  <a:pt x="58738" y="83820"/>
                  <a:pt x="58738" y="90964"/>
                </a:cubicBezTo>
                <a:cubicBezTo>
                  <a:pt x="58738" y="92393"/>
                  <a:pt x="58738" y="93821"/>
                  <a:pt x="57367" y="93821"/>
                </a:cubicBezTo>
                <a:cubicBezTo>
                  <a:pt x="57367" y="93821"/>
                  <a:pt x="55996" y="93821"/>
                  <a:pt x="55996" y="93821"/>
                </a:cubicBezTo>
                <a:cubicBezTo>
                  <a:pt x="53254" y="93821"/>
                  <a:pt x="50512" y="92393"/>
                  <a:pt x="49141" y="92393"/>
                </a:cubicBezTo>
                <a:cubicBezTo>
                  <a:pt x="47770" y="93821"/>
                  <a:pt x="46399" y="95250"/>
                  <a:pt x="43656" y="95250"/>
                </a:cubicBezTo>
                <a:cubicBezTo>
                  <a:pt x="42285" y="95250"/>
                  <a:pt x="39543" y="93821"/>
                  <a:pt x="39543" y="92393"/>
                </a:cubicBezTo>
                <a:cubicBezTo>
                  <a:pt x="36801" y="92393"/>
                  <a:pt x="35430" y="93821"/>
                  <a:pt x="32688" y="93821"/>
                </a:cubicBezTo>
                <a:cubicBezTo>
                  <a:pt x="31317" y="93821"/>
                  <a:pt x="31317" y="93821"/>
                  <a:pt x="29946" y="93821"/>
                </a:cubicBezTo>
                <a:cubicBezTo>
                  <a:pt x="29946" y="93821"/>
                  <a:pt x="28575" y="92393"/>
                  <a:pt x="28575" y="90964"/>
                </a:cubicBezTo>
                <a:cubicBezTo>
                  <a:pt x="28575" y="90964"/>
                  <a:pt x="28575" y="90964"/>
                  <a:pt x="28575" y="83820"/>
                </a:cubicBezTo>
                <a:cubicBezTo>
                  <a:pt x="28575" y="83820"/>
                  <a:pt x="29946" y="82391"/>
                  <a:pt x="29946" y="82391"/>
                </a:cubicBezTo>
                <a:cubicBezTo>
                  <a:pt x="31317" y="80962"/>
                  <a:pt x="32688" y="80962"/>
                  <a:pt x="32688" y="82391"/>
                </a:cubicBezTo>
                <a:cubicBezTo>
                  <a:pt x="32688" y="82391"/>
                  <a:pt x="32688" y="82391"/>
                  <a:pt x="38172" y="83820"/>
                </a:cubicBezTo>
                <a:cubicBezTo>
                  <a:pt x="39543" y="82391"/>
                  <a:pt x="42285" y="80962"/>
                  <a:pt x="43656" y="80962"/>
                </a:cubicBezTo>
                <a:close/>
                <a:moveTo>
                  <a:pt x="288925" y="34925"/>
                </a:moveTo>
                <a:cubicBezTo>
                  <a:pt x="301200" y="34925"/>
                  <a:pt x="311150" y="44875"/>
                  <a:pt x="311150" y="57150"/>
                </a:cubicBezTo>
                <a:cubicBezTo>
                  <a:pt x="311150" y="69425"/>
                  <a:pt x="301200" y="79375"/>
                  <a:pt x="288925" y="79375"/>
                </a:cubicBezTo>
                <a:cubicBezTo>
                  <a:pt x="276650" y="79375"/>
                  <a:pt x="266700" y="69425"/>
                  <a:pt x="266700" y="57150"/>
                </a:cubicBezTo>
                <a:cubicBezTo>
                  <a:pt x="266700" y="44875"/>
                  <a:pt x="276650" y="34925"/>
                  <a:pt x="288925" y="34925"/>
                </a:cubicBezTo>
                <a:close/>
                <a:moveTo>
                  <a:pt x="44450" y="34925"/>
                </a:moveTo>
                <a:cubicBezTo>
                  <a:pt x="56725" y="34925"/>
                  <a:pt x="66675" y="44875"/>
                  <a:pt x="66675" y="57150"/>
                </a:cubicBezTo>
                <a:cubicBezTo>
                  <a:pt x="66675" y="69425"/>
                  <a:pt x="56725" y="79375"/>
                  <a:pt x="44450" y="79375"/>
                </a:cubicBezTo>
                <a:cubicBezTo>
                  <a:pt x="32175" y="79375"/>
                  <a:pt x="22225" y="69425"/>
                  <a:pt x="22225" y="57150"/>
                </a:cubicBezTo>
                <a:cubicBezTo>
                  <a:pt x="22225" y="44875"/>
                  <a:pt x="32175" y="34925"/>
                  <a:pt x="44450" y="34925"/>
                </a:cubicBezTo>
                <a:close/>
                <a:moveTo>
                  <a:pt x="177842" y="30162"/>
                </a:moveTo>
                <a:cubicBezTo>
                  <a:pt x="184317" y="35428"/>
                  <a:pt x="192088" y="45960"/>
                  <a:pt x="192088" y="72289"/>
                </a:cubicBezTo>
                <a:cubicBezTo>
                  <a:pt x="192088" y="74922"/>
                  <a:pt x="190793" y="77555"/>
                  <a:pt x="186908" y="77555"/>
                </a:cubicBezTo>
                <a:cubicBezTo>
                  <a:pt x="184317" y="77555"/>
                  <a:pt x="181727" y="74922"/>
                  <a:pt x="181727" y="72289"/>
                </a:cubicBezTo>
                <a:cubicBezTo>
                  <a:pt x="181727" y="64390"/>
                  <a:pt x="181727" y="59124"/>
                  <a:pt x="180432" y="53859"/>
                </a:cubicBezTo>
                <a:cubicBezTo>
                  <a:pt x="180432" y="53859"/>
                  <a:pt x="180432" y="53859"/>
                  <a:pt x="180432" y="70973"/>
                </a:cubicBezTo>
                <a:cubicBezTo>
                  <a:pt x="180432" y="73606"/>
                  <a:pt x="179137" y="74922"/>
                  <a:pt x="179137" y="77555"/>
                </a:cubicBezTo>
                <a:cubicBezTo>
                  <a:pt x="179137" y="77555"/>
                  <a:pt x="179137" y="77555"/>
                  <a:pt x="179137" y="82821"/>
                </a:cubicBezTo>
                <a:cubicBezTo>
                  <a:pt x="171367" y="82821"/>
                  <a:pt x="164891" y="82821"/>
                  <a:pt x="157121" y="84137"/>
                </a:cubicBezTo>
                <a:cubicBezTo>
                  <a:pt x="157121" y="84137"/>
                  <a:pt x="157121" y="84137"/>
                  <a:pt x="157121" y="78871"/>
                </a:cubicBezTo>
                <a:cubicBezTo>
                  <a:pt x="155826" y="76238"/>
                  <a:pt x="155826" y="73606"/>
                  <a:pt x="155826" y="72289"/>
                </a:cubicBezTo>
                <a:cubicBezTo>
                  <a:pt x="155826" y="72289"/>
                  <a:pt x="155826" y="72289"/>
                  <a:pt x="155826" y="55175"/>
                </a:cubicBezTo>
                <a:cubicBezTo>
                  <a:pt x="153236" y="59124"/>
                  <a:pt x="153236" y="65707"/>
                  <a:pt x="153236" y="73606"/>
                </a:cubicBezTo>
                <a:cubicBezTo>
                  <a:pt x="153236" y="76238"/>
                  <a:pt x="150645" y="78871"/>
                  <a:pt x="148055" y="78871"/>
                </a:cubicBezTo>
                <a:cubicBezTo>
                  <a:pt x="145465" y="78871"/>
                  <a:pt x="142875" y="76238"/>
                  <a:pt x="142875" y="73606"/>
                </a:cubicBezTo>
                <a:cubicBezTo>
                  <a:pt x="142875" y="47276"/>
                  <a:pt x="151940" y="35428"/>
                  <a:pt x="157121" y="31479"/>
                </a:cubicBezTo>
                <a:cubicBezTo>
                  <a:pt x="157121" y="31479"/>
                  <a:pt x="157121" y="31479"/>
                  <a:pt x="167481" y="45960"/>
                </a:cubicBezTo>
                <a:cubicBezTo>
                  <a:pt x="167481" y="45960"/>
                  <a:pt x="167481" y="45960"/>
                  <a:pt x="168777" y="43985"/>
                </a:cubicBezTo>
                <a:lnTo>
                  <a:pt x="175759" y="33338"/>
                </a:lnTo>
                <a:lnTo>
                  <a:pt x="176458" y="33338"/>
                </a:lnTo>
                <a:cubicBezTo>
                  <a:pt x="177801" y="33338"/>
                  <a:pt x="177801" y="31751"/>
                  <a:pt x="177801" y="31751"/>
                </a:cubicBezTo>
                <a:lnTo>
                  <a:pt x="177801" y="30225"/>
                </a:lnTo>
                <a:close/>
                <a:moveTo>
                  <a:pt x="208481" y="25427"/>
                </a:moveTo>
                <a:cubicBezTo>
                  <a:pt x="211073" y="25104"/>
                  <a:pt x="213989" y="25751"/>
                  <a:pt x="216581" y="27689"/>
                </a:cubicBezTo>
                <a:cubicBezTo>
                  <a:pt x="216581" y="27689"/>
                  <a:pt x="216581" y="27689"/>
                  <a:pt x="256754" y="61285"/>
                </a:cubicBezTo>
                <a:cubicBezTo>
                  <a:pt x="260642" y="65161"/>
                  <a:pt x="261938" y="71622"/>
                  <a:pt x="258050" y="75499"/>
                </a:cubicBezTo>
                <a:cubicBezTo>
                  <a:pt x="256754" y="78083"/>
                  <a:pt x="252867" y="79375"/>
                  <a:pt x="250275" y="79375"/>
                </a:cubicBezTo>
                <a:cubicBezTo>
                  <a:pt x="247683" y="79375"/>
                  <a:pt x="246387" y="78083"/>
                  <a:pt x="243795" y="76791"/>
                </a:cubicBezTo>
                <a:cubicBezTo>
                  <a:pt x="243795" y="76791"/>
                  <a:pt x="243795" y="76791"/>
                  <a:pt x="203622" y="43195"/>
                </a:cubicBezTo>
                <a:cubicBezTo>
                  <a:pt x="198438" y="39318"/>
                  <a:pt x="198438" y="32857"/>
                  <a:pt x="202326" y="28981"/>
                </a:cubicBezTo>
                <a:cubicBezTo>
                  <a:pt x="203622" y="27043"/>
                  <a:pt x="205890" y="25750"/>
                  <a:pt x="208481" y="25427"/>
                </a:cubicBezTo>
                <a:close/>
                <a:moveTo>
                  <a:pt x="127584" y="25427"/>
                </a:moveTo>
                <a:cubicBezTo>
                  <a:pt x="130013" y="25750"/>
                  <a:pt x="132281" y="27043"/>
                  <a:pt x="134225" y="28981"/>
                </a:cubicBezTo>
                <a:cubicBezTo>
                  <a:pt x="138113" y="32857"/>
                  <a:pt x="136817" y="39318"/>
                  <a:pt x="132929" y="43195"/>
                </a:cubicBezTo>
                <a:cubicBezTo>
                  <a:pt x="132929" y="43195"/>
                  <a:pt x="132929" y="43195"/>
                  <a:pt x="92756" y="76791"/>
                </a:cubicBezTo>
                <a:cubicBezTo>
                  <a:pt x="90164" y="78083"/>
                  <a:pt x="87572" y="79375"/>
                  <a:pt x="86276" y="79375"/>
                </a:cubicBezTo>
                <a:cubicBezTo>
                  <a:pt x="82388" y="79375"/>
                  <a:pt x="79797" y="78083"/>
                  <a:pt x="78501" y="75499"/>
                </a:cubicBezTo>
                <a:cubicBezTo>
                  <a:pt x="74613" y="71622"/>
                  <a:pt x="75909" y="65161"/>
                  <a:pt x="79797" y="61285"/>
                </a:cubicBezTo>
                <a:cubicBezTo>
                  <a:pt x="79797" y="61285"/>
                  <a:pt x="79797" y="61285"/>
                  <a:pt x="119970" y="27689"/>
                </a:cubicBezTo>
                <a:cubicBezTo>
                  <a:pt x="122562" y="25751"/>
                  <a:pt x="125154" y="25104"/>
                  <a:pt x="127584" y="25427"/>
                </a:cubicBezTo>
                <a:close/>
                <a:moveTo>
                  <a:pt x="161681" y="25400"/>
                </a:moveTo>
                <a:cubicBezTo>
                  <a:pt x="161681" y="25400"/>
                  <a:pt x="161681" y="25400"/>
                  <a:pt x="163025" y="25400"/>
                </a:cubicBezTo>
                <a:cubicBezTo>
                  <a:pt x="163025" y="25400"/>
                  <a:pt x="163025" y="25400"/>
                  <a:pt x="165711" y="26988"/>
                </a:cubicBezTo>
                <a:cubicBezTo>
                  <a:pt x="165711" y="25400"/>
                  <a:pt x="167054" y="25400"/>
                  <a:pt x="168398" y="25400"/>
                </a:cubicBezTo>
                <a:cubicBezTo>
                  <a:pt x="169741" y="25400"/>
                  <a:pt x="171084" y="25400"/>
                  <a:pt x="172428" y="26988"/>
                </a:cubicBezTo>
                <a:cubicBezTo>
                  <a:pt x="172428" y="26988"/>
                  <a:pt x="172428" y="26988"/>
                  <a:pt x="175114" y="25400"/>
                </a:cubicBezTo>
                <a:cubicBezTo>
                  <a:pt x="175114" y="25400"/>
                  <a:pt x="176458" y="25400"/>
                  <a:pt x="176458" y="25400"/>
                </a:cubicBezTo>
                <a:cubicBezTo>
                  <a:pt x="176458" y="25400"/>
                  <a:pt x="177801" y="26988"/>
                  <a:pt x="177801" y="26988"/>
                </a:cubicBezTo>
                <a:lnTo>
                  <a:pt x="177801" y="30225"/>
                </a:lnTo>
                <a:lnTo>
                  <a:pt x="175759" y="33338"/>
                </a:lnTo>
                <a:lnTo>
                  <a:pt x="175114" y="33338"/>
                </a:lnTo>
                <a:cubicBezTo>
                  <a:pt x="173771" y="33338"/>
                  <a:pt x="172428" y="33338"/>
                  <a:pt x="171084" y="31751"/>
                </a:cubicBezTo>
                <a:cubicBezTo>
                  <a:pt x="171084" y="33338"/>
                  <a:pt x="169741" y="33338"/>
                  <a:pt x="168398" y="33338"/>
                </a:cubicBezTo>
                <a:cubicBezTo>
                  <a:pt x="168398" y="33338"/>
                  <a:pt x="167054" y="33338"/>
                  <a:pt x="165711" y="31751"/>
                </a:cubicBezTo>
                <a:cubicBezTo>
                  <a:pt x="165711" y="31751"/>
                  <a:pt x="163025" y="33338"/>
                  <a:pt x="163025" y="33338"/>
                </a:cubicBezTo>
                <a:cubicBezTo>
                  <a:pt x="161681" y="33338"/>
                  <a:pt x="161681" y="33338"/>
                  <a:pt x="161681" y="33338"/>
                </a:cubicBezTo>
                <a:cubicBezTo>
                  <a:pt x="160338" y="33338"/>
                  <a:pt x="160338" y="31751"/>
                  <a:pt x="160338" y="31751"/>
                </a:cubicBezTo>
                <a:cubicBezTo>
                  <a:pt x="160338" y="31751"/>
                  <a:pt x="160338" y="31751"/>
                  <a:pt x="160338" y="26988"/>
                </a:cubicBezTo>
                <a:cubicBezTo>
                  <a:pt x="160338" y="26988"/>
                  <a:pt x="160338" y="25400"/>
                  <a:pt x="161681" y="25400"/>
                </a:cubicBezTo>
                <a:close/>
                <a:moveTo>
                  <a:pt x="167482" y="0"/>
                </a:moveTo>
                <a:cubicBezTo>
                  <a:pt x="174935" y="0"/>
                  <a:pt x="180976" y="5686"/>
                  <a:pt x="180976" y="12700"/>
                </a:cubicBezTo>
                <a:cubicBezTo>
                  <a:pt x="180976" y="19714"/>
                  <a:pt x="174935" y="25400"/>
                  <a:pt x="167482" y="25400"/>
                </a:cubicBezTo>
                <a:cubicBezTo>
                  <a:pt x="160029" y="25400"/>
                  <a:pt x="153988" y="19714"/>
                  <a:pt x="153988" y="12700"/>
                </a:cubicBezTo>
                <a:cubicBezTo>
                  <a:pt x="153988" y="5686"/>
                  <a:pt x="160029" y="0"/>
                  <a:pt x="1674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9"/>
          <p:cNvSpPr/>
          <p:nvPr/>
        </p:nvSpPr>
        <p:spPr>
          <a:xfrm>
            <a:off x="3481797" y="3585029"/>
            <a:ext cx="1023666" cy="1054224"/>
          </a:xfrm>
          <a:custGeom>
            <a:avLst/>
            <a:gdLst>
              <a:gd name="connsiteX0" fmla="*/ 140277 w 319088"/>
              <a:gd name="connsiteY0" fmla="*/ 225425 h 328613"/>
              <a:gd name="connsiteX1" fmla="*/ 101311 w 319088"/>
              <a:gd name="connsiteY1" fmla="*/ 229351 h 328613"/>
              <a:gd name="connsiteX2" fmla="*/ 100012 w 319088"/>
              <a:gd name="connsiteY2" fmla="*/ 230660 h 328613"/>
              <a:gd name="connsiteX3" fmla="*/ 100012 w 319088"/>
              <a:gd name="connsiteY3" fmla="*/ 319646 h 328613"/>
              <a:gd name="connsiteX4" fmla="*/ 100012 w 319088"/>
              <a:gd name="connsiteY4" fmla="*/ 322263 h 328613"/>
              <a:gd name="connsiteX5" fmla="*/ 101311 w 319088"/>
              <a:gd name="connsiteY5" fmla="*/ 322263 h 328613"/>
              <a:gd name="connsiteX6" fmla="*/ 102610 w 319088"/>
              <a:gd name="connsiteY6" fmla="*/ 322263 h 328613"/>
              <a:gd name="connsiteX7" fmla="*/ 140277 w 319088"/>
              <a:gd name="connsiteY7" fmla="*/ 311794 h 328613"/>
              <a:gd name="connsiteX8" fmla="*/ 142875 w 319088"/>
              <a:gd name="connsiteY8" fmla="*/ 310485 h 328613"/>
              <a:gd name="connsiteX9" fmla="*/ 142875 w 319088"/>
              <a:gd name="connsiteY9" fmla="*/ 228042 h 328613"/>
              <a:gd name="connsiteX10" fmla="*/ 141576 w 319088"/>
              <a:gd name="connsiteY10" fmla="*/ 226734 h 328613"/>
              <a:gd name="connsiteX11" fmla="*/ 140277 w 319088"/>
              <a:gd name="connsiteY11" fmla="*/ 225425 h 328613"/>
              <a:gd name="connsiteX12" fmla="*/ 49212 w 319088"/>
              <a:gd name="connsiteY12" fmla="*/ 223838 h 328613"/>
              <a:gd name="connsiteX13" fmla="*/ 49212 w 319088"/>
              <a:gd name="connsiteY13" fmla="*/ 226378 h 328613"/>
              <a:gd name="connsiteX14" fmla="*/ 49212 w 319088"/>
              <a:gd name="connsiteY14" fmla="*/ 263208 h 328613"/>
              <a:gd name="connsiteX15" fmla="*/ 50497 w 319088"/>
              <a:gd name="connsiteY15" fmla="*/ 265748 h 328613"/>
              <a:gd name="connsiteX16" fmla="*/ 74915 w 319088"/>
              <a:gd name="connsiteY16" fmla="*/ 274638 h 328613"/>
              <a:gd name="connsiteX17" fmla="*/ 76200 w 319088"/>
              <a:gd name="connsiteY17" fmla="*/ 273368 h 328613"/>
              <a:gd name="connsiteX18" fmla="*/ 76200 w 319088"/>
              <a:gd name="connsiteY18" fmla="*/ 272098 h 328613"/>
              <a:gd name="connsiteX19" fmla="*/ 76200 w 319088"/>
              <a:gd name="connsiteY19" fmla="*/ 230188 h 328613"/>
              <a:gd name="connsiteX20" fmla="*/ 74915 w 319088"/>
              <a:gd name="connsiteY20" fmla="*/ 228918 h 328613"/>
              <a:gd name="connsiteX21" fmla="*/ 50497 w 319088"/>
              <a:gd name="connsiteY21" fmla="*/ 223838 h 328613"/>
              <a:gd name="connsiteX22" fmla="*/ 49212 w 319088"/>
              <a:gd name="connsiteY22" fmla="*/ 223838 h 328613"/>
              <a:gd name="connsiteX23" fmla="*/ 189206 w 319088"/>
              <a:gd name="connsiteY23" fmla="*/ 222250 h 328613"/>
              <a:gd name="connsiteX24" fmla="*/ 156868 w 319088"/>
              <a:gd name="connsiteY24" fmla="*/ 224848 h 328613"/>
              <a:gd name="connsiteX25" fmla="*/ 155575 w 319088"/>
              <a:gd name="connsiteY25" fmla="*/ 226147 h 328613"/>
              <a:gd name="connsiteX26" fmla="*/ 155575 w 319088"/>
              <a:gd name="connsiteY26" fmla="*/ 305377 h 328613"/>
              <a:gd name="connsiteX27" fmla="*/ 156868 w 319088"/>
              <a:gd name="connsiteY27" fmla="*/ 307975 h 328613"/>
              <a:gd name="connsiteX28" fmla="*/ 158162 w 319088"/>
              <a:gd name="connsiteY28" fmla="*/ 307975 h 328613"/>
              <a:gd name="connsiteX29" fmla="*/ 189206 w 319088"/>
              <a:gd name="connsiteY29" fmla="*/ 300182 h 328613"/>
              <a:gd name="connsiteX30" fmla="*/ 190500 w 319088"/>
              <a:gd name="connsiteY30" fmla="*/ 297584 h 328613"/>
              <a:gd name="connsiteX31" fmla="*/ 190500 w 319088"/>
              <a:gd name="connsiteY31" fmla="*/ 223549 h 328613"/>
              <a:gd name="connsiteX32" fmla="*/ 190500 w 319088"/>
              <a:gd name="connsiteY32" fmla="*/ 222250 h 328613"/>
              <a:gd name="connsiteX33" fmla="*/ 189206 w 319088"/>
              <a:gd name="connsiteY33" fmla="*/ 222250 h 328613"/>
              <a:gd name="connsiteX34" fmla="*/ 12700 w 319088"/>
              <a:gd name="connsiteY34" fmla="*/ 217488 h 328613"/>
              <a:gd name="connsiteX35" fmla="*/ 12700 w 319088"/>
              <a:gd name="connsiteY35" fmla="*/ 218778 h 328613"/>
              <a:gd name="connsiteX36" fmla="*/ 12700 w 319088"/>
              <a:gd name="connsiteY36" fmla="*/ 251024 h 328613"/>
              <a:gd name="connsiteX37" fmla="*/ 13970 w 319088"/>
              <a:gd name="connsiteY37" fmla="*/ 252314 h 328613"/>
              <a:gd name="connsiteX38" fmla="*/ 29210 w 319088"/>
              <a:gd name="connsiteY38" fmla="*/ 258763 h 328613"/>
              <a:gd name="connsiteX39" fmla="*/ 30480 w 319088"/>
              <a:gd name="connsiteY39" fmla="*/ 258763 h 328613"/>
              <a:gd name="connsiteX40" fmla="*/ 31750 w 319088"/>
              <a:gd name="connsiteY40" fmla="*/ 258763 h 328613"/>
              <a:gd name="connsiteX41" fmla="*/ 31750 w 319088"/>
              <a:gd name="connsiteY41" fmla="*/ 257473 h 328613"/>
              <a:gd name="connsiteX42" fmla="*/ 31750 w 319088"/>
              <a:gd name="connsiteY42" fmla="*/ 222647 h 328613"/>
              <a:gd name="connsiteX43" fmla="*/ 30480 w 319088"/>
              <a:gd name="connsiteY43" fmla="*/ 220068 h 328613"/>
              <a:gd name="connsiteX44" fmla="*/ 13970 w 319088"/>
              <a:gd name="connsiteY44" fmla="*/ 217488 h 328613"/>
              <a:gd name="connsiteX45" fmla="*/ 12700 w 319088"/>
              <a:gd name="connsiteY45" fmla="*/ 217488 h 328613"/>
              <a:gd name="connsiteX46" fmla="*/ 280105 w 319088"/>
              <a:gd name="connsiteY46" fmla="*/ 214313 h 328613"/>
              <a:gd name="connsiteX47" fmla="*/ 261584 w 319088"/>
              <a:gd name="connsiteY47" fmla="*/ 215595 h 328613"/>
              <a:gd name="connsiteX48" fmla="*/ 260350 w 319088"/>
              <a:gd name="connsiteY48" fmla="*/ 216877 h 328613"/>
              <a:gd name="connsiteX49" fmla="*/ 260350 w 319088"/>
              <a:gd name="connsiteY49" fmla="*/ 278424 h 328613"/>
              <a:gd name="connsiteX50" fmla="*/ 260350 w 319088"/>
              <a:gd name="connsiteY50" fmla="*/ 279706 h 328613"/>
              <a:gd name="connsiteX51" fmla="*/ 261584 w 319088"/>
              <a:gd name="connsiteY51" fmla="*/ 280988 h 328613"/>
              <a:gd name="connsiteX52" fmla="*/ 262819 w 319088"/>
              <a:gd name="connsiteY52" fmla="*/ 280988 h 328613"/>
              <a:gd name="connsiteX53" fmla="*/ 280105 w 319088"/>
              <a:gd name="connsiteY53" fmla="*/ 275859 h 328613"/>
              <a:gd name="connsiteX54" fmla="*/ 282575 w 319088"/>
              <a:gd name="connsiteY54" fmla="*/ 273295 h 328613"/>
              <a:gd name="connsiteX55" fmla="*/ 282575 w 319088"/>
              <a:gd name="connsiteY55" fmla="*/ 215595 h 328613"/>
              <a:gd name="connsiteX56" fmla="*/ 281340 w 319088"/>
              <a:gd name="connsiteY56" fmla="*/ 214313 h 328613"/>
              <a:gd name="connsiteX57" fmla="*/ 280105 w 319088"/>
              <a:gd name="connsiteY57" fmla="*/ 214313 h 328613"/>
              <a:gd name="connsiteX58" fmla="*/ 306983 w 319088"/>
              <a:gd name="connsiteY58" fmla="*/ 211138 h 328613"/>
              <a:gd name="connsiteX59" fmla="*/ 290215 w 319088"/>
              <a:gd name="connsiteY59" fmla="*/ 212428 h 328613"/>
              <a:gd name="connsiteX60" fmla="*/ 288925 w 319088"/>
              <a:gd name="connsiteY60" fmla="*/ 215008 h 328613"/>
              <a:gd name="connsiteX61" fmla="*/ 288925 w 319088"/>
              <a:gd name="connsiteY61" fmla="*/ 271761 h 328613"/>
              <a:gd name="connsiteX62" fmla="*/ 288925 w 319088"/>
              <a:gd name="connsiteY62" fmla="*/ 273051 h 328613"/>
              <a:gd name="connsiteX63" fmla="*/ 290215 w 319088"/>
              <a:gd name="connsiteY63" fmla="*/ 273051 h 328613"/>
              <a:gd name="connsiteX64" fmla="*/ 308273 w 319088"/>
              <a:gd name="connsiteY64" fmla="*/ 269181 h 328613"/>
              <a:gd name="connsiteX65" fmla="*/ 309563 w 319088"/>
              <a:gd name="connsiteY65" fmla="*/ 266602 h 328613"/>
              <a:gd name="connsiteX66" fmla="*/ 308273 w 319088"/>
              <a:gd name="connsiteY66" fmla="*/ 212428 h 328613"/>
              <a:gd name="connsiteX67" fmla="*/ 308273 w 319088"/>
              <a:gd name="connsiteY67" fmla="*/ 211138 h 328613"/>
              <a:gd name="connsiteX68" fmla="*/ 306983 w 319088"/>
              <a:gd name="connsiteY68" fmla="*/ 211138 h 328613"/>
              <a:gd name="connsiteX69" fmla="*/ 290195 w 319088"/>
              <a:gd name="connsiteY69" fmla="*/ 169863 h 328613"/>
              <a:gd name="connsiteX70" fmla="*/ 288925 w 319088"/>
              <a:gd name="connsiteY70" fmla="*/ 171196 h 328613"/>
              <a:gd name="connsiteX71" fmla="*/ 288925 w 319088"/>
              <a:gd name="connsiteY71" fmla="*/ 172530 h 328613"/>
              <a:gd name="connsiteX72" fmla="*/ 288925 w 319088"/>
              <a:gd name="connsiteY72" fmla="*/ 201867 h 328613"/>
              <a:gd name="connsiteX73" fmla="*/ 288925 w 319088"/>
              <a:gd name="connsiteY73" fmla="*/ 203201 h 328613"/>
              <a:gd name="connsiteX74" fmla="*/ 290195 w 319088"/>
              <a:gd name="connsiteY74" fmla="*/ 203201 h 328613"/>
              <a:gd name="connsiteX75" fmla="*/ 306705 w 319088"/>
              <a:gd name="connsiteY75" fmla="*/ 201867 h 328613"/>
              <a:gd name="connsiteX76" fmla="*/ 307975 w 319088"/>
              <a:gd name="connsiteY76" fmla="*/ 200534 h 328613"/>
              <a:gd name="connsiteX77" fmla="*/ 307975 w 319088"/>
              <a:gd name="connsiteY77" fmla="*/ 172530 h 328613"/>
              <a:gd name="connsiteX78" fmla="*/ 306705 w 319088"/>
              <a:gd name="connsiteY78" fmla="*/ 171196 h 328613"/>
              <a:gd name="connsiteX79" fmla="*/ 290195 w 319088"/>
              <a:gd name="connsiteY79" fmla="*/ 169863 h 328613"/>
              <a:gd name="connsiteX80" fmla="*/ 261584 w 319088"/>
              <a:gd name="connsiteY80" fmla="*/ 168275 h 328613"/>
              <a:gd name="connsiteX81" fmla="*/ 260350 w 319088"/>
              <a:gd name="connsiteY81" fmla="*/ 169568 h 328613"/>
              <a:gd name="connsiteX82" fmla="*/ 260350 w 319088"/>
              <a:gd name="connsiteY82" fmla="*/ 170862 h 328613"/>
              <a:gd name="connsiteX83" fmla="*/ 260350 w 319088"/>
              <a:gd name="connsiteY83" fmla="*/ 201906 h 328613"/>
              <a:gd name="connsiteX84" fmla="*/ 260350 w 319088"/>
              <a:gd name="connsiteY84" fmla="*/ 203200 h 328613"/>
              <a:gd name="connsiteX85" fmla="*/ 261584 w 319088"/>
              <a:gd name="connsiteY85" fmla="*/ 203200 h 328613"/>
              <a:gd name="connsiteX86" fmla="*/ 280105 w 319088"/>
              <a:gd name="connsiteY86" fmla="*/ 201906 h 328613"/>
              <a:gd name="connsiteX87" fmla="*/ 282575 w 319088"/>
              <a:gd name="connsiteY87" fmla="*/ 200613 h 328613"/>
              <a:gd name="connsiteX88" fmla="*/ 282575 w 319088"/>
              <a:gd name="connsiteY88" fmla="*/ 170862 h 328613"/>
              <a:gd name="connsiteX89" fmla="*/ 280105 w 319088"/>
              <a:gd name="connsiteY89" fmla="*/ 169568 h 328613"/>
              <a:gd name="connsiteX90" fmla="*/ 261584 w 319088"/>
              <a:gd name="connsiteY90" fmla="*/ 168275 h 328613"/>
              <a:gd name="connsiteX91" fmla="*/ 214024 w 319088"/>
              <a:gd name="connsiteY91" fmla="*/ 168275 h 328613"/>
              <a:gd name="connsiteX92" fmla="*/ 212725 w 319088"/>
              <a:gd name="connsiteY92" fmla="*/ 169567 h 328613"/>
              <a:gd name="connsiteX93" fmla="*/ 212725 w 319088"/>
              <a:gd name="connsiteY93" fmla="*/ 222546 h 328613"/>
              <a:gd name="connsiteX94" fmla="*/ 214024 w 319088"/>
              <a:gd name="connsiteY94" fmla="*/ 223838 h 328613"/>
              <a:gd name="connsiteX95" fmla="*/ 215322 w 319088"/>
              <a:gd name="connsiteY95" fmla="*/ 223838 h 328613"/>
              <a:gd name="connsiteX96" fmla="*/ 240001 w 319088"/>
              <a:gd name="connsiteY96" fmla="*/ 221254 h 328613"/>
              <a:gd name="connsiteX97" fmla="*/ 241300 w 319088"/>
              <a:gd name="connsiteY97" fmla="*/ 219962 h 328613"/>
              <a:gd name="connsiteX98" fmla="*/ 241300 w 319088"/>
              <a:gd name="connsiteY98" fmla="*/ 170859 h 328613"/>
              <a:gd name="connsiteX99" fmla="*/ 240001 w 319088"/>
              <a:gd name="connsiteY99" fmla="*/ 169567 h 328613"/>
              <a:gd name="connsiteX100" fmla="*/ 215322 w 319088"/>
              <a:gd name="connsiteY100" fmla="*/ 168275 h 328613"/>
              <a:gd name="connsiteX101" fmla="*/ 214024 w 319088"/>
              <a:gd name="connsiteY101" fmla="*/ 168275 h 328613"/>
              <a:gd name="connsiteX102" fmla="*/ 30480 w 319088"/>
              <a:gd name="connsiteY102" fmla="*/ 168275 h 328613"/>
              <a:gd name="connsiteX103" fmla="*/ 13970 w 319088"/>
              <a:gd name="connsiteY103" fmla="*/ 169545 h 328613"/>
              <a:gd name="connsiteX104" fmla="*/ 12700 w 319088"/>
              <a:gd name="connsiteY104" fmla="*/ 170815 h 328613"/>
              <a:gd name="connsiteX105" fmla="*/ 12700 w 319088"/>
              <a:gd name="connsiteY105" fmla="*/ 202565 h 328613"/>
              <a:gd name="connsiteX106" fmla="*/ 13970 w 319088"/>
              <a:gd name="connsiteY106" fmla="*/ 203835 h 328613"/>
              <a:gd name="connsiteX107" fmla="*/ 30480 w 319088"/>
              <a:gd name="connsiteY107" fmla="*/ 206375 h 328613"/>
              <a:gd name="connsiteX108" fmla="*/ 31750 w 319088"/>
              <a:gd name="connsiteY108" fmla="*/ 205105 h 328613"/>
              <a:gd name="connsiteX109" fmla="*/ 31750 w 319088"/>
              <a:gd name="connsiteY109" fmla="*/ 203835 h 328613"/>
              <a:gd name="connsiteX110" fmla="*/ 31750 w 319088"/>
              <a:gd name="connsiteY110" fmla="*/ 169545 h 328613"/>
              <a:gd name="connsiteX111" fmla="*/ 31750 w 319088"/>
              <a:gd name="connsiteY111" fmla="*/ 168275 h 328613"/>
              <a:gd name="connsiteX112" fmla="*/ 30480 w 319088"/>
              <a:gd name="connsiteY112" fmla="*/ 168275 h 328613"/>
              <a:gd name="connsiteX113" fmla="*/ 158162 w 319088"/>
              <a:gd name="connsiteY113" fmla="*/ 165100 h 328613"/>
              <a:gd name="connsiteX114" fmla="*/ 156868 w 319088"/>
              <a:gd name="connsiteY114" fmla="*/ 166407 h 328613"/>
              <a:gd name="connsiteX115" fmla="*/ 155575 w 319088"/>
              <a:gd name="connsiteY115" fmla="*/ 167715 h 328613"/>
              <a:gd name="connsiteX116" fmla="*/ 155575 w 319088"/>
              <a:gd name="connsiteY116" fmla="*/ 206935 h 328613"/>
              <a:gd name="connsiteX117" fmla="*/ 156868 w 319088"/>
              <a:gd name="connsiteY117" fmla="*/ 208243 h 328613"/>
              <a:gd name="connsiteX118" fmla="*/ 158162 w 319088"/>
              <a:gd name="connsiteY118" fmla="*/ 209550 h 328613"/>
              <a:gd name="connsiteX119" fmla="*/ 189206 w 319088"/>
              <a:gd name="connsiteY119" fmla="*/ 208243 h 328613"/>
              <a:gd name="connsiteX120" fmla="*/ 190500 w 319088"/>
              <a:gd name="connsiteY120" fmla="*/ 205628 h 328613"/>
              <a:gd name="connsiteX121" fmla="*/ 190500 w 319088"/>
              <a:gd name="connsiteY121" fmla="*/ 169022 h 328613"/>
              <a:gd name="connsiteX122" fmla="*/ 189206 w 319088"/>
              <a:gd name="connsiteY122" fmla="*/ 166407 h 328613"/>
              <a:gd name="connsiteX123" fmla="*/ 158162 w 319088"/>
              <a:gd name="connsiteY123" fmla="*/ 165100 h 328613"/>
              <a:gd name="connsiteX124" fmla="*/ 100012 w 319088"/>
              <a:gd name="connsiteY124" fmla="*/ 163513 h 328613"/>
              <a:gd name="connsiteX125" fmla="*/ 100012 w 319088"/>
              <a:gd name="connsiteY125" fmla="*/ 164800 h 328613"/>
              <a:gd name="connsiteX126" fmla="*/ 100012 w 319088"/>
              <a:gd name="connsiteY126" fmla="*/ 208564 h 328613"/>
              <a:gd name="connsiteX127" fmla="*/ 100012 w 319088"/>
              <a:gd name="connsiteY127" fmla="*/ 209851 h 328613"/>
              <a:gd name="connsiteX128" fmla="*/ 101311 w 319088"/>
              <a:gd name="connsiteY128" fmla="*/ 211138 h 328613"/>
              <a:gd name="connsiteX129" fmla="*/ 140277 w 319088"/>
              <a:gd name="connsiteY129" fmla="*/ 208564 h 328613"/>
              <a:gd name="connsiteX130" fmla="*/ 142875 w 319088"/>
              <a:gd name="connsiteY130" fmla="*/ 207276 h 328613"/>
              <a:gd name="connsiteX131" fmla="*/ 142875 w 319088"/>
              <a:gd name="connsiteY131" fmla="*/ 166087 h 328613"/>
              <a:gd name="connsiteX132" fmla="*/ 140277 w 319088"/>
              <a:gd name="connsiteY132" fmla="*/ 164800 h 328613"/>
              <a:gd name="connsiteX133" fmla="*/ 101311 w 319088"/>
              <a:gd name="connsiteY133" fmla="*/ 163513 h 328613"/>
              <a:gd name="connsiteX134" fmla="*/ 100012 w 319088"/>
              <a:gd name="connsiteY134" fmla="*/ 163513 h 328613"/>
              <a:gd name="connsiteX135" fmla="*/ 74915 w 319088"/>
              <a:gd name="connsiteY135" fmla="*/ 163513 h 328613"/>
              <a:gd name="connsiteX136" fmla="*/ 50497 w 319088"/>
              <a:gd name="connsiteY136" fmla="*/ 166159 h 328613"/>
              <a:gd name="connsiteX137" fmla="*/ 49212 w 319088"/>
              <a:gd name="connsiteY137" fmla="*/ 167482 h 328613"/>
              <a:gd name="connsiteX138" fmla="*/ 49212 w 319088"/>
              <a:gd name="connsiteY138" fmla="*/ 207169 h 328613"/>
              <a:gd name="connsiteX139" fmla="*/ 50497 w 319088"/>
              <a:gd name="connsiteY139" fmla="*/ 208492 h 328613"/>
              <a:gd name="connsiteX140" fmla="*/ 74915 w 319088"/>
              <a:gd name="connsiteY140" fmla="*/ 211138 h 328613"/>
              <a:gd name="connsiteX141" fmla="*/ 76200 w 319088"/>
              <a:gd name="connsiteY141" fmla="*/ 211138 h 328613"/>
              <a:gd name="connsiteX142" fmla="*/ 76200 w 319088"/>
              <a:gd name="connsiteY142" fmla="*/ 209815 h 328613"/>
              <a:gd name="connsiteX143" fmla="*/ 76200 w 319088"/>
              <a:gd name="connsiteY143" fmla="*/ 164836 h 328613"/>
              <a:gd name="connsiteX144" fmla="*/ 76200 w 319088"/>
              <a:gd name="connsiteY144" fmla="*/ 163513 h 328613"/>
              <a:gd name="connsiteX145" fmla="*/ 74915 w 319088"/>
              <a:gd name="connsiteY145" fmla="*/ 163513 h 328613"/>
              <a:gd name="connsiteX146" fmla="*/ 288925 w 319088"/>
              <a:gd name="connsiteY146" fmla="*/ 127000 h 328613"/>
              <a:gd name="connsiteX147" fmla="*/ 288925 w 319088"/>
              <a:gd name="connsiteY147" fmla="*/ 129687 h 328613"/>
              <a:gd name="connsiteX148" fmla="*/ 288925 w 319088"/>
              <a:gd name="connsiteY148" fmla="*/ 159238 h 328613"/>
              <a:gd name="connsiteX149" fmla="*/ 290195 w 319088"/>
              <a:gd name="connsiteY149" fmla="*/ 160582 h 328613"/>
              <a:gd name="connsiteX150" fmla="*/ 306705 w 319088"/>
              <a:gd name="connsiteY150" fmla="*/ 161925 h 328613"/>
              <a:gd name="connsiteX151" fmla="*/ 307975 w 319088"/>
              <a:gd name="connsiteY151" fmla="*/ 161925 h 328613"/>
              <a:gd name="connsiteX152" fmla="*/ 307975 w 319088"/>
              <a:gd name="connsiteY152" fmla="*/ 160582 h 328613"/>
              <a:gd name="connsiteX153" fmla="*/ 307975 w 319088"/>
              <a:gd name="connsiteY153" fmla="*/ 132373 h 328613"/>
              <a:gd name="connsiteX154" fmla="*/ 306705 w 319088"/>
              <a:gd name="connsiteY154" fmla="*/ 129687 h 328613"/>
              <a:gd name="connsiteX155" fmla="*/ 290195 w 319088"/>
              <a:gd name="connsiteY155" fmla="*/ 127000 h 328613"/>
              <a:gd name="connsiteX156" fmla="*/ 288925 w 319088"/>
              <a:gd name="connsiteY156" fmla="*/ 127000 h 328613"/>
              <a:gd name="connsiteX157" fmla="*/ 260350 w 319088"/>
              <a:gd name="connsiteY157" fmla="*/ 123542 h 328613"/>
              <a:gd name="connsiteX158" fmla="*/ 260350 w 319088"/>
              <a:gd name="connsiteY158" fmla="*/ 124846 h 328613"/>
              <a:gd name="connsiteX159" fmla="*/ 260350 w 319088"/>
              <a:gd name="connsiteY159" fmla="*/ 156143 h 328613"/>
              <a:gd name="connsiteX160" fmla="*/ 261584 w 319088"/>
              <a:gd name="connsiteY160" fmla="*/ 157447 h 328613"/>
              <a:gd name="connsiteX161" fmla="*/ 280105 w 319088"/>
              <a:gd name="connsiteY161" fmla="*/ 158751 h 328613"/>
              <a:gd name="connsiteX162" fmla="*/ 281340 w 319088"/>
              <a:gd name="connsiteY162" fmla="*/ 158751 h 328613"/>
              <a:gd name="connsiteX163" fmla="*/ 282575 w 319088"/>
              <a:gd name="connsiteY163" fmla="*/ 157447 h 328613"/>
              <a:gd name="connsiteX164" fmla="*/ 282575 w 319088"/>
              <a:gd name="connsiteY164" fmla="*/ 127454 h 328613"/>
              <a:gd name="connsiteX165" fmla="*/ 280105 w 319088"/>
              <a:gd name="connsiteY165" fmla="*/ 126150 h 328613"/>
              <a:gd name="connsiteX166" fmla="*/ 261584 w 319088"/>
              <a:gd name="connsiteY166" fmla="*/ 123542 h 328613"/>
              <a:gd name="connsiteX167" fmla="*/ 260350 w 319088"/>
              <a:gd name="connsiteY167" fmla="*/ 123542 h 328613"/>
              <a:gd name="connsiteX168" fmla="*/ 29210 w 319088"/>
              <a:gd name="connsiteY168" fmla="*/ 115590 h 328613"/>
              <a:gd name="connsiteX169" fmla="*/ 13970 w 319088"/>
              <a:gd name="connsiteY169" fmla="*/ 120749 h 328613"/>
              <a:gd name="connsiteX170" fmla="*/ 12700 w 319088"/>
              <a:gd name="connsiteY170" fmla="*/ 122039 h 328613"/>
              <a:gd name="connsiteX171" fmla="*/ 12700 w 319088"/>
              <a:gd name="connsiteY171" fmla="*/ 154285 h 328613"/>
              <a:gd name="connsiteX172" fmla="*/ 12700 w 319088"/>
              <a:gd name="connsiteY172" fmla="*/ 155575 h 328613"/>
              <a:gd name="connsiteX173" fmla="*/ 13970 w 319088"/>
              <a:gd name="connsiteY173" fmla="*/ 155575 h 328613"/>
              <a:gd name="connsiteX174" fmla="*/ 30480 w 319088"/>
              <a:gd name="connsiteY174" fmla="*/ 152995 h 328613"/>
              <a:gd name="connsiteX175" fmla="*/ 31750 w 319088"/>
              <a:gd name="connsiteY175" fmla="*/ 151705 h 328613"/>
              <a:gd name="connsiteX176" fmla="*/ 31750 w 319088"/>
              <a:gd name="connsiteY176" fmla="*/ 116880 h 328613"/>
              <a:gd name="connsiteX177" fmla="*/ 31750 w 319088"/>
              <a:gd name="connsiteY177" fmla="*/ 115590 h 328613"/>
              <a:gd name="connsiteX178" fmla="*/ 29210 w 319088"/>
              <a:gd name="connsiteY178" fmla="*/ 115590 h 328613"/>
              <a:gd name="connsiteX179" fmla="*/ 158162 w 319088"/>
              <a:gd name="connsiteY179" fmla="*/ 104775 h 328613"/>
              <a:gd name="connsiteX180" fmla="*/ 156868 w 319088"/>
              <a:gd name="connsiteY180" fmla="*/ 106098 h 328613"/>
              <a:gd name="connsiteX181" fmla="*/ 155575 w 319088"/>
              <a:gd name="connsiteY181" fmla="*/ 107421 h 328613"/>
              <a:gd name="connsiteX182" fmla="*/ 155575 w 319088"/>
              <a:gd name="connsiteY182" fmla="*/ 147108 h 328613"/>
              <a:gd name="connsiteX183" fmla="*/ 156868 w 319088"/>
              <a:gd name="connsiteY183" fmla="*/ 149754 h 328613"/>
              <a:gd name="connsiteX184" fmla="*/ 189206 w 319088"/>
              <a:gd name="connsiteY184" fmla="*/ 152400 h 328613"/>
              <a:gd name="connsiteX185" fmla="*/ 190500 w 319088"/>
              <a:gd name="connsiteY185" fmla="*/ 151077 h 328613"/>
              <a:gd name="connsiteX186" fmla="*/ 190500 w 319088"/>
              <a:gd name="connsiteY186" fmla="*/ 149754 h 328613"/>
              <a:gd name="connsiteX187" fmla="*/ 190500 w 319088"/>
              <a:gd name="connsiteY187" fmla="*/ 112712 h 328613"/>
              <a:gd name="connsiteX188" fmla="*/ 189206 w 319088"/>
              <a:gd name="connsiteY188" fmla="*/ 110067 h 328613"/>
              <a:gd name="connsiteX189" fmla="*/ 158162 w 319088"/>
              <a:gd name="connsiteY189" fmla="*/ 104775 h 328613"/>
              <a:gd name="connsiteX190" fmla="*/ 74915 w 319088"/>
              <a:gd name="connsiteY190" fmla="*/ 99735 h 328613"/>
              <a:gd name="connsiteX191" fmla="*/ 50497 w 319088"/>
              <a:gd name="connsiteY191" fmla="*/ 107593 h 328613"/>
              <a:gd name="connsiteX192" fmla="*/ 49212 w 319088"/>
              <a:gd name="connsiteY192" fmla="*/ 110212 h 328613"/>
              <a:gd name="connsiteX193" fmla="*/ 49212 w 319088"/>
              <a:gd name="connsiteY193" fmla="*/ 148194 h 328613"/>
              <a:gd name="connsiteX194" fmla="*/ 49212 w 319088"/>
              <a:gd name="connsiteY194" fmla="*/ 149503 h 328613"/>
              <a:gd name="connsiteX195" fmla="*/ 50497 w 319088"/>
              <a:gd name="connsiteY195" fmla="*/ 150813 h 328613"/>
              <a:gd name="connsiteX196" fmla="*/ 74915 w 319088"/>
              <a:gd name="connsiteY196" fmla="*/ 145574 h 328613"/>
              <a:gd name="connsiteX197" fmla="*/ 76200 w 319088"/>
              <a:gd name="connsiteY197" fmla="*/ 144264 h 328613"/>
              <a:gd name="connsiteX198" fmla="*/ 76200 w 319088"/>
              <a:gd name="connsiteY198" fmla="*/ 101044 h 328613"/>
              <a:gd name="connsiteX199" fmla="*/ 76200 w 319088"/>
              <a:gd name="connsiteY199" fmla="*/ 99735 h 328613"/>
              <a:gd name="connsiteX200" fmla="*/ 74915 w 319088"/>
              <a:gd name="connsiteY200" fmla="*/ 99735 h 328613"/>
              <a:gd name="connsiteX201" fmla="*/ 215322 w 319088"/>
              <a:gd name="connsiteY201" fmla="*/ 98425 h 328613"/>
              <a:gd name="connsiteX202" fmla="*/ 214024 w 319088"/>
              <a:gd name="connsiteY202" fmla="*/ 99695 h 328613"/>
              <a:gd name="connsiteX203" fmla="*/ 212725 w 319088"/>
              <a:gd name="connsiteY203" fmla="*/ 100965 h 328613"/>
              <a:gd name="connsiteX204" fmla="*/ 212725 w 319088"/>
              <a:gd name="connsiteY204" fmla="*/ 151765 h 328613"/>
              <a:gd name="connsiteX205" fmla="*/ 215322 w 319088"/>
              <a:gd name="connsiteY205" fmla="*/ 153035 h 328613"/>
              <a:gd name="connsiteX206" fmla="*/ 238702 w 319088"/>
              <a:gd name="connsiteY206" fmla="*/ 155575 h 328613"/>
              <a:gd name="connsiteX207" fmla="*/ 240001 w 319088"/>
              <a:gd name="connsiteY207" fmla="*/ 155575 h 328613"/>
              <a:gd name="connsiteX208" fmla="*/ 241300 w 319088"/>
              <a:gd name="connsiteY208" fmla="*/ 155575 h 328613"/>
              <a:gd name="connsiteX209" fmla="*/ 241300 w 319088"/>
              <a:gd name="connsiteY209" fmla="*/ 153035 h 328613"/>
              <a:gd name="connsiteX210" fmla="*/ 241300 w 319088"/>
              <a:gd name="connsiteY210" fmla="*/ 106045 h 328613"/>
              <a:gd name="connsiteX211" fmla="*/ 240001 w 319088"/>
              <a:gd name="connsiteY211" fmla="*/ 103505 h 328613"/>
              <a:gd name="connsiteX212" fmla="*/ 215322 w 319088"/>
              <a:gd name="connsiteY212" fmla="*/ 98425 h 328613"/>
              <a:gd name="connsiteX213" fmla="*/ 101311 w 319088"/>
              <a:gd name="connsiteY213" fmla="*/ 96838 h 328613"/>
              <a:gd name="connsiteX214" fmla="*/ 100012 w 319088"/>
              <a:gd name="connsiteY214" fmla="*/ 98108 h 328613"/>
              <a:gd name="connsiteX215" fmla="*/ 100012 w 319088"/>
              <a:gd name="connsiteY215" fmla="*/ 99378 h 328613"/>
              <a:gd name="connsiteX216" fmla="*/ 100012 w 319088"/>
              <a:gd name="connsiteY216" fmla="*/ 142558 h 328613"/>
              <a:gd name="connsiteX217" fmla="*/ 101311 w 319088"/>
              <a:gd name="connsiteY217" fmla="*/ 143828 h 328613"/>
              <a:gd name="connsiteX218" fmla="*/ 140277 w 319088"/>
              <a:gd name="connsiteY218" fmla="*/ 147638 h 328613"/>
              <a:gd name="connsiteX219" fmla="*/ 141576 w 319088"/>
              <a:gd name="connsiteY219" fmla="*/ 146368 h 328613"/>
              <a:gd name="connsiteX220" fmla="*/ 142875 w 319088"/>
              <a:gd name="connsiteY220" fmla="*/ 145098 h 328613"/>
              <a:gd name="connsiteX221" fmla="*/ 142875 w 319088"/>
              <a:gd name="connsiteY221" fmla="*/ 105728 h 328613"/>
              <a:gd name="connsiteX222" fmla="*/ 140277 w 319088"/>
              <a:gd name="connsiteY222" fmla="*/ 103188 h 328613"/>
              <a:gd name="connsiteX223" fmla="*/ 101311 w 319088"/>
              <a:gd name="connsiteY223" fmla="*/ 96838 h 328613"/>
              <a:gd name="connsiteX224" fmla="*/ 288925 w 319088"/>
              <a:gd name="connsiteY224" fmla="*/ 84138 h 328613"/>
              <a:gd name="connsiteX225" fmla="*/ 288925 w 319088"/>
              <a:gd name="connsiteY225" fmla="*/ 85442 h 328613"/>
              <a:gd name="connsiteX226" fmla="*/ 288925 w 319088"/>
              <a:gd name="connsiteY226" fmla="*/ 115435 h 328613"/>
              <a:gd name="connsiteX227" fmla="*/ 290195 w 319088"/>
              <a:gd name="connsiteY227" fmla="*/ 116739 h 328613"/>
              <a:gd name="connsiteX228" fmla="*/ 305435 w 319088"/>
              <a:gd name="connsiteY228" fmla="*/ 120651 h 328613"/>
              <a:gd name="connsiteX229" fmla="*/ 306705 w 319088"/>
              <a:gd name="connsiteY229" fmla="*/ 120651 h 328613"/>
              <a:gd name="connsiteX230" fmla="*/ 307975 w 319088"/>
              <a:gd name="connsiteY230" fmla="*/ 119347 h 328613"/>
              <a:gd name="connsiteX231" fmla="*/ 307975 w 319088"/>
              <a:gd name="connsiteY231" fmla="*/ 118043 h 328613"/>
              <a:gd name="connsiteX232" fmla="*/ 307975 w 319088"/>
              <a:gd name="connsiteY232" fmla="*/ 90658 h 328613"/>
              <a:gd name="connsiteX233" fmla="*/ 306705 w 319088"/>
              <a:gd name="connsiteY233" fmla="*/ 89354 h 328613"/>
              <a:gd name="connsiteX234" fmla="*/ 290195 w 319088"/>
              <a:gd name="connsiteY234" fmla="*/ 84138 h 328613"/>
              <a:gd name="connsiteX235" fmla="*/ 288925 w 319088"/>
              <a:gd name="connsiteY235" fmla="*/ 84138 h 328613"/>
              <a:gd name="connsiteX236" fmla="*/ 260350 w 319088"/>
              <a:gd name="connsiteY236" fmla="*/ 77788 h 328613"/>
              <a:gd name="connsiteX237" fmla="*/ 260350 w 319088"/>
              <a:gd name="connsiteY237" fmla="*/ 79058 h 328613"/>
              <a:gd name="connsiteX238" fmla="*/ 260350 w 319088"/>
              <a:gd name="connsiteY238" fmla="*/ 109538 h 328613"/>
              <a:gd name="connsiteX239" fmla="*/ 261584 w 319088"/>
              <a:gd name="connsiteY239" fmla="*/ 110808 h 328613"/>
              <a:gd name="connsiteX240" fmla="*/ 280105 w 319088"/>
              <a:gd name="connsiteY240" fmla="*/ 115888 h 328613"/>
              <a:gd name="connsiteX241" fmla="*/ 281340 w 319088"/>
              <a:gd name="connsiteY241" fmla="*/ 114618 h 328613"/>
              <a:gd name="connsiteX242" fmla="*/ 282575 w 319088"/>
              <a:gd name="connsiteY242" fmla="*/ 113348 h 328613"/>
              <a:gd name="connsiteX243" fmla="*/ 282575 w 319088"/>
              <a:gd name="connsiteY243" fmla="*/ 85408 h 328613"/>
              <a:gd name="connsiteX244" fmla="*/ 281340 w 319088"/>
              <a:gd name="connsiteY244" fmla="*/ 82868 h 328613"/>
              <a:gd name="connsiteX245" fmla="*/ 262819 w 319088"/>
              <a:gd name="connsiteY245" fmla="*/ 77788 h 328613"/>
              <a:gd name="connsiteX246" fmla="*/ 260350 w 319088"/>
              <a:gd name="connsiteY246" fmla="*/ 77788 h 328613"/>
              <a:gd name="connsiteX247" fmla="*/ 29210 w 319088"/>
              <a:gd name="connsiteY247" fmla="*/ 63500 h 328613"/>
              <a:gd name="connsiteX248" fmla="*/ 12700 w 319088"/>
              <a:gd name="connsiteY248" fmla="*/ 73731 h 328613"/>
              <a:gd name="connsiteX249" fmla="*/ 12700 w 319088"/>
              <a:gd name="connsiteY249" fmla="*/ 75009 h 328613"/>
              <a:gd name="connsiteX250" fmla="*/ 12700 w 319088"/>
              <a:gd name="connsiteY250" fmla="*/ 106980 h 328613"/>
              <a:gd name="connsiteX251" fmla="*/ 12700 w 319088"/>
              <a:gd name="connsiteY251" fmla="*/ 108259 h 328613"/>
              <a:gd name="connsiteX252" fmla="*/ 13970 w 319088"/>
              <a:gd name="connsiteY252" fmla="*/ 109538 h 328613"/>
              <a:gd name="connsiteX253" fmla="*/ 15240 w 319088"/>
              <a:gd name="connsiteY253" fmla="*/ 108259 h 328613"/>
              <a:gd name="connsiteX254" fmla="*/ 31750 w 319088"/>
              <a:gd name="connsiteY254" fmla="*/ 101865 h 328613"/>
              <a:gd name="connsiteX255" fmla="*/ 31750 w 319088"/>
              <a:gd name="connsiteY255" fmla="*/ 99307 h 328613"/>
              <a:gd name="connsiteX256" fmla="*/ 31750 w 319088"/>
              <a:gd name="connsiteY256" fmla="*/ 66058 h 328613"/>
              <a:gd name="connsiteX257" fmla="*/ 31750 w 319088"/>
              <a:gd name="connsiteY257" fmla="*/ 63500 h 328613"/>
              <a:gd name="connsiteX258" fmla="*/ 29210 w 319088"/>
              <a:gd name="connsiteY258" fmla="*/ 63500 h 328613"/>
              <a:gd name="connsiteX259" fmla="*/ 156868 w 319088"/>
              <a:gd name="connsiteY259" fmla="*/ 47625 h 328613"/>
              <a:gd name="connsiteX260" fmla="*/ 155575 w 319088"/>
              <a:gd name="connsiteY260" fmla="*/ 48920 h 328613"/>
              <a:gd name="connsiteX261" fmla="*/ 155575 w 319088"/>
              <a:gd name="connsiteY261" fmla="*/ 89067 h 328613"/>
              <a:gd name="connsiteX262" fmla="*/ 156868 w 319088"/>
              <a:gd name="connsiteY262" fmla="*/ 90363 h 328613"/>
              <a:gd name="connsiteX263" fmla="*/ 187913 w 319088"/>
              <a:gd name="connsiteY263" fmla="*/ 96838 h 328613"/>
              <a:gd name="connsiteX264" fmla="*/ 189206 w 319088"/>
              <a:gd name="connsiteY264" fmla="*/ 96838 h 328613"/>
              <a:gd name="connsiteX265" fmla="*/ 190500 w 319088"/>
              <a:gd name="connsiteY265" fmla="*/ 96838 h 328613"/>
              <a:gd name="connsiteX266" fmla="*/ 190500 w 319088"/>
              <a:gd name="connsiteY266" fmla="*/ 95543 h 328613"/>
              <a:gd name="connsiteX267" fmla="*/ 190500 w 319088"/>
              <a:gd name="connsiteY267" fmla="*/ 57986 h 328613"/>
              <a:gd name="connsiteX268" fmla="*/ 189206 w 319088"/>
              <a:gd name="connsiteY268" fmla="*/ 56691 h 328613"/>
              <a:gd name="connsiteX269" fmla="*/ 158162 w 319088"/>
              <a:gd name="connsiteY269" fmla="*/ 47625 h 328613"/>
              <a:gd name="connsiteX270" fmla="*/ 156868 w 319088"/>
              <a:gd name="connsiteY270" fmla="*/ 47625 h 328613"/>
              <a:gd name="connsiteX271" fmla="*/ 73629 w 319088"/>
              <a:gd name="connsiteY271" fmla="*/ 34925 h 328613"/>
              <a:gd name="connsiteX272" fmla="*/ 49212 w 319088"/>
              <a:gd name="connsiteY272" fmla="*/ 50511 h 328613"/>
              <a:gd name="connsiteX273" fmla="*/ 49212 w 319088"/>
              <a:gd name="connsiteY273" fmla="*/ 51810 h 328613"/>
              <a:gd name="connsiteX274" fmla="*/ 49212 w 319088"/>
              <a:gd name="connsiteY274" fmla="*/ 90776 h 328613"/>
              <a:gd name="connsiteX275" fmla="*/ 49212 w 319088"/>
              <a:gd name="connsiteY275" fmla="*/ 92075 h 328613"/>
              <a:gd name="connsiteX276" fmla="*/ 50497 w 319088"/>
              <a:gd name="connsiteY276" fmla="*/ 92075 h 328613"/>
              <a:gd name="connsiteX277" fmla="*/ 51782 w 319088"/>
              <a:gd name="connsiteY277" fmla="*/ 92075 h 328613"/>
              <a:gd name="connsiteX278" fmla="*/ 76200 w 319088"/>
              <a:gd name="connsiteY278" fmla="*/ 81684 h 328613"/>
              <a:gd name="connsiteX279" fmla="*/ 76200 w 319088"/>
              <a:gd name="connsiteY279" fmla="*/ 79086 h 328613"/>
              <a:gd name="connsiteX280" fmla="*/ 76200 w 319088"/>
              <a:gd name="connsiteY280" fmla="*/ 36224 h 328613"/>
              <a:gd name="connsiteX281" fmla="*/ 76200 w 319088"/>
              <a:gd name="connsiteY281" fmla="*/ 34925 h 328613"/>
              <a:gd name="connsiteX282" fmla="*/ 73629 w 319088"/>
              <a:gd name="connsiteY282" fmla="*/ 34925 h 328613"/>
              <a:gd name="connsiteX283" fmla="*/ 100012 w 319088"/>
              <a:gd name="connsiteY283" fmla="*/ 30163 h 328613"/>
              <a:gd name="connsiteX284" fmla="*/ 100012 w 319088"/>
              <a:gd name="connsiteY284" fmla="*/ 32747 h 328613"/>
              <a:gd name="connsiteX285" fmla="*/ 100012 w 319088"/>
              <a:gd name="connsiteY285" fmla="*/ 76681 h 328613"/>
              <a:gd name="connsiteX286" fmla="*/ 101311 w 319088"/>
              <a:gd name="connsiteY286" fmla="*/ 77973 h 328613"/>
              <a:gd name="connsiteX287" fmla="*/ 140277 w 319088"/>
              <a:gd name="connsiteY287" fmla="*/ 85726 h 328613"/>
              <a:gd name="connsiteX288" fmla="*/ 141576 w 319088"/>
              <a:gd name="connsiteY288" fmla="*/ 85726 h 328613"/>
              <a:gd name="connsiteX289" fmla="*/ 142875 w 319088"/>
              <a:gd name="connsiteY289" fmla="*/ 84434 h 328613"/>
              <a:gd name="connsiteX290" fmla="*/ 142875 w 319088"/>
              <a:gd name="connsiteY290" fmla="*/ 43085 h 328613"/>
              <a:gd name="connsiteX291" fmla="*/ 141576 w 319088"/>
              <a:gd name="connsiteY291" fmla="*/ 41792 h 328613"/>
              <a:gd name="connsiteX292" fmla="*/ 102610 w 319088"/>
              <a:gd name="connsiteY292" fmla="*/ 30163 h 328613"/>
              <a:gd name="connsiteX293" fmla="*/ 100012 w 319088"/>
              <a:gd name="connsiteY293" fmla="*/ 30163 h 328613"/>
              <a:gd name="connsiteX294" fmla="*/ 87846 w 319088"/>
              <a:gd name="connsiteY294" fmla="*/ 0 h 328613"/>
              <a:gd name="connsiteX295" fmla="*/ 90430 w 319088"/>
              <a:gd name="connsiteY295" fmla="*/ 0 h 328613"/>
              <a:gd name="connsiteX296" fmla="*/ 204113 w 319088"/>
              <a:gd name="connsiteY296" fmla="*/ 37667 h 328613"/>
              <a:gd name="connsiteX297" fmla="*/ 207988 w 319088"/>
              <a:gd name="connsiteY297" fmla="*/ 42863 h 328613"/>
              <a:gd name="connsiteX298" fmla="*/ 207988 w 319088"/>
              <a:gd name="connsiteY298" fmla="*/ 70139 h 328613"/>
              <a:gd name="connsiteX299" fmla="*/ 248036 w 319088"/>
              <a:gd name="connsiteY299" fmla="*/ 54552 h 328613"/>
              <a:gd name="connsiteX300" fmla="*/ 250619 w 319088"/>
              <a:gd name="connsiteY300" fmla="*/ 53253 h 328613"/>
              <a:gd name="connsiteX301" fmla="*/ 251911 w 319088"/>
              <a:gd name="connsiteY301" fmla="*/ 53253 h 328613"/>
              <a:gd name="connsiteX302" fmla="*/ 315213 w 319088"/>
              <a:gd name="connsiteY302" fmla="*/ 74035 h 328613"/>
              <a:gd name="connsiteX303" fmla="*/ 319088 w 319088"/>
              <a:gd name="connsiteY303" fmla="*/ 80530 h 328613"/>
              <a:gd name="connsiteX304" fmla="*/ 319088 w 319088"/>
              <a:gd name="connsiteY304" fmla="*/ 266267 h 328613"/>
              <a:gd name="connsiteX305" fmla="*/ 315213 w 319088"/>
              <a:gd name="connsiteY305" fmla="*/ 271463 h 328613"/>
              <a:gd name="connsiteX306" fmla="*/ 251911 w 319088"/>
              <a:gd name="connsiteY306" fmla="*/ 287049 h 328613"/>
              <a:gd name="connsiteX307" fmla="*/ 204113 w 319088"/>
              <a:gd name="connsiteY307" fmla="*/ 300038 h 328613"/>
              <a:gd name="connsiteX308" fmla="*/ 89138 w 319088"/>
              <a:gd name="connsiteY308" fmla="*/ 328613 h 328613"/>
              <a:gd name="connsiteX309" fmla="*/ 87846 w 319088"/>
              <a:gd name="connsiteY309" fmla="*/ 328613 h 328613"/>
              <a:gd name="connsiteX310" fmla="*/ 85262 w 319088"/>
              <a:gd name="connsiteY310" fmla="*/ 328613 h 328613"/>
              <a:gd name="connsiteX311" fmla="*/ 2583 w 319088"/>
              <a:gd name="connsiteY311" fmla="*/ 281854 h 328613"/>
              <a:gd name="connsiteX312" fmla="*/ 0 w 319088"/>
              <a:gd name="connsiteY312" fmla="*/ 277957 h 328613"/>
              <a:gd name="connsiteX313" fmla="*/ 0 w 319088"/>
              <a:gd name="connsiteY313" fmla="*/ 64943 h 328613"/>
              <a:gd name="connsiteX314" fmla="*/ 1292 w 319088"/>
              <a:gd name="connsiteY314" fmla="*/ 61047 h 328613"/>
              <a:gd name="connsiteX315" fmla="*/ 85262 w 319088"/>
              <a:gd name="connsiteY315" fmla="*/ 1299 h 328613"/>
              <a:gd name="connsiteX316" fmla="*/ 87846 w 319088"/>
              <a:gd name="connsiteY31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19088" h="328613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椭圆 10"/>
          <p:cNvSpPr/>
          <p:nvPr/>
        </p:nvSpPr>
        <p:spPr>
          <a:xfrm>
            <a:off x="5773658" y="3585029"/>
            <a:ext cx="658272" cy="1054224"/>
          </a:xfrm>
          <a:custGeom>
            <a:avLst/>
            <a:gdLst>
              <a:gd name="connsiteX0" fmla="*/ 105569 w 211138"/>
              <a:gd name="connsiteY0" fmla="*/ 50801 h 338138"/>
              <a:gd name="connsiteX1" fmla="*/ 49212 w 211138"/>
              <a:gd name="connsiteY1" fmla="*/ 107158 h 338138"/>
              <a:gd name="connsiteX2" fmla="*/ 105569 w 211138"/>
              <a:gd name="connsiteY2" fmla="*/ 163515 h 338138"/>
              <a:gd name="connsiteX3" fmla="*/ 161926 w 211138"/>
              <a:gd name="connsiteY3" fmla="*/ 107158 h 338138"/>
              <a:gd name="connsiteX4" fmla="*/ 105569 w 211138"/>
              <a:gd name="connsiteY4" fmla="*/ 50801 h 338138"/>
              <a:gd name="connsiteX5" fmla="*/ 105569 w 211138"/>
              <a:gd name="connsiteY5" fmla="*/ 0 h 338138"/>
              <a:gd name="connsiteX6" fmla="*/ 211138 w 211138"/>
              <a:gd name="connsiteY6" fmla="*/ 105668 h 338138"/>
              <a:gd name="connsiteX7" fmla="*/ 105569 w 211138"/>
              <a:gd name="connsiteY7" fmla="*/ 338138 h 338138"/>
              <a:gd name="connsiteX8" fmla="*/ 0 w 211138"/>
              <a:gd name="connsiteY8" fmla="*/ 105668 h 338138"/>
              <a:gd name="connsiteX9" fmla="*/ 105569 w 211138"/>
              <a:gd name="connsiteY9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138" h="338138">
                <a:moveTo>
                  <a:pt x="105569" y="50801"/>
                </a:moveTo>
                <a:cubicBezTo>
                  <a:pt x="74444" y="50801"/>
                  <a:pt x="49212" y="76033"/>
                  <a:pt x="49212" y="107158"/>
                </a:cubicBezTo>
                <a:cubicBezTo>
                  <a:pt x="49212" y="138283"/>
                  <a:pt x="74444" y="163515"/>
                  <a:pt x="105569" y="163515"/>
                </a:cubicBezTo>
                <a:cubicBezTo>
                  <a:pt x="136694" y="163515"/>
                  <a:pt x="161926" y="138283"/>
                  <a:pt x="161926" y="107158"/>
                </a:cubicBezTo>
                <a:cubicBezTo>
                  <a:pt x="161926" y="76033"/>
                  <a:pt x="136694" y="50801"/>
                  <a:pt x="105569" y="50801"/>
                </a:cubicBezTo>
                <a:close/>
                <a:moveTo>
                  <a:pt x="105569" y="0"/>
                </a:moveTo>
                <a:cubicBezTo>
                  <a:pt x="163632" y="0"/>
                  <a:pt x="211138" y="47551"/>
                  <a:pt x="211138" y="105668"/>
                </a:cubicBezTo>
                <a:cubicBezTo>
                  <a:pt x="211138" y="206053"/>
                  <a:pt x="105569" y="338138"/>
                  <a:pt x="105569" y="338138"/>
                </a:cubicBezTo>
                <a:cubicBezTo>
                  <a:pt x="105569" y="338138"/>
                  <a:pt x="0" y="206053"/>
                  <a:pt x="0" y="105668"/>
                </a:cubicBezTo>
                <a:cubicBezTo>
                  <a:pt x="0" y="47551"/>
                  <a:pt x="47506" y="0"/>
                  <a:pt x="105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椭圆 11"/>
          <p:cNvSpPr/>
          <p:nvPr/>
        </p:nvSpPr>
        <p:spPr>
          <a:xfrm>
            <a:off x="7751978" y="3585029"/>
            <a:ext cx="919960" cy="1054224"/>
          </a:xfrm>
          <a:custGeom>
            <a:avLst/>
            <a:gdLst>
              <a:gd name="connsiteX0" fmla="*/ 123825 w 293688"/>
              <a:gd name="connsiteY0" fmla="*/ 284163 h 336550"/>
              <a:gd name="connsiteX1" fmla="*/ 123825 w 293688"/>
              <a:gd name="connsiteY1" fmla="*/ 312738 h 336550"/>
              <a:gd name="connsiteX2" fmla="*/ 169863 w 293688"/>
              <a:gd name="connsiteY2" fmla="*/ 312738 h 336550"/>
              <a:gd name="connsiteX3" fmla="*/ 169863 w 293688"/>
              <a:gd name="connsiteY3" fmla="*/ 284163 h 336550"/>
              <a:gd name="connsiteX4" fmla="*/ 233363 w 293688"/>
              <a:gd name="connsiteY4" fmla="*/ 58738 h 336550"/>
              <a:gd name="connsiteX5" fmla="*/ 233363 w 293688"/>
              <a:gd name="connsiteY5" fmla="*/ 97959 h 336550"/>
              <a:gd name="connsiteX6" fmla="*/ 233363 w 293688"/>
              <a:gd name="connsiteY6" fmla="*/ 103188 h 336550"/>
              <a:gd name="connsiteX7" fmla="*/ 263526 w 293688"/>
              <a:gd name="connsiteY7" fmla="*/ 74426 h 336550"/>
              <a:gd name="connsiteX8" fmla="*/ 263526 w 293688"/>
              <a:gd name="connsiteY8" fmla="*/ 58738 h 336550"/>
              <a:gd name="connsiteX9" fmla="*/ 30163 w 293688"/>
              <a:gd name="connsiteY9" fmla="*/ 58738 h 336550"/>
              <a:gd name="connsiteX10" fmla="*/ 30163 w 293688"/>
              <a:gd name="connsiteY10" fmla="*/ 74426 h 336550"/>
              <a:gd name="connsiteX11" fmla="*/ 60326 w 293688"/>
              <a:gd name="connsiteY11" fmla="*/ 103188 h 336550"/>
              <a:gd name="connsiteX12" fmla="*/ 60326 w 293688"/>
              <a:gd name="connsiteY12" fmla="*/ 97959 h 336550"/>
              <a:gd name="connsiteX13" fmla="*/ 60326 w 293688"/>
              <a:gd name="connsiteY13" fmla="*/ 58738 h 336550"/>
              <a:gd name="connsiteX14" fmla="*/ 30163 w 293688"/>
              <a:gd name="connsiteY14" fmla="*/ 58738 h 336550"/>
              <a:gd name="connsiteX15" fmla="*/ 142753 w 293688"/>
              <a:gd name="connsiteY15" fmla="*/ 46781 h 336550"/>
              <a:gd name="connsiteX16" fmla="*/ 133521 w 293688"/>
              <a:gd name="connsiteY16" fmla="*/ 67674 h 336550"/>
              <a:gd name="connsiteX17" fmla="*/ 109782 w 293688"/>
              <a:gd name="connsiteY17" fmla="*/ 70286 h 336550"/>
              <a:gd name="connsiteX18" fmla="*/ 107144 w 293688"/>
              <a:gd name="connsiteY18" fmla="*/ 78121 h 336550"/>
              <a:gd name="connsiteX19" fmla="*/ 125608 w 293688"/>
              <a:gd name="connsiteY19" fmla="*/ 93791 h 336550"/>
              <a:gd name="connsiteX20" fmla="*/ 119014 w 293688"/>
              <a:gd name="connsiteY20" fmla="*/ 115991 h 336550"/>
              <a:gd name="connsiteX21" fmla="*/ 126927 w 293688"/>
              <a:gd name="connsiteY21" fmla="*/ 121214 h 336550"/>
              <a:gd name="connsiteX22" fmla="*/ 146710 w 293688"/>
              <a:gd name="connsiteY22" fmla="*/ 109462 h 336550"/>
              <a:gd name="connsiteX23" fmla="*/ 166493 w 293688"/>
              <a:gd name="connsiteY23" fmla="*/ 121214 h 336550"/>
              <a:gd name="connsiteX24" fmla="*/ 174406 w 293688"/>
              <a:gd name="connsiteY24" fmla="*/ 115991 h 336550"/>
              <a:gd name="connsiteX25" fmla="*/ 167811 w 293688"/>
              <a:gd name="connsiteY25" fmla="*/ 93791 h 336550"/>
              <a:gd name="connsiteX26" fmla="*/ 186275 w 293688"/>
              <a:gd name="connsiteY26" fmla="*/ 78121 h 336550"/>
              <a:gd name="connsiteX27" fmla="*/ 183638 w 293688"/>
              <a:gd name="connsiteY27" fmla="*/ 70286 h 336550"/>
              <a:gd name="connsiteX28" fmla="*/ 159898 w 293688"/>
              <a:gd name="connsiteY28" fmla="*/ 67674 h 336550"/>
              <a:gd name="connsiteX29" fmla="*/ 150666 w 293688"/>
              <a:gd name="connsiteY29" fmla="*/ 46781 h 336550"/>
              <a:gd name="connsiteX30" fmla="*/ 142753 w 293688"/>
              <a:gd name="connsiteY30" fmla="*/ 46781 h 336550"/>
              <a:gd name="connsiteX31" fmla="*/ 59531 w 293688"/>
              <a:gd name="connsiteY31" fmla="*/ 0 h 336550"/>
              <a:gd name="connsiteX32" fmla="*/ 234157 w 293688"/>
              <a:gd name="connsiteY32" fmla="*/ 0 h 336550"/>
              <a:gd name="connsiteX33" fmla="*/ 234157 w 293688"/>
              <a:gd name="connsiteY33" fmla="*/ 27608 h 336550"/>
              <a:gd name="connsiteX34" fmla="*/ 293688 w 293688"/>
              <a:gd name="connsiteY34" fmla="*/ 27608 h 336550"/>
              <a:gd name="connsiteX35" fmla="*/ 293688 w 293688"/>
              <a:gd name="connsiteY35" fmla="*/ 73620 h 336550"/>
              <a:gd name="connsiteX36" fmla="*/ 234157 w 293688"/>
              <a:gd name="connsiteY36" fmla="*/ 132780 h 336550"/>
              <a:gd name="connsiteX37" fmla="*/ 226219 w 293688"/>
              <a:gd name="connsiteY37" fmla="*/ 132780 h 336550"/>
              <a:gd name="connsiteX38" fmla="*/ 190500 w 293688"/>
              <a:gd name="connsiteY38" fmla="*/ 170904 h 336550"/>
              <a:gd name="connsiteX39" fmla="*/ 165365 w 293688"/>
              <a:gd name="connsiteY39" fmla="*/ 216917 h 336550"/>
              <a:gd name="connsiteX40" fmla="*/ 165365 w 293688"/>
              <a:gd name="connsiteY40" fmla="*/ 253727 h 336550"/>
              <a:gd name="connsiteX41" fmla="*/ 186531 w 293688"/>
              <a:gd name="connsiteY41" fmla="*/ 253727 h 336550"/>
              <a:gd name="connsiteX42" fmla="*/ 198438 w 293688"/>
              <a:gd name="connsiteY42" fmla="*/ 265559 h 336550"/>
              <a:gd name="connsiteX43" fmla="*/ 198438 w 293688"/>
              <a:gd name="connsiteY43" fmla="*/ 281335 h 336550"/>
              <a:gd name="connsiteX44" fmla="*/ 216959 w 293688"/>
              <a:gd name="connsiteY44" fmla="*/ 281335 h 336550"/>
              <a:gd name="connsiteX45" fmla="*/ 216959 w 293688"/>
              <a:gd name="connsiteY45" fmla="*/ 336550 h 336550"/>
              <a:gd name="connsiteX46" fmla="*/ 76729 w 293688"/>
              <a:gd name="connsiteY46" fmla="*/ 336550 h 336550"/>
              <a:gd name="connsiteX47" fmla="*/ 76729 w 293688"/>
              <a:gd name="connsiteY47" fmla="*/ 281335 h 336550"/>
              <a:gd name="connsiteX48" fmla="*/ 95250 w 293688"/>
              <a:gd name="connsiteY48" fmla="*/ 281335 h 336550"/>
              <a:gd name="connsiteX49" fmla="*/ 95250 w 293688"/>
              <a:gd name="connsiteY49" fmla="*/ 265559 h 336550"/>
              <a:gd name="connsiteX50" fmla="*/ 107156 w 293688"/>
              <a:gd name="connsiteY50" fmla="*/ 253727 h 336550"/>
              <a:gd name="connsiteX51" fmla="*/ 128323 w 293688"/>
              <a:gd name="connsiteY51" fmla="*/ 253727 h 336550"/>
              <a:gd name="connsiteX52" fmla="*/ 128323 w 293688"/>
              <a:gd name="connsiteY52" fmla="*/ 216917 h 336550"/>
              <a:gd name="connsiteX53" fmla="*/ 103188 w 293688"/>
              <a:gd name="connsiteY53" fmla="*/ 170904 h 336550"/>
              <a:gd name="connsiteX54" fmla="*/ 67469 w 293688"/>
              <a:gd name="connsiteY54" fmla="*/ 132780 h 336550"/>
              <a:gd name="connsiteX55" fmla="*/ 59531 w 293688"/>
              <a:gd name="connsiteY55" fmla="*/ 132780 h 336550"/>
              <a:gd name="connsiteX56" fmla="*/ 0 w 293688"/>
              <a:gd name="connsiteY56" fmla="*/ 73620 h 336550"/>
              <a:gd name="connsiteX57" fmla="*/ 0 w 293688"/>
              <a:gd name="connsiteY57" fmla="*/ 27608 h 336550"/>
              <a:gd name="connsiteX58" fmla="*/ 59531 w 293688"/>
              <a:gd name="connsiteY58" fmla="*/ 27608 h 336550"/>
              <a:gd name="connsiteX59" fmla="*/ 59531 w 293688"/>
              <a:gd name="connsiteY5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688" h="336550">
                <a:moveTo>
                  <a:pt x="123825" y="284163"/>
                </a:moveTo>
                <a:lnTo>
                  <a:pt x="123825" y="312738"/>
                </a:lnTo>
                <a:lnTo>
                  <a:pt x="169863" y="312738"/>
                </a:lnTo>
                <a:lnTo>
                  <a:pt x="169863" y="284163"/>
                </a:lnTo>
                <a:close/>
                <a:moveTo>
                  <a:pt x="233363" y="58738"/>
                </a:moveTo>
                <a:cubicBezTo>
                  <a:pt x="233363" y="58738"/>
                  <a:pt x="233363" y="58738"/>
                  <a:pt x="233363" y="97959"/>
                </a:cubicBezTo>
                <a:cubicBezTo>
                  <a:pt x="233363" y="99266"/>
                  <a:pt x="233363" y="101881"/>
                  <a:pt x="233363" y="103188"/>
                </a:cubicBezTo>
                <a:cubicBezTo>
                  <a:pt x="249816" y="103188"/>
                  <a:pt x="263526" y="90114"/>
                  <a:pt x="263526" y="74426"/>
                </a:cubicBezTo>
                <a:cubicBezTo>
                  <a:pt x="263526" y="74426"/>
                  <a:pt x="263526" y="74426"/>
                  <a:pt x="263526" y="58738"/>
                </a:cubicBezTo>
                <a:close/>
                <a:moveTo>
                  <a:pt x="30163" y="58738"/>
                </a:moveTo>
                <a:cubicBezTo>
                  <a:pt x="30163" y="58738"/>
                  <a:pt x="30163" y="58738"/>
                  <a:pt x="30163" y="74426"/>
                </a:cubicBezTo>
                <a:cubicBezTo>
                  <a:pt x="30163" y="90114"/>
                  <a:pt x="43873" y="103188"/>
                  <a:pt x="60326" y="103188"/>
                </a:cubicBezTo>
                <a:cubicBezTo>
                  <a:pt x="60326" y="101881"/>
                  <a:pt x="60326" y="99266"/>
                  <a:pt x="60326" y="97959"/>
                </a:cubicBezTo>
                <a:cubicBezTo>
                  <a:pt x="60326" y="97959"/>
                  <a:pt x="60326" y="97959"/>
                  <a:pt x="60326" y="58738"/>
                </a:cubicBezTo>
                <a:cubicBezTo>
                  <a:pt x="60326" y="58738"/>
                  <a:pt x="60326" y="58738"/>
                  <a:pt x="30163" y="58738"/>
                </a:cubicBezTo>
                <a:close/>
                <a:moveTo>
                  <a:pt x="142753" y="46781"/>
                </a:moveTo>
                <a:cubicBezTo>
                  <a:pt x="142753" y="46781"/>
                  <a:pt x="142753" y="46781"/>
                  <a:pt x="133521" y="67674"/>
                </a:cubicBezTo>
                <a:cubicBezTo>
                  <a:pt x="133521" y="67674"/>
                  <a:pt x="133521" y="67674"/>
                  <a:pt x="109782" y="70286"/>
                </a:cubicBezTo>
                <a:cubicBezTo>
                  <a:pt x="105826" y="70286"/>
                  <a:pt x="103188" y="75509"/>
                  <a:pt x="107144" y="78121"/>
                </a:cubicBezTo>
                <a:cubicBezTo>
                  <a:pt x="107144" y="78121"/>
                  <a:pt x="107144" y="78121"/>
                  <a:pt x="125608" y="93791"/>
                </a:cubicBezTo>
                <a:cubicBezTo>
                  <a:pt x="125608" y="93791"/>
                  <a:pt x="125608" y="93791"/>
                  <a:pt x="119014" y="115991"/>
                </a:cubicBezTo>
                <a:cubicBezTo>
                  <a:pt x="119014" y="119908"/>
                  <a:pt x="122971" y="123826"/>
                  <a:pt x="126927" y="121214"/>
                </a:cubicBezTo>
                <a:cubicBezTo>
                  <a:pt x="126927" y="121214"/>
                  <a:pt x="126927" y="121214"/>
                  <a:pt x="146710" y="109462"/>
                </a:cubicBezTo>
                <a:cubicBezTo>
                  <a:pt x="146710" y="109462"/>
                  <a:pt x="146710" y="109462"/>
                  <a:pt x="166493" y="121214"/>
                </a:cubicBezTo>
                <a:cubicBezTo>
                  <a:pt x="170449" y="123826"/>
                  <a:pt x="174406" y="119908"/>
                  <a:pt x="174406" y="115991"/>
                </a:cubicBezTo>
                <a:cubicBezTo>
                  <a:pt x="174406" y="115991"/>
                  <a:pt x="174406" y="115991"/>
                  <a:pt x="167811" y="93791"/>
                </a:cubicBezTo>
                <a:cubicBezTo>
                  <a:pt x="167811" y="93791"/>
                  <a:pt x="167811" y="93791"/>
                  <a:pt x="186275" y="78121"/>
                </a:cubicBezTo>
                <a:cubicBezTo>
                  <a:pt x="188913" y="75509"/>
                  <a:pt x="187594" y="70286"/>
                  <a:pt x="183638" y="70286"/>
                </a:cubicBezTo>
                <a:cubicBezTo>
                  <a:pt x="183638" y="70286"/>
                  <a:pt x="183638" y="70286"/>
                  <a:pt x="159898" y="67674"/>
                </a:cubicBezTo>
                <a:cubicBezTo>
                  <a:pt x="159898" y="67674"/>
                  <a:pt x="159898" y="67674"/>
                  <a:pt x="150666" y="46781"/>
                </a:cubicBezTo>
                <a:cubicBezTo>
                  <a:pt x="149348" y="42863"/>
                  <a:pt x="144072" y="42863"/>
                  <a:pt x="142753" y="46781"/>
                </a:cubicBezTo>
                <a:close/>
                <a:moveTo>
                  <a:pt x="59531" y="0"/>
                </a:moveTo>
                <a:cubicBezTo>
                  <a:pt x="59531" y="0"/>
                  <a:pt x="59531" y="0"/>
                  <a:pt x="234157" y="0"/>
                </a:cubicBezTo>
                <a:lnTo>
                  <a:pt x="234157" y="27608"/>
                </a:lnTo>
                <a:cubicBezTo>
                  <a:pt x="234157" y="27608"/>
                  <a:pt x="234157" y="27608"/>
                  <a:pt x="293688" y="27608"/>
                </a:cubicBezTo>
                <a:cubicBezTo>
                  <a:pt x="293688" y="27608"/>
                  <a:pt x="293688" y="27608"/>
                  <a:pt x="293688" y="73620"/>
                </a:cubicBezTo>
                <a:cubicBezTo>
                  <a:pt x="293688" y="106487"/>
                  <a:pt x="267230" y="132780"/>
                  <a:pt x="234157" y="132780"/>
                </a:cubicBezTo>
                <a:cubicBezTo>
                  <a:pt x="234157" y="132780"/>
                  <a:pt x="234157" y="132780"/>
                  <a:pt x="226219" y="132780"/>
                </a:cubicBezTo>
                <a:cubicBezTo>
                  <a:pt x="218282" y="148555"/>
                  <a:pt x="206375" y="163016"/>
                  <a:pt x="190500" y="170904"/>
                </a:cubicBezTo>
                <a:cubicBezTo>
                  <a:pt x="174625" y="181421"/>
                  <a:pt x="165365" y="198512"/>
                  <a:pt x="165365" y="216917"/>
                </a:cubicBezTo>
                <a:cubicBezTo>
                  <a:pt x="165365" y="216917"/>
                  <a:pt x="165365" y="216917"/>
                  <a:pt x="165365" y="253727"/>
                </a:cubicBezTo>
                <a:cubicBezTo>
                  <a:pt x="165365" y="253727"/>
                  <a:pt x="165365" y="253727"/>
                  <a:pt x="186531" y="253727"/>
                </a:cubicBezTo>
                <a:cubicBezTo>
                  <a:pt x="193146" y="253727"/>
                  <a:pt x="198438" y="258986"/>
                  <a:pt x="198438" y="265559"/>
                </a:cubicBezTo>
                <a:cubicBezTo>
                  <a:pt x="198438" y="265559"/>
                  <a:pt x="198438" y="265559"/>
                  <a:pt x="198438" y="281335"/>
                </a:cubicBezTo>
                <a:cubicBezTo>
                  <a:pt x="198438" y="281335"/>
                  <a:pt x="198438" y="281335"/>
                  <a:pt x="216959" y="281335"/>
                </a:cubicBezTo>
                <a:cubicBezTo>
                  <a:pt x="216959" y="281335"/>
                  <a:pt x="216959" y="281335"/>
                  <a:pt x="216959" y="336550"/>
                </a:cubicBezTo>
                <a:cubicBezTo>
                  <a:pt x="216959" y="336550"/>
                  <a:pt x="216959" y="336550"/>
                  <a:pt x="76729" y="336550"/>
                </a:cubicBezTo>
                <a:cubicBezTo>
                  <a:pt x="76729" y="336550"/>
                  <a:pt x="76729" y="336550"/>
                  <a:pt x="76729" y="281335"/>
                </a:cubicBezTo>
                <a:cubicBezTo>
                  <a:pt x="76729" y="281335"/>
                  <a:pt x="76729" y="281335"/>
                  <a:pt x="95250" y="281335"/>
                </a:cubicBezTo>
                <a:cubicBezTo>
                  <a:pt x="95250" y="281335"/>
                  <a:pt x="95250" y="281335"/>
                  <a:pt x="95250" y="265559"/>
                </a:cubicBezTo>
                <a:cubicBezTo>
                  <a:pt x="95250" y="258986"/>
                  <a:pt x="100542" y="253727"/>
                  <a:pt x="107156" y="253727"/>
                </a:cubicBezTo>
                <a:cubicBezTo>
                  <a:pt x="107156" y="253727"/>
                  <a:pt x="107156" y="253727"/>
                  <a:pt x="128323" y="253727"/>
                </a:cubicBezTo>
                <a:cubicBezTo>
                  <a:pt x="128323" y="253727"/>
                  <a:pt x="128323" y="253727"/>
                  <a:pt x="128323" y="216917"/>
                </a:cubicBezTo>
                <a:cubicBezTo>
                  <a:pt x="128323" y="198512"/>
                  <a:pt x="119063" y="181421"/>
                  <a:pt x="103188" y="170904"/>
                </a:cubicBezTo>
                <a:cubicBezTo>
                  <a:pt x="87313" y="163016"/>
                  <a:pt x="75406" y="148555"/>
                  <a:pt x="67469" y="132780"/>
                </a:cubicBezTo>
                <a:cubicBezTo>
                  <a:pt x="67469" y="132780"/>
                  <a:pt x="67469" y="132780"/>
                  <a:pt x="59531" y="132780"/>
                </a:cubicBezTo>
                <a:cubicBezTo>
                  <a:pt x="26458" y="132780"/>
                  <a:pt x="0" y="106487"/>
                  <a:pt x="0" y="73620"/>
                </a:cubicBezTo>
                <a:cubicBezTo>
                  <a:pt x="0" y="73620"/>
                  <a:pt x="0" y="73620"/>
                  <a:pt x="0" y="27608"/>
                </a:cubicBezTo>
                <a:cubicBezTo>
                  <a:pt x="0" y="27608"/>
                  <a:pt x="0" y="27608"/>
                  <a:pt x="59531" y="27608"/>
                </a:cubicBezTo>
                <a:cubicBezTo>
                  <a:pt x="59531" y="27608"/>
                  <a:pt x="59531" y="27608"/>
                  <a:pt x="595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椭圆 12"/>
          <p:cNvSpPr/>
          <p:nvPr/>
        </p:nvSpPr>
        <p:spPr>
          <a:xfrm>
            <a:off x="9794011" y="3585029"/>
            <a:ext cx="1054224" cy="1054224"/>
          </a:xfrm>
          <a:custGeom>
            <a:avLst/>
            <a:gdLst>
              <a:gd name="T0" fmla="*/ 196 w 260"/>
              <a:gd name="T1" fmla="*/ 164 h 260"/>
              <a:gd name="T2" fmla="*/ 150 w 260"/>
              <a:gd name="T3" fmla="*/ 118 h 260"/>
              <a:gd name="T4" fmla="*/ 260 w 260"/>
              <a:gd name="T5" fmla="*/ 36 h 260"/>
              <a:gd name="T6" fmla="*/ 228 w 260"/>
              <a:gd name="T7" fmla="*/ 4 h 260"/>
              <a:gd name="T8" fmla="*/ 91 w 260"/>
              <a:gd name="T9" fmla="*/ 59 h 260"/>
              <a:gd name="T10" fmla="*/ 48 w 260"/>
              <a:gd name="T11" fmla="*/ 16 h 260"/>
              <a:gd name="T12" fmla="*/ 9 w 260"/>
              <a:gd name="T13" fmla="*/ 9 h 260"/>
              <a:gd name="T14" fmla="*/ 16 w 260"/>
              <a:gd name="T15" fmla="*/ 48 h 260"/>
              <a:gd name="T16" fmla="*/ 59 w 260"/>
              <a:gd name="T17" fmla="*/ 91 h 260"/>
              <a:gd name="T18" fmla="*/ 4 w 260"/>
              <a:gd name="T19" fmla="*/ 228 h 260"/>
              <a:gd name="T20" fmla="*/ 36 w 260"/>
              <a:gd name="T21" fmla="*/ 260 h 260"/>
              <a:gd name="T22" fmla="*/ 118 w 260"/>
              <a:gd name="T23" fmla="*/ 150 h 260"/>
              <a:gd name="T24" fmla="*/ 164 w 260"/>
              <a:gd name="T25" fmla="*/ 196 h 260"/>
              <a:gd name="T26" fmla="*/ 164 w 260"/>
              <a:gd name="T27" fmla="*/ 260 h 260"/>
              <a:gd name="T28" fmla="*/ 196 w 260"/>
              <a:gd name="T29" fmla="*/ 260 h 260"/>
              <a:gd name="T30" fmla="*/ 212 w 260"/>
              <a:gd name="T31" fmla="*/ 212 h 260"/>
              <a:gd name="T32" fmla="*/ 260 w 260"/>
              <a:gd name="T33" fmla="*/ 196 h 260"/>
              <a:gd name="T34" fmla="*/ 260 w 260"/>
              <a:gd name="T35" fmla="*/ 164 h 260"/>
              <a:gd name="T36" fmla="*/ 196 w 260"/>
              <a:gd name="T37" fmla="*/ 164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0" h="260">
                <a:moveTo>
                  <a:pt x="196" y="164"/>
                </a:moveTo>
                <a:cubicBezTo>
                  <a:pt x="150" y="118"/>
                  <a:pt x="150" y="118"/>
                  <a:pt x="150" y="118"/>
                </a:cubicBezTo>
                <a:cubicBezTo>
                  <a:pt x="260" y="36"/>
                  <a:pt x="260" y="36"/>
                  <a:pt x="260" y="36"/>
                </a:cubicBezTo>
                <a:cubicBezTo>
                  <a:pt x="228" y="4"/>
                  <a:pt x="228" y="4"/>
                  <a:pt x="228" y="4"/>
                </a:cubicBezTo>
                <a:cubicBezTo>
                  <a:pt x="91" y="59"/>
                  <a:pt x="91" y="59"/>
                  <a:pt x="91" y="59"/>
                </a:cubicBezTo>
                <a:cubicBezTo>
                  <a:pt x="48" y="16"/>
                  <a:pt x="48" y="16"/>
                  <a:pt x="48" y="16"/>
                </a:cubicBezTo>
                <a:cubicBezTo>
                  <a:pt x="35" y="3"/>
                  <a:pt x="18" y="0"/>
                  <a:pt x="9" y="9"/>
                </a:cubicBezTo>
                <a:cubicBezTo>
                  <a:pt x="0" y="18"/>
                  <a:pt x="3" y="35"/>
                  <a:pt x="16" y="48"/>
                </a:cubicBezTo>
                <a:cubicBezTo>
                  <a:pt x="59" y="91"/>
                  <a:pt x="59" y="91"/>
                  <a:pt x="59" y="91"/>
                </a:cubicBezTo>
                <a:cubicBezTo>
                  <a:pt x="4" y="228"/>
                  <a:pt x="4" y="228"/>
                  <a:pt x="4" y="228"/>
                </a:cubicBezTo>
                <a:cubicBezTo>
                  <a:pt x="36" y="260"/>
                  <a:pt x="36" y="260"/>
                  <a:pt x="36" y="26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64" y="196"/>
                  <a:pt x="164" y="196"/>
                  <a:pt x="164" y="196"/>
                </a:cubicBezTo>
                <a:cubicBezTo>
                  <a:pt x="164" y="260"/>
                  <a:pt x="164" y="260"/>
                  <a:pt x="164" y="260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60" y="196"/>
                  <a:pt x="260" y="196"/>
                  <a:pt x="260" y="196"/>
                </a:cubicBezTo>
                <a:cubicBezTo>
                  <a:pt x="260" y="164"/>
                  <a:pt x="260" y="164"/>
                  <a:pt x="260" y="164"/>
                </a:cubicBezTo>
                <a:lnTo>
                  <a:pt x="196" y="1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64341" y="1999192"/>
            <a:ext cx="9376229" cy="1084848"/>
            <a:chOff x="6798183" y="1591042"/>
            <a:chExt cx="9376229" cy="1084848"/>
          </a:xfrm>
        </p:grpSpPr>
        <p:sp>
          <p:nvSpPr>
            <p:cNvPr id="15" name="矩形 14"/>
            <p:cNvSpPr/>
            <p:nvPr/>
          </p:nvSpPr>
          <p:spPr>
            <a:xfrm>
              <a:off x="6798183" y="2088806"/>
              <a:ext cx="9376229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To make a presentation On a projector or computer Or they can print the presentation into film for a wider range of applications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798184" y="1591042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1033453" y="4744538"/>
            <a:ext cx="1702026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 add</a:t>
            </a:r>
          </a:p>
        </p:txBody>
      </p:sp>
      <p:sp>
        <p:nvSpPr>
          <p:cNvPr id="18" name="矩形 17"/>
          <p:cNvSpPr/>
          <p:nvPr/>
        </p:nvSpPr>
        <p:spPr>
          <a:xfrm>
            <a:off x="3142617" y="4744538"/>
            <a:ext cx="1702026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 add</a:t>
            </a:r>
          </a:p>
        </p:txBody>
      </p:sp>
      <p:sp>
        <p:nvSpPr>
          <p:cNvPr id="19" name="矩形 18"/>
          <p:cNvSpPr/>
          <p:nvPr/>
        </p:nvSpPr>
        <p:spPr>
          <a:xfrm>
            <a:off x="5244986" y="4744538"/>
            <a:ext cx="1702026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 add</a:t>
            </a:r>
          </a:p>
        </p:txBody>
      </p:sp>
      <p:sp>
        <p:nvSpPr>
          <p:cNvPr id="20" name="矩形 19"/>
          <p:cNvSpPr/>
          <p:nvPr/>
        </p:nvSpPr>
        <p:spPr>
          <a:xfrm>
            <a:off x="7360945" y="4744538"/>
            <a:ext cx="1702026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 add</a:t>
            </a:r>
          </a:p>
        </p:txBody>
      </p:sp>
      <p:sp>
        <p:nvSpPr>
          <p:cNvPr id="21" name="矩形 20"/>
          <p:cNvSpPr/>
          <p:nvPr/>
        </p:nvSpPr>
        <p:spPr>
          <a:xfrm>
            <a:off x="9476904" y="4744538"/>
            <a:ext cx="1702026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 add</a:t>
            </a:r>
          </a:p>
        </p:txBody>
      </p:sp>
    </p:spTree>
    <p:extLst>
      <p:ext uri="{BB962C8B-B14F-4D97-AF65-F5344CB8AC3E}">
        <p14:creationId xmlns:p14="http://schemas.microsoft.com/office/powerpoint/2010/main" val="1867327059"/>
      </p:ext>
    </p:extLst>
  </p:cSld>
  <p:clrMapOvr>
    <a:masterClrMapping/>
  </p:clrMapOvr>
  <p:transition spd="slow" advTm="4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17" grpId="0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1186317" y="2048858"/>
            <a:ext cx="4720998" cy="1554163"/>
          </a:xfrm>
          <a:prstGeom prst="roundRect">
            <a:avLst>
              <a:gd name="adj" fmla="val 1106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1186317" y="4022801"/>
            <a:ext cx="4720998" cy="1554163"/>
          </a:xfrm>
          <a:prstGeom prst="roundRect">
            <a:avLst>
              <a:gd name="adj" fmla="val 11064"/>
            </a:avLst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6226629" y="2048858"/>
            <a:ext cx="4720998" cy="1554163"/>
          </a:xfrm>
          <a:prstGeom prst="roundRect">
            <a:avLst>
              <a:gd name="adj" fmla="val 1106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6226629" y="4022801"/>
            <a:ext cx="4720998" cy="1554163"/>
          </a:xfrm>
          <a:prstGeom prst="roundRect">
            <a:avLst>
              <a:gd name="adj" fmla="val 1106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8" name="组合 27"/>
          <p:cNvGrpSpPr/>
          <p:nvPr/>
        </p:nvGrpSpPr>
        <p:grpSpPr>
          <a:xfrm>
            <a:off x="7638368" y="2222890"/>
            <a:ext cx="3368150" cy="939708"/>
            <a:chOff x="6798184" y="1678126"/>
            <a:chExt cx="3368150" cy="939708"/>
          </a:xfrm>
        </p:grpSpPr>
        <p:sp>
          <p:nvSpPr>
            <p:cNvPr id="29" name="矩形 28"/>
            <p:cNvSpPr/>
            <p:nvPr/>
          </p:nvSpPr>
          <p:spPr>
            <a:xfrm>
              <a:off x="6798184" y="2030750"/>
              <a:ext cx="3368150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38368" y="4190531"/>
            <a:ext cx="3368150" cy="939708"/>
            <a:chOff x="6798184" y="1678126"/>
            <a:chExt cx="3368150" cy="939708"/>
          </a:xfrm>
        </p:grpSpPr>
        <p:sp>
          <p:nvSpPr>
            <p:cNvPr id="32" name="矩形 31"/>
            <p:cNvSpPr/>
            <p:nvPr/>
          </p:nvSpPr>
          <p:spPr>
            <a:xfrm>
              <a:off x="6798184" y="2030750"/>
              <a:ext cx="3368150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626252" y="2222890"/>
            <a:ext cx="3368150" cy="939708"/>
            <a:chOff x="6798184" y="1678126"/>
            <a:chExt cx="3368150" cy="939708"/>
          </a:xfrm>
        </p:grpSpPr>
        <p:sp>
          <p:nvSpPr>
            <p:cNvPr id="35" name="矩形 34"/>
            <p:cNvSpPr/>
            <p:nvPr/>
          </p:nvSpPr>
          <p:spPr>
            <a:xfrm>
              <a:off x="6798184" y="2030750"/>
              <a:ext cx="3368150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26252" y="4190531"/>
            <a:ext cx="3368150" cy="939708"/>
            <a:chOff x="6798184" y="1678126"/>
            <a:chExt cx="3368150" cy="939708"/>
          </a:xfrm>
        </p:grpSpPr>
        <p:sp>
          <p:nvSpPr>
            <p:cNvPr id="38" name="矩形 37"/>
            <p:cNvSpPr/>
            <p:nvPr/>
          </p:nvSpPr>
          <p:spPr>
            <a:xfrm>
              <a:off x="6798184" y="2030750"/>
              <a:ext cx="3368150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Users can present on a projector or computer or print out a presentation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Title text added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208448"/>
      </p:ext>
    </p:extLst>
  </p:cSld>
  <p:clrMapOvr>
    <a:masterClrMapping/>
  </p:clrMapOvr>
  <p:transition spd="slow" advTm="4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11" grpId="0" animBg="1"/>
          <p:bldP spid="14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11" grpId="0" animBg="1"/>
          <p:bldP spid="14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8000" y="4105072"/>
            <a:ext cx="11169650" cy="22766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矩形 3"/>
          <p:cNvSpPr/>
          <p:nvPr/>
        </p:nvSpPr>
        <p:spPr>
          <a:xfrm>
            <a:off x="514350" y="476250"/>
            <a:ext cx="11163300" cy="59055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518400" y="3639241"/>
            <a:ext cx="906259" cy="906259"/>
            <a:chOff x="6781800" y="3514522"/>
            <a:chExt cx="1181100" cy="1181100"/>
          </a:xfrm>
        </p:grpSpPr>
        <p:sp>
          <p:nvSpPr>
            <p:cNvPr id="27" name="椭圆 26"/>
            <p:cNvSpPr/>
            <p:nvPr/>
          </p:nvSpPr>
          <p:spPr>
            <a:xfrm>
              <a:off x="6781800" y="3514522"/>
              <a:ext cx="1181100" cy="118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椭圆 12"/>
            <p:cNvSpPr/>
            <p:nvPr/>
          </p:nvSpPr>
          <p:spPr>
            <a:xfrm>
              <a:off x="7040950" y="3762172"/>
              <a:ext cx="662800" cy="685800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85673" y="3639241"/>
            <a:ext cx="906259" cy="906259"/>
            <a:chOff x="6781800" y="3514522"/>
            <a:chExt cx="1181100" cy="1181100"/>
          </a:xfrm>
        </p:grpSpPr>
        <p:sp>
          <p:nvSpPr>
            <p:cNvPr id="30" name="椭圆 29"/>
            <p:cNvSpPr/>
            <p:nvPr/>
          </p:nvSpPr>
          <p:spPr>
            <a:xfrm>
              <a:off x="6781800" y="3514522"/>
              <a:ext cx="1181100" cy="118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椭圆 16"/>
            <p:cNvSpPr/>
            <p:nvPr/>
          </p:nvSpPr>
          <p:spPr>
            <a:xfrm>
              <a:off x="7029450" y="3790287"/>
              <a:ext cx="685800" cy="629569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052945" y="3639241"/>
            <a:ext cx="906259" cy="906259"/>
            <a:chOff x="6781800" y="3514522"/>
            <a:chExt cx="1181100" cy="1181100"/>
          </a:xfrm>
        </p:grpSpPr>
        <p:sp>
          <p:nvSpPr>
            <p:cNvPr id="33" name="椭圆 32"/>
            <p:cNvSpPr/>
            <p:nvPr/>
          </p:nvSpPr>
          <p:spPr>
            <a:xfrm>
              <a:off x="6781800" y="3514522"/>
              <a:ext cx="1181100" cy="118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椭圆 19"/>
            <p:cNvSpPr/>
            <p:nvPr/>
          </p:nvSpPr>
          <p:spPr>
            <a:xfrm>
              <a:off x="7039697" y="3762172"/>
              <a:ext cx="665305" cy="685800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22" name="直接连接符 21"/>
          <p:cNvCxnSpPr>
            <a:cxnSpLocks/>
          </p:cNvCxnSpPr>
          <p:nvPr/>
        </p:nvCxnSpPr>
        <p:spPr>
          <a:xfrm>
            <a:off x="1488333" y="5097295"/>
            <a:ext cx="1926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400783" y="4327854"/>
            <a:ext cx="210117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时尚中黑简体" panose="01010104010101010101" pitchFamily="2" charset="-122"/>
                <a:cs typeface="+mn-cs"/>
              </a:rPr>
              <a:t>PART 04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00784" y="5164474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</p:spTree>
    <p:extLst>
      <p:ext uri="{BB962C8B-B14F-4D97-AF65-F5344CB8AC3E}">
        <p14:creationId xmlns:p14="http://schemas.microsoft.com/office/powerpoint/2010/main" val="10752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:a14="http://schemas.microsoft.com/office/drawing/2010/main" xmlns="">
      <p:transition spd="slow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多边形: 形状 47"/>
          <p:cNvSpPr/>
          <p:nvPr/>
        </p:nvSpPr>
        <p:spPr>
          <a:xfrm>
            <a:off x="525294" y="2527679"/>
            <a:ext cx="11157625" cy="2112542"/>
          </a:xfrm>
          <a:custGeom>
            <a:avLst/>
            <a:gdLst>
              <a:gd name="connsiteX0" fmla="*/ 0 w 11157625"/>
              <a:gd name="connsiteY0" fmla="*/ 1796803 h 2098490"/>
              <a:gd name="connsiteX1" fmla="*/ 1877438 w 11157625"/>
              <a:gd name="connsiteY1" fmla="*/ 1174233 h 2098490"/>
              <a:gd name="connsiteX2" fmla="*/ 4406629 w 11157625"/>
              <a:gd name="connsiteY2" fmla="*/ 2098361 h 2098490"/>
              <a:gd name="connsiteX3" fmla="*/ 7033097 w 11157625"/>
              <a:gd name="connsiteY3" fmla="*/ 1232599 h 2098490"/>
              <a:gd name="connsiteX4" fmla="*/ 8073957 w 11157625"/>
              <a:gd name="connsiteY4" fmla="*/ 84735 h 2098490"/>
              <a:gd name="connsiteX5" fmla="*/ 9367736 w 11157625"/>
              <a:gd name="connsiteY5" fmla="*/ 172284 h 2098490"/>
              <a:gd name="connsiteX6" fmla="*/ 11157625 w 11157625"/>
              <a:gd name="connsiteY6" fmla="*/ 862948 h 2098490"/>
              <a:gd name="connsiteX0" fmla="*/ 0 w 11157625"/>
              <a:gd name="connsiteY0" fmla="*/ 1747795 h 2049480"/>
              <a:gd name="connsiteX1" fmla="*/ 1877438 w 11157625"/>
              <a:gd name="connsiteY1" fmla="*/ 1125225 h 2049480"/>
              <a:gd name="connsiteX2" fmla="*/ 4406629 w 11157625"/>
              <a:gd name="connsiteY2" fmla="*/ 2049353 h 2049480"/>
              <a:gd name="connsiteX3" fmla="*/ 7033097 w 11157625"/>
              <a:gd name="connsiteY3" fmla="*/ 1183591 h 2049480"/>
              <a:gd name="connsiteX4" fmla="*/ 7966953 w 11157625"/>
              <a:gd name="connsiteY4" fmla="*/ 103821 h 2049480"/>
              <a:gd name="connsiteX5" fmla="*/ 9367736 w 11157625"/>
              <a:gd name="connsiteY5" fmla="*/ 123276 h 2049480"/>
              <a:gd name="connsiteX6" fmla="*/ 11157625 w 11157625"/>
              <a:gd name="connsiteY6" fmla="*/ 813940 h 2049480"/>
              <a:gd name="connsiteX0" fmla="*/ 0 w 11157625"/>
              <a:gd name="connsiteY0" fmla="*/ 1810857 h 2112542"/>
              <a:gd name="connsiteX1" fmla="*/ 1877438 w 11157625"/>
              <a:gd name="connsiteY1" fmla="*/ 1188287 h 2112542"/>
              <a:gd name="connsiteX2" fmla="*/ 4406629 w 11157625"/>
              <a:gd name="connsiteY2" fmla="*/ 2112415 h 2112542"/>
              <a:gd name="connsiteX3" fmla="*/ 7033097 w 11157625"/>
              <a:gd name="connsiteY3" fmla="*/ 1246653 h 2112542"/>
              <a:gd name="connsiteX4" fmla="*/ 7966953 w 11157625"/>
              <a:gd name="connsiteY4" fmla="*/ 166883 h 2112542"/>
              <a:gd name="connsiteX5" fmla="*/ 9367736 w 11157625"/>
              <a:gd name="connsiteY5" fmla="*/ 186338 h 2112542"/>
              <a:gd name="connsiteX6" fmla="*/ 11157625 w 11157625"/>
              <a:gd name="connsiteY6" fmla="*/ 877002 h 211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7625" h="2112542">
                <a:moveTo>
                  <a:pt x="0" y="1810857"/>
                </a:moveTo>
                <a:cubicBezTo>
                  <a:pt x="571500" y="1474442"/>
                  <a:pt x="1143000" y="1138027"/>
                  <a:pt x="1877438" y="1188287"/>
                </a:cubicBezTo>
                <a:cubicBezTo>
                  <a:pt x="2611876" y="1238547"/>
                  <a:pt x="3547353" y="2102687"/>
                  <a:pt x="4406629" y="2112415"/>
                </a:cubicBezTo>
                <a:cubicBezTo>
                  <a:pt x="5265905" y="2122143"/>
                  <a:pt x="6439710" y="1570908"/>
                  <a:pt x="7033097" y="1246653"/>
                </a:cubicBezTo>
                <a:cubicBezTo>
                  <a:pt x="7626484" y="922398"/>
                  <a:pt x="7470842" y="489517"/>
                  <a:pt x="7966953" y="166883"/>
                </a:cubicBezTo>
                <a:cubicBezTo>
                  <a:pt x="8463064" y="-155751"/>
                  <a:pt x="8835957" y="67985"/>
                  <a:pt x="9367736" y="186338"/>
                </a:cubicBezTo>
                <a:cubicBezTo>
                  <a:pt x="9899515" y="304691"/>
                  <a:pt x="10519653" y="596521"/>
                  <a:pt x="11157625" y="877002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75153" y="711201"/>
            <a:ext cx="244169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19735" y="3054508"/>
            <a:ext cx="1677942" cy="1469710"/>
            <a:chOff x="1721794" y="2896808"/>
            <a:chExt cx="2038028" cy="1785109"/>
          </a:xfrm>
        </p:grpSpPr>
        <p:grpSp>
          <p:nvGrpSpPr>
            <p:cNvPr id="6" name="组合 5"/>
            <p:cNvGrpSpPr/>
            <p:nvPr/>
          </p:nvGrpSpPr>
          <p:grpSpPr>
            <a:xfrm>
              <a:off x="1721794" y="2896808"/>
              <a:ext cx="2038028" cy="1785109"/>
              <a:chOff x="1721794" y="2896808"/>
              <a:chExt cx="2038028" cy="1785109"/>
            </a:xfrm>
          </p:grpSpPr>
          <p:sp>
            <p:nvSpPr>
              <p:cNvPr id="3" name="菱形 2"/>
              <p:cNvSpPr/>
              <p:nvPr/>
            </p:nvSpPr>
            <p:spPr>
              <a:xfrm>
                <a:off x="1721794" y="2896808"/>
                <a:ext cx="1785109" cy="1785109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2" name="菱形 21"/>
              <p:cNvSpPr/>
              <p:nvPr/>
            </p:nvSpPr>
            <p:spPr>
              <a:xfrm>
                <a:off x="1974713" y="2896808"/>
                <a:ext cx="1785109" cy="1785109"/>
              </a:xfrm>
              <a:prstGeom prst="diamond">
                <a:avLst/>
              </a:prstGeom>
              <a:solidFill>
                <a:schemeClr val="accent3"/>
              </a:solidFill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2404250" y="3404641"/>
              <a:ext cx="988022" cy="7272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84075" y="3947063"/>
            <a:ext cx="1677942" cy="1469710"/>
            <a:chOff x="1721794" y="2896808"/>
            <a:chExt cx="2038028" cy="1785109"/>
          </a:xfrm>
        </p:grpSpPr>
        <p:grpSp>
          <p:nvGrpSpPr>
            <p:cNvPr id="25" name="组合 24"/>
            <p:cNvGrpSpPr/>
            <p:nvPr/>
          </p:nvGrpSpPr>
          <p:grpSpPr>
            <a:xfrm>
              <a:off x="1721794" y="2896808"/>
              <a:ext cx="2038028" cy="1785109"/>
              <a:chOff x="1721794" y="2896808"/>
              <a:chExt cx="2038028" cy="1785109"/>
            </a:xfrm>
          </p:grpSpPr>
          <p:sp>
            <p:nvSpPr>
              <p:cNvPr id="27" name="菱形 26"/>
              <p:cNvSpPr/>
              <p:nvPr/>
            </p:nvSpPr>
            <p:spPr>
              <a:xfrm>
                <a:off x="1721794" y="2896808"/>
                <a:ext cx="1785109" cy="1785109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8" name="菱形 27"/>
              <p:cNvSpPr/>
              <p:nvPr/>
            </p:nvSpPr>
            <p:spPr>
              <a:xfrm>
                <a:off x="1974713" y="2896808"/>
                <a:ext cx="1785109" cy="1785109"/>
              </a:xfrm>
              <a:prstGeom prst="diamond">
                <a:avLst/>
              </a:prstGeom>
              <a:solidFill>
                <a:schemeClr val="accent3"/>
              </a:solidFill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2404250" y="3404641"/>
              <a:ext cx="988022" cy="7850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48415" y="3054507"/>
            <a:ext cx="1677942" cy="1469710"/>
            <a:chOff x="1721794" y="2896808"/>
            <a:chExt cx="2038028" cy="17851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721794" y="2896808"/>
              <a:ext cx="2038028" cy="1785109"/>
              <a:chOff x="1721794" y="2896808"/>
              <a:chExt cx="2038028" cy="1785109"/>
            </a:xfrm>
          </p:grpSpPr>
          <p:sp>
            <p:nvSpPr>
              <p:cNvPr id="32" name="菱形 31"/>
              <p:cNvSpPr/>
              <p:nvPr/>
            </p:nvSpPr>
            <p:spPr>
              <a:xfrm>
                <a:off x="1721794" y="2896808"/>
                <a:ext cx="1785109" cy="1785109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3" name="菱形 32"/>
              <p:cNvSpPr/>
              <p:nvPr/>
            </p:nvSpPr>
            <p:spPr>
              <a:xfrm>
                <a:off x="1974713" y="2896808"/>
                <a:ext cx="1785109" cy="1785109"/>
              </a:xfrm>
              <a:prstGeom prst="diamond">
                <a:avLst/>
              </a:prstGeom>
              <a:solidFill>
                <a:schemeClr val="accent3"/>
              </a:solidFill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2404250" y="3404641"/>
              <a:ext cx="988022" cy="7850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012756" y="2013648"/>
            <a:ext cx="1677942" cy="1469710"/>
            <a:chOff x="1721794" y="2896808"/>
            <a:chExt cx="2038028" cy="1785109"/>
          </a:xfrm>
        </p:grpSpPr>
        <p:grpSp>
          <p:nvGrpSpPr>
            <p:cNvPr id="35" name="组合 34"/>
            <p:cNvGrpSpPr/>
            <p:nvPr/>
          </p:nvGrpSpPr>
          <p:grpSpPr>
            <a:xfrm>
              <a:off x="1721794" y="2896808"/>
              <a:ext cx="2038028" cy="1785109"/>
              <a:chOff x="1721794" y="2896808"/>
              <a:chExt cx="2038028" cy="1785109"/>
            </a:xfrm>
          </p:grpSpPr>
          <p:sp>
            <p:nvSpPr>
              <p:cNvPr id="37" name="菱形 36"/>
              <p:cNvSpPr/>
              <p:nvPr/>
            </p:nvSpPr>
            <p:spPr>
              <a:xfrm>
                <a:off x="1721794" y="2896808"/>
                <a:ext cx="1785109" cy="1785109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8" name="菱形 37"/>
              <p:cNvSpPr/>
              <p:nvPr/>
            </p:nvSpPr>
            <p:spPr>
              <a:xfrm>
                <a:off x="1974713" y="2896808"/>
                <a:ext cx="1785109" cy="1785109"/>
              </a:xfrm>
              <a:prstGeom prst="diamond">
                <a:avLst/>
              </a:prstGeom>
              <a:solidFill>
                <a:schemeClr val="accent3"/>
              </a:solidFill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2404250" y="3404641"/>
              <a:ext cx="988022" cy="7850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时尚中黑简体" panose="01010104010101010101" pitchFamily="2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338927" y="475765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807857" y="333978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475839" y="468191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940180" y="364360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8" name="椭圆 7"/>
          <p:cNvSpPr/>
          <p:nvPr/>
        </p:nvSpPr>
        <p:spPr>
          <a:xfrm>
            <a:off x="5759805" y="1377094"/>
            <a:ext cx="93324" cy="933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054771" y="1377094"/>
            <a:ext cx="93324" cy="933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349736" y="1377094"/>
            <a:ext cx="93324" cy="933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254167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2641893072"/>
              </p:ext>
            </p:extLst>
          </p:nvPr>
        </p:nvGraphicFramePr>
        <p:xfrm>
          <a:off x="629505" y="1810916"/>
          <a:ext cx="6046627" cy="403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6454167" y="2208705"/>
            <a:ext cx="3368150" cy="939708"/>
            <a:chOff x="6798184" y="1678126"/>
            <a:chExt cx="3368150" cy="939708"/>
          </a:xfrm>
        </p:grpSpPr>
        <p:sp>
          <p:nvSpPr>
            <p:cNvPr id="11" name="矩形 10"/>
            <p:cNvSpPr/>
            <p:nvPr/>
          </p:nvSpPr>
          <p:spPr>
            <a:xfrm>
              <a:off x="6798184" y="2030750"/>
              <a:ext cx="3368150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798184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accent3"/>
                  </a:solidFill>
                </a:rPr>
                <a:t>Title text added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54167" y="4029564"/>
            <a:ext cx="3368150" cy="939708"/>
            <a:chOff x="6798184" y="1678126"/>
            <a:chExt cx="3368150" cy="939708"/>
          </a:xfrm>
        </p:grpSpPr>
        <p:sp>
          <p:nvSpPr>
            <p:cNvPr id="14" name="矩形 13"/>
            <p:cNvSpPr/>
            <p:nvPr/>
          </p:nvSpPr>
          <p:spPr>
            <a:xfrm>
              <a:off x="6798184" y="2030750"/>
              <a:ext cx="3368150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cxnSp>
        <p:nvCxnSpPr>
          <p:cNvPr id="16" name="直接连接符 15"/>
          <p:cNvCxnSpPr>
            <a:cxnSpLocks/>
          </p:cNvCxnSpPr>
          <p:nvPr/>
        </p:nvCxnSpPr>
        <p:spPr>
          <a:xfrm>
            <a:off x="6531428" y="3686629"/>
            <a:ext cx="943429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94338"/>
      </p:ext>
    </p:extLst>
  </p:cSld>
  <p:clrMapOvr>
    <a:masterClrMapping/>
  </p:clrMapOvr>
  <p:transition spd="slow" advTm="4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c="http://schemas.openxmlformats.org/drawingml/2006/chart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907314" y="2307772"/>
            <a:ext cx="0" cy="8128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Pad Air 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6469" y="1661997"/>
            <a:ext cx="2970372" cy="425473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145732" y="2431597"/>
            <a:ext cx="4812553" cy="688975"/>
            <a:chOff x="6798183" y="1678126"/>
            <a:chExt cx="4812553" cy="688975"/>
          </a:xfrm>
        </p:grpSpPr>
        <p:sp>
          <p:nvSpPr>
            <p:cNvPr id="8" name="矩形 7"/>
            <p:cNvSpPr/>
            <p:nvPr/>
          </p:nvSpPr>
          <p:spPr>
            <a:xfrm>
              <a:off x="6798183" y="2016236"/>
              <a:ext cx="4812553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798183" y="1678126"/>
              <a:ext cx="3099867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3"/>
                  </a:solidFill>
                </a:rPr>
                <a:t>Title text added</a:t>
              </a:r>
            </a:p>
          </p:txBody>
        </p:sp>
      </p:grp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5804879" y="3458682"/>
            <a:ext cx="5153406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 into film for wider application</a:t>
            </a:r>
          </a:p>
        </p:txBody>
      </p:sp>
      <p:sp>
        <p:nvSpPr>
          <p:cNvPr id="14" name="矩形 13"/>
          <p:cNvSpPr/>
          <p:nvPr/>
        </p:nvSpPr>
        <p:spPr>
          <a:xfrm>
            <a:off x="5804879" y="4182436"/>
            <a:ext cx="5153406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 into film for wider application</a:t>
            </a:r>
          </a:p>
        </p:txBody>
      </p:sp>
      <p:sp>
        <p:nvSpPr>
          <p:cNvPr id="15" name="矩形 14"/>
          <p:cNvSpPr/>
          <p:nvPr/>
        </p:nvSpPr>
        <p:spPr>
          <a:xfrm>
            <a:off x="5804879" y="4906190"/>
            <a:ext cx="5153406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 into film for wider application</a:t>
            </a:r>
          </a:p>
        </p:txBody>
      </p:sp>
    </p:spTree>
    <p:extLst>
      <p:ext uri="{BB962C8B-B14F-4D97-AF65-F5344CB8AC3E}">
        <p14:creationId xmlns:p14="http://schemas.microsoft.com/office/powerpoint/2010/main" val="4111400318"/>
      </p:ext>
    </p:extLst>
  </p:cSld>
  <p:clrMapOvr>
    <a:masterClrMapping/>
  </p:clrMapOvr>
  <p:transition spd="slow" advTm="4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706235" y="2024206"/>
            <a:ext cx="5005308" cy="3817794"/>
            <a:chOff x="3085241" y="863823"/>
            <a:chExt cx="6996276" cy="5336403"/>
          </a:xfrm>
        </p:grpSpPr>
        <p:sp>
          <p:nvSpPr>
            <p:cNvPr id="12" name="圆角矩形 1"/>
            <p:cNvSpPr/>
            <p:nvPr/>
          </p:nvSpPr>
          <p:spPr>
            <a:xfrm>
              <a:off x="3085241" y="863823"/>
              <a:ext cx="6996276" cy="4586962"/>
            </a:xfrm>
            <a:custGeom>
              <a:avLst/>
              <a:gdLst/>
              <a:ahLst/>
              <a:cxnLst/>
              <a:rect l="l" t="t" r="r" b="b"/>
              <a:pathLst>
                <a:path w="5436000" h="3564000">
                  <a:moveTo>
                    <a:pt x="234000" y="223568"/>
                  </a:moveTo>
                  <a:lnTo>
                    <a:pt x="234000" y="2851568"/>
                  </a:lnTo>
                  <a:lnTo>
                    <a:pt x="5202000" y="2851568"/>
                  </a:lnTo>
                  <a:lnTo>
                    <a:pt x="5202000" y="223568"/>
                  </a:lnTo>
                  <a:close/>
                  <a:moveTo>
                    <a:pt x="193953" y="0"/>
                  </a:moveTo>
                  <a:lnTo>
                    <a:pt x="5242047" y="0"/>
                  </a:lnTo>
                  <a:cubicBezTo>
                    <a:pt x="5349164" y="0"/>
                    <a:pt x="5436000" y="86836"/>
                    <a:pt x="5436000" y="193953"/>
                  </a:cubicBezTo>
                  <a:lnTo>
                    <a:pt x="5436000" y="3370047"/>
                  </a:lnTo>
                  <a:cubicBezTo>
                    <a:pt x="5436000" y="3477164"/>
                    <a:pt x="5349164" y="3564000"/>
                    <a:pt x="5242047" y="3564000"/>
                  </a:cubicBezTo>
                  <a:lnTo>
                    <a:pt x="193953" y="3564000"/>
                  </a:lnTo>
                  <a:cubicBezTo>
                    <a:pt x="86836" y="3564000"/>
                    <a:pt x="0" y="3477164"/>
                    <a:pt x="0" y="3370047"/>
                  </a:cubicBezTo>
                  <a:lnTo>
                    <a:pt x="0" y="193953"/>
                  </a:lnTo>
                  <a:cubicBezTo>
                    <a:pt x="0" y="86836"/>
                    <a:pt x="86836" y="0"/>
                    <a:pt x="19395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085241" y="863823"/>
              <a:ext cx="6996276" cy="3957780"/>
            </a:xfrm>
            <a:custGeom>
              <a:avLst/>
              <a:gdLst/>
              <a:ahLst/>
              <a:cxnLst/>
              <a:rect l="l" t="t" r="r" b="b"/>
              <a:pathLst>
                <a:path w="5436000" h="3075136">
                  <a:moveTo>
                    <a:pt x="234000" y="223568"/>
                  </a:moveTo>
                  <a:lnTo>
                    <a:pt x="234000" y="2851568"/>
                  </a:lnTo>
                  <a:lnTo>
                    <a:pt x="5202000" y="2851568"/>
                  </a:lnTo>
                  <a:lnTo>
                    <a:pt x="5202000" y="223568"/>
                  </a:lnTo>
                  <a:close/>
                  <a:moveTo>
                    <a:pt x="193953" y="0"/>
                  </a:moveTo>
                  <a:lnTo>
                    <a:pt x="5242047" y="0"/>
                  </a:lnTo>
                  <a:cubicBezTo>
                    <a:pt x="5349164" y="0"/>
                    <a:pt x="5436000" y="86836"/>
                    <a:pt x="5436000" y="193953"/>
                  </a:cubicBezTo>
                  <a:lnTo>
                    <a:pt x="5436000" y="3075136"/>
                  </a:lnTo>
                  <a:lnTo>
                    <a:pt x="0" y="3075136"/>
                  </a:lnTo>
                  <a:lnTo>
                    <a:pt x="0" y="193953"/>
                  </a:lnTo>
                  <a:cubicBezTo>
                    <a:pt x="0" y="86836"/>
                    <a:pt x="86836" y="0"/>
                    <a:pt x="193953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749293" y="5450785"/>
              <a:ext cx="1668172" cy="14400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749293" y="5585355"/>
              <a:ext cx="1668172" cy="360000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0"/>
            <p:cNvSpPr/>
            <p:nvPr/>
          </p:nvSpPr>
          <p:spPr>
            <a:xfrm>
              <a:off x="5193236" y="5945395"/>
              <a:ext cx="2780286" cy="25483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2715" y="2172152"/>
            <a:ext cx="4602133" cy="25142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文本框 17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19" name="矩形 18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287081" y="2208705"/>
            <a:ext cx="3368150" cy="1220554"/>
            <a:chOff x="6798184" y="1678126"/>
            <a:chExt cx="3368150" cy="1220554"/>
          </a:xfrm>
        </p:grpSpPr>
        <p:sp>
          <p:nvSpPr>
            <p:cNvPr id="21" name="矩形 20"/>
            <p:cNvSpPr/>
            <p:nvPr/>
          </p:nvSpPr>
          <p:spPr>
            <a:xfrm>
              <a:off x="6798184" y="2030750"/>
              <a:ext cx="336815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into film for wider application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798184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accent3"/>
                  </a:solidFill>
                </a:rPr>
                <a:t>Title text added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87081" y="4029564"/>
            <a:ext cx="3368150" cy="1220554"/>
            <a:chOff x="6798184" y="1678126"/>
            <a:chExt cx="3368150" cy="1220554"/>
          </a:xfrm>
        </p:grpSpPr>
        <p:sp>
          <p:nvSpPr>
            <p:cNvPr id="24" name="矩形 23"/>
            <p:cNvSpPr/>
            <p:nvPr/>
          </p:nvSpPr>
          <p:spPr>
            <a:xfrm>
              <a:off x="6798184" y="2030750"/>
              <a:ext cx="336815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into film for wider application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cxnSp>
        <p:nvCxnSpPr>
          <p:cNvPr id="26" name="直接连接符 25"/>
          <p:cNvCxnSpPr>
            <a:cxnSpLocks/>
          </p:cNvCxnSpPr>
          <p:nvPr/>
        </p:nvCxnSpPr>
        <p:spPr>
          <a:xfrm>
            <a:off x="1364342" y="3686629"/>
            <a:ext cx="943429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270562"/>
      </p:ext>
    </p:extLst>
  </p:cSld>
  <p:clrMapOvr>
    <a:masterClrMapping/>
  </p:clrMapOvr>
  <p:transition spd="slow" advTm="4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82057" y="1956337"/>
            <a:ext cx="9027886" cy="3916422"/>
            <a:chOff x="1582057" y="1956337"/>
            <a:chExt cx="9027886" cy="3916422"/>
          </a:xfrm>
        </p:grpSpPr>
        <p:sp>
          <p:nvSpPr>
            <p:cNvPr id="6" name="矩形 5"/>
            <p:cNvSpPr/>
            <p:nvPr/>
          </p:nvSpPr>
          <p:spPr>
            <a:xfrm>
              <a:off x="1582057" y="2324599"/>
              <a:ext cx="9027886" cy="5544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矩形: 圆角 6"/>
            <p:cNvSpPr/>
            <p:nvPr/>
          </p:nvSpPr>
          <p:spPr>
            <a:xfrm>
              <a:off x="2033451" y="1956337"/>
              <a:ext cx="3514411" cy="5363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566" tIns="31703" rIns="270566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200" kern="1200"/>
            </a:p>
          </p:txBody>
        </p:sp>
        <p:sp>
          <p:nvSpPr>
            <p:cNvPr id="8" name="矩形 7"/>
            <p:cNvSpPr/>
            <p:nvPr/>
          </p:nvSpPr>
          <p:spPr>
            <a:xfrm>
              <a:off x="1582057" y="3322519"/>
              <a:ext cx="9027886" cy="5544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矩形: 圆角 8"/>
            <p:cNvSpPr/>
            <p:nvPr/>
          </p:nvSpPr>
          <p:spPr>
            <a:xfrm>
              <a:off x="2033451" y="2954257"/>
              <a:ext cx="3514411" cy="5363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566" tIns="31703" rIns="270566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200" kern="1200"/>
            </a:p>
          </p:txBody>
        </p:sp>
        <p:sp>
          <p:nvSpPr>
            <p:cNvPr id="10" name="矩形 9"/>
            <p:cNvSpPr/>
            <p:nvPr/>
          </p:nvSpPr>
          <p:spPr>
            <a:xfrm>
              <a:off x="1582057" y="4320439"/>
              <a:ext cx="9027886" cy="5544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矩形: 圆角 10"/>
            <p:cNvSpPr/>
            <p:nvPr/>
          </p:nvSpPr>
          <p:spPr>
            <a:xfrm>
              <a:off x="2033451" y="3952177"/>
              <a:ext cx="3514411" cy="5363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566" tIns="31703" rIns="270566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200" kern="12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582057" y="5318359"/>
              <a:ext cx="9027886" cy="5544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矩形: 圆角 12"/>
            <p:cNvSpPr/>
            <p:nvPr/>
          </p:nvSpPr>
          <p:spPr>
            <a:xfrm>
              <a:off x="2033451" y="4950097"/>
              <a:ext cx="3514411" cy="5363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566" tIns="31703" rIns="270566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200" kern="1200"/>
            </a:p>
          </p:txBody>
        </p:sp>
      </p:grpSp>
      <p:sp>
        <p:nvSpPr>
          <p:cNvPr id="15" name="矩形 14"/>
          <p:cNvSpPr/>
          <p:nvPr/>
        </p:nvSpPr>
        <p:spPr>
          <a:xfrm>
            <a:off x="1760085" y="2510387"/>
            <a:ext cx="8719231" cy="328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</a:t>
            </a:r>
          </a:p>
        </p:txBody>
      </p:sp>
      <p:sp>
        <p:nvSpPr>
          <p:cNvPr id="16" name="矩形 15"/>
          <p:cNvSpPr/>
          <p:nvPr/>
        </p:nvSpPr>
        <p:spPr>
          <a:xfrm>
            <a:off x="2361138" y="2027969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bg1"/>
                </a:solidFill>
              </a:rPr>
              <a:t>Title text added</a:t>
            </a:r>
          </a:p>
        </p:txBody>
      </p:sp>
      <p:sp>
        <p:nvSpPr>
          <p:cNvPr id="17" name="矩形 16"/>
          <p:cNvSpPr/>
          <p:nvPr/>
        </p:nvSpPr>
        <p:spPr>
          <a:xfrm>
            <a:off x="2361138" y="3024341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bg1"/>
                </a:solidFill>
              </a:rPr>
              <a:t>Title text added</a:t>
            </a:r>
          </a:p>
        </p:txBody>
      </p:sp>
      <p:sp>
        <p:nvSpPr>
          <p:cNvPr id="18" name="矩形 17"/>
          <p:cNvSpPr/>
          <p:nvPr/>
        </p:nvSpPr>
        <p:spPr>
          <a:xfrm>
            <a:off x="2361138" y="4022261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bg1"/>
                </a:solidFill>
              </a:rPr>
              <a:t>Title text added</a:t>
            </a:r>
          </a:p>
        </p:txBody>
      </p:sp>
      <p:sp>
        <p:nvSpPr>
          <p:cNvPr id="19" name="矩形 18"/>
          <p:cNvSpPr/>
          <p:nvPr/>
        </p:nvSpPr>
        <p:spPr>
          <a:xfrm>
            <a:off x="2361138" y="5020181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bg1"/>
                </a:solidFill>
              </a:rPr>
              <a:t>Title text added</a:t>
            </a:r>
          </a:p>
        </p:txBody>
      </p:sp>
      <p:sp>
        <p:nvSpPr>
          <p:cNvPr id="20" name="矩形 19"/>
          <p:cNvSpPr/>
          <p:nvPr/>
        </p:nvSpPr>
        <p:spPr>
          <a:xfrm>
            <a:off x="1760085" y="3508370"/>
            <a:ext cx="8719231" cy="328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</a:t>
            </a:r>
          </a:p>
        </p:txBody>
      </p:sp>
      <p:sp>
        <p:nvSpPr>
          <p:cNvPr id="21" name="矩形 20"/>
          <p:cNvSpPr/>
          <p:nvPr/>
        </p:nvSpPr>
        <p:spPr>
          <a:xfrm>
            <a:off x="1760085" y="4527325"/>
            <a:ext cx="8719231" cy="328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</a:t>
            </a:r>
          </a:p>
        </p:txBody>
      </p:sp>
      <p:sp>
        <p:nvSpPr>
          <p:cNvPr id="22" name="矩形 21"/>
          <p:cNvSpPr/>
          <p:nvPr/>
        </p:nvSpPr>
        <p:spPr>
          <a:xfrm>
            <a:off x="1760085" y="5513534"/>
            <a:ext cx="8719231" cy="328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can present on a projector or computer or print out a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41934591"/>
      </p:ext>
    </p:extLst>
  </p:cSld>
  <p:clrMapOvr>
    <a:masterClrMapping/>
  </p:clrMapOvr>
  <p:transition spd="slow" advTm="4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8886" y="482600"/>
            <a:ext cx="5056414" cy="591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5"/>
          <p:cNvSpPr/>
          <p:nvPr/>
        </p:nvSpPr>
        <p:spPr>
          <a:xfrm>
            <a:off x="1299594" y="2328259"/>
            <a:ext cx="309113" cy="546100"/>
          </a:xfrm>
          <a:custGeom>
            <a:avLst/>
            <a:gdLst>
              <a:gd name="connsiteX0" fmla="*/ 149226 w 190500"/>
              <a:gd name="connsiteY0" fmla="*/ 301625 h 336550"/>
              <a:gd name="connsiteX1" fmla="*/ 150815 w 190500"/>
              <a:gd name="connsiteY1" fmla="*/ 303213 h 336550"/>
              <a:gd name="connsiteX2" fmla="*/ 149226 w 190500"/>
              <a:gd name="connsiteY2" fmla="*/ 304802 h 336550"/>
              <a:gd name="connsiteX3" fmla="*/ 147638 w 190500"/>
              <a:gd name="connsiteY3" fmla="*/ 303213 h 336550"/>
              <a:gd name="connsiteX4" fmla="*/ 149226 w 190500"/>
              <a:gd name="connsiteY4" fmla="*/ 301625 h 336550"/>
              <a:gd name="connsiteX5" fmla="*/ 148828 w 190500"/>
              <a:gd name="connsiteY5" fmla="*/ 298450 h 336550"/>
              <a:gd name="connsiteX6" fmla="*/ 145256 w 190500"/>
              <a:gd name="connsiteY6" fmla="*/ 302532 h 336550"/>
              <a:gd name="connsiteX7" fmla="*/ 145256 w 190500"/>
              <a:gd name="connsiteY7" fmla="*/ 303893 h 336550"/>
              <a:gd name="connsiteX8" fmla="*/ 144065 w 190500"/>
              <a:gd name="connsiteY8" fmla="*/ 305254 h 336550"/>
              <a:gd name="connsiteX9" fmla="*/ 144065 w 190500"/>
              <a:gd name="connsiteY9" fmla="*/ 307975 h 336550"/>
              <a:gd name="connsiteX10" fmla="*/ 145256 w 190500"/>
              <a:gd name="connsiteY10" fmla="*/ 307975 h 336550"/>
              <a:gd name="connsiteX11" fmla="*/ 147637 w 190500"/>
              <a:gd name="connsiteY11" fmla="*/ 306615 h 336550"/>
              <a:gd name="connsiteX12" fmla="*/ 148828 w 190500"/>
              <a:gd name="connsiteY12" fmla="*/ 306615 h 336550"/>
              <a:gd name="connsiteX13" fmla="*/ 152400 w 190500"/>
              <a:gd name="connsiteY13" fmla="*/ 302532 h 336550"/>
              <a:gd name="connsiteX14" fmla="*/ 148828 w 190500"/>
              <a:gd name="connsiteY14" fmla="*/ 298450 h 336550"/>
              <a:gd name="connsiteX15" fmla="*/ 98426 w 190500"/>
              <a:gd name="connsiteY15" fmla="*/ 296863 h 336550"/>
              <a:gd name="connsiteX16" fmla="*/ 93663 w 190500"/>
              <a:gd name="connsiteY16" fmla="*/ 298450 h 336550"/>
              <a:gd name="connsiteX17" fmla="*/ 93663 w 190500"/>
              <a:gd name="connsiteY17" fmla="*/ 298450 h 336550"/>
              <a:gd name="connsiteX18" fmla="*/ 88900 w 190500"/>
              <a:gd name="connsiteY18" fmla="*/ 298450 h 336550"/>
              <a:gd name="connsiteX19" fmla="*/ 88900 w 190500"/>
              <a:gd name="connsiteY19" fmla="*/ 303213 h 336550"/>
              <a:gd name="connsiteX20" fmla="*/ 88900 w 190500"/>
              <a:gd name="connsiteY20" fmla="*/ 304801 h 336550"/>
              <a:gd name="connsiteX21" fmla="*/ 93663 w 190500"/>
              <a:gd name="connsiteY21" fmla="*/ 306388 h 336550"/>
              <a:gd name="connsiteX22" fmla="*/ 93663 w 190500"/>
              <a:gd name="connsiteY22" fmla="*/ 306389 h 336550"/>
              <a:gd name="connsiteX23" fmla="*/ 98426 w 190500"/>
              <a:gd name="connsiteY23" fmla="*/ 307976 h 336550"/>
              <a:gd name="connsiteX24" fmla="*/ 98426 w 190500"/>
              <a:gd name="connsiteY24" fmla="*/ 303213 h 336550"/>
              <a:gd name="connsiteX25" fmla="*/ 39007 w 190500"/>
              <a:gd name="connsiteY25" fmla="*/ 296863 h 336550"/>
              <a:gd name="connsiteX26" fmla="*/ 37646 w 190500"/>
              <a:gd name="connsiteY26" fmla="*/ 298223 h 336550"/>
              <a:gd name="connsiteX27" fmla="*/ 34925 w 190500"/>
              <a:gd name="connsiteY27" fmla="*/ 300945 h 336550"/>
              <a:gd name="connsiteX28" fmla="*/ 34925 w 190500"/>
              <a:gd name="connsiteY28" fmla="*/ 302306 h 336550"/>
              <a:gd name="connsiteX29" fmla="*/ 37646 w 190500"/>
              <a:gd name="connsiteY29" fmla="*/ 305028 h 336550"/>
              <a:gd name="connsiteX30" fmla="*/ 37646 w 190500"/>
              <a:gd name="connsiteY30" fmla="*/ 306388 h 336550"/>
              <a:gd name="connsiteX31" fmla="*/ 39007 w 190500"/>
              <a:gd name="connsiteY31" fmla="*/ 306388 h 336550"/>
              <a:gd name="connsiteX32" fmla="*/ 39007 w 190500"/>
              <a:gd name="connsiteY32" fmla="*/ 303667 h 336550"/>
              <a:gd name="connsiteX33" fmla="*/ 43089 w 190500"/>
              <a:gd name="connsiteY33" fmla="*/ 303667 h 336550"/>
              <a:gd name="connsiteX34" fmla="*/ 44450 w 190500"/>
              <a:gd name="connsiteY34" fmla="*/ 302306 h 336550"/>
              <a:gd name="connsiteX35" fmla="*/ 43089 w 190500"/>
              <a:gd name="connsiteY35" fmla="*/ 300945 h 336550"/>
              <a:gd name="connsiteX36" fmla="*/ 39007 w 190500"/>
              <a:gd name="connsiteY36" fmla="*/ 300945 h 336550"/>
              <a:gd name="connsiteX37" fmla="*/ 40368 w 190500"/>
              <a:gd name="connsiteY37" fmla="*/ 299584 h 336550"/>
              <a:gd name="connsiteX38" fmla="*/ 39007 w 190500"/>
              <a:gd name="connsiteY38" fmla="*/ 296863 h 336550"/>
              <a:gd name="connsiteX39" fmla="*/ 20638 w 190500"/>
              <a:gd name="connsiteY39" fmla="*/ 38100 h 336550"/>
              <a:gd name="connsiteX40" fmla="*/ 20638 w 190500"/>
              <a:gd name="connsiteY40" fmla="*/ 282575 h 336550"/>
              <a:gd name="connsiteX41" fmla="*/ 168276 w 190500"/>
              <a:gd name="connsiteY41" fmla="*/ 282575 h 336550"/>
              <a:gd name="connsiteX42" fmla="*/ 168276 w 190500"/>
              <a:gd name="connsiteY42" fmla="*/ 38100 h 336550"/>
              <a:gd name="connsiteX43" fmla="*/ 116609 w 190500"/>
              <a:gd name="connsiteY43" fmla="*/ 17463 h 336550"/>
              <a:gd name="connsiteX44" fmla="*/ 112713 w 190500"/>
              <a:gd name="connsiteY44" fmla="*/ 21273 h 336550"/>
              <a:gd name="connsiteX45" fmla="*/ 116609 w 190500"/>
              <a:gd name="connsiteY45" fmla="*/ 23813 h 336550"/>
              <a:gd name="connsiteX46" fmla="*/ 123104 w 190500"/>
              <a:gd name="connsiteY46" fmla="*/ 23813 h 336550"/>
              <a:gd name="connsiteX47" fmla="*/ 127001 w 190500"/>
              <a:gd name="connsiteY47" fmla="*/ 21273 h 336550"/>
              <a:gd name="connsiteX48" fmla="*/ 123104 w 190500"/>
              <a:gd name="connsiteY48" fmla="*/ 17463 h 336550"/>
              <a:gd name="connsiteX49" fmla="*/ 116609 w 190500"/>
              <a:gd name="connsiteY49" fmla="*/ 17463 h 336550"/>
              <a:gd name="connsiteX50" fmla="*/ 138907 w 190500"/>
              <a:gd name="connsiteY50" fmla="*/ 15875 h 336550"/>
              <a:gd name="connsiteX51" fmla="*/ 134938 w 190500"/>
              <a:gd name="connsiteY51" fmla="*/ 20638 h 336550"/>
              <a:gd name="connsiteX52" fmla="*/ 138907 w 190500"/>
              <a:gd name="connsiteY52" fmla="*/ 25402 h 336550"/>
              <a:gd name="connsiteX53" fmla="*/ 142876 w 190500"/>
              <a:gd name="connsiteY53" fmla="*/ 20638 h 336550"/>
              <a:gd name="connsiteX54" fmla="*/ 138907 w 190500"/>
              <a:gd name="connsiteY54" fmla="*/ 15875 h 336550"/>
              <a:gd name="connsiteX55" fmla="*/ 71438 w 190500"/>
              <a:gd name="connsiteY55" fmla="*/ 0 h 336550"/>
              <a:gd name="connsiteX56" fmla="*/ 107951 w 190500"/>
              <a:gd name="connsiteY56" fmla="*/ 0 h 336550"/>
              <a:gd name="connsiteX57" fmla="*/ 106363 w 190500"/>
              <a:gd name="connsiteY57" fmla="*/ 4763 h 336550"/>
              <a:gd name="connsiteX58" fmla="*/ 73025 w 190500"/>
              <a:gd name="connsiteY58" fmla="*/ 4763 h 336550"/>
              <a:gd name="connsiteX59" fmla="*/ 23812 w 190500"/>
              <a:gd name="connsiteY59" fmla="*/ 0 h 336550"/>
              <a:gd name="connsiteX60" fmla="*/ 66146 w 190500"/>
              <a:gd name="connsiteY60" fmla="*/ 0 h 336550"/>
              <a:gd name="connsiteX61" fmla="*/ 66146 w 190500"/>
              <a:gd name="connsiteY61" fmla="*/ 2629 h 336550"/>
              <a:gd name="connsiteX62" fmla="*/ 68791 w 190500"/>
              <a:gd name="connsiteY62" fmla="*/ 7888 h 336550"/>
              <a:gd name="connsiteX63" fmla="*/ 71437 w 190500"/>
              <a:gd name="connsiteY63" fmla="*/ 9202 h 336550"/>
              <a:gd name="connsiteX64" fmla="*/ 108479 w 190500"/>
              <a:gd name="connsiteY64" fmla="*/ 9202 h 336550"/>
              <a:gd name="connsiteX65" fmla="*/ 111125 w 190500"/>
              <a:gd name="connsiteY65" fmla="*/ 7888 h 336550"/>
              <a:gd name="connsiteX66" fmla="*/ 113771 w 190500"/>
              <a:gd name="connsiteY66" fmla="*/ 2629 h 336550"/>
              <a:gd name="connsiteX67" fmla="*/ 113771 w 190500"/>
              <a:gd name="connsiteY67" fmla="*/ 0 h 336550"/>
              <a:gd name="connsiteX68" fmla="*/ 166688 w 190500"/>
              <a:gd name="connsiteY68" fmla="*/ 0 h 336550"/>
              <a:gd name="connsiteX69" fmla="*/ 190500 w 190500"/>
              <a:gd name="connsiteY69" fmla="*/ 23663 h 336550"/>
              <a:gd name="connsiteX70" fmla="*/ 190500 w 190500"/>
              <a:gd name="connsiteY70" fmla="*/ 312887 h 336550"/>
              <a:gd name="connsiteX71" fmla="*/ 166688 w 190500"/>
              <a:gd name="connsiteY71" fmla="*/ 336550 h 336550"/>
              <a:gd name="connsiteX72" fmla="*/ 23812 w 190500"/>
              <a:gd name="connsiteY72" fmla="*/ 336550 h 336550"/>
              <a:gd name="connsiteX73" fmla="*/ 0 w 190500"/>
              <a:gd name="connsiteY73" fmla="*/ 312887 h 336550"/>
              <a:gd name="connsiteX74" fmla="*/ 0 w 190500"/>
              <a:gd name="connsiteY74" fmla="*/ 23663 h 336550"/>
              <a:gd name="connsiteX75" fmla="*/ 23812 w 190500"/>
              <a:gd name="connsiteY7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90500" h="336550">
                <a:moveTo>
                  <a:pt x="149226" y="301625"/>
                </a:moveTo>
                <a:cubicBezTo>
                  <a:pt x="150104" y="301625"/>
                  <a:pt x="150815" y="302336"/>
                  <a:pt x="150815" y="303213"/>
                </a:cubicBezTo>
                <a:cubicBezTo>
                  <a:pt x="150815" y="304091"/>
                  <a:pt x="150104" y="304802"/>
                  <a:pt x="149226" y="304802"/>
                </a:cubicBezTo>
                <a:cubicBezTo>
                  <a:pt x="148349" y="304802"/>
                  <a:pt x="147638" y="304091"/>
                  <a:pt x="147638" y="303213"/>
                </a:cubicBezTo>
                <a:cubicBezTo>
                  <a:pt x="147638" y="302336"/>
                  <a:pt x="148349" y="301625"/>
                  <a:pt x="149226" y="301625"/>
                </a:cubicBezTo>
                <a:close/>
                <a:moveTo>
                  <a:pt x="148828" y="298450"/>
                </a:moveTo>
                <a:cubicBezTo>
                  <a:pt x="146447" y="298450"/>
                  <a:pt x="145256" y="299810"/>
                  <a:pt x="145256" y="302532"/>
                </a:cubicBezTo>
                <a:cubicBezTo>
                  <a:pt x="145256" y="302532"/>
                  <a:pt x="145256" y="303893"/>
                  <a:pt x="145256" y="303893"/>
                </a:cubicBezTo>
                <a:cubicBezTo>
                  <a:pt x="145256" y="303893"/>
                  <a:pt x="145256" y="303893"/>
                  <a:pt x="144065" y="305254"/>
                </a:cubicBezTo>
                <a:cubicBezTo>
                  <a:pt x="144065" y="305254"/>
                  <a:pt x="142875" y="306615"/>
                  <a:pt x="144065" y="307975"/>
                </a:cubicBezTo>
                <a:cubicBezTo>
                  <a:pt x="144065" y="307975"/>
                  <a:pt x="144065" y="307975"/>
                  <a:pt x="145256" y="307975"/>
                </a:cubicBezTo>
                <a:cubicBezTo>
                  <a:pt x="145256" y="307975"/>
                  <a:pt x="145256" y="307975"/>
                  <a:pt x="147637" y="306615"/>
                </a:cubicBezTo>
                <a:cubicBezTo>
                  <a:pt x="147637" y="306615"/>
                  <a:pt x="148828" y="306615"/>
                  <a:pt x="148828" y="306615"/>
                </a:cubicBezTo>
                <a:cubicBezTo>
                  <a:pt x="151210" y="306615"/>
                  <a:pt x="152400" y="305254"/>
                  <a:pt x="152400" y="302532"/>
                </a:cubicBezTo>
                <a:cubicBezTo>
                  <a:pt x="152400" y="299810"/>
                  <a:pt x="151210" y="298450"/>
                  <a:pt x="148828" y="298450"/>
                </a:cubicBezTo>
                <a:close/>
                <a:moveTo>
                  <a:pt x="98426" y="296863"/>
                </a:moveTo>
                <a:lnTo>
                  <a:pt x="93663" y="298450"/>
                </a:lnTo>
                <a:lnTo>
                  <a:pt x="93663" y="298450"/>
                </a:lnTo>
                <a:lnTo>
                  <a:pt x="88900" y="298450"/>
                </a:lnTo>
                <a:lnTo>
                  <a:pt x="88900" y="303213"/>
                </a:lnTo>
                <a:lnTo>
                  <a:pt x="88900" y="304801"/>
                </a:lnTo>
                <a:lnTo>
                  <a:pt x="93663" y="306388"/>
                </a:lnTo>
                <a:lnTo>
                  <a:pt x="93663" y="306389"/>
                </a:lnTo>
                <a:lnTo>
                  <a:pt x="98426" y="307976"/>
                </a:lnTo>
                <a:lnTo>
                  <a:pt x="98426" y="303213"/>
                </a:lnTo>
                <a:close/>
                <a:moveTo>
                  <a:pt x="39007" y="296863"/>
                </a:moveTo>
                <a:cubicBezTo>
                  <a:pt x="39007" y="296863"/>
                  <a:pt x="37646" y="296863"/>
                  <a:pt x="37646" y="298223"/>
                </a:cubicBezTo>
                <a:cubicBezTo>
                  <a:pt x="37646" y="298223"/>
                  <a:pt x="37646" y="298223"/>
                  <a:pt x="34925" y="300945"/>
                </a:cubicBezTo>
                <a:cubicBezTo>
                  <a:pt x="34925" y="300945"/>
                  <a:pt x="34925" y="302306"/>
                  <a:pt x="34925" y="302306"/>
                </a:cubicBezTo>
                <a:cubicBezTo>
                  <a:pt x="34925" y="302306"/>
                  <a:pt x="34925" y="302306"/>
                  <a:pt x="37646" y="305028"/>
                </a:cubicBezTo>
                <a:cubicBezTo>
                  <a:pt x="37646" y="306388"/>
                  <a:pt x="37646" y="306388"/>
                  <a:pt x="37646" y="306388"/>
                </a:cubicBezTo>
                <a:cubicBezTo>
                  <a:pt x="39007" y="306388"/>
                  <a:pt x="39007" y="306388"/>
                  <a:pt x="39007" y="306388"/>
                </a:cubicBezTo>
                <a:cubicBezTo>
                  <a:pt x="40368" y="305028"/>
                  <a:pt x="40368" y="305028"/>
                  <a:pt x="39007" y="303667"/>
                </a:cubicBezTo>
                <a:cubicBezTo>
                  <a:pt x="39007" y="303667"/>
                  <a:pt x="39007" y="303667"/>
                  <a:pt x="43089" y="303667"/>
                </a:cubicBezTo>
                <a:cubicBezTo>
                  <a:pt x="43089" y="303667"/>
                  <a:pt x="44450" y="302306"/>
                  <a:pt x="44450" y="302306"/>
                </a:cubicBezTo>
                <a:cubicBezTo>
                  <a:pt x="44450" y="300945"/>
                  <a:pt x="43089" y="300945"/>
                  <a:pt x="43089" y="300945"/>
                </a:cubicBezTo>
                <a:cubicBezTo>
                  <a:pt x="43089" y="300945"/>
                  <a:pt x="43089" y="300945"/>
                  <a:pt x="39007" y="300945"/>
                </a:cubicBezTo>
                <a:cubicBezTo>
                  <a:pt x="39007" y="300945"/>
                  <a:pt x="39007" y="300945"/>
                  <a:pt x="40368" y="299584"/>
                </a:cubicBezTo>
                <a:cubicBezTo>
                  <a:pt x="40368" y="298223"/>
                  <a:pt x="40368" y="298223"/>
                  <a:pt x="39007" y="296863"/>
                </a:cubicBezTo>
                <a:close/>
                <a:moveTo>
                  <a:pt x="20638" y="38100"/>
                </a:moveTo>
                <a:lnTo>
                  <a:pt x="20638" y="282575"/>
                </a:lnTo>
                <a:lnTo>
                  <a:pt x="168276" y="282575"/>
                </a:lnTo>
                <a:lnTo>
                  <a:pt x="168276" y="38100"/>
                </a:lnTo>
                <a:close/>
                <a:moveTo>
                  <a:pt x="116609" y="17463"/>
                </a:moveTo>
                <a:cubicBezTo>
                  <a:pt x="114012" y="17463"/>
                  <a:pt x="112713" y="18733"/>
                  <a:pt x="112713" y="21273"/>
                </a:cubicBezTo>
                <a:cubicBezTo>
                  <a:pt x="112713" y="22543"/>
                  <a:pt x="114012" y="23813"/>
                  <a:pt x="116609" y="23813"/>
                </a:cubicBezTo>
                <a:cubicBezTo>
                  <a:pt x="116609" y="23813"/>
                  <a:pt x="116609" y="23813"/>
                  <a:pt x="123104" y="23813"/>
                </a:cubicBezTo>
                <a:cubicBezTo>
                  <a:pt x="124403" y="23813"/>
                  <a:pt x="127001" y="22543"/>
                  <a:pt x="127001" y="21273"/>
                </a:cubicBezTo>
                <a:cubicBezTo>
                  <a:pt x="127001" y="18733"/>
                  <a:pt x="124403" y="17463"/>
                  <a:pt x="123104" y="17463"/>
                </a:cubicBezTo>
                <a:cubicBezTo>
                  <a:pt x="123104" y="17463"/>
                  <a:pt x="123104" y="17463"/>
                  <a:pt x="116609" y="17463"/>
                </a:cubicBezTo>
                <a:close/>
                <a:moveTo>
                  <a:pt x="138907" y="15875"/>
                </a:moveTo>
                <a:cubicBezTo>
                  <a:pt x="136715" y="15875"/>
                  <a:pt x="134938" y="18007"/>
                  <a:pt x="134938" y="20638"/>
                </a:cubicBezTo>
                <a:cubicBezTo>
                  <a:pt x="134938" y="23269"/>
                  <a:pt x="136715" y="25402"/>
                  <a:pt x="138907" y="25402"/>
                </a:cubicBezTo>
                <a:cubicBezTo>
                  <a:pt x="141098" y="25402"/>
                  <a:pt x="142876" y="23269"/>
                  <a:pt x="142876" y="20638"/>
                </a:cubicBezTo>
                <a:cubicBezTo>
                  <a:pt x="142876" y="18007"/>
                  <a:pt x="141098" y="15875"/>
                  <a:pt x="138907" y="15875"/>
                </a:cubicBezTo>
                <a:close/>
                <a:moveTo>
                  <a:pt x="71438" y="0"/>
                </a:moveTo>
                <a:lnTo>
                  <a:pt x="107951" y="0"/>
                </a:lnTo>
                <a:lnTo>
                  <a:pt x="106363" y="4763"/>
                </a:lnTo>
                <a:lnTo>
                  <a:pt x="73025" y="4763"/>
                </a:lnTo>
                <a:close/>
                <a:moveTo>
                  <a:pt x="23812" y="0"/>
                </a:moveTo>
                <a:cubicBezTo>
                  <a:pt x="23812" y="0"/>
                  <a:pt x="23812" y="0"/>
                  <a:pt x="66146" y="0"/>
                </a:cubicBezTo>
                <a:cubicBezTo>
                  <a:pt x="64823" y="1314"/>
                  <a:pt x="64823" y="1314"/>
                  <a:pt x="66146" y="2629"/>
                </a:cubicBezTo>
                <a:cubicBezTo>
                  <a:pt x="66146" y="2629"/>
                  <a:pt x="66146" y="2629"/>
                  <a:pt x="68791" y="7888"/>
                </a:cubicBezTo>
                <a:cubicBezTo>
                  <a:pt x="70114" y="9202"/>
                  <a:pt x="70114" y="9202"/>
                  <a:pt x="71437" y="9202"/>
                </a:cubicBezTo>
                <a:cubicBezTo>
                  <a:pt x="71437" y="9202"/>
                  <a:pt x="71437" y="9202"/>
                  <a:pt x="108479" y="9202"/>
                </a:cubicBezTo>
                <a:cubicBezTo>
                  <a:pt x="109802" y="9202"/>
                  <a:pt x="109802" y="9202"/>
                  <a:pt x="111125" y="7888"/>
                </a:cubicBezTo>
                <a:cubicBezTo>
                  <a:pt x="111125" y="7888"/>
                  <a:pt x="111125" y="7888"/>
                  <a:pt x="113771" y="2629"/>
                </a:cubicBezTo>
                <a:cubicBezTo>
                  <a:pt x="115094" y="1314"/>
                  <a:pt x="115094" y="1314"/>
                  <a:pt x="113771" y="0"/>
                </a:cubicBezTo>
                <a:cubicBezTo>
                  <a:pt x="113771" y="0"/>
                  <a:pt x="113771" y="0"/>
                  <a:pt x="166688" y="0"/>
                </a:cubicBezTo>
                <a:cubicBezTo>
                  <a:pt x="179917" y="0"/>
                  <a:pt x="190500" y="10517"/>
                  <a:pt x="190500" y="23663"/>
                </a:cubicBezTo>
                <a:cubicBezTo>
                  <a:pt x="190500" y="23663"/>
                  <a:pt x="190500" y="23663"/>
                  <a:pt x="190500" y="312887"/>
                </a:cubicBezTo>
                <a:cubicBezTo>
                  <a:pt x="190500" y="326033"/>
                  <a:pt x="179917" y="336550"/>
                  <a:pt x="166688" y="336550"/>
                </a:cubicBezTo>
                <a:cubicBezTo>
                  <a:pt x="166688" y="336550"/>
                  <a:pt x="166688" y="336550"/>
                  <a:pt x="23812" y="336550"/>
                </a:cubicBezTo>
                <a:cubicBezTo>
                  <a:pt x="10583" y="336550"/>
                  <a:pt x="0" y="326033"/>
                  <a:pt x="0" y="312887"/>
                </a:cubicBezTo>
                <a:cubicBezTo>
                  <a:pt x="0" y="312887"/>
                  <a:pt x="0" y="312887"/>
                  <a:pt x="0" y="23663"/>
                </a:cubicBezTo>
                <a:cubicBezTo>
                  <a:pt x="0" y="10517"/>
                  <a:pt x="10583" y="0"/>
                  <a:pt x="238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055688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Title text added here</a:t>
            </a:r>
          </a:p>
        </p:txBody>
      </p:sp>
      <p:sp>
        <p:nvSpPr>
          <p:cNvPr id="24" name="矩形 23"/>
          <p:cNvSpPr/>
          <p:nvPr/>
        </p:nvSpPr>
        <p:spPr>
          <a:xfrm>
            <a:off x="1055688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sp>
        <p:nvSpPr>
          <p:cNvPr id="20" name="椭圆 24"/>
          <p:cNvSpPr/>
          <p:nvPr/>
        </p:nvSpPr>
        <p:spPr>
          <a:xfrm>
            <a:off x="1205571" y="3487390"/>
            <a:ext cx="497157" cy="546100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25"/>
          <p:cNvSpPr/>
          <p:nvPr/>
        </p:nvSpPr>
        <p:spPr>
          <a:xfrm>
            <a:off x="1277698" y="4646520"/>
            <a:ext cx="352904" cy="546100"/>
          </a:xfrm>
          <a:custGeom>
            <a:avLst/>
            <a:gdLst>
              <a:gd name="connsiteX0" fmla="*/ 143066 w 217488"/>
              <a:gd name="connsiteY0" fmla="*/ 166133 h 336550"/>
              <a:gd name="connsiteX1" fmla="*/ 156401 w 217488"/>
              <a:gd name="connsiteY1" fmla="*/ 167443 h 336550"/>
              <a:gd name="connsiteX2" fmla="*/ 179071 w 217488"/>
              <a:gd name="connsiteY2" fmla="*/ 239498 h 336550"/>
              <a:gd name="connsiteX3" fmla="*/ 133732 w 217488"/>
              <a:gd name="connsiteY3" fmla="*/ 297141 h 336550"/>
              <a:gd name="connsiteX4" fmla="*/ 129731 w 217488"/>
              <a:gd name="connsiteY4" fmla="*/ 298451 h 336550"/>
              <a:gd name="connsiteX5" fmla="*/ 121730 w 217488"/>
              <a:gd name="connsiteY5" fmla="*/ 293211 h 336550"/>
              <a:gd name="connsiteX6" fmla="*/ 124397 w 217488"/>
              <a:gd name="connsiteY6" fmla="*/ 281420 h 336550"/>
              <a:gd name="connsiteX7" fmla="*/ 161735 w 217488"/>
              <a:gd name="connsiteY7" fmla="*/ 236878 h 336550"/>
              <a:gd name="connsiteX8" fmla="*/ 156401 w 217488"/>
              <a:gd name="connsiteY8" fmla="*/ 204126 h 336550"/>
              <a:gd name="connsiteX9" fmla="*/ 151067 w 217488"/>
              <a:gd name="connsiteY9" fmla="*/ 191025 h 336550"/>
              <a:gd name="connsiteX10" fmla="*/ 141733 w 217488"/>
              <a:gd name="connsiteY10" fmla="*/ 179234 h 336550"/>
              <a:gd name="connsiteX11" fmla="*/ 143066 w 217488"/>
              <a:gd name="connsiteY11" fmla="*/ 166133 h 336550"/>
              <a:gd name="connsiteX12" fmla="*/ 108744 w 217488"/>
              <a:gd name="connsiteY12" fmla="*/ 26988 h 336550"/>
              <a:gd name="connsiteX13" fmla="*/ 52026 w 217488"/>
              <a:gd name="connsiteY13" fmla="*/ 132725 h 336550"/>
              <a:gd name="connsiteX14" fmla="*/ 28283 w 217488"/>
              <a:gd name="connsiteY14" fmla="*/ 189560 h 336550"/>
              <a:gd name="connsiteX15" fmla="*/ 19050 w 217488"/>
              <a:gd name="connsiteY15" fmla="*/ 229211 h 336550"/>
              <a:gd name="connsiteX16" fmla="*/ 30921 w 217488"/>
              <a:gd name="connsiteY16" fmla="*/ 274150 h 336550"/>
              <a:gd name="connsiteX17" fmla="*/ 63897 w 217488"/>
              <a:gd name="connsiteY17" fmla="*/ 307193 h 336550"/>
              <a:gd name="connsiteX18" fmla="*/ 108744 w 217488"/>
              <a:gd name="connsiteY18" fmla="*/ 319088 h 336550"/>
              <a:gd name="connsiteX19" fmla="*/ 153591 w 217488"/>
              <a:gd name="connsiteY19" fmla="*/ 307193 h 336550"/>
              <a:gd name="connsiteX20" fmla="*/ 186567 w 217488"/>
              <a:gd name="connsiteY20" fmla="*/ 274150 h 336550"/>
              <a:gd name="connsiteX21" fmla="*/ 198438 w 217488"/>
              <a:gd name="connsiteY21" fmla="*/ 229211 h 336550"/>
              <a:gd name="connsiteX22" fmla="*/ 189205 w 217488"/>
              <a:gd name="connsiteY22" fmla="*/ 189560 h 336550"/>
              <a:gd name="connsiteX23" fmla="*/ 165462 w 217488"/>
              <a:gd name="connsiteY23" fmla="*/ 132725 h 336550"/>
              <a:gd name="connsiteX24" fmla="*/ 108744 w 217488"/>
              <a:gd name="connsiteY24" fmla="*/ 26988 h 336550"/>
              <a:gd name="connsiteX25" fmla="*/ 108744 w 217488"/>
              <a:gd name="connsiteY25" fmla="*/ 0 h 336550"/>
              <a:gd name="connsiteX26" fmla="*/ 116701 w 217488"/>
              <a:gd name="connsiteY26" fmla="*/ 3944 h 336550"/>
              <a:gd name="connsiteX27" fmla="*/ 217488 w 217488"/>
              <a:gd name="connsiteY27" fmla="*/ 228749 h 336550"/>
              <a:gd name="connsiteX28" fmla="*/ 202901 w 217488"/>
              <a:gd name="connsiteY28" fmla="*/ 282650 h 336550"/>
              <a:gd name="connsiteX29" fmla="*/ 163116 w 217488"/>
              <a:gd name="connsiteY29" fmla="*/ 322089 h 336550"/>
              <a:gd name="connsiteX30" fmla="*/ 108744 w 217488"/>
              <a:gd name="connsiteY30" fmla="*/ 336550 h 336550"/>
              <a:gd name="connsiteX31" fmla="*/ 54372 w 217488"/>
              <a:gd name="connsiteY31" fmla="*/ 322089 h 336550"/>
              <a:gd name="connsiteX32" fmla="*/ 14587 w 217488"/>
              <a:gd name="connsiteY32" fmla="*/ 282650 h 336550"/>
              <a:gd name="connsiteX33" fmla="*/ 0 w 217488"/>
              <a:gd name="connsiteY33" fmla="*/ 228749 h 336550"/>
              <a:gd name="connsiteX34" fmla="*/ 100787 w 217488"/>
              <a:gd name="connsiteY34" fmla="*/ 3944 h 336550"/>
              <a:gd name="connsiteX35" fmla="*/ 108744 w 217488"/>
              <a:gd name="connsiteY3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7488" h="336550">
                <a:moveTo>
                  <a:pt x="143066" y="166133"/>
                </a:moveTo>
                <a:cubicBezTo>
                  <a:pt x="147067" y="163513"/>
                  <a:pt x="152401" y="163513"/>
                  <a:pt x="156401" y="167443"/>
                </a:cubicBezTo>
                <a:cubicBezTo>
                  <a:pt x="157735" y="168754"/>
                  <a:pt x="185738" y="202816"/>
                  <a:pt x="179071" y="239498"/>
                </a:cubicBezTo>
                <a:cubicBezTo>
                  <a:pt x="176404" y="263079"/>
                  <a:pt x="160402" y="281420"/>
                  <a:pt x="133732" y="297141"/>
                </a:cubicBezTo>
                <a:cubicBezTo>
                  <a:pt x="132398" y="297141"/>
                  <a:pt x="131065" y="298451"/>
                  <a:pt x="129731" y="298451"/>
                </a:cubicBezTo>
                <a:cubicBezTo>
                  <a:pt x="125731" y="298451"/>
                  <a:pt x="123064" y="295831"/>
                  <a:pt x="121730" y="293211"/>
                </a:cubicBezTo>
                <a:cubicBezTo>
                  <a:pt x="119063" y="289281"/>
                  <a:pt x="120397" y="284040"/>
                  <a:pt x="124397" y="281420"/>
                </a:cubicBezTo>
                <a:cubicBezTo>
                  <a:pt x="145733" y="268319"/>
                  <a:pt x="157735" y="253909"/>
                  <a:pt x="161735" y="236878"/>
                </a:cubicBezTo>
                <a:cubicBezTo>
                  <a:pt x="163069" y="225087"/>
                  <a:pt x="160402" y="213296"/>
                  <a:pt x="156401" y="204126"/>
                </a:cubicBezTo>
                <a:cubicBezTo>
                  <a:pt x="155068" y="198885"/>
                  <a:pt x="153734" y="194955"/>
                  <a:pt x="151067" y="191025"/>
                </a:cubicBezTo>
                <a:cubicBezTo>
                  <a:pt x="145733" y="183164"/>
                  <a:pt x="143066" y="180544"/>
                  <a:pt x="141733" y="179234"/>
                </a:cubicBezTo>
                <a:cubicBezTo>
                  <a:pt x="139066" y="175304"/>
                  <a:pt x="139066" y="168754"/>
                  <a:pt x="143066" y="166133"/>
                </a:cubicBezTo>
                <a:close/>
                <a:moveTo>
                  <a:pt x="108744" y="26988"/>
                </a:moveTo>
                <a:cubicBezTo>
                  <a:pt x="90277" y="57387"/>
                  <a:pt x="71811" y="91752"/>
                  <a:pt x="52026" y="132725"/>
                </a:cubicBezTo>
                <a:cubicBezTo>
                  <a:pt x="42792" y="152551"/>
                  <a:pt x="34878" y="172377"/>
                  <a:pt x="28283" y="189560"/>
                </a:cubicBezTo>
                <a:cubicBezTo>
                  <a:pt x="21688" y="206742"/>
                  <a:pt x="19050" y="219959"/>
                  <a:pt x="19050" y="229211"/>
                </a:cubicBezTo>
                <a:cubicBezTo>
                  <a:pt x="19050" y="245072"/>
                  <a:pt x="23007" y="260933"/>
                  <a:pt x="30921" y="274150"/>
                </a:cubicBezTo>
                <a:cubicBezTo>
                  <a:pt x="38835" y="288689"/>
                  <a:pt x="49388" y="299262"/>
                  <a:pt x="63897" y="307193"/>
                </a:cubicBezTo>
                <a:cubicBezTo>
                  <a:pt x="77087" y="315123"/>
                  <a:pt x="92916" y="319088"/>
                  <a:pt x="108744" y="319088"/>
                </a:cubicBezTo>
                <a:cubicBezTo>
                  <a:pt x="124572" y="319088"/>
                  <a:pt x="140401" y="315123"/>
                  <a:pt x="153591" y="307193"/>
                </a:cubicBezTo>
                <a:cubicBezTo>
                  <a:pt x="168100" y="299262"/>
                  <a:pt x="178653" y="288689"/>
                  <a:pt x="186567" y="274150"/>
                </a:cubicBezTo>
                <a:cubicBezTo>
                  <a:pt x="194481" y="260933"/>
                  <a:pt x="198438" y="245072"/>
                  <a:pt x="198438" y="229211"/>
                </a:cubicBezTo>
                <a:cubicBezTo>
                  <a:pt x="198438" y="219959"/>
                  <a:pt x="195800" y="206742"/>
                  <a:pt x="189205" y="189560"/>
                </a:cubicBezTo>
                <a:cubicBezTo>
                  <a:pt x="182610" y="172377"/>
                  <a:pt x="174696" y="152551"/>
                  <a:pt x="165462" y="132725"/>
                </a:cubicBezTo>
                <a:cubicBezTo>
                  <a:pt x="145677" y="91752"/>
                  <a:pt x="127211" y="57387"/>
                  <a:pt x="108744" y="26988"/>
                </a:cubicBezTo>
                <a:close/>
                <a:moveTo>
                  <a:pt x="108744" y="0"/>
                </a:moveTo>
                <a:cubicBezTo>
                  <a:pt x="112722" y="0"/>
                  <a:pt x="115375" y="1314"/>
                  <a:pt x="116701" y="3944"/>
                </a:cubicBezTo>
                <a:cubicBezTo>
                  <a:pt x="184334" y="119633"/>
                  <a:pt x="217488" y="194568"/>
                  <a:pt x="217488" y="228749"/>
                </a:cubicBezTo>
                <a:cubicBezTo>
                  <a:pt x="217488" y="248469"/>
                  <a:pt x="212184" y="265559"/>
                  <a:pt x="202901" y="282650"/>
                </a:cubicBezTo>
                <a:cubicBezTo>
                  <a:pt x="193617" y="299740"/>
                  <a:pt x="180356" y="312887"/>
                  <a:pt x="163116" y="322089"/>
                </a:cubicBezTo>
                <a:cubicBezTo>
                  <a:pt x="147202" y="331292"/>
                  <a:pt x="128636" y="336550"/>
                  <a:pt x="108744" y="336550"/>
                </a:cubicBezTo>
                <a:cubicBezTo>
                  <a:pt x="88852" y="336550"/>
                  <a:pt x="70286" y="331292"/>
                  <a:pt x="54372" y="322089"/>
                </a:cubicBezTo>
                <a:cubicBezTo>
                  <a:pt x="37132" y="312887"/>
                  <a:pt x="23871" y="299740"/>
                  <a:pt x="14587" y="282650"/>
                </a:cubicBezTo>
                <a:cubicBezTo>
                  <a:pt x="3978" y="266874"/>
                  <a:pt x="0" y="248469"/>
                  <a:pt x="0" y="228749"/>
                </a:cubicBezTo>
                <a:cubicBezTo>
                  <a:pt x="0" y="194568"/>
                  <a:pt x="33154" y="119633"/>
                  <a:pt x="100787" y="3944"/>
                </a:cubicBezTo>
                <a:cubicBezTo>
                  <a:pt x="102113" y="1314"/>
                  <a:pt x="104765" y="0"/>
                  <a:pt x="1087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矩形 26"/>
          <p:cNvSpPr/>
          <p:nvPr/>
        </p:nvSpPr>
        <p:spPr>
          <a:xfrm>
            <a:off x="514350" y="476250"/>
            <a:ext cx="11163300" cy="59055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967175" y="2145969"/>
            <a:ext cx="3368150" cy="910680"/>
            <a:chOff x="6798184" y="1707154"/>
            <a:chExt cx="3368150" cy="910680"/>
          </a:xfrm>
        </p:grpSpPr>
        <p:sp>
          <p:nvSpPr>
            <p:cNvPr id="11" name="矩形 10"/>
            <p:cNvSpPr/>
            <p:nvPr/>
          </p:nvSpPr>
          <p:spPr>
            <a:xfrm>
              <a:off x="6798184" y="2030750"/>
              <a:ext cx="3368150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Users can present on a projector or computer or print out a presentation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798184" y="1707154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Text add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67175" y="3305100"/>
            <a:ext cx="3368150" cy="910680"/>
            <a:chOff x="6798184" y="1707154"/>
            <a:chExt cx="3368150" cy="910680"/>
          </a:xfrm>
        </p:grpSpPr>
        <p:sp>
          <p:nvSpPr>
            <p:cNvPr id="14" name="矩形 13"/>
            <p:cNvSpPr/>
            <p:nvPr/>
          </p:nvSpPr>
          <p:spPr>
            <a:xfrm>
              <a:off x="6798184" y="2030750"/>
              <a:ext cx="3368150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Users can present on a projector or computer or print out a presentation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798184" y="1707154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Text add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67175" y="4464230"/>
            <a:ext cx="3368150" cy="910680"/>
            <a:chOff x="6798184" y="1707154"/>
            <a:chExt cx="3368150" cy="910680"/>
          </a:xfrm>
        </p:grpSpPr>
        <p:sp>
          <p:nvSpPr>
            <p:cNvPr id="17" name="矩形 16"/>
            <p:cNvSpPr/>
            <p:nvPr/>
          </p:nvSpPr>
          <p:spPr>
            <a:xfrm>
              <a:off x="6798184" y="2030750"/>
              <a:ext cx="3368150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Users can present on a projector or computer or print out a presentation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798184" y="1707154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Text add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881021"/>
      </p:ext>
    </p:extLst>
  </p:cSld>
  <p:clrMapOvr>
    <a:masterClrMapping/>
  </p:clrMapOvr>
  <p:transition spd="slow" advTm="4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21784" y="2656806"/>
            <a:ext cx="9575039" cy="1200443"/>
          </a:xfrm>
          <a:custGeom>
            <a:avLst/>
            <a:gdLst/>
            <a:ahLst/>
            <a:cxnLst/>
            <a:rect l="l" t="t" r="r" b="b"/>
            <a:pathLst>
              <a:path w="9575039" h="1200443">
                <a:moveTo>
                  <a:pt x="7582264" y="952157"/>
                </a:moveTo>
                <a:lnTo>
                  <a:pt x="7856673" y="952157"/>
                </a:lnTo>
                <a:lnTo>
                  <a:pt x="7856934" y="956903"/>
                </a:lnTo>
                <a:cubicBezTo>
                  <a:pt x="7858891" y="970779"/>
                  <a:pt x="7861827" y="980801"/>
                  <a:pt x="7865741" y="986968"/>
                </a:cubicBezTo>
                <a:cubicBezTo>
                  <a:pt x="7873568" y="999302"/>
                  <a:pt x="7887444" y="1005469"/>
                  <a:pt x="7907369" y="1005469"/>
                </a:cubicBezTo>
                <a:cubicBezTo>
                  <a:pt x="7927293" y="1005469"/>
                  <a:pt x="7942117" y="997642"/>
                  <a:pt x="7951843" y="981987"/>
                </a:cubicBezTo>
                <a:cubicBezTo>
                  <a:pt x="7956705" y="974159"/>
                  <a:pt x="7960352" y="964434"/>
                  <a:pt x="7962783" y="952812"/>
                </a:cubicBezTo>
                <a:lnTo>
                  <a:pt x="7962842" y="952157"/>
                </a:lnTo>
                <a:lnTo>
                  <a:pt x="8247841" y="952157"/>
                </a:lnTo>
                <a:lnTo>
                  <a:pt x="8243859" y="988569"/>
                </a:lnTo>
                <a:cubicBezTo>
                  <a:pt x="8239056" y="1018811"/>
                  <a:pt x="8231851" y="1043657"/>
                  <a:pt x="8222245" y="1063107"/>
                </a:cubicBezTo>
                <a:cubicBezTo>
                  <a:pt x="8203031" y="1102007"/>
                  <a:pt x="8165911" y="1134622"/>
                  <a:pt x="8110881" y="1160950"/>
                </a:cubicBezTo>
                <a:cubicBezTo>
                  <a:pt x="8055853" y="1187279"/>
                  <a:pt x="7991809" y="1200443"/>
                  <a:pt x="7918753" y="1200443"/>
                </a:cubicBezTo>
                <a:cubicBezTo>
                  <a:pt x="7838582" y="1200443"/>
                  <a:pt x="7770151" y="1185263"/>
                  <a:pt x="7713461" y="1154902"/>
                </a:cubicBezTo>
                <a:cubicBezTo>
                  <a:pt x="7656772" y="1124541"/>
                  <a:pt x="7619651" y="1085878"/>
                  <a:pt x="7602099" y="1038913"/>
                </a:cubicBezTo>
                <a:cubicBezTo>
                  <a:pt x="7593323" y="1015431"/>
                  <a:pt x="7586740" y="987027"/>
                  <a:pt x="7582352" y="953701"/>
                </a:cubicBezTo>
                <a:close/>
                <a:moveTo>
                  <a:pt x="6410325" y="952157"/>
                </a:moveTo>
                <a:lnTo>
                  <a:pt x="6929781" y="952157"/>
                </a:lnTo>
                <a:lnTo>
                  <a:pt x="6929781" y="1176249"/>
                </a:lnTo>
                <a:lnTo>
                  <a:pt x="6410325" y="1176249"/>
                </a:lnTo>
                <a:close/>
                <a:moveTo>
                  <a:pt x="5387885" y="952157"/>
                </a:moveTo>
                <a:lnTo>
                  <a:pt x="5717140" y="952157"/>
                </a:lnTo>
                <a:lnTo>
                  <a:pt x="5717140" y="1176249"/>
                </a:lnTo>
                <a:lnTo>
                  <a:pt x="5454565" y="1176249"/>
                </a:lnTo>
                <a:close/>
                <a:moveTo>
                  <a:pt x="5048250" y="952157"/>
                </a:moveTo>
                <a:lnTo>
                  <a:pt x="5298728" y="952157"/>
                </a:lnTo>
                <a:lnTo>
                  <a:pt x="5298728" y="1176249"/>
                </a:lnTo>
                <a:lnTo>
                  <a:pt x="5048250" y="1176249"/>
                </a:lnTo>
                <a:close/>
                <a:moveTo>
                  <a:pt x="4067176" y="952157"/>
                </a:moveTo>
                <a:lnTo>
                  <a:pt x="4366753" y="952157"/>
                </a:lnTo>
                <a:lnTo>
                  <a:pt x="4366753" y="1176249"/>
                </a:lnTo>
                <a:lnTo>
                  <a:pt x="4067176" y="1176249"/>
                </a:lnTo>
                <a:close/>
                <a:moveTo>
                  <a:pt x="2734039" y="952157"/>
                </a:moveTo>
                <a:lnTo>
                  <a:pt x="3008448" y="952157"/>
                </a:lnTo>
                <a:lnTo>
                  <a:pt x="3008710" y="956903"/>
                </a:lnTo>
                <a:cubicBezTo>
                  <a:pt x="3010667" y="970779"/>
                  <a:pt x="3013602" y="980801"/>
                  <a:pt x="3017516" y="986968"/>
                </a:cubicBezTo>
                <a:cubicBezTo>
                  <a:pt x="3025343" y="999302"/>
                  <a:pt x="3039219" y="1005469"/>
                  <a:pt x="3059143" y="1005469"/>
                </a:cubicBezTo>
                <a:cubicBezTo>
                  <a:pt x="3079068" y="1005469"/>
                  <a:pt x="3093893" y="997642"/>
                  <a:pt x="3103618" y="981987"/>
                </a:cubicBezTo>
                <a:cubicBezTo>
                  <a:pt x="3108481" y="974159"/>
                  <a:pt x="3112128" y="964434"/>
                  <a:pt x="3114559" y="952812"/>
                </a:cubicBezTo>
                <a:lnTo>
                  <a:pt x="3114618" y="952157"/>
                </a:lnTo>
                <a:lnTo>
                  <a:pt x="3399616" y="952157"/>
                </a:lnTo>
                <a:lnTo>
                  <a:pt x="3395634" y="988569"/>
                </a:lnTo>
                <a:cubicBezTo>
                  <a:pt x="3390831" y="1018811"/>
                  <a:pt x="3383626" y="1043657"/>
                  <a:pt x="3374020" y="1063107"/>
                </a:cubicBezTo>
                <a:cubicBezTo>
                  <a:pt x="3354807" y="1102007"/>
                  <a:pt x="3317686" y="1134622"/>
                  <a:pt x="3262657" y="1160950"/>
                </a:cubicBezTo>
                <a:cubicBezTo>
                  <a:pt x="3207628" y="1187279"/>
                  <a:pt x="3143585" y="1200443"/>
                  <a:pt x="3070529" y="1200443"/>
                </a:cubicBezTo>
                <a:cubicBezTo>
                  <a:pt x="2990357" y="1200443"/>
                  <a:pt x="2921927" y="1185263"/>
                  <a:pt x="2865237" y="1154902"/>
                </a:cubicBezTo>
                <a:cubicBezTo>
                  <a:pt x="2808548" y="1124541"/>
                  <a:pt x="2771427" y="1085878"/>
                  <a:pt x="2753874" y="1038913"/>
                </a:cubicBezTo>
                <a:cubicBezTo>
                  <a:pt x="2745098" y="1015431"/>
                  <a:pt x="2738516" y="987027"/>
                  <a:pt x="2734128" y="953701"/>
                </a:cubicBezTo>
                <a:close/>
                <a:moveTo>
                  <a:pt x="1373681" y="952157"/>
                </a:moveTo>
                <a:lnTo>
                  <a:pt x="1669358" y="952157"/>
                </a:lnTo>
                <a:lnTo>
                  <a:pt x="1675091" y="984477"/>
                </a:lnTo>
                <a:cubicBezTo>
                  <a:pt x="1680547" y="998472"/>
                  <a:pt x="1691576" y="1005469"/>
                  <a:pt x="1708180" y="1005469"/>
                </a:cubicBezTo>
                <a:cubicBezTo>
                  <a:pt x="1727156" y="1005469"/>
                  <a:pt x="1739371" y="997760"/>
                  <a:pt x="1744827" y="982342"/>
                </a:cubicBezTo>
                <a:cubicBezTo>
                  <a:pt x="1746190" y="978488"/>
                  <a:pt x="1747384" y="973322"/>
                  <a:pt x="1748407" y="966843"/>
                </a:cubicBezTo>
                <a:lnTo>
                  <a:pt x="1750014" y="952157"/>
                </a:lnTo>
                <a:lnTo>
                  <a:pt x="2047133" y="952157"/>
                </a:lnTo>
                <a:lnTo>
                  <a:pt x="2044048" y="978073"/>
                </a:lnTo>
                <a:cubicBezTo>
                  <a:pt x="2038355" y="1013415"/>
                  <a:pt x="2021514" y="1049706"/>
                  <a:pt x="1993525" y="1086945"/>
                </a:cubicBezTo>
                <a:cubicBezTo>
                  <a:pt x="1965537" y="1124185"/>
                  <a:pt x="1928653" y="1152411"/>
                  <a:pt x="1882874" y="1171624"/>
                </a:cubicBezTo>
                <a:cubicBezTo>
                  <a:pt x="1837095" y="1190837"/>
                  <a:pt x="1783134" y="1200443"/>
                  <a:pt x="1720988" y="1200443"/>
                </a:cubicBezTo>
                <a:cubicBezTo>
                  <a:pt x="1652202" y="1200443"/>
                  <a:pt x="1591480" y="1189058"/>
                  <a:pt x="1538823" y="1166287"/>
                </a:cubicBezTo>
                <a:cubicBezTo>
                  <a:pt x="1486166" y="1143516"/>
                  <a:pt x="1446791" y="1113867"/>
                  <a:pt x="1420700" y="1077339"/>
                </a:cubicBezTo>
                <a:cubicBezTo>
                  <a:pt x="1394609" y="1040811"/>
                  <a:pt x="1379191" y="1002267"/>
                  <a:pt x="1374447" y="961706"/>
                </a:cubicBezTo>
                <a:close/>
                <a:moveTo>
                  <a:pt x="299578" y="656793"/>
                </a:moveTo>
                <a:lnTo>
                  <a:pt x="299578" y="979140"/>
                </a:lnTo>
                <a:cubicBezTo>
                  <a:pt x="341798" y="977717"/>
                  <a:pt x="368720" y="971076"/>
                  <a:pt x="380342" y="959216"/>
                </a:cubicBezTo>
                <a:cubicBezTo>
                  <a:pt x="391965" y="947356"/>
                  <a:pt x="397776" y="918181"/>
                  <a:pt x="397776" y="871691"/>
                </a:cubicBezTo>
                <a:lnTo>
                  <a:pt x="397776" y="764242"/>
                </a:lnTo>
                <a:cubicBezTo>
                  <a:pt x="397776" y="714905"/>
                  <a:pt x="392558" y="685019"/>
                  <a:pt x="382121" y="674582"/>
                </a:cubicBezTo>
                <a:cubicBezTo>
                  <a:pt x="371685" y="664146"/>
                  <a:pt x="344170" y="658216"/>
                  <a:pt x="299578" y="656793"/>
                </a:cubicBezTo>
                <a:close/>
                <a:moveTo>
                  <a:pt x="299578" y="221303"/>
                </a:moveTo>
                <a:lnTo>
                  <a:pt x="299578" y="477473"/>
                </a:lnTo>
                <a:cubicBezTo>
                  <a:pt x="312386" y="476999"/>
                  <a:pt x="322348" y="476762"/>
                  <a:pt x="329464" y="476762"/>
                </a:cubicBezTo>
                <a:cubicBezTo>
                  <a:pt x="358876" y="476762"/>
                  <a:pt x="377615" y="469527"/>
                  <a:pt x="385679" y="455058"/>
                </a:cubicBezTo>
                <a:cubicBezTo>
                  <a:pt x="393744" y="440589"/>
                  <a:pt x="397776" y="399199"/>
                  <a:pt x="397776" y="330887"/>
                </a:cubicBezTo>
                <a:cubicBezTo>
                  <a:pt x="397776" y="294833"/>
                  <a:pt x="394455" y="269572"/>
                  <a:pt x="387814" y="255103"/>
                </a:cubicBezTo>
                <a:cubicBezTo>
                  <a:pt x="381173" y="240634"/>
                  <a:pt x="372515" y="231502"/>
                  <a:pt x="361841" y="227707"/>
                </a:cubicBezTo>
                <a:cubicBezTo>
                  <a:pt x="351167" y="223912"/>
                  <a:pt x="330413" y="221777"/>
                  <a:pt x="299578" y="221303"/>
                </a:cubicBezTo>
                <a:close/>
                <a:moveTo>
                  <a:pt x="6410325" y="24194"/>
                </a:moveTo>
                <a:lnTo>
                  <a:pt x="6909857" y="24194"/>
                </a:lnTo>
                <a:lnTo>
                  <a:pt x="6909857" y="254747"/>
                </a:lnTo>
                <a:lnTo>
                  <a:pt x="6709902" y="254747"/>
                </a:lnTo>
                <a:lnTo>
                  <a:pt x="6709902" y="310131"/>
                </a:lnTo>
                <a:lnTo>
                  <a:pt x="6410325" y="310131"/>
                </a:lnTo>
                <a:close/>
                <a:moveTo>
                  <a:pt x="5466662" y="24194"/>
                </a:moveTo>
                <a:lnTo>
                  <a:pt x="5717140" y="24194"/>
                </a:lnTo>
                <a:lnTo>
                  <a:pt x="5717140" y="310131"/>
                </a:lnTo>
                <a:lnTo>
                  <a:pt x="5466662" y="310131"/>
                </a:lnTo>
                <a:close/>
                <a:moveTo>
                  <a:pt x="5048250" y="24194"/>
                </a:moveTo>
                <a:lnTo>
                  <a:pt x="5298728" y="24194"/>
                </a:lnTo>
                <a:lnTo>
                  <a:pt x="5391295" y="310131"/>
                </a:lnTo>
                <a:lnTo>
                  <a:pt x="5048250" y="310131"/>
                </a:lnTo>
                <a:close/>
                <a:moveTo>
                  <a:pt x="4067176" y="24194"/>
                </a:moveTo>
                <a:lnTo>
                  <a:pt x="4366753" y="24194"/>
                </a:lnTo>
                <a:lnTo>
                  <a:pt x="4366753" y="310131"/>
                </a:lnTo>
                <a:lnTo>
                  <a:pt x="4067176" y="310131"/>
                </a:lnTo>
                <a:close/>
                <a:moveTo>
                  <a:pt x="1753010" y="24194"/>
                </a:moveTo>
                <a:lnTo>
                  <a:pt x="2052587" y="24194"/>
                </a:lnTo>
                <a:lnTo>
                  <a:pt x="2052587" y="310131"/>
                </a:lnTo>
                <a:lnTo>
                  <a:pt x="1753010" y="310131"/>
                </a:lnTo>
                <a:close/>
                <a:moveTo>
                  <a:pt x="1367331" y="24194"/>
                </a:moveTo>
                <a:lnTo>
                  <a:pt x="1666908" y="24194"/>
                </a:lnTo>
                <a:lnTo>
                  <a:pt x="1666908" y="310131"/>
                </a:lnTo>
                <a:lnTo>
                  <a:pt x="1367331" y="310131"/>
                </a:lnTo>
                <a:close/>
                <a:moveTo>
                  <a:pt x="0" y="24194"/>
                </a:moveTo>
                <a:lnTo>
                  <a:pt x="298866" y="24194"/>
                </a:lnTo>
                <a:cubicBezTo>
                  <a:pt x="393270" y="24194"/>
                  <a:pt x="464784" y="31541"/>
                  <a:pt x="513409" y="46236"/>
                </a:cubicBezTo>
                <a:cubicBezTo>
                  <a:pt x="562034" y="60931"/>
                  <a:pt x="601289" y="90679"/>
                  <a:pt x="631176" y="135479"/>
                </a:cubicBezTo>
                <a:cubicBezTo>
                  <a:pt x="661063" y="180279"/>
                  <a:pt x="676006" y="252457"/>
                  <a:pt x="676006" y="352012"/>
                </a:cubicBezTo>
                <a:cubicBezTo>
                  <a:pt x="676006" y="419331"/>
                  <a:pt x="665451" y="466264"/>
                  <a:pt x="644340" y="492811"/>
                </a:cubicBezTo>
                <a:cubicBezTo>
                  <a:pt x="623230" y="519359"/>
                  <a:pt x="581602" y="539744"/>
                  <a:pt x="519457" y="553969"/>
                </a:cubicBezTo>
                <a:cubicBezTo>
                  <a:pt x="588718" y="569631"/>
                  <a:pt x="635683" y="595618"/>
                  <a:pt x="660351" y="631932"/>
                </a:cubicBezTo>
                <a:cubicBezTo>
                  <a:pt x="685019" y="668245"/>
                  <a:pt x="697353" y="723900"/>
                  <a:pt x="697353" y="798898"/>
                </a:cubicBezTo>
                <a:lnTo>
                  <a:pt x="697353" y="905691"/>
                </a:lnTo>
                <a:cubicBezTo>
                  <a:pt x="697353" y="983536"/>
                  <a:pt x="688458" y="1041207"/>
                  <a:pt x="670669" y="1078706"/>
                </a:cubicBezTo>
                <a:cubicBezTo>
                  <a:pt x="652879" y="1116205"/>
                  <a:pt x="624535" y="1141837"/>
                  <a:pt x="585634" y="1155602"/>
                </a:cubicBezTo>
                <a:cubicBezTo>
                  <a:pt x="546734" y="1169367"/>
                  <a:pt x="467037" y="1176249"/>
                  <a:pt x="346542" y="1176249"/>
                </a:cubicBezTo>
                <a:lnTo>
                  <a:pt x="0" y="1176249"/>
                </a:lnTo>
                <a:close/>
                <a:moveTo>
                  <a:pt x="9215689" y="0"/>
                </a:moveTo>
                <a:cubicBezTo>
                  <a:pt x="9293488" y="0"/>
                  <a:pt x="9359784" y="12571"/>
                  <a:pt x="9414576" y="37714"/>
                </a:cubicBezTo>
                <a:cubicBezTo>
                  <a:pt x="9469368" y="62857"/>
                  <a:pt x="9505659" y="94522"/>
                  <a:pt x="9523449" y="132711"/>
                </a:cubicBezTo>
                <a:cubicBezTo>
                  <a:pt x="9541238" y="170899"/>
                  <a:pt x="9550133" y="235772"/>
                  <a:pt x="9550133" y="327329"/>
                </a:cubicBezTo>
                <a:lnTo>
                  <a:pt x="9550133" y="372870"/>
                </a:lnTo>
                <a:lnTo>
                  <a:pt x="9271904" y="372870"/>
                </a:lnTo>
                <a:lnTo>
                  <a:pt x="9271904" y="287480"/>
                </a:lnTo>
                <a:cubicBezTo>
                  <a:pt x="9271904" y="247631"/>
                  <a:pt x="9268346" y="222252"/>
                  <a:pt x="9261230" y="211341"/>
                </a:cubicBezTo>
                <a:cubicBezTo>
                  <a:pt x="9254114" y="200430"/>
                  <a:pt x="9242254" y="194974"/>
                  <a:pt x="9225651" y="194974"/>
                </a:cubicBezTo>
                <a:cubicBezTo>
                  <a:pt x="9207623" y="194974"/>
                  <a:pt x="9193985" y="202333"/>
                  <a:pt x="9184735" y="217050"/>
                </a:cubicBezTo>
                <a:cubicBezTo>
                  <a:pt x="9175484" y="231767"/>
                  <a:pt x="9170859" y="254080"/>
                  <a:pt x="9170859" y="283989"/>
                </a:cubicBezTo>
                <a:cubicBezTo>
                  <a:pt x="9170859" y="322437"/>
                  <a:pt x="9176058" y="351393"/>
                  <a:pt x="9186458" y="370858"/>
                </a:cubicBezTo>
                <a:cubicBezTo>
                  <a:pt x="9196390" y="390323"/>
                  <a:pt x="9224609" y="413801"/>
                  <a:pt x="9271114" y="441294"/>
                </a:cubicBezTo>
                <a:cubicBezTo>
                  <a:pt x="9404470" y="520443"/>
                  <a:pt x="9488463" y="585397"/>
                  <a:pt x="9523093" y="636157"/>
                </a:cubicBezTo>
                <a:cubicBezTo>
                  <a:pt x="9557723" y="686916"/>
                  <a:pt x="9575039" y="768749"/>
                  <a:pt x="9575039" y="881653"/>
                </a:cubicBezTo>
                <a:cubicBezTo>
                  <a:pt x="9575039" y="963723"/>
                  <a:pt x="9565432" y="1024207"/>
                  <a:pt x="9546219" y="1063107"/>
                </a:cubicBezTo>
                <a:cubicBezTo>
                  <a:pt x="9527007" y="1102007"/>
                  <a:pt x="9489886" y="1134622"/>
                  <a:pt x="9434857" y="1160950"/>
                </a:cubicBezTo>
                <a:cubicBezTo>
                  <a:pt x="9379827" y="1187279"/>
                  <a:pt x="9315784" y="1200443"/>
                  <a:pt x="9242729" y="1200443"/>
                </a:cubicBezTo>
                <a:cubicBezTo>
                  <a:pt x="9162557" y="1200443"/>
                  <a:pt x="9094126" y="1185263"/>
                  <a:pt x="9037437" y="1154902"/>
                </a:cubicBezTo>
                <a:cubicBezTo>
                  <a:pt x="8980747" y="1124541"/>
                  <a:pt x="8943625" y="1085878"/>
                  <a:pt x="8926074" y="1038913"/>
                </a:cubicBezTo>
                <a:cubicBezTo>
                  <a:pt x="8908521" y="991949"/>
                  <a:pt x="8899745" y="925297"/>
                  <a:pt x="8899745" y="838958"/>
                </a:cubicBezTo>
                <a:lnTo>
                  <a:pt x="8899745" y="763530"/>
                </a:lnTo>
                <a:lnTo>
                  <a:pt x="9177975" y="763530"/>
                </a:lnTo>
                <a:lnTo>
                  <a:pt x="9177975" y="903712"/>
                </a:lnTo>
                <a:cubicBezTo>
                  <a:pt x="9177975" y="946882"/>
                  <a:pt x="9181888" y="974634"/>
                  <a:pt x="9189716" y="986968"/>
                </a:cubicBezTo>
                <a:cubicBezTo>
                  <a:pt x="9197543" y="999302"/>
                  <a:pt x="9211419" y="1005469"/>
                  <a:pt x="9231343" y="1005469"/>
                </a:cubicBezTo>
                <a:cubicBezTo>
                  <a:pt x="9251268" y="1005469"/>
                  <a:pt x="9266092" y="997642"/>
                  <a:pt x="9275817" y="981987"/>
                </a:cubicBezTo>
                <a:cubicBezTo>
                  <a:pt x="9285542" y="966332"/>
                  <a:pt x="9290405" y="943087"/>
                  <a:pt x="9290405" y="912251"/>
                </a:cubicBezTo>
                <a:cubicBezTo>
                  <a:pt x="9290405" y="844414"/>
                  <a:pt x="9281154" y="800058"/>
                  <a:pt x="9262653" y="779185"/>
                </a:cubicBezTo>
                <a:cubicBezTo>
                  <a:pt x="9243677" y="758312"/>
                  <a:pt x="9196950" y="723444"/>
                  <a:pt x="9122471" y="674582"/>
                </a:cubicBezTo>
                <a:cubicBezTo>
                  <a:pt x="9047992" y="625246"/>
                  <a:pt x="8998655" y="589429"/>
                  <a:pt x="8974461" y="567133"/>
                </a:cubicBezTo>
                <a:cubicBezTo>
                  <a:pt x="8950268" y="544837"/>
                  <a:pt x="8930225" y="514001"/>
                  <a:pt x="8914332" y="474627"/>
                </a:cubicBezTo>
                <a:cubicBezTo>
                  <a:pt x="8898440" y="435253"/>
                  <a:pt x="8890494" y="384967"/>
                  <a:pt x="8890494" y="323771"/>
                </a:cubicBezTo>
                <a:cubicBezTo>
                  <a:pt x="8890494" y="235534"/>
                  <a:pt x="8901761" y="171017"/>
                  <a:pt x="8924295" y="130220"/>
                </a:cubicBezTo>
                <a:cubicBezTo>
                  <a:pt x="8946828" y="89422"/>
                  <a:pt x="8983238" y="57520"/>
                  <a:pt x="9033523" y="34512"/>
                </a:cubicBezTo>
                <a:cubicBezTo>
                  <a:pt x="9083808" y="11504"/>
                  <a:pt x="9144530" y="0"/>
                  <a:pt x="9215689" y="0"/>
                </a:cubicBezTo>
                <a:close/>
                <a:moveTo>
                  <a:pt x="7891713" y="0"/>
                </a:moveTo>
                <a:cubicBezTo>
                  <a:pt x="7969513" y="0"/>
                  <a:pt x="8035809" y="12571"/>
                  <a:pt x="8090601" y="37714"/>
                </a:cubicBezTo>
                <a:cubicBezTo>
                  <a:pt x="8145393" y="62857"/>
                  <a:pt x="8181684" y="94522"/>
                  <a:pt x="8199474" y="132711"/>
                </a:cubicBezTo>
                <a:cubicBezTo>
                  <a:pt x="8212816" y="161352"/>
                  <a:pt x="8221155" y="205003"/>
                  <a:pt x="8224490" y="263664"/>
                </a:cubicBezTo>
                <a:lnTo>
                  <a:pt x="8225707" y="310131"/>
                </a:lnTo>
                <a:lnTo>
                  <a:pt x="7947929" y="310131"/>
                </a:lnTo>
                <a:lnTo>
                  <a:pt x="7947929" y="287480"/>
                </a:lnTo>
                <a:cubicBezTo>
                  <a:pt x="7947929" y="247631"/>
                  <a:pt x="7944371" y="222252"/>
                  <a:pt x="7937255" y="211341"/>
                </a:cubicBezTo>
                <a:cubicBezTo>
                  <a:pt x="7930139" y="200430"/>
                  <a:pt x="7918279" y="194974"/>
                  <a:pt x="7901675" y="194974"/>
                </a:cubicBezTo>
                <a:cubicBezTo>
                  <a:pt x="7883649" y="194974"/>
                  <a:pt x="7870010" y="202333"/>
                  <a:pt x="7860759" y="217050"/>
                </a:cubicBezTo>
                <a:cubicBezTo>
                  <a:pt x="7851509" y="231767"/>
                  <a:pt x="7846883" y="254080"/>
                  <a:pt x="7846883" y="283989"/>
                </a:cubicBezTo>
                <a:lnTo>
                  <a:pt x="7848900" y="310131"/>
                </a:lnTo>
                <a:lnTo>
                  <a:pt x="7566986" y="310131"/>
                </a:lnTo>
                <a:lnTo>
                  <a:pt x="7568631" y="262041"/>
                </a:lnTo>
                <a:cubicBezTo>
                  <a:pt x="7572857" y="204758"/>
                  <a:pt x="7583419" y="160818"/>
                  <a:pt x="7600319" y="130220"/>
                </a:cubicBezTo>
                <a:cubicBezTo>
                  <a:pt x="7622853" y="89422"/>
                  <a:pt x="7659263" y="57520"/>
                  <a:pt x="7709548" y="34512"/>
                </a:cubicBezTo>
                <a:cubicBezTo>
                  <a:pt x="7759833" y="11504"/>
                  <a:pt x="7820555" y="0"/>
                  <a:pt x="7891713" y="0"/>
                </a:cubicBezTo>
                <a:close/>
                <a:moveTo>
                  <a:pt x="3043489" y="0"/>
                </a:moveTo>
                <a:cubicBezTo>
                  <a:pt x="3121289" y="0"/>
                  <a:pt x="3187584" y="12571"/>
                  <a:pt x="3242377" y="37714"/>
                </a:cubicBezTo>
                <a:cubicBezTo>
                  <a:pt x="3297169" y="62857"/>
                  <a:pt x="3333460" y="94522"/>
                  <a:pt x="3351249" y="132711"/>
                </a:cubicBezTo>
                <a:cubicBezTo>
                  <a:pt x="3364592" y="161352"/>
                  <a:pt x="3372930" y="205003"/>
                  <a:pt x="3376266" y="263664"/>
                </a:cubicBezTo>
                <a:lnTo>
                  <a:pt x="3377483" y="310131"/>
                </a:lnTo>
                <a:lnTo>
                  <a:pt x="3099704" y="310131"/>
                </a:lnTo>
                <a:lnTo>
                  <a:pt x="3099704" y="287480"/>
                </a:lnTo>
                <a:cubicBezTo>
                  <a:pt x="3099704" y="247631"/>
                  <a:pt x="3096146" y="222252"/>
                  <a:pt x="3089030" y="211341"/>
                </a:cubicBezTo>
                <a:cubicBezTo>
                  <a:pt x="3081914" y="200430"/>
                  <a:pt x="3070055" y="194974"/>
                  <a:pt x="3053451" y="194974"/>
                </a:cubicBezTo>
                <a:cubicBezTo>
                  <a:pt x="3035425" y="194974"/>
                  <a:pt x="3021786" y="202333"/>
                  <a:pt x="3012535" y="217050"/>
                </a:cubicBezTo>
                <a:cubicBezTo>
                  <a:pt x="3003284" y="231767"/>
                  <a:pt x="2998659" y="254080"/>
                  <a:pt x="2998659" y="283989"/>
                </a:cubicBezTo>
                <a:lnTo>
                  <a:pt x="3000676" y="310131"/>
                </a:lnTo>
                <a:lnTo>
                  <a:pt x="2718762" y="310131"/>
                </a:lnTo>
                <a:lnTo>
                  <a:pt x="2720408" y="262041"/>
                </a:lnTo>
                <a:cubicBezTo>
                  <a:pt x="2724633" y="204758"/>
                  <a:pt x="2735195" y="160818"/>
                  <a:pt x="2752096" y="130220"/>
                </a:cubicBezTo>
                <a:cubicBezTo>
                  <a:pt x="2774629" y="89422"/>
                  <a:pt x="2811038" y="57520"/>
                  <a:pt x="2861323" y="34512"/>
                </a:cubicBezTo>
                <a:cubicBezTo>
                  <a:pt x="2911609" y="11504"/>
                  <a:pt x="2972330" y="0"/>
                  <a:pt x="3043489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30000"/>
                </a:srgbClr>
              </a:solidFill>
              <a:effectLst/>
              <a:uLnTx/>
              <a:uFillTx/>
              <a:latin typeface="Impact" panose="020B0806030902050204" pitchFamily="34" charset="0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4350" y="476250"/>
            <a:ext cx="11163300" cy="59055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5392366" y="5110173"/>
            <a:ext cx="1407268" cy="3629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椭圆 4"/>
          <p:cNvSpPr/>
          <p:nvPr/>
        </p:nvSpPr>
        <p:spPr>
          <a:xfrm>
            <a:off x="5742562" y="1210518"/>
            <a:ext cx="706876" cy="616094"/>
          </a:xfrm>
          <a:custGeom>
            <a:avLst/>
            <a:gdLst>
              <a:gd name="connsiteX0" fmla="*/ 203708 w 327857"/>
              <a:gd name="connsiteY0" fmla="*/ 71438 h 285751"/>
              <a:gd name="connsiteX1" fmla="*/ 201104 w 327857"/>
              <a:gd name="connsiteY1" fmla="*/ 74034 h 285751"/>
              <a:gd name="connsiteX2" fmla="*/ 169862 w 327857"/>
              <a:gd name="connsiteY2" fmla="*/ 259633 h 285751"/>
              <a:gd name="connsiteX3" fmla="*/ 171164 w 327857"/>
              <a:gd name="connsiteY3" fmla="*/ 262228 h 285751"/>
              <a:gd name="connsiteX4" fmla="*/ 173767 w 327857"/>
              <a:gd name="connsiteY4" fmla="*/ 263526 h 285751"/>
              <a:gd name="connsiteX5" fmla="*/ 296132 w 327857"/>
              <a:gd name="connsiteY5" fmla="*/ 220696 h 285751"/>
              <a:gd name="connsiteX6" fmla="*/ 300037 w 327857"/>
              <a:gd name="connsiteY6" fmla="*/ 218100 h 285751"/>
              <a:gd name="connsiteX7" fmla="*/ 298735 w 327857"/>
              <a:gd name="connsiteY7" fmla="*/ 212908 h 285751"/>
              <a:gd name="connsiteX8" fmla="*/ 207613 w 327857"/>
              <a:gd name="connsiteY8" fmla="*/ 72736 h 285751"/>
              <a:gd name="connsiteX9" fmla="*/ 203708 w 327857"/>
              <a:gd name="connsiteY9" fmla="*/ 71438 h 285751"/>
              <a:gd name="connsiteX10" fmla="*/ 198289 w 327857"/>
              <a:gd name="connsiteY10" fmla="*/ 36513 h 285751"/>
              <a:gd name="connsiteX11" fmla="*/ 206031 w 327857"/>
              <a:gd name="connsiteY11" fmla="*/ 40407 h 285751"/>
              <a:gd name="connsiteX12" fmla="*/ 326033 w 327857"/>
              <a:gd name="connsiteY12" fmla="*/ 218249 h 285751"/>
              <a:gd name="connsiteX13" fmla="*/ 327323 w 327857"/>
              <a:gd name="connsiteY13" fmla="*/ 227336 h 285751"/>
              <a:gd name="connsiteX14" fmla="*/ 320871 w 327857"/>
              <a:gd name="connsiteY14" fmla="*/ 233827 h 285751"/>
              <a:gd name="connsiteX15" fmla="*/ 167321 w 327857"/>
              <a:gd name="connsiteY15" fmla="*/ 284453 h 285751"/>
              <a:gd name="connsiteX16" fmla="*/ 164740 w 327857"/>
              <a:gd name="connsiteY16" fmla="*/ 285751 h 285751"/>
              <a:gd name="connsiteX17" fmla="*/ 158289 w 327857"/>
              <a:gd name="connsiteY17" fmla="*/ 284453 h 285751"/>
              <a:gd name="connsiteX18" fmla="*/ 71836 w 327857"/>
              <a:gd name="connsiteY18" fmla="*/ 227336 h 285751"/>
              <a:gd name="connsiteX19" fmla="*/ 67965 w 327857"/>
              <a:gd name="connsiteY19" fmla="*/ 220846 h 285751"/>
              <a:gd name="connsiteX20" fmla="*/ 69255 w 327857"/>
              <a:gd name="connsiteY20" fmla="*/ 214355 h 285751"/>
              <a:gd name="connsiteX21" fmla="*/ 190547 w 327857"/>
              <a:gd name="connsiteY21" fmla="*/ 40407 h 285751"/>
              <a:gd name="connsiteX22" fmla="*/ 198289 w 327857"/>
              <a:gd name="connsiteY22" fmla="*/ 36513 h 285751"/>
              <a:gd name="connsiteX23" fmla="*/ 98425 w 327857"/>
              <a:gd name="connsiteY23" fmla="*/ 0 h 285751"/>
              <a:gd name="connsiteX24" fmla="*/ 104900 w 327857"/>
              <a:gd name="connsiteY24" fmla="*/ 3850 h 285751"/>
              <a:gd name="connsiteX25" fmla="*/ 147638 w 327857"/>
              <a:gd name="connsiteY25" fmla="*/ 65459 h 285751"/>
              <a:gd name="connsiteX26" fmla="*/ 138572 w 327857"/>
              <a:gd name="connsiteY26" fmla="*/ 77011 h 285751"/>
              <a:gd name="connsiteX27" fmla="*/ 106196 w 327857"/>
              <a:gd name="connsiteY27" fmla="*/ 26953 h 285751"/>
              <a:gd name="connsiteX28" fmla="*/ 102310 w 327857"/>
              <a:gd name="connsiteY28" fmla="*/ 25670 h 285751"/>
              <a:gd name="connsiteX29" fmla="*/ 101015 w 327857"/>
              <a:gd name="connsiteY29" fmla="*/ 28237 h 285751"/>
              <a:gd name="connsiteX30" fmla="*/ 77704 w 327857"/>
              <a:gd name="connsiteY30" fmla="*/ 163006 h 285751"/>
              <a:gd name="connsiteX31" fmla="*/ 64753 w 327857"/>
              <a:gd name="connsiteY31" fmla="*/ 180975 h 285751"/>
              <a:gd name="connsiteX32" fmla="*/ 3885 w 327857"/>
              <a:gd name="connsiteY32" fmla="*/ 142470 h 285751"/>
              <a:gd name="connsiteX33" fmla="*/ 0 w 327857"/>
              <a:gd name="connsiteY33" fmla="*/ 137336 h 285751"/>
              <a:gd name="connsiteX34" fmla="*/ 1295 w 327857"/>
              <a:gd name="connsiteY34" fmla="*/ 132202 h 285751"/>
              <a:gd name="connsiteX35" fmla="*/ 93245 w 327857"/>
              <a:gd name="connsiteY35" fmla="*/ 3850 h 285751"/>
              <a:gd name="connsiteX36" fmla="*/ 98425 w 327857"/>
              <a:gd name="connsiteY36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27857" h="285751">
                <a:moveTo>
                  <a:pt x="203708" y="71438"/>
                </a:moveTo>
                <a:cubicBezTo>
                  <a:pt x="202406" y="71438"/>
                  <a:pt x="201104" y="72736"/>
                  <a:pt x="201104" y="74034"/>
                </a:cubicBezTo>
                <a:cubicBezTo>
                  <a:pt x="201104" y="74034"/>
                  <a:pt x="201104" y="74034"/>
                  <a:pt x="169862" y="259633"/>
                </a:cubicBezTo>
                <a:cubicBezTo>
                  <a:pt x="169862" y="260930"/>
                  <a:pt x="169862" y="262228"/>
                  <a:pt x="171164" y="262228"/>
                </a:cubicBezTo>
                <a:cubicBezTo>
                  <a:pt x="171164" y="263526"/>
                  <a:pt x="172466" y="263526"/>
                  <a:pt x="173767" y="263526"/>
                </a:cubicBezTo>
                <a:cubicBezTo>
                  <a:pt x="173767" y="263526"/>
                  <a:pt x="173767" y="263526"/>
                  <a:pt x="296132" y="220696"/>
                </a:cubicBezTo>
                <a:cubicBezTo>
                  <a:pt x="297434" y="220696"/>
                  <a:pt x="298735" y="219398"/>
                  <a:pt x="300037" y="218100"/>
                </a:cubicBezTo>
                <a:cubicBezTo>
                  <a:pt x="300037" y="215504"/>
                  <a:pt x="300037" y="214206"/>
                  <a:pt x="298735" y="212908"/>
                </a:cubicBezTo>
                <a:cubicBezTo>
                  <a:pt x="298735" y="212908"/>
                  <a:pt x="298735" y="212908"/>
                  <a:pt x="207613" y="72736"/>
                </a:cubicBezTo>
                <a:cubicBezTo>
                  <a:pt x="206311" y="71438"/>
                  <a:pt x="205009" y="71438"/>
                  <a:pt x="203708" y="71438"/>
                </a:cubicBezTo>
                <a:close/>
                <a:moveTo>
                  <a:pt x="198289" y="36513"/>
                </a:moveTo>
                <a:cubicBezTo>
                  <a:pt x="200870" y="36513"/>
                  <a:pt x="204741" y="37811"/>
                  <a:pt x="206031" y="40407"/>
                </a:cubicBezTo>
                <a:cubicBezTo>
                  <a:pt x="206031" y="40407"/>
                  <a:pt x="206031" y="40407"/>
                  <a:pt x="326033" y="218249"/>
                </a:cubicBezTo>
                <a:cubicBezTo>
                  <a:pt x="327323" y="220846"/>
                  <a:pt x="328613" y="224740"/>
                  <a:pt x="327323" y="227336"/>
                </a:cubicBezTo>
                <a:cubicBezTo>
                  <a:pt x="326033" y="229932"/>
                  <a:pt x="323452" y="232529"/>
                  <a:pt x="320871" y="233827"/>
                </a:cubicBezTo>
                <a:cubicBezTo>
                  <a:pt x="320871" y="233827"/>
                  <a:pt x="320871" y="233827"/>
                  <a:pt x="167321" y="284453"/>
                </a:cubicBezTo>
                <a:cubicBezTo>
                  <a:pt x="166031" y="285751"/>
                  <a:pt x="164740" y="285751"/>
                  <a:pt x="164740" y="285751"/>
                </a:cubicBezTo>
                <a:cubicBezTo>
                  <a:pt x="162160" y="285751"/>
                  <a:pt x="160869" y="284453"/>
                  <a:pt x="158289" y="284453"/>
                </a:cubicBezTo>
                <a:cubicBezTo>
                  <a:pt x="158289" y="284453"/>
                  <a:pt x="158289" y="284453"/>
                  <a:pt x="71836" y="227336"/>
                </a:cubicBezTo>
                <a:cubicBezTo>
                  <a:pt x="69255" y="226038"/>
                  <a:pt x="67965" y="223442"/>
                  <a:pt x="67965" y="220846"/>
                </a:cubicBezTo>
                <a:cubicBezTo>
                  <a:pt x="66675" y="218249"/>
                  <a:pt x="67965" y="215653"/>
                  <a:pt x="69255" y="214355"/>
                </a:cubicBezTo>
                <a:cubicBezTo>
                  <a:pt x="69255" y="214355"/>
                  <a:pt x="69255" y="214355"/>
                  <a:pt x="190547" y="40407"/>
                </a:cubicBezTo>
                <a:cubicBezTo>
                  <a:pt x="191838" y="37811"/>
                  <a:pt x="195709" y="36513"/>
                  <a:pt x="198289" y="36513"/>
                </a:cubicBezTo>
                <a:close/>
                <a:moveTo>
                  <a:pt x="98425" y="0"/>
                </a:moveTo>
                <a:cubicBezTo>
                  <a:pt x="101015" y="0"/>
                  <a:pt x="103605" y="1283"/>
                  <a:pt x="104900" y="3850"/>
                </a:cubicBezTo>
                <a:cubicBezTo>
                  <a:pt x="104900" y="3850"/>
                  <a:pt x="104900" y="3850"/>
                  <a:pt x="147638" y="65459"/>
                </a:cubicBezTo>
                <a:cubicBezTo>
                  <a:pt x="147638" y="65459"/>
                  <a:pt x="147638" y="65459"/>
                  <a:pt x="138572" y="77011"/>
                </a:cubicBezTo>
                <a:cubicBezTo>
                  <a:pt x="138572" y="77011"/>
                  <a:pt x="138572" y="77011"/>
                  <a:pt x="106196" y="26953"/>
                </a:cubicBezTo>
                <a:cubicBezTo>
                  <a:pt x="104900" y="25670"/>
                  <a:pt x="103605" y="25670"/>
                  <a:pt x="102310" y="25670"/>
                </a:cubicBezTo>
                <a:cubicBezTo>
                  <a:pt x="102310" y="25670"/>
                  <a:pt x="101015" y="26953"/>
                  <a:pt x="101015" y="28237"/>
                </a:cubicBezTo>
                <a:lnTo>
                  <a:pt x="77704" y="163006"/>
                </a:lnTo>
                <a:cubicBezTo>
                  <a:pt x="77704" y="163006"/>
                  <a:pt x="77704" y="163006"/>
                  <a:pt x="64753" y="180975"/>
                </a:cubicBezTo>
                <a:cubicBezTo>
                  <a:pt x="64753" y="180975"/>
                  <a:pt x="64753" y="180975"/>
                  <a:pt x="3885" y="142470"/>
                </a:cubicBezTo>
                <a:cubicBezTo>
                  <a:pt x="1295" y="141186"/>
                  <a:pt x="0" y="139903"/>
                  <a:pt x="0" y="137336"/>
                </a:cubicBezTo>
                <a:cubicBezTo>
                  <a:pt x="0" y="136052"/>
                  <a:pt x="0" y="133485"/>
                  <a:pt x="1295" y="132202"/>
                </a:cubicBezTo>
                <a:cubicBezTo>
                  <a:pt x="1295" y="132202"/>
                  <a:pt x="1295" y="132202"/>
                  <a:pt x="93245" y="3850"/>
                </a:cubicBezTo>
                <a:cubicBezTo>
                  <a:pt x="94540" y="1283"/>
                  <a:pt x="95835" y="0"/>
                  <a:pt x="984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80840" y="2986849"/>
            <a:ext cx="781307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rPr>
              <a:t>Thank you for your download to watch</a:t>
            </a:r>
          </a:p>
        </p:txBody>
      </p:sp>
      <p:sp>
        <p:nvSpPr>
          <p:cNvPr id="10" name="矩形 9"/>
          <p:cNvSpPr/>
          <p:nvPr/>
        </p:nvSpPr>
        <p:spPr>
          <a:xfrm>
            <a:off x="3656394" y="4168235"/>
            <a:ext cx="4886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+mn-cs"/>
              </a:rPr>
              <a:t>THIS TEMPLATE DESIGNED FOR FEI ER SHE JI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56323" y="5115236"/>
            <a:ext cx="188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+mn-cs"/>
              </a:rPr>
              <a:t>202X.12.31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431718"/>
      </p:ext>
    </p:extLst>
  </p:cSld>
  <p:clrMapOvr>
    <a:masterClrMapping/>
  </p:clrMapOvr>
  <p:transition spd="slow" advTm="4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8000" y="4105072"/>
            <a:ext cx="11169650" cy="22766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矩形 3"/>
          <p:cNvSpPr/>
          <p:nvPr/>
        </p:nvSpPr>
        <p:spPr>
          <a:xfrm>
            <a:off x="514350" y="476250"/>
            <a:ext cx="11163300" cy="59055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7518400" y="3639241"/>
            <a:ext cx="906259" cy="906259"/>
            <a:chOff x="6781800" y="3514522"/>
            <a:chExt cx="1181100" cy="1181100"/>
          </a:xfrm>
        </p:grpSpPr>
        <p:sp>
          <p:nvSpPr>
            <p:cNvPr id="27" name="椭圆 26"/>
            <p:cNvSpPr/>
            <p:nvPr/>
          </p:nvSpPr>
          <p:spPr>
            <a:xfrm>
              <a:off x="6781800" y="3514522"/>
              <a:ext cx="1181100" cy="118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8" name="椭圆 12"/>
            <p:cNvSpPr/>
            <p:nvPr/>
          </p:nvSpPr>
          <p:spPr>
            <a:xfrm>
              <a:off x="7040950" y="3762172"/>
              <a:ext cx="662800" cy="685800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85673" y="3639241"/>
            <a:ext cx="906259" cy="906259"/>
            <a:chOff x="6781800" y="3514522"/>
            <a:chExt cx="1181100" cy="1181100"/>
          </a:xfrm>
        </p:grpSpPr>
        <p:sp>
          <p:nvSpPr>
            <p:cNvPr id="30" name="椭圆 29"/>
            <p:cNvSpPr/>
            <p:nvPr/>
          </p:nvSpPr>
          <p:spPr>
            <a:xfrm>
              <a:off x="6781800" y="3514522"/>
              <a:ext cx="1181100" cy="118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椭圆 16"/>
            <p:cNvSpPr/>
            <p:nvPr/>
          </p:nvSpPr>
          <p:spPr>
            <a:xfrm>
              <a:off x="7029450" y="3790287"/>
              <a:ext cx="685800" cy="629569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052945" y="3639241"/>
            <a:ext cx="906259" cy="906259"/>
            <a:chOff x="6781800" y="3514522"/>
            <a:chExt cx="1181100" cy="1181100"/>
          </a:xfrm>
        </p:grpSpPr>
        <p:sp>
          <p:nvSpPr>
            <p:cNvPr id="33" name="椭圆 32"/>
            <p:cNvSpPr/>
            <p:nvPr/>
          </p:nvSpPr>
          <p:spPr>
            <a:xfrm>
              <a:off x="6781800" y="3514522"/>
              <a:ext cx="1181100" cy="118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椭圆 19"/>
            <p:cNvSpPr/>
            <p:nvPr/>
          </p:nvSpPr>
          <p:spPr>
            <a:xfrm>
              <a:off x="7039697" y="3762172"/>
              <a:ext cx="665305" cy="685800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22" name="直接连接符 21"/>
          <p:cNvCxnSpPr>
            <a:cxnSpLocks/>
          </p:cNvCxnSpPr>
          <p:nvPr/>
        </p:nvCxnSpPr>
        <p:spPr>
          <a:xfrm>
            <a:off x="1488333" y="5097295"/>
            <a:ext cx="1926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400784" y="4327854"/>
            <a:ext cx="19260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PART 01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00784" y="5164474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</p:spTree>
    <p:extLst>
      <p:ext uri="{BB962C8B-B14F-4D97-AF65-F5344CB8AC3E}">
        <p14:creationId xmlns:p14="http://schemas.microsoft.com/office/powerpoint/2010/main" val="29937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:a14="http://schemas.microsoft.com/office/drawing/2010/main" xmlns="">
      <p:transition spd="slow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文本框 3"/>
          <p:cNvSpPr txBox="1"/>
          <p:nvPr/>
        </p:nvSpPr>
        <p:spPr>
          <a:xfrm>
            <a:off x="1055688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accent3"/>
                </a:solidFill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1055688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195388" y="2287814"/>
            <a:ext cx="612000" cy="612000"/>
            <a:chOff x="1269661" y="2309585"/>
            <a:chExt cx="612000" cy="612000"/>
          </a:xfrm>
        </p:grpSpPr>
        <p:sp>
          <p:nvSpPr>
            <p:cNvPr id="35" name="矩形 34"/>
            <p:cNvSpPr/>
            <p:nvPr/>
          </p:nvSpPr>
          <p:spPr>
            <a:xfrm>
              <a:off x="1269661" y="2309585"/>
              <a:ext cx="612000" cy="612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矩形 11"/>
            <p:cNvSpPr/>
            <p:nvPr/>
          </p:nvSpPr>
          <p:spPr>
            <a:xfrm>
              <a:off x="1447284" y="2471585"/>
              <a:ext cx="256754" cy="28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51716" y="2287814"/>
            <a:ext cx="612000" cy="612000"/>
            <a:chOff x="1269661" y="2309585"/>
            <a:chExt cx="612000" cy="612000"/>
          </a:xfrm>
        </p:grpSpPr>
        <p:sp>
          <p:nvSpPr>
            <p:cNvPr id="38" name="矩形 37"/>
            <p:cNvSpPr/>
            <p:nvPr/>
          </p:nvSpPr>
          <p:spPr>
            <a:xfrm>
              <a:off x="1269661" y="2309585"/>
              <a:ext cx="612000" cy="612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" name="矩形 17"/>
            <p:cNvSpPr/>
            <p:nvPr/>
          </p:nvSpPr>
          <p:spPr>
            <a:xfrm>
              <a:off x="1450607" y="2471585"/>
              <a:ext cx="250107" cy="288000"/>
            </a:xfrm>
            <a:custGeom>
              <a:avLst/>
              <a:gdLst>
                <a:gd name="connsiteX0" fmla="*/ 184010 w 292270"/>
                <a:gd name="connsiteY0" fmla="*/ 131763 h 336550"/>
                <a:gd name="connsiteX1" fmla="*/ 178567 w 292270"/>
                <a:gd name="connsiteY1" fmla="*/ 141923 h 336550"/>
                <a:gd name="connsiteX2" fmla="*/ 184010 w 292270"/>
                <a:gd name="connsiteY2" fmla="*/ 150813 h 336550"/>
                <a:gd name="connsiteX3" fmla="*/ 188092 w 292270"/>
                <a:gd name="connsiteY3" fmla="*/ 141923 h 336550"/>
                <a:gd name="connsiteX4" fmla="*/ 184010 w 292270"/>
                <a:gd name="connsiteY4" fmla="*/ 131763 h 336550"/>
                <a:gd name="connsiteX5" fmla="*/ 141147 w 292270"/>
                <a:gd name="connsiteY5" fmla="*/ 131763 h 336550"/>
                <a:gd name="connsiteX6" fmla="*/ 135704 w 292270"/>
                <a:gd name="connsiteY6" fmla="*/ 141923 h 336550"/>
                <a:gd name="connsiteX7" fmla="*/ 141147 w 292270"/>
                <a:gd name="connsiteY7" fmla="*/ 150813 h 336550"/>
                <a:gd name="connsiteX8" fmla="*/ 145229 w 292270"/>
                <a:gd name="connsiteY8" fmla="*/ 141923 h 336550"/>
                <a:gd name="connsiteX9" fmla="*/ 141147 w 292270"/>
                <a:gd name="connsiteY9" fmla="*/ 131763 h 336550"/>
                <a:gd name="connsiteX10" fmla="*/ 96811 w 292270"/>
                <a:gd name="connsiteY10" fmla="*/ 131763 h 336550"/>
                <a:gd name="connsiteX11" fmla="*/ 92842 w 292270"/>
                <a:gd name="connsiteY11" fmla="*/ 134938 h 336550"/>
                <a:gd name="connsiteX12" fmla="*/ 100780 w 292270"/>
                <a:gd name="connsiteY12" fmla="*/ 134938 h 336550"/>
                <a:gd name="connsiteX13" fmla="*/ 96811 w 292270"/>
                <a:gd name="connsiteY13" fmla="*/ 131763 h 336550"/>
                <a:gd name="connsiteX14" fmla="*/ 225310 w 292270"/>
                <a:gd name="connsiteY14" fmla="*/ 127000 h 336550"/>
                <a:gd name="connsiteX15" fmla="*/ 226721 w 292270"/>
                <a:gd name="connsiteY15" fmla="*/ 127000 h 336550"/>
                <a:gd name="connsiteX16" fmla="*/ 229543 w 292270"/>
                <a:gd name="connsiteY16" fmla="*/ 127000 h 336550"/>
                <a:gd name="connsiteX17" fmla="*/ 230954 w 292270"/>
                <a:gd name="connsiteY17" fmla="*/ 127000 h 336550"/>
                <a:gd name="connsiteX18" fmla="*/ 230954 w 292270"/>
                <a:gd name="connsiteY18" fmla="*/ 155792 h 336550"/>
                <a:gd name="connsiteX19" fmla="*/ 229543 w 292270"/>
                <a:gd name="connsiteY19" fmla="*/ 157163 h 336550"/>
                <a:gd name="connsiteX20" fmla="*/ 225310 w 292270"/>
                <a:gd name="connsiteY20" fmla="*/ 157163 h 336550"/>
                <a:gd name="connsiteX21" fmla="*/ 225310 w 292270"/>
                <a:gd name="connsiteY21" fmla="*/ 155792 h 336550"/>
                <a:gd name="connsiteX22" fmla="*/ 225310 w 292270"/>
                <a:gd name="connsiteY22" fmla="*/ 132484 h 336550"/>
                <a:gd name="connsiteX23" fmla="*/ 221076 w 292270"/>
                <a:gd name="connsiteY23" fmla="*/ 133855 h 336550"/>
                <a:gd name="connsiteX24" fmla="*/ 221076 w 292270"/>
                <a:gd name="connsiteY24" fmla="*/ 135227 h 336550"/>
                <a:gd name="connsiteX25" fmla="*/ 219665 w 292270"/>
                <a:gd name="connsiteY25" fmla="*/ 133855 h 336550"/>
                <a:gd name="connsiteX26" fmla="*/ 219665 w 292270"/>
                <a:gd name="connsiteY26" fmla="*/ 131113 h 336550"/>
                <a:gd name="connsiteX27" fmla="*/ 219665 w 292270"/>
                <a:gd name="connsiteY27" fmla="*/ 129742 h 336550"/>
                <a:gd name="connsiteX28" fmla="*/ 225310 w 292270"/>
                <a:gd name="connsiteY28" fmla="*/ 127000 h 336550"/>
                <a:gd name="connsiteX29" fmla="*/ 203791 w 292270"/>
                <a:gd name="connsiteY29" fmla="*/ 127000 h 336550"/>
                <a:gd name="connsiteX30" fmla="*/ 207495 w 292270"/>
                <a:gd name="connsiteY30" fmla="*/ 127000 h 336550"/>
                <a:gd name="connsiteX31" fmla="*/ 208730 w 292270"/>
                <a:gd name="connsiteY31" fmla="*/ 127000 h 336550"/>
                <a:gd name="connsiteX32" fmla="*/ 208730 w 292270"/>
                <a:gd name="connsiteY32" fmla="*/ 155792 h 336550"/>
                <a:gd name="connsiteX33" fmla="*/ 207495 w 292270"/>
                <a:gd name="connsiteY33" fmla="*/ 157163 h 336550"/>
                <a:gd name="connsiteX34" fmla="*/ 203791 w 292270"/>
                <a:gd name="connsiteY34" fmla="*/ 157163 h 336550"/>
                <a:gd name="connsiteX35" fmla="*/ 202556 w 292270"/>
                <a:gd name="connsiteY35" fmla="*/ 155792 h 336550"/>
                <a:gd name="connsiteX36" fmla="*/ 202556 w 292270"/>
                <a:gd name="connsiteY36" fmla="*/ 132484 h 336550"/>
                <a:gd name="connsiteX37" fmla="*/ 200086 w 292270"/>
                <a:gd name="connsiteY37" fmla="*/ 133855 h 336550"/>
                <a:gd name="connsiteX38" fmla="*/ 198852 w 292270"/>
                <a:gd name="connsiteY38" fmla="*/ 135227 h 336550"/>
                <a:gd name="connsiteX39" fmla="*/ 198852 w 292270"/>
                <a:gd name="connsiteY39" fmla="*/ 133855 h 336550"/>
                <a:gd name="connsiteX40" fmla="*/ 197617 w 292270"/>
                <a:gd name="connsiteY40" fmla="*/ 131113 h 336550"/>
                <a:gd name="connsiteX41" fmla="*/ 198852 w 292270"/>
                <a:gd name="connsiteY41" fmla="*/ 129742 h 336550"/>
                <a:gd name="connsiteX42" fmla="*/ 203791 w 292270"/>
                <a:gd name="connsiteY42" fmla="*/ 127000 h 336550"/>
                <a:gd name="connsiteX43" fmla="*/ 183964 w 292270"/>
                <a:gd name="connsiteY43" fmla="*/ 127000 h 336550"/>
                <a:gd name="connsiteX44" fmla="*/ 192854 w 292270"/>
                <a:gd name="connsiteY44" fmla="*/ 141426 h 336550"/>
                <a:gd name="connsiteX45" fmla="*/ 182694 w 292270"/>
                <a:gd name="connsiteY45" fmla="*/ 157163 h 336550"/>
                <a:gd name="connsiteX46" fmla="*/ 173804 w 292270"/>
                <a:gd name="connsiteY46" fmla="*/ 142737 h 336550"/>
                <a:gd name="connsiteX47" fmla="*/ 183964 w 292270"/>
                <a:gd name="connsiteY47" fmla="*/ 127000 h 336550"/>
                <a:gd name="connsiteX48" fmla="*/ 161699 w 292270"/>
                <a:gd name="connsiteY48" fmla="*/ 127000 h 336550"/>
                <a:gd name="connsiteX49" fmla="*/ 164478 w 292270"/>
                <a:gd name="connsiteY49" fmla="*/ 127000 h 336550"/>
                <a:gd name="connsiteX50" fmla="*/ 165867 w 292270"/>
                <a:gd name="connsiteY50" fmla="*/ 127000 h 336550"/>
                <a:gd name="connsiteX51" fmla="*/ 165867 w 292270"/>
                <a:gd name="connsiteY51" fmla="*/ 155792 h 336550"/>
                <a:gd name="connsiteX52" fmla="*/ 164478 w 292270"/>
                <a:gd name="connsiteY52" fmla="*/ 157163 h 336550"/>
                <a:gd name="connsiteX53" fmla="*/ 161699 w 292270"/>
                <a:gd name="connsiteY53" fmla="*/ 157163 h 336550"/>
                <a:gd name="connsiteX54" fmla="*/ 160310 w 292270"/>
                <a:gd name="connsiteY54" fmla="*/ 155792 h 336550"/>
                <a:gd name="connsiteX55" fmla="*/ 160310 w 292270"/>
                <a:gd name="connsiteY55" fmla="*/ 132484 h 336550"/>
                <a:gd name="connsiteX56" fmla="*/ 156143 w 292270"/>
                <a:gd name="connsiteY56" fmla="*/ 133855 h 336550"/>
                <a:gd name="connsiteX57" fmla="*/ 156143 w 292270"/>
                <a:gd name="connsiteY57" fmla="*/ 135227 h 336550"/>
                <a:gd name="connsiteX58" fmla="*/ 154754 w 292270"/>
                <a:gd name="connsiteY58" fmla="*/ 133855 h 336550"/>
                <a:gd name="connsiteX59" fmla="*/ 154754 w 292270"/>
                <a:gd name="connsiteY59" fmla="*/ 131113 h 336550"/>
                <a:gd name="connsiteX60" fmla="*/ 154754 w 292270"/>
                <a:gd name="connsiteY60" fmla="*/ 129742 h 336550"/>
                <a:gd name="connsiteX61" fmla="*/ 161699 w 292270"/>
                <a:gd name="connsiteY61" fmla="*/ 127000 h 336550"/>
                <a:gd name="connsiteX62" fmla="*/ 141261 w 292270"/>
                <a:gd name="connsiteY62" fmla="*/ 127000 h 336550"/>
                <a:gd name="connsiteX63" fmla="*/ 151580 w 292270"/>
                <a:gd name="connsiteY63" fmla="*/ 141426 h 336550"/>
                <a:gd name="connsiteX64" fmla="*/ 141261 w 292270"/>
                <a:gd name="connsiteY64" fmla="*/ 157163 h 336550"/>
                <a:gd name="connsiteX65" fmla="*/ 130942 w 292270"/>
                <a:gd name="connsiteY65" fmla="*/ 142737 h 336550"/>
                <a:gd name="connsiteX66" fmla="*/ 141261 w 292270"/>
                <a:gd name="connsiteY66" fmla="*/ 127000 h 336550"/>
                <a:gd name="connsiteX67" fmla="*/ 247736 w 292270"/>
                <a:gd name="connsiteY67" fmla="*/ 80963 h 336550"/>
                <a:gd name="connsiteX68" fmla="*/ 243654 w 292270"/>
                <a:gd name="connsiteY68" fmla="*/ 91970 h 336550"/>
                <a:gd name="connsiteX69" fmla="*/ 247736 w 292270"/>
                <a:gd name="connsiteY69" fmla="*/ 101601 h 336550"/>
                <a:gd name="connsiteX70" fmla="*/ 253179 w 292270"/>
                <a:gd name="connsiteY70" fmla="*/ 90594 h 336550"/>
                <a:gd name="connsiteX71" fmla="*/ 247736 w 292270"/>
                <a:gd name="connsiteY71" fmla="*/ 80963 h 336550"/>
                <a:gd name="connsiteX72" fmla="*/ 205328 w 292270"/>
                <a:gd name="connsiteY72" fmla="*/ 80963 h 336550"/>
                <a:gd name="connsiteX73" fmla="*/ 200792 w 292270"/>
                <a:gd name="connsiteY73" fmla="*/ 91970 h 336550"/>
                <a:gd name="connsiteX74" fmla="*/ 205328 w 292270"/>
                <a:gd name="connsiteY74" fmla="*/ 101601 h 336550"/>
                <a:gd name="connsiteX75" fmla="*/ 208730 w 292270"/>
                <a:gd name="connsiteY75" fmla="*/ 90594 h 336550"/>
                <a:gd name="connsiteX76" fmla="*/ 205328 w 292270"/>
                <a:gd name="connsiteY76" fmla="*/ 80963 h 336550"/>
                <a:gd name="connsiteX77" fmla="*/ 184010 w 292270"/>
                <a:gd name="connsiteY77" fmla="*/ 80963 h 336550"/>
                <a:gd name="connsiteX78" fmla="*/ 178567 w 292270"/>
                <a:gd name="connsiteY78" fmla="*/ 91970 h 336550"/>
                <a:gd name="connsiteX79" fmla="*/ 184010 w 292270"/>
                <a:gd name="connsiteY79" fmla="*/ 101601 h 336550"/>
                <a:gd name="connsiteX80" fmla="*/ 188092 w 292270"/>
                <a:gd name="connsiteY80" fmla="*/ 90594 h 336550"/>
                <a:gd name="connsiteX81" fmla="*/ 184010 w 292270"/>
                <a:gd name="connsiteY81" fmla="*/ 80963 h 336550"/>
                <a:gd name="connsiteX82" fmla="*/ 162011 w 292270"/>
                <a:gd name="connsiteY82" fmla="*/ 80963 h 336550"/>
                <a:gd name="connsiteX83" fmla="*/ 157929 w 292270"/>
                <a:gd name="connsiteY83" fmla="*/ 91970 h 336550"/>
                <a:gd name="connsiteX84" fmla="*/ 162011 w 292270"/>
                <a:gd name="connsiteY84" fmla="*/ 101601 h 336550"/>
                <a:gd name="connsiteX85" fmla="*/ 167454 w 292270"/>
                <a:gd name="connsiteY85" fmla="*/ 90594 h 336550"/>
                <a:gd name="connsiteX86" fmla="*/ 162011 w 292270"/>
                <a:gd name="connsiteY86" fmla="*/ 80963 h 336550"/>
                <a:gd name="connsiteX87" fmla="*/ 76173 w 292270"/>
                <a:gd name="connsiteY87" fmla="*/ 80963 h 336550"/>
                <a:gd name="connsiteX88" fmla="*/ 72204 w 292270"/>
                <a:gd name="connsiteY88" fmla="*/ 91970 h 336550"/>
                <a:gd name="connsiteX89" fmla="*/ 76173 w 292270"/>
                <a:gd name="connsiteY89" fmla="*/ 101601 h 336550"/>
                <a:gd name="connsiteX90" fmla="*/ 80142 w 292270"/>
                <a:gd name="connsiteY90" fmla="*/ 90594 h 336550"/>
                <a:gd name="connsiteX91" fmla="*/ 76173 w 292270"/>
                <a:gd name="connsiteY91" fmla="*/ 80963 h 336550"/>
                <a:gd name="connsiteX92" fmla="*/ 225310 w 292270"/>
                <a:gd name="connsiteY92" fmla="*/ 76200 h 336550"/>
                <a:gd name="connsiteX93" fmla="*/ 226721 w 292270"/>
                <a:gd name="connsiteY93" fmla="*/ 76200 h 336550"/>
                <a:gd name="connsiteX94" fmla="*/ 229543 w 292270"/>
                <a:gd name="connsiteY94" fmla="*/ 76200 h 336550"/>
                <a:gd name="connsiteX95" fmla="*/ 230954 w 292270"/>
                <a:gd name="connsiteY95" fmla="*/ 77511 h 336550"/>
                <a:gd name="connsiteX96" fmla="*/ 230954 w 292270"/>
                <a:gd name="connsiteY96" fmla="*/ 105052 h 336550"/>
                <a:gd name="connsiteX97" fmla="*/ 229543 w 292270"/>
                <a:gd name="connsiteY97" fmla="*/ 106363 h 336550"/>
                <a:gd name="connsiteX98" fmla="*/ 225310 w 292270"/>
                <a:gd name="connsiteY98" fmla="*/ 106363 h 336550"/>
                <a:gd name="connsiteX99" fmla="*/ 225310 w 292270"/>
                <a:gd name="connsiteY99" fmla="*/ 105052 h 336550"/>
                <a:gd name="connsiteX100" fmla="*/ 225310 w 292270"/>
                <a:gd name="connsiteY100" fmla="*/ 82757 h 336550"/>
                <a:gd name="connsiteX101" fmla="*/ 221076 w 292270"/>
                <a:gd name="connsiteY101" fmla="*/ 84069 h 336550"/>
                <a:gd name="connsiteX102" fmla="*/ 219665 w 292270"/>
                <a:gd name="connsiteY102" fmla="*/ 84069 h 336550"/>
                <a:gd name="connsiteX103" fmla="*/ 219665 w 292270"/>
                <a:gd name="connsiteY103" fmla="*/ 81446 h 336550"/>
                <a:gd name="connsiteX104" fmla="*/ 219665 w 292270"/>
                <a:gd name="connsiteY104" fmla="*/ 80134 h 336550"/>
                <a:gd name="connsiteX105" fmla="*/ 225310 w 292270"/>
                <a:gd name="connsiteY105" fmla="*/ 76200 h 336550"/>
                <a:gd name="connsiteX106" fmla="*/ 205555 w 292270"/>
                <a:gd name="connsiteY106" fmla="*/ 76200 h 336550"/>
                <a:gd name="connsiteX107" fmla="*/ 216667 w 292270"/>
                <a:gd name="connsiteY107" fmla="*/ 90626 h 336550"/>
                <a:gd name="connsiteX108" fmla="*/ 205555 w 292270"/>
                <a:gd name="connsiteY108" fmla="*/ 106363 h 336550"/>
                <a:gd name="connsiteX109" fmla="*/ 194442 w 292270"/>
                <a:gd name="connsiteY109" fmla="*/ 91937 h 336550"/>
                <a:gd name="connsiteX110" fmla="*/ 205555 w 292270"/>
                <a:gd name="connsiteY110" fmla="*/ 76200 h 336550"/>
                <a:gd name="connsiteX111" fmla="*/ 183964 w 292270"/>
                <a:gd name="connsiteY111" fmla="*/ 76200 h 336550"/>
                <a:gd name="connsiteX112" fmla="*/ 192854 w 292270"/>
                <a:gd name="connsiteY112" fmla="*/ 90626 h 336550"/>
                <a:gd name="connsiteX113" fmla="*/ 182694 w 292270"/>
                <a:gd name="connsiteY113" fmla="*/ 106363 h 336550"/>
                <a:gd name="connsiteX114" fmla="*/ 173804 w 292270"/>
                <a:gd name="connsiteY114" fmla="*/ 91937 h 336550"/>
                <a:gd name="connsiteX115" fmla="*/ 183964 w 292270"/>
                <a:gd name="connsiteY115" fmla="*/ 76200 h 336550"/>
                <a:gd name="connsiteX116" fmla="*/ 161898 w 292270"/>
                <a:gd name="connsiteY116" fmla="*/ 76200 h 336550"/>
                <a:gd name="connsiteX117" fmla="*/ 172217 w 292270"/>
                <a:gd name="connsiteY117" fmla="*/ 90626 h 336550"/>
                <a:gd name="connsiteX118" fmla="*/ 161898 w 292270"/>
                <a:gd name="connsiteY118" fmla="*/ 106363 h 336550"/>
                <a:gd name="connsiteX119" fmla="*/ 151579 w 292270"/>
                <a:gd name="connsiteY119" fmla="*/ 91937 h 336550"/>
                <a:gd name="connsiteX120" fmla="*/ 161898 w 292270"/>
                <a:gd name="connsiteY120" fmla="*/ 76200 h 336550"/>
                <a:gd name="connsiteX121" fmla="*/ 139584 w 292270"/>
                <a:gd name="connsiteY121" fmla="*/ 76200 h 336550"/>
                <a:gd name="connsiteX122" fmla="*/ 140996 w 292270"/>
                <a:gd name="connsiteY122" fmla="*/ 76200 h 336550"/>
                <a:gd name="connsiteX123" fmla="*/ 143818 w 292270"/>
                <a:gd name="connsiteY123" fmla="*/ 76200 h 336550"/>
                <a:gd name="connsiteX124" fmla="*/ 145229 w 292270"/>
                <a:gd name="connsiteY124" fmla="*/ 77511 h 336550"/>
                <a:gd name="connsiteX125" fmla="*/ 145229 w 292270"/>
                <a:gd name="connsiteY125" fmla="*/ 105052 h 336550"/>
                <a:gd name="connsiteX126" fmla="*/ 143818 w 292270"/>
                <a:gd name="connsiteY126" fmla="*/ 106363 h 336550"/>
                <a:gd name="connsiteX127" fmla="*/ 139584 w 292270"/>
                <a:gd name="connsiteY127" fmla="*/ 106363 h 336550"/>
                <a:gd name="connsiteX128" fmla="*/ 139584 w 292270"/>
                <a:gd name="connsiteY128" fmla="*/ 105052 h 336550"/>
                <a:gd name="connsiteX129" fmla="*/ 139584 w 292270"/>
                <a:gd name="connsiteY129" fmla="*/ 82757 h 336550"/>
                <a:gd name="connsiteX130" fmla="*/ 135351 w 292270"/>
                <a:gd name="connsiteY130" fmla="*/ 84069 h 336550"/>
                <a:gd name="connsiteX131" fmla="*/ 133940 w 292270"/>
                <a:gd name="connsiteY131" fmla="*/ 84069 h 336550"/>
                <a:gd name="connsiteX132" fmla="*/ 132529 w 292270"/>
                <a:gd name="connsiteY132" fmla="*/ 81446 h 336550"/>
                <a:gd name="connsiteX133" fmla="*/ 133940 w 292270"/>
                <a:gd name="connsiteY133" fmla="*/ 80134 h 336550"/>
                <a:gd name="connsiteX134" fmla="*/ 139584 w 292270"/>
                <a:gd name="connsiteY134" fmla="*/ 76200 h 336550"/>
                <a:gd name="connsiteX135" fmla="*/ 118837 w 292270"/>
                <a:gd name="connsiteY135" fmla="*/ 76200 h 336550"/>
                <a:gd name="connsiteX136" fmla="*/ 123005 w 292270"/>
                <a:gd name="connsiteY136" fmla="*/ 76200 h 336550"/>
                <a:gd name="connsiteX137" fmla="*/ 123005 w 292270"/>
                <a:gd name="connsiteY137" fmla="*/ 77511 h 336550"/>
                <a:gd name="connsiteX138" fmla="*/ 123005 w 292270"/>
                <a:gd name="connsiteY138" fmla="*/ 105052 h 336550"/>
                <a:gd name="connsiteX139" fmla="*/ 123005 w 292270"/>
                <a:gd name="connsiteY139" fmla="*/ 106363 h 336550"/>
                <a:gd name="connsiteX140" fmla="*/ 118837 w 292270"/>
                <a:gd name="connsiteY140" fmla="*/ 106363 h 336550"/>
                <a:gd name="connsiteX141" fmla="*/ 117448 w 292270"/>
                <a:gd name="connsiteY141" fmla="*/ 105052 h 336550"/>
                <a:gd name="connsiteX142" fmla="*/ 117448 w 292270"/>
                <a:gd name="connsiteY142" fmla="*/ 82757 h 336550"/>
                <a:gd name="connsiteX143" fmla="*/ 114670 w 292270"/>
                <a:gd name="connsiteY143" fmla="*/ 84069 h 336550"/>
                <a:gd name="connsiteX144" fmla="*/ 113281 w 292270"/>
                <a:gd name="connsiteY144" fmla="*/ 84069 h 336550"/>
                <a:gd name="connsiteX145" fmla="*/ 111892 w 292270"/>
                <a:gd name="connsiteY145" fmla="*/ 81446 h 336550"/>
                <a:gd name="connsiteX146" fmla="*/ 111892 w 292270"/>
                <a:gd name="connsiteY146" fmla="*/ 80134 h 336550"/>
                <a:gd name="connsiteX147" fmla="*/ 118837 w 292270"/>
                <a:gd name="connsiteY147" fmla="*/ 76200 h 336550"/>
                <a:gd name="connsiteX148" fmla="*/ 97207 w 292270"/>
                <a:gd name="connsiteY148" fmla="*/ 76200 h 336550"/>
                <a:gd name="connsiteX149" fmla="*/ 99588 w 292270"/>
                <a:gd name="connsiteY149" fmla="*/ 76200 h 336550"/>
                <a:gd name="connsiteX150" fmla="*/ 100779 w 292270"/>
                <a:gd name="connsiteY150" fmla="*/ 77511 h 336550"/>
                <a:gd name="connsiteX151" fmla="*/ 100779 w 292270"/>
                <a:gd name="connsiteY151" fmla="*/ 105052 h 336550"/>
                <a:gd name="connsiteX152" fmla="*/ 99588 w 292270"/>
                <a:gd name="connsiteY152" fmla="*/ 106363 h 336550"/>
                <a:gd name="connsiteX153" fmla="*/ 97207 w 292270"/>
                <a:gd name="connsiteY153" fmla="*/ 106363 h 336550"/>
                <a:gd name="connsiteX154" fmla="*/ 96016 w 292270"/>
                <a:gd name="connsiteY154" fmla="*/ 105052 h 336550"/>
                <a:gd name="connsiteX155" fmla="*/ 96016 w 292270"/>
                <a:gd name="connsiteY155" fmla="*/ 82757 h 336550"/>
                <a:gd name="connsiteX156" fmla="*/ 92444 w 292270"/>
                <a:gd name="connsiteY156" fmla="*/ 84069 h 336550"/>
                <a:gd name="connsiteX157" fmla="*/ 91254 w 292270"/>
                <a:gd name="connsiteY157" fmla="*/ 84069 h 336550"/>
                <a:gd name="connsiteX158" fmla="*/ 91254 w 292270"/>
                <a:gd name="connsiteY158" fmla="*/ 81446 h 336550"/>
                <a:gd name="connsiteX159" fmla="*/ 91254 w 292270"/>
                <a:gd name="connsiteY159" fmla="*/ 80134 h 336550"/>
                <a:gd name="connsiteX160" fmla="*/ 97207 w 292270"/>
                <a:gd name="connsiteY160" fmla="*/ 76200 h 336550"/>
                <a:gd name="connsiteX161" fmla="*/ 201926 w 292270"/>
                <a:gd name="connsiteY161" fmla="*/ 36513 h 336550"/>
                <a:gd name="connsiteX162" fmla="*/ 200792 w 292270"/>
                <a:gd name="connsiteY162" fmla="*/ 40409 h 336550"/>
                <a:gd name="connsiteX163" fmla="*/ 205328 w 292270"/>
                <a:gd name="connsiteY163" fmla="*/ 50801 h 336550"/>
                <a:gd name="connsiteX164" fmla="*/ 208730 w 292270"/>
                <a:gd name="connsiteY164" fmla="*/ 40409 h 336550"/>
                <a:gd name="connsiteX165" fmla="*/ 208730 w 292270"/>
                <a:gd name="connsiteY165" fmla="*/ 39111 h 336550"/>
                <a:gd name="connsiteX166" fmla="*/ 201926 w 292270"/>
                <a:gd name="connsiteY166" fmla="*/ 36513 h 336550"/>
                <a:gd name="connsiteX167" fmla="*/ 123005 w 292270"/>
                <a:gd name="connsiteY167" fmla="*/ 34925 h 336550"/>
                <a:gd name="connsiteX168" fmla="*/ 116201 w 292270"/>
                <a:gd name="connsiteY168" fmla="*/ 37571 h 336550"/>
                <a:gd name="connsiteX169" fmla="*/ 115067 w 292270"/>
                <a:gd name="connsiteY169" fmla="*/ 38894 h 336550"/>
                <a:gd name="connsiteX170" fmla="*/ 115067 w 292270"/>
                <a:gd name="connsiteY170" fmla="*/ 40216 h 336550"/>
                <a:gd name="connsiteX171" fmla="*/ 119603 w 292270"/>
                <a:gd name="connsiteY171" fmla="*/ 50800 h 336550"/>
                <a:gd name="connsiteX172" fmla="*/ 123005 w 292270"/>
                <a:gd name="connsiteY172" fmla="*/ 40216 h 336550"/>
                <a:gd name="connsiteX173" fmla="*/ 123005 w 292270"/>
                <a:gd name="connsiteY173" fmla="*/ 34925 h 336550"/>
                <a:gd name="connsiteX174" fmla="*/ 162011 w 292270"/>
                <a:gd name="connsiteY174" fmla="*/ 31750 h 336550"/>
                <a:gd name="connsiteX175" fmla="*/ 157929 w 292270"/>
                <a:gd name="connsiteY175" fmla="*/ 40640 h 336550"/>
                <a:gd name="connsiteX176" fmla="*/ 162011 w 292270"/>
                <a:gd name="connsiteY176" fmla="*/ 50800 h 336550"/>
                <a:gd name="connsiteX177" fmla="*/ 167454 w 292270"/>
                <a:gd name="connsiteY177" fmla="*/ 40640 h 336550"/>
                <a:gd name="connsiteX178" fmla="*/ 162011 w 292270"/>
                <a:gd name="connsiteY178" fmla="*/ 31750 h 336550"/>
                <a:gd name="connsiteX179" fmla="*/ 144703 w 292270"/>
                <a:gd name="connsiteY179" fmla="*/ 28575 h 336550"/>
                <a:gd name="connsiteX180" fmla="*/ 144703 w 292270"/>
                <a:gd name="connsiteY180" fmla="*/ 55075 h 336550"/>
                <a:gd name="connsiteX181" fmla="*/ 143389 w 292270"/>
                <a:gd name="connsiteY181" fmla="*/ 55075 h 336550"/>
                <a:gd name="connsiteX182" fmla="*/ 139447 w 292270"/>
                <a:gd name="connsiteY182" fmla="*/ 55075 h 336550"/>
                <a:gd name="connsiteX183" fmla="*/ 139447 w 292270"/>
                <a:gd name="connsiteY183" fmla="*/ 32550 h 336550"/>
                <a:gd name="connsiteX184" fmla="*/ 135504 w 292270"/>
                <a:gd name="connsiteY184" fmla="*/ 33875 h 336550"/>
                <a:gd name="connsiteX185" fmla="*/ 134190 w 292270"/>
                <a:gd name="connsiteY185" fmla="*/ 33875 h 336550"/>
                <a:gd name="connsiteX186" fmla="*/ 132876 w 292270"/>
                <a:gd name="connsiteY186" fmla="*/ 31225 h 336550"/>
                <a:gd name="connsiteX187" fmla="*/ 127619 w 292270"/>
                <a:gd name="connsiteY187" fmla="*/ 32550 h 336550"/>
                <a:gd name="connsiteX188" fmla="*/ 128934 w 292270"/>
                <a:gd name="connsiteY188" fmla="*/ 40500 h 336550"/>
                <a:gd name="connsiteX189" fmla="*/ 118420 w 292270"/>
                <a:gd name="connsiteY189" fmla="*/ 56400 h 336550"/>
                <a:gd name="connsiteX190" fmla="*/ 109221 w 292270"/>
                <a:gd name="connsiteY190" fmla="*/ 41825 h 336550"/>
                <a:gd name="connsiteX191" fmla="*/ 101336 w 292270"/>
                <a:gd name="connsiteY191" fmla="*/ 47125 h 336550"/>
                <a:gd name="connsiteX192" fmla="*/ 101336 w 292270"/>
                <a:gd name="connsiteY192" fmla="*/ 55075 h 336550"/>
                <a:gd name="connsiteX193" fmla="*/ 100022 w 292270"/>
                <a:gd name="connsiteY193" fmla="*/ 55075 h 336550"/>
                <a:gd name="connsiteX194" fmla="*/ 97394 w 292270"/>
                <a:gd name="connsiteY194" fmla="*/ 55075 h 336550"/>
                <a:gd name="connsiteX195" fmla="*/ 96080 w 292270"/>
                <a:gd name="connsiteY195" fmla="*/ 55075 h 336550"/>
                <a:gd name="connsiteX196" fmla="*/ 96080 w 292270"/>
                <a:gd name="connsiteY196" fmla="*/ 49775 h 336550"/>
                <a:gd name="connsiteX197" fmla="*/ 72425 w 292270"/>
                <a:gd name="connsiteY197" fmla="*/ 77600 h 336550"/>
                <a:gd name="connsiteX198" fmla="*/ 76367 w 292270"/>
                <a:gd name="connsiteY198" fmla="*/ 76275 h 336550"/>
                <a:gd name="connsiteX199" fmla="*/ 86880 w 292270"/>
                <a:gd name="connsiteY199" fmla="*/ 90850 h 336550"/>
                <a:gd name="connsiteX200" fmla="*/ 76367 w 292270"/>
                <a:gd name="connsiteY200" fmla="*/ 106750 h 336550"/>
                <a:gd name="connsiteX201" fmla="*/ 67168 w 292270"/>
                <a:gd name="connsiteY201" fmla="*/ 97475 h 336550"/>
                <a:gd name="connsiteX202" fmla="*/ 75053 w 292270"/>
                <a:gd name="connsiteY202" fmla="*/ 127950 h 336550"/>
                <a:gd name="connsiteX203" fmla="*/ 76367 w 292270"/>
                <a:gd name="connsiteY203" fmla="*/ 127950 h 336550"/>
                <a:gd name="connsiteX204" fmla="*/ 78995 w 292270"/>
                <a:gd name="connsiteY204" fmla="*/ 127950 h 336550"/>
                <a:gd name="connsiteX205" fmla="*/ 80310 w 292270"/>
                <a:gd name="connsiteY205" fmla="*/ 127950 h 336550"/>
                <a:gd name="connsiteX206" fmla="*/ 80310 w 292270"/>
                <a:gd name="connsiteY206" fmla="*/ 133250 h 336550"/>
                <a:gd name="connsiteX207" fmla="*/ 88195 w 292270"/>
                <a:gd name="connsiteY207" fmla="*/ 135900 h 336550"/>
                <a:gd name="connsiteX208" fmla="*/ 97394 w 292270"/>
                <a:gd name="connsiteY208" fmla="*/ 126625 h 336550"/>
                <a:gd name="connsiteX209" fmla="*/ 107907 w 292270"/>
                <a:gd name="connsiteY209" fmla="*/ 135900 h 336550"/>
                <a:gd name="connsiteX210" fmla="*/ 114478 w 292270"/>
                <a:gd name="connsiteY210" fmla="*/ 145175 h 336550"/>
                <a:gd name="connsiteX211" fmla="*/ 117106 w 292270"/>
                <a:gd name="connsiteY211" fmla="*/ 151800 h 336550"/>
                <a:gd name="connsiteX212" fmla="*/ 117106 w 292270"/>
                <a:gd name="connsiteY212" fmla="*/ 133250 h 336550"/>
                <a:gd name="connsiteX213" fmla="*/ 114478 w 292270"/>
                <a:gd name="connsiteY213" fmla="*/ 134575 h 336550"/>
                <a:gd name="connsiteX214" fmla="*/ 113164 w 292270"/>
                <a:gd name="connsiteY214" fmla="*/ 135900 h 336550"/>
                <a:gd name="connsiteX215" fmla="*/ 113164 w 292270"/>
                <a:gd name="connsiteY215" fmla="*/ 134575 h 336550"/>
                <a:gd name="connsiteX216" fmla="*/ 111849 w 292270"/>
                <a:gd name="connsiteY216" fmla="*/ 131925 h 336550"/>
                <a:gd name="connsiteX217" fmla="*/ 111849 w 292270"/>
                <a:gd name="connsiteY217" fmla="*/ 130600 h 336550"/>
                <a:gd name="connsiteX218" fmla="*/ 118420 w 292270"/>
                <a:gd name="connsiteY218" fmla="*/ 127950 h 336550"/>
                <a:gd name="connsiteX219" fmla="*/ 122363 w 292270"/>
                <a:gd name="connsiteY219" fmla="*/ 127950 h 336550"/>
                <a:gd name="connsiteX220" fmla="*/ 122363 w 292270"/>
                <a:gd name="connsiteY220" fmla="*/ 155775 h 336550"/>
                <a:gd name="connsiteX221" fmla="*/ 122363 w 292270"/>
                <a:gd name="connsiteY221" fmla="*/ 157100 h 336550"/>
                <a:gd name="connsiteX222" fmla="*/ 121049 w 292270"/>
                <a:gd name="connsiteY222" fmla="*/ 157100 h 336550"/>
                <a:gd name="connsiteX223" fmla="*/ 135504 w 292270"/>
                <a:gd name="connsiteY223" fmla="*/ 162400 h 336550"/>
                <a:gd name="connsiteX224" fmla="*/ 161787 w 292270"/>
                <a:gd name="connsiteY224" fmla="*/ 159750 h 336550"/>
                <a:gd name="connsiteX225" fmla="*/ 181500 w 292270"/>
                <a:gd name="connsiteY225" fmla="*/ 191550 h 336550"/>
                <a:gd name="connsiteX226" fmla="*/ 181500 w 292270"/>
                <a:gd name="connsiteY226" fmla="*/ 183600 h 336550"/>
                <a:gd name="connsiteX227" fmla="*/ 178872 w 292270"/>
                <a:gd name="connsiteY227" fmla="*/ 186250 h 336550"/>
                <a:gd name="connsiteX228" fmla="*/ 177557 w 292270"/>
                <a:gd name="connsiteY228" fmla="*/ 186250 h 336550"/>
                <a:gd name="connsiteX229" fmla="*/ 176243 w 292270"/>
                <a:gd name="connsiteY229" fmla="*/ 184925 h 336550"/>
                <a:gd name="connsiteX230" fmla="*/ 176243 w 292270"/>
                <a:gd name="connsiteY230" fmla="*/ 182275 h 336550"/>
                <a:gd name="connsiteX231" fmla="*/ 176243 w 292270"/>
                <a:gd name="connsiteY231" fmla="*/ 180950 h 336550"/>
                <a:gd name="connsiteX232" fmla="*/ 182814 w 292270"/>
                <a:gd name="connsiteY232" fmla="*/ 178300 h 336550"/>
                <a:gd name="connsiteX233" fmla="*/ 186756 w 292270"/>
                <a:gd name="connsiteY233" fmla="*/ 178300 h 336550"/>
                <a:gd name="connsiteX234" fmla="*/ 186756 w 292270"/>
                <a:gd name="connsiteY234" fmla="*/ 194200 h 336550"/>
                <a:gd name="connsiteX235" fmla="*/ 199898 w 292270"/>
                <a:gd name="connsiteY235" fmla="*/ 186250 h 336550"/>
                <a:gd name="connsiteX236" fmla="*/ 198584 w 292270"/>
                <a:gd name="connsiteY236" fmla="*/ 186250 h 336550"/>
                <a:gd name="connsiteX237" fmla="*/ 198584 w 292270"/>
                <a:gd name="connsiteY237" fmla="*/ 184925 h 336550"/>
                <a:gd name="connsiteX238" fmla="*/ 197270 w 292270"/>
                <a:gd name="connsiteY238" fmla="*/ 182275 h 336550"/>
                <a:gd name="connsiteX239" fmla="*/ 198584 w 292270"/>
                <a:gd name="connsiteY239" fmla="*/ 180950 h 336550"/>
                <a:gd name="connsiteX240" fmla="*/ 199898 w 292270"/>
                <a:gd name="connsiteY240" fmla="*/ 180950 h 336550"/>
                <a:gd name="connsiteX241" fmla="*/ 199898 w 292270"/>
                <a:gd name="connsiteY241" fmla="*/ 166375 h 336550"/>
                <a:gd name="connsiteX242" fmla="*/ 234066 w 292270"/>
                <a:gd name="connsiteY242" fmla="*/ 161075 h 336550"/>
                <a:gd name="connsiteX243" fmla="*/ 241951 w 292270"/>
                <a:gd name="connsiteY243" fmla="*/ 146500 h 336550"/>
                <a:gd name="connsiteX244" fmla="*/ 245894 w 292270"/>
                <a:gd name="connsiteY244" fmla="*/ 143850 h 336550"/>
                <a:gd name="connsiteX245" fmla="*/ 245894 w 292270"/>
                <a:gd name="connsiteY245" fmla="*/ 133250 h 336550"/>
                <a:gd name="connsiteX246" fmla="*/ 241951 w 292270"/>
                <a:gd name="connsiteY246" fmla="*/ 134575 h 336550"/>
                <a:gd name="connsiteX247" fmla="*/ 241951 w 292270"/>
                <a:gd name="connsiteY247" fmla="*/ 135900 h 336550"/>
                <a:gd name="connsiteX248" fmla="*/ 240637 w 292270"/>
                <a:gd name="connsiteY248" fmla="*/ 134575 h 336550"/>
                <a:gd name="connsiteX249" fmla="*/ 240637 w 292270"/>
                <a:gd name="connsiteY249" fmla="*/ 131925 h 336550"/>
                <a:gd name="connsiteX250" fmla="*/ 240637 w 292270"/>
                <a:gd name="connsiteY250" fmla="*/ 130600 h 336550"/>
                <a:gd name="connsiteX251" fmla="*/ 247208 w 292270"/>
                <a:gd name="connsiteY251" fmla="*/ 127950 h 336550"/>
                <a:gd name="connsiteX252" fmla="*/ 249836 w 292270"/>
                <a:gd name="connsiteY252" fmla="*/ 127950 h 336550"/>
                <a:gd name="connsiteX253" fmla="*/ 251151 w 292270"/>
                <a:gd name="connsiteY253" fmla="*/ 127950 h 336550"/>
                <a:gd name="connsiteX254" fmla="*/ 251151 w 292270"/>
                <a:gd name="connsiteY254" fmla="*/ 143850 h 336550"/>
                <a:gd name="connsiteX255" fmla="*/ 252465 w 292270"/>
                <a:gd name="connsiteY255" fmla="*/ 143850 h 336550"/>
                <a:gd name="connsiteX256" fmla="*/ 257721 w 292270"/>
                <a:gd name="connsiteY256" fmla="*/ 94825 h 336550"/>
                <a:gd name="connsiteX257" fmla="*/ 247208 w 292270"/>
                <a:gd name="connsiteY257" fmla="*/ 106750 h 336550"/>
                <a:gd name="connsiteX258" fmla="*/ 238009 w 292270"/>
                <a:gd name="connsiteY258" fmla="*/ 92175 h 336550"/>
                <a:gd name="connsiteX259" fmla="*/ 248522 w 292270"/>
                <a:gd name="connsiteY259" fmla="*/ 76275 h 336550"/>
                <a:gd name="connsiteX260" fmla="*/ 249836 w 292270"/>
                <a:gd name="connsiteY260" fmla="*/ 76275 h 336550"/>
                <a:gd name="connsiteX261" fmla="*/ 230124 w 292270"/>
                <a:gd name="connsiteY261" fmla="*/ 52425 h 336550"/>
                <a:gd name="connsiteX262" fmla="*/ 230124 w 292270"/>
                <a:gd name="connsiteY262" fmla="*/ 55075 h 336550"/>
                <a:gd name="connsiteX263" fmla="*/ 228810 w 292270"/>
                <a:gd name="connsiteY263" fmla="*/ 55075 h 336550"/>
                <a:gd name="connsiteX264" fmla="*/ 224867 w 292270"/>
                <a:gd name="connsiteY264" fmla="*/ 55075 h 336550"/>
                <a:gd name="connsiteX265" fmla="*/ 224867 w 292270"/>
                <a:gd name="connsiteY265" fmla="*/ 48450 h 336550"/>
                <a:gd name="connsiteX266" fmla="*/ 215668 w 292270"/>
                <a:gd name="connsiteY266" fmla="*/ 43150 h 336550"/>
                <a:gd name="connsiteX267" fmla="*/ 205155 w 292270"/>
                <a:gd name="connsiteY267" fmla="*/ 56400 h 336550"/>
                <a:gd name="connsiteX268" fmla="*/ 194641 w 292270"/>
                <a:gd name="connsiteY268" fmla="*/ 40500 h 336550"/>
                <a:gd name="connsiteX269" fmla="*/ 195956 w 292270"/>
                <a:gd name="connsiteY269" fmla="*/ 33875 h 336550"/>
                <a:gd name="connsiteX270" fmla="*/ 186756 w 292270"/>
                <a:gd name="connsiteY270" fmla="*/ 31225 h 336550"/>
                <a:gd name="connsiteX271" fmla="*/ 186756 w 292270"/>
                <a:gd name="connsiteY271" fmla="*/ 55075 h 336550"/>
                <a:gd name="connsiteX272" fmla="*/ 182814 w 292270"/>
                <a:gd name="connsiteY272" fmla="*/ 55075 h 336550"/>
                <a:gd name="connsiteX273" fmla="*/ 181500 w 292270"/>
                <a:gd name="connsiteY273" fmla="*/ 55075 h 336550"/>
                <a:gd name="connsiteX274" fmla="*/ 181500 w 292270"/>
                <a:gd name="connsiteY274" fmla="*/ 32550 h 336550"/>
                <a:gd name="connsiteX275" fmla="*/ 178872 w 292270"/>
                <a:gd name="connsiteY275" fmla="*/ 33875 h 336550"/>
                <a:gd name="connsiteX276" fmla="*/ 177557 w 292270"/>
                <a:gd name="connsiteY276" fmla="*/ 33875 h 336550"/>
                <a:gd name="connsiteX277" fmla="*/ 176243 w 292270"/>
                <a:gd name="connsiteY277" fmla="*/ 33875 h 336550"/>
                <a:gd name="connsiteX278" fmla="*/ 176243 w 292270"/>
                <a:gd name="connsiteY278" fmla="*/ 31225 h 336550"/>
                <a:gd name="connsiteX279" fmla="*/ 176243 w 292270"/>
                <a:gd name="connsiteY279" fmla="*/ 29900 h 336550"/>
                <a:gd name="connsiteX280" fmla="*/ 177557 w 292270"/>
                <a:gd name="connsiteY280" fmla="*/ 29900 h 336550"/>
                <a:gd name="connsiteX281" fmla="*/ 168358 w 292270"/>
                <a:gd name="connsiteY281" fmla="*/ 28575 h 336550"/>
                <a:gd name="connsiteX282" fmla="*/ 172301 w 292270"/>
                <a:gd name="connsiteY282" fmla="*/ 40500 h 336550"/>
                <a:gd name="connsiteX283" fmla="*/ 161787 w 292270"/>
                <a:gd name="connsiteY283" fmla="*/ 56400 h 336550"/>
                <a:gd name="connsiteX284" fmla="*/ 151274 w 292270"/>
                <a:gd name="connsiteY284" fmla="*/ 40500 h 336550"/>
                <a:gd name="connsiteX285" fmla="*/ 156531 w 292270"/>
                <a:gd name="connsiteY285" fmla="*/ 28575 h 336550"/>
                <a:gd name="connsiteX286" fmla="*/ 144703 w 292270"/>
                <a:gd name="connsiteY286" fmla="*/ 28575 h 336550"/>
                <a:gd name="connsiteX287" fmla="*/ 164533 w 292270"/>
                <a:gd name="connsiteY287" fmla="*/ 0 h 336550"/>
                <a:gd name="connsiteX288" fmla="*/ 266895 w 292270"/>
                <a:gd name="connsiteY288" fmla="*/ 48642 h 336550"/>
                <a:gd name="connsiteX289" fmla="*/ 291829 w 292270"/>
                <a:gd name="connsiteY289" fmla="*/ 130150 h 336550"/>
                <a:gd name="connsiteX290" fmla="*/ 269520 w 292270"/>
                <a:gd name="connsiteY290" fmla="*/ 206400 h 336550"/>
                <a:gd name="connsiteX291" fmla="*/ 257709 w 292270"/>
                <a:gd name="connsiteY291" fmla="*/ 324718 h 336550"/>
                <a:gd name="connsiteX292" fmla="*/ 256396 w 292270"/>
                <a:gd name="connsiteY292" fmla="*/ 332606 h 336550"/>
                <a:gd name="connsiteX293" fmla="*/ 249835 w 292270"/>
                <a:gd name="connsiteY293" fmla="*/ 336550 h 336550"/>
                <a:gd name="connsiteX294" fmla="*/ 105478 w 292270"/>
                <a:gd name="connsiteY294" fmla="*/ 336550 h 336550"/>
                <a:gd name="connsiteX295" fmla="*/ 97604 w 292270"/>
                <a:gd name="connsiteY295" fmla="*/ 331292 h 336550"/>
                <a:gd name="connsiteX296" fmla="*/ 96292 w 292270"/>
                <a:gd name="connsiteY296" fmla="*/ 315516 h 336550"/>
                <a:gd name="connsiteX297" fmla="*/ 96292 w 292270"/>
                <a:gd name="connsiteY297" fmla="*/ 312887 h 336550"/>
                <a:gd name="connsiteX298" fmla="*/ 71357 w 292270"/>
                <a:gd name="connsiteY298" fmla="*/ 294481 h 336550"/>
                <a:gd name="connsiteX299" fmla="*/ 31987 w 292270"/>
                <a:gd name="connsiteY299" fmla="*/ 278706 h 336550"/>
                <a:gd name="connsiteX300" fmla="*/ 25426 w 292270"/>
                <a:gd name="connsiteY300" fmla="*/ 236637 h 336550"/>
                <a:gd name="connsiteX301" fmla="*/ 21489 w 292270"/>
                <a:gd name="connsiteY301" fmla="*/ 209029 h 336550"/>
                <a:gd name="connsiteX302" fmla="*/ 16239 w 292270"/>
                <a:gd name="connsiteY302" fmla="*/ 205085 h 336550"/>
                <a:gd name="connsiteX303" fmla="*/ 491 w 292270"/>
                <a:gd name="connsiteY303" fmla="*/ 191939 h 336550"/>
                <a:gd name="connsiteX304" fmla="*/ 4428 w 292270"/>
                <a:gd name="connsiteY304" fmla="*/ 177478 h 336550"/>
                <a:gd name="connsiteX305" fmla="*/ 24113 w 292270"/>
                <a:gd name="connsiteY305" fmla="*/ 126206 h 336550"/>
                <a:gd name="connsiteX306" fmla="*/ 29363 w 292270"/>
                <a:gd name="connsiteY306" fmla="*/ 97284 h 336550"/>
                <a:gd name="connsiteX307" fmla="*/ 81856 w 292270"/>
                <a:gd name="connsiteY307" fmla="*/ 26293 h 336550"/>
                <a:gd name="connsiteX308" fmla="*/ 164533 w 292270"/>
                <a:gd name="connsiteY30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92270" h="336550">
                  <a:moveTo>
                    <a:pt x="184010" y="131763"/>
                  </a:moveTo>
                  <a:cubicBezTo>
                    <a:pt x="179928" y="131763"/>
                    <a:pt x="178567" y="135573"/>
                    <a:pt x="178567" y="141923"/>
                  </a:cubicBezTo>
                  <a:cubicBezTo>
                    <a:pt x="178567" y="147003"/>
                    <a:pt x="179928" y="150813"/>
                    <a:pt x="184010" y="150813"/>
                  </a:cubicBezTo>
                  <a:cubicBezTo>
                    <a:pt x="188092" y="150813"/>
                    <a:pt x="188092" y="144463"/>
                    <a:pt x="188092" y="141923"/>
                  </a:cubicBezTo>
                  <a:cubicBezTo>
                    <a:pt x="188092" y="138113"/>
                    <a:pt x="188092" y="131763"/>
                    <a:pt x="184010" y="131763"/>
                  </a:cubicBezTo>
                  <a:close/>
                  <a:moveTo>
                    <a:pt x="141147" y="131763"/>
                  </a:moveTo>
                  <a:cubicBezTo>
                    <a:pt x="138425" y="131763"/>
                    <a:pt x="135704" y="135573"/>
                    <a:pt x="135704" y="141923"/>
                  </a:cubicBezTo>
                  <a:cubicBezTo>
                    <a:pt x="135704" y="147003"/>
                    <a:pt x="138425" y="150813"/>
                    <a:pt x="141147" y="150813"/>
                  </a:cubicBezTo>
                  <a:cubicBezTo>
                    <a:pt x="145229" y="150813"/>
                    <a:pt x="145229" y="144463"/>
                    <a:pt x="145229" y="141923"/>
                  </a:cubicBezTo>
                  <a:cubicBezTo>
                    <a:pt x="145229" y="138113"/>
                    <a:pt x="145229" y="131763"/>
                    <a:pt x="141147" y="131763"/>
                  </a:cubicBezTo>
                  <a:close/>
                  <a:moveTo>
                    <a:pt x="96811" y="131763"/>
                  </a:moveTo>
                  <a:cubicBezTo>
                    <a:pt x="95488" y="131763"/>
                    <a:pt x="94165" y="132822"/>
                    <a:pt x="92842" y="134938"/>
                  </a:cubicBezTo>
                  <a:cubicBezTo>
                    <a:pt x="95488" y="134938"/>
                    <a:pt x="98134" y="134938"/>
                    <a:pt x="100780" y="134938"/>
                  </a:cubicBezTo>
                  <a:cubicBezTo>
                    <a:pt x="100780" y="132822"/>
                    <a:pt x="99457" y="131763"/>
                    <a:pt x="96811" y="131763"/>
                  </a:cubicBezTo>
                  <a:close/>
                  <a:moveTo>
                    <a:pt x="225310" y="127000"/>
                  </a:moveTo>
                  <a:cubicBezTo>
                    <a:pt x="226721" y="127000"/>
                    <a:pt x="226721" y="127000"/>
                    <a:pt x="226721" y="127000"/>
                  </a:cubicBezTo>
                  <a:cubicBezTo>
                    <a:pt x="226721" y="127000"/>
                    <a:pt x="226721" y="127000"/>
                    <a:pt x="229543" y="127000"/>
                  </a:cubicBezTo>
                  <a:cubicBezTo>
                    <a:pt x="230954" y="127000"/>
                    <a:pt x="230954" y="127000"/>
                    <a:pt x="230954" y="127000"/>
                  </a:cubicBezTo>
                  <a:cubicBezTo>
                    <a:pt x="230954" y="127000"/>
                    <a:pt x="230954" y="127000"/>
                    <a:pt x="230954" y="155792"/>
                  </a:cubicBezTo>
                  <a:cubicBezTo>
                    <a:pt x="230954" y="155792"/>
                    <a:pt x="230954" y="157163"/>
                    <a:pt x="229543" y="157163"/>
                  </a:cubicBezTo>
                  <a:cubicBezTo>
                    <a:pt x="229543" y="157163"/>
                    <a:pt x="229543" y="157163"/>
                    <a:pt x="225310" y="157163"/>
                  </a:cubicBezTo>
                  <a:cubicBezTo>
                    <a:pt x="225310" y="157163"/>
                    <a:pt x="225310" y="155792"/>
                    <a:pt x="225310" y="155792"/>
                  </a:cubicBezTo>
                  <a:cubicBezTo>
                    <a:pt x="225310" y="155792"/>
                    <a:pt x="225310" y="155792"/>
                    <a:pt x="225310" y="132484"/>
                  </a:cubicBezTo>
                  <a:cubicBezTo>
                    <a:pt x="225310" y="132484"/>
                    <a:pt x="225310" y="132484"/>
                    <a:pt x="221076" y="133855"/>
                  </a:cubicBezTo>
                  <a:cubicBezTo>
                    <a:pt x="221076" y="135227"/>
                    <a:pt x="221076" y="135227"/>
                    <a:pt x="221076" y="135227"/>
                  </a:cubicBezTo>
                  <a:cubicBezTo>
                    <a:pt x="219665" y="133855"/>
                    <a:pt x="219665" y="133855"/>
                    <a:pt x="219665" y="133855"/>
                  </a:cubicBezTo>
                  <a:cubicBezTo>
                    <a:pt x="219665" y="133855"/>
                    <a:pt x="219665" y="133855"/>
                    <a:pt x="219665" y="131113"/>
                  </a:cubicBezTo>
                  <a:cubicBezTo>
                    <a:pt x="218254" y="131113"/>
                    <a:pt x="219665" y="129742"/>
                    <a:pt x="219665" y="129742"/>
                  </a:cubicBezTo>
                  <a:cubicBezTo>
                    <a:pt x="219665" y="129742"/>
                    <a:pt x="219665" y="129742"/>
                    <a:pt x="225310" y="127000"/>
                  </a:cubicBezTo>
                  <a:close/>
                  <a:moveTo>
                    <a:pt x="203791" y="127000"/>
                  </a:moveTo>
                  <a:cubicBezTo>
                    <a:pt x="203791" y="127000"/>
                    <a:pt x="203791" y="127000"/>
                    <a:pt x="207495" y="127000"/>
                  </a:cubicBezTo>
                  <a:cubicBezTo>
                    <a:pt x="207495" y="127000"/>
                    <a:pt x="208730" y="127000"/>
                    <a:pt x="208730" y="127000"/>
                  </a:cubicBezTo>
                  <a:cubicBezTo>
                    <a:pt x="208730" y="127000"/>
                    <a:pt x="208730" y="127000"/>
                    <a:pt x="208730" y="155792"/>
                  </a:cubicBezTo>
                  <a:cubicBezTo>
                    <a:pt x="208730" y="155792"/>
                    <a:pt x="207495" y="157163"/>
                    <a:pt x="207495" y="157163"/>
                  </a:cubicBezTo>
                  <a:cubicBezTo>
                    <a:pt x="207495" y="157163"/>
                    <a:pt x="207495" y="157163"/>
                    <a:pt x="203791" y="157163"/>
                  </a:cubicBezTo>
                  <a:cubicBezTo>
                    <a:pt x="203791" y="157163"/>
                    <a:pt x="202556" y="155792"/>
                    <a:pt x="202556" y="155792"/>
                  </a:cubicBezTo>
                  <a:cubicBezTo>
                    <a:pt x="202556" y="155792"/>
                    <a:pt x="202556" y="155792"/>
                    <a:pt x="202556" y="132484"/>
                  </a:cubicBezTo>
                  <a:cubicBezTo>
                    <a:pt x="202556" y="132484"/>
                    <a:pt x="202556" y="132484"/>
                    <a:pt x="200086" y="133855"/>
                  </a:cubicBezTo>
                  <a:cubicBezTo>
                    <a:pt x="200086" y="135227"/>
                    <a:pt x="198852" y="135227"/>
                    <a:pt x="198852" y="135227"/>
                  </a:cubicBezTo>
                  <a:cubicBezTo>
                    <a:pt x="198852" y="133855"/>
                    <a:pt x="198852" y="133855"/>
                    <a:pt x="198852" y="133855"/>
                  </a:cubicBezTo>
                  <a:cubicBezTo>
                    <a:pt x="198852" y="133855"/>
                    <a:pt x="198852" y="133855"/>
                    <a:pt x="197617" y="131113"/>
                  </a:cubicBezTo>
                  <a:cubicBezTo>
                    <a:pt x="197617" y="131113"/>
                    <a:pt x="197617" y="129742"/>
                    <a:pt x="198852" y="129742"/>
                  </a:cubicBezTo>
                  <a:cubicBezTo>
                    <a:pt x="198852" y="129742"/>
                    <a:pt x="198852" y="129742"/>
                    <a:pt x="203791" y="127000"/>
                  </a:cubicBezTo>
                  <a:close/>
                  <a:moveTo>
                    <a:pt x="183964" y="127000"/>
                  </a:moveTo>
                  <a:cubicBezTo>
                    <a:pt x="189044" y="127000"/>
                    <a:pt x="192854" y="132246"/>
                    <a:pt x="192854" y="141426"/>
                  </a:cubicBezTo>
                  <a:cubicBezTo>
                    <a:pt x="192854" y="151918"/>
                    <a:pt x="189044" y="157163"/>
                    <a:pt x="182694" y="157163"/>
                  </a:cubicBezTo>
                  <a:cubicBezTo>
                    <a:pt x="177614" y="157163"/>
                    <a:pt x="173804" y="151918"/>
                    <a:pt x="173804" y="142737"/>
                  </a:cubicBezTo>
                  <a:cubicBezTo>
                    <a:pt x="173804" y="133557"/>
                    <a:pt x="177614" y="127000"/>
                    <a:pt x="183964" y="127000"/>
                  </a:cubicBezTo>
                  <a:close/>
                  <a:moveTo>
                    <a:pt x="161699" y="127000"/>
                  </a:moveTo>
                  <a:cubicBezTo>
                    <a:pt x="161699" y="127000"/>
                    <a:pt x="161699" y="127000"/>
                    <a:pt x="164478" y="127000"/>
                  </a:cubicBezTo>
                  <a:cubicBezTo>
                    <a:pt x="165867" y="127000"/>
                    <a:pt x="165867" y="127000"/>
                    <a:pt x="165867" y="127000"/>
                  </a:cubicBezTo>
                  <a:cubicBezTo>
                    <a:pt x="165867" y="127000"/>
                    <a:pt x="165867" y="127000"/>
                    <a:pt x="165867" y="155792"/>
                  </a:cubicBezTo>
                  <a:cubicBezTo>
                    <a:pt x="165867" y="155792"/>
                    <a:pt x="165867" y="157163"/>
                    <a:pt x="164478" y="157163"/>
                  </a:cubicBezTo>
                  <a:cubicBezTo>
                    <a:pt x="164478" y="157163"/>
                    <a:pt x="164478" y="157163"/>
                    <a:pt x="161699" y="157163"/>
                  </a:cubicBezTo>
                  <a:cubicBezTo>
                    <a:pt x="160310" y="157163"/>
                    <a:pt x="160310" y="155792"/>
                    <a:pt x="160310" y="155792"/>
                  </a:cubicBezTo>
                  <a:cubicBezTo>
                    <a:pt x="160310" y="155792"/>
                    <a:pt x="160310" y="155792"/>
                    <a:pt x="160310" y="132484"/>
                  </a:cubicBezTo>
                  <a:cubicBezTo>
                    <a:pt x="160310" y="132484"/>
                    <a:pt x="160310" y="132484"/>
                    <a:pt x="156143" y="133855"/>
                  </a:cubicBezTo>
                  <a:cubicBezTo>
                    <a:pt x="156143" y="135227"/>
                    <a:pt x="156143" y="135227"/>
                    <a:pt x="156143" y="135227"/>
                  </a:cubicBezTo>
                  <a:cubicBezTo>
                    <a:pt x="154754" y="133855"/>
                    <a:pt x="154754" y="133855"/>
                    <a:pt x="154754" y="133855"/>
                  </a:cubicBezTo>
                  <a:cubicBezTo>
                    <a:pt x="154754" y="133855"/>
                    <a:pt x="154754" y="133855"/>
                    <a:pt x="154754" y="131113"/>
                  </a:cubicBezTo>
                  <a:cubicBezTo>
                    <a:pt x="154754" y="131113"/>
                    <a:pt x="154754" y="129742"/>
                    <a:pt x="154754" y="129742"/>
                  </a:cubicBezTo>
                  <a:cubicBezTo>
                    <a:pt x="154754" y="129742"/>
                    <a:pt x="154754" y="129742"/>
                    <a:pt x="161699" y="127000"/>
                  </a:cubicBezTo>
                  <a:close/>
                  <a:moveTo>
                    <a:pt x="141261" y="127000"/>
                  </a:moveTo>
                  <a:cubicBezTo>
                    <a:pt x="147710" y="127000"/>
                    <a:pt x="151580" y="132246"/>
                    <a:pt x="151580" y="141426"/>
                  </a:cubicBezTo>
                  <a:cubicBezTo>
                    <a:pt x="151580" y="151918"/>
                    <a:pt x="147710" y="157163"/>
                    <a:pt x="141261" y="157163"/>
                  </a:cubicBezTo>
                  <a:cubicBezTo>
                    <a:pt x="134811" y="157163"/>
                    <a:pt x="130942" y="151918"/>
                    <a:pt x="130942" y="142737"/>
                  </a:cubicBezTo>
                  <a:cubicBezTo>
                    <a:pt x="130942" y="133557"/>
                    <a:pt x="134811" y="127000"/>
                    <a:pt x="141261" y="127000"/>
                  </a:cubicBezTo>
                  <a:close/>
                  <a:moveTo>
                    <a:pt x="247736" y="80963"/>
                  </a:moveTo>
                  <a:cubicBezTo>
                    <a:pt x="245015" y="80963"/>
                    <a:pt x="243654" y="85091"/>
                    <a:pt x="243654" y="91970"/>
                  </a:cubicBezTo>
                  <a:cubicBezTo>
                    <a:pt x="243654" y="97474"/>
                    <a:pt x="245015" y="101601"/>
                    <a:pt x="247736" y="101601"/>
                  </a:cubicBezTo>
                  <a:cubicBezTo>
                    <a:pt x="251818" y="101601"/>
                    <a:pt x="253179" y="94722"/>
                    <a:pt x="253179" y="90594"/>
                  </a:cubicBezTo>
                  <a:cubicBezTo>
                    <a:pt x="253179" y="87843"/>
                    <a:pt x="251818" y="80963"/>
                    <a:pt x="247736" y="80963"/>
                  </a:cubicBezTo>
                  <a:close/>
                  <a:moveTo>
                    <a:pt x="205328" y="80963"/>
                  </a:moveTo>
                  <a:cubicBezTo>
                    <a:pt x="203060" y="80963"/>
                    <a:pt x="200792" y="85091"/>
                    <a:pt x="200792" y="91970"/>
                  </a:cubicBezTo>
                  <a:cubicBezTo>
                    <a:pt x="200792" y="97474"/>
                    <a:pt x="203060" y="101601"/>
                    <a:pt x="205328" y="101601"/>
                  </a:cubicBezTo>
                  <a:cubicBezTo>
                    <a:pt x="208730" y="101601"/>
                    <a:pt x="208730" y="94722"/>
                    <a:pt x="208730" y="90594"/>
                  </a:cubicBezTo>
                  <a:cubicBezTo>
                    <a:pt x="208730" y="87843"/>
                    <a:pt x="208730" y="80963"/>
                    <a:pt x="205328" y="80963"/>
                  </a:cubicBezTo>
                  <a:close/>
                  <a:moveTo>
                    <a:pt x="184010" y="80963"/>
                  </a:moveTo>
                  <a:cubicBezTo>
                    <a:pt x="179928" y="80963"/>
                    <a:pt x="178567" y="85091"/>
                    <a:pt x="178567" y="91970"/>
                  </a:cubicBezTo>
                  <a:cubicBezTo>
                    <a:pt x="178567" y="97474"/>
                    <a:pt x="179928" y="101601"/>
                    <a:pt x="184010" y="101601"/>
                  </a:cubicBezTo>
                  <a:cubicBezTo>
                    <a:pt x="188092" y="101601"/>
                    <a:pt x="188092" y="94722"/>
                    <a:pt x="188092" y="90594"/>
                  </a:cubicBezTo>
                  <a:cubicBezTo>
                    <a:pt x="188092" y="87843"/>
                    <a:pt x="188092" y="80963"/>
                    <a:pt x="184010" y="80963"/>
                  </a:cubicBezTo>
                  <a:close/>
                  <a:moveTo>
                    <a:pt x="162011" y="80963"/>
                  </a:moveTo>
                  <a:cubicBezTo>
                    <a:pt x="159290" y="80963"/>
                    <a:pt x="157929" y="85091"/>
                    <a:pt x="157929" y="91970"/>
                  </a:cubicBezTo>
                  <a:cubicBezTo>
                    <a:pt x="157929" y="97474"/>
                    <a:pt x="159290" y="101601"/>
                    <a:pt x="162011" y="101601"/>
                  </a:cubicBezTo>
                  <a:cubicBezTo>
                    <a:pt x="166093" y="101601"/>
                    <a:pt x="167454" y="94722"/>
                    <a:pt x="167454" y="90594"/>
                  </a:cubicBezTo>
                  <a:cubicBezTo>
                    <a:pt x="167454" y="87843"/>
                    <a:pt x="166093" y="80963"/>
                    <a:pt x="162011" y="80963"/>
                  </a:cubicBezTo>
                  <a:close/>
                  <a:moveTo>
                    <a:pt x="76173" y="80963"/>
                  </a:moveTo>
                  <a:cubicBezTo>
                    <a:pt x="73527" y="80963"/>
                    <a:pt x="72204" y="85091"/>
                    <a:pt x="72204" y="91970"/>
                  </a:cubicBezTo>
                  <a:cubicBezTo>
                    <a:pt x="72204" y="97474"/>
                    <a:pt x="73527" y="101601"/>
                    <a:pt x="76173" y="101601"/>
                  </a:cubicBezTo>
                  <a:cubicBezTo>
                    <a:pt x="80142" y="101601"/>
                    <a:pt x="80142" y="94722"/>
                    <a:pt x="80142" y="90594"/>
                  </a:cubicBezTo>
                  <a:cubicBezTo>
                    <a:pt x="80142" y="87843"/>
                    <a:pt x="80142" y="80963"/>
                    <a:pt x="76173" y="80963"/>
                  </a:cubicBezTo>
                  <a:close/>
                  <a:moveTo>
                    <a:pt x="225310" y="76200"/>
                  </a:moveTo>
                  <a:cubicBezTo>
                    <a:pt x="226721" y="76200"/>
                    <a:pt x="226721" y="76200"/>
                    <a:pt x="226721" y="76200"/>
                  </a:cubicBezTo>
                  <a:cubicBezTo>
                    <a:pt x="226721" y="76200"/>
                    <a:pt x="226721" y="76200"/>
                    <a:pt x="229543" y="76200"/>
                  </a:cubicBezTo>
                  <a:cubicBezTo>
                    <a:pt x="230954" y="76200"/>
                    <a:pt x="230954" y="77511"/>
                    <a:pt x="230954" y="77511"/>
                  </a:cubicBezTo>
                  <a:cubicBezTo>
                    <a:pt x="230954" y="77511"/>
                    <a:pt x="230954" y="77511"/>
                    <a:pt x="230954" y="105052"/>
                  </a:cubicBezTo>
                  <a:cubicBezTo>
                    <a:pt x="230954" y="105052"/>
                    <a:pt x="230954" y="106363"/>
                    <a:pt x="229543" y="106363"/>
                  </a:cubicBezTo>
                  <a:cubicBezTo>
                    <a:pt x="229543" y="106363"/>
                    <a:pt x="229543" y="106363"/>
                    <a:pt x="225310" y="106363"/>
                  </a:cubicBezTo>
                  <a:cubicBezTo>
                    <a:pt x="225310" y="106363"/>
                    <a:pt x="225310" y="105052"/>
                    <a:pt x="225310" y="105052"/>
                  </a:cubicBezTo>
                  <a:cubicBezTo>
                    <a:pt x="225310" y="105052"/>
                    <a:pt x="225310" y="105052"/>
                    <a:pt x="225310" y="82757"/>
                  </a:cubicBezTo>
                  <a:cubicBezTo>
                    <a:pt x="225310" y="82757"/>
                    <a:pt x="225310" y="82757"/>
                    <a:pt x="221076" y="84069"/>
                  </a:cubicBezTo>
                  <a:cubicBezTo>
                    <a:pt x="219665" y="84069"/>
                    <a:pt x="219665" y="84069"/>
                    <a:pt x="219665" y="84069"/>
                  </a:cubicBezTo>
                  <a:cubicBezTo>
                    <a:pt x="219665" y="84069"/>
                    <a:pt x="219665" y="84069"/>
                    <a:pt x="219665" y="81446"/>
                  </a:cubicBezTo>
                  <a:cubicBezTo>
                    <a:pt x="218254" y="80134"/>
                    <a:pt x="219665" y="80134"/>
                    <a:pt x="219665" y="80134"/>
                  </a:cubicBezTo>
                  <a:cubicBezTo>
                    <a:pt x="219665" y="80134"/>
                    <a:pt x="219665" y="80134"/>
                    <a:pt x="225310" y="76200"/>
                  </a:cubicBezTo>
                  <a:close/>
                  <a:moveTo>
                    <a:pt x="205555" y="76200"/>
                  </a:moveTo>
                  <a:cubicBezTo>
                    <a:pt x="212500" y="76200"/>
                    <a:pt x="216667" y="81446"/>
                    <a:pt x="216667" y="90626"/>
                  </a:cubicBezTo>
                  <a:cubicBezTo>
                    <a:pt x="216667" y="101118"/>
                    <a:pt x="212500" y="106363"/>
                    <a:pt x="205555" y="106363"/>
                  </a:cubicBezTo>
                  <a:cubicBezTo>
                    <a:pt x="198609" y="106363"/>
                    <a:pt x="194442" y="101118"/>
                    <a:pt x="194442" y="91937"/>
                  </a:cubicBezTo>
                  <a:cubicBezTo>
                    <a:pt x="194442" y="81446"/>
                    <a:pt x="198609" y="76200"/>
                    <a:pt x="205555" y="76200"/>
                  </a:cubicBezTo>
                  <a:close/>
                  <a:moveTo>
                    <a:pt x="183964" y="76200"/>
                  </a:moveTo>
                  <a:cubicBezTo>
                    <a:pt x="189044" y="76200"/>
                    <a:pt x="192854" y="81446"/>
                    <a:pt x="192854" y="90626"/>
                  </a:cubicBezTo>
                  <a:cubicBezTo>
                    <a:pt x="192854" y="101118"/>
                    <a:pt x="189044" y="106363"/>
                    <a:pt x="182694" y="106363"/>
                  </a:cubicBezTo>
                  <a:cubicBezTo>
                    <a:pt x="177614" y="106363"/>
                    <a:pt x="173804" y="101118"/>
                    <a:pt x="173804" y="91937"/>
                  </a:cubicBezTo>
                  <a:cubicBezTo>
                    <a:pt x="173804" y="81446"/>
                    <a:pt x="177614" y="76200"/>
                    <a:pt x="183964" y="76200"/>
                  </a:cubicBezTo>
                  <a:close/>
                  <a:moveTo>
                    <a:pt x="161898" y="76200"/>
                  </a:moveTo>
                  <a:cubicBezTo>
                    <a:pt x="168347" y="76200"/>
                    <a:pt x="172217" y="81446"/>
                    <a:pt x="172217" y="90626"/>
                  </a:cubicBezTo>
                  <a:cubicBezTo>
                    <a:pt x="172217" y="101118"/>
                    <a:pt x="168347" y="106363"/>
                    <a:pt x="161898" y="106363"/>
                  </a:cubicBezTo>
                  <a:cubicBezTo>
                    <a:pt x="155448" y="106363"/>
                    <a:pt x="152869" y="101118"/>
                    <a:pt x="151579" y="91937"/>
                  </a:cubicBezTo>
                  <a:cubicBezTo>
                    <a:pt x="151579" y="81446"/>
                    <a:pt x="156738" y="76200"/>
                    <a:pt x="161898" y="76200"/>
                  </a:cubicBezTo>
                  <a:close/>
                  <a:moveTo>
                    <a:pt x="139584" y="76200"/>
                  </a:moveTo>
                  <a:cubicBezTo>
                    <a:pt x="139584" y="76200"/>
                    <a:pt x="139584" y="76200"/>
                    <a:pt x="140996" y="76200"/>
                  </a:cubicBezTo>
                  <a:cubicBezTo>
                    <a:pt x="140996" y="76200"/>
                    <a:pt x="140996" y="76200"/>
                    <a:pt x="143818" y="76200"/>
                  </a:cubicBezTo>
                  <a:cubicBezTo>
                    <a:pt x="143818" y="76200"/>
                    <a:pt x="145229" y="77511"/>
                    <a:pt x="145229" y="77511"/>
                  </a:cubicBezTo>
                  <a:cubicBezTo>
                    <a:pt x="145229" y="77511"/>
                    <a:pt x="145229" y="77511"/>
                    <a:pt x="145229" y="105052"/>
                  </a:cubicBezTo>
                  <a:cubicBezTo>
                    <a:pt x="145229" y="105052"/>
                    <a:pt x="143818" y="106363"/>
                    <a:pt x="143818" y="106363"/>
                  </a:cubicBezTo>
                  <a:cubicBezTo>
                    <a:pt x="143818" y="106363"/>
                    <a:pt x="143818" y="106363"/>
                    <a:pt x="139584" y="106363"/>
                  </a:cubicBezTo>
                  <a:cubicBezTo>
                    <a:pt x="139584" y="106363"/>
                    <a:pt x="139584" y="105052"/>
                    <a:pt x="139584" y="105052"/>
                  </a:cubicBezTo>
                  <a:cubicBezTo>
                    <a:pt x="139584" y="105052"/>
                    <a:pt x="139584" y="105052"/>
                    <a:pt x="139584" y="82757"/>
                  </a:cubicBezTo>
                  <a:cubicBezTo>
                    <a:pt x="139584" y="82757"/>
                    <a:pt x="139584" y="82757"/>
                    <a:pt x="135351" y="84069"/>
                  </a:cubicBezTo>
                  <a:cubicBezTo>
                    <a:pt x="135351" y="84069"/>
                    <a:pt x="135351" y="84069"/>
                    <a:pt x="133940" y="84069"/>
                  </a:cubicBezTo>
                  <a:lnTo>
                    <a:pt x="132529" y="81446"/>
                  </a:lnTo>
                  <a:cubicBezTo>
                    <a:pt x="132529" y="80134"/>
                    <a:pt x="132529" y="80134"/>
                    <a:pt x="133940" y="80134"/>
                  </a:cubicBezTo>
                  <a:cubicBezTo>
                    <a:pt x="133940" y="80134"/>
                    <a:pt x="133940" y="80134"/>
                    <a:pt x="139584" y="76200"/>
                  </a:cubicBezTo>
                  <a:close/>
                  <a:moveTo>
                    <a:pt x="118837" y="76200"/>
                  </a:moveTo>
                  <a:cubicBezTo>
                    <a:pt x="118837" y="76200"/>
                    <a:pt x="118837" y="76200"/>
                    <a:pt x="123005" y="76200"/>
                  </a:cubicBezTo>
                  <a:cubicBezTo>
                    <a:pt x="123005" y="76200"/>
                    <a:pt x="123005" y="77511"/>
                    <a:pt x="123005" y="77511"/>
                  </a:cubicBezTo>
                  <a:cubicBezTo>
                    <a:pt x="123005" y="77511"/>
                    <a:pt x="123005" y="77511"/>
                    <a:pt x="123005" y="105052"/>
                  </a:cubicBezTo>
                  <a:cubicBezTo>
                    <a:pt x="123005" y="105052"/>
                    <a:pt x="123005" y="106363"/>
                    <a:pt x="123005" y="106363"/>
                  </a:cubicBezTo>
                  <a:cubicBezTo>
                    <a:pt x="123005" y="106363"/>
                    <a:pt x="123005" y="106363"/>
                    <a:pt x="118837" y="106363"/>
                  </a:cubicBezTo>
                  <a:cubicBezTo>
                    <a:pt x="118837" y="106363"/>
                    <a:pt x="117448" y="105052"/>
                    <a:pt x="117448" y="105052"/>
                  </a:cubicBezTo>
                  <a:cubicBezTo>
                    <a:pt x="117448" y="105052"/>
                    <a:pt x="117448" y="105052"/>
                    <a:pt x="117448" y="82757"/>
                  </a:cubicBezTo>
                  <a:cubicBezTo>
                    <a:pt x="117448" y="82757"/>
                    <a:pt x="117448" y="82757"/>
                    <a:pt x="114670" y="84069"/>
                  </a:cubicBezTo>
                  <a:cubicBezTo>
                    <a:pt x="113281" y="84069"/>
                    <a:pt x="113281" y="84069"/>
                    <a:pt x="113281" y="84069"/>
                  </a:cubicBezTo>
                  <a:cubicBezTo>
                    <a:pt x="113281" y="84069"/>
                    <a:pt x="113281" y="84069"/>
                    <a:pt x="111892" y="81446"/>
                  </a:cubicBezTo>
                  <a:cubicBezTo>
                    <a:pt x="111892" y="80134"/>
                    <a:pt x="111892" y="80134"/>
                    <a:pt x="111892" y="80134"/>
                  </a:cubicBezTo>
                  <a:cubicBezTo>
                    <a:pt x="111892" y="80134"/>
                    <a:pt x="111892" y="80134"/>
                    <a:pt x="118837" y="76200"/>
                  </a:cubicBezTo>
                  <a:close/>
                  <a:moveTo>
                    <a:pt x="97207" y="76200"/>
                  </a:moveTo>
                  <a:cubicBezTo>
                    <a:pt x="97207" y="76200"/>
                    <a:pt x="97207" y="76200"/>
                    <a:pt x="99588" y="76200"/>
                  </a:cubicBezTo>
                  <a:cubicBezTo>
                    <a:pt x="100779" y="76200"/>
                    <a:pt x="100779" y="77511"/>
                    <a:pt x="100779" y="77511"/>
                  </a:cubicBezTo>
                  <a:cubicBezTo>
                    <a:pt x="100779" y="77511"/>
                    <a:pt x="100779" y="77511"/>
                    <a:pt x="100779" y="105052"/>
                  </a:cubicBezTo>
                  <a:cubicBezTo>
                    <a:pt x="100779" y="105052"/>
                    <a:pt x="100779" y="106363"/>
                    <a:pt x="99588" y="106363"/>
                  </a:cubicBezTo>
                  <a:cubicBezTo>
                    <a:pt x="99588" y="106363"/>
                    <a:pt x="99588" y="106363"/>
                    <a:pt x="97207" y="106363"/>
                  </a:cubicBezTo>
                  <a:cubicBezTo>
                    <a:pt x="96016" y="106363"/>
                    <a:pt x="96016" y="105052"/>
                    <a:pt x="96016" y="105052"/>
                  </a:cubicBezTo>
                  <a:cubicBezTo>
                    <a:pt x="96016" y="105052"/>
                    <a:pt x="96016" y="105052"/>
                    <a:pt x="96016" y="82757"/>
                  </a:cubicBezTo>
                  <a:cubicBezTo>
                    <a:pt x="96016" y="82757"/>
                    <a:pt x="96016" y="82757"/>
                    <a:pt x="92444" y="84069"/>
                  </a:cubicBezTo>
                  <a:cubicBezTo>
                    <a:pt x="91254" y="84069"/>
                    <a:pt x="91254" y="84069"/>
                    <a:pt x="91254" y="84069"/>
                  </a:cubicBezTo>
                  <a:cubicBezTo>
                    <a:pt x="91254" y="84069"/>
                    <a:pt x="91254" y="84069"/>
                    <a:pt x="91254" y="81446"/>
                  </a:cubicBezTo>
                  <a:cubicBezTo>
                    <a:pt x="91254" y="80134"/>
                    <a:pt x="91254" y="80134"/>
                    <a:pt x="91254" y="80134"/>
                  </a:cubicBezTo>
                  <a:cubicBezTo>
                    <a:pt x="91254" y="80134"/>
                    <a:pt x="91254" y="80134"/>
                    <a:pt x="97207" y="76200"/>
                  </a:cubicBezTo>
                  <a:close/>
                  <a:moveTo>
                    <a:pt x="201926" y="36513"/>
                  </a:moveTo>
                  <a:cubicBezTo>
                    <a:pt x="200792" y="37812"/>
                    <a:pt x="200792" y="39111"/>
                    <a:pt x="200792" y="40409"/>
                  </a:cubicBezTo>
                  <a:cubicBezTo>
                    <a:pt x="200792" y="46904"/>
                    <a:pt x="203060" y="50801"/>
                    <a:pt x="205328" y="50801"/>
                  </a:cubicBezTo>
                  <a:cubicBezTo>
                    <a:pt x="208730" y="50801"/>
                    <a:pt x="208730" y="44306"/>
                    <a:pt x="208730" y="40409"/>
                  </a:cubicBezTo>
                  <a:cubicBezTo>
                    <a:pt x="208730" y="40409"/>
                    <a:pt x="208730" y="40409"/>
                    <a:pt x="208730" y="39111"/>
                  </a:cubicBezTo>
                  <a:cubicBezTo>
                    <a:pt x="206462" y="37812"/>
                    <a:pt x="204194" y="36513"/>
                    <a:pt x="201926" y="36513"/>
                  </a:cubicBezTo>
                  <a:close/>
                  <a:moveTo>
                    <a:pt x="123005" y="34925"/>
                  </a:moveTo>
                  <a:cubicBezTo>
                    <a:pt x="120737" y="34925"/>
                    <a:pt x="118469" y="36248"/>
                    <a:pt x="116201" y="37571"/>
                  </a:cubicBezTo>
                  <a:cubicBezTo>
                    <a:pt x="116201" y="38894"/>
                    <a:pt x="115067" y="38894"/>
                    <a:pt x="115067" y="38894"/>
                  </a:cubicBezTo>
                  <a:cubicBezTo>
                    <a:pt x="115067" y="38894"/>
                    <a:pt x="115067" y="40216"/>
                    <a:pt x="115067" y="40216"/>
                  </a:cubicBezTo>
                  <a:cubicBezTo>
                    <a:pt x="115067" y="46831"/>
                    <a:pt x="116201" y="50800"/>
                    <a:pt x="119603" y="50800"/>
                  </a:cubicBezTo>
                  <a:cubicBezTo>
                    <a:pt x="123005" y="50800"/>
                    <a:pt x="123005" y="44185"/>
                    <a:pt x="123005" y="40216"/>
                  </a:cubicBezTo>
                  <a:cubicBezTo>
                    <a:pt x="123005" y="38894"/>
                    <a:pt x="123005" y="36248"/>
                    <a:pt x="123005" y="34925"/>
                  </a:cubicBezTo>
                  <a:close/>
                  <a:moveTo>
                    <a:pt x="162011" y="31750"/>
                  </a:moveTo>
                  <a:cubicBezTo>
                    <a:pt x="159290" y="31750"/>
                    <a:pt x="157929" y="35560"/>
                    <a:pt x="157929" y="40640"/>
                  </a:cubicBezTo>
                  <a:cubicBezTo>
                    <a:pt x="157929" y="46990"/>
                    <a:pt x="159290" y="50800"/>
                    <a:pt x="162011" y="50800"/>
                  </a:cubicBezTo>
                  <a:cubicBezTo>
                    <a:pt x="166093" y="50800"/>
                    <a:pt x="167454" y="44450"/>
                    <a:pt x="167454" y="40640"/>
                  </a:cubicBezTo>
                  <a:cubicBezTo>
                    <a:pt x="167454" y="36830"/>
                    <a:pt x="166093" y="31750"/>
                    <a:pt x="162011" y="31750"/>
                  </a:cubicBezTo>
                  <a:close/>
                  <a:moveTo>
                    <a:pt x="144703" y="28575"/>
                  </a:moveTo>
                  <a:cubicBezTo>
                    <a:pt x="144703" y="28575"/>
                    <a:pt x="144703" y="28575"/>
                    <a:pt x="144703" y="55075"/>
                  </a:cubicBezTo>
                  <a:cubicBezTo>
                    <a:pt x="144703" y="55075"/>
                    <a:pt x="143389" y="55075"/>
                    <a:pt x="143389" y="55075"/>
                  </a:cubicBezTo>
                  <a:cubicBezTo>
                    <a:pt x="143389" y="55075"/>
                    <a:pt x="143389" y="55075"/>
                    <a:pt x="139447" y="55075"/>
                  </a:cubicBezTo>
                  <a:cubicBezTo>
                    <a:pt x="139447" y="55075"/>
                    <a:pt x="139447" y="55075"/>
                    <a:pt x="139447" y="32550"/>
                  </a:cubicBezTo>
                  <a:cubicBezTo>
                    <a:pt x="139447" y="32550"/>
                    <a:pt x="139447" y="32550"/>
                    <a:pt x="135504" y="33875"/>
                  </a:cubicBezTo>
                  <a:cubicBezTo>
                    <a:pt x="135504" y="33875"/>
                    <a:pt x="135504" y="33875"/>
                    <a:pt x="134190" y="33875"/>
                  </a:cubicBezTo>
                  <a:cubicBezTo>
                    <a:pt x="134190" y="33875"/>
                    <a:pt x="134190" y="33875"/>
                    <a:pt x="132876" y="31225"/>
                  </a:cubicBezTo>
                  <a:cubicBezTo>
                    <a:pt x="131562" y="31225"/>
                    <a:pt x="130248" y="32550"/>
                    <a:pt x="127619" y="32550"/>
                  </a:cubicBezTo>
                  <a:cubicBezTo>
                    <a:pt x="128934" y="35200"/>
                    <a:pt x="128934" y="37850"/>
                    <a:pt x="128934" y="40500"/>
                  </a:cubicBezTo>
                  <a:cubicBezTo>
                    <a:pt x="128934" y="51100"/>
                    <a:pt x="124991" y="56400"/>
                    <a:pt x="118420" y="56400"/>
                  </a:cubicBezTo>
                  <a:cubicBezTo>
                    <a:pt x="113164" y="56400"/>
                    <a:pt x="109221" y="51100"/>
                    <a:pt x="109221" y="41825"/>
                  </a:cubicBezTo>
                  <a:cubicBezTo>
                    <a:pt x="106593" y="43150"/>
                    <a:pt x="103964" y="44475"/>
                    <a:pt x="101336" y="47125"/>
                  </a:cubicBezTo>
                  <a:cubicBezTo>
                    <a:pt x="101336" y="47125"/>
                    <a:pt x="101336" y="47125"/>
                    <a:pt x="101336" y="55075"/>
                  </a:cubicBezTo>
                  <a:cubicBezTo>
                    <a:pt x="101336" y="55075"/>
                    <a:pt x="101336" y="55075"/>
                    <a:pt x="100022" y="55075"/>
                  </a:cubicBezTo>
                  <a:cubicBezTo>
                    <a:pt x="100022" y="55075"/>
                    <a:pt x="100022" y="55075"/>
                    <a:pt x="97394" y="55075"/>
                  </a:cubicBezTo>
                  <a:cubicBezTo>
                    <a:pt x="96080" y="55075"/>
                    <a:pt x="96080" y="55075"/>
                    <a:pt x="96080" y="55075"/>
                  </a:cubicBezTo>
                  <a:cubicBezTo>
                    <a:pt x="96080" y="55075"/>
                    <a:pt x="96080" y="55075"/>
                    <a:pt x="96080" y="49775"/>
                  </a:cubicBezTo>
                  <a:cubicBezTo>
                    <a:pt x="85566" y="57725"/>
                    <a:pt x="77681" y="65675"/>
                    <a:pt x="72425" y="77600"/>
                  </a:cubicBezTo>
                  <a:cubicBezTo>
                    <a:pt x="73739" y="76275"/>
                    <a:pt x="75053" y="76275"/>
                    <a:pt x="76367" y="76275"/>
                  </a:cubicBezTo>
                  <a:cubicBezTo>
                    <a:pt x="82938" y="76275"/>
                    <a:pt x="86880" y="81575"/>
                    <a:pt x="86880" y="90850"/>
                  </a:cubicBezTo>
                  <a:cubicBezTo>
                    <a:pt x="86880" y="101450"/>
                    <a:pt x="82938" y="106750"/>
                    <a:pt x="76367" y="106750"/>
                  </a:cubicBezTo>
                  <a:cubicBezTo>
                    <a:pt x="71111" y="106750"/>
                    <a:pt x="68482" y="102775"/>
                    <a:pt x="67168" y="97475"/>
                  </a:cubicBezTo>
                  <a:cubicBezTo>
                    <a:pt x="65854" y="106750"/>
                    <a:pt x="69796" y="120000"/>
                    <a:pt x="75053" y="127950"/>
                  </a:cubicBezTo>
                  <a:cubicBezTo>
                    <a:pt x="75053" y="127950"/>
                    <a:pt x="76367" y="127950"/>
                    <a:pt x="76367" y="127950"/>
                  </a:cubicBezTo>
                  <a:cubicBezTo>
                    <a:pt x="76367" y="127950"/>
                    <a:pt x="76367" y="127950"/>
                    <a:pt x="78995" y="127950"/>
                  </a:cubicBezTo>
                  <a:cubicBezTo>
                    <a:pt x="78995" y="127950"/>
                    <a:pt x="80310" y="127950"/>
                    <a:pt x="80310" y="127950"/>
                  </a:cubicBezTo>
                  <a:cubicBezTo>
                    <a:pt x="80310" y="127950"/>
                    <a:pt x="80310" y="127950"/>
                    <a:pt x="80310" y="133250"/>
                  </a:cubicBezTo>
                  <a:cubicBezTo>
                    <a:pt x="82938" y="134575"/>
                    <a:pt x="85566" y="135900"/>
                    <a:pt x="88195" y="135900"/>
                  </a:cubicBezTo>
                  <a:cubicBezTo>
                    <a:pt x="89509" y="130600"/>
                    <a:pt x="93451" y="126625"/>
                    <a:pt x="97394" y="126625"/>
                  </a:cubicBezTo>
                  <a:cubicBezTo>
                    <a:pt x="102650" y="126625"/>
                    <a:pt x="106593" y="130600"/>
                    <a:pt x="107907" y="135900"/>
                  </a:cubicBezTo>
                  <a:cubicBezTo>
                    <a:pt x="110535" y="137225"/>
                    <a:pt x="113164" y="138550"/>
                    <a:pt x="114478" y="145175"/>
                  </a:cubicBezTo>
                  <a:cubicBezTo>
                    <a:pt x="115792" y="147825"/>
                    <a:pt x="115792" y="150475"/>
                    <a:pt x="117106" y="151800"/>
                  </a:cubicBezTo>
                  <a:cubicBezTo>
                    <a:pt x="117106" y="151800"/>
                    <a:pt x="117106" y="151800"/>
                    <a:pt x="117106" y="133250"/>
                  </a:cubicBezTo>
                  <a:cubicBezTo>
                    <a:pt x="117106" y="133250"/>
                    <a:pt x="117106" y="133250"/>
                    <a:pt x="114478" y="134575"/>
                  </a:cubicBezTo>
                  <a:cubicBezTo>
                    <a:pt x="113164" y="135900"/>
                    <a:pt x="113164" y="135900"/>
                    <a:pt x="113164" y="135900"/>
                  </a:cubicBezTo>
                  <a:cubicBezTo>
                    <a:pt x="113164" y="134575"/>
                    <a:pt x="113164" y="134575"/>
                    <a:pt x="113164" y="134575"/>
                  </a:cubicBezTo>
                  <a:cubicBezTo>
                    <a:pt x="113164" y="134575"/>
                    <a:pt x="113164" y="134575"/>
                    <a:pt x="111849" y="131925"/>
                  </a:cubicBezTo>
                  <a:cubicBezTo>
                    <a:pt x="111849" y="131925"/>
                    <a:pt x="111849" y="130600"/>
                    <a:pt x="111849" y="130600"/>
                  </a:cubicBezTo>
                  <a:cubicBezTo>
                    <a:pt x="111849" y="130600"/>
                    <a:pt x="111849" y="130600"/>
                    <a:pt x="118420" y="127950"/>
                  </a:cubicBezTo>
                  <a:cubicBezTo>
                    <a:pt x="118420" y="127950"/>
                    <a:pt x="118420" y="127950"/>
                    <a:pt x="122363" y="127950"/>
                  </a:cubicBezTo>
                  <a:cubicBezTo>
                    <a:pt x="122363" y="127950"/>
                    <a:pt x="122363" y="127950"/>
                    <a:pt x="122363" y="155775"/>
                  </a:cubicBezTo>
                  <a:cubicBezTo>
                    <a:pt x="122363" y="155775"/>
                    <a:pt x="122363" y="157100"/>
                    <a:pt x="122363" y="157100"/>
                  </a:cubicBezTo>
                  <a:cubicBezTo>
                    <a:pt x="122363" y="157100"/>
                    <a:pt x="122363" y="157100"/>
                    <a:pt x="121049" y="157100"/>
                  </a:cubicBezTo>
                  <a:cubicBezTo>
                    <a:pt x="123677" y="159750"/>
                    <a:pt x="128934" y="161075"/>
                    <a:pt x="135504" y="162400"/>
                  </a:cubicBezTo>
                  <a:cubicBezTo>
                    <a:pt x="144703" y="165050"/>
                    <a:pt x="159159" y="151800"/>
                    <a:pt x="161787" y="159750"/>
                  </a:cubicBezTo>
                  <a:cubicBezTo>
                    <a:pt x="164416" y="175650"/>
                    <a:pt x="173615" y="186250"/>
                    <a:pt x="181500" y="191550"/>
                  </a:cubicBezTo>
                  <a:cubicBezTo>
                    <a:pt x="181500" y="191550"/>
                    <a:pt x="181500" y="191550"/>
                    <a:pt x="181500" y="183600"/>
                  </a:cubicBezTo>
                  <a:cubicBezTo>
                    <a:pt x="181500" y="183600"/>
                    <a:pt x="181500" y="183600"/>
                    <a:pt x="178872" y="186250"/>
                  </a:cubicBezTo>
                  <a:cubicBezTo>
                    <a:pt x="177557" y="186250"/>
                    <a:pt x="177557" y="186250"/>
                    <a:pt x="177557" y="186250"/>
                  </a:cubicBezTo>
                  <a:cubicBezTo>
                    <a:pt x="177557" y="186250"/>
                    <a:pt x="177557" y="184925"/>
                    <a:pt x="176243" y="184925"/>
                  </a:cubicBezTo>
                  <a:cubicBezTo>
                    <a:pt x="176243" y="184925"/>
                    <a:pt x="176243" y="184925"/>
                    <a:pt x="176243" y="182275"/>
                  </a:cubicBezTo>
                  <a:cubicBezTo>
                    <a:pt x="176243" y="182275"/>
                    <a:pt x="176243" y="180950"/>
                    <a:pt x="176243" y="180950"/>
                  </a:cubicBezTo>
                  <a:cubicBezTo>
                    <a:pt x="176243" y="180950"/>
                    <a:pt x="176243" y="180950"/>
                    <a:pt x="182814" y="178300"/>
                  </a:cubicBezTo>
                  <a:cubicBezTo>
                    <a:pt x="182814" y="178300"/>
                    <a:pt x="182814" y="178300"/>
                    <a:pt x="186756" y="178300"/>
                  </a:cubicBezTo>
                  <a:cubicBezTo>
                    <a:pt x="186756" y="178300"/>
                    <a:pt x="186756" y="178300"/>
                    <a:pt x="186756" y="194200"/>
                  </a:cubicBezTo>
                  <a:cubicBezTo>
                    <a:pt x="194641" y="196850"/>
                    <a:pt x="201213" y="194200"/>
                    <a:pt x="199898" y="186250"/>
                  </a:cubicBezTo>
                  <a:cubicBezTo>
                    <a:pt x="199898" y="186250"/>
                    <a:pt x="198584" y="186250"/>
                    <a:pt x="198584" y="186250"/>
                  </a:cubicBezTo>
                  <a:cubicBezTo>
                    <a:pt x="198584" y="186250"/>
                    <a:pt x="198584" y="184925"/>
                    <a:pt x="198584" y="184925"/>
                  </a:cubicBezTo>
                  <a:cubicBezTo>
                    <a:pt x="198584" y="184925"/>
                    <a:pt x="198584" y="184925"/>
                    <a:pt x="197270" y="182275"/>
                  </a:cubicBezTo>
                  <a:cubicBezTo>
                    <a:pt x="197270" y="182275"/>
                    <a:pt x="197270" y="180950"/>
                    <a:pt x="198584" y="180950"/>
                  </a:cubicBezTo>
                  <a:cubicBezTo>
                    <a:pt x="198584" y="180950"/>
                    <a:pt x="198584" y="180950"/>
                    <a:pt x="199898" y="180950"/>
                  </a:cubicBezTo>
                  <a:cubicBezTo>
                    <a:pt x="198584" y="167700"/>
                    <a:pt x="199898" y="166375"/>
                    <a:pt x="199898" y="166375"/>
                  </a:cubicBezTo>
                  <a:cubicBezTo>
                    <a:pt x="199898" y="166375"/>
                    <a:pt x="226182" y="169025"/>
                    <a:pt x="234066" y="161075"/>
                  </a:cubicBezTo>
                  <a:cubicBezTo>
                    <a:pt x="238009" y="157100"/>
                    <a:pt x="240637" y="151800"/>
                    <a:pt x="241951" y="146500"/>
                  </a:cubicBezTo>
                  <a:cubicBezTo>
                    <a:pt x="243266" y="145175"/>
                    <a:pt x="244580" y="143850"/>
                    <a:pt x="245894" y="143850"/>
                  </a:cubicBezTo>
                  <a:cubicBezTo>
                    <a:pt x="245894" y="143850"/>
                    <a:pt x="245894" y="143850"/>
                    <a:pt x="245894" y="133250"/>
                  </a:cubicBezTo>
                  <a:cubicBezTo>
                    <a:pt x="245894" y="133250"/>
                    <a:pt x="245894" y="133250"/>
                    <a:pt x="241951" y="134575"/>
                  </a:cubicBezTo>
                  <a:cubicBezTo>
                    <a:pt x="241951" y="135900"/>
                    <a:pt x="241951" y="135900"/>
                    <a:pt x="241951" y="135900"/>
                  </a:cubicBezTo>
                  <a:cubicBezTo>
                    <a:pt x="241951" y="134575"/>
                    <a:pt x="240637" y="134575"/>
                    <a:pt x="240637" y="134575"/>
                  </a:cubicBezTo>
                  <a:cubicBezTo>
                    <a:pt x="240637" y="134575"/>
                    <a:pt x="240637" y="134575"/>
                    <a:pt x="240637" y="131925"/>
                  </a:cubicBezTo>
                  <a:cubicBezTo>
                    <a:pt x="240637" y="131925"/>
                    <a:pt x="240637" y="130600"/>
                    <a:pt x="240637" y="130600"/>
                  </a:cubicBezTo>
                  <a:cubicBezTo>
                    <a:pt x="240637" y="130600"/>
                    <a:pt x="240637" y="130600"/>
                    <a:pt x="247208" y="127950"/>
                  </a:cubicBezTo>
                  <a:cubicBezTo>
                    <a:pt x="247208" y="127950"/>
                    <a:pt x="247208" y="127950"/>
                    <a:pt x="249836" y="127950"/>
                  </a:cubicBezTo>
                  <a:cubicBezTo>
                    <a:pt x="251151" y="127950"/>
                    <a:pt x="251151" y="127950"/>
                    <a:pt x="251151" y="127950"/>
                  </a:cubicBezTo>
                  <a:cubicBezTo>
                    <a:pt x="251151" y="127950"/>
                    <a:pt x="251151" y="127950"/>
                    <a:pt x="251151" y="143850"/>
                  </a:cubicBezTo>
                  <a:cubicBezTo>
                    <a:pt x="251151" y="143850"/>
                    <a:pt x="252465" y="143850"/>
                    <a:pt x="252465" y="143850"/>
                  </a:cubicBezTo>
                  <a:cubicBezTo>
                    <a:pt x="264292" y="137225"/>
                    <a:pt x="262978" y="113375"/>
                    <a:pt x="257721" y="94825"/>
                  </a:cubicBezTo>
                  <a:cubicBezTo>
                    <a:pt x="256407" y="102775"/>
                    <a:pt x="253779" y="106750"/>
                    <a:pt x="247208" y="106750"/>
                  </a:cubicBezTo>
                  <a:cubicBezTo>
                    <a:pt x="241951" y="106750"/>
                    <a:pt x="238009" y="101450"/>
                    <a:pt x="238009" y="92175"/>
                  </a:cubicBezTo>
                  <a:cubicBezTo>
                    <a:pt x="238009" y="81575"/>
                    <a:pt x="241951" y="76275"/>
                    <a:pt x="248522" y="76275"/>
                  </a:cubicBezTo>
                  <a:cubicBezTo>
                    <a:pt x="248522" y="76275"/>
                    <a:pt x="249836" y="76275"/>
                    <a:pt x="249836" y="76275"/>
                  </a:cubicBezTo>
                  <a:cubicBezTo>
                    <a:pt x="244580" y="67000"/>
                    <a:pt x="238009" y="59050"/>
                    <a:pt x="230124" y="52425"/>
                  </a:cubicBezTo>
                  <a:cubicBezTo>
                    <a:pt x="230124" y="52425"/>
                    <a:pt x="230124" y="52425"/>
                    <a:pt x="230124" y="55075"/>
                  </a:cubicBezTo>
                  <a:cubicBezTo>
                    <a:pt x="230124" y="55075"/>
                    <a:pt x="230124" y="55075"/>
                    <a:pt x="228810" y="55075"/>
                  </a:cubicBezTo>
                  <a:cubicBezTo>
                    <a:pt x="228810" y="55075"/>
                    <a:pt x="228810" y="55075"/>
                    <a:pt x="224867" y="55075"/>
                  </a:cubicBezTo>
                  <a:cubicBezTo>
                    <a:pt x="224867" y="55075"/>
                    <a:pt x="224867" y="55075"/>
                    <a:pt x="224867" y="48450"/>
                  </a:cubicBezTo>
                  <a:cubicBezTo>
                    <a:pt x="220925" y="47125"/>
                    <a:pt x="218297" y="44475"/>
                    <a:pt x="215668" y="43150"/>
                  </a:cubicBezTo>
                  <a:cubicBezTo>
                    <a:pt x="214354" y="51100"/>
                    <a:pt x="210412" y="56400"/>
                    <a:pt x="205155" y="56400"/>
                  </a:cubicBezTo>
                  <a:cubicBezTo>
                    <a:pt x="198584" y="56400"/>
                    <a:pt x="194641" y="49775"/>
                    <a:pt x="194641" y="40500"/>
                  </a:cubicBezTo>
                  <a:cubicBezTo>
                    <a:pt x="194641" y="37850"/>
                    <a:pt x="194641" y="36525"/>
                    <a:pt x="195956" y="33875"/>
                  </a:cubicBezTo>
                  <a:cubicBezTo>
                    <a:pt x="193327" y="32550"/>
                    <a:pt x="189385" y="32550"/>
                    <a:pt x="186756" y="31225"/>
                  </a:cubicBezTo>
                  <a:cubicBezTo>
                    <a:pt x="186756" y="31225"/>
                    <a:pt x="186756" y="31225"/>
                    <a:pt x="186756" y="55075"/>
                  </a:cubicBezTo>
                  <a:cubicBezTo>
                    <a:pt x="186756" y="55075"/>
                    <a:pt x="186756" y="55075"/>
                    <a:pt x="182814" y="55075"/>
                  </a:cubicBezTo>
                  <a:cubicBezTo>
                    <a:pt x="181500" y="55075"/>
                    <a:pt x="181500" y="55075"/>
                    <a:pt x="181500" y="55075"/>
                  </a:cubicBezTo>
                  <a:cubicBezTo>
                    <a:pt x="181500" y="55075"/>
                    <a:pt x="181500" y="55075"/>
                    <a:pt x="181500" y="32550"/>
                  </a:cubicBezTo>
                  <a:cubicBezTo>
                    <a:pt x="181500" y="32550"/>
                    <a:pt x="181500" y="32550"/>
                    <a:pt x="178872" y="33875"/>
                  </a:cubicBezTo>
                  <a:cubicBezTo>
                    <a:pt x="177557" y="33875"/>
                    <a:pt x="177557" y="33875"/>
                    <a:pt x="177557" y="33875"/>
                  </a:cubicBezTo>
                  <a:cubicBezTo>
                    <a:pt x="177557" y="33875"/>
                    <a:pt x="177557" y="33875"/>
                    <a:pt x="176243" y="33875"/>
                  </a:cubicBezTo>
                  <a:cubicBezTo>
                    <a:pt x="176243" y="33875"/>
                    <a:pt x="176243" y="33875"/>
                    <a:pt x="176243" y="31225"/>
                  </a:cubicBezTo>
                  <a:cubicBezTo>
                    <a:pt x="176243" y="29900"/>
                    <a:pt x="176243" y="29900"/>
                    <a:pt x="176243" y="29900"/>
                  </a:cubicBezTo>
                  <a:cubicBezTo>
                    <a:pt x="176243" y="29900"/>
                    <a:pt x="176243" y="29900"/>
                    <a:pt x="177557" y="29900"/>
                  </a:cubicBezTo>
                  <a:cubicBezTo>
                    <a:pt x="173615" y="28575"/>
                    <a:pt x="170987" y="28575"/>
                    <a:pt x="168358" y="28575"/>
                  </a:cubicBezTo>
                  <a:cubicBezTo>
                    <a:pt x="170987" y="31225"/>
                    <a:pt x="172301" y="35200"/>
                    <a:pt x="172301" y="40500"/>
                  </a:cubicBezTo>
                  <a:cubicBezTo>
                    <a:pt x="172301" y="51100"/>
                    <a:pt x="168358" y="56400"/>
                    <a:pt x="161787" y="56400"/>
                  </a:cubicBezTo>
                  <a:cubicBezTo>
                    <a:pt x="155217" y="56400"/>
                    <a:pt x="152588" y="49775"/>
                    <a:pt x="151274" y="40500"/>
                  </a:cubicBezTo>
                  <a:cubicBezTo>
                    <a:pt x="151274" y="35200"/>
                    <a:pt x="153903" y="29900"/>
                    <a:pt x="156531" y="28575"/>
                  </a:cubicBezTo>
                  <a:cubicBezTo>
                    <a:pt x="152588" y="28575"/>
                    <a:pt x="148646" y="28575"/>
                    <a:pt x="144703" y="28575"/>
                  </a:cubicBezTo>
                  <a:close/>
                  <a:moveTo>
                    <a:pt x="164533" y="0"/>
                  </a:moveTo>
                  <a:cubicBezTo>
                    <a:pt x="205215" y="0"/>
                    <a:pt x="240648" y="17090"/>
                    <a:pt x="266895" y="48642"/>
                  </a:cubicBezTo>
                  <a:cubicBezTo>
                    <a:pt x="285268" y="72305"/>
                    <a:pt x="294454" y="99914"/>
                    <a:pt x="291829" y="130150"/>
                  </a:cubicBezTo>
                  <a:cubicBezTo>
                    <a:pt x="289205" y="155129"/>
                    <a:pt x="278706" y="181422"/>
                    <a:pt x="269520" y="206400"/>
                  </a:cubicBezTo>
                  <a:cubicBezTo>
                    <a:pt x="253772" y="247154"/>
                    <a:pt x="239336" y="286594"/>
                    <a:pt x="257709" y="324718"/>
                  </a:cubicBezTo>
                  <a:cubicBezTo>
                    <a:pt x="257709" y="327348"/>
                    <a:pt x="257709" y="329977"/>
                    <a:pt x="256396" y="332606"/>
                  </a:cubicBezTo>
                  <a:cubicBezTo>
                    <a:pt x="255084" y="335236"/>
                    <a:pt x="252459" y="336550"/>
                    <a:pt x="249835" y="336550"/>
                  </a:cubicBezTo>
                  <a:cubicBezTo>
                    <a:pt x="249835" y="336550"/>
                    <a:pt x="249835" y="336550"/>
                    <a:pt x="105478" y="336550"/>
                  </a:cubicBezTo>
                  <a:cubicBezTo>
                    <a:pt x="101541" y="336550"/>
                    <a:pt x="98916" y="333921"/>
                    <a:pt x="97604" y="331292"/>
                  </a:cubicBezTo>
                  <a:cubicBezTo>
                    <a:pt x="96292" y="328662"/>
                    <a:pt x="96292" y="327348"/>
                    <a:pt x="96292" y="315516"/>
                  </a:cubicBezTo>
                  <a:cubicBezTo>
                    <a:pt x="96292" y="314201"/>
                    <a:pt x="96292" y="312887"/>
                    <a:pt x="96292" y="312887"/>
                  </a:cubicBezTo>
                  <a:cubicBezTo>
                    <a:pt x="94979" y="294481"/>
                    <a:pt x="87105" y="294481"/>
                    <a:pt x="71357" y="294481"/>
                  </a:cubicBezTo>
                  <a:cubicBezTo>
                    <a:pt x="58234" y="294481"/>
                    <a:pt x="42486" y="294481"/>
                    <a:pt x="31987" y="278706"/>
                  </a:cubicBezTo>
                  <a:cubicBezTo>
                    <a:pt x="24113" y="266874"/>
                    <a:pt x="24113" y="251098"/>
                    <a:pt x="25426" y="236637"/>
                  </a:cubicBezTo>
                  <a:cubicBezTo>
                    <a:pt x="25426" y="224805"/>
                    <a:pt x="25426" y="212973"/>
                    <a:pt x="21489" y="209029"/>
                  </a:cubicBezTo>
                  <a:cubicBezTo>
                    <a:pt x="21489" y="207715"/>
                    <a:pt x="17552" y="206400"/>
                    <a:pt x="16239" y="205085"/>
                  </a:cubicBezTo>
                  <a:cubicBezTo>
                    <a:pt x="10990" y="202456"/>
                    <a:pt x="3116" y="199827"/>
                    <a:pt x="491" y="191939"/>
                  </a:cubicBezTo>
                  <a:cubicBezTo>
                    <a:pt x="-821" y="187995"/>
                    <a:pt x="491" y="182736"/>
                    <a:pt x="4428" y="177478"/>
                  </a:cubicBezTo>
                  <a:cubicBezTo>
                    <a:pt x="17552" y="156443"/>
                    <a:pt x="20176" y="144612"/>
                    <a:pt x="24113" y="126206"/>
                  </a:cubicBezTo>
                  <a:cubicBezTo>
                    <a:pt x="25426" y="118319"/>
                    <a:pt x="26738" y="109116"/>
                    <a:pt x="29363" y="97284"/>
                  </a:cubicBezTo>
                  <a:cubicBezTo>
                    <a:pt x="38549" y="68361"/>
                    <a:pt x="55609" y="43383"/>
                    <a:pt x="81856" y="26293"/>
                  </a:cubicBezTo>
                  <a:cubicBezTo>
                    <a:pt x="105478" y="9202"/>
                    <a:pt x="135662" y="0"/>
                    <a:pt x="1645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08044" y="2287814"/>
            <a:ext cx="612000" cy="612000"/>
            <a:chOff x="1269661" y="2309585"/>
            <a:chExt cx="612000" cy="612000"/>
          </a:xfrm>
        </p:grpSpPr>
        <p:sp>
          <p:nvSpPr>
            <p:cNvPr id="41" name="矩形 40"/>
            <p:cNvSpPr/>
            <p:nvPr/>
          </p:nvSpPr>
          <p:spPr>
            <a:xfrm>
              <a:off x="1269661" y="2309585"/>
              <a:ext cx="612000" cy="612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" name="矩形 20"/>
            <p:cNvSpPr/>
            <p:nvPr/>
          </p:nvSpPr>
          <p:spPr>
            <a:xfrm>
              <a:off x="1431661" y="2471585"/>
              <a:ext cx="288000" cy="288000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84626" y="4350505"/>
            <a:ext cx="3368150" cy="1220554"/>
            <a:chOff x="6798184" y="1678126"/>
            <a:chExt cx="3368150" cy="1220554"/>
          </a:xfrm>
        </p:grpSpPr>
        <p:sp>
          <p:nvSpPr>
            <p:cNvPr id="26" name="矩形 25"/>
            <p:cNvSpPr/>
            <p:nvPr/>
          </p:nvSpPr>
          <p:spPr>
            <a:xfrm>
              <a:off x="6798184" y="2030750"/>
              <a:ext cx="336815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into film for wider application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26440" y="4350505"/>
            <a:ext cx="3368150" cy="1220554"/>
            <a:chOff x="6798184" y="1678126"/>
            <a:chExt cx="3368150" cy="1220554"/>
          </a:xfrm>
        </p:grpSpPr>
        <p:sp>
          <p:nvSpPr>
            <p:cNvPr id="29" name="矩形 28"/>
            <p:cNvSpPr/>
            <p:nvPr/>
          </p:nvSpPr>
          <p:spPr>
            <a:xfrm>
              <a:off x="6798184" y="2030750"/>
              <a:ext cx="336815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into film for wider application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82768" y="4350505"/>
            <a:ext cx="3368150" cy="1220554"/>
            <a:chOff x="6798184" y="1678126"/>
            <a:chExt cx="3368150" cy="1220554"/>
          </a:xfrm>
        </p:grpSpPr>
        <p:sp>
          <p:nvSpPr>
            <p:cNvPr id="32" name="矩形 31"/>
            <p:cNvSpPr/>
            <p:nvPr/>
          </p:nvSpPr>
          <p:spPr>
            <a:xfrm>
              <a:off x="6798184" y="2030750"/>
              <a:ext cx="336815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into film for wider application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566273"/>
      </p:ext>
    </p:extLst>
  </p:cSld>
  <p:clrMapOvr>
    <a:masterClrMapping/>
  </p:clrMapOvr>
  <p:transition spd="slow" advTm="4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188346" y="2533934"/>
            <a:ext cx="2241974" cy="2794959"/>
            <a:chOff x="1595784" y="2533933"/>
            <a:chExt cx="2241974" cy="2794959"/>
          </a:xfrm>
        </p:grpSpPr>
        <p:grpSp>
          <p:nvGrpSpPr>
            <p:cNvPr id="35" name="组合 34"/>
            <p:cNvGrpSpPr/>
            <p:nvPr/>
          </p:nvGrpSpPr>
          <p:grpSpPr>
            <a:xfrm>
              <a:off x="2247899" y="2533933"/>
              <a:ext cx="937745" cy="1650429"/>
              <a:chOff x="2246441" y="2654300"/>
              <a:chExt cx="873126" cy="1536700"/>
            </a:xfrm>
          </p:grpSpPr>
          <p:sp>
            <p:nvSpPr>
              <p:cNvPr id="39" name="椭圆 1"/>
              <p:cNvSpPr/>
              <p:nvPr/>
            </p:nvSpPr>
            <p:spPr>
              <a:xfrm>
                <a:off x="2246441" y="2654300"/>
                <a:ext cx="873126" cy="873126"/>
              </a:xfrm>
              <a:custGeom>
                <a:avLst/>
                <a:gdLst>
                  <a:gd name="connsiteX0" fmla="*/ 157638 w 338138"/>
                  <a:gd name="connsiteY0" fmla="*/ 144463 h 338138"/>
                  <a:gd name="connsiteX1" fmla="*/ 165544 w 338138"/>
                  <a:gd name="connsiteY1" fmla="*/ 148443 h 338138"/>
                  <a:gd name="connsiteX2" fmla="*/ 249865 w 338138"/>
                  <a:gd name="connsiteY2" fmla="*/ 233341 h 338138"/>
                  <a:gd name="connsiteX3" fmla="*/ 280167 w 338138"/>
                  <a:gd name="connsiteY3" fmla="*/ 232015 h 338138"/>
                  <a:gd name="connsiteX4" fmla="*/ 286755 w 338138"/>
                  <a:gd name="connsiteY4" fmla="*/ 234668 h 338138"/>
                  <a:gd name="connsiteX5" fmla="*/ 335503 w 338138"/>
                  <a:gd name="connsiteY5" fmla="*/ 283750 h 338138"/>
                  <a:gd name="connsiteX6" fmla="*/ 338138 w 338138"/>
                  <a:gd name="connsiteY6" fmla="*/ 293036 h 338138"/>
                  <a:gd name="connsiteX7" fmla="*/ 330233 w 338138"/>
                  <a:gd name="connsiteY7" fmla="*/ 298342 h 338138"/>
                  <a:gd name="connsiteX8" fmla="*/ 311788 w 338138"/>
                  <a:gd name="connsiteY8" fmla="*/ 303648 h 338138"/>
                  <a:gd name="connsiteX9" fmla="*/ 303883 w 338138"/>
                  <a:gd name="connsiteY9" fmla="*/ 310281 h 338138"/>
                  <a:gd name="connsiteX10" fmla="*/ 299930 w 338138"/>
                  <a:gd name="connsiteY10" fmla="*/ 331505 h 338138"/>
                  <a:gd name="connsiteX11" fmla="*/ 293343 w 338138"/>
                  <a:gd name="connsiteY11" fmla="*/ 338138 h 338138"/>
                  <a:gd name="connsiteX12" fmla="*/ 290708 w 338138"/>
                  <a:gd name="connsiteY12" fmla="*/ 338138 h 338138"/>
                  <a:gd name="connsiteX13" fmla="*/ 284120 w 338138"/>
                  <a:gd name="connsiteY13" fmla="*/ 335485 h 338138"/>
                  <a:gd name="connsiteX14" fmla="*/ 235372 w 338138"/>
                  <a:gd name="connsiteY14" fmla="*/ 286403 h 338138"/>
                  <a:gd name="connsiteX15" fmla="*/ 232737 w 338138"/>
                  <a:gd name="connsiteY15" fmla="*/ 279770 h 338138"/>
                  <a:gd name="connsiteX16" fmla="*/ 234054 w 338138"/>
                  <a:gd name="connsiteY16" fmla="*/ 249260 h 338138"/>
                  <a:gd name="connsiteX17" fmla="*/ 149733 w 338138"/>
                  <a:gd name="connsiteY17" fmla="*/ 164361 h 338138"/>
                  <a:gd name="connsiteX18" fmla="*/ 149733 w 338138"/>
                  <a:gd name="connsiteY18" fmla="*/ 148443 h 338138"/>
                  <a:gd name="connsiteX19" fmla="*/ 157638 w 338138"/>
                  <a:gd name="connsiteY19" fmla="*/ 144463 h 338138"/>
                  <a:gd name="connsiteX20" fmla="*/ 145922 w 338138"/>
                  <a:gd name="connsiteY20" fmla="*/ 120650 h 338138"/>
                  <a:gd name="connsiteX21" fmla="*/ 169863 w 338138"/>
                  <a:gd name="connsiteY21" fmla="*/ 137383 h 338138"/>
                  <a:gd name="connsiteX22" fmla="*/ 157893 w 338138"/>
                  <a:gd name="connsiteY22" fmla="*/ 133522 h 338138"/>
                  <a:gd name="connsiteX23" fmla="*/ 141931 w 338138"/>
                  <a:gd name="connsiteY23" fmla="*/ 141245 h 338138"/>
                  <a:gd name="connsiteX24" fmla="*/ 137941 w 338138"/>
                  <a:gd name="connsiteY24" fmla="*/ 168275 h 338138"/>
                  <a:gd name="connsiteX25" fmla="*/ 120650 w 338138"/>
                  <a:gd name="connsiteY25" fmla="*/ 145106 h 338138"/>
                  <a:gd name="connsiteX26" fmla="*/ 145922 w 338138"/>
                  <a:gd name="connsiteY26" fmla="*/ 120650 h 338138"/>
                  <a:gd name="connsiteX27" fmla="*/ 146051 w 338138"/>
                  <a:gd name="connsiteY27" fmla="*/ 60325 h 338138"/>
                  <a:gd name="connsiteX28" fmla="*/ 230188 w 338138"/>
                  <a:gd name="connsiteY28" fmla="*/ 145257 h 338138"/>
                  <a:gd name="connsiteX29" fmla="*/ 219671 w 338138"/>
                  <a:gd name="connsiteY29" fmla="*/ 186395 h 338138"/>
                  <a:gd name="connsiteX30" fmla="*/ 193378 w 338138"/>
                  <a:gd name="connsiteY30" fmla="*/ 161181 h 338138"/>
                  <a:gd name="connsiteX31" fmla="*/ 196007 w 338138"/>
                  <a:gd name="connsiteY31" fmla="*/ 145257 h 338138"/>
                  <a:gd name="connsiteX32" fmla="*/ 146051 w 338138"/>
                  <a:gd name="connsiteY32" fmla="*/ 94828 h 338138"/>
                  <a:gd name="connsiteX33" fmla="*/ 96094 w 338138"/>
                  <a:gd name="connsiteY33" fmla="*/ 145257 h 338138"/>
                  <a:gd name="connsiteX34" fmla="*/ 146051 w 338138"/>
                  <a:gd name="connsiteY34" fmla="*/ 195685 h 338138"/>
                  <a:gd name="connsiteX35" fmla="*/ 161827 w 338138"/>
                  <a:gd name="connsiteY35" fmla="*/ 193031 h 338138"/>
                  <a:gd name="connsiteX36" fmla="*/ 188119 w 338138"/>
                  <a:gd name="connsiteY36" fmla="*/ 219572 h 338138"/>
                  <a:gd name="connsiteX37" fmla="*/ 146051 w 338138"/>
                  <a:gd name="connsiteY37" fmla="*/ 230188 h 338138"/>
                  <a:gd name="connsiteX38" fmla="*/ 61913 w 338138"/>
                  <a:gd name="connsiteY38" fmla="*/ 145257 h 338138"/>
                  <a:gd name="connsiteX39" fmla="*/ 146051 w 338138"/>
                  <a:gd name="connsiteY39" fmla="*/ 60325 h 338138"/>
                  <a:gd name="connsiteX40" fmla="*/ 145257 w 338138"/>
                  <a:gd name="connsiteY40" fmla="*/ 0 h 338138"/>
                  <a:gd name="connsiteX41" fmla="*/ 290513 w 338138"/>
                  <a:gd name="connsiteY41" fmla="*/ 145257 h 338138"/>
                  <a:gd name="connsiteX42" fmla="*/ 269385 w 338138"/>
                  <a:gd name="connsiteY42" fmla="*/ 221846 h 338138"/>
                  <a:gd name="connsiteX43" fmla="*/ 254859 w 338138"/>
                  <a:gd name="connsiteY43" fmla="*/ 221846 h 338138"/>
                  <a:gd name="connsiteX44" fmla="*/ 239013 w 338138"/>
                  <a:gd name="connsiteY44" fmla="*/ 206000 h 338138"/>
                  <a:gd name="connsiteX45" fmla="*/ 256180 w 338138"/>
                  <a:gd name="connsiteY45" fmla="*/ 145257 h 338138"/>
                  <a:gd name="connsiteX46" fmla="*/ 145257 w 338138"/>
                  <a:gd name="connsiteY46" fmla="*/ 34333 h 338138"/>
                  <a:gd name="connsiteX47" fmla="*/ 34333 w 338138"/>
                  <a:gd name="connsiteY47" fmla="*/ 145257 h 338138"/>
                  <a:gd name="connsiteX48" fmla="*/ 145257 w 338138"/>
                  <a:gd name="connsiteY48" fmla="*/ 256180 h 338138"/>
                  <a:gd name="connsiteX49" fmla="*/ 206000 w 338138"/>
                  <a:gd name="connsiteY49" fmla="*/ 239013 h 338138"/>
                  <a:gd name="connsiteX50" fmla="*/ 221847 w 338138"/>
                  <a:gd name="connsiteY50" fmla="*/ 254859 h 338138"/>
                  <a:gd name="connsiteX51" fmla="*/ 221847 w 338138"/>
                  <a:gd name="connsiteY51" fmla="*/ 269385 h 338138"/>
                  <a:gd name="connsiteX52" fmla="*/ 145257 w 338138"/>
                  <a:gd name="connsiteY52" fmla="*/ 290513 h 338138"/>
                  <a:gd name="connsiteX53" fmla="*/ 0 w 338138"/>
                  <a:gd name="connsiteY53" fmla="*/ 145257 h 338138"/>
                  <a:gd name="connsiteX54" fmla="*/ 145257 w 338138"/>
                  <a:gd name="connsiteY5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38138" h="338138">
                    <a:moveTo>
                      <a:pt x="157638" y="144463"/>
                    </a:moveTo>
                    <a:cubicBezTo>
                      <a:pt x="160273" y="144463"/>
                      <a:pt x="162908" y="145790"/>
                      <a:pt x="165544" y="148443"/>
                    </a:cubicBezTo>
                    <a:cubicBezTo>
                      <a:pt x="165544" y="148443"/>
                      <a:pt x="165544" y="148443"/>
                      <a:pt x="249865" y="233341"/>
                    </a:cubicBezTo>
                    <a:cubicBezTo>
                      <a:pt x="249865" y="233341"/>
                      <a:pt x="249865" y="233341"/>
                      <a:pt x="280167" y="232015"/>
                    </a:cubicBezTo>
                    <a:cubicBezTo>
                      <a:pt x="282803" y="232015"/>
                      <a:pt x="285438" y="233341"/>
                      <a:pt x="286755" y="234668"/>
                    </a:cubicBezTo>
                    <a:cubicBezTo>
                      <a:pt x="286755" y="234668"/>
                      <a:pt x="286755" y="234668"/>
                      <a:pt x="335503" y="283750"/>
                    </a:cubicBezTo>
                    <a:cubicBezTo>
                      <a:pt x="338138" y="286403"/>
                      <a:pt x="338138" y="289056"/>
                      <a:pt x="338138" y="293036"/>
                    </a:cubicBezTo>
                    <a:cubicBezTo>
                      <a:pt x="336821" y="295689"/>
                      <a:pt x="334186" y="298342"/>
                      <a:pt x="330233" y="298342"/>
                    </a:cubicBezTo>
                    <a:cubicBezTo>
                      <a:pt x="330233" y="298342"/>
                      <a:pt x="330233" y="298342"/>
                      <a:pt x="311788" y="303648"/>
                    </a:cubicBezTo>
                    <a:cubicBezTo>
                      <a:pt x="307835" y="303648"/>
                      <a:pt x="305200" y="306301"/>
                      <a:pt x="303883" y="310281"/>
                    </a:cubicBezTo>
                    <a:cubicBezTo>
                      <a:pt x="303883" y="310281"/>
                      <a:pt x="303883" y="310281"/>
                      <a:pt x="299930" y="331505"/>
                    </a:cubicBezTo>
                    <a:cubicBezTo>
                      <a:pt x="298613" y="334158"/>
                      <a:pt x="295978" y="336812"/>
                      <a:pt x="293343" y="338138"/>
                    </a:cubicBezTo>
                    <a:cubicBezTo>
                      <a:pt x="292025" y="338138"/>
                      <a:pt x="292025" y="338138"/>
                      <a:pt x="290708" y="338138"/>
                    </a:cubicBezTo>
                    <a:cubicBezTo>
                      <a:pt x="288073" y="338138"/>
                      <a:pt x="285438" y="336812"/>
                      <a:pt x="284120" y="335485"/>
                    </a:cubicBezTo>
                    <a:cubicBezTo>
                      <a:pt x="284120" y="335485"/>
                      <a:pt x="284120" y="335485"/>
                      <a:pt x="235372" y="286403"/>
                    </a:cubicBezTo>
                    <a:cubicBezTo>
                      <a:pt x="232737" y="283750"/>
                      <a:pt x="232737" y="281097"/>
                      <a:pt x="232737" y="279770"/>
                    </a:cubicBezTo>
                    <a:cubicBezTo>
                      <a:pt x="232737" y="279770"/>
                      <a:pt x="232737" y="279770"/>
                      <a:pt x="234054" y="249260"/>
                    </a:cubicBezTo>
                    <a:cubicBezTo>
                      <a:pt x="234054" y="249260"/>
                      <a:pt x="234054" y="249260"/>
                      <a:pt x="149733" y="164361"/>
                    </a:cubicBezTo>
                    <a:cubicBezTo>
                      <a:pt x="144463" y="159055"/>
                      <a:pt x="144463" y="152422"/>
                      <a:pt x="149733" y="148443"/>
                    </a:cubicBezTo>
                    <a:cubicBezTo>
                      <a:pt x="151051" y="145790"/>
                      <a:pt x="155003" y="144463"/>
                      <a:pt x="157638" y="144463"/>
                    </a:cubicBezTo>
                    <a:close/>
                    <a:moveTo>
                      <a:pt x="145922" y="120650"/>
                    </a:moveTo>
                    <a:cubicBezTo>
                      <a:pt x="157893" y="120650"/>
                      <a:pt x="167203" y="128373"/>
                      <a:pt x="169863" y="137383"/>
                    </a:cubicBezTo>
                    <a:cubicBezTo>
                      <a:pt x="167203" y="134809"/>
                      <a:pt x="161883" y="133522"/>
                      <a:pt x="157893" y="133522"/>
                    </a:cubicBezTo>
                    <a:cubicBezTo>
                      <a:pt x="151242" y="133522"/>
                      <a:pt x="145922" y="136096"/>
                      <a:pt x="141931" y="141245"/>
                    </a:cubicBezTo>
                    <a:cubicBezTo>
                      <a:pt x="133951" y="147680"/>
                      <a:pt x="132620" y="160552"/>
                      <a:pt x="137941" y="168275"/>
                    </a:cubicBezTo>
                    <a:cubicBezTo>
                      <a:pt x="128630" y="165701"/>
                      <a:pt x="120650" y="156691"/>
                      <a:pt x="120650" y="145106"/>
                    </a:cubicBezTo>
                    <a:cubicBezTo>
                      <a:pt x="120650" y="132234"/>
                      <a:pt x="132620" y="120650"/>
                      <a:pt x="145922" y="120650"/>
                    </a:cubicBezTo>
                    <a:close/>
                    <a:moveTo>
                      <a:pt x="146051" y="60325"/>
                    </a:moveTo>
                    <a:cubicBezTo>
                      <a:pt x="192063" y="60325"/>
                      <a:pt x="230188" y="98810"/>
                      <a:pt x="230188" y="145257"/>
                    </a:cubicBezTo>
                    <a:cubicBezTo>
                      <a:pt x="230188" y="159854"/>
                      <a:pt x="226244" y="174452"/>
                      <a:pt x="219671" y="186395"/>
                    </a:cubicBezTo>
                    <a:lnTo>
                      <a:pt x="193378" y="161181"/>
                    </a:lnTo>
                    <a:cubicBezTo>
                      <a:pt x="196007" y="155873"/>
                      <a:pt x="196007" y="150565"/>
                      <a:pt x="196007" y="145257"/>
                    </a:cubicBezTo>
                    <a:cubicBezTo>
                      <a:pt x="196007" y="117388"/>
                      <a:pt x="173658" y="94828"/>
                      <a:pt x="146051" y="94828"/>
                    </a:cubicBezTo>
                    <a:cubicBezTo>
                      <a:pt x="118443" y="94828"/>
                      <a:pt x="96094" y="117388"/>
                      <a:pt x="96094" y="145257"/>
                    </a:cubicBezTo>
                    <a:cubicBezTo>
                      <a:pt x="96094" y="173125"/>
                      <a:pt x="118443" y="195685"/>
                      <a:pt x="146051" y="195685"/>
                    </a:cubicBezTo>
                    <a:cubicBezTo>
                      <a:pt x="151309" y="195685"/>
                      <a:pt x="156568" y="194358"/>
                      <a:pt x="161827" y="193031"/>
                    </a:cubicBezTo>
                    <a:cubicBezTo>
                      <a:pt x="161827" y="193031"/>
                      <a:pt x="161827" y="193031"/>
                      <a:pt x="188119" y="219572"/>
                    </a:cubicBezTo>
                    <a:cubicBezTo>
                      <a:pt x="174973" y="226207"/>
                      <a:pt x="161827" y="230188"/>
                      <a:pt x="146051" y="230188"/>
                    </a:cubicBezTo>
                    <a:cubicBezTo>
                      <a:pt x="100038" y="230188"/>
                      <a:pt x="61913" y="191703"/>
                      <a:pt x="61913" y="145257"/>
                    </a:cubicBezTo>
                    <a:cubicBezTo>
                      <a:pt x="61913" y="98810"/>
                      <a:pt x="100038" y="60325"/>
                      <a:pt x="146051" y="60325"/>
                    </a:cubicBezTo>
                    <a:close/>
                    <a:moveTo>
                      <a:pt x="145257" y="0"/>
                    </a:moveTo>
                    <a:cubicBezTo>
                      <a:pt x="225808" y="0"/>
                      <a:pt x="290513" y="64705"/>
                      <a:pt x="290513" y="145257"/>
                    </a:cubicBezTo>
                    <a:cubicBezTo>
                      <a:pt x="290513" y="172987"/>
                      <a:pt x="282590" y="199398"/>
                      <a:pt x="269385" y="221846"/>
                    </a:cubicBezTo>
                    <a:cubicBezTo>
                      <a:pt x="269385" y="221846"/>
                      <a:pt x="269385" y="221846"/>
                      <a:pt x="254859" y="221846"/>
                    </a:cubicBezTo>
                    <a:cubicBezTo>
                      <a:pt x="254859" y="221846"/>
                      <a:pt x="254859" y="221846"/>
                      <a:pt x="239013" y="206000"/>
                    </a:cubicBezTo>
                    <a:cubicBezTo>
                      <a:pt x="249577" y="188833"/>
                      <a:pt x="256180" y="167705"/>
                      <a:pt x="256180" y="145257"/>
                    </a:cubicBezTo>
                    <a:cubicBezTo>
                      <a:pt x="256180" y="84513"/>
                      <a:pt x="207321" y="34333"/>
                      <a:pt x="145257" y="34333"/>
                    </a:cubicBezTo>
                    <a:cubicBezTo>
                      <a:pt x="84513" y="34333"/>
                      <a:pt x="34333" y="84513"/>
                      <a:pt x="34333" y="145257"/>
                    </a:cubicBezTo>
                    <a:cubicBezTo>
                      <a:pt x="34333" y="207321"/>
                      <a:pt x="84513" y="256180"/>
                      <a:pt x="145257" y="256180"/>
                    </a:cubicBezTo>
                    <a:cubicBezTo>
                      <a:pt x="167705" y="256180"/>
                      <a:pt x="188834" y="249577"/>
                      <a:pt x="206000" y="239013"/>
                    </a:cubicBezTo>
                    <a:cubicBezTo>
                      <a:pt x="206000" y="239013"/>
                      <a:pt x="206000" y="239013"/>
                      <a:pt x="221847" y="254859"/>
                    </a:cubicBezTo>
                    <a:cubicBezTo>
                      <a:pt x="221847" y="254859"/>
                      <a:pt x="221847" y="254859"/>
                      <a:pt x="221847" y="269385"/>
                    </a:cubicBezTo>
                    <a:cubicBezTo>
                      <a:pt x="199398" y="282590"/>
                      <a:pt x="172988" y="290513"/>
                      <a:pt x="145257" y="290513"/>
                    </a:cubicBezTo>
                    <a:cubicBezTo>
                      <a:pt x="64705" y="290513"/>
                      <a:pt x="0" y="225808"/>
                      <a:pt x="0" y="145257"/>
                    </a:cubicBezTo>
                    <a:cubicBezTo>
                      <a:pt x="0" y="64705"/>
                      <a:pt x="64705" y="0"/>
                      <a:pt x="145257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473454" y="4191000"/>
                <a:ext cx="4191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1595784" y="3774849"/>
              <a:ext cx="2241974" cy="1554043"/>
              <a:chOff x="7361272" y="1678126"/>
              <a:chExt cx="2241974" cy="1554043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7361272" y="2105707"/>
                <a:ext cx="2241974" cy="11264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Users can present on a projector or computer or print out a presentation to make film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361272" y="1678126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Text add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3712791" y="2533936"/>
            <a:ext cx="2241974" cy="2794955"/>
            <a:chOff x="3854026" y="2533937"/>
            <a:chExt cx="2241974" cy="2794955"/>
          </a:xfrm>
        </p:grpSpPr>
        <p:grpSp>
          <p:nvGrpSpPr>
            <p:cNvPr id="42" name="组合 41"/>
            <p:cNvGrpSpPr/>
            <p:nvPr/>
          </p:nvGrpSpPr>
          <p:grpSpPr>
            <a:xfrm>
              <a:off x="4500718" y="2533937"/>
              <a:ext cx="937745" cy="1650429"/>
              <a:chOff x="2246441" y="2654301"/>
              <a:chExt cx="873126" cy="1536699"/>
            </a:xfrm>
          </p:grpSpPr>
          <p:sp>
            <p:nvSpPr>
              <p:cNvPr id="46" name="椭圆 12"/>
              <p:cNvSpPr/>
              <p:nvPr/>
            </p:nvSpPr>
            <p:spPr>
              <a:xfrm>
                <a:off x="2246441" y="2654301"/>
                <a:ext cx="873126" cy="873123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2473454" y="4191000"/>
                <a:ext cx="4191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3854026" y="3774849"/>
              <a:ext cx="2241974" cy="1554043"/>
              <a:chOff x="7361272" y="1678126"/>
              <a:chExt cx="2241974" cy="155404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7361272" y="2105707"/>
                <a:ext cx="2241974" cy="11264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Users can present on a projector or computer or print out a presentation to make film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7361272" y="1678126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Text add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6237236" y="2594471"/>
            <a:ext cx="2241974" cy="2673884"/>
            <a:chOff x="6101423" y="2655008"/>
            <a:chExt cx="2241974" cy="2673884"/>
          </a:xfrm>
        </p:grpSpPr>
        <p:grpSp>
          <p:nvGrpSpPr>
            <p:cNvPr id="49" name="组合 48"/>
            <p:cNvGrpSpPr/>
            <p:nvPr/>
          </p:nvGrpSpPr>
          <p:grpSpPr>
            <a:xfrm>
              <a:off x="6753538" y="2655008"/>
              <a:ext cx="937745" cy="1529360"/>
              <a:chOff x="2246441" y="2767028"/>
              <a:chExt cx="873126" cy="1423972"/>
            </a:xfrm>
          </p:grpSpPr>
          <p:sp>
            <p:nvSpPr>
              <p:cNvPr id="53" name="椭圆 15"/>
              <p:cNvSpPr/>
              <p:nvPr/>
            </p:nvSpPr>
            <p:spPr>
              <a:xfrm>
                <a:off x="2246441" y="2767028"/>
                <a:ext cx="873126" cy="647670"/>
              </a:xfrm>
              <a:custGeom>
                <a:avLst/>
                <a:gdLst>
                  <a:gd name="connsiteX0" fmla="*/ 9246 w 338138"/>
                  <a:gd name="connsiteY0" fmla="*/ 217487 h 250825"/>
                  <a:gd name="connsiteX1" fmla="*/ 328892 w 338138"/>
                  <a:gd name="connsiteY1" fmla="*/ 217487 h 250825"/>
                  <a:gd name="connsiteX2" fmla="*/ 338138 w 338138"/>
                  <a:gd name="connsiteY2" fmla="*/ 226822 h 250825"/>
                  <a:gd name="connsiteX3" fmla="*/ 314363 w 338138"/>
                  <a:gd name="connsiteY3" fmla="*/ 250825 h 250825"/>
                  <a:gd name="connsiteX4" fmla="*/ 23775 w 338138"/>
                  <a:gd name="connsiteY4" fmla="*/ 250825 h 250825"/>
                  <a:gd name="connsiteX5" fmla="*/ 0 w 338138"/>
                  <a:gd name="connsiteY5" fmla="*/ 226822 h 250825"/>
                  <a:gd name="connsiteX6" fmla="*/ 9246 w 338138"/>
                  <a:gd name="connsiteY6" fmla="*/ 217487 h 250825"/>
                  <a:gd name="connsiteX7" fmla="*/ 100182 w 338138"/>
                  <a:gd name="connsiteY7" fmla="*/ 100012 h 250825"/>
                  <a:gd name="connsiteX8" fmla="*/ 123655 w 338138"/>
                  <a:gd name="connsiteY8" fmla="*/ 100012 h 250825"/>
                  <a:gd name="connsiteX9" fmla="*/ 130175 w 338138"/>
                  <a:gd name="connsiteY9" fmla="*/ 106705 h 250825"/>
                  <a:gd name="connsiteX10" fmla="*/ 130175 w 338138"/>
                  <a:gd name="connsiteY10" fmla="*/ 161583 h 250825"/>
                  <a:gd name="connsiteX11" fmla="*/ 123655 w 338138"/>
                  <a:gd name="connsiteY11" fmla="*/ 168275 h 250825"/>
                  <a:gd name="connsiteX12" fmla="*/ 100182 w 338138"/>
                  <a:gd name="connsiteY12" fmla="*/ 168275 h 250825"/>
                  <a:gd name="connsiteX13" fmla="*/ 93662 w 338138"/>
                  <a:gd name="connsiteY13" fmla="*/ 161583 h 250825"/>
                  <a:gd name="connsiteX14" fmla="*/ 93662 w 338138"/>
                  <a:gd name="connsiteY14" fmla="*/ 106705 h 250825"/>
                  <a:gd name="connsiteX15" fmla="*/ 100182 w 338138"/>
                  <a:gd name="connsiteY15" fmla="*/ 100012 h 250825"/>
                  <a:gd name="connsiteX16" fmla="*/ 157332 w 338138"/>
                  <a:gd name="connsiteY16" fmla="*/ 77787 h 250825"/>
                  <a:gd name="connsiteX17" fmla="*/ 180805 w 338138"/>
                  <a:gd name="connsiteY17" fmla="*/ 77787 h 250825"/>
                  <a:gd name="connsiteX18" fmla="*/ 187325 w 338138"/>
                  <a:gd name="connsiteY18" fmla="*/ 84441 h 250825"/>
                  <a:gd name="connsiteX19" fmla="*/ 187325 w 338138"/>
                  <a:gd name="connsiteY19" fmla="*/ 161622 h 250825"/>
                  <a:gd name="connsiteX20" fmla="*/ 180805 w 338138"/>
                  <a:gd name="connsiteY20" fmla="*/ 168275 h 250825"/>
                  <a:gd name="connsiteX21" fmla="*/ 157332 w 338138"/>
                  <a:gd name="connsiteY21" fmla="*/ 168275 h 250825"/>
                  <a:gd name="connsiteX22" fmla="*/ 150812 w 338138"/>
                  <a:gd name="connsiteY22" fmla="*/ 161622 h 250825"/>
                  <a:gd name="connsiteX23" fmla="*/ 150812 w 338138"/>
                  <a:gd name="connsiteY23" fmla="*/ 84441 h 250825"/>
                  <a:gd name="connsiteX24" fmla="*/ 157332 w 338138"/>
                  <a:gd name="connsiteY24" fmla="*/ 77787 h 250825"/>
                  <a:gd name="connsiteX25" fmla="*/ 216070 w 338138"/>
                  <a:gd name="connsiteY25" fmla="*/ 49212 h 250825"/>
                  <a:gd name="connsiteX26" fmla="*/ 239543 w 338138"/>
                  <a:gd name="connsiteY26" fmla="*/ 49212 h 250825"/>
                  <a:gd name="connsiteX27" fmla="*/ 246063 w 338138"/>
                  <a:gd name="connsiteY27" fmla="*/ 55827 h 250825"/>
                  <a:gd name="connsiteX28" fmla="*/ 246063 w 338138"/>
                  <a:gd name="connsiteY28" fmla="*/ 161661 h 250825"/>
                  <a:gd name="connsiteX29" fmla="*/ 239543 w 338138"/>
                  <a:gd name="connsiteY29" fmla="*/ 168275 h 250825"/>
                  <a:gd name="connsiteX30" fmla="*/ 216070 w 338138"/>
                  <a:gd name="connsiteY30" fmla="*/ 168275 h 250825"/>
                  <a:gd name="connsiteX31" fmla="*/ 209550 w 338138"/>
                  <a:gd name="connsiteY31" fmla="*/ 161661 h 250825"/>
                  <a:gd name="connsiteX32" fmla="*/ 209550 w 338138"/>
                  <a:gd name="connsiteY32" fmla="*/ 55827 h 250825"/>
                  <a:gd name="connsiteX33" fmla="*/ 216070 w 338138"/>
                  <a:gd name="connsiteY33" fmla="*/ 49212 h 250825"/>
                  <a:gd name="connsiteX34" fmla="*/ 53428 w 338138"/>
                  <a:gd name="connsiteY34" fmla="*/ 22225 h 250825"/>
                  <a:gd name="connsiteX35" fmla="*/ 50800 w 338138"/>
                  <a:gd name="connsiteY35" fmla="*/ 24858 h 250825"/>
                  <a:gd name="connsiteX36" fmla="*/ 50800 w 338138"/>
                  <a:gd name="connsiteY36" fmla="*/ 182834 h 250825"/>
                  <a:gd name="connsiteX37" fmla="*/ 53428 w 338138"/>
                  <a:gd name="connsiteY37" fmla="*/ 184150 h 250825"/>
                  <a:gd name="connsiteX38" fmla="*/ 284710 w 338138"/>
                  <a:gd name="connsiteY38" fmla="*/ 184150 h 250825"/>
                  <a:gd name="connsiteX39" fmla="*/ 287338 w 338138"/>
                  <a:gd name="connsiteY39" fmla="*/ 182834 h 250825"/>
                  <a:gd name="connsiteX40" fmla="*/ 287338 w 338138"/>
                  <a:gd name="connsiteY40" fmla="*/ 24858 h 250825"/>
                  <a:gd name="connsiteX41" fmla="*/ 284710 w 338138"/>
                  <a:gd name="connsiteY41" fmla="*/ 22225 h 250825"/>
                  <a:gd name="connsiteX42" fmla="*/ 53428 w 338138"/>
                  <a:gd name="connsiteY42" fmla="*/ 22225 h 250825"/>
                  <a:gd name="connsiteX43" fmla="*/ 53663 w 338138"/>
                  <a:gd name="connsiteY43" fmla="*/ 0 h 250825"/>
                  <a:gd name="connsiteX44" fmla="*/ 286062 w 338138"/>
                  <a:gd name="connsiteY44" fmla="*/ 0 h 250825"/>
                  <a:gd name="connsiteX45" fmla="*/ 311150 w 338138"/>
                  <a:gd name="connsiteY45" fmla="*/ 25008 h 250825"/>
                  <a:gd name="connsiteX46" fmla="*/ 311150 w 338138"/>
                  <a:gd name="connsiteY46" fmla="*/ 182955 h 250825"/>
                  <a:gd name="connsiteX47" fmla="*/ 286062 w 338138"/>
                  <a:gd name="connsiteY47" fmla="*/ 207963 h 250825"/>
                  <a:gd name="connsiteX48" fmla="*/ 53663 w 338138"/>
                  <a:gd name="connsiteY48" fmla="*/ 207963 h 250825"/>
                  <a:gd name="connsiteX49" fmla="*/ 28575 w 338138"/>
                  <a:gd name="connsiteY49" fmla="*/ 182955 h 250825"/>
                  <a:gd name="connsiteX50" fmla="*/ 28575 w 338138"/>
                  <a:gd name="connsiteY50" fmla="*/ 25008 h 250825"/>
                  <a:gd name="connsiteX51" fmla="*/ 53663 w 338138"/>
                  <a:gd name="connsiteY51" fmla="*/ 0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250825">
                    <a:moveTo>
                      <a:pt x="9246" y="217487"/>
                    </a:moveTo>
                    <a:cubicBezTo>
                      <a:pt x="9246" y="217487"/>
                      <a:pt x="9246" y="217487"/>
                      <a:pt x="328892" y="217487"/>
                    </a:cubicBezTo>
                    <a:cubicBezTo>
                      <a:pt x="334176" y="217487"/>
                      <a:pt x="338138" y="221488"/>
                      <a:pt x="338138" y="226822"/>
                    </a:cubicBezTo>
                    <a:cubicBezTo>
                      <a:pt x="338138" y="240157"/>
                      <a:pt x="327571" y="250825"/>
                      <a:pt x="314363" y="250825"/>
                    </a:cubicBezTo>
                    <a:cubicBezTo>
                      <a:pt x="314363" y="250825"/>
                      <a:pt x="314363" y="250825"/>
                      <a:pt x="23775" y="250825"/>
                    </a:cubicBezTo>
                    <a:cubicBezTo>
                      <a:pt x="10567" y="250825"/>
                      <a:pt x="0" y="240157"/>
                      <a:pt x="0" y="226822"/>
                    </a:cubicBezTo>
                    <a:cubicBezTo>
                      <a:pt x="0" y="221488"/>
                      <a:pt x="3962" y="217487"/>
                      <a:pt x="9246" y="217487"/>
                    </a:cubicBezTo>
                    <a:close/>
                    <a:moveTo>
                      <a:pt x="100182" y="100012"/>
                    </a:moveTo>
                    <a:cubicBezTo>
                      <a:pt x="100182" y="100012"/>
                      <a:pt x="100182" y="100012"/>
                      <a:pt x="123655" y="100012"/>
                    </a:cubicBezTo>
                    <a:cubicBezTo>
                      <a:pt x="127567" y="100012"/>
                      <a:pt x="130175" y="102689"/>
                      <a:pt x="130175" y="106705"/>
                    </a:cubicBezTo>
                    <a:cubicBezTo>
                      <a:pt x="130175" y="106705"/>
                      <a:pt x="130175" y="106705"/>
                      <a:pt x="130175" y="161583"/>
                    </a:cubicBezTo>
                    <a:cubicBezTo>
                      <a:pt x="130175" y="165598"/>
                      <a:pt x="127567" y="168275"/>
                      <a:pt x="123655" y="168275"/>
                    </a:cubicBezTo>
                    <a:cubicBezTo>
                      <a:pt x="123655" y="168275"/>
                      <a:pt x="123655" y="168275"/>
                      <a:pt x="100182" y="168275"/>
                    </a:cubicBezTo>
                    <a:cubicBezTo>
                      <a:pt x="96270" y="168275"/>
                      <a:pt x="93662" y="165598"/>
                      <a:pt x="93662" y="161583"/>
                    </a:cubicBezTo>
                    <a:cubicBezTo>
                      <a:pt x="93662" y="161583"/>
                      <a:pt x="93662" y="161583"/>
                      <a:pt x="93662" y="106705"/>
                    </a:cubicBezTo>
                    <a:cubicBezTo>
                      <a:pt x="93662" y="102689"/>
                      <a:pt x="96270" y="100012"/>
                      <a:pt x="100182" y="100012"/>
                    </a:cubicBezTo>
                    <a:close/>
                    <a:moveTo>
                      <a:pt x="157332" y="77787"/>
                    </a:moveTo>
                    <a:cubicBezTo>
                      <a:pt x="157332" y="77787"/>
                      <a:pt x="157332" y="77787"/>
                      <a:pt x="180805" y="77787"/>
                    </a:cubicBezTo>
                    <a:cubicBezTo>
                      <a:pt x="184717" y="77787"/>
                      <a:pt x="187325" y="81779"/>
                      <a:pt x="187325" y="84441"/>
                    </a:cubicBezTo>
                    <a:cubicBezTo>
                      <a:pt x="187325" y="84441"/>
                      <a:pt x="187325" y="84441"/>
                      <a:pt x="187325" y="161622"/>
                    </a:cubicBezTo>
                    <a:cubicBezTo>
                      <a:pt x="187325" y="165614"/>
                      <a:pt x="184717" y="168275"/>
                      <a:pt x="180805" y="168275"/>
                    </a:cubicBezTo>
                    <a:cubicBezTo>
                      <a:pt x="180805" y="168275"/>
                      <a:pt x="180805" y="168275"/>
                      <a:pt x="157332" y="168275"/>
                    </a:cubicBezTo>
                    <a:cubicBezTo>
                      <a:pt x="153420" y="168275"/>
                      <a:pt x="150812" y="165614"/>
                      <a:pt x="150812" y="161622"/>
                    </a:cubicBezTo>
                    <a:cubicBezTo>
                      <a:pt x="150812" y="161622"/>
                      <a:pt x="150812" y="161622"/>
                      <a:pt x="150812" y="84441"/>
                    </a:cubicBezTo>
                    <a:cubicBezTo>
                      <a:pt x="150812" y="81779"/>
                      <a:pt x="153420" y="77787"/>
                      <a:pt x="157332" y="77787"/>
                    </a:cubicBezTo>
                    <a:close/>
                    <a:moveTo>
                      <a:pt x="216070" y="49212"/>
                    </a:moveTo>
                    <a:cubicBezTo>
                      <a:pt x="216070" y="49212"/>
                      <a:pt x="216070" y="49212"/>
                      <a:pt x="239543" y="49212"/>
                    </a:cubicBezTo>
                    <a:cubicBezTo>
                      <a:pt x="243455" y="49212"/>
                      <a:pt x="246063" y="51858"/>
                      <a:pt x="246063" y="55827"/>
                    </a:cubicBezTo>
                    <a:cubicBezTo>
                      <a:pt x="246063" y="55827"/>
                      <a:pt x="246063" y="55827"/>
                      <a:pt x="246063" y="161661"/>
                    </a:cubicBezTo>
                    <a:cubicBezTo>
                      <a:pt x="246063" y="165629"/>
                      <a:pt x="243455" y="168275"/>
                      <a:pt x="239543" y="168275"/>
                    </a:cubicBezTo>
                    <a:cubicBezTo>
                      <a:pt x="239543" y="168275"/>
                      <a:pt x="239543" y="168275"/>
                      <a:pt x="216070" y="168275"/>
                    </a:cubicBezTo>
                    <a:cubicBezTo>
                      <a:pt x="212158" y="168275"/>
                      <a:pt x="209550" y="165629"/>
                      <a:pt x="209550" y="161661"/>
                    </a:cubicBezTo>
                    <a:cubicBezTo>
                      <a:pt x="209550" y="161661"/>
                      <a:pt x="209550" y="161661"/>
                      <a:pt x="209550" y="55827"/>
                    </a:cubicBezTo>
                    <a:cubicBezTo>
                      <a:pt x="209550" y="51858"/>
                      <a:pt x="212158" y="49212"/>
                      <a:pt x="216070" y="49212"/>
                    </a:cubicBezTo>
                    <a:close/>
                    <a:moveTo>
                      <a:pt x="53428" y="22225"/>
                    </a:moveTo>
                    <a:cubicBezTo>
                      <a:pt x="52114" y="22225"/>
                      <a:pt x="50800" y="23541"/>
                      <a:pt x="50800" y="24858"/>
                    </a:cubicBezTo>
                    <a:lnTo>
                      <a:pt x="50800" y="182834"/>
                    </a:lnTo>
                    <a:cubicBezTo>
                      <a:pt x="50800" y="184150"/>
                      <a:pt x="52114" y="184150"/>
                      <a:pt x="53428" y="184150"/>
                    </a:cubicBezTo>
                    <a:cubicBezTo>
                      <a:pt x="53428" y="184150"/>
                      <a:pt x="53428" y="184150"/>
                      <a:pt x="284710" y="184150"/>
                    </a:cubicBezTo>
                    <a:cubicBezTo>
                      <a:pt x="286024" y="184150"/>
                      <a:pt x="287338" y="184150"/>
                      <a:pt x="287338" y="182834"/>
                    </a:cubicBezTo>
                    <a:cubicBezTo>
                      <a:pt x="287338" y="182834"/>
                      <a:pt x="287338" y="182834"/>
                      <a:pt x="287338" y="24858"/>
                    </a:cubicBezTo>
                    <a:cubicBezTo>
                      <a:pt x="287338" y="23541"/>
                      <a:pt x="286024" y="22225"/>
                      <a:pt x="284710" y="22225"/>
                    </a:cubicBezTo>
                    <a:cubicBezTo>
                      <a:pt x="284710" y="22225"/>
                      <a:pt x="284710" y="22225"/>
                      <a:pt x="53428" y="22225"/>
                    </a:cubicBezTo>
                    <a:close/>
                    <a:moveTo>
                      <a:pt x="53663" y="0"/>
                    </a:moveTo>
                    <a:cubicBezTo>
                      <a:pt x="53663" y="0"/>
                      <a:pt x="53663" y="0"/>
                      <a:pt x="286062" y="0"/>
                    </a:cubicBezTo>
                    <a:cubicBezTo>
                      <a:pt x="300587" y="0"/>
                      <a:pt x="311150" y="10530"/>
                      <a:pt x="311150" y="25008"/>
                    </a:cubicBezTo>
                    <a:cubicBezTo>
                      <a:pt x="311150" y="25008"/>
                      <a:pt x="311150" y="25008"/>
                      <a:pt x="311150" y="182955"/>
                    </a:cubicBezTo>
                    <a:cubicBezTo>
                      <a:pt x="311150" y="196117"/>
                      <a:pt x="300587" y="207963"/>
                      <a:pt x="286062" y="207963"/>
                    </a:cubicBezTo>
                    <a:cubicBezTo>
                      <a:pt x="286062" y="207963"/>
                      <a:pt x="286062" y="207963"/>
                      <a:pt x="53663" y="207963"/>
                    </a:cubicBezTo>
                    <a:cubicBezTo>
                      <a:pt x="39138" y="207963"/>
                      <a:pt x="28575" y="196117"/>
                      <a:pt x="28575" y="182955"/>
                    </a:cubicBezTo>
                    <a:cubicBezTo>
                      <a:pt x="28575" y="182955"/>
                      <a:pt x="28575" y="182955"/>
                      <a:pt x="28575" y="25008"/>
                    </a:cubicBezTo>
                    <a:cubicBezTo>
                      <a:pt x="28575" y="10530"/>
                      <a:pt x="39138" y="0"/>
                      <a:pt x="53663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2473454" y="4191000"/>
                <a:ext cx="4191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/>
            <p:cNvGrpSpPr/>
            <p:nvPr/>
          </p:nvGrpSpPr>
          <p:grpSpPr>
            <a:xfrm>
              <a:off x="6101423" y="3774849"/>
              <a:ext cx="2241974" cy="1554043"/>
              <a:chOff x="7361272" y="1678126"/>
              <a:chExt cx="2241974" cy="1554043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7361272" y="2105707"/>
                <a:ext cx="2241974" cy="11264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Users can present on a projector or computer or print out a presentation to make film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361272" y="1678126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Text add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8761679" y="2533934"/>
            <a:ext cx="2241974" cy="2794959"/>
            <a:chOff x="8354241" y="2533933"/>
            <a:chExt cx="2241974" cy="2794959"/>
          </a:xfrm>
        </p:grpSpPr>
        <p:grpSp>
          <p:nvGrpSpPr>
            <p:cNvPr id="56" name="组合 55"/>
            <p:cNvGrpSpPr/>
            <p:nvPr/>
          </p:nvGrpSpPr>
          <p:grpSpPr>
            <a:xfrm>
              <a:off x="9022081" y="2533933"/>
              <a:ext cx="906295" cy="1650429"/>
              <a:chOff x="2261082" y="2654300"/>
              <a:chExt cx="843843" cy="1536700"/>
            </a:xfrm>
          </p:grpSpPr>
          <p:sp>
            <p:nvSpPr>
              <p:cNvPr id="60" name="椭圆 18"/>
              <p:cNvSpPr/>
              <p:nvPr/>
            </p:nvSpPr>
            <p:spPr>
              <a:xfrm>
                <a:off x="2261082" y="2654300"/>
                <a:ext cx="843843" cy="873126"/>
              </a:xfrm>
              <a:custGeom>
                <a:avLst/>
                <a:gdLst>
                  <a:gd name="connsiteX0" fmla="*/ 94055 w 317452"/>
                  <a:gd name="connsiteY0" fmla="*/ 135965 h 328468"/>
                  <a:gd name="connsiteX1" fmla="*/ 94407 w 317452"/>
                  <a:gd name="connsiteY1" fmla="*/ 136055 h 328468"/>
                  <a:gd name="connsiteX2" fmla="*/ 104825 w 317452"/>
                  <a:gd name="connsiteY2" fmla="*/ 158537 h 328468"/>
                  <a:gd name="connsiteX3" fmla="*/ 106109 w 317452"/>
                  <a:gd name="connsiteY3" fmla="*/ 161308 h 328468"/>
                  <a:gd name="connsiteX4" fmla="*/ 98162 w 317452"/>
                  <a:gd name="connsiteY4" fmla="*/ 160053 h 328468"/>
                  <a:gd name="connsiteX5" fmla="*/ 96849 w 317452"/>
                  <a:gd name="connsiteY5" fmla="*/ 160053 h 328468"/>
                  <a:gd name="connsiteX6" fmla="*/ 92911 w 317452"/>
                  <a:gd name="connsiteY6" fmla="*/ 137630 h 328468"/>
                  <a:gd name="connsiteX7" fmla="*/ 93506 w 317452"/>
                  <a:gd name="connsiteY7" fmla="*/ 136765 h 328468"/>
                  <a:gd name="connsiteX8" fmla="*/ 39496 w 317452"/>
                  <a:gd name="connsiteY8" fmla="*/ 115887 h 328468"/>
                  <a:gd name="connsiteX9" fmla="*/ 51437 w 317452"/>
                  <a:gd name="connsiteY9" fmla="*/ 165488 h 328468"/>
                  <a:gd name="connsiteX10" fmla="*/ 48784 w 317452"/>
                  <a:gd name="connsiteY10" fmla="*/ 166793 h 328468"/>
                  <a:gd name="connsiteX11" fmla="*/ 47457 w 317452"/>
                  <a:gd name="connsiteY11" fmla="*/ 170709 h 328468"/>
                  <a:gd name="connsiteX12" fmla="*/ 48784 w 317452"/>
                  <a:gd name="connsiteY12" fmla="*/ 173319 h 328468"/>
                  <a:gd name="connsiteX13" fmla="*/ 52764 w 317452"/>
                  <a:gd name="connsiteY13" fmla="*/ 175930 h 328468"/>
                  <a:gd name="connsiteX14" fmla="*/ 55418 w 317452"/>
                  <a:gd name="connsiteY14" fmla="*/ 174625 h 328468"/>
                  <a:gd name="connsiteX15" fmla="*/ 87263 w 317452"/>
                  <a:gd name="connsiteY15" fmla="*/ 216393 h 328468"/>
                  <a:gd name="connsiteX16" fmla="*/ 55418 w 317452"/>
                  <a:gd name="connsiteY16" fmla="*/ 230752 h 328468"/>
                  <a:gd name="connsiteX17" fmla="*/ 38169 w 317452"/>
                  <a:gd name="connsiteY17" fmla="*/ 224225 h 328468"/>
                  <a:gd name="connsiteX18" fmla="*/ 1017 w 317452"/>
                  <a:gd name="connsiteY18" fmla="*/ 147214 h 328468"/>
                  <a:gd name="connsiteX19" fmla="*/ 7651 w 317452"/>
                  <a:gd name="connsiteY19" fmla="*/ 128940 h 328468"/>
                  <a:gd name="connsiteX20" fmla="*/ 39496 w 317452"/>
                  <a:gd name="connsiteY20" fmla="*/ 115887 h 328468"/>
                  <a:gd name="connsiteX21" fmla="*/ 63900 w 317452"/>
                  <a:gd name="connsiteY21" fmla="*/ 106627 h 328468"/>
                  <a:gd name="connsiteX22" fmla="*/ 71807 w 317452"/>
                  <a:gd name="connsiteY22" fmla="*/ 114982 h 328468"/>
                  <a:gd name="connsiteX23" fmla="*/ 81033 w 317452"/>
                  <a:gd name="connsiteY23" fmla="*/ 133331 h 328468"/>
                  <a:gd name="connsiteX24" fmla="*/ 87623 w 317452"/>
                  <a:gd name="connsiteY24" fmla="*/ 130710 h 328468"/>
                  <a:gd name="connsiteX25" fmla="*/ 95803 w 317452"/>
                  <a:gd name="connsiteY25" fmla="*/ 133422 h 328468"/>
                  <a:gd name="connsiteX26" fmla="*/ 94055 w 317452"/>
                  <a:gd name="connsiteY26" fmla="*/ 135965 h 328468"/>
                  <a:gd name="connsiteX27" fmla="*/ 89115 w 317452"/>
                  <a:gd name="connsiteY27" fmla="*/ 134702 h 328468"/>
                  <a:gd name="connsiteX28" fmla="*/ 83823 w 317452"/>
                  <a:gd name="connsiteY28" fmla="*/ 137407 h 328468"/>
                  <a:gd name="connsiteX29" fmla="*/ 82500 w 317452"/>
                  <a:gd name="connsiteY29" fmla="*/ 137407 h 328468"/>
                  <a:gd name="connsiteX30" fmla="*/ 97053 w 317452"/>
                  <a:gd name="connsiteY30" fmla="*/ 169863 h 328468"/>
                  <a:gd name="connsiteX31" fmla="*/ 98375 w 317452"/>
                  <a:gd name="connsiteY31" fmla="*/ 169863 h 328468"/>
                  <a:gd name="connsiteX32" fmla="*/ 103667 w 317452"/>
                  <a:gd name="connsiteY32" fmla="*/ 167158 h 328468"/>
                  <a:gd name="connsiteX33" fmla="*/ 106313 w 317452"/>
                  <a:gd name="connsiteY33" fmla="*/ 161749 h 328468"/>
                  <a:gd name="connsiteX34" fmla="*/ 106109 w 317452"/>
                  <a:gd name="connsiteY34" fmla="*/ 161308 h 328468"/>
                  <a:gd name="connsiteX35" fmla="*/ 109648 w 317452"/>
                  <a:gd name="connsiteY35" fmla="*/ 161866 h 328468"/>
                  <a:gd name="connsiteX36" fmla="*/ 110272 w 317452"/>
                  <a:gd name="connsiteY36" fmla="*/ 161402 h 328468"/>
                  <a:gd name="connsiteX37" fmla="*/ 110522 w 317452"/>
                  <a:gd name="connsiteY37" fmla="*/ 164622 h 328468"/>
                  <a:gd name="connsiteX38" fmla="*/ 106074 w 317452"/>
                  <a:gd name="connsiteY38" fmla="*/ 170028 h 328468"/>
                  <a:gd name="connsiteX39" fmla="*/ 99484 w 317452"/>
                  <a:gd name="connsiteY39" fmla="*/ 172650 h 328468"/>
                  <a:gd name="connsiteX40" fmla="*/ 107391 w 317452"/>
                  <a:gd name="connsiteY40" fmla="*/ 192309 h 328468"/>
                  <a:gd name="connsiteX41" fmla="*/ 100802 w 317452"/>
                  <a:gd name="connsiteY41" fmla="*/ 211968 h 328468"/>
                  <a:gd name="connsiteX42" fmla="*/ 91576 w 317452"/>
                  <a:gd name="connsiteY42" fmla="*/ 215900 h 328468"/>
                  <a:gd name="connsiteX43" fmla="*/ 59946 w 317452"/>
                  <a:gd name="connsiteY43" fmla="*/ 172650 h 328468"/>
                  <a:gd name="connsiteX44" fmla="*/ 62582 w 317452"/>
                  <a:gd name="connsiteY44" fmla="*/ 171339 h 328468"/>
                  <a:gd name="connsiteX45" fmla="*/ 63900 w 317452"/>
                  <a:gd name="connsiteY45" fmla="*/ 166097 h 328468"/>
                  <a:gd name="connsiteX46" fmla="*/ 62582 w 317452"/>
                  <a:gd name="connsiteY46" fmla="*/ 163475 h 328468"/>
                  <a:gd name="connsiteX47" fmla="*/ 58628 w 317452"/>
                  <a:gd name="connsiteY47" fmla="*/ 162165 h 328468"/>
                  <a:gd name="connsiteX48" fmla="*/ 54674 w 317452"/>
                  <a:gd name="connsiteY48" fmla="*/ 163475 h 328468"/>
                  <a:gd name="connsiteX49" fmla="*/ 42813 w 317452"/>
                  <a:gd name="connsiteY49" fmla="*/ 111051 h 328468"/>
                  <a:gd name="connsiteX50" fmla="*/ 52038 w 317452"/>
                  <a:gd name="connsiteY50" fmla="*/ 107119 h 328468"/>
                  <a:gd name="connsiteX51" fmla="*/ 63900 w 317452"/>
                  <a:gd name="connsiteY51" fmla="*/ 106627 h 328468"/>
                  <a:gd name="connsiteX52" fmla="*/ 221560 w 317452"/>
                  <a:gd name="connsiteY52" fmla="*/ 67725 h 328468"/>
                  <a:gd name="connsiteX53" fmla="*/ 239938 w 317452"/>
                  <a:gd name="connsiteY53" fmla="*/ 67725 h 328468"/>
                  <a:gd name="connsiteX54" fmla="*/ 249127 w 317452"/>
                  <a:gd name="connsiteY54" fmla="*/ 90147 h 328468"/>
                  <a:gd name="connsiteX55" fmla="*/ 249127 w 317452"/>
                  <a:gd name="connsiteY55" fmla="*/ 99380 h 328468"/>
                  <a:gd name="connsiteX56" fmla="*/ 259629 w 317452"/>
                  <a:gd name="connsiteY56" fmla="*/ 162691 h 328468"/>
                  <a:gd name="connsiteX57" fmla="*/ 300324 w 317452"/>
                  <a:gd name="connsiteY57" fmla="*/ 193027 h 328468"/>
                  <a:gd name="connsiteX58" fmla="*/ 304262 w 317452"/>
                  <a:gd name="connsiteY58" fmla="*/ 215450 h 328468"/>
                  <a:gd name="connsiteX59" fmla="*/ 283258 w 317452"/>
                  <a:gd name="connsiteY59" fmla="*/ 219407 h 328468"/>
                  <a:gd name="connsiteX60" fmla="*/ 281946 w 317452"/>
                  <a:gd name="connsiteY60" fmla="*/ 218088 h 328468"/>
                  <a:gd name="connsiteX61" fmla="*/ 236000 w 317452"/>
                  <a:gd name="connsiteY61" fmla="*/ 185113 h 328468"/>
                  <a:gd name="connsiteX62" fmla="*/ 229436 w 317452"/>
                  <a:gd name="connsiteY62" fmla="*/ 174562 h 328468"/>
                  <a:gd name="connsiteX63" fmla="*/ 224185 w 317452"/>
                  <a:gd name="connsiteY63" fmla="*/ 145544 h 328468"/>
                  <a:gd name="connsiteX64" fmla="*/ 196617 w 317452"/>
                  <a:gd name="connsiteY64" fmla="*/ 194346 h 328468"/>
                  <a:gd name="connsiteX65" fmla="*/ 229436 w 317452"/>
                  <a:gd name="connsiteY65" fmla="*/ 243148 h 328468"/>
                  <a:gd name="connsiteX66" fmla="*/ 230749 w 317452"/>
                  <a:gd name="connsiteY66" fmla="*/ 265571 h 328468"/>
                  <a:gd name="connsiteX67" fmla="*/ 195305 w 317452"/>
                  <a:gd name="connsiteY67" fmla="*/ 318329 h 328468"/>
                  <a:gd name="connsiteX68" fmla="*/ 169050 w 317452"/>
                  <a:gd name="connsiteY68" fmla="*/ 323605 h 328468"/>
                  <a:gd name="connsiteX69" fmla="*/ 167737 w 317452"/>
                  <a:gd name="connsiteY69" fmla="*/ 323605 h 328468"/>
                  <a:gd name="connsiteX70" fmla="*/ 162486 w 317452"/>
                  <a:gd name="connsiteY70" fmla="*/ 297226 h 328468"/>
                  <a:gd name="connsiteX71" fmla="*/ 191366 w 317452"/>
                  <a:gd name="connsiteY71" fmla="*/ 255019 h 328468"/>
                  <a:gd name="connsiteX72" fmla="*/ 167737 w 317452"/>
                  <a:gd name="connsiteY72" fmla="*/ 220726 h 328468"/>
                  <a:gd name="connsiteX73" fmla="*/ 70594 w 317452"/>
                  <a:gd name="connsiteY73" fmla="*/ 322286 h 328468"/>
                  <a:gd name="connsiteX74" fmla="*/ 46965 w 317452"/>
                  <a:gd name="connsiteY74" fmla="*/ 326243 h 328468"/>
                  <a:gd name="connsiteX75" fmla="*/ 44339 w 317452"/>
                  <a:gd name="connsiteY75" fmla="*/ 322286 h 328468"/>
                  <a:gd name="connsiteX76" fmla="*/ 43027 w 317452"/>
                  <a:gd name="connsiteY76" fmla="*/ 295907 h 328468"/>
                  <a:gd name="connsiteX77" fmla="*/ 144108 w 317452"/>
                  <a:gd name="connsiteY77" fmla="*/ 189070 h 328468"/>
                  <a:gd name="connsiteX78" fmla="*/ 148046 w 317452"/>
                  <a:gd name="connsiteY78" fmla="*/ 177200 h 328468"/>
                  <a:gd name="connsiteX79" fmla="*/ 190054 w 317452"/>
                  <a:gd name="connsiteY79" fmla="*/ 103337 h 328468"/>
                  <a:gd name="connsiteX80" fmla="*/ 151984 w 317452"/>
                  <a:gd name="connsiteY80" fmla="*/ 107294 h 328468"/>
                  <a:gd name="connsiteX81" fmla="*/ 119166 w 317452"/>
                  <a:gd name="connsiteY81" fmla="*/ 154777 h 328468"/>
                  <a:gd name="connsiteX82" fmla="*/ 110272 w 317452"/>
                  <a:gd name="connsiteY82" fmla="*/ 161402 h 328468"/>
                  <a:gd name="connsiteX83" fmla="*/ 110027 w 317452"/>
                  <a:gd name="connsiteY83" fmla="*/ 158233 h 328468"/>
                  <a:gd name="connsiteX84" fmla="*/ 99484 w 317452"/>
                  <a:gd name="connsiteY84" fmla="*/ 134642 h 328468"/>
                  <a:gd name="connsiteX85" fmla="*/ 95803 w 317452"/>
                  <a:gd name="connsiteY85" fmla="*/ 133422 h 328468"/>
                  <a:gd name="connsiteX86" fmla="*/ 97670 w 317452"/>
                  <a:gd name="connsiteY86" fmla="*/ 130706 h 328468"/>
                  <a:gd name="connsiteX87" fmla="*/ 130980 w 317452"/>
                  <a:gd name="connsiteY87" fmla="*/ 82234 h 328468"/>
                  <a:gd name="connsiteX88" fmla="*/ 141482 w 317452"/>
                  <a:gd name="connsiteY88" fmla="*/ 75639 h 328468"/>
                  <a:gd name="connsiteX89" fmla="*/ 221560 w 317452"/>
                  <a:gd name="connsiteY89" fmla="*/ 67725 h 328468"/>
                  <a:gd name="connsiteX90" fmla="*/ 276970 w 317452"/>
                  <a:gd name="connsiteY90" fmla="*/ 0 h 328468"/>
                  <a:gd name="connsiteX91" fmla="*/ 317452 w 317452"/>
                  <a:gd name="connsiteY91" fmla="*/ 39688 h 328468"/>
                  <a:gd name="connsiteX92" fmla="*/ 276970 w 317452"/>
                  <a:gd name="connsiteY92" fmla="*/ 79376 h 328468"/>
                  <a:gd name="connsiteX93" fmla="*/ 236488 w 317452"/>
                  <a:gd name="connsiteY93" fmla="*/ 39688 h 328468"/>
                  <a:gd name="connsiteX94" fmla="*/ 276970 w 317452"/>
                  <a:gd name="connsiteY94" fmla="*/ 0 h 32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17452" h="328468">
                    <a:moveTo>
                      <a:pt x="94055" y="135965"/>
                    </a:moveTo>
                    <a:lnTo>
                      <a:pt x="94407" y="136055"/>
                    </a:lnTo>
                    <a:cubicBezTo>
                      <a:pt x="100360" y="148902"/>
                      <a:pt x="103337" y="155325"/>
                      <a:pt x="104825" y="158537"/>
                    </a:cubicBezTo>
                    <a:lnTo>
                      <a:pt x="106109" y="161308"/>
                    </a:lnTo>
                    <a:lnTo>
                      <a:pt x="98162" y="160053"/>
                    </a:lnTo>
                    <a:cubicBezTo>
                      <a:pt x="98162" y="160053"/>
                      <a:pt x="96849" y="160053"/>
                      <a:pt x="96849" y="160053"/>
                    </a:cubicBezTo>
                    <a:cubicBezTo>
                      <a:pt x="90285" y="154777"/>
                      <a:pt x="87660" y="144225"/>
                      <a:pt x="92911" y="137630"/>
                    </a:cubicBezTo>
                    <a:cubicBezTo>
                      <a:pt x="92911" y="137630"/>
                      <a:pt x="92911" y="137630"/>
                      <a:pt x="93506" y="136765"/>
                    </a:cubicBezTo>
                    <a:close/>
                    <a:moveTo>
                      <a:pt x="39496" y="115887"/>
                    </a:moveTo>
                    <a:cubicBezTo>
                      <a:pt x="39496" y="115887"/>
                      <a:pt x="39496" y="115887"/>
                      <a:pt x="51437" y="165488"/>
                    </a:cubicBezTo>
                    <a:cubicBezTo>
                      <a:pt x="51437" y="165488"/>
                      <a:pt x="51437" y="165488"/>
                      <a:pt x="48784" y="166793"/>
                    </a:cubicBezTo>
                    <a:cubicBezTo>
                      <a:pt x="47457" y="166793"/>
                      <a:pt x="47457" y="169403"/>
                      <a:pt x="47457" y="170709"/>
                    </a:cubicBezTo>
                    <a:cubicBezTo>
                      <a:pt x="47457" y="170709"/>
                      <a:pt x="47457" y="170709"/>
                      <a:pt x="48784" y="173319"/>
                    </a:cubicBezTo>
                    <a:cubicBezTo>
                      <a:pt x="50111" y="175930"/>
                      <a:pt x="51437" y="175930"/>
                      <a:pt x="52764" y="175930"/>
                    </a:cubicBezTo>
                    <a:lnTo>
                      <a:pt x="55418" y="174625"/>
                    </a:lnTo>
                    <a:cubicBezTo>
                      <a:pt x="55418" y="174625"/>
                      <a:pt x="55418" y="174625"/>
                      <a:pt x="87263" y="216393"/>
                    </a:cubicBezTo>
                    <a:cubicBezTo>
                      <a:pt x="87263" y="216393"/>
                      <a:pt x="87263" y="216393"/>
                      <a:pt x="55418" y="230752"/>
                    </a:cubicBezTo>
                    <a:cubicBezTo>
                      <a:pt x="48784" y="233362"/>
                      <a:pt x="40823" y="230752"/>
                      <a:pt x="38169" y="224225"/>
                    </a:cubicBezTo>
                    <a:cubicBezTo>
                      <a:pt x="38169" y="224225"/>
                      <a:pt x="38169" y="224225"/>
                      <a:pt x="1017" y="147214"/>
                    </a:cubicBezTo>
                    <a:cubicBezTo>
                      <a:pt x="-1637" y="140687"/>
                      <a:pt x="1017" y="132856"/>
                      <a:pt x="7651" y="128940"/>
                    </a:cubicBezTo>
                    <a:cubicBezTo>
                      <a:pt x="7651" y="128940"/>
                      <a:pt x="7651" y="128940"/>
                      <a:pt x="39496" y="115887"/>
                    </a:cubicBezTo>
                    <a:close/>
                    <a:moveTo>
                      <a:pt x="63900" y="106627"/>
                    </a:moveTo>
                    <a:cubicBezTo>
                      <a:pt x="67524" y="108102"/>
                      <a:pt x="70489" y="111051"/>
                      <a:pt x="71807" y="114982"/>
                    </a:cubicBezTo>
                    <a:cubicBezTo>
                      <a:pt x="71807" y="114982"/>
                      <a:pt x="71807" y="114982"/>
                      <a:pt x="81033" y="133331"/>
                    </a:cubicBezTo>
                    <a:cubicBezTo>
                      <a:pt x="81033" y="133331"/>
                      <a:pt x="81033" y="133331"/>
                      <a:pt x="87623" y="130710"/>
                    </a:cubicBezTo>
                    <a:lnTo>
                      <a:pt x="95803" y="133422"/>
                    </a:lnTo>
                    <a:lnTo>
                      <a:pt x="94055" y="135965"/>
                    </a:lnTo>
                    <a:lnTo>
                      <a:pt x="89115" y="134702"/>
                    </a:lnTo>
                    <a:cubicBezTo>
                      <a:pt x="89115" y="134702"/>
                      <a:pt x="89115" y="134702"/>
                      <a:pt x="83823" y="137407"/>
                    </a:cubicBezTo>
                    <a:cubicBezTo>
                      <a:pt x="83823" y="137407"/>
                      <a:pt x="82500" y="137407"/>
                      <a:pt x="82500" y="137407"/>
                    </a:cubicBezTo>
                    <a:cubicBezTo>
                      <a:pt x="82500" y="137407"/>
                      <a:pt x="82500" y="137407"/>
                      <a:pt x="97053" y="169863"/>
                    </a:cubicBezTo>
                    <a:cubicBezTo>
                      <a:pt x="97053" y="169863"/>
                      <a:pt x="97053" y="169863"/>
                      <a:pt x="98375" y="169863"/>
                    </a:cubicBezTo>
                    <a:lnTo>
                      <a:pt x="103667" y="167158"/>
                    </a:lnTo>
                    <a:cubicBezTo>
                      <a:pt x="106313" y="165806"/>
                      <a:pt x="106313" y="163101"/>
                      <a:pt x="106313" y="161749"/>
                    </a:cubicBezTo>
                    <a:lnTo>
                      <a:pt x="106109" y="161308"/>
                    </a:lnTo>
                    <a:lnTo>
                      <a:pt x="109648" y="161866"/>
                    </a:lnTo>
                    <a:lnTo>
                      <a:pt x="110272" y="161402"/>
                    </a:lnTo>
                    <a:lnTo>
                      <a:pt x="110522" y="164622"/>
                    </a:lnTo>
                    <a:cubicBezTo>
                      <a:pt x="109698" y="166752"/>
                      <a:pt x="108051" y="168718"/>
                      <a:pt x="106074" y="170028"/>
                    </a:cubicBezTo>
                    <a:cubicBezTo>
                      <a:pt x="106074" y="170028"/>
                      <a:pt x="106074" y="170028"/>
                      <a:pt x="99484" y="172650"/>
                    </a:cubicBezTo>
                    <a:cubicBezTo>
                      <a:pt x="99484" y="172650"/>
                      <a:pt x="99484" y="172650"/>
                      <a:pt x="107391" y="192309"/>
                    </a:cubicBezTo>
                    <a:cubicBezTo>
                      <a:pt x="111345" y="198862"/>
                      <a:pt x="107391" y="208036"/>
                      <a:pt x="100802" y="211968"/>
                    </a:cubicBezTo>
                    <a:cubicBezTo>
                      <a:pt x="100802" y="211968"/>
                      <a:pt x="100802" y="211968"/>
                      <a:pt x="91576" y="215900"/>
                    </a:cubicBezTo>
                    <a:cubicBezTo>
                      <a:pt x="91576" y="215900"/>
                      <a:pt x="91576" y="215900"/>
                      <a:pt x="59946" y="172650"/>
                    </a:cubicBezTo>
                    <a:cubicBezTo>
                      <a:pt x="59946" y="172650"/>
                      <a:pt x="59946" y="172650"/>
                      <a:pt x="62582" y="171339"/>
                    </a:cubicBezTo>
                    <a:cubicBezTo>
                      <a:pt x="65218" y="170028"/>
                      <a:pt x="65218" y="167407"/>
                      <a:pt x="63900" y="166097"/>
                    </a:cubicBezTo>
                    <a:cubicBezTo>
                      <a:pt x="63900" y="166097"/>
                      <a:pt x="63900" y="166097"/>
                      <a:pt x="62582" y="163475"/>
                    </a:cubicBezTo>
                    <a:cubicBezTo>
                      <a:pt x="62582" y="162165"/>
                      <a:pt x="59946" y="160854"/>
                      <a:pt x="58628" y="162165"/>
                    </a:cubicBezTo>
                    <a:cubicBezTo>
                      <a:pt x="58628" y="162165"/>
                      <a:pt x="58628" y="162165"/>
                      <a:pt x="54674" y="163475"/>
                    </a:cubicBezTo>
                    <a:cubicBezTo>
                      <a:pt x="54674" y="163475"/>
                      <a:pt x="54674" y="163475"/>
                      <a:pt x="42813" y="111051"/>
                    </a:cubicBezTo>
                    <a:cubicBezTo>
                      <a:pt x="42813" y="111051"/>
                      <a:pt x="42813" y="111051"/>
                      <a:pt x="52038" y="107119"/>
                    </a:cubicBezTo>
                    <a:cubicBezTo>
                      <a:pt x="55992" y="105153"/>
                      <a:pt x="60275" y="105153"/>
                      <a:pt x="63900" y="106627"/>
                    </a:cubicBezTo>
                    <a:close/>
                    <a:moveTo>
                      <a:pt x="221560" y="67725"/>
                    </a:moveTo>
                    <a:cubicBezTo>
                      <a:pt x="226810" y="65087"/>
                      <a:pt x="234687" y="65087"/>
                      <a:pt x="239938" y="67725"/>
                    </a:cubicBezTo>
                    <a:cubicBezTo>
                      <a:pt x="247814" y="73001"/>
                      <a:pt x="250440" y="80915"/>
                      <a:pt x="249127" y="90147"/>
                    </a:cubicBezTo>
                    <a:cubicBezTo>
                      <a:pt x="249127" y="92785"/>
                      <a:pt x="249127" y="96742"/>
                      <a:pt x="249127" y="99380"/>
                    </a:cubicBezTo>
                    <a:cubicBezTo>
                      <a:pt x="249127" y="99380"/>
                      <a:pt x="249127" y="99380"/>
                      <a:pt x="259629" y="162691"/>
                    </a:cubicBezTo>
                    <a:cubicBezTo>
                      <a:pt x="259629" y="162691"/>
                      <a:pt x="259629" y="162691"/>
                      <a:pt x="300324" y="193027"/>
                    </a:cubicBezTo>
                    <a:cubicBezTo>
                      <a:pt x="308200" y="198303"/>
                      <a:pt x="309513" y="207536"/>
                      <a:pt x="304262" y="215450"/>
                    </a:cubicBezTo>
                    <a:cubicBezTo>
                      <a:pt x="299011" y="222045"/>
                      <a:pt x="289822" y="223363"/>
                      <a:pt x="283258" y="219407"/>
                    </a:cubicBezTo>
                    <a:cubicBezTo>
                      <a:pt x="283258" y="219407"/>
                      <a:pt x="281946" y="219407"/>
                      <a:pt x="281946" y="218088"/>
                    </a:cubicBezTo>
                    <a:cubicBezTo>
                      <a:pt x="281946" y="218088"/>
                      <a:pt x="281946" y="218088"/>
                      <a:pt x="236000" y="185113"/>
                    </a:cubicBezTo>
                    <a:cubicBezTo>
                      <a:pt x="232061" y="182475"/>
                      <a:pt x="230749" y="178518"/>
                      <a:pt x="229436" y="174562"/>
                    </a:cubicBezTo>
                    <a:cubicBezTo>
                      <a:pt x="229436" y="174562"/>
                      <a:pt x="229436" y="174562"/>
                      <a:pt x="224185" y="145544"/>
                    </a:cubicBezTo>
                    <a:cubicBezTo>
                      <a:pt x="224185" y="145544"/>
                      <a:pt x="224185" y="145544"/>
                      <a:pt x="196617" y="194346"/>
                    </a:cubicBezTo>
                    <a:cubicBezTo>
                      <a:pt x="196617" y="194346"/>
                      <a:pt x="196617" y="194346"/>
                      <a:pt x="229436" y="243148"/>
                    </a:cubicBezTo>
                    <a:cubicBezTo>
                      <a:pt x="234687" y="249743"/>
                      <a:pt x="234687" y="258976"/>
                      <a:pt x="230749" y="265571"/>
                    </a:cubicBezTo>
                    <a:cubicBezTo>
                      <a:pt x="230749" y="265571"/>
                      <a:pt x="230749" y="265571"/>
                      <a:pt x="195305" y="318329"/>
                    </a:cubicBezTo>
                    <a:cubicBezTo>
                      <a:pt x="188741" y="326243"/>
                      <a:pt x="178239" y="328881"/>
                      <a:pt x="169050" y="323605"/>
                    </a:cubicBezTo>
                    <a:cubicBezTo>
                      <a:pt x="169050" y="323605"/>
                      <a:pt x="169050" y="323605"/>
                      <a:pt x="167737" y="323605"/>
                    </a:cubicBezTo>
                    <a:cubicBezTo>
                      <a:pt x="159861" y="318329"/>
                      <a:pt x="157235" y="305140"/>
                      <a:pt x="162486" y="297226"/>
                    </a:cubicBezTo>
                    <a:cubicBezTo>
                      <a:pt x="162486" y="297226"/>
                      <a:pt x="162486" y="297226"/>
                      <a:pt x="191366" y="255019"/>
                    </a:cubicBezTo>
                    <a:cubicBezTo>
                      <a:pt x="191366" y="255019"/>
                      <a:pt x="191366" y="255019"/>
                      <a:pt x="167737" y="220726"/>
                    </a:cubicBezTo>
                    <a:cubicBezTo>
                      <a:pt x="167737" y="220726"/>
                      <a:pt x="167737" y="220726"/>
                      <a:pt x="70594" y="322286"/>
                    </a:cubicBezTo>
                    <a:cubicBezTo>
                      <a:pt x="65343" y="328881"/>
                      <a:pt x="54841" y="330200"/>
                      <a:pt x="46965" y="326243"/>
                    </a:cubicBezTo>
                    <a:cubicBezTo>
                      <a:pt x="45652" y="324924"/>
                      <a:pt x="44339" y="323605"/>
                      <a:pt x="44339" y="322286"/>
                    </a:cubicBezTo>
                    <a:cubicBezTo>
                      <a:pt x="36463" y="315691"/>
                      <a:pt x="36463" y="303821"/>
                      <a:pt x="43027" y="295907"/>
                    </a:cubicBezTo>
                    <a:cubicBezTo>
                      <a:pt x="43027" y="295907"/>
                      <a:pt x="43027" y="295907"/>
                      <a:pt x="144108" y="189070"/>
                    </a:cubicBezTo>
                    <a:cubicBezTo>
                      <a:pt x="144108" y="185113"/>
                      <a:pt x="145421" y="181156"/>
                      <a:pt x="148046" y="177200"/>
                    </a:cubicBezTo>
                    <a:cubicBezTo>
                      <a:pt x="148046" y="177200"/>
                      <a:pt x="148046" y="177200"/>
                      <a:pt x="190054" y="103337"/>
                    </a:cubicBezTo>
                    <a:cubicBezTo>
                      <a:pt x="190054" y="103337"/>
                      <a:pt x="190054" y="103337"/>
                      <a:pt x="151984" y="107294"/>
                    </a:cubicBezTo>
                    <a:cubicBezTo>
                      <a:pt x="151984" y="107294"/>
                      <a:pt x="151984" y="107294"/>
                      <a:pt x="119166" y="154777"/>
                    </a:cubicBezTo>
                    <a:lnTo>
                      <a:pt x="110272" y="161402"/>
                    </a:lnTo>
                    <a:lnTo>
                      <a:pt x="110027" y="158233"/>
                    </a:lnTo>
                    <a:cubicBezTo>
                      <a:pt x="99484" y="134642"/>
                      <a:pt x="99484" y="134642"/>
                      <a:pt x="99484" y="134642"/>
                    </a:cubicBezTo>
                    <a:lnTo>
                      <a:pt x="95803" y="133422"/>
                    </a:lnTo>
                    <a:lnTo>
                      <a:pt x="97670" y="130706"/>
                    </a:lnTo>
                    <a:cubicBezTo>
                      <a:pt x="102428" y="123781"/>
                      <a:pt x="111946" y="109932"/>
                      <a:pt x="130980" y="82234"/>
                    </a:cubicBezTo>
                    <a:cubicBezTo>
                      <a:pt x="133606" y="78277"/>
                      <a:pt x="137544" y="75639"/>
                      <a:pt x="141482" y="75639"/>
                    </a:cubicBezTo>
                    <a:cubicBezTo>
                      <a:pt x="141482" y="75639"/>
                      <a:pt x="141482" y="75639"/>
                      <a:pt x="221560" y="67725"/>
                    </a:cubicBezTo>
                    <a:close/>
                    <a:moveTo>
                      <a:pt x="276970" y="0"/>
                    </a:moveTo>
                    <a:cubicBezTo>
                      <a:pt x="299328" y="0"/>
                      <a:pt x="317452" y="17769"/>
                      <a:pt x="317452" y="39688"/>
                    </a:cubicBezTo>
                    <a:cubicBezTo>
                      <a:pt x="317452" y="61607"/>
                      <a:pt x="299328" y="79376"/>
                      <a:pt x="276970" y="79376"/>
                    </a:cubicBezTo>
                    <a:cubicBezTo>
                      <a:pt x="254612" y="79376"/>
                      <a:pt x="236488" y="61607"/>
                      <a:pt x="236488" y="39688"/>
                    </a:cubicBezTo>
                    <a:cubicBezTo>
                      <a:pt x="236488" y="17769"/>
                      <a:pt x="254612" y="0"/>
                      <a:pt x="27697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2473454" y="4191000"/>
                <a:ext cx="4191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8354241" y="3774849"/>
              <a:ext cx="2241974" cy="1554043"/>
              <a:chOff x="7361272" y="1678126"/>
              <a:chExt cx="2241974" cy="1554043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7361272" y="2105707"/>
                <a:ext cx="2241974" cy="11264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Users can present on a projector or computer or print out a presentation to make film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7361272" y="1678126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Text add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156330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1346154" y="2234434"/>
            <a:ext cx="3316287" cy="3316287"/>
          </a:xfrm>
          <a:prstGeom prst="roundRect">
            <a:avLst>
              <a:gd name="adj" fmla="val 562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62441" y="2284413"/>
            <a:ext cx="1862394" cy="3216331"/>
            <a:chOff x="4662441" y="2284413"/>
            <a:chExt cx="1862394" cy="3216331"/>
          </a:xfrm>
        </p:grpSpPr>
        <p:sp>
          <p:nvSpPr>
            <p:cNvPr id="22" name="矩形: 圆角 21"/>
            <p:cNvSpPr/>
            <p:nvPr/>
          </p:nvSpPr>
          <p:spPr>
            <a:xfrm>
              <a:off x="5667164" y="2284413"/>
              <a:ext cx="857671" cy="857671"/>
            </a:xfrm>
            <a:prstGeom prst="roundRect">
              <a:avLst>
                <a:gd name="adj" fmla="val 1684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5667164" y="3463743"/>
              <a:ext cx="857671" cy="857671"/>
            </a:xfrm>
            <a:prstGeom prst="roundRect">
              <a:avLst>
                <a:gd name="adj" fmla="val 12404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67164" y="4643073"/>
              <a:ext cx="857671" cy="857671"/>
            </a:xfrm>
            <a:prstGeom prst="roundRect">
              <a:avLst>
                <a:gd name="adj" fmla="val 13514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连接符: 肘形 8"/>
            <p:cNvCxnSpPr>
              <a:stCxn id="3" idx="3"/>
              <a:endCxn id="22" idx="1"/>
            </p:cNvCxnSpPr>
            <p:nvPr/>
          </p:nvCxnSpPr>
          <p:spPr>
            <a:xfrm flipV="1">
              <a:off x="4662441" y="2713249"/>
              <a:ext cx="1004723" cy="1179329"/>
            </a:xfrm>
            <a:prstGeom prst="bentConnector3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连接符: 肘形 25"/>
            <p:cNvCxnSpPr>
              <a:stCxn id="3" idx="3"/>
              <a:endCxn id="23" idx="1"/>
            </p:cNvCxnSpPr>
            <p:nvPr/>
          </p:nvCxnSpPr>
          <p:spPr>
            <a:xfrm>
              <a:off x="4662441" y="3892578"/>
              <a:ext cx="1004723" cy="1"/>
            </a:xfrm>
            <a:prstGeom prst="bentConnector3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连接符: 肘形 27"/>
            <p:cNvCxnSpPr>
              <a:stCxn id="3" idx="3"/>
              <a:endCxn id="24" idx="1"/>
            </p:cNvCxnSpPr>
            <p:nvPr/>
          </p:nvCxnSpPr>
          <p:spPr>
            <a:xfrm>
              <a:off x="4662441" y="3892578"/>
              <a:ext cx="1004723" cy="1179331"/>
            </a:xfrm>
            <a:prstGeom prst="bentConnector3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5120352" y="2668797"/>
              <a:ext cx="88900" cy="889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5120352" y="3843575"/>
              <a:ext cx="88900" cy="889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5120352" y="5029284"/>
              <a:ext cx="88900" cy="889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31"/>
            <p:cNvSpPr/>
            <p:nvPr/>
          </p:nvSpPr>
          <p:spPr>
            <a:xfrm>
              <a:off x="5924550" y="2557054"/>
              <a:ext cx="342900" cy="312386"/>
            </a:xfrm>
            <a:custGeom>
              <a:avLst/>
              <a:gdLst>
                <a:gd name="connsiteX0" fmla="*/ 260506 w 331788"/>
                <a:gd name="connsiteY0" fmla="*/ 76839 h 302264"/>
                <a:gd name="connsiteX1" fmla="*/ 326604 w 331788"/>
                <a:gd name="connsiteY1" fmla="*/ 76839 h 302264"/>
                <a:gd name="connsiteX2" fmla="*/ 326604 w 331788"/>
                <a:gd name="connsiteY2" fmla="*/ 291959 h 302264"/>
                <a:gd name="connsiteX3" fmla="*/ 331788 w 331788"/>
                <a:gd name="connsiteY3" fmla="*/ 297111 h 302264"/>
                <a:gd name="connsiteX4" fmla="*/ 326604 w 331788"/>
                <a:gd name="connsiteY4" fmla="*/ 302264 h 302264"/>
                <a:gd name="connsiteX5" fmla="*/ 5184 w 331788"/>
                <a:gd name="connsiteY5" fmla="*/ 302264 h 302264"/>
                <a:gd name="connsiteX6" fmla="*/ 0 w 331788"/>
                <a:gd name="connsiteY6" fmla="*/ 297111 h 302264"/>
                <a:gd name="connsiteX7" fmla="*/ 5184 w 331788"/>
                <a:gd name="connsiteY7" fmla="*/ 291959 h 302264"/>
                <a:gd name="connsiteX8" fmla="*/ 11664 w 331788"/>
                <a:gd name="connsiteY8" fmla="*/ 291959 h 302264"/>
                <a:gd name="connsiteX9" fmla="*/ 11664 w 331788"/>
                <a:gd name="connsiteY9" fmla="*/ 214670 h 302264"/>
                <a:gd name="connsiteX10" fmla="*/ 77763 w 331788"/>
                <a:gd name="connsiteY10" fmla="*/ 214670 h 302264"/>
                <a:gd name="connsiteX11" fmla="*/ 77763 w 331788"/>
                <a:gd name="connsiteY11" fmla="*/ 291959 h 302264"/>
                <a:gd name="connsiteX12" fmla="*/ 94612 w 331788"/>
                <a:gd name="connsiteY12" fmla="*/ 291959 h 302264"/>
                <a:gd name="connsiteX13" fmla="*/ 94612 w 331788"/>
                <a:gd name="connsiteY13" fmla="*/ 165721 h 302264"/>
                <a:gd name="connsiteX14" fmla="*/ 160710 w 331788"/>
                <a:gd name="connsiteY14" fmla="*/ 165721 h 302264"/>
                <a:gd name="connsiteX15" fmla="*/ 160710 w 331788"/>
                <a:gd name="connsiteY15" fmla="*/ 291959 h 302264"/>
                <a:gd name="connsiteX16" fmla="*/ 177559 w 331788"/>
                <a:gd name="connsiteY16" fmla="*/ 291959 h 302264"/>
                <a:gd name="connsiteX17" fmla="*/ 177559 w 331788"/>
                <a:gd name="connsiteY17" fmla="*/ 121924 h 302264"/>
                <a:gd name="connsiteX18" fmla="*/ 243657 w 331788"/>
                <a:gd name="connsiteY18" fmla="*/ 121924 h 302264"/>
                <a:gd name="connsiteX19" fmla="*/ 243657 w 331788"/>
                <a:gd name="connsiteY19" fmla="*/ 291959 h 302264"/>
                <a:gd name="connsiteX20" fmla="*/ 260506 w 331788"/>
                <a:gd name="connsiteY20" fmla="*/ 291959 h 302264"/>
                <a:gd name="connsiteX21" fmla="*/ 260506 w 331788"/>
                <a:gd name="connsiteY21" fmla="*/ 76839 h 302264"/>
                <a:gd name="connsiteX22" fmla="*/ 212230 w 331788"/>
                <a:gd name="connsiteY22" fmla="*/ 334 h 302264"/>
                <a:gd name="connsiteX23" fmla="*/ 259954 w 331788"/>
                <a:gd name="connsiteY23" fmla="*/ 4179 h 302264"/>
                <a:gd name="connsiteX24" fmla="*/ 261244 w 331788"/>
                <a:gd name="connsiteY24" fmla="*/ 5460 h 302264"/>
                <a:gd name="connsiteX25" fmla="*/ 262534 w 331788"/>
                <a:gd name="connsiteY25" fmla="*/ 5460 h 302264"/>
                <a:gd name="connsiteX26" fmla="*/ 263823 w 331788"/>
                <a:gd name="connsiteY26" fmla="*/ 6742 h 302264"/>
                <a:gd name="connsiteX27" fmla="*/ 263823 w 331788"/>
                <a:gd name="connsiteY27" fmla="*/ 8024 h 302264"/>
                <a:gd name="connsiteX28" fmla="*/ 265113 w 331788"/>
                <a:gd name="connsiteY28" fmla="*/ 8024 h 302264"/>
                <a:gd name="connsiteX29" fmla="*/ 265113 w 331788"/>
                <a:gd name="connsiteY29" fmla="*/ 9305 h 302264"/>
                <a:gd name="connsiteX30" fmla="*/ 265113 w 331788"/>
                <a:gd name="connsiteY30" fmla="*/ 10587 h 302264"/>
                <a:gd name="connsiteX31" fmla="*/ 265113 w 331788"/>
                <a:gd name="connsiteY31" fmla="*/ 11869 h 302264"/>
                <a:gd name="connsiteX32" fmla="*/ 263823 w 331788"/>
                <a:gd name="connsiteY32" fmla="*/ 11869 h 302264"/>
                <a:gd name="connsiteX33" fmla="*/ 244476 w 331788"/>
                <a:gd name="connsiteY33" fmla="*/ 55445 h 302264"/>
                <a:gd name="connsiteX34" fmla="*/ 239316 w 331788"/>
                <a:gd name="connsiteY34" fmla="*/ 58008 h 302264"/>
                <a:gd name="connsiteX35" fmla="*/ 238026 w 331788"/>
                <a:gd name="connsiteY35" fmla="*/ 58008 h 302264"/>
                <a:gd name="connsiteX36" fmla="*/ 234157 w 331788"/>
                <a:gd name="connsiteY36" fmla="*/ 50318 h 302264"/>
                <a:gd name="connsiteX37" fmla="*/ 247055 w 331788"/>
                <a:gd name="connsiteY37" fmla="*/ 23403 h 302264"/>
                <a:gd name="connsiteX38" fmla="*/ 47129 w 331788"/>
                <a:gd name="connsiteY38" fmla="*/ 137470 h 302264"/>
                <a:gd name="connsiteX39" fmla="*/ 44549 w 331788"/>
                <a:gd name="connsiteY39" fmla="*/ 138752 h 302264"/>
                <a:gd name="connsiteX40" fmla="*/ 40680 w 331788"/>
                <a:gd name="connsiteY40" fmla="*/ 136189 h 302264"/>
                <a:gd name="connsiteX41" fmla="*/ 41970 w 331788"/>
                <a:gd name="connsiteY41" fmla="*/ 128499 h 302264"/>
                <a:gd name="connsiteX42" fmla="*/ 241896 w 331788"/>
                <a:gd name="connsiteY42" fmla="*/ 13150 h 302264"/>
                <a:gd name="connsiteX43" fmla="*/ 212230 w 331788"/>
                <a:gd name="connsiteY43" fmla="*/ 10587 h 302264"/>
                <a:gd name="connsiteX44" fmla="*/ 207070 w 331788"/>
                <a:gd name="connsiteY44" fmla="*/ 5460 h 302264"/>
                <a:gd name="connsiteX45" fmla="*/ 212230 w 331788"/>
                <a:gd name="connsiteY45" fmla="*/ 334 h 30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1788" h="302264">
                  <a:moveTo>
                    <a:pt x="260506" y="76839"/>
                  </a:moveTo>
                  <a:cubicBezTo>
                    <a:pt x="260506" y="76839"/>
                    <a:pt x="260506" y="76839"/>
                    <a:pt x="326604" y="76839"/>
                  </a:cubicBezTo>
                  <a:cubicBezTo>
                    <a:pt x="326604" y="76839"/>
                    <a:pt x="326604" y="76839"/>
                    <a:pt x="326604" y="291959"/>
                  </a:cubicBezTo>
                  <a:cubicBezTo>
                    <a:pt x="329196" y="291959"/>
                    <a:pt x="331788" y="294535"/>
                    <a:pt x="331788" y="297111"/>
                  </a:cubicBezTo>
                  <a:cubicBezTo>
                    <a:pt x="331788" y="299688"/>
                    <a:pt x="329196" y="302264"/>
                    <a:pt x="326604" y="302264"/>
                  </a:cubicBezTo>
                  <a:cubicBezTo>
                    <a:pt x="326604" y="302264"/>
                    <a:pt x="326604" y="302264"/>
                    <a:pt x="5184" y="302264"/>
                  </a:cubicBezTo>
                  <a:cubicBezTo>
                    <a:pt x="2592" y="302264"/>
                    <a:pt x="0" y="299688"/>
                    <a:pt x="0" y="297111"/>
                  </a:cubicBezTo>
                  <a:cubicBezTo>
                    <a:pt x="0" y="294535"/>
                    <a:pt x="2592" y="291959"/>
                    <a:pt x="5184" y="291959"/>
                  </a:cubicBezTo>
                  <a:cubicBezTo>
                    <a:pt x="5184" y="291959"/>
                    <a:pt x="5184" y="291959"/>
                    <a:pt x="11664" y="291959"/>
                  </a:cubicBezTo>
                  <a:cubicBezTo>
                    <a:pt x="11664" y="291959"/>
                    <a:pt x="11664" y="291959"/>
                    <a:pt x="11664" y="214670"/>
                  </a:cubicBezTo>
                  <a:cubicBezTo>
                    <a:pt x="11664" y="214670"/>
                    <a:pt x="11664" y="214670"/>
                    <a:pt x="77763" y="214670"/>
                  </a:cubicBezTo>
                  <a:cubicBezTo>
                    <a:pt x="77763" y="214670"/>
                    <a:pt x="77763" y="214670"/>
                    <a:pt x="77763" y="291959"/>
                  </a:cubicBezTo>
                  <a:cubicBezTo>
                    <a:pt x="77763" y="291959"/>
                    <a:pt x="77763" y="291959"/>
                    <a:pt x="94612" y="291959"/>
                  </a:cubicBezTo>
                  <a:cubicBezTo>
                    <a:pt x="94612" y="291959"/>
                    <a:pt x="94612" y="291959"/>
                    <a:pt x="94612" y="165721"/>
                  </a:cubicBezTo>
                  <a:cubicBezTo>
                    <a:pt x="94612" y="165721"/>
                    <a:pt x="94612" y="165721"/>
                    <a:pt x="160710" y="165721"/>
                  </a:cubicBezTo>
                  <a:cubicBezTo>
                    <a:pt x="160710" y="165721"/>
                    <a:pt x="160710" y="165721"/>
                    <a:pt x="160710" y="291959"/>
                  </a:cubicBezTo>
                  <a:cubicBezTo>
                    <a:pt x="160710" y="291959"/>
                    <a:pt x="160710" y="291959"/>
                    <a:pt x="177559" y="291959"/>
                  </a:cubicBezTo>
                  <a:cubicBezTo>
                    <a:pt x="177559" y="291959"/>
                    <a:pt x="177559" y="291959"/>
                    <a:pt x="177559" y="121924"/>
                  </a:cubicBezTo>
                  <a:cubicBezTo>
                    <a:pt x="177559" y="121924"/>
                    <a:pt x="177559" y="121924"/>
                    <a:pt x="243657" y="121924"/>
                  </a:cubicBezTo>
                  <a:cubicBezTo>
                    <a:pt x="243657" y="121924"/>
                    <a:pt x="243657" y="121924"/>
                    <a:pt x="243657" y="291959"/>
                  </a:cubicBezTo>
                  <a:cubicBezTo>
                    <a:pt x="243657" y="291959"/>
                    <a:pt x="243657" y="291959"/>
                    <a:pt x="260506" y="291959"/>
                  </a:cubicBezTo>
                  <a:cubicBezTo>
                    <a:pt x="260506" y="291959"/>
                    <a:pt x="260506" y="291959"/>
                    <a:pt x="260506" y="76839"/>
                  </a:cubicBezTo>
                  <a:close/>
                  <a:moveTo>
                    <a:pt x="212230" y="334"/>
                  </a:moveTo>
                  <a:cubicBezTo>
                    <a:pt x="212230" y="334"/>
                    <a:pt x="212230" y="334"/>
                    <a:pt x="259954" y="4179"/>
                  </a:cubicBezTo>
                  <a:cubicBezTo>
                    <a:pt x="259954" y="4179"/>
                    <a:pt x="261244" y="4179"/>
                    <a:pt x="261244" y="5460"/>
                  </a:cubicBezTo>
                  <a:cubicBezTo>
                    <a:pt x="262534" y="5460"/>
                    <a:pt x="262534" y="5460"/>
                    <a:pt x="262534" y="5460"/>
                  </a:cubicBezTo>
                  <a:cubicBezTo>
                    <a:pt x="262534" y="5460"/>
                    <a:pt x="263823" y="6742"/>
                    <a:pt x="263823" y="6742"/>
                  </a:cubicBezTo>
                  <a:cubicBezTo>
                    <a:pt x="263823" y="6742"/>
                    <a:pt x="263823" y="8024"/>
                    <a:pt x="263823" y="8024"/>
                  </a:cubicBezTo>
                  <a:cubicBezTo>
                    <a:pt x="263823" y="8024"/>
                    <a:pt x="265113" y="8024"/>
                    <a:pt x="265113" y="8024"/>
                  </a:cubicBezTo>
                  <a:cubicBezTo>
                    <a:pt x="265113" y="8024"/>
                    <a:pt x="265113" y="8024"/>
                    <a:pt x="265113" y="9305"/>
                  </a:cubicBezTo>
                  <a:cubicBezTo>
                    <a:pt x="265113" y="9305"/>
                    <a:pt x="265113" y="10587"/>
                    <a:pt x="265113" y="10587"/>
                  </a:cubicBezTo>
                  <a:cubicBezTo>
                    <a:pt x="265113" y="10587"/>
                    <a:pt x="265113" y="11869"/>
                    <a:pt x="265113" y="11869"/>
                  </a:cubicBezTo>
                  <a:cubicBezTo>
                    <a:pt x="263823" y="11869"/>
                    <a:pt x="263823" y="11869"/>
                    <a:pt x="263823" y="11869"/>
                  </a:cubicBezTo>
                  <a:cubicBezTo>
                    <a:pt x="263823" y="11869"/>
                    <a:pt x="263823" y="11869"/>
                    <a:pt x="244476" y="55445"/>
                  </a:cubicBezTo>
                  <a:cubicBezTo>
                    <a:pt x="244476" y="56726"/>
                    <a:pt x="241896" y="58008"/>
                    <a:pt x="239316" y="58008"/>
                  </a:cubicBezTo>
                  <a:cubicBezTo>
                    <a:pt x="239316" y="58008"/>
                    <a:pt x="238026" y="58008"/>
                    <a:pt x="238026" y="58008"/>
                  </a:cubicBezTo>
                  <a:cubicBezTo>
                    <a:pt x="234157" y="56726"/>
                    <a:pt x="232867" y="52881"/>
                    <a:pt x="234157" y="50318"/>
                  </a:cubicBezTo>
                  <a:cubicBezTo>
                    <a:pt x="234157" y="50318"/>
                    <a:pt x="234157" y="50318"/>
                    <a:pt x="247055" y="23403"/>
                  </a:cubicBezTo>
                  <a:cubicBezTo>
                    <a:pt x="247055" y="23403"/>
                    <a:pt x="247055" y="23403"/>
                    <a:pt x="47129" y="137470"/>
                  </a:cubicBezTo>
                  <a:cubicBezTo>
                    <a:pt x="47129" y="138752"/>
                    <a:pt x="45839" y="138752"/>
                    <a:pt x="44549" y="138752"/>
                  </a:cubicBezTo>
                  <a:cubicBezTo>
                    <a:pt x="43260" y="138752"/>
                    <a:pt x="40680" y="137470"/>
                    <a:pt x="40680" y="136189"/>
                  </a:cubicBezTo>
                  <a:cubicBezTo>
                    <a:pt x="38100" y="133625"/>
                    <a:pt x="39390" y="129780"/>
                    <a:pt x="41970" y="128499"/>
                  </a:cubicBezTo>
                  <a:cubicBezTo>
                    <a:pt x="41970" y="128499"/>
                    <a:pt x="41970" y="128499"/>
                    <a:pt x="241896" y="13150"/>
                  </a:cubicBezTo>
                  <a:cubicBezTo>
                    <a:pt x="241896" y="13150"/>
                    <a:pt x="241896" y="13150"/>
                    <a:pt x="212230" y="10587"/>
                  </a:cubicBezTo>
                  <a:cubicBezTo>
                    <a:pt x="208360" y="10587"/>
                    <a:pt x="207070" y="8024"/>
                    <a:pt x="207070" y="5460"/>
                  </a:cubicBezTo>
                  <a:cubicBezTo>
                    <a:pt x="207070" y="1615"/>
                    <a:pt x="209650" y="-948"/>
                    <a:pt x="212230" y="3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3" name="椭圆 32"/>
            <p:cNvSpPr/>
            <p:nvPr/>
          </p:nvSpPr>
          <p:spPr>
            <a:xfrm>
              <a:off x="5952441" y="3716575"/>
              <a:ext cx="287117" cy="342900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4" name="椭圆 33"/>
            <p:cNvSpPr/>
            <p:nvPr/>
          </p:nvSpPr>
          <p:spPr>
            <a:xfrm>
              <a:off x="5924550" y="4915732"/>
              <a:ext cx="342900" cy="312352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1" name="组合 20"/>
          <p:cNvGrpSpPr/>
          <p:nvPr/>
        </p:nvGrpSpPr>
        <p:grpSpPr>
          <a:xfrm>
            <a:off x="6680622" y="2251867"/>
            <a:ext cx="4234123" cy="962022"/>
            <a:chOff x="6798183" y="1678126"/>
            <a:chExt cx="4234123" cy="962022"/>
          </a:xfrm>
        </p:grpSpPr>
        <p:sp>
          <p:nvSpPr>
            <p:cNvPr id="25" name="矩形 24"/>
            <p:cNvSpPr/>
            <p:nvPr/>
          </p:nvSpPr>
          <p:spPr>
            <a:xfrm>
              <a:off x="6798183" y="2030750"/>
              <a:ext cx="423412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to make film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80622" y="3407014"/>
            <a:ext cx="4234123" cy="962022"/>
            <a:chOff x="6798183" y="1678126"/>
            <a:chExt cx="4234123" cy="962022"/>
          </a:xfrm>
        </p:grpSpPr>
        <p:sp>
          <p:nvSpPr>
            <p:cNvPr id="36" name="矩形 35"/>
            <p:cNvSpPr/>
            <p:nvPr/>
          </p:nvSpPr>
          <p:spPr>
            <a:xfrm>
              <a:off x="6798183" y="2030750"/>
              <a:ext cx="423412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to make film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680622" y="4571474"/>
            <a:ext cx="4234123" cy="962022"/>
            <a:chOff x="6798183" y="1678126"/>
            <a:chExt cx="4234123" cy="962022"/>
          </a:xfrm>
        </p:grpSpPr>
        <p:sp>
          <p:nvSpPr>
            <p:cNvPr id="40" name="矩形 39"/>
            <p:cNvSpPr/>
            <p:nvPr/>
          </p:nvSpPr>
          <p:spPr>
            <a:xfrm>
              <a:off x="6798183" y="2030750"/>
              <a:ext cx="423412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to make film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31554"/>
      </p:ext>
    </p:extLst>
  </p:cSld>
  <p:clrMapOvr>
    <a:masterClrMapping/>
  </p:clrMapOvr>
  <p:transition spd="slow" advTm="4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20" name="组合 19"/>
          <p:cNvGrpSpPr/>
          <p:nvPr/>
        </p:nvGrpSpPr>
        <p:grpSpPr>
          <a:xfrm>
            <a:off x="6855105" y="2201110"/>
            <a:ext cx="4059638" cy="1241782"/>
            <a:chOff x="6798184" y="1678126"/>
            <a:chExt cx="4059638" cy="1241782"/>
          </a:xfrm>
        </p:grpSpPr>
        <p:sp>
          <p:nvSpPr>
            <p:cNvPr id="21" name="矩形 20"/>
            <p:cNvSpPr/>
            <p:nvPr/>
          </p:nvSpPr>
          <p:spPr>
            <a:xfrm>
              <a:off x="6798184" y="2074292"/>
              <a:ext cx="4059638" cy="8456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into film for wider application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798184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881773"/>
      </p:ext>
    </p:extLst>
  </p:cSld>
  <p:clrMapOvr>
    <a:masterClrMapping/>
  </p:clrMapOvr>
  <p:transition spd="slow" advTm="4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8000" y="4105072"/>
            <a:ext cx="11169650" cy="22766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矩形 3"/>
          <p:cNvSpPr/>
          <p:nvPr/>
        </p:nvSpPr>
        <p:spPr>
          <a:xfrm>
            <a:off x="514350" y="476250"/>
            <a:ext cx="11163300" cy="59055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518400" y="3639241"/>
            <a:ext cx="906259" cy="906259"/>
            <a:chOff x="6781800" y="3514522"/>
            <a:chExt cx="1181100" cy="1181100"/>
          </a:xfrm>
        </p:grpSpPr>
        <p:sp>
          <p:nvSpPr>
            <p:cNvPr id="27" name="椭圆 26"/>
            <p:cNvSpPr/>
            <p:nvPr/>
          </p:nvSpPr>
          <p:spPr>
            <a:xfrm>
              <a:off x="6781800" y="3514522"/>
              <a:ext cx="1181100" cy="118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椭圆 12"/>
            <p:cNvSpPr/>
            <p:nvPr/>
          </p:nvSpPr>
          <p:spPr>
            <a:xfrm>
              <a:off x="7040950" y="3762172"/>
              <a:ext cx="662800" cy="685800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85673" y="3639241"/>
            <a:ext cx="906259" cy="906259"/>
            <a:chOff x="6781800" y="3514522"/>
            <a:chExt cx="1181100" cy="1181100"/>
          </a:xfrm>
        </p:grpSpPr>
        <p:sp>
          <p:nvSpPr>
            <p:cNvPr id="30" name="椭圆 29"/>
            <p:cNvSpPr/>
            <p:nvPr/>
          </p:nvSpPr>
          <p:spPr>
            <a:xfrm>
              <a:off x="6781800" y="3514522"/>
              <a:ext cx="1181100" cy="118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椭圆 16"/>
            <p:cNvSpPr/>
            <p:nvPr/>
          </p:nvSpPr>
          <p:spPr>
            <a:xfrm>
              <a:off x="7029450" y="3790287"/>
              <a:ext cx="685800" cy="629569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052945" y="3639241"/>
            <a:ext cx="906259" cy="906259"/>
            <a:chOff x="6781800" y="3514522"/>
            <a:chExt cx="1181100" cy="1181100"/>
          </a:xfrm>
        </p:grpSpPr>
        <p:sp>
          <p:nvSpPr>
            <p:cNvPr id="33" name="椭圆 32"/>
            <p:cNvSpPr/>
            <p:nvPr/>
          </p:nvSpPr>
          <p:spPr>
            <a:xfrm>
              <a:off x="6781800" y="3514522"/>
              <a:ext cx="1181100" cy="118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椭圆 19"/>
            <p:cNvSpPr/>
            <p:nvPr/>
          </p:nvSpPr>
          <p:spPr>
            <a:xfrm>
              <a:off x="7039697" y="3762172"/>
              <a:ext cx="665305" cy="685800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22" name="直接连接符 21"/>
          <p:cNvCxnSpPr>
            <a:cxnSpLocks/>
          </p:cNvCxnSpPr>
          <p:nvPr/>
        </p:nvCxnSpPr>
        <p:spPr>
          <a:xfrm>
            <a:off x="1488333" y="5097295"/>
            <a:ext cx="1926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400783" y="4327854"/>
            <a:ext cx="210117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时尚中黑简体" panose="01010104010101010101" pitchFamily="2" charset="-122"/>
                <a:cs typeface="+mn-cs"/>
              </a:rPr>
              <a:t>PART 02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00784" y="5164474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</p:spTree>
    <p:extLst>
      <p:ext uri="{BB962C8B-B14F-4D97-AF65-F5344CB8AC3E}">
        <p14:creationId xmlns:p14="http://schemas.microsoft.com/office/powerpoint/2010/main" val="640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:a14="http://schemas.microsoft.com/office/drawing/2010/main" xmlns="">
      <p:transition spd="slow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2191" y="711201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等线" panose="02010600030101010101" pitchFamily="2" charset="-122"/>
              </a:rPr>
              <a:t>INSERT THE SUBTITLE OF YOUR PRESENTATION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55688" y="2525486"/>
            <a:ext cx="5167085" cy="0"/>
            <a:chOff x="3091543" y="3033486"/>
            <a:chExt cx="5167085" cy="0"/>
          </a:xfrm>
        </p:grpSpPr>
        <p:cxnSp>
          <p:nvCxnSpPr>
            <p:cNvPr id="6" name="直接连接符 5"/>
            <p:cNvCxnSpPr>
              <a:cxnSpLocks/>
            </p:cNvCxnSpPr>
            <p:nvPr/>
          </p:nvCxnSpPr>
          <p:spPr>
            <a:xfrm>
              <a:off x="3091543" y="3033486"/>
              <a:ext cx="5167085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cxnSpLocks/>
            </p:cNvCxnSpPr>
            <p:nvPr/>
          </p:nvCxnSpPr>
          <p:spPr>
            <a:xfrm>
              <a:off x="3386609" y="3033486"/>
              <a:ext cx="1286991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055688" y="3803310"/>
            <a:ext cx="5167085" cy="0"/>
            <a:chOff x="3091543" y="3033486"/>
            <a:chExt cx="5167085" cy="0"/>
          </a:xfrm>
        </p:grpSpPr>
        <p:cxnSp>
          <p:nvCxnSpPr>
            <p:cNvPr id="27" name="直接连接符 26"/>
            <p:cNvCxnSpPr>
              <a:cxnSpLocks/>
            </p:cNvCxnSpPr>
            <p:nvPr/>
          </p:nvCxnSpPr>
          <p:spPr>
            <a:xfrm>
              <a:off x="3091543" y="3033486"/>
              <a:ext cx="5167085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cxnSpLocks/>
            </p:cNvCxnSpPr>
            <p:nvPr/>
          </p:nvCxnSpPr>
          <p:spPr>
            <a:xfrm>
              <a:off x="3386609" y="3033486"/>
              <a:ext cx="1286991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1055688" y="5081134"/>
            <a:ext cx="5167085" cy="0"/>
            <a:chOff x="3091543" y="3033486"/>
            <a:chExt cx="5167085" cy="0"/>
          </a:xfrm>
        </p:grpSpPr>
        <p:cxnSp>
          <p:nvCxnSpPr>
            <p:cNvPr id="37" name="直接连接符 36"/>
            <p:cNvCxnSpPr>
              <a:cxnSpLocks/>
            </p:cNvCxnSpPr>
            <p:nvPr/>
          </p:nvCxnSpPr>
          <p:spPr>
            <a:xfrm>
              <a:off x="3091543" y="3033486"/>
              <a:ext cx="5167085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cxnSpLocks/>
            </p:cNvCxnSpPr>
            <p:nvPr/>
          </p:nvCxnSpPr>
          <p:spPr>
            <a:xfrm>
              <a:off x="3386609" y="3033486"/>
              <a:ext cx="1286991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7" name="组合 16"/>
          <p:cNvGrpSpPr/>
          <p:nvPr/>
        </p:nvGrpSpPr>
        <p:grpSpPr>
          <a:xfrm>
            <a:off x="1289052" y="2101883"/>
            <a:ext cx="4806947" cy="1049106"/>
            <a:chOff x="6798183" y="1591042"/>
            <a:chExt cx="4806947" cy="1049106"/>
          </a:xfrm>
        </p:grpSpPr>
        <p:sp>
          <p:nvSpPr>
            <p:cNvPr id="18" name="矩形 17"/>
            <p:cNvSpPr/>
            <p:nvPr/>
          </p:nvSpPr>
          <p:spPr>
            <a:xfrm>
              <a:off x="6798183" y="2030750"/>
              <a:ext cx="480694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into film for wider application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798184" y="1591042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89052" y="3378603"/>
            <a:ext cx="4806947" cy="1049106"/>
            <a:chOff x="6798183" y="1591042"/>
            <a:chExt cx="4806947" cy="1049106"/>
          </a:xfrm>
        </p:grpSpPr>
        <p:sp>
          <p:nvSpPr>
            <p:cNvPr id="22" name="矩形 21"/>
            <p:cNvSpPr/>
            <p:nvPr/>
          </p:nvSpPr>
          <p:spPr>
            <a:xfrm>
              <a:off x="6798183" y="2030750"/>
              <a:ext cx="480694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into film for wider application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798184" y="1591042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289052" y="4657053"/>
            <a:ext cx="4806947" cy="1049106"/>
            <a:chOff x="6798183" y="1591042"/>
            <a:chExt cx="4806947" cy="1049106"/>
          </a:xfrm>
        </p:grpSpPr>
        <p:sp>
          <p:nvSpPr>
            <p:cNvPr id="26" name="矩形 25"/>
            <p:cNvSpPr/>
            <p:nvPr/>
          </p:nvSpPr>
          <p:spPr>
            <a:xfrm>
              <a:off x="6798183" y="2030750"/>
              <a:ext cx="480694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out a presentation into film for wider application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798184" y="1591042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added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50492"/>
      </p:ext>
    </p:extLst>
  </p:cSld>
  <p:clrMapOvr>
    <a:masterClrMapping/>
  </p:clrMapOvr>
  <p:transition spd="slow" advTm="4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1B94F"/>
      </a:accent1>
      <a:accent2>
        <a:srgbClr val="46A4DB"/>
      </a:accent2>
      <a:accent3>
        <a:srgbClr val="E5583A"/>
      </a:accent3>
      <a:accent4>
        <a:srgbClr val="F9B439"/>
      </a:accent4>
      <a:accent5>
        <a:srgbClr val="7C69A8"/>
      </a:accent5>
      <a:accent6>
        <a:srgbClr val="404F64"/>
      </a:accent6>
      <a:hlink>
        <a:srgbClr val="81B94F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1B94F"/>
    </a:accent1>
    <a:accent2>
      <a:srgbClr val="46A4DB"/>
    </a:accent2>
    <a:accent3>
      <a:srgbClr val="E5583A"/>
    </a:accent3>
    <a:accent4>
      <a:srgbClr val="F9B439"/>
    </a:accent4>
    <a:accent5>
      <a:srgbClr val="7C69A8"/>
    </a:accent5>
    <a:accent6>
      <a:srgbClr val="404F64"/>
    </a:accent6>
    <a:hlink>
      <a:srgbClr val="81B94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1B94F"/>
    </a:accent1>
    <a:accent2>
      <a:srgbClr val="46A4DB"/>
    </a:accent2>
    <a:accent3>
      <a:srgbClr val="E5583A"/>
    </a:accent3>
    <a:accent4>
      <a:srgbClr val="F9B439"/>
    </a:accent4>
    <a:accent5>
      <a:srgbClr val="7C69A8"/>
    </a:accent5>
    <a:accent6>
      <a:srgbClr val="404F64"/>
    </a:accent6>
    <a:hlink>
      <a:srgbClr val="81B94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1339</Words>
  <Application>Microsoft Office PowerPoint</Application>
  <PresentationFormat>宽屏</PresentationFormat>
  <Paragraphs>186</Paragraphs>
  <Slides>28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时尚中黑简体</vt:lpstr>
      <vt:lpstr>微软雅黑</vt:lpstr>
      <vt:lpstr>Arial</vt:lpstr>
      <vt:lpstr>Calibri</vt:lpstr>
      <vt:lpstr>Impact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44</cp:revision>
  <dcterms:created xsi:type="dcterms:W3CDTF">2017-05-25T06:19:39Z</dcterms:created>
  <dcterms:modified xsi:type="dcterms:W3CDTF">2020-06-07T13:56:27Z</dcterms:modified>
</cp:coreProperties>
</file>