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258" r:id="rId6"/>
    <p:sldId id="341" r:id="rId7"/>
    <p:sldId id="260" r:id="rId8"/>
    <p:sldId id="298" r:id="rId9"/>
    <p:sldId id="307" r:id="rId10"/>
    <p:sldId id="362" r:id="rId11"/>
    <p:sldId id="313" r:id="rId12"/>
    <p:sldId id="364" r:id="rId13"/>
    <p:sldId id="311" r:id="rId14"/>
    <p:sldId id="365" r:id="rId15"/>
    <p:sldId id="310" r:id="rId16"/>
    <p:sldId id="314" r:id="rId17"/>
    <p:sldId id="309" r:id="rId18"/>
    <p:sldId id="312" r:id="rId19"/>
    <p:sldId id="317" r:id="rId20"/>
    <p:sldId id="315" r:id="rId21"/>
    <p:sldId id="316" r:id="rId22"/>
    <p:sldId id="361" r:id="rId23"/>
    <p:sldId id="318" r:id="rId24"/>
    <p:sldId id="319" r:id="rId25"/>
    <p:sldId id="323" r:id="rId26"/>
    <p:sldId id="321" r:id="rId27"/>
    <p:sldId id="325" r:id="rId28"/>
    <p:sldId id="358" r:id="rId29"/>
    <p:sldId id="322" r:id="rId30"/>
    <p:sldId id="324" r:id="rId31"/>
    <p:sldId id="329" r:id="rId32"/>
    <p:sldId id="327" r:id="rId33"/>
    <p:sldId id="328" r:id="rId34"/>
    <p:sldId id="363" r:id="rId35"/>
    <p:sldId id="330" r:id="rId36"/>
    <p:sldId id="331" r:id="rId37"/>
    <p:sldId id="335" r:id="rId38"/>
    <p:sldId id="333" r:id="rId39"/>
    <p:sldId id="334" r:id="rId40"/>
    <p:sldId id="285" r:id="rId41"/>
    <p:sldId id="336" r:id="rId42"/>
    <p:sldId id="337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1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97" d="100"/>
          <a:sy n="97" d="100"/>
        </p:scale>
        <p:origin x="58" y="72"/>
      </p:cViewPr>
      <p:guideLst>
        <p:guide orient="horz" pos="2184"/>
        <p:guide pos="381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4"/>
              </a:solidFill>
            </c:spPr>
            <c:extLst>
              <c:ext xmlns:c16="http://schemas.microsoft.com/office/drawing/2014/chart" uri="{C3380CC4-5D6E-409C-BE32-E72D297353CC}">
                <c16:uniqueId val="{00000001-2753-4CC9-BF42-3E925FEC5A3A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2753-4CC9-BF42-3E925FEC5A3A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2753-4CC9-BF42-3E925FEC5A3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1-73FA-48EA-AA22-CF69390F2E53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73FA-48EA-AA22-CF69390F2E53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30</c:v>
                </c:pt>
                <c:pt idx="1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3FA-48EA-AA22-CF69390F2E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DD7B-47E9-AB0E-118BE0714500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DD7B-47E9-AB0E-118BE0714500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50</c:v>
                </c:pt>
                <c:pt idx="1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7B-47E9-AB0E-118BE0714500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244920950180799"/>
          <c:y val="6.9859291285741004E-2"/>
          <c:w val="0.70551784182982402"/>
          <c:h val="0.86028141742851805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%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</c:spPr>
            <c:extLst>
              <c:ext xmlns:c16="http://schemas.microsoft.com/office/drawing/2014/chart" uri="{C3380CC4-5D6E-409C-BE32-E72D297353CC}">
                <c16:uniqueId val="{00000001-0447-4968-A2D3-17CDC08133ED}"/>
              </c:ext>
            </c:extLst>
          </c:dPt>
          <c:dPt>
            <c:idx val="1"/>
            <c:bubble3D val="0"/>
            <c:spPr>
              <a:pattFill prst="ltDnDiag">
                <a:fgClr>
                  <a:schemeClr val="bg1">
                    <a:lumMod val="65000"/>
                  </a:schemeClr>
                </a:fgClr>
                <a:bgClr>
                  <a:schemeClr val="bg1">
                    <a:lumMod val="95000"/>
                  </a:schemeClr>
                </a:bgClr>
              </a:pattFill>
            </c:spPr>
            <c:extLst>
              <c:ext xmlns:c16="http://schemas.microsoft.com/office/drawing/2014/chart" uri="{C3380CC4-5D6E-409C-BE32-E72D297353CC}">
                <c16:uniqueId val="{00000003-0447-4968-A2D3-17CDC08133ED}"/>
              </c:ext>
            </c:extLst>
          </c:dPt>
          <c:cat>
            <c:strRef>
              <c:f>Sheet1!$A$2:$A$3</c:f>
              <c:strCache>
                <c:ptCount val="2"/>
                <c:pt idx="0">
                  <c:v>colored</c:v>
                </c:pt>
                <c:pt idx="1">
                  <c:v>blank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447-4968-A2D3-17CDC08133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  <c:holeSize val="84"/>
      </c:doughnutChart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area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9C9-4B1F-813D-59BF0F05E368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30</c:v>
                </c:pt>
                <c:pt idx="1">
                  <c:v>35</c:v>
                </c:pt>
                <c:pt idx="2">
                  <c:v>50</c:v>
                </c:pt>
                <c:pt idx="3">
                  <c:v>60</c:v>
                </c:pt>
                <c:pt idx="4">
                  <c:v>70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89C9-4B1F-813D-59BF0F05E368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accent2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30</c:v>
                </c:pt>
                <c:pt idx="1">
                  <c:v>25</c:v>
                </c:pt>
                <c:pt idx="2">
                  <c:v>35</c:v>
                </c:pt>
                <c:pt idx="3">
                  <c:v>40</c:v>
                </c:pt>
                <c:pt idx="4">
                  <c:v>50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89C9-4B1F-813D-59BF0F05E368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solidFill>
              <a:schemeClr val="accent3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10</c:v>
                </c:pt>
                <c:pt idx="1">
                  <c:v>15</c:v>
                </c:pt>
                <c:pt idx="2">
                  <c:v>25</c:v>
                </c:pt>
                <c:pt idx="3">
                  <c:v>30</c:v>
                </c:pt>
                <c:pt idx="4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89C9-4B1F-813D-59BF0F05E368}"/>
            </c:ext>
          </c:extLst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열1</c:v>
                </c:pt>
              </c:strCache>
            </c:strRef>
          </c:tx>
          <c:spPr>
            <a:solidFill>
              <a:schemeClr val="accent4"/>
            </a:solidFill>
            <a:ln w="25400">
              <a:noFill/>
            </a:ln>
            <a:effectLst/>
          </c:spPr>
          <c:cat>
            <c:strRef>
              <c:f>Sheet1!$A$2:$A$6</c:f>
              <c:strCache>
                <c:ptCount val="5"/>
                <c:pt idx="0">
                  <c:v>Text</c:v>
                </c:pt>
                <c:pt idx="1">
                  <c:v>Text</c:v>
                </c:pt>
                <c:pt idx="2">
                  <c:v>Text</c:v>
                </c:pt>
                <c:pt idx="3">
                  <c:v>Text</c:v>
                </c:pt>
                <c:pt idx="4">
                  <c:v>Text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>
                  <c:v>5</c:v>
                </c:pt>
                <c:pt idx="1">
                  <c:v>10</c:v>
                </c:pt>
                <c:pt idx="2">
                  <c:v>20</c:v>
                </c:pt>
                <c:pt idx="3">
                  <c:v>25</c:v>
                </c:pt>
                <c:pt idx="4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9C9-4B1F-813D-59BF0F05E36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503780896"/>
        <c:axId val="503792048"/>
      </c:areaChart>
      <c:catAx>
        <c:axId val="50378089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03792048"/>
        <c:crosses val="autoZero"/>
        <c:auto val="1"/>
        <c:lblAlgn val="ctr"/>
        <c:lblOffset val="100"/>
        <c:noMultiLvlLbl val="0"/>
      </c:catAx>
      <c:valAx>
        <c:axId val="50379204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solidFill>
              <a:schemeClr val="tx1">
                <a:lumMod val="75000"/>
                <a:lumOff val="25000"/>
              </a:schemeClr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ea typeface="+mn-ea"/>
                <a:cs typeface="+mn-cs"/>
              </a:defRPr>
            </a:pPr>
            <a:endParaRPr lang="zh-CN"/>
          </a:p>
        </c:txPr>
        <c:crossAx val="503780896"/>
        <c:crosses val="autoZero"/>
        <c:crossBetween val="midCat"/>
      </c:valAx>
      <c:spPr>
        <a:noFill/>
        <a:ln w="25400">
          <a:noFill/>
        </a:ln>
        <a:effectLst/>
      </c:spPr>
    </c:plotArea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>
          <a:latin typeface="+mn-ea"/>
          <a:ea typeface="+mn-ea"/>
        </a:defRPr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7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Images and Conten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>
            <a:extLst>
              <a:ext uri="{FF2B5EF4-FFF2-40B4-BE49-F238E27FC236}">
                <a16:creationId xmlns:a16="http://schemas.microsoft.com/office/drawing/2014/main" id="{46D86C4E-53B1-4EE3-B579-74CF6645166B}"/>
              </a:ext>
            </a:extLst>
          </p:cNvPr>
          <p:cNvSpPr/>
          <p:nvPr userDrawn="1"/>
        </p:nvSpPr>
        <p:spPr>
          <a:xfrm>
            <a:off x="4439816" y="0"/>
            <a:ext cx="3312368" cy="685800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217C1D0-8F6E-4B8C-9CB3-15FE37E0974A}"/>
              </a:ext>
            </a:extLst>
          </p:cNvPr>
          <p:cNvGrpSpPr/>
          <p:nvPr userDrawn="1"/>
        </p:nvGrpSpPr>
        <p:grpSpPr>
          <a:xfrm>
            <a:off x="4818634" y="1149741"/>
            <a:ext cx="2606985" cy="4582943"/>
            <a:chOff x="4871870" y="1763729"/>
            <a:chExt cx="2448272" cy="4303935"/>
          </a:xfrm>
        </p:grpSpPr>
        <p:grpSp>
          <p:nvGrpSpPr>
            <p:cNvPr id="9" name="Group 3">
              <a:extLst>
                <a:ext uri="{FF2B5EF4-FFF2-40B4-BE49-F238E27FC236}">
                  <a16:creationId xmlns:a16="http://schemas.microsoft.com/office/drawing/2014/main" id="{A15C107C-3F87-484B-AB59-DABE4EE71ED7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1" name="Rounded Rectangle 4">
                <a:extLst>
                  <a:ext uri="{FF2B5EF4-FFF2-40B4-BE49-F238E27FC236}">
                    <a16:creationId xmlns:a16="http://schemas.microsoft.com/office/drawing/2014/main" id="{DCA52866-314D-4A7F-8C20-C1CCDEB84BDA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2" name="Rectangle 5">
                <a:extLst>
                  <a:ext uri="{FF2B5EF4-FFF2-40B4-BE49-F238E27FC236}">
                    <a16:creationId xmlns:a16="http://schemas.microsoft.com/office/drawing/2014/main" id="{5AD0FE50-13A9-45F9-AD25-A4E3A2F3A776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3" name="Group 6">
                <a:extLst>
                  <a:ext uri="{FF2B5EF4-FFF2-40B4-BE49-F238E27FC236}">
                    <a16:creationId xmlns:a16="http://schemas.microsoft.com/office/drawing/2014/main" id="{16189E23-2395-447C-9801-DD31C8B8EA69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4" name="Oval 7">
                  <a:extLst>
                    <a:ext uri="{FF2B5EF4-FFF2-40B4-BE49-F238E27FC236}">
                      <a16:creationId xmlns:a16="http://schemas.microsoft.com/office/drawing/2014/main" id="{129DCA91-BC2E-4882-8C19-238AA1A081C1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5" name="Rounded Rectangle 8">
                  <a:extLst>
                    <a:ext uri="{FF2B5EF4-FFF2-40B4-BE49-F238E27FC236}">
                      <a16:creationId xmlns:a16="http://schemas.microsoft.com/office/drawing/2014/main" id="{A5383EAB-331E-4D27-BFD1-D0063FD134E8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0" name="Picture Placeholder 2">
              <a:extLst>
                <a:ext uri="{FF2B5EF4-FFF2-40B4-BE49-F238E27FC236}">
                  <a16:creationId xmlns:a16="http://schemas.microsoft.com/office/drawing/2014/main" id="{16F0B6B5-C336-4395-90C0-D62F21DD0473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  <p:sp>
        <p:nvSpPr>
          <p:cNvPr id="8" name="Picture Placeholder 2">
            <a:extLst>
              <a:ext uri="{FF2B5EF4-FFF2-40B4-BE49-F238E27FC236}">
                <a16:creationId xmlns:a16="http://schemas.microsoft.com/office/drawing/2014/main" id="{2BD43F86-E489-4FF1-B499-7BF132B537E4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4969246" y="1532467"/>
            <a:ext cx="2306197" cy="371063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52162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2"/>
          <p:cNvSpPr>
            <a:spLocks noGrp="1"/>
          </p:cNvSpPr>
          <p:nvPr>
            <p:ph type="pic" idx="12" hasCustomPrompt="1"/>
          </p:nvPr>
        </p:nvSpPr>
        <p:spPr>
          <a:xfrm>
            <a:off x="4630866" y="-8359"/>
            <a:ext cx="7561133" cy="686635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80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Place 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10032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val 14">
            <a:extLst>
              <a:ext uri="{FF2B5EF4-FFF2-40B4-BE49-F238E27FC236}">
                <a16:creationId xmlns:a16="http://schemas.microsoft.com/office/drawing/2014/main" id="{21E995DC-8B26-4104-A403-66DF34B91A1A}"/>
              </a:ext>
            </a:extLst>
          </p:cNvPr>
          <p:cNvSpPr/>
          <p:nvPr userDrawn="1"/>
        </p:nvSpPr>
        <p:spPr>
          <a:xfrm>
            <a:off x="6931011" y="5255269"/>
            <a:ext cx="4218052" cy="427271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  <a:effectLst>
            <a:softEdge rad="203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5" name="Graphic 14">
            <a:extLst>
              <a:ext uri="{FF2B5EF4-FFF2-40B4-BE49-F238E27FC236}">
                <a16:creationId xmlns:a16="http://schemas.microsoft.com/office/drawing/2014/main" id="{CA850107-F76D-46E4-B57C-7D5196768D1B}"/>
              </a:ext>
            </a:extLst>
          </p:cNvPr>
          <p:cNvGrpSpPr/>
          <p:nvPr userDrawn="1"/>
        </p:nvGrpSpPr>
        <p:grpSpPr>
          <a:xfrm>
            <a:off x="6568172" y="1545963"/>
            <a:ext cx="4939934" cy="3885342"/>
            <a:chOff x="2444748" y="555045"/>
            <a:chExt cx="7282048" cy="5727454"/>
          </a:xfrm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3D85D5B7-1E43-41A4-9F3C-90E505FE49BB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4447EF6-E7A5-48ED-BAE6-EF77E882AD40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0B31FA64-4BEB-4840-99FB-964A145116A0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2BCF38F3-F16F-4AA1-AA6F-1E77CE7867C0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559FD6CB-5593-4752-A3C9-0733D646B98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78ACD4C-59FC-45EB-8ABC-A09F563C5A34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5D1A95AF-227A-4959-BBC8-FD0182A5E13E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8D69FDE-6BD3-4309-8D4A-36AA17F6B91B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2" name="Picture Placeholder 2">
            <a:extLst>
              <a:ext uri="{FF2B5EF4-FFF2-40B4-BE49-F238E27FC236}">
                <a16:creationId xmlns:a16="http://schemas.microsoft.com/office/drawing/2014/main" id="{54312876-77EA-45DB-8537-391C9D397FD5}"/>
              </a:ext>
            </a:extLst>
          </p:cNvPr>
          <p:cNvSpPr>
            <a:spLocks noGrp="1"/>
          </p:cNvSpPr>
          <p:nvPr>
            <p:ph type="pic" idx="22" hasCustomPrompt="1"/>
          </p:nvPr>
        </p:nvSpPr>
        <p:spPr>
          <a:xfrm>
            <a:off x="-1" y="1658054"/>
            <a:ext cx="6593151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F917C34-B1B4-4B39-BDB8-A3B13B502DF4}"/>
              </a:ext>
            </a:extLst>
          </p:cNvPr>
          <p:cNvSpPr>
            <a:spLocks noGrp="1"/>
          </p:cNvSpPr>
          <p:nvPr>
            <p:ph type="pic" idx="21" hasCustomPrompt="1"/>
          </p:nvPr>
        </p:nvSpPr>
        <p:spPr>
          <a:xfrm>
            <a:off x="6708913" y="1658054"/>
            <a:ext cx="4650938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4" name="Picture Placeholder 2">
            <a:extLst>
              <a:ext uri="{FF2B5EF4-FFF2-40B4-BE49-F238E27FC236}">
                <a16:creationId xmlns:a16="http://schemas.microsoft.com/office/drawing/2014/main" id="{8F1A4158-8C79-4F02-AC63-2F13B166DC0C}"/>
              </a:ext>
            </a:extLst>
          </p:cNvPr>
          <p:cNvSpPr>
            <a:spLocks noGrp="1"/>
          </p:cNvSpPr>
          <p:nvPr>
            <p:ph type="pic" idx="23" hasCustomPrompt="1"/>
          </p:nvPr>
        </p:nvSpPr>
        <p:spPr>
          <a:xfrm>
            <a:off x="11495316" y="1658054"/>
            <a:ext cx="696686" cy="278946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14" name="Text Placeholder 9">
            <a:extLst>
              <a:ext uri="{FF2B5EF4-FFF2-40B4-BE49-F238E27FC236}">
                <a16:creationId xmlns:a16="http://schemas.microsoft.com/office/drawing/2014/main" id="{B8F0C6AC-F93E-4BD5-8AC0-4E39941F7A28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icture Placeholder 16">
            <a:extLst>
              <a:ext uri="{FF2B5EF4-FFF2-40B4-BE49-F238E27FC236}">
                <a16:creationId xmlns:a16="http://schemas.microsoft.com/office/drawing/2014/main" id="{10EF407B-6750-446C-AC39-259EEAD3D42E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671667" y="230340"/>
            <a:ext cx="10828239" cy="3559383"/>
          </a:xfrm>
          <a:custGeom>
            <a:avLst/>
            <a:gdLst>
              <a:gd name="connsiteX0" fmla="*/ 9870595 w 10828239"/>
              <a:gd name="connsiteY0" fmla="*/ 3188488 h 3559383"/>
              <a:gd name="connsiteX1" fmla="*/ 9875185 w 10828239"/>
              <a:gd name="connsiteY1" fmla="*/ 3191539 h 3559383"/>
              <a:gd name="connsiteX2" fmla="*/ 9869779 w 10828239"/>
              <a:gd name="connsiteY2" fmla="*/ 3191539 h 3559383"/>
              <a:gd name="connsiteX3" fmla="*/ 64249 w 10828239"/>
              <a:gd name="connsiteY3" fmla="*/ 2546756 h 3559383"/>
              <a:gd name="connsiteX4" fmla="*/ 63935 w 10828239"/>
              <a:gd name="connsiteY4" fmla="*/ 2555235 h 3559383"/>
              <a:gd name="connsiteX5" fmla="*/ 63592 w 10828239"/>
              <a:gd name="connsiteY5" fmla="*/ 2549209 h 3559383"/>
              <a:gd name="connsiteX6" fmla="*/ 6822884 w 10828239"/>
              <a:gd name="connsiteY6" fmla="*/ 0 h 3559383"/>
              <a:gd name="connsiteX7" fmla="*/ 6871541 w 10828239"/>
              <a:gd name="connsiteY7" fmla="*/ 156601 h 3559383"/>
              <a:gd name="connsiteX8" fmla="*/ 6903978 w 10828239"/>
              <a:gd name="connsiteY8" fmla="*/ 121240 h 3559383"/>
              <a:gd name="connsiteX9" fmla="*/ 6979667 w 10828239"/>
              <a:gd name="connsiteY9" fmla="*/ 116188 h 3559383"/>
              <a:gd name="connsiteX10" fmla="*/ 7055355 w 10828239"/>
              <a:gd name="connsiteY10" fmla="*/ 156601 h 3559383"/>
              <a:gd name="connsiteX11" fmla="*/ 7098606 w 10828239"/>
              <a:gd name="connsiteY11" fmla="*/ 60620 h 3559383"/>
              <a:gd name="connsiteX12" fmla="*/ 7179701 w 10828239"/>
              <a:gd name="connsiteY12" fmla="*/ 60620 h 3559383"/>
              <a:gd name="connsiteX13" fmla="*/ 7206732 w 10828239"/>
              <a:gd name="connsiteY13" fmla="*/ 25258 h 3559383"/>
              <a:gd name="connsiteX14" fmla="*/ 7255389 w 10828239"/>
              <a:gd name="connsiteY14" fmla="*/ 40413 h 3559383"/>
              <a:gd name="connsiteX15" fmla="*/ 7287827 w 10828239"/>
              <a:gd name="connsiteY15" fmla="*/ 146498 h 3559383"/>
              <a:gd name="connsiteX16" fmla="*/ 7347297 w 10828239"/>
              <a:gd name="connsiteY16" fmla="*/ 95981 h 3559383"/>
              <a:gd name="connsiteX17" fmla="*/ 7331078 w 10828239"/>
              <a:gd name="connsiteY17" fmla="*/ 272789 h 3559383"/>
              <a:gd name="connsiteX18" fmla="*/ 7444610 w 10828239"/>
              <a:gd name="connsiteY18" fmla="*/ 197014 h 3559383"/>
              <a:gd name="connsiteX19" fmla="*/ 7460829 w 10828239"/>
              <a:gd name="connsiteY19" fmla="*/ 161653 h 3559383"/>
              <a:gd name="connsiteX20" fmla="*/ 7498673 w 10828239"/>
              <a:gd name="connsiteY20" fmla="*/ 121240 h 3559383"/>
              <a:gd name="connsiteX21" fmla="*/ 7531111 w 10828239"/>
              <a:gd name="connsiteY21" fmla="*/ 136395 h 3559383"/>
              <a:gd name="connsiteX22" fmla="*/ 7531111 w 10828239"/>
              <a:gd name="connsiteY22" fmla="*/ 232376 h 3559383"/>
              <a:gd name="connsiteX23" fmla="*/ 7487861 w 10828239"/>
              <a:gd name="connsiteY23" fmla="*/ 242479 h 3559383"/>
              <a:gd name="connsiteX24" fmla="*/ 7568956 w 10828239"/>
              <a:gd name="connsiteY24" fmla="*/ 338461 h 3559383"/>
              <a:gd name="connsiteX25" fmla="*/ 7574362 w 10828239"/>
              <a:gd name="connsiteY25" fmla="*/ 207118 h 3559383"/>
              <a:gd name="connsiteX26" fmla="*/ 7671675 w 10828239"/>
              <a:gd name="connsiteY26" fmla="*/ 197014 h 3559383"/>
              <a:gd name="connsiteX27" fmla="*/ 7736551 w 10828239"/>
              <a:gd name="connsiteY27" fmla="*/ 181859 h 3559383"/>
              <a:gd name="connsiteX28" fmla="*/ 7785208 w 10828239"/>
              <a:gd name="connsiteY28" fmla="*/ 116188 h 3559383"/>
              <a:gd name="connsiteX29" fmla="*/ 7839271 w 10828239"/>
              <a:gd name="connsiteY29" fmla="*/ 50516 h 3559383"/>
              <a:gd name="connsiteX30" fmla="*/ 7877115 w 10828239"/>
              <a:gd name="connsiteY30" fmla="*/ 40413 h 3559383"/>
              <a:gd name="connsiteX31" fmla="*/ 8012273 w 10828239"/>
              <a:gd name="connsiteY31" fmla="*/ 106085 h 3559383"/>
              <a:gd name="connsiteX32" fmla="*/ 8044711 w 10828239"/>
              <a:gd name="connsiteY32" fmla="*/ 121240 h 3559383"/>
              <a:gd name="connsiteX33" fmla="*/ 8077149 w 10828239"/>
              <a:gd name="connsiteY33" fmla="*/ 126291 h 3559383"/>
              <a:gd name="connsiteX34" fmla="*/ 8201495 w 10828239"/>
              <a:gd name="connsiteY34" fmla="*/ 242479 h 3559383"/>
              <a:gd name="connsiteX35" fmla="*/ 8255558 w 10828239"/>
              <a:gd name="connsiteY35" fmla="*/ 217221 h 3559383"/>
              <a:gd name="connsiteX36" fmla="*/ 8287995 w 10828239"/>
              <a:gd name="connsiteY36" fmla="*/ 272789 h 3559383"/>
              <a:gd name="connsiteX37" fmla="*/ 8331246 w 10828239"/>
              <a:gd name="connsiteY37" fmla="*/ 298048 h 3559383"/>
              <a:gd name="connsiteX38" fmla="*/ 8336653 w 10828239"/>
              <a:gd name="connsiteY38" fmla="*/ 247531 h 3559383"/>
              <a:gd name="connsiteX39" fmla="*/ 8320433 w 10828239"/>
              <a:gd name="connsiteY39" fmla="*/ 222273 h 3559383"/>
              <a:gd name="connsiteX40" fmla="*/ 8374497 w 10828239"/>
              <a:gd name="connsiteY40" fmla="*/ 277841 h 3559383"/>
              <a:gd name="connsiteX41" fmla="*/ 8498842 w 10828239"/>
              <a:gd name="connsiteY41" fmla="*/ 237428 h 3559383"/>
              <a:gd name="connsiteX42" fmla="*/ 8606968 w 10828239"/>
              <a:gd name="connsiteY42" fmla="*/ 186911 h 3559383"/>
              <a:gd name="connsiteX43" fmla="*/ 8725907 w 10828239"/>
              <a:gd name="connsiteY43" fmla="*/ 186911 h 3559383"/>
              <a:gd name="connsiteX44" fmla="*/ 8758345 w 10828239"/>
              <a:gd name="connsiteY44" fmla="*/ 207118 h 3559383"/>
              <a:gd name="connsiteX45" fmla="*/ 8774564 w 10828239"/>
              <a:gd name="connsiteY45" fmla="*/ 232376 h 3559383"/>
              <a:gd name="connsiteX46" fmla="*/ 8779971 w 10828239"/>
              <a:gd name="connsiteY46" fmla="*/ 333409 h 3559383"/>
              <a:gd name="connsiteX47" fmla="*/ 8882691 w 10828239"/>
              <a:gd name="connsiteY47" fmla="*/ 388977 h 3559383"/>
              <a:gd name="connsiteX48" fmla="*/ 8882691 w 10828239"/>
              <a:gd name="connsiteY48" fmla="*/ 399081 h 3559383"/>
              <a:gd name="connsiteX49" fmla="*/ 8888097 w 10828239"/>
              <a:gd name="connsiteY49" fmla="*/ 394029 h 3559383"/>
              <a:gd name="connsiteX50" fmla="*/ 8942160 w 10828239"/>
              <a:gd name="connsiteY50" fmla="*/ 303099 h 3559383"/>
              <a:gd name="connsiteX51" fmla="*/ 8969192 w 10828239"/>
              <a:gd name="connsiteY51" fmla="*/ 171756 h 3559383"/>
              <a:gd name="connsiteX52" fmla="*/ 9050287 w 10828239"/>
              <a:gd name="connsiteY52" fmla="*/ 313203 h 3559383"/>
              <a:gd name="connsiteX53" fmla="*/ 9153007 w 10828239"/>
              <a:gd name="connsiteY53" fmla="*/ 237428 h 3559383"/>
              <a:gd name="connsiteX54" fmla="*/ 9180038 w 10828239"/>
              <a:gd name="connsiteY54" fmla="*/ 257634 h 3559383"/>
              <a:gd name="connsiteX55" fmla="*/ 9169226 w 10828239"/>
              <a:gd name="connsiteY55" fmla="*/ 313203 h 3559383"/>
              <a:gd name="connsiteX56" fmla="*/ 9098943 w 10828239"/>
              <a:gd name="connsiteY56" fmla="*/ 414236 h 3559383"/>
              <a:gd name="connsiteX57" fmla="*/ 9109756 w 10828239"/>
              <a:gd name="connsiteY57" fmla="*/ 459701 h 3559383"/>
              <a:gd name="connsiteX58" fmla="*/ 9153007 w 10828239"/>
              <a:gd name="connsiteY58" fmla="*/ 424339 h 3559383"/>
              <a:gd name="connsiteX59" fmla="*/ 9234101 w 10828239"/>
              <a:gd name="connsiteY59" fmla="*/ 404132 h 3559383"/>
              <a:gd name="connsiteX60" fmla="*/ 9250320 w 10828239"/>
              <a:gd name="connsiteY60" fmla="*/ 424339 h 3559383"/>
              <a:gd name="connsiteX61" fmla="*/ 9293571 w 10828239"/>
              <a:gd name="connsiteY61" fmla="*/ 449597 h 3559383"/>
              <a:gd name="connsiteX62" fmla="*/ 9320602 w 10828239"/>
              <a:gd name="connsiteY62" fmla="*/ 343513 h 3559383"/>
              <a:gd name="connsiteX63" fmla="*/ 9353040 w 10828239"/>
              <a:gd name="connsiteY63" fmla="*/ 348564 h 3559383"/>
              <a:gd name="connsiteX64" fmla="*/ 9417916 w 10828239"/>
              <a:gd name="connsiteY64" fmla="*/ 313203 h 3559383"/>
              <a:gd name="connsiteX65" fmla="*/ 9428729 w 10828239"/>
              <a:gd name="connsiteY65" fmla="*/ 308151 h 3559383"/>
              <a:gd name="connsiteX66" fmla="*/ 9477386 w 10828239"/>
              <a:gd name="connsiteY66" fmla="*/ 247531 h 3559383"/>
              <a:gd name="connsiteX67" fmla="*/ 9515230 w 10828239"/>
              <a:gd name="connsiteY67" fmla="*/ 247531 h 3559383"/>
              <a:gd name="connsiteX68" fmla="*/ 9580106 w 10828239"/>
              <a:gd name="connsiteY68" fmla="*/ 242479 h 3559383"/>
              <a:gd name="connsiteX69" fmla="*/ 9596325 w 10828239"/>
              <a:gd name="connsiteY69" fmla="*/ 227324 h 3559383"/>
              <a:gd name="connsiteX70" fmla="*/ 9623356 w 10828239"/>
              <a:gd name="connsiteY70" fmla="*/ 287944 h 3559383"/>
              <a:gd name="connsiteX71" fmla="*/ 9709857 w 10828239"/>
              <a:gd name="connsiteY71" fmla="*/ 282893 h 3559383"/>
              <a:gd name="connsiteX72" fmla="*/ 9720670 w 10828239"/>
              <a:gd name="connsiteY72" fmla="*/ 247531 h 3559383"/>
              <a:gd name="connsiteX73" fmla="*/ 9726076 w 10828239"/>
              <a:gd name="connsiteY73" fmla="*/ 212169 h 3559383"/>
              <a:gd name="connsiteX74" fmla="*/ 9801765 w 10828239"/>
              <a:gd name="connsiteY74" fmla="*/ 202066 h 3559383"/>
              <a:gd name="connsiteX75" fmla="*/ 9796358 w 10828239"/>
              <a:gd name="connsiteY75" fmla="*/ 242479 h 3559383"/>
              <a:gd name="connsiteX76" fmla="*/ 9812577 w 10828239"/>
              <a:gd name="connsiteY76" fmla="*/ 378874 h 3559383"/>
              <a:gd name="connsiteX77" fmla="*/ 9861234 w 10828239"/>
              <a:gd name="connsiteY77" fmla="*/ 383926 h 3559383"/>
              <a:gd name="connsiteX78" fmla="*/ 9877453 w 10828239"/>
              <a:gd name="connsiteY78" fmla="*/ 242479 h 3559383"/>
              <a:gd name="connsiteX79" fmla="*/ 10088300 w 10828239"/>
              <a:gd name="connsiteY79" fmla="*/ 424339 h 3559383"/>
              <a:gd name="connsiteX80" fmla="*/ 10072081 w 10828239"/>
              <a:gd name="connsiteY80" fmla="*/ 353616 h 3559383"/>
              <a:gd name="connsiteX81" fmla="*/ 10115331 w 10828239"/>
              <a:gd name="connsiteY81" fmla="*/ 399081 h 3559383"/>
              <a:gd name="connsiteX82" fmla="*/ 10120738 w 10828239"/>
              <a:gd name="connsiteY82" fmla="*/ 348564 h 3559383"/>
              <a:gd name="connsiteX83" fmla="*/ 10120738 w 10828239"/>
              <a:gd name="connsiteY83" fmla="*/ 328358 h 3559383"/>
              <a:gd name="connsiteX84" fmla="*/ 10158582 w 10828239"/>
              <a:gd name="connsiteY84" fmla="*/ 308151 h 3559383"/>
              <a:gd name="connsiteX85" fmla="*/ 10142363 w 10828239"/>
              <a:gd name="connsiteY85" fmla="*/ 252583 h 3559383"/>
              <a:gd name="connsiteX86" fmla="*/ 10169394 w 10828239"/>
              <a:gd name="connsiteY86" fmla="*/ 247531 h 3559383"/>
              <a:gd name="connsiteX87" fmla="*/ 10185613 w 10828239"/>
              <a:gd name="connsiteY87" fmla="*/ 292996 h 3559383"/>
              <a:gd name="connsiteX88" fmla="*/ 10239677 w 10828239"/>
              <a:gd name="connsiteY88" fmla="*/ 383926 h 3559383"/>
              <a:gd name="connsiteX89" fmla="*/ 10428898 w 10828239"/>
              <a:gd name="connsiteY89" fmla="*/ 464752 h 3559383"/>
              <a:gd name="connsiteX90" fmla="*/ 10472148 w 10828239"/>
              <a:gd name="connsiteY90" fmla="*/ 484959 h 3559383"/>
              <a:gd name="connsiteX91" fmla="*/ 10531618 w 10828239"/>
              <a:gd name="connsiteY91" fmla="*/ 479907 h 3559383"/>
              <a:gd name="connsiteX92" fmla="*/ 10601900 w 10828239"/>
              <a:gd name="connsiteY92" fmla="*/ 479907 h 3559383"/>
              <a:gd name="connsiteX93" fmla="*/ 10650557 w 10828239"/>
              <a:gd name="connsiteY93" fmla="*/ 560734 h 3559383"/>
              <a:gd name="connsiteX94" fmla="*/ 10737734 w 10828239"/>
              <a:gd name="connsiteY94" fmla="*/ 838575 h 3559383"/>
              <a:gd name="connsiteX95" fmla="*/ 10726467 w 10828239"/>
              <a:gd name="connsiteY95" fmla="*/ 1048496 h 3559383"/>
              <a:gd name="connsiteX96" fmla="*/ 10737452 w 10828239"/>
              <a:gd name="connsiteY96" fmla="*/ 1237210 h 3559383"/>
              <a:gd name="connsiteX97" fmla="*/ 10769214 w 10828239"/>
              <a:gd name="connsiteY97" fmla="*/ 1713214 h 3559383"/>
              <a:gd name="connsiteX98" fmla="*/ 10780026 w 10828239"/>
              <a:gd name="connsiteY98" fmla="*/ 1924771 h 3559383"/>
              <a:gd name="connsiteX99" fmla="*/ 10758401 w 10828239"/>
              <a:gd name="connsiteY99" fmla="*/ 2030551 h 3559383"/>
              <a:gd name="connsiteX100" fmla="*/ 10749636 w 10828239"/>
              <a:gd name="connsiteY100" fmla="*/ 2210309 h 3559383"/>
              <a:gd name="connsiteX101" fmla="*/ 10756374 w 10828239"/>
              <a:gd name="connsiteY101" fmla="*/ 2518454 h 3559383"/>
              <a:gd name="connsiteX102" fmla="*/ 10756499 w 10828239"/>
              <a:gd name="connsiteY102" fmla="*/ 2542678 h 3559383"/>
              <a:gd name="connsiteX103" fmla="*/ 10790674 w 10828239"/>
              <a:gd name="connsiteY103" fmla="*/ 2622645 h 3559383"/>
              <a:gd name="connsiteX104" fmla="*/ 10789763 w 10828239"/>
              <a:gd name="connsiteY104" fmla="*/ 2735305 h 3559383"/>
              <a:gd name="connsiteX105" fmla="*/ 10792836 w 10828239"/>
              <a:gd name="connsiteY105" fmla="*/ 2833170 h 3559383"/>
              <a:gd name="connsiteX106" fmla="*/ 10810478 w 10828239"/>
              <a:gd name="connsiteY106" fmla="*/ 3130919 h 3559383"/>
              <a:gd name="connsiteX107" fmla="*/ 10815884 w 10828239"/>
              <a:gd name="connsiteY107" fmla="*/ 3156178 h 3559383"/>
              <a:gd name="connsiteX108" fmla="*/ 10788853 w 10828239"/>
              <a:gd name="connsiteY108" fmla="*/ 3211746 h 3559383"/>
              <a:gd name="connsiteX109" fmla="*/ 10723977 w 10828239"/>
              <a:gd name="connsiteY109" fmla="*/ 3277418 h 3559383"/>
              <a:gd name="connsiteX110" fmla="*/ 10626663 w 10828239"/>
              <a:gd name="connsiteY110" fmla="*/ 3151126 h 3559383"/>
              <a:gd name="connsiteX111" fmla="*/ 10578006 w 10828239"/>
              <a:gd name="connsiteY111" fmla="*/ 3332986 h 3559383"/>
              <a:gd name="connsiteX112" fmla="*/ 10529350 w 10828239"/>
              <a:gd name="connsiteY112" fmla="*/ 3262263 h 3559383"/>
              <a:gd name="connsiteX113" fmla="*/ 10259034 w 10828239"/>
              <a:gd name="connsiteY113" fmla="*/ 3181436 h 3559383"/>
              <a:gd name="connsiteX114" fmla="*/ 10080625 w 10828239"/>
              <a:gd name="connsiteY114" fmla="*/ 3196591 h 3559383"/>
              <a:gd name="connsiteX115" fmla="*/ 9891404 w 10828239"/>
              <a:gd name="connsiteY115" fmla="*/ 3125868 h 3559383"/>
              <a:gd name="connsiteX116" fmla="*/ 9878564 w 10828239"/>
              <a:gd name="connsiteY116" fmla="*/ 3158704 h 3559383"/>
              <a:gd name="connsiteX117" fmla="*/ 9870595 w 10828239"/>
              <a:gd name="connsiteY117" fmla="*/ 3188488 h 3559383"/>
              <a:gd name="connsiteX118" fmla="*/ 9862599 w 10828239"/>
              <a:gd name="connsiteY118" fmla="*/ 3183173 h 3559383"/>
              <a:gd name="connsiteX119" fmla="*/ 9848153 w 10828239"/>
              <a:gd name="connsiteY119" fmla="*/ 3201643 h 3559383"/>
              <a:gd name="connsiteX120" fmla="*/ 9821122 w 10828239"/>
              <a:gd name="connsiteY120" fmla="*/ 3317831 h 3559383"/>
              <a:gd name="connsiteX121" fmla="*/ 9761652 w 10828239"/>
              <a:gd name="connsiteY121" fmla="*/ 3115765 h 3559383"/>
              <a:gd name="connsiteX122" fmla="*/ 9750840 w 10828239"/>
              <a:gd name="connsiteY122" fmla="*/ 3221849 h 3559383"/>
              <a:gd name="connsiteX123" fmla="*/ 9696777 w 10828239"/>
              <a:gd name="connsiteY123" fmla="*/ 3267314 h 3559383"/>
              <a:gd name="connsiteX124" fmla="*/ 9583244 w 10828239"/>
              <a:gd name="connsiteY124" fmla="*/ 3221849 h 3559383"/>
              <a:gd name="connsiteX125" fmla="*/ 9426461 w 10828239"/>
              <a:gd name="connsiteY125" fmla="*/ 3206694 h 3559383"/>
              <a:gd name="connsiteX126" fmla="*/ 9388616 w 10828239"/>
              <a:gd name="connsiteY126" fmla="*/ 3151126 h 3559383"/>
              <a:gd name="connsiteX127" fmla="*/ 9291303 w 10828239"/>
              <a:gd name="connsiteY127" fmla="*/ 3221849 h 3559383"/>
              <a:gd name="connsiteX128" fmla="*/ 9166957 w 10828239"/>
              <a:gd name="connsiteY128" fmla="*/ 2913698 h 3559383"/>
              <a:gd name="connsiteX129" fmla="*/ 9134519 w 10828239"/>
              <a:gd name="connsiteY129" fmla="*/ 3019783 h 3559383"/>
              <a:gd name="connsiteX130" fmla="*/ 9091269 w 10828239"/>
              <a:gd name="connsiteY130" fmla="*/ 3070300 h 3559383"/>
              <a:gd name="connsiteX131" fmla="*/ 9042612 w 10828239"/>
              <a:gd name="connsiteY131" fmla="*/ 3085455 h 3559383"/>
              <a:gd name="connsiteX132" fmla="*/ 8961517 w 10828239"/>
              <a:gd name="connsiteY132" fmla="*/ 3130919 h 3559383"/>
              <a:gd name="connsiteX133" fmla="*/ 8837172 w 10828239"/>
              <a:gd name="connsiteY133" fmla="*/ 3130919 h 3559383"/>
              <a:gd name="connsiteX134" fmla="*/ 8723639 w 10828239"/>
              <a:gd name="connsiteY134" fmla="*/ 3080403 h 3559383"/>
              <a:gd name="connsiteX135" fmla="*/ 8696608 w 10828239"/>
              <a:gd name="connsiteY135" fmla="*/ 3080403 h 3559383"/>
              <a:gd name="connsiteX136" fmla="*/ 8647951 w 10828239"/>
              <a:gd name="connsiteY136" fmla="*/ 3156178 h 3559383"/>
              <a:gd name="connsiteX137" fmla="*/ 8674982 w 10828239"/>
              <a:gd name="connsiteY137" fmla="*/ 3262263 h 3559383"/>
              <a:gd name="connsiteX138" fmla="*/ 8572262 w 10828239"/>
              <a:gd name="connsiteY138" fmla="*/ 3186488 h 3559383"/>
              <a:gd name="connsiteX139" fmla="*/ 8545231 w 10828239"/>
              <a:gd name="connsiteY139" fmla="*/ 3135971 h 3559383"/>
              <a:gd name="connsiteX140" fmla="*/ 8485761 w 10828239"/>
              <a:gd name="connsiteY140" fmla="*/ 3211746 h 3559383"/>
              <a:gd name="connsiteX141" fmla="*/ 8453323 w 10828239"/>
              <a:gd name="connsiteY141" fmla="*/ 3105661 h 3559383"/>
              <a:gd name="connsiteX142" fmla="*/ 8415479 w 10828239"/>
              <a:gd name="connsiteY142" fmla="*/ 3221849 h 3559383"/>
              <a:gd name="connsiteX143" fmla="*/ 8345197 w 10828239"/>
              <a:gd name="connsiteY143" fmla="*/ 3090506 h 3559383"/>
              <a:gd name="connsiteX144" fmla="*/ 8356010 w 10828239"/>
              <a:gd name="connsiteY144" fmla="*/ 3201643 h 3559383"/>
              <a:gd name="connsiteX145" fmla="*/ 8301946 w 10828239"/>
              <a:gd name="connsiteY145" fmla="*/ 3242056 h 3559383"/>
              <a:gd name="connsiteX146" fmla="*/ 7977568 w 10828239"/>
              <a:gd name="connsiteY146" fmla="*/ 3151126 h 3559383"/>
              <a:gd name="connsiteX147" fmla="*/ 7891066 w 10828239"/>
              <a:gd name="connsiteY147" fmla="*/ 3191539 h 3559383"/>
              <a:gd name="connsiteX148" fmla="*/ 7815378 w 10828239"/>
              <a:gd name="connsiteY148" fmla="*/ 3070300 h 3559383"/>
              <a:gd name="connsiteX149" fmla="*/ 7745096 w 10828239"/>
              <a:gd name="connsiteY149" fmla="*/ 3039990 h 3559383"/>
              <a:gd name="connsiteX150" fmla="*/ 7761314 w 10828239"/>
              <a:gd name="connsiteY150" fmla="*/ 3363296 h 3559383"/>
              <a:gd name="connsiteX151" fmla="*/ 7701845 w 10828239"/>
              <a:gd name="connsiteY151" fmla="*/ 3216798 h 3559383"/>
              <a:gd name="connsiteX152" fmla="*/ 7674814 w 10828239"/>
              <a:gd name="connsiteY152" fmla="*/ 3186488 h 3559383"/>
              <a:gd name="connsiteX153" fmla="*/ 7642376 w 10828239"/>
              <a:gd name="connsiteY153" fmla="*/ 3216798 h 3559383"/>
              <a:gd name="connsiteX154" fmla="*/ 7604532 w 10828239"/>
              <a:gd name="connsiteY154" fmla="*/ 3277418 h 3559383"/>
              <a:gd name="connsiteX155" fmla="*/ 7496405 w 10828239"/>
              <a:gd name="connsiteY155" fmla="*/ 3282469 h 3559383"/>
              <a:gd name="connsiteX156" fmla="*/ 7436936 w 10828239"/>
              <a:gd name="connsiteY156" fmla="*/ 3469381 h 3559383"/>
              <a:gd name="connsiteX157" fmla="*/ 7361247 w 10828239"/>
              <a:gd name="connsiteY157" fmla="*/ 3444122 h 3559383"/>
              <a:gd name="connsiteX158" fmla="*/ 7350435 w 10828239"/>
              <a:gd name="connsiteY158" fmla="*/ 3393606 h 3559383"/>
              <a:gd name="connsiteX159" fmla="*/ 7334216 w 10828239"/>
              <a:gd name="connsiteY159" fmla="*/ 3307728 h 3559383"/>
              <a:gd name="connsiteX160" fmla="*/ 7328809 w 10828239"/>
              <a:gd name="connsiteY160" fmla="*/ 3282469 h 3559383"/>
              <a:gd name="connsiteX161" fmla="*/ 7247715 w 10828239"/>
              <a:gd name="connsiteY161" fmla="*/ 3206694 h 3559383"/>
              <a:gd name="connsiteX162" fmla="*/ 7128776 w 10828239"/>
              <a:gd name="connsiteY162" fmla="*/ 3120816 h 3559383"/>
              <a:gd name="connsiteX163" fmla="*/ 7112557 w 10828239"/>
              <a:gd name="connsiteY163" fmla="*/ 3242056 h 3559383"/>
              <a:gd name="connsiteX164" fmla="*/ 7009837 w 10828239"/>
              <a:gd name="connsiteY164" fmla="*/ 3191539 h 3559383"/>
              <a:gd name="connsiteX165" fmla="*/ 6982805 w 10828239"/>
              <a:gd name="connsiteY165" fmla="*/ 3176384 h 3559383"/>
              <a:gd name="connsiteX166" fmla="*/ 6923336 w 10828239"/>
              <a:gd name="connsiteY166" fmla="*/ 3156178 h 3559383"/>
              <a:gd name="connsiteX167" fmla="*/ 6912523 w 10828239"/>
              <a:gd name="connsiteY167" fmla="*/ 3156178 h 3559383"/>
              <a:gd name="connsiteX168" fmla="*/ 6820616 w 10828239"/>
              <a:gd name="connsiteY168" fmla="*/ 3221849 h 3559383"/>
              <a:gd name="connsiteX169" fmla="*/ 6750333 w 10828239"/>
              <a:gd name="connsiteY169" fmla="*/ 3231953 h 3559383"/>
              <a:gd name="connsiteX170" fmla="*/ 6690864 w 10828239"/>
              <a:gd name="connsiteY170" fmla="*/ 3242056 h 3559383"/>
              <a:gd name="connsiteX171" fmla="*/ 6674645 w 10828239"/>
              <a:gd name="connsiteY171" fmla="*/ 3095558 h 3559383"/>
              <a:gd name="connsiteX172" fmla="*/ 6669239 w 10828239"/>
              <a:gd name="connsiteY172" fmla="*/ 3095558 h 3559383"/>
              <a:gd name="connsiteX173" fmla="*/ 6658426 w 10828239"/>
              <a:gd name="connsiteY173" fmla="*/ 3105661 h 3559383"/>
              <a:gd name="connsiteX174" fmla="*/ 6647613 w 10828239"/>
              <a:gd name="connsiteY174" fmla="*/ 3105661 h 3559383"/>
              <a:gd name="connsiteX175" fmla="*/ 6615175 w 10828239"/>
              <a:gd name="connsiteY175" fmla="*/ 3085455 h 3559383"/>
              <a:gd name="connsiteX176" fmla="*/ 6598956 w 10828239"/>
              <a:gd name="connsiteY176" fmla="*/ 3100610 h 3559383"/>
              <a:gd name="connsiteX177" fmla="*/ 6447580 w 10828239"/>
              <a:gd name="connsiteY177" fmla="*/ 3156178 h 3559383"/>
              <a:gd name="connsiteX178" fmla="*/ 6317828 w 10828239"/>
              <a:gd name="connsiteY178" fmla="*/ 3206694 h 3559383"/>
              <a:gd name="connsiteX179" fmla="*/ 6231327 w 10828239"/>
              <a:gd name="connsiteY179" fmla="*/ 3196591 h 3559383"/>
              <a:gd name="connsiteX180" fmla="*/ 6188076 w 10828239"/>
              <a:gd name="connsiteY180" fmla="*/ 3120816 h 3559383"/>
              <a:gd name="connsiteX181" fmla="*/ 6166452 w 10828239"/>
              <a:gd name="connsiteY181" fmla="*/ 3221849 h 3559383"/>
              <a:gd name="connsiteX182" fmla="*/ 6155638 w 10828239"/>
              <a:gd name="connsiteY182" fmla="*/ 3257211 h 3559383"/>
              <a:gd name="connsiteX183" fmla="*/ 6052918 w 10828239"/>
              <a:gd name="connsiteY183" fmla="*/ 3322883 h 3559383"/>
              <a:gd name="connsiteX184" fmla="*/ 5988043 w 10828239"/>
              <a:gd name="connsiteY184" fmla="*/ 3393606 h 3559383"/>
              <a:gd name="connsiteX185" fmla="*/ 5961011 w 10828239"/>
              <a:gd name="connsiteY185" fmla="*/ 3297624 h 3559383"/>
              <a:gd name="connsiteX186" fmla="*/ 5961011 w 10828239"/>
              <a:gd name="connsiteY186" fmla="*/ 3191539 h 3559383"/>
              <a:gd name="connsiteX187" fmla="*/ 5906948 w 10828239"/>
              <a:gd name="connsiteY187" fmla="*/ 3393606 h 3559383"/>
              <a:gd name="connsiteX188" fmla="*/ 5733946 w 10828239"/>
              <a:gd name="connsiteY188" fmla="*/ 2984421 h 3559383"/>
              <a:gd name="connsiteX189" fmla="*/ 5723133 w 10828239"/>
              <a:gd name="connsiteY189" fmla="*/ 3095558 h 3559383"/>
              <a:gd name="connsiteX190" fmla="*/ 5679882 w 10828239"/>
              <a:gd name="connsiteY190" fmla="*/ 3050093 h 3559383"/>
              <a:gd name="connsiteX191" fmla="*/ 5555537 w 10828239"/>
              <a:gd name="connsiteY191" fmla="*/ 3267314 h 3559383"/>
              <a:gd name="connsiteX192" fmla="*/ 5550131 w 10828239"/>
              <a:gd name="connsiteY192" fmla="*/ 3166281 h 3559383"/>
              <a:gd name="connsiteX193" fmla="*/ 5474442 w 10828239"/>
              <a:gd name="connsiteY193" fmla="*/ 3146074 h 3559383"/>
              <a:gd name="connsiteX194" fmla="*/ 5420379 w 10828239"/>
              <a:gd name="connsiteY194" fmla="*/ 3075351 h 3559383"/>
              <a:gd name="connsiteX195" fmla="*/ 5371723 w 10828239"/>
              <a:gd name="connsiteY195" fmla="*/ 3171333 h 3559383"/>
              <a:gd name="connsiteX196" fmla="*/ 5355503 w 10828239"/>
              <a:gd name="connsiteY196" fmla="*/ 3231953 h 3559383"/>
              <a:gd name="connsiteX197" fmla="*/ 5306846 w 10828239"/>
              <a:gd name="connsiteY197" fmla="*/ 3201643 h 3559383"/>
              <a:gd name="connsiteX198" fmla="*/ 5231158 w 10828239"/>
              <a:gd name="connsiteY198" fmla="*/ 3292573 h 3559383"/>
              <a:gd name="connsiteX199" fmla="*/ 5171689 w 10828239"/>
              <a:gd name="connsiteY199" fmla="*/ 3312779 h 3559383"/>
              <a:gd name="connsiteX200" fmla="*/ 5112220 w 10828239"/>
              <a:gd name="connsiteY200" fmla="*/ 3368347 h 3559383"/>
              <a:gd name="connsiteX201" fmla="*/ 5128438 w 10828239"/>
              <a:gd name="connsiteY201" fmla="*/ 3469381 h 3559383"/>
              <a:gd name="connsiteX202" fmla="*/ 5112220 w 10828239"/>
              <a:gd name="connsiteY202" fmla="*/ 3509794 h 3559383"/>
              <a:gd name="connsiteX203" fmla="*/ 5052750 w 10828239"/>
              <a:gd name="connsiteY203" fmla="*/ 3277418 h 3559383"/>
              <a:gd name="connsiteX204" fmla="*/ 4998686 w 10828239"/>
              <a:gd name="connsiteY204" fmla="*/ 3454226 h 3559383"/>
              <a:gd name="connsiteX205" fmla="*/ 4987874 w 10828239"/>
              <a:gd name="connsiteY205" fmla="*/ 3368347 h 3559383"/>
              <a:gd name="connsiteX206" fmla="*/ 4928404 w 10828239"/>
              <a:gd name="connsiteY206" fmla="*/ 3317831 h 3559383"/>
              <a:gd name="connsiteX207" fmla="*/ 4874341 w 10828239"/>
              <a:gd name="connsiteY207" fmla="*/ 3297624 h 3559383"/>
              <a:gd name="connsiteX208" fmla="*/ 4814872 w 10828239"/>
              <a:gd name="connsiteY208" fmla="*/ 3257211 h 3559383"/>
              <a:gd name="connsiteX209" fmla="*/ 4814872 w 10828239"/>
              <a:gd name="connsiteY209" fmla="*/ 3312779 h 3559383"/>
              <a:gd name="connsiteX210" fmla="*/ 4733777 w 10828239"/>
              <a:gd name="connsiteY210" fmla="*/ 3383502 h 3559383"/>
              <a:gd name="connsiteX211" fmla="*/ 4728370 w 10828239"/>
              <a:gd name="connsiteY211" fmla="*/ 3247108 h 3559383"/>
              <a:gd name="connsiteX212" fmla="*/ 4701339 w 10828239"/>
              <a:gd name="connsiteY212" fmla="*/ 3206694 h 3559383"/>
              <a:gd name="connsiteX213" fmla="*/ 4674307 w 10828239"/>
              <a:gd name="connsiteY213" fmla="*/ 3221849 h 3559383"/>
              <a:gd name="connsiteX214" fmla="*/ 4587807 w 10828239"/>
              <a:gd name="connsiteY214" fmla="*/ 3242056 h 3559383"/>
              <a:gd name="connsiteX215" fmla="*/ 4533743 w 10828239"/>
              <a:gd name="connsiteY215" fmla="*/ 3272366 h 3559383"/>
              <a:gd name="connsiteX216" fmla="*/ 4533743 w 10828239"/>
              <a:gd name="connsiteY216" fmla="*/ 3267314 h 3559383"/>
              <a:gd name="connsiteX217" fmla="*/ 4485086 w 10828239"/>
              <a:gd name="connsiteY217" fmla="*/ 3201643 h 3559383"/>
              <a:gd name="connsiteX218" fmla="*/ 4441836 w 10828239"/>
              <a:gd name="connsiteY218" fmla="*/ 3267314 h 3559383"/>
              <a:gd name="connsiteX219" fmla="*/ 4420211 w 10828239"/>
              <a:gd name="connsiteY219" fmla="*/ 3373399 h 3559383"/>
              <a:gd name="connsiteX220" fmla="*/ 4398585 w 10828239"/>
              <a:gd name="connsiteY220" fmla="*/ 3403709 h 3559383"/>
              <a:gd name="connsiteX221" fmla="*/ 4387772 w 10828239"/>
              <a:gd name="connsiteY221" fmla="*/ 3368347 h 3559383"/>
              <a:gd name="connsiteX222" fmla="*/ 4376960 w 10828239"/>
              <a:gd name="connsiteY222" fmla="*/ 3317831 h 3559383"/>
              <a:gd name="connsiteX223" fmla="*/ 4360741 w 10828239"/>
              <a:gd name="connsiteY223" fmla="*/ 3358244 h 3559383"/>
              <a:gd name="connsiteX224" fmla="*/ 4247208 w 10828239"/>
              <a:gd name="connsiteY224" fmla="*/ 3484536 h 3559383"/>
              <a:gd name="connsiteX225" fmla="*/ 4220176 w 10828239"/>
              <a:gd name="connsiteY225" fmla="*/ 3499691 h 3559383"/>
              <a:gd name="connsiteX226" fmla="*/ 4209364 w 10828239"/>
              <a:gd name="connsiteY226" fmla="*/ 3499691 h 3559383"/>
              <a:gd name="connsiteX227" fmla="*/ 4203957 w 10828239"/>
              <a:gd name="connsiteY227" fmla="*/ 3358244 h 3559383"/>
              <a:gd name="connsiteX228" fmla="*/ 4214770 w 10828239"/>
              <a:gd name="connsiteY228" fmla="*/ 3332986 h 3559383"/>
              <a:gd name="connsiteX229" fmla="*/ 4236395 w 10828239"/>
              <a:gd name="connsiteY229" fmla="*/ 3302676 h 3559383"/>
              <a:gd name="connsiteX230" fmla="*/ 4203957 w 10828239"/>
              <a:gd name="connsiteY230" fmla="*/ 3262263 h 3559383"/>
              <a:gd name="connsiteX231" fmla="*/ 4160707 w 10828239"/>
              <a:gd name="connsiteY231" fmla="*/ 3287521 h 3559383"/>
              <a:gd name="connsiteX232" fmla="*/ 4101238 w 10828239"/>
              <a:gd name="connsiteY232" fmla="*/ 3413812 h 3559383"/>
              <a:gd name="connsiteX233" fmla="*/ 4090426 w 10828239"/>
              <a:gd name="connsiteY233" fmla="*/ 3277418 h 3559383"/>
              <a:gd name="connsiteX234" fmla="*/ 4074206 w 10828239"/>
              <a:gd name="connsiteY234" fmla="*/ 3237004 h 3559383"/>
              <a:gd name="connsiteX235" fmla="*/ 4030956 w 10828239"/>
              <a:gd name="connsiteY235" fmla="*/ 3267314 h 3559383"/>
              <a:gd name="connsiteX236" fmla="*/ 4020143 w 10828239"/>
              <a:gd name="connsiteY236" fmla="*/ 3383502 h 3559383"/>
              <a:gd name="connsiteX237" fmla="*/ 4025550 w 10828239"/>
              <a:gd name="connsiteY237" fmla="*/ 3509794 h 3559383"/>
              <a:gd name="connsiteX238" fmla="*/ 3971486 w 10828239"/>
              <a:gd name="connsiteY238" fmla="*/ 3358244 h 3559383"/>
              <a:gd name="connsiteX239" fmla="*/ 3830921 w 10828239"/>
              <a:gd name="connsiteY239" fmla="*/ 3368347 h 3559383"/>
              <a:gd name="connsiteX240" fmla="*/ 3793078 w 10828239"/>
              <a:gd name="connsiteY240" fmla="*/ 3353192 h 3559383"/>
              <a:gd name="connsiteX241" fmla="*/ 3739014 w 10828239"/>
              <a:gd name="connsiteY241" fmla="*/ 3413812 h 3559383"/>
              <a:gd name="connsiteX242" fmla="*/ 3739014 w 10828239"/>
              <a:gd name="connsiteY242" fmla="*/ 3494639 h 3559383"/>
              <a:gd name="connsiteX243" fmla="*/ 3701170 w 10828239"/>
              <a:gd name="connsiteY243" fmla="*/ 3408761 h 3559383"/>
              <a:gd name="connsiteX244" fmla="*/ 3641700 w 10828239"/>
              <a:gd name="connsiteY244" fmla="*/ 3479484 h 3559383"/>
              <a:gd name="connsiteX245" fmla="*/ 3609262 w 10828239"/>
              <a:gd name="connsiteY245" fmla="*/ 3499691 h 3559383"/>
              <a:gd name="connsiteX246" fmla="*/ 3593043 w 10828239"/>
              <a:gd name="connsiteY246" fmla="*/ 3469381 h 3559383"/>
              <a:gd name="connsiteX247" fmla="*/ 3560606 w 10828239"/>
              <a:gd name="connsiteY247" fmla="*/ 3363296 h 3559383"/>
              <a:gd name="connsiteX248" fmla="*/ 3501136 w 10828239"/>
              <a:gd name="connsiteY248" fmla="*/ 3393606 h 3559383"/>
              <a:gd name="connsiteX249" fmla="*/ 3506542 w 10828239"/>
              <a:gd name="connsiteY249" fmla="*/ 3302676 h 3559383"/>
              <a:gd name="connsiteX250" fmla="*/ 3376791 w 10828239"/>
              <a:gd name="connsiteY250" fmla="*/ 3383502 h 3559383"/>
              <a:gd name="connsiteX251" fmla="*/ 3322729 w 10828239"/>
              <a:gd name="connsiteY251" fmla="*/ 3383502 h 3559383"/>
              <a:gd name="connsiteX252" fmla="*/ 3306509 w 10828239"/>
              <a:gd name="connsiteY252" fmla="*/ 3327934 h 3559383"/>
              <a:gd name="connsiteX253" fmla="*/ 3274072 w 10828239"/>
              <a:gd name="connsiteY253" fmla="*/ 3231953 h 3559383"/>
              <a:gd name="connsiteX254" fmla="*/ 3274072 w 10828239"/>
              <a:gd name="connsiteY254" fmla="*/ 3302676 h 3559383"/>
              <a:gd name="connsiteX255" fmla="*/ 3247040 w 10828239"/>
              <a:gd name="connsiteY255" fmla="*/ 3292573 h 3559383"/>
              <a:gd name="connsiteX256" fmla="*/ 3203789 w 10828239"/>
              <a:gd name="connsiteY256" fmla="*/ 3302676 h 3559383"/>
              <a:gd name="connsiteX257" fmla="*/ 3106475 w 10828239"/>
              <a:gd name="connsiteY257" fmla="*/ 3398657 h 3559383"/>
              <a:gd name="connsiteX258" fmla="*/ 3063226 w 10828239"/>
              <a:gd name="connsiteY258" fmla="*/ 3459277 h 3559383"/>
              <a:gd name="connsiteX259" fmla="*/ 3003756 w 10828239"/>
              <a:gd name="connsiteY259" fmla="*/ 3535052 h 3559383"/>
              <a:gd name="connsiteX260" fmla="*/ 2944286 w 10828239"/>
              <a:gd name="connsiteY260" fmla="*/ 3555259 h 3559383"/>
              <a:gd name="connsiteX261" fmla="*/ 2868597 w 10828239"/>
              <a:gd name="connsiteY261" fmla="*/ 3540104 h 3559383"/>
              <a:gd name="connsiteX262" fmla="*/ 2749658 w 10828239"/>
              <a:gd name="connsiteY262" fmla="*/ 3454226 h 3559383"/>
              <a:gd name="connsiteX263" fmla="*/ 2706409 w 10828239"/>
              <a:gd name="connsiteY263" fmla="*/ 3408761 h 3559383"/>
              <a:gd name="connsiteX264" fmla="*/ 2609094 w 10828239"/>
              <a:gd name="connsiteY264" fmla="*/ 3373399 h 3559383"/>
              <a:gd name="connsiteX265" fmla="*/ 2598282 w 10828239"/>
              <a:gd name="connsiteY265" fmla="*/ 3368347 h 3559383"/>
              <a:gd name="connsiteX266" fmla="*/ 2419874 w 10828239"/>
              <a:gd name="connsiteY266" fmla="*/ 3343089 h 3559383"/>
              <a:gd name="connsiteX267" fmla="*/ 2333372 w 10828239"/>
              <a:gd name="connsiteY267" fmla="*/ 3363296 h 3559383"/>
              <a:gd name="connsiteX268" fmla="*/ 2241464 w 10828239"/>
              <a:gd name="connsiteY268" fmla="*/ 3428967 h 3559383"/>
              <a:gd name="connsiteX269" fmla="*/ 2122525 w 10828239"/>
              <a:gd name="connsiteY269" fmla="*/ 3434019 h 3559383"/>
              <a:gd name="connsiteX270" fmla="*/ 2079274 w 10828239"/>
              <a:gd name="connsiteY270" fmla="*/ 3312779 h 3559383"/>
              <a:gd name="connsiteX271" fmla="*/ 2073868 w 10828239"/>
              <a:gd name="connsiteY271" fmla="*/ 3292573 h 3559383"/>
              <a:gd name="connsiteX272" fmla="*/ 2046837 w 10828239"/>
              <a:gd name="connsiteY272" fmla="*/ 3226901 h 3559383"/>
              <a:gd name="connsiteX273" fmla="*/ 1954929 w 10828239"/>
              <a:gd name="connsiteY273" fmla="*/ 3221849 h 3559383"/>
              <a:gd name="connsiteX274" fmla="*/ 1911680 w 10828239"/>
              <a:gd name="connsiteY274" fmla="*/ 3302676 h 3559383"/>
              <a:gd name="connsiteX275" fmla="*/ 1884647 w 10828239"/>
              <a:gd name="connsiteY275" fmla="*/ 3464329 h 3559383"/>
              <a:gd name="connsiteX276" fmla="*/ 1798147 w 10828239"/>
              <a:gd name="connsiteY276" fmla="*/ 3343089 h 3559383"/>
              <a:gd name="connsiteX277" fmla="*/ 1700833 w 10828239"/>
              <a:gd name="connsiteY277" fmla="*/ 3413812 h 3559383"/>
              <a:gd name="connsiteX278" fmla="*/ 1700833 w 10828239"/>
              <a:gd name="connsiteY278" fmla="*/ 3312779 h 3559383"/>
              <a:gd name="connsiteX279" fmla="*/ 1738678 w 10828239"/>
              <a:gd name="connsiteY279" fmla="*/ 3100610 h 3559383"/>
              <a:gd name="connsiteX280" fmla="*/ 1592706 w 10828239"/>
              <a:gd name="connsiteY280" fmla="*/ 3125868 h 3559383"/>
              <a:gd name="connsiteX281" fmla="*/ 1544049 w 10828239"/>
              <a:gd name="connsiteY281" fmla="*/ 3110713 h 3559383"/>
              <a:gd name="connsiteX282" fmla="*/ 1527831 w 10828239"/>
              <a:gd name="connsiteY282" fmla="*/ 3151126 h 3559383"/>
              <a:gd name="connsiteX283" fmla="*/ 1517017 w 10828239"/>
              <a:gd name="connsiteY283" fmla="*/ 3312779 h 3559383"/>
              <a:gd name="connsiteX284" fmla="*/ 1500800 w 10828239"/>
              <a:gd name="connsiteY284" fmla="*/ 3211746 h 3559383"/>
              <a:gd name="connsiteX285" fmla="*/ 1360234 w 10828239"/>
              <a:gd name="connsiteY285" fmla="*/ 3322883 h 3559383"/>
              <a:gd name="connsiteX286" fmla="*/ 1344015 w 10828239"/>
              <a:gd name="connsiteY286" fmla="*/ 3322883 h 3559383"/>
              <a:gd name="connsiteX287" fmla="*/ 1284546 w 10828239"/>
              <a:gd name="connsiteY287" fmla="*/ 3282469 h 3559383"/>
              <a:gd name="connsiteX288" fmla="*/ 1176419 w 10828239"/>
              <a:gd name="connsiteY288" fmla="*/ 3307728 h 3559383"/>
              <a:gd name="connsiteX289" fmla="*/ 1143981 w 10828239"/>
              <a:gd name="connsiteY289" fmla="*/ 3353192 h 3559383"/>
              <a:gd name="connsiteX290" fmla="*/ 1127762 w 10828239"/>
              <a:gd name="connsiteY290" fmla="*/ 3373399 h 3559383"/>
              <a:gd name="connsiteX291" fmla="*/ 1089918 w 10828239"/>
              <a:gd name="connsiteY291" fmla="*/ 3459277 h 3559383"/>
              <a:gd name="connsiteX292" fmla="*/ 1052074 w 10828239"/>
              <a:gd name="connsiteY292" fmla="*/ 3242056 h 3559383"/>
              <a:gd name="connsiteX293" fmla="*/ 1025043 w 10828239"/>
              <a:gd name="connsiteY293" fmla="*/ 3201643 h 3559383"/>
              <a:gd name="connsiteX294" fmla="*/ 1008824 w 10828239"/>
              <a:gd name="connsiteY294" fmla="*/ 3226901 h 3559383"/>
              <a:gd name="connsiteX295" fmla="*/ 981792 w 10828239"/>
              <a:gd name="connsiteY295" fmla="*/ 3282469 h 3559383"/>
              <a:gd name="connsiteX296" fmla="*/ 965573 w 10828239"/>
              <a:gd name="connsiteY296" fmla="*/ 3338038 h 3559383"/>
              <a:gd name="connsiteX297" fmla="*/ 954760 w 10828239"/>
              <a:gd name="connsiteY297" fmla="*/ 3292573 h 3559383"/>
              <a:gd name="connsiteX298" fmla="*/ 852040 w 10828239"/>
              <a:gd name="connsiteY298" fmla="*/ 3206694 h 3559383"/>
              <a:gd name="connsiteX299" fmla="*/ 727695 w 10828239"/>
              <a:gd name="connsiteY299" fmla="*/ 3110713 h 3559383"/>
              <a:gd name="connsiteX300" fmla="*/ 760133 w 10828239"/>
              <a:gd name="connsiteY300" fmla="*/ 3196591 h 3559383"/>
              <a:gd name="connsiteX301" fmla="*/ 781758 w 10828239"/>
              <a:gd name="connsiteY301" fmla="*/ 3262263 h 3559383"/>
              <a:gd name="connsiteX302" fmla="*/ 738508 w 10828239"/>
              <a:gd name="connsiteY302" fmla="*/ 3221849 h 3559383"/>
              <a:gd name="connsiteX303" fmla="*/ 733101 w 10828239"/>
              <a:gd name="connsiteY303" fmla="*/ 3216798 h 3559383"/>
              <a:gd name="connsiteX304" fmla="*/ 733101 w 10828239"/>
              <a:gd name="connsiteY304" fmla="*/ 3221849 h 3559383"/>
              <a:gd name="connsiteX305" fmla="*/ 738508 w 10828239"/>
              <a:gd name="connsiteY305" fmla="*/ 3221849 h 3559383"/>
              <a:gd name="connsiteX306" fmla="*/ 733101 w 10828239"/>
              <a:gd name="connsiteY306" fmla="*/ 3312779 h 3559383"/>
              <a:gd name="connsiteX307" fmla="*/ 387097 w 10828239"/>
              <a:gd name="connsiteY307" fmla="*/ 3247108 h 3559383"/>
              <a:gd name="connsiteX308" fmla="*/ 376284 w 10828239"/>
              <a:gd name="connsiteY308" fmla="*/ 3176384 h 3559383"/>
              <a:gd name="connsiteX309" fmla="*/ 349253 w 10828239"/>
              <a:gd name="connsiteY309" fmla="*/ 3211746 h 3559383"/>
              <a:gd name="connsiteX310" fmla="*/ 343846 w 10828239"/>
              <a:gd name="connsiteY310" fmla="*/ 3166281 h 3559383"/>
              <a:gd name="connsiteX311" fmla="*/ 327627 w 10828239"/>
              <a:gd name="connsiteY311" fmla="*/ 3186488 h 3559383"/>
              <a:gd name="connsiteX312" fmla="*/ 251939 w 10828239"/>
              <a:gd name="connsiteY312" fmla="*/ 3191539 h 3559383"/>
              <a:gd name="connsiteX313" fmla="*/ 214095 w 10828239"/>
              <a:gd name="connsiteY313" fmla="*/ 3130919 h 3559383"/>
              <a:gd name="connsiteX314" fmla="*/ 160032 w 10828239"/>
              <a:gd name="connsiteY314" fmla="*/ 3095558 h 3559383"/>
              <a:gd name="connsiteX315" fmla="*/ 143813 w 10828239"/>
              <a:gd name="connsiteY315" fmla="*/ 3080403 h 3559383"/>
              <a:gd name="connsiteX316" fmla="*/ 73531 w 10828239"/>
              <a:gd name="connsiteY316" fmla="*/ 2585340 h 3559383"/>
              <a:gd name="connsiteX317" fmla="*/ 64537 w 10828239"/>
              <a:gd name="connsiteY317" fmla="*/ 2545682 h 3559383"/>
              <a:gd name="connsiteX318" fmla="*/ 64249 w 10828239"/>
              <a:gd name="connsiteY318" fmla="*/ 2546756 h 3559383"/>
              <a:gd name="connsiteX319" fmla="*/ 64400 w 10828239"/>
              <a:gd name="connsiteY319" fmla="*/ 2542678 h 3559383"/>
              <a:gd name="connsiteX320" fmla="*/ 80104 w 10828239"/>
              <a:gd name="connsiteY320" fmla="*/ 2284418 h 3559383"/>
              <a:gd name="connsiteX321" fmla="*/ 21453 w 10828239"/>
              <a:gd name="connsiteY321" fmla="*/ 1766103 h 3559383"/>
              <a:gd name="connsiteX322" fmla="*/ 39721 w 10828239"/>
              <a:gd name="connsiteY322" fmla="*/ 1649369 h 3559383"/>
              <a:gd name="connsiteX323" fmla="*/ 37672 w 10828239"/>
              <a:gd name="connsiteY323" fmla="*/ 1554546 h 3559383"/>
              <a:gd name="connsiteX324" fmla="*/ 37558 w 10828239"/>
              <a:gd name="connsiteY324" fmla="*/ 1424653 h 3559383"/>
              <a:gd name="connsiteX325" fmla="*/ 26860 w 10828239"/>
              <a:gd name="connsiteY325" fmla="*/ 1120853 h 3559383"/>
              <a:gd name="connsiteX326" fmla="*/ 12605 w 10828239"/>
              <a:gd name="connsiteY326" fmla="*/ 1048496 h 3559383"/>
              <a:gd name="connsiteX327" fmla="*/ 20102 w 10828239"/>
              <a:gd name="connsiteY327" fmla="*/ 930451 h 3559383"/>
              <a:gd name="connsiteX328" fmla="*/ 20887 w 10828239"/>
              <a:gd name="connsiteY328" fmla="*/ 819896 h 3559383"/>
              <a:gd name="connsiteX329" fmla="*/ 27142 w 10828239"/>
              <a:gd name="connsiteY329" fmla="*/ 783007 h 3559383"/>
              <a:gd name="connsiteX330" fmla="*/ 21736 w 10828239"/>
              <a:gd name="connsiteY330" fmla="*/ 601147 h 3559383"/>
              <a:gd name="connsiteX331" fmla="*/ 5516 w 10828239"/>
              <a:gd name="connsiteY331" fmla="*/ 545579 h 3559383"/>
              <a:gd name="connsiteX332" fmla="*/ 43361 w 10828239"/>
              <a:gd name="connsiteY332" fmla="*/ 490011 h 3559383"/>
              <a:gd name="connsiteX333" fmla="*/ 113643 w 10828239"/>
              <a:gd name="connsiteY333" fmla="*/ 409184 h 3559383"/>
              <a:gd name="connsiteX334" fmla="*/ 210957 w 10828239"/>
              <a:gd name="connsiteY334" fmla="*/ 535476 h 3559383"/>
              <a:gd name="connsiteX335" fmla="*/ 254207 w 10828239"/>
              <a:gd name="connsiteY335" fmla="*/ 338461 h 3559383"/>
              <a:gd name="connsiteX336" fmla="*/ 665087 w 10828239"/>
              <a:gd name="connsiteY336" fmla="*/ 439494 h 3559383"/>
              <a:gd name="connsiteX337" fmla="*/ 951622 w 10828239"/>
              <a:gd name="connsiteY337" fmla="*/ 469804 h 3559383"/>
              <a:gd name="connsiteX338" fmla="*/ 962435 w 10828239"/>
              <a:gd name="connsiteY338" fmla="*/ 419287 h 3559383"/>
              <a:gd name="connsiteX339" fmla="*/ 994873 w 10828239"/>
              <a:gd name="connsiteY339" fmla="*/ 373822 h 3559383"/>
              <a:gd name="connsiteX340" fmla="*/ 1011092 w 10828239"/>
              <a:gd name="connsiteY340" fmla="*/ 287944 h 3559383"/>
              <a:gd name="connsiteX341" fmla="*/ 1054342 w 10828239"/>
              <a:gd name="connsiteY341" fmla="*/ 378874 h 3559383"/>
              <a:gd name="connsiteX342" fmla="*/ 1092186 w 10828239"/>
              <a:gd name="connsiteY342" fmla="*/ 474856 h 3559383"/>
              <a:gd name="connsiteX343" fmla="*/ 1092186 w 10828239"/>
              <a:gd name="connsiteY343" fmla="*/ 353616 h 3559383"/>
              <a:gd name="connsiteX344" fmla="*/ 1135437 w 10828239"/>
              <a:gd name="connsiteY344" fmla="*/ 313203 h 3559383"/>
              <a:gd name="connsiteX345" fmla="*/ 1259782 w 10828239"/>
              <a:gd name="connsiteY345" fmla="*/ 353616 h 3559383"/>
              <a:gd name="connsiteX346" fmla="*/ 1421972 w 10828239"/>
              <a:gd name="connsiteY346" fmla="*/ 348564 h 3559383"/>
              <a:gd name="connsiteX347" fmla="*/ 1557130 w 10828239"/>
              <a:gd name="connsiteY347" fmla="*/ 333409 h 3559383"/>
              <a:gd name="connsiteX348" fmla="*/ 1659850 w 10828239"/>
              <a:gd name="connsiteY348" fmla="*/ 469804 h 3559383"/>
              <a:gd name="connsiteX349" fmla="*/ 1676069 w 10828239"/>
              <a:gd name="connsiteY349" fmla="*/ 636509 h 3559383"/>
              <a:gd name="connsiteX350" fmla="*/ 1708507 w 10828239"/>
              <a:gd name="connsiteY350" fmla="*/ 555682 h 3559383"/>
              <a:gd name="connsiteX351" fmla="*/ 1767976 w 10828239"/>
              <a:gd name="connsiteY351" fmla="*/ 474856 h 3559383"/>
              <a:gd name="connsiteX352" fmla="*/ 1816633 w 10828239"/>
              <a:gd name="connsiteY352" fmla="*/ 449597 h 3559383"/>
              <a:gd name="connsiteX353" fmla="*/ 1865290 w 10828239"/>
              <a:gd name="connsiteY353" fmla="*/ 399081 h 3559383"/>
              <a:gd name="connsiteX354" fmla="*/ 2124793 w 10828239"/>
              <a:gd name="connsiteY354" fmla="*/ 464752 h 3559383"/>
              <a:gd name="connsiteX355" fmla="*/ 2168044 w 10828239"/>
              <a:gd name="connsiteY355" fmla="*/ 257634 h 3559383"/>
              <a:gd name="connsiteX356" fmla="*/ 2276170 w 10828239"/>
              <a:gd name="connsiteY356" fmla="*/ 353616 h 3559383"/>
              <a:gd name="connsiteX357" fmla="*/ 2303202 w 10828239"/>
              <a:gd name="connsiteY357" fmla="*/ 383926 h 3559383"/>
              <a:gd name="connsiteX358" fmla="*/ 2335640 w 10828239"/>
              <a:gd name="connsiteY358" fmla="*/ 363719 h 3559383"/>
              <a:gd name="connsiteX359" fmla="*/ 2351859 w 10828239"/>
              <a:gd name="connsiteY359" fmla="*/ 323306 h 3559383"/>
              <a:gd name="connsiteX360" fmla="*/ 2357265 w 10828239"/>
              <a:gd name="connsiteY360" fmla="*/ 323306 h 3559383"/>
              <a:gd name="connsiteX361" fmla="*/ 2362671 w 10828239"/>
              <a:gd name="connsiteY361" fmla="*/ 323306 h 3559383"/>
              <a:gd name="connsiteX362" fmla="*/ 2378890 w 10828239"/>
              <a:gd name="connsiteY362" fmla="*/ 404132 h 3559383"/>
              <a:gd name="connsiteX363" fmla="*/ 2411328 w 10828239"/>
              <a:gd name="connsiteY363" fmla="*/ 348564 h 3559383"/>
              <a:gd name="connsiteX364" fmla="*/ 2432954 w 10828239"/>
              <a:gd name="connsiteY364" fmla="*/ 348564 h 3559383"/>
              <a:gd name="connsiteX365" fmla="*/ 2438360 w 10828239"/>
              <a:gd name="connsiteY365" fmla="*/ 409184 h 3559383"/>
              <a:gd name="connsiteX366" fmla="*/ 2481610 w 10828239"/>
              <a:gd name="connsiteY366" fmla="*/ 439494 h 3559383"/>
              <a:gd name="connsiteX367" fmla="*/ 2497829 w 10828239"/>
              <a:gd name="connsiteY367" fmla="*/ 404132 h 3559383"/>
              <a:gd name="connsiteX368" fmla="*/ 2492423 w 10828239"/>
              <a:gd name="connsiteY368" fmla="*/ 348564 h 3559383"/>
              <a:gd name="connsiteX369" fmla="*/ 2568111 w 10828239"/>
              <a:gd name="connsiteY369" fmla="*/ 287944 h 3559383"/>
              <a:gd name="connsiteX370" fmla="*/ 2908709 w 10828239"/>
              <a:gd name="connsiteY370" fmla="*/ 373822 h 3559383"/>
              <a:gd name="connsiteX371" fmla="*/ 2962773 w 10828239"/>
              <a:gd name="connsiteY371" fmla="*/ 378874 h 3559383"/>
              <a:gd name="connsiteX372" fmla="*/ 3022242 w 10828239"/>
              <a:gd name="connsiteY372" fmla="*/ 424339 h 3559383"/>
              <a:gd name="connsiteX373" fmla="*/ 3097931 w 10828239"/>
              <a:gd name="connsiteY373" fmla="*/ 474856 h 3559383"/>
              <a:gd name="connsiteX374" fmla="*/ 3087118 w 10828239"/>
              <a:gd name="connsiteY374" fmla="*/ 227324 h 3559383"/>
              <a:gd name="connsiteX375" fmla="*/ 3146587 w 10828239"/>
              <a:gd name="connsiteY375" fmla="*/ 363719 h 3559383"/>
              <a:gd name="connsiteX376" fmla="*/ 3200651 w 10828239"/>
              <a:gd name="connsiteY376" fmla="*/ 358668 h 3559383"/>
              <a:gd name="connsiteX377" fmla="*/ 3233089 w 10828239"/>
              <a:gd name="connsiteY377" fmla="*/ 287944 h 3559383"/>
              <a:gd name="connsiteX378" fmla="*/ 3368247 w 10828239"/>
              <a:gd name="connsiteY378" fmla="*/ 237428 h 3559383"/>
              <a:gd name="connsiteX379" fmla="*/ 3411497 w 10828239"/>
              <a:gd name="connsiteY379" fmla="*/ 95981 h 3559383"/>
              <a:gd name="connsiteX380" fmla="*/ 3514217 w 10828239"/>
              <a:gd name="connsiteY380" fmla="*/ 141446 h 3559383"/>
              <a:gd name="connsiteX381" fmla="*/ 3481779 w 10828239"/>
              <a:gd name="connsiteY381" fmla="*/ 242479 h 3559383"/>
              <a:gd name="connsiteX382" fmla="*/ 3622343 w 10828239"/>
              <a:gd name="connsiteY382" fmla="*/ 298048 h 3559383"/>
              <a:gd name="connsiteX383" fmla="*/ 3654782 w 10828239"/>
              <a:gd name="connsiteY383" fmla="*/ 161653 h 3559383"/>
              <a:gd name="connsiteX384" fmla="*/ 3676406 w 10828239"/>
              <a:gd name="connsiteY384" fmla="*/ 166704 h 3559383"/>
              <a:gd name="connsiteX385" fmla="*/ 3671000 w 10828239"/>
              <a:gd name="connsiteY385" fmla="*/ 298048 h 3559383"/>
              <a:gd name="connsiteX386" fmla="*/ 3730470 w 10828239"/>
              <a:gd name="connsiteY386" fmla="*/ 383926 h 3559383"/>
              <a:gd name="connsiteX387" fmla="*/ 3741283 w 10828239"/>
              <a:gd name="connsiteY387" fmla="*/ 313203 h 3559383"/>
              <a:gd name="connsiteX388" fmla="*/ 3968348 w 10828239"/>
              <a:gd name="connsiteY388" fmla="*/ 373822 h 3559383"/>
              <a:gd name="connsiteX389" fmla="*/ 4065661 w 10828239"/>
              <a:gd name="connsiteY389" fmla="*/ 298048 h 3559383"/>
              <a:gd name="connsiteX390" fmla="*/ 4157569 w 10828239"/>
              <a:gd name="connsiteY390" fmla="*/ 328358 h 3559383"/>
              <a:gd name="connsiteX391" fmla="*/ 4173788 w 10828239"/>
              <a:gd name="connsiteY391" fmla="*/ 424339 h 3559383"/>
              <a:gd name="connsiteX392" fmla="*/ 4206226 w 10828239"/>
              <a:gd name="connsiteY392" fmla="*/ 368771 h 3559383"/>
              <a:gd name="connsiteX393" fmla="*/ 4206226 w 10828239"/>
              <a:gd name="connsiteY393" fmla="*/ 434442 h 3559383"/>
              <a:gd name="connsiteX394" fmla="*/ 4287321 w 10828239"/>
              <a:gd name="connsiteY394" fmla="*/ 363719 h 3559383"/>
              <a:gd name="connsiteX395" fmla="*/ 4352196 w 10828239"/>
              <a:gd name="connsiteY395" fmla="*/ 368771 h 3559383"/>
              <a:gd name="connsiteX396" fmla="*/ 4438697 w 10828239"/>
              <a:gd name="connsiteY396" fmla="*/ 368771 h 3559383"/>
              <a:gd name="connsiteX397" fmla="*/ 4503573 w 10828239"/>
              <a:gd name="connsiteY397" fmla="*/ 318254 h 3559383"/>
              <a:gd name="connsiteX398" fmla="*/ 4611700 w 10828239"/>
              <a:gd name="connsiteY398" fmla="*/ 323306 h 3559383"/>
              <a:gd name="connsiteX399" fmla="*/ 4665763 w 10828239"/>
              <a:gd name="connsiteY399" fmla="*/ 378874 h 3559383"/>
              <a:gd name="connsiteX400" fmla="*/ 4676575 w 10828239"/>
              <a:gd name="connsiteY400" fmla="*/ 333409 h 3559383"/>
              <a:gd name="connsiteX401" fmla="*/ 4736045 w 10828239"/>
              <a:gd name="connsiteY401" fmla="*/ 252583 h 3559383"/>
              <a:gd name="connsiteX402" fmla="*/ 4773890 w 10828239"/>
              <a:gd name="connsiteY402" fmla="*/ 217221 h 3559383"/>
              <a:gd name="connsiteX403" fmla="*/ 4854984 w 10828239"/>
              <a:gd name="connsiteY403" fmla="*/ 106085 h 3559383"/>
              <a:gd name="connsiteX404" fmla="*/ 4887422 w 10828239"/>
              <a:gd name="connsiteY404" fmla="*/ 207118 h 3559383"/>
              <a:gd name="connsiteX405" fmla="*/ 4892828 w 10828239"/>
              <a:gd name="connsiteY405" fmla="*/ 318254 h 3559383"/>
              <a:gd name="connsiteX406" fmla="*/ 4925267 w 10828239"/>
              <a:gd name="connsiteY406" fmla="*/ 126291 h 3559383"/>
              <a:gd name="connsiteX407" fmla="*/ 4957704 w 10828239"/>
              <a:gd name="connsiteY407" fmla="*/ 156601 h 3559383"/>
              <a:gd name="connsiteX408" fmla="*/ 5022580 w 10828239"/>
              <a:gd name="connsiteY408" fmla="*/ 368771 h 3559383"/>
              <a:gd name="connsiteX409" fmla="*/ 5027986 w 10828239"/>
              <a:gd name="connsiteY409" fmla="*/ 383926 h 3559383"/>
              <a:gd name="connsiteX410" fmla="*/ 5114487 w 10828239"/>
              <a:gd name="connsiteY410" fmla="*/ 530424 h 3559383"/>
              <a:gd name="connsiteX411" fmla="*/ 5119894 w 10828239"/>
              <a:gd name="connsiteY411" fmla="*/ 434442 h 3559383"/>
              <a:gd name="connsiteX412" fmla="*/ 5168551 w 10828239"/>
              <a:gd name="connsiteY412" fmla="*/ 484959 h 3559383"/>
              <a:gd name="connsiteX413" fmla="*/ 5292896 w 10828239"/>
              <a:gd name="connsiteY413" fmla="*/ 247531 h 3559383"/>
              <a:gd name="connsiteX414" fmla="*/ 5292896 w 10828239"/>
              <a:gd name="connsiteY414" fmla="*/ 363719 h 3559383"/>
              <a:gd name="connsiteX415" fmla="*/ 5373990 w 10828239"/>
              <a:gd name="connsiteY415" fmla="*/ 373822 h 3559383"/>
              <a:gd name="connsiteX416" fmla="*/ 5395616 w 10828239"/>
              <a:gd name="connsiteY416" fmla="*/ 424339 h 3559383"/>
              <a:gd name="connsiteX417" fmla="*/ 5428054 w 10828239"/>
              <a:gd name="connsiteY417" fmla="*/ 454649 h 3559383"/>
              <a:gd name="connsiteX418" fmla="*/ 5460492 w 10828239"/>
              <a:gd name="connsiteY418" fmla="*/ 419287 h 3559383"/>
              <a:gd name="connsiteX419" fmla="*/ 5476711 w 10828239"/>
              <a:gd name="connsiteY419" fmla="*/ 318254 h 3559383"/>
              <a:gd name="connsiteX420" fmla="*/ 5519961 w 10828239"/>
              <a:gd name="connsiteY420" fmla="*/ 292996 h 3559383"/>
              <a:gd name="connsiteX421" fmla="*/ 5574024 w 10828239"/>
              <a:gd name="connsiteY421" fmla="*/ 272789 h 3559383"/>
              <a:gd name="connsiteX422" fmla="*/ 5622681 w 10828239"/>
              <a:gd name="connsiteY422" fmla="*/ 217221 h 3559383"/>
              <a:gd name="connsiteX423" fmla="*/ 5665932 w 10828239"/>
              <a:gd name="connsiteY423" fmla="*/ 202066 h 3559383"/>
              <a:gd name="connsiteX424" fmla="*/ 5730807 w 10828239"/>
              <a:gd name="connsiteY424" fmla="*/ 146498 h 3559383"/>
              <a:gd name="connsiteX425" fmla="*/ 5714589 w 10828239"/>
              <a:gd name="connsiteY425" fmla="*/ 55568 h 3559383"/>
              <a:gd name="connsiteX426" fmla="*/ 5730807 w 10828239"/>
              <a:gd name="connsiteY426" fmla="*/ 10103 h 3559383"/>
              <a:gd name="connsiteX427" fmla="*/ 5747026 w 10828239"/>
              <a:gd name="connsiteY427" fmla="*/ 121240 h 3559383"/>
              <a:gd name="connsiteX428" fmla="*/ 5790277 w 10828239"/>
              <a:gd name="connsiteY428" fmla="*/ 232376 h 3559383"/>
              <a:gd name="connsiteX429" fmla="*/ 5849746 w 10828239"/>
              <a:gd name="connsiteY429" fmla="*/ 65671 h 3559383"/>
              <a:gd name="connsiteX430" fmla="*/ 5860559 w 10828239"/>
              <a:gd name="connsiteY430" fmla="*/ 166704 h 3559383"/>
              <a:gd name="connsiteX431" fmla="*/ 5930841 w 10828239"/>
              <a:gd name="connsiteY431" fmla="*/ 217221 h 3559383"/>
              <a:gd name="connsiteX432" fmla="*/ 6109250 w 10828239"/>
              <a:gd name="connsiteY432" fmla="*/ 136395 h 3559383"/>
              <a:gd name="connsiteX433" fmla="*/ 6103843 w 10828239"/>
              <a:gd name="connsiteY433" fmla="*/ 282893 h 3559383"/>
              <a:gd name="connsiteX434" fmla="*/ 6098437 w 10828239"/>
              <a:gd name="connsiteY434" fmla="*/ 378874 h 3559383"/>
              <a:gd name="connsiteX435" fmla="*/ 6109250 w 10828239"/>
              <a:gd name="connsiteY435" fmla="*/ 313203 h 3559383"/>
              <a:gd name="connsiteX436" fmla="*/ 6168719 w 10828239"/>
              <a:gd name="connsiteY436" fmla="*/ 298048 h 3559383"/>
              <a:gd name="connsiteX437" fmla="*/ 6249814 w 10828239"/>
              <a:gd name="connsiteY437" fmla="*/ 237428 h 3559383"/>
              <a:gd name="connsiteX438" fmla="*/ 6266033 w 10828239"/>
              <a:gd name="connsiteY438" fmla="*/ 282893 h 3559383"/>
              <a:gd name="connsiteX439" fmla="*/ 6303877 w 10828239"/>
              <a:gd name="connsiteY439" fmla="*/ 227324 h 3559383"/>
              <a:gd name="connsiteX440" fmla="*/ 6314690 w 10828239"/>
              <a:gd name="connsiteY440" fmla="*/ 232376 h 3559383"/>
              <a:gd name="connsiteX441" fmla="*/ 6357940 w 10828239"/>
              <a:gd name="connsiteY441" fmla="*/ 313203 h 3559383"/>
              <a:gd name="connsiteX442" fmla="*/ 6401191 w 10828239"/>
              <a:gd name="connsiteY442" fmla="*/ 232376 h 3559383"/>
              <a:gd name="connsiteX443" fmla="*/ 6439035 w 10828239"/>
              <a:gd name="connsiteY443" fmla="*/ 90930 h 3559383"/>
              <a:gd name="connsiteX444" fmla="*/ 6471473 w 10828239"/>
              <a:gd name="connsiteY444" fmla="*/ 181859 h 3559383"/>
              <a:gd name="connsiteX445" fmla="*/ 6482286 w 10828239"/>
              <a:gd name="connsiteY445" fmla="*/ 166704 h 3559383"/>
              <a:gd name="connsiteX446" fmla="*/ 6601225 w 10828239"/>
              <a:gd name="connsiteY446" fmla="*/ 25258 h 3559383"/>
              <a:gd name="connsiteX447" fmla="*/ 6633663 w 10828239"/>
              <a:gd name="connsiteY447" fmla="*/ 10103 h 3559383"/>
              <a:gd name="connsiteX448" fmla="*/ 6639069 w 10828239"/>
              <a:gd name="connsiteY448" fmla="*/ 15155 h 3559383"/>
              <a:gd name="connsiteX449" fmla="*/ 6639069 w 10828239"/>
              <a:gd name="connsiteY449" fmla="*/ 151549 h 3559383"/>
              <a:gd name="connsiteX450" fmla="*/ 6628256 w 10828239"/>
              <a:gd name="connsiteY450" fmla="*/ 181859 h 3559383"/>
              <a:gd name="connsiteX451" fmla="*/ 6606631 w 10828239"/>
              <a:gd name="connsiteY451" fmla="*/ 207118 h 3559383"/>
              <a:gd name="connsiteX452" fmla="*/ 6639069 w 10828239"/>
              <a:gd name="connsiteY452" fmla="*/ 237428 h 3559383"/>
              <a:gd name="connsiteX453" fmla="*/ 6676913 w 10828239"/>
              <a:gd name="connsiteY453" fmla="*/ 222273 h 3559383"/>
              <a:gd name="connsiteX454" fmla="*/ 6758008 w 10828239"/>
              <a:gd name="connsiteY454" fmla="*/ 95981 h 3559383"/>
              <a:gd name="connsiteX455" fmla="*/ 6758008 w 10828239"/>
              <a:gd name="connsiteY455" fmla="*/ 186911 h 3559383"/>
              <a:gd name="connsiteX456" fmla="*/ 6774227 w 10828239"/>
              <a:gd name="connsiteY456" fmla="*/ 277841 h 3559383"/>
              <a:gd name="connsiteX457" fmla="*/ 6822884 w 10828239"/>
              <a:gd name="connsiteY457" fmla="*/ 0 h 35593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</a:cxnLst>
            <a:rect l="l" t="t" r="r" b="b"/>
            <a:pathLst>
              <a:path w="10828239" h="3559383">
                <a:moveTo>
                  <a:pt x="9870595" y="3188488"/>
                </a:moveTo>
                <a:lnTo>
                  <a:pt x="9875185" y="3191539"/>
                </a:lnTo>
                <a:lnTo>
                  <a:pt x="9869779" y="3191539"/>
                </a:lnTo>
                <a:close/>
                <a:moveTo>
                  <a:pt x="64249" y="2546756"/>
                </a:moveTo>
                <a:lnTo>
                  <a:pt x="63935" y="2555235"/>
                </a:lnTo>
                <a:cubicBezTo>
                  <a:pt x="63451" y="2562194"/>
                  <a:pt x="63018" y="2554314"/>
                  <a:pt x="63592" y="2549209"/>
                </a:cubicBezTo>
                <a:close/>
                <a:moveTo>
                  <a:pt x="6822884" y="0"/>
                </a:moveTo>
                <a:cubicBezTo>
                  <a:pt x="6855322" y="55568"/>
                  <a:pt x="6855322" y="106085"/>
                  <a:pt x="6871541" y="156601"/>
                </a:cubicBezTo>
                <a:cubicBezTo>
                  <a:pt x="6882353" y="141446"/>
                  <a:pt x="6893166" y="131343"/>
                  <a:pt x="6903978" y="121240"/>
                </a:cubicBezTo>
                <a:cubicBezTo>
                  <a:pt x="6925604" y="85878"/>
                  <a:pt x="6952635" y="90930"/>
                  <a:pt x="6979667" y="116188"/>
                </a:cubicBezTo>
                <a:cubicBezTo>
                  <a:pt x="7001292" y="136395"/>
                  <a:pt x="7028324" y="171756"/>
                  <a:pt x="7055355" y="156601"/>
                </a:cubicBezTo>
                <a:cubicBezTo>
                  <a:pt x="7082387" y="141446"/>
                  <a:pt x="7136450" y="121240"/>
                  <a:pt x="7098606" y="60620"/>
                </a:cubicBezTo>
                <a:cubicBezTo>
                  <a:pt x="7136450" y="111136"/>
                  <a:pt x="7158075" y="95981"/>
                  <a:pt x="7179701" y="60620"/>
                </a:cubicBezTo>
                <a:cubicBezTo>
                  <a:pt x="7185107" y="50516"/>
                  <a:pt x="7195920" y="35361"/>
                  <a:pt x="7206732" y="25258"/>
                </a:cubicBezTo>
                <a:cubicBezTo>
                  <a:pt x="7228358" y="5051"/>
                  <a:pt x="7249983" y="-5052"/>
                  <a:pt x="7255389" y="40413"/>
                </a:cubicBezTo>
                <a:cubicBezTo>
                  <a:pt x="7260795" y="75775"/>
                  <a:pt x="7277014" y="111136"/>
                  <a:pt x="7287827" y="146498"/>
                </a:cubicBezTo>
                <a:cubicBezTo>
                  <a:pt x="7320265" y="141446"/>
                  <a:pt x="7314859" y="106085"/>
                  <a:pt x="7347297" y="95981"/>
                </a:cubicBezTo>
                <a:cubicBezTo>
                  <a:pt x="7341890" y="156601"/>
                  <a:pt x="7336484" y="217221"/>
                  <a:pt x="7331078" y="272789"/>
                </a:cubicBezTo>
                <a:cubicBezTo>
                  <a:pt x="7358109" y="237428"/>
                  <a:pt x="7390547" y="207118"/>
                  <a:pt x="7444610" y="197014"/>
                </a:cubicBezTo>
                <a:cubicBezTo>
                  <a:pt x="7455423" y="191963"/>
                  <a:pt x="7471642" y="176808"/>
                  <a:pt x="7460829" y="161653"/>
                </a:cubicBezTo>
                <a:cubicBezTo>
                  <a:pt x="7444610" y="121240"/>
                  <a:pt x="7482455" y="131343"/>
                  <a:pt x="7498673" y="121240"/>
                </a:cubicBezTo>
                <a:cubicBezTo>
                  <a:pt x="7509486" y="106085"/>
                  <a:pt x="7525705" y="126291"/>
                  <a:pt x="7531111" y="136395"/>
                </a:cubicBezTo>
                <a:cubicBezTo>
                  <a:pt x="7563549" y="166704"/>
                  <a:pt x="7536518" y="202066"/>
                  <a:pt x="7531111" y="232376"/>
                </a:cubicBezTo>
                <a:cubicBezTo>
                  <a:pt x="7514892" y="222273"/>
                  <a:pt x="7498673" y="207118"/>
                  <a:pt x="7487861" y="242479"/>
                </a:cubicBezTo>
                <a:cubicBezTo>
                  <a:pt x="7471642" y="303099"/>
                  <a:pt x="7531111" y="303099"/>
                  <a:pt x="7568956" y="338461"/>
                </a:cubicBezTo>
                <a:cubicBezTo>
                  <a:pt x="7568956" y="287944"/>
                  <a:pt x="7568956" y="252583"/>
                  <a:pt x="7574362" y="207118"/>
                </a:cubicBezTo>
                <a:cubicBezTo>
                  <a:pt x="7606800" y="222273"/>
                  <a:pt x="7644644" y="242479"/>
                  <a:pt x="7671675" y="197014"/>
                </a:cubicBezTo>
                <a:cubicBezTo>
                  <a:pt x="7671675" y="197014"/>
                  <a:pt x="7714926" y="181859"/>
                  <a:pt x="7736551" y="181859"/>
                </a:cubicBezTo>
                <a:cubicBezTo>
                  <a:pt x="7779802" y="171756"/>
                  <a:pt x="7790615" y="151549"/>
                  <a:pt x="7785208" y="116188"/>
                </a:cubicBezTo>
                <a:cubicBezTo>
                  <a:pt x="7779802" y="80826"/>
                  <a:pt x="7790615" y="50516"/>
                  <a:pt x="7839271" y="50516"/>
                </a:cubicBezTo>
                <a:cubicBezTo>
                  <a:pt x="7850084" y="50516"/>
                  <a:pt x="7866303" y="45465"/>
                  <a:pt x="7877115" y="40413"/>
                </a:cubicBezTo>
                <a:cubicBezTo>
                  <a:pt x="7958211" y="15155"/>
                  <a:pt x="7990648" y="30310"/>
                  <a:pt x="8012273" y="106085"/>
                </a:cubicBezTo>
                <a:cubicBezTo>
                  <a:pt x="8017680" y="131343"/>
                  <a:pt x="8017680" y="141446"/>
                  <a:pt x="8044711" y="121240"/>
                </a:cubicBezTo>
                <a:cubicBezTo>
                  <a:pt x="8050117" y="121240"/>
                  <a:pt x="8066337" y="126291"/>
                  <a:pt x="8077149" y="126291"/>
                </a:cubicBezTo>
                <a:cubicBezTo>
                  <a:pt x="8120400" y="136395"/>
                  <a:pt x="8196089" y="207118"/>
                  <a:pt x="8201495" y="242479"/>
                </a:cubicBezTo>
                <a:cubicBezTo>
                  <a:pt x="8223120" y="247531"/>
                  <a:pt x="8233933" y="222273"/>
                  <a:pt x="8255558" y="217221"/>
                </a:cubicBezTo>
                <a:cubicBezTo>
                  <a:pt x="8266371" y="237428"/>
                  <a:pt x="8271777" y="257634"/>
                  <a:pt x="8287995" y="272789"/>
                </a:cubicBezTo>
                <a:cubicBezTo>
                  <a:pt x="8298809" y="287944"/>
                  <a:pt x="8309621" y="303099"/>
                  <a:pt x="8331246" y="298048"/>
                </a:cubicBezTo>
                <a:cubicBezTo>
                  <a:pt x="8352871" y="287944"/>
                  <a:pt x="8342059" y="262686"/>
                  <a:pt x="8336653" y="247531"/>
                </a:cubicBezTo>
                <a:cubicBezTo>
                  <a:pt x="8331246" y="237428"/>
                  <a:pt x="8325840" y="232376"/>
                  <a:pt x="8320433" y="222273"/>
                </a:cubicBezTo>
                <a:cubicBezTo>
                  <a:pt x="8369091" y="217221"/>
                  <a:pt x="8363684" y="252583"/>
                  <a:pt x="8374497" y="277841"/>
                </a:cubicBezTo>
                <a:cubicBezTo>
                  <a:pt x="8401528" y="222273"/>
                  <a:pt x="8466404" y="232376"/>
                  <a:pt x="8498842" y="237428"/>
                </a:cubicBezTo>
                <a:cubicBezTo>
                  <a:pt x="8552905" y="242479"/>
                  <a:pt x="8579937" y="212169"/>
                  <a:pt x="8606968" y="186911"/>
                </a:cubicBezTo>
                <a:cubicBezTo>
                  <a:pt x="8661032" y="136395"/>
                  <a:pt x="8671844" y="136395"/>
                  <a:pt x="8725907" y="186911"/>
                </a:cubicBezTo>
                <a:cubicBezTo>
                  <a:pt x="8736720" y="197014"/>
                  <a:pt x="8742126" y="207118"/>
                  <a:pt x="8758345" y="207118"/>
                </a:cubicBezTo>
                <a:cubicBezTo>
                  <a:pt x="8774564" y="207118"/>
                  <a:pt x="8779971" y="212169"/>
                  <a:pt x="8774564" y="232376"/>
                </a:cubicBezTo>
                <a:cubicBezTo>
                  <a:pt x="8758345" y="277841"/>
                  <a:pt x="8763752" y="282893"/>
                  <a:pt x="8779971" y="333409"/>
                </a:cubicBezTo>
                <a:cubicBezTo>
                  <a:pt x="8850253" y="308151"/>
                  <a:pt x="8877284" y="323306"/>
                  <a:pt x="8882691" y="388977"/>
                </a:cubicBezTo>
                <a:cubicBezTo>
                  <a:pt x="8882691" y="394029"/>
                  <a:pt x="8877284" y="399081"/>
                  <a:pt x="8882691" y="399081"/>
                </a:cubicBezTo>
                <a:cubicBezTo>
                  <a:pt x="8888097" y="404132"/>
                  <a:pt x="8888097" y="399081"/>
                  <a:pt x="8888097" y="394029"/>
                </a:cubicBezTo>
                <a:cubicBezTo>
                  <a:pt x="8925941" y="373822"/>
                  <a:pt x="8942160" y="343513"/>
                  <a:pt x="8942160" y="303099"/>
                </a:cubicBezTo>
                <a:cubicBezTo>
                  <a:pt x="8936754" y="257634"/>
                  <a:pt x="8893503" y="202066"/>
                  <a:pt x="8969192" y="171756"/>
                </a:cubicBezTo>
                <a:cubicBezTo>
                  <a:pt x="8985411" y="212169"/>
                  <a:pt x="9039474" y="242479"/>
                  <a:pt x="9050287" y="313203"/>
                </a:cubicBezTo>
                <a:cubicBezTo>
                  <a:pt x="9066506" y="247531"/>
                  <a:pt x="9125975" y="267738"/>
                  <a:pt x="9153007" y="237428"/>
                </a:cubicBezTo>
                <a:cubicBezTo>
                  <a:pt x="9158413" y="227324"/>
                  <a:pt x="9180038" y="247531"/>
                  <a:pt x="9180038" y="257634"/>
                </a:cubicBezTo>
                <a:cubicBezTo>
                  <a:pt x="9174632" y="272789"/>
                  <a:pt x="9207070" y="298048"/>
                  <a:pt x="9169226" y="313203"/>
                </a:cubicBezTo>
                <a:cubicBezTo>
                  <a:pt x="9125975" y="328358"/>
                  <a:pt x="9098943" y="368771"/>
                  <a:pt x="9098943" y="414236"/>
                </a:cubicBezTo>
                <a:cubicBezTo>
                  <a:pt x="9098943" y="429391"/>
                  <a:pt x="9082724" y="454649"/>
                  <a:pt x="9109756" y="459701"/>
                </a:cubicBezTo>
                <a:cubicBezTo>
                  <a:pt x="9131381" y="464752"/>
                  <a:pt x="9147600" y="444546"/>
                  <a:pt x="9153007" y="424339"/>
                </a:cubicBezTo>
                <a:cubicBezTo>
                  <a:pt x="9169226" y="378874"/>
                  <a:pt x="9201663" y="388977"/>
                  <a:pt x="9234101" y="404132"/>
                </a:cubicBezTo>
                <a:cubicBezTo>
                  <a:pt x="9239508" y="409184"/>
                  <a:pt x="9244914" y="419287"/>
                  <a:pt x="9250320" y="424339"/>
                </a:cubicBezTo>
                <a:cubicBezTo>
                  <a:pt x="9255727" y="434442"/>
                  <a:pt x="9266539" y="449597"/>
                  <a:pt x="9293571" y="449597"/>
                </a:cubicBezTo>
                <a:cubicBezTo>
                  <a:pt x="9277352" y="409184"/>
                  <a:pt x="9315196" y="378874"/>
                  <a:pt x="9320602" y="343513"/>
                </a:cubicBezTo>
                <a:cubicBezTo>
                  <a:pt x="9331415" y="318254"/>
                  <a:pt x="9336821" y="363719"/>
                  <a:pt x="9353040" y="348564"/>
                </a:cubicBezTo>
                <a:cubicBezTo>
                  <a:pt x="9374666" y="333409"/>
                  <a:pt x="9390885" y="318254"/>
                  <a:pt x="9417916" y="313203"/>
                </a:cubicBezTo>
                <a:cubicBezTo>
                  <a:pt x="9423323" y="313203"/>
                  <a:pt x="9428729" y="313203"/>
                  <a:pt x="9428729" y="308151"/>
                </a:cubicBezTo>
                <a:cubicBezTo>
                  <a:pt x="9428729" y="277841"/>
                  <a:pt x="9455760" y="262686"/>
                  <a:pt x="9477386" y="247531"/>
                </a:cubicBezTo>
                <a:cubicBezTo>
                  <a:pt x="9493605" y="237428"/>
                  <a:pt x="9509824" y="237428"/>
                  <a:pt x="9515230" y="247531"/>
                </a:cubicBezTo>
                <a:cubicBezTo>
                  <a:pt x="9542262" y="313203"/>
                  <a:pt x="9558480" y="267738"/>
                  <a:pt x="9580106" y="242479"/>
                </a:cubicBezTo>
                <a:lnTo>
                  <a:pt x="9596325" y="227324"/>
                </a:lnTo>
                <a:cubicBezTo>
                  <a:pt x="9628763" y="242479"/>
                  <a:pt x="9590918" y="282893"/>
                  <a:pt x="9623356" y="287944"/>
                </a:cubicBezTo>
                <a:cubicBezTo>
                  <a:pt x="9650388" y="292996"/>
                  <a:pt x="9682826" y="287944"/>
                  <a:pt x="9709857" y="282893"/>
                </a:cubicBezTo>
                <a:cubicBezTo>
                  <a:pt x="9731483" y="272789"/>
                  <a:pt x="9736889" y="262686"/>
                  <a:pt x="9720670" y="247531"/>
                </a:cubicBezTo>
                <a:cubicBezTo>
                  <a:pt x="9709857" y="237428"/>
                  <a:pt x="9693638" y="227324"/>
                  <a:pt x="9726076" y="212169"/>
                </a:cubicBezTo>
                <a:cubicBezTo>
                  <a:pt x="9747702" y="202066"/>
                  <a:pt x="9769327" y="181859"/>
                  <a:pt x="9801765" y="202066"/>
                </a:cubicBezTo>
                <a:cubicBezTo>
                  <a:pt x="9823390" y="217221"/>
                  <a:pt x="9801765" y="227324"/>
                  <a:pt x="9796358" y="242479"/>
                </a:cubicBezTo>
                <a:cubicBezTo>
                  <a:pt x="9774733" y="287944"/>
                  <a:pt x="9796358" y="328358"/>
                  <a:pt x="9812577" y="378874"/>
                </a:cubicBezTo>
                <a:cubicBezTo>
                  <a:pt x="9839609" y="328358"/>
                  <a:pt x="9855828" y="343513"/>
                  <a:pt x="9861234" y="383926"/>
                </a:cubicBezTo>
                <a:cubicBezTo>
                  <a:pt x="9899079" y="338461"/>
                  <a:pt x="9834203" y="282893"/>
                  <a:pt x="9877453" y="242479"/>
                </a:cubicBezTo>
                <a:cubicBezTo>
                  <a:pt x="9920704" y="383926"/>
                  <a:pt x="9980173" y="429391"/>
                  <a:pt x="10088300" y="424339"/>
                </a:cubicBezTo>
                <a:cubicBezTo>
                  <a:pt x="10055862" y="404132"/>
                  <a:pt x="10072081" y="378874"/>
                  <a:pt x="10072081" y="353616"/>
                </a:cubicBezTo>
                <a:cubicBezTo>
                  <a:pt x="10099112" y="358668"/>
                  <a:pt x="10093706" y="388977"/>
                  <a:pt x="10115331" y="399081"/>
                </a:cubicBezTo>
                <a:cubicBezTo>
                  <a:pt x="10126144" y="383926"/>
                  <a:pt x="10115331" y="363719"/>
                  <a:pt x="10120738" y="348564"/>
                </a:cubicBezTo>
                <a:lnTo>
                  <a:pt x="10120738" y="328358"/>
                </a:lnTo>
                <a:cubicBezTo>
                  <a:pt x="10115331" y="292996"/>
                  <a:pt x="10163988" y="343513"/>
                  <a:pt x="10158582" y="308151"/>
                </a:cubicBezTo>
                <a:cubicBezTo>
                  <a:pt x="10153175" y="287944"/>
                  <a:pt x="10142363" y="272789"/>
                  <a:pt x="10142363" y="252583"/>
                </a:cubicBezTo>
                <a:cubicBezTo>
                  <a:pt x="10142363" y="237428"/>
                  <a:pt x="10158582" y="242479"/>
                  <a:pt x="10169394" y="247531"/>
                </a:cubicBezTo>
                <a:cubicBezTo>
                  <a:pt x="10185613" y="257634"/>
                  <a:pt x="10185613" y="277841"/>
                  <a:pt x="10185613" y="292996"/>
                </a:cubicBezTo>
                <a:cubicBezTo>
                  <a:pt x="10169394" y="343513"/>
                  <a:pt x="10207239" y="358668"/>
                  <a:pt x="10239677" y="383926"/>
                </a:cubicBezTo>
                <a:cubicBezTo>
                  <a:pt x="10299146" y="429391"/>
                  <a:pt x="10353209" y="464752"/>
                  <a:pt x="10428898" y="464752"/>
                </a:cubicBezTo>
                <a:cubicBezTo>
                  <a:pt x="10445117" y="464752"/>
                  <a:pt x="10482961" y="429391"/>
                  <a:pt x="10472148" y="484959"/>
                </a:cubicBezTo>
                <a:cubicBezTo>
                  <a:pt x="10493774" y="484959"/>
                  <a:pt x="10515399" y="510217"/>
                  <a:pt x="10531618" y="479907"/>
                </a:cubicBezTo>
                <a:cubicBezTo>
                  <a:pt x="10553243" y="439494"/>
                  <a:pt x="10580275" y="449597"/>
                  <a:pt x="10601900" y="479907"/>
                </a:cubicBezTo>
                <a:cubicBezTo>
                  <a:pt x="10618119" y="505166"/>
                  <a:pt x="10628931" y="535476"/>
                  <a:pt x="10650557" y="560734"/>
                </a:cubicBezTo>
                <a:cubicBezTo>
                  <a:pt x="10673196" y="620512"/>
                  <a:pt x="10733960" y="683300"/>
                  <a:pt x="10737734" y="838575"/>
                </a:cubicBezTo>
                <a:lnTo>
                  <a:pt x="10726467" y="1048496"/>
                </a:lnTo>
                <a:lnTo>
                  <a:pt x="10737452" y="1237210"/>
                </a:lnTo>
                <a:cubicBezTo>
                  <a:pt x="10750292" y="1395878"/>
                  <a:pt x="10763807" y="1554546"/>
                  <a:pt x="10769214" y="1713214"/>
                </a:cubicBezTo>
                <a:cubicBezTo>
                  <a:pt x="10769214" y="1776682"/>
                  <a:pt x="10736776" y="1850726"/>
                  <a:pt x="10780026" y="1924771"/>
                </a:cubicBezTo>
                <a:cubicBezTo>
                  <a:pt x="10790839" y="1935350"/>
                  <a:pt x="10780026" y="2019971"/>
                  <a:pt x="10758401" y="2030551"/>
                </a:cubicBezTo>
                <a:cubicBezTo>
                  <a:pt x="10715151" y="2041128"/>
                  <a:pt x="10744230" y="2157419"/>
                  <a:pt x="10749636" y="2210309"/>
                </a:cubicBezTo>
                <a:cubicBezTo>
                  <a:pt x="10757745" y="2337243"/>
                  <a:pt x="10747588" y="2390198"/>
                  <a:pt x="10756374" y="2518454"/>
                </a:cubicBezTo>
                <a:cubicBezTo>
                  <a:pt x="10756416" y="2526529"/>
                  <a:pt x="10756457" y="2534603"/>
                  <a:pt x="10756499" y="2542678"/>
                </a:cubicBezTo>
                <a:lnTo>
                  <a:pt x="10790674" y="2622645"/>
                </a:lnTo>
                <a:cubicBezTo>
                  <a:pt x="10801487" y="2627697"/>
                  <a:pt x="10808429" y="2671069"/>
                  <a:pt x="10789763" y="2735305"/>
                </a:cubicBezTo>
                <a:cubicBezTo>
                  <a:pt x="10779064" y="2772907"/>
                  <a:pt x="10787430" y="2807912"/>
                  <a:pt x="10792836" y="2833170"/>
                </a:cubicBezTo>
                <a:cubicBezTo>
                  <a:pt x="10809055" y="2954410"/>
                  <a:pt x="10832103" y="3004628"/>
                  <a:pt x="10810478" y="3130919"/>
                </a:cubicBezTo>
                <a:cubicBezTo>
                  <a:pt x="10810478" y="3141023"/>
                  <a:pt x="10810478" y="3146074"/>
                  <a:pt x="10815884" y="3156178"/>
                </a:cubicBezTo>
                <a:cubicBezTo>
                  <a:pt x="10837510" y="3191539"/>
                  <a:pt x="10832103" y="3206694"/>
                  <a:pt x="10788853" y="3211746"/>
                </a:cubicBezTo>
                <a:cubicBezTo>
                  <a:pt x="10745602" y="3211746"/>
                  <a:pt x="10723977" y="3231953"/>
                  <a:pt x="10723977" y="3277418"/>
                </a:cubicBezTo>
                <a:cubicBezTo>
                  <a:pt x="10680726" y="3237004"/>
                  <a:pt x="10664508" y="3191539"/>
                  <a:pt x="10626663" y="3151126"/>
                </a:cubicBezTo>
                <a:cubicBezTo>
                  <a:pt x="10605038" y="3211746"/>
                  <a:pt x="10632070" y="3282469"/>
                  <a:pt x="10578006" y="3332986"/>
                </a:cubicBezTo>
                <a:cubicBezTo>
                  <a:pt x="10550975" y="3317831"/>
                  <a:pt x="10550975" y="3282469"/>
                  <a:pt x="10529350" y="3262263"/>
                </a:cubicBezTo>
                <a:cubicBezTo>
                  <a:pt x="10453661" y="3191539"/>
                  <a:pt x="10361754" y="3171333"/>
                  <a:pt x="10259034" y="3181436"/>
                </a:cubicBezTo>
                <a:cubicBezTo>
                  <a:pt x="10199564" y="3186488"/>
                  <a:pt x="10140095" y="3196591"/>
                  <a:pt x="10080625" y="3196591"/>
                </a:cubicBezTo>
                <a:cubicBezTo>
                  <a:pt x="10004937" y="3196591"/>
                  <a:pt x="9940061" y="3181436"/>
                  <a:pt x="9891404" y="3125868"/>
                </a:cubicBezTo>
                <a:cubicBezTo>
                  <a:pt x="9880592" y="3135971"/>
                  <a:pt x="9879240" y="3147337"/>
                  <a:pt x="9878564" y="3158704"/>
                </a:cubicBezTo>
                <a:lnTo>
                  <a:pt x="9870595" y="3188488"/>
                </a:lnTo>
                <a:lnTo>
                  <a:pt x="9862599" y="3183173"/>
                </a:lnTo>
                <a:cubicBezTo>
                  <a:pt x="9853222" y="3180805"/>
                  <a:pt x="9852208" y="3194065"/>
                  <a:pt x="9848153" y="3201643"/>
                </a:cubicBezTo>
                <a:cubicBezTo>
                  <a:pt x="9842747" y="3237004"/>
                  <a:pt x="9831935" y="3272366"/>
                  <a:pt x="9821122" y="3317831"/>
                </a:cubicBezTo>
                <a:cubicBezTo>
                  <a:pt x="9799497" y="3247108"/>
                  <a:pt x="9783278" y="3186488"/>
                  <a:pt x="9761652" y="3115765"/>
                </a:cubicBezTo>
                <a:cubicBezTo>
                  <a:pt x="9740027" y="3156178"/>
                  <a:pt x="9740027" y="3191539"/>
                  <a:pt x="9750840" y="3221849"/>
                </a:cubicBezTo>
                <a:cubicBezTo>
                  <a:pt x="9756246" y="3267314"/>
                  <a:pt x="9734621" y="3277418"/>
                  <a:pt x="9696777" y="3267314"/>
                </a:cubicBezTo>
                <a:cubicBezTo>
                  <a:pt x="9653526" y="3262263"/>
                  <a:pt x="9621088" y="3237004"/>
                  <a:pt x="9583244" y="3221849"/>
                </a:cubicBezTo>
                <a:cubicBezTo>
                  <a:pt x="9534587" y="3196591"/>
                  <a:pt x="9491336" y="3176384"/>
                  <a:pt x="9426461" y="3206694"/>
                </a:cubicBezTo>
                <a:cubicBezTo>
                  <a:pt x="9399429" y="3221849"/>
                  <a:pt x="9404835" y="3176384"/>
                  <a:pt x="9388616" y="3151126"/>
                </a:cubicBezTo>
                <a:cubicBezTo>
                  <a:pt x="9361585" y="3186488"/>
                  <a:pt x="9307522" y="3186488"/>
                  <a:pt x="9291303" y="3221849"/>
                </a:cubicBezTo>
                <a:cubicBezTo>
                  <a:pt x="9215614" y="3135971"/>
                  <a:pt x="9134519" y="3050093"/>
                  <a:pt x="9166957" y="2913698"/>
                </a:cubicBezTo>
                <a:cubicBezTo>
                  <a:pt x="9118301" y="2944008"/>
                  <a:pt x="9134519" y="2984421"/>
                  <a:pt x="9134519" y="3019783"/>
                </a:cubicBezTo>
                <a:cubicBezTo>
                  <a:pt x="9139926" y="3055145"/>
                  <a:pt x="9139926" y="3080403"/>
                  <a:pt x="9091269" y="3070300"/>
                </a:cubicBezTo>
                <a:cubicBezTo>
                  <a:pt x="9075050" y="3070300"/>
                  <a:pt x="9058831" y="3085455"/>
                  <a:pt x="9042612" y="3085455"/>
                </a:cubicBezTo>
                <a:cubicBezTo>
                  <a:pt x="9004768" y="3085455"/>
                  <a:pt x="9031799" y="3166281"/>
                  <a:pt x="8961517" y="3130919"/>
                </a:cubicBezTo>
                <a:cubicBezTo>
                  <a:pt x="8929079" y="3115765"/>
                  <a:pt x="8880423" y="3130919"/>
                  <a:pt x="8837172" y="3130919"/>
                </a:cubicBezTo>
                <a:cubicBezTo>
                  <a:pt x="8788515" y="3130919"/>
                  <a:pt x="8750671" y="3115765"/>
                  <a:pt x="8723639" y="3080403"/>
                </a:cubicBezTo>
                <a:cubicBezTo>
                  <a:pt x="8712827" y="3075351"/>
                  <a:pt x="8702014" y="3065248"/>
                  <a:pt x="8696608" y="3080403"/>
                </a:cubicBezTo>
                <a:cubicBezTo>
                  <a:pt x="8691201" y="3110713"/>
                  <a:pt x="8637138" y="3115765"/>
                  <a:pt x="8647951" y="3156178"/>
                </a:cubicBezTo>
                <a:cubicBezTo>
                  <a:pt x="8658763" y="3191539"/>
                  <a:pt x="8664170" y="3226901"/>
                  <a:pt x="8674982" y="3262263"/>
                </a:cubicBezTo>
                <a:cubicBezTo>
                  <a:pt x="8610107" y="3262263"/>
                  <a:pt x="8561450" y="3262263"/>
                  <a:pt x="8572262" y="3186488"/>
                </a:cubicBezTo>
                <a:cubicBezTo>
                  <a:pt x="8572262" y="3166281"/>
                  <a:pt x="8556043" y="3151126"/>
                  <a:pt x="8545231" y="3135971"/>
                </a:cubicBezTo>
                <a:cubicBezTo>
                  <a:pt x="8512793" y="3156178"/>
                  <a:pt x="8501980" y="3186488"/>
                  <a:pt x="8485761" y="3211746"/>
                </a:cubicBezTo>
                <a:cubicBezTo>
                  <a:pt x="8480355" y="3176384"/>
                  <a:pt x="8485761" y="3135971"/>
                  <a:pt x="8453323" y="3105661"/>
                </a:cubicBezTo>
                <a:cubicBezTo>
                  <a:pt x="8442511" y="3146074"/>
                  <a:pt x="8442511" y="3181436"/>
                  <a:pt x="8415479" y="3221849"/>
                </a:cubicBezTo>
                <a:cubicBezTo>
                  <a:pt x="8399260" y="3166281"/>
                  <a:pt x="8442511" y="3095558"/>
                  <a:pt x="8345197" y="3090506"/>
                </a:cubicBezTo>
                <a:cubicBezTo>
                  <a:pt x="8345197" y="3125868"/>
                  <a:pt x="8345197" y="3166281"/>
                  <a:pt x="8356010" y="3201643"/>
                </a:cubicBezTo>
                <a:cubicBezTo>
                  <a:pt x="8366822" y="3252159"/>
                  <a:pt x="8345197" y="3257211"/>
                  <a:pt x="8301946" y="3242056"/>
                </a:cubicBezTo>
                <a:cubicBezTo>
                  <a:pt x="8193820" y="3216798"/>
                  <a:pt x="8085694" y="3181436"/>
                  <a:pt x="7977568" y="3151126"/>
                </a:cubicBezTo>
                <a:cubicBezTo>
                  <a:pt x="7918098" y="3135971"/>
                  <a:pt x="7918098" y="3135971"/>
                  <a:pt x="7891066" y="3191539"/>
                </a:cubicBezTo>
                <a:cubicBezTo>
                  <a:pt x="7896472" y="3135971"/>
                  <a:pt x="7820784" y="3125868"/>
                  <a:pt x="7815378" y="3070300"/>
                </a:cubicBezTo>
                <a:cubicBezTo>
                  <a:pt x="7815378" y="3050093"/>
                  <a:pt x="7772128" y="3045041"/>
                  <a:pt x="7745096" y="3039990"/>
                </a:cubicBezTo>
                <a:cubicBezTo>
                  <a:pt x="7739690" y="3141023"/>
                  <a:pt x="7750502" y="3247108"/>
                  <a:pt x="7761314" y="3363296"/>
                </a:cubicBezTo>
                <a:cubicBezTo>
                  <a:pt x="7723470" y="3307728"/>
                  <a:pt x="7728876" y="3257211"/>
                  <a:pt x="7701845" y="3216798"/>
                </a:cubicBezTo>
                <a:cubicBezTo>
                  <a:pt x="7691033" y="3206694"/>
                  <a:pt x="7691033" y="3191539"/>
                  <a:pt x="7674814" y="3186488"/>
                </a:cubicBezTo>
                <a:cubicBezTo>
                  <a:pt x="7653189" y="3186488"/>
                  <a:pt x="7647782" y="3206694"/>
                  <a:pt x="7642376" y="3216798"/>
                </a:cubicBezTo>
                <a:cubicBezTo>
                  <a:pt x="7631563" y="3237004"/>
                  <a:pt x="7620751" y="3257211"/>
                  <a:pt x="7604532" y="3277418"/>
                </a:cubicBezTo>
                <a:cubicBezTo>
                  <a:pt x="7572094" y="3327934"/>
                  <a:pt x="7545062" y="3327934"/>
                  <a:pt x="7496405" y="3282469"/>
                </a:cubicBezTo>
                <a:cubicBezTo>
                  <a:pt x="7463967" y="3343089"/>
                  <a:pt x="7426123" y="3398657"/>
                  <a:pt x="7436936" y="3469381"/>
                </a:cubicBezTo>
                <a:cubicBezTo>
                  <a:pt x="7404498" y="3469381"/>
                  <a:pt x="7382873" y="3459277"/>
                  <a:pt x="7361247" y="3444122"/>
                </a:cubicBezTo>
                <a:cubicBezTo>
                  <a:pt x="7345028" y="3439071"/>
                  <a:pt x="7323403" y="3423916"/>
                  <a:pt x="7350435" y="3393606"/>
                </a:cubicBezTo>
                <a:cubicBezTo>
                  <a:pt x="7366654" y="3373399"/>
                  <a:pt x="7388279" y="3332986"/>
                  <a:pt x="7334216" y="3307728"/>
                </a:cubicBezTo>
                <a:cubicBezTo>
                  <a:pt x="7328809" y="3307728"/>
                  <a:pt x="7328809" y="3292573"/>
                  <a:pt x="7328809" y="3282469"/>
                </a:cubicBezTo>
                <a:cubicBezTo>
                  <a:pt x="7317997" y="3242056"/>
                  <a:pt x="7307184" y="3211746"/>
                  <a:pt x="7247715" y="3206694"/>
                </a:cubicBezTo>
                <a:cubicBezTo>
                  <a:pt x="7199058" y="3206694"/>
                  <a:pt x="7166620" y="3166281"/>
                  <a:pt x="7128776" y="3120816"/>
                </a:cubicBezTo>
                <a:cubicBezTo>
                  <a:pt x="7134182" y="3171333"/>
                  <a:pt x="7053087" y="3186488"/>
                  <a:pt x="7112557" y="3242056"/>
                </a:cubicBezTo>
                <a:cubicBezTo>
                  <a:pt x="7058494" y="3242056"/>
                  <a:pt x="7009837" y="3257211"/>
                  <a:pt x="7009837" y="3191539"/>
                </a:cubicBezTo>
                <a:cubicBezTo>
                  <a:pt x="7009837" y="3176384"/>
                  <a:pt x="6999024" y="3176384"/>
                  <a:pt x="6982805" y="3176384"/>
                </a:cubicBezTo>
                <a:cubicBezTo>
                  <a:pt x="6961180" y="3176384"/>
                  <a:pt x="6934148" y="3186488"/>
                  <a:pt x="6923336" y="3156178"/>
                </a:cubicBezTo>
                <a:cubicBezTo>
                  <a:pt x="6923336" y="3156178"/>
                  <a:pt x="6917929" y="3151126"/>
                  <a:pt x="6912523" y="3156178"/>
                </a:cubicBezTo>
                <a:cubicBezTo>
                  <a:pt x="6885491" y="3176384"/>
                  <a:pt x="6836834" y="3176384"/>
                  <a:pt x="6820616" y="3221849"/>
                </a:cubicBezTo>
                <a:cubicBezTo>
                  <a:pt x="6804397" y="3267314"/>
                  <a:pt x="6788178" y="3272366"/>
                  <a:pt x="6750333" y="3231953"/>
                </a:cubicBezTo>
                <a:cubicBezTo>
                  <a:pt x="6723302" y="3206694"/>
                  <a:pt x="6723302" y="3206694"/>
                  <a:pt x="6690864" y="3242056"/>
                </a:cubicBezTo>
                <a:cubicBezTo>
                  <a:pt x="6685458" y="3196591"/>
                  <a:pt x="6680051" y="3146074"/>
                  <a:pt x="6674645" y="3095558"/>
                </a:cubicBezTo>
                <a:lnTo>
                  <a:pt x="6669239" y="3095558"/>
                </a:lnTo>
                <a:lnTo>
                  <a:pt x="6658426" y="3105661"/>
                </a:lnTo>
                <a:lnTo>
                  <a:pt x="6647613" y="3105661"/>
                </a:lnTo>
                <a:cubicBezTo>
                  <a:pt x="6636801" y="3095558"/>
                  <a:pt x="6658426" y="3055145"/>
                  <a:pt x="6615175" y="3085455"/>
                </a:cubicBezTo>
                <a:lnTo>
                  <a:pt x="6598956" y="3100610"/>
                </a:lnTo>
                <a:cubicBezTo>
                  <a:pt x="6566519" y="3161229"/>
                  <a:pt x="6512455" y="3171333"/>
                  <a:pt x="6447580" y="3156178"/>
                </a:cubicBezTo>
                <a:cubicBezTo>
                  <a:pt x="6388110" y="3135971"/>
                  <a:pt x="6355672" y="3186488"/>
                  <a:pt x="6317828" y="3206694"/>
                </a:cubicBezTo>
                <a:cubicBezTo>
                  <a:pt x="6279984" y="3226901"/>
                  <a:pt x="6252952" y="3231953"/>
                  <a:pt x="6231327" y="3196591"/>
                </a:cubicBezTo>
                <a:cubicBezTo>
                  <a:pt x="6220514" y="3171333"/>
                  <a:pt x="6204295" y="3151126"/>
                  <a:pt x="6188076" y="3120816"/>
                </a:cubicBezTo>
                <a:cubicBezTo>
                  <a:pt x="6166452" y="3156178"/>
                  <a:pt x="6166452" y="3191539"/>
                  <a:pt x="6166452" y="3221849"/>
                </a:cubicBezTo>
                <a:cubicBezTo>
                  <a:pt x="6166452" y="3237004"/>
                  <a:pt x="6171858" y="3262263"/>
                  <a:pt x="6155638" y="3257211"/>
                </a:cubicBezTo>
                <a:cubicBezTo>
                  <a:pt x="6085357" y="3231953"/>
                  <a:pt x="6079950" y="3292573"/>
                  <a:pt x="6052918" y="3322883"/>
                </a:cubicBezTo>
                <a:cubicBezTo>
                  <a:pt x="6031293" y="3348141"/>
                  <a:pt x="6025887" y="3403709"/>
                  <a:pt x="5988043" y="3393606"/>
                </a:cubicBezTo>
                <a:cubicBezTo>
                  <a:pt x="5944792" y="3383502"/>
                  <a:pt x="5961011" y="3332986"/>
                  <a:pt x="5961011" y="3297624"/>
                </a:cubicBezTo>
                <a:cubicBezTo>
                  <a:pt x="5955605" y="3262263"/>
                  <a:pt x="5961011" y="3231953"/>
                  <a:pt x="5961011" y="3191539"/>
                </a:cubicBezTo>
                <a:cubicBezTo>
                  <a:pt x="5906948" y="3257211"/>
                  <a:pt x="5939386" y="3327934"/>
                  <a:pt x="5906948" y="3393606"/>
                </a:cubicBezTo>
                <a:cubicBezTo>
                  <a:pt x="5917760" y="3237004"/>
                  <a:pt x="5804228" y="3125868"/>
                  <a:pt x="5733946" y="2984421"/>
                </a:cubicBezTo>
                <a:cubicBezTo>
                  <a:pt x="5717727" y="3029886"/>
                  <a:pt x="5723133" y="3060196"/>
                  <a:pt x="5723133" y="3095558"/>
                </a:cubicBezTo>
                <a:cubicBezTo>
                  <a:pt x="5701508" y="3085455"/>
                  <a:pt x="5701508" y="3060196"/>
                  <a:pt x="5679882" y="3050093"/>
                </a:cubicBezTo>
                <a:cubicBezTo>
                  <a:pt x="5642038" y="3120816"/>
                  <a:pt x="5620413" y="3201643"/>
                  <a:pt x="5555537" y="3267314"/>
                </a:cubicBezTo>
                <a:cubicBezTo>
                  <a:pt x="5539319" y="3231953"/>
                  <a:pt x="5560943" y="3201643"/>
                  <a:pt x="5550131" y="3166281"/>
                </a:cubicBezTo>
                <a:cubicBezTo>
                  <a:pt x="5512287" y="3211746"/>
                  <a:pt x="5490661" y="3181436"/>
                  <a:pt x="5474442" y="3146074"/>
                </a:cubicBezTo>
                <a:cubicBezTo>
                  <a:pt x="5458224" y="3120816"/>
                  <a:pt x="5452818" y="3070300"/>
                  <a:pt x="5420379" y="3075351"/>
                </a:cubicBezTo>
                <a:cubicBezTo>
                  <a:pt x="5371723" y="3080403"/>
                  <a:pt x="5377129" y="3130919"/>
                  <a:pt x="5371723" y="3171333"/>
                </a:cubicBezTo>
                <a:cubicBezTo>
                  <a:pt x="5366316" y="3191539"/>
                  <a:pt x="5377129" y="3211746"/>
                  <a:pt x="5355503" y="3231953"/>
                </a:cubicBezTo>
                <a:cubicBezTo>
                  <a:pt x="5323065" y="3257211"/>
                  <a:pt x="5317659" y="3226901"/>
                  <a:pt x="5306846" y="3201643"/>
                </a:cubicBezTo>
                <a:cubicBezTo>
                  <a:pt x="5279815" y="3237004"/>
                  <a:pt x="5252783" y="3262263"/>
                  <a:pt x="5231158" y="3292573"/>
                </a:cubicBezTo>
                <a:cubicBezTo>
                  <a:pt x="5214940" y="3312779"/>
                  <a:pt x="5193314" y="3322883"/>
                  <a:pt x="5171689" y="3312779"/>
                </a:cubicBezTo>
                <a:cubicBezTo>
                  <a:pt x="5101406" y="3287521"/>
                  <a:pt x="5112220" y="3338038"/>
                  <a:pt x="5112220" y="3368347"/>
                </a:cubicBezTo>
                <a:cubicBezTo>
                  <a:pt x="5112220" y="3403709"/>
                  <a:pt x="5123032" y="3434019"/>
                  <a:pt x="5128438" y="3469381"/>
                </a:cubicBezTo>
                <a:cubicBezTo>
                  <a:pt x="5133845" y="3484536"/>
                  <a:pt x="5133845" y="3494639"/>
                  <a:pt x="5112220" y="3509794"/>
                </a:cubicBezTo>
                <a:cubicBezTo>
                  <a:pt x="5090594" y="3434019"/>
                  <a:pt x="5106813" y="3348141"/>
                  <a:pt x="5052750" y="3277418"/>
                </a:cubicBezTo>
                <a:cubicBezTo>
                  <a:pt x="5025718" y="3332986"/>
                  <a:pt x="5025718" y="3398657"/>
                  <a:pt x="4998686" y="3454226"/>
                </a:cubicBezTo>
                <a:cubicBezTo>
                  <a:pt x="4982468" y="3423916"/>
                  <a:pt x="4982468" y="3398657"/>
                  <a:pt x="4987874" y="3368347"/>
                </a:cubicBezTo>
                <a:cubicBezTo>
                  <a:pt x="4998686" y="3327934"/>
                  <a:pt x="4950029" y="3322883"/>
                  <a:pt x="4928404" y="3317831"/>
                </a:cubicBezTo>
                <a:cubicBezTo>
                  <a:pt x="4912185" y="3307728"/>
                  <a:pt x="4890560" y="3307728"/>
                  <a:pt x="4874341" y="3297624"/>
                </a:cubicBezTo>
                <a:cubicBezTo>
                  <a:pt x="4874341" y="3262263"/>
                  <a:pt x="4820279" y="3287521"/>
                  <a:pt x="4814872" y="3257211"/>
                </a:cubicBezTo>
                <a:lnTo>
                  <a:pt x="4814872" y="3312779"/>
                </a:lnTo>
                <a:cubicBezTo>
                  <a:pt x="4771622" y="3307728"/>
                  <a:pt x="4766215" y="3348141"/>
                  <a:pt x="4733777" y="3383502"/>
                </a:cubicBezTo>
                <a:cubicBezTo>
                  <a:pt x="4722964" y="3332986"/>
                  <a:pt x="4695933" y="3292573"/>
                  <a:pt x="4728370" y="3247108"/>
                </a:cubicBezTo>
                <a:cubicBezTo>
                  <a:pt x="4744590" y="3221849"/>
                  <a:pt x="4717558" y="3211746"/>
                  <a:pt x="4701339" y="3206694"/>
                </a:cubicBezTo>
                <a:cubicBezTo>
                  <a:pt x="4679714" y="3191539"/>
                  <a:pt x="4679714" y="3211746"/>
                  <a:pt x="4674307" y="3221849"/>
                </a:cubicBezTo>
                <a:cubicBezTo>
                  <a:pt x="4652682" y="3267314"/>
                  <a:pt x="4631057" y="3267314"/>
                  <a:pt x="4587807" y="3242056"/>
                </a:cubicBezTo>
                <a:cubicBezTo>
                  <a:pt x="4555368" y="3221849"/>
                  <a:pt x="4560775" y="3267314"/>
                  <a:pt x="4533743" y="3272366"/>
                </a:cubicBezTo>
                <a:lnTo>
                  <a:pt x="4533743" y="3267314"/>
                </a:lnTo>
                <a:cubicBezTo>
                  <a:pt x="4522930" y="3242056"/>
                  <a:pt x="4522930" y="3196591"/>
                  <a:pt x="4485086" y="3201643"/>
                </a:cubicBezTo>
                <a:cubicBezTo>
                  <a:pt x="4447242" y="3201643"/>
                  <a:pt x="4447242" y="3242056"/>
                  <a:pt x="4441836" y="3267314"/>
                </a:cubicBezTo>
                <a:cubicBezTo>
                  <a:pt x="4436429" y="3302676"/>
                  <a:pt x="4431024" y="3338038"/>
                  <a:pt x="4420211" y="3373399"/>
                </a:cubicBezTo>
                <a:cubicBezTo>
                  <a:pt x="4420211" y="3388554"/>
                  <a:pt x="4420211" y="3408761"/>
                  <a:pt x="4398585" y="3403709"/>
                </a:cubicBezTo>
                <a:cubicBezTo>
                  <a:pt x="4382366" y="3403709"/>
                  <a:pt x="4382366" y="3383502"/>
                  <a:pt x="4387772" y="3368347"/>
                </a:cubicBezTo>
                <a:cubicBezTo>
                  <a:pt x="4398585" y="3353192"/>
                  <a:pt x="4382366" y="3343089"/>
                  <a:pt x="4376960" y="3317831"/>
                </a:cubicBezTo>
                <a:cubicBezTo>
                  <a:pt x="4366147" y="3338038"/>
                  <a:pt x="4366147" y="3348141"/>
                  <a:pt x="4360741" y="3358244"/>
                </a:cubicBezTo>
                <a:cubicBezTo>
                  <a:pt x="4355334" y="3423916"/>
                  <a:pt x="4333709" y="3479484"/>
                  <a:pt x="4247208" y="3484536"/>
                </a:cubicBezTo>
                <a:cubicBezTo>
                  <a:pt x="4236395" y="3484536"/>
                  <a:pt x="4230989" y="3494639"/>
                  <a:pt x="4220176" y="3499691"/>
                </a:cubicBezTo>
                <a:lnTo>
                  <a:pt x="4209364" y="3499691"/>
                </a:lnTo>
                <a:cubicBezTo>
                  <a:pt x="4230989" y="3449174"/>
                  <a:pt x="4247208" y="3403709"/>
                  <a:pt x="4203957" y="3358244"/>
                </a:cubicBezTo>
                <a:cubicBezTo>
                  <a:pt x="4198551" y="3348141"/>
                  <a:pt x="4193146" y="3332986"/>
                  <a:pt x="4214770" y="3332986"/>
                </a:cubicBezTo>
                <a:cubicBezTo>
                  <a:pt x="4236395" y="3332986"/>
                  <a:pt x="4241802" y="3322883"/>
                  <a:pt x="4236395" y="3302676"/>
                </a:cubicBezTo>
                <a:cubicBezTo>
                  <a:pt x="4230989" y="3282469"/>
                  <a:pt x="4225583" y="3267314"/>
                  <a:pt x="4203957" y="3262263"/>
                </a:cubicBezTo>
                <a:cubicBezTo>
                  <a:pt x="4182333" y="3257211"/>
                  <a:pt x="4171520" y="3272366"/>
                  <a:pt x="4160707" y="3287521"/>
                </a:cubicBezTo>
                <a:cubicBezTo>
                  <a:pt x="4144488" y="3327934"/>
                  <a:pt x="4122863" y="3368347"/>
                  <a:pt x="4101238" y="3413812"/>
                </a:cubicBezTo>
                <a:cubicBezTo>
                  <a:pt x="4079612" y="3363296"/>
                  <a:pt x="4095831" y="3322883"/>
                  <a:pt x="4090426" y="3277418"/>
                </a:cubicBezTo>
                <a:cubicBezTo>
                  <a:pt x="4085019" y="3262263"/>
                  <a:pt x="4090426" y="3242056"/>
                  <a:pt x="4074206" y="3237004"/>
                </a:cubicBezTo>
                <a:cubicBezTo>
                  <a:pt x="4052581" y="3231953"/>
                  <a:pt x="4036362" y="3252159"/>
                  <a:pt x="4030956" y="3267314"/>
                </a:cubicBezTo>
                <a:cubicBezTo>
                  <a:pt x="4009330" y="3302676"/>
                  <a:pt x="4009330" y="3343089"/>
                  <a:pt x="4020143" y="3383502"/>
                </a:cubicBezTo>
                <a:cubicBezTo>
                  <a:pt x="4025550" y="3423916"/>
                  <a:pt x="4030956" y="3464329"/>
                  <a:pt x="4025550" y="3509794"/>
                </a:cubicBezTo>
                <a:cubicBezTo>
                  <a:pt x="3987705" y="3464329"/>
                  <a:pt x="3998517" y="3408761"/>
                  <a:pt x="3971486" y="3358244"/>
                </a:cubicBezTo>
                <a:cubicBezTo>
                  <a:pt x="3928235" y="3428967"/>
                  <a:pt x="3879578" y="3408761"/>
                  <a:pt x="3830921" y="3368347"/>
                </a:cubicBezTo>
                <a:cubicBezTo>
                  <a:pt x="3820109" y="3358244"/>
                  <a:pt x="3798485" y="3338038"/>
                  <a:pt x="3793078" y="3353192"/>
                </a:cubicBezTo>
                <a:cubicBezTo>
                  <a:pt x="3782265" y="3378451"/>
                  <a:pt x="3728201" y="3373399"/>
                  <a:pt x="3739014" y="3413812"/>
                </a:cubicBezTo>
                <a:cubicBezTo>
                  <a:pt x="3744421" y="3439071"/>
                  <a:pt x="3739014" y="3464329"/>
                  <a:pt x="3739014" y="3494639"/>
                </a:cubicBezTo>
                <a:cubicBezTo>
                  <a:pt x="3711983" y="3474432"/>
                  <a:pt x="3722796" y="3434019"/>
                  <a:pt x="3701170" y="3408761"/>
                </a:cubicBezTo>
                <a:cubicBezTo>
                  <a:pt x="3668732" y="3423916"/>
                  <a:pt x="3668732" y="3464329"/>
                  <a:pt x="3641700" y="3479484"/>
                </a:cubicBezTo>
                <a:cubicBezTo>
                  <a:pt x="3630888" y="3489587"/>
                  <a:pt x="3625482" y="3504742"/>
                  <a:pt x="3609262" y="3499691"/>
                </a:cubicBezTo>
                <a:cubicBezTo>
                  <a:pt x="3587637" y="3499691"/>
                  <a:pt x="3598450" y="3479484"/>
                  <a:pt x="3593043" y="3469381"/>
                </a:cubicBezTo>
                <a:lnTo>
                  <a:pt x="3560606" y="3363296"/>
                </a:lnTo>
                <a:cubicBezTo>
                  <a:pt x="3533574" y="3368347"/>
                  <a:pt x="3533574" y="3403709"/>
                  <a:pt x="3501136" y="3393606"/>
                </a:cubicBezTo>
                <a:cubicBezTo>
                  <a:pt x="3506542" y="3368347"/>
                  <a:pt x="3511950" y="3338038"/>
                  <a:pt x="3506542" y="3302676"/>
                </a:cubicBezTo>
                <a:cubicBezTo>
                  <a:pt x="3468699" y="3343089"/>
                  <a:pt x="3430854" y="3373399"/>
                  <a:pt x="3376791" y="3383502"/>
                </a:cubicBezTo>
                <a:cubicBezTo>
                  <a:pt x="3360573" y="3388554"/>
                  <a:pt x="3338948" y="3398657"/>
                  <a:pt x="3322729" y="3383502"/>
                </a:cubicBezTo>
                <a:cubicBezTo>
                  <a:pt x="3301103" y="3368347"/>
                  <a:pt x="3301103" y="3353192"/>
                  <a:pt x="3306509" y="3327934"/>
                </a:cubicBezTo>
                <a:cubicBezTo>
                  <a:pt x="3311916" y="3297624"/>
                  <a:pt x="3333540" y="3257211"/>
                  <a:pt x="3274072" y="3231953"/>
                </a:cubicBezTo>
                <a:lnTo>
                  <a:pt x="3274072" y="3302676"/>
                </a:lnTo>
                <a:cubicBezTo>
                  <a:pt x="3257852" y="3307728"/>
                  <a:pt x="3252446" y="3297624"/>
                  <a:pt x="3247040" y="3292573"/>
                </a:cubicBezTo>
                <a:cubicBezTo>
                  <a:pt x="3225415" y="3272366"/>
                  <a:pt x="3203789" y="3267314"/>
                  <a:pt x="3203789" y="3302676"/>
                </a:cubicBezTo>
                <a:cubicBezTo>
                  <a:pt x="3203789" y="3363296"/>
                  <a:pt x="3149726" y="3383502"/>
                  <a:pt x="3106475" y="3398657"/>
                </a:cubicBezTo>
                <a:cubicBezTo>
                  <a:pt x="3068632" y="3413812"/>
                  <a:pt x="3063226" y="3428967"/>
                  <a:pt x="3063226" y="3459277"/>
                </a:cubicBezTo>
                <a:cubicBezTo>
                  <a:pt x="3074038" y="3504742"/>
                  <a:pt x="3057818" y="3530001"/>
                  <a:pt x="3003756" y="3535052"/>
                </a:cubicBezTo>
                <a:cubicBezTo>
                  <a:pt x="2982131" y="3535052"/>
                  <a:pt x="2965911" y="3550207"/>
                  <a:pt x="2944286" y="3555259"/>
                </a:cubicBezTo>
                <a:cubicBezTo>
                  <a:pt x="2917254" y="3560311"/>
                  <a:pt x="2879411" y="3565362"/>
                  <a:pt x="2868597" y="3540104"/>
                </a:cubicBezTo>
                <a:cubicBezTo>
                  <a:pt x="2852378" y="3484536"/>
                  <a:pt x="2803721" y="3469381"/>
                  <a:pt x="2749658" y="3454226"/>
                </a:cubicBezTo>
                <a:cubicBezTo>
                  <a:pt x="2728034" y="3444122"/>
                  <a:pt x="2711815" y="3439071"/>
                  <a:pt x="2706409" y="3408761"/>
                </a:cubicBezTo>
                <a:cubicBezTo>
                  <a:pt x="2695595" y="3332986"/>
                  <a:pt x="2679376" y="3327934"/>
                  <a:pt x="2609094" y="3373399"/>
                </a:cubicBezTo>
                <a:cubicBezTo>
                  <a:pt x="2603688" y="3373399"/>
                  <a:pt x="2598282" y="3373399"/>
                  <a:pt x="2598282" y="3368347"/>
                </a:cubicBezTo>
                <a:cubicBezTo>
                  <a:pt x="2527999" y="3292573"/>
                  <a:pt x="2511780" y="3292573"/>
                  <a:pt x="2419874" y="3343089"/>
                </a:cubicBezTo>
                <a:cubicBezTo>
                  <a:pt x="2392842" y="3358244"/>
                  <a:pt x="2371217" y="3378451"/>
                  <a:pt x="2333372" y="3363296"/>
                </a:cubicBezTo>
                <a:cubicBezTo>
                  <a:pt x="2306341" y="3353192"/>
                  <a:pt x="2263090" y="3393606"/>
                  <a:pt x="2241464" y="3428967"/>
                </a:cubicBezTo>
                <a:cubicBezTo>
                  <a:pt x="2192807" y="3489587"/>
                  <a:pt x="2181995" y="3474432"/>
                  <a:pt x="2122525" y="3434019"/>
                </a:cubicBezTo>
                <a:cubicBezTo>
                  <a:pt x="2068462" y="3393606"/>
                  <a:pt x="2090087" y="3353192"/>
                  <a:pt x="2079274" y="3312779"/>
                </a:cubicBezTo>
                <a:cubicBezTo>
                  <a:pt x="2079274" y="3307728"/>
                  <a:pt x="2079274" y="3297624"/>
                  <a:pt x="2073868" y="3292573"/>
                </a:cubicBezTo>
                <a:cubicBezTo>
                  <a:pt x="2063057" y="3267314"/>
                  <a:pt x="2063057" y="3211746"/>
                  <a:pt x="2046837" y="3226901"/>
                </a:cubicBezTo>
                <a:cubicBezTo>
                  <a:pt x="2003586" y="3252159"/>
                  <a:pt x="1987368" y="3176384"/>
                  <a:pt x="1954929" y="3221849"/>
                </a:cubicBezTo>
                <a:cubicBezTo>
                  <a:pt x="1933304" y="3247108"/>
                  <a:pt x="1911680" y="3272366"/>
                  <a:pt x="1911680" y="3302676"/>
                </a:cubicBezTo>
                <a:cubicBezTo>
                  <a:pt x="1906272" y="3358244"/>
                  <a:pt x="1954929" y="3418864"/>
                  <a:pt x="1884647" y="3464329"/>
                </a:cubicBezTo>
                <a:cubicBezTo>
                  <a:pt x="1873835" y="3418864"/>
                  <a:pt x="1825178" y="3388554"/>
                  <a:pt x="1798147" y="3343089"/>
                </a:cubicBezTo>
                <a:cubicBezTo>
                  <a:pt x="1781927" y="3388554"/>
                  <a:pt x="1700833" y="3343089"/>
                  <a:pt x="1700833" y="3413812"/>
                </a:cubicBezTo>
                <a:cubicBezTo>
                  <a:pt x="1668394" y="3373399"/>
                  <a:pt x="1652176" y="3353192"/>
                  <a:pt x="1700833" y="3312779"/>
                </a:cubicBezTo>
                <a:cubicBezTo>
                  <a:pt x="1765709" y="3262263"/>
                  <a:pt x="1781927" y="3176384"/>
                  <a:pt x="1738678" y="3100610"/>
                </a:cubicBezTo>
                <a:cubicBezTo>
                  <a:pt x="1706239" y="3181436"/>
                  <a:pt x="1662988" y="3191539"/>
                  <a:pt x="1592706" y="3125868"/>
                </a:cubicBezTo>
                <a:cubicBezTo>
                  <a:pt x="1576488" y="3110713"/>
                  <a:pt x="1565674" y="3100610"/>
                  <a:pt x="1544049" y="3110713"/>
                </a:cubicBezTo>
                <a:cubicBezTo>
                  <a:pt x="1522425" y="3120816"/>
                  <a:pt x="1517017" y="3135971"/>
                  <a:pt x="1527831" y="3151126"/>
                </a:cubicBezTo>
                <a:cubicBezTo>
                  <a:pt x="1581894" y="3206694"/>
                  <a:pt x="1538643" y="3257211"/>
                  <a:pt x="1517017" y="3312779"/>
                </a:cubicBezTo>
                <a:cubicBezTo>
                  <a:pt x="1511611" y="3282469"/>
                  <a:pt x="1506206" y="3252159"/>
                  <a:pt x="1500800" y="3211746"/>
                </a:cubicBezTo>
                <a:cubicBezTo>
                  <a:pt x="1462954" y="3267314"/>
                  <a:pt x="1365640" y="3242056"/>
                  <a:pt x="1360234" y="3322883"/>
                </a:cubicBezTo>
                <a:lnTo>
                  <a:pt x="1344015" y="3322883"/>
                </a:lnTo>
                <a:cubicBezTo>
                  <a:pt x="1344015" y="3282469"/>
                  <a:pt x="1322390" y="3277418"/>
                  <a:pt x="1284546" y="3282469"/>
                </a:cubicBezTo>
                <a:cubicBezTo>
                  <a:pt x="1246702" y="3287521"/>
                  <a:pt x="1214264" y="3302676"/>
                  <a:pt x="1176419" y="3307728"/>
                </a:cubicBezTo>
                <a:cubicBezTo>
                  <a:pt x="1165607" y="3307728"/>
                  <a:pt x="1100731" y="3297624"/>
                  <a:pt x="1143981" y="3353192"/>
                </a:cubicBezTo>
                <a:cubicBezTo>
                  <a:pt x="1149388" y="3358244"/>
                  <a:pt x="1138575" y="3368347"/>
                  <a:pt x="1127762" y="3373399"/>
                </a:cubicBezTo>
                <a:cubicBezTo>
                  <a:pt x="1095325" y="3388554"/>
                  <a:pt x="1068293" y="3403709"/>
                  <a:pt x="1089918" y="3459277"/>
                </a:cubicBezTo>
                <a:cubicBezTo>
                  <a:pt x="1030449" y="3383502"/>
                  <a:pt x="1079106" y="3307728"/>
                  <a:pt x="1052074" y="3242056"/>
                </a:cubicBezTo>
                <a:cubicBezTo>
                  <a:pt x="1046668" y="3226901"/>
                  <a:pt x="1041262" y="3206694"/>
                  <a:pt x="1025043" y="3201643"/>
                </a:cubicBezTo>
                <a:cubicBezTo>
                  <a:pt x="1003417" y="3191539"/>
                  <a:pt x="1014230" y="3216798"/>
                  <a:pt x="1008824" y="3226901"/>
                </a:cubicBezTo>
                <a:cubicBezTo>
                  <a:pt x="981792" y="3257211"/>
                  <a:pt x="981792" y="3252159"/>
                  <a:pt x="981792" y="3282469"/>
                </a:cubicBezTo>
                <a:cubicBezTo>
                  <a:pt x="981792" y="3302676"/>
                  <a:pt x="992604" y="3317831"/>
                  <a:pt x="965573" y="3338038"/>
                </a:cubicBezTo>
                <a:cubicBezTo>
                  <a:pt x="965573" y="3322883"/>
                  <a:pt x="960167" y="3307728"/>
                  <a:pt x="954760" y="3292573"/>
                </a:cubicBezTo>
                <a:cubicBezTo>
                  <a:pt x="949354" y="3237004"/>
                  <a:pt x="911510" y="3201643"/>
                  <a:pt x="852040" y="3206694"/>
                </a:cubicBezTo>
                <a:cubicBezTo>
                  <a:pt x="781758" y="3206694"/>
                  <a:pt x="738508" y="3181436"/>
                  <a:pt x="727695" y="3110713"/>
                </a:cubicBezTo>
                <a:cubicBezTo>
                  <a:pt x="722289" y="3151126"/>
                  <a:pt x="711476" y="3181436"/>
                  <a:pt x="760133" y="3196591"/>
                </a:cubicBezTo>
                <a:cubicBezTo>
                  <a:pt x="803384" y="3206694"/>
                  <a:pt x="787165" y="3237004"/>
                  <a:pt x="781758" y="3262263"/>
                </a:cubicBezTo>
                <a:cubicBezTo>
                  <a:pt x="754726" y="3257211"/>
                  <a:pt x="765539" y="3221849"/>
                  <a:pt x="738508" y="3221849"/>
                </a:cubicBezTo>
                <a:lnTo>
                  <a:pt x="733101" y="3216798"/>
                </a:lnTo>
                <a:cubicBezTo>
                  <a:pt x="733101" y="3216798"/>
                  <a:pt x="727695" y="3216798"/>
                  <a:pt x="733101" y="3221849"/>
                </a:cubicBezTo>
                <a:cubicBezTo>
                  <a:pt x="733101" y="3226901"/>
                  <a:pt x="733101" y="3226901"/>
                  <a:pt x="738508" y="3221849"/>
                </a:cubicBezTo>
                <a:cubicBezTo>
                  <a:pt x="722289" y="3252159"/>
                  <a:pt x="749320" y="3282469"/>
                  <a:pt x="733101" y="3312779"/>
                </a:cubicBezTo>
                <a:cubicBezTo>
                  <a:pt x="619569" y="3277418"/>
                  <a:pt x="533068" y="3120816"/>
                  <a:pt x="387097" y="3247108"/>
                </a:cubicBezTo>
                <a:cubicBezTo>
                  <a:pt x="370878" y="3221849"/>
                  <a:pt x="387097" y="3196591"/>
                  <a:pt x="376284" y="3176384"/>
                </a:cubicBezTo>
                <a:cubicBezTo>
                  <a:pt x="360065" y="3176384"/>
                  <a:pt x="360065" y="3196591"/>
                  <a:pt x="349253" y="3211746"/>
                </a:cubicBezTo>
                <a:cubicBezTo>
                  <a:pt x="333034" y="3196591"/>
                  <a:pt x="360065" y="3181436"/>
                  <a:pt x="343846" y="3166281"/>
                </a:cubicBezTo>
                <a:cubicBezTo>
                  <a:pt x="327627" y="3171333"/>
                  <a:pt x="333034" y="3181436"/>
                  <a:pt x="327627" y="3186488"/>
                </a:cubicBezTo>
                <a:cubicBezTo>
                  <a:pt x="300596" y="3231953"/>
                  <a:pt x="284377" y="3237004"/>
                  <a:pt x="251939" y="3191539"/>
                </a:cubicBezTo>
                <a:cubicBezTo>
                  <a:pt x="235720" y="3171333"/>
                  <a:pt x="224907" y="3151126"/>
                  <a:pt x="214095" y="3130919"/>
                </a:cubicBezTo>
                <a:cubicBezTo>
                  <a:pt x="203282" y="3115765"/>
                  <a:pt x="197876" y="3075351"/>
                  <a:pt x="160032" y="3095558"/>
                </a:cubicBezTo>
                <a:cubicBezTo>
                  <a:pt x="138406" y="3100610"/>
                  <a:pt x="143813" y="3085455"/>
                  <a:pt x="143813" y="3080403"/>
                </a:cubicBezTo>
                <a:cubicBezTo>
                  <a:pt x="133000" y="2913698"/>
                  <a:pt x="68124" y="2752045"/>
                  <a:pt x="73531" y="2585340"/>
                </a:cubicBezTo>
                <a:cubicBezTo>
                  <a:pt x="68568" y="2551732"/>
                  <a:pt x="65889" y="2544384"/>
                  <a:pt x="64537" y="2545682"/>
                </a:cubicBezTo>
                <a:lnTo>
                  <a:pt x="64249" y="2546756"/>
                </a:lnTo>
                <a:lnTo>
                  <a:pt x="64400" y="2542678"/>
                </a:lnTo>
                <a:lnTo>
                  <a:pt x="80104" y="2284418"/>
                </a:lnTo>
                <a:cubicBezTo>
                  <a:pt x="63210" y="2112528"/>
                  <a:pt x="18750" y="1940637"/>
                  <a:pt x="21453" y="1766103"/>
                </a:cubicBezTo>
                <a:cubicBezTo>
                  <a:pt x="21453" y="1744948"/>
                  <a:pt x="50534" y="1670526"/>
                  <a:pt x="39721" y="1649369"/>
                </a:cubicBezTo>
                <a:cubicBezTo>
                  <a:pt x="7283" y="1575325"/>
                  <a:pt x="5234" y="1575701"/>
                  <a:pt x="37672" y="1554546"/>
                </a:cubicBezTo>
                <a:cubicBezTo>
                  <a:pt x="80923" y="1533390"/>
                  <a:pt x="42965" y="1488120"/>
                  <a:pt x="37558" y="1424653"/>
                </a:cubicBezTo>
                <a:cubicBezTo>
                  <a:pt x="21339" y="1318875"/>
                  <a:pt x="32266" y="1216054"/>
                  <a:pt x="26860" y="1120853"/>
                </a:cubicBezTo>
                <a:lnTo>
                  <a:pt x="12605" y="1048496"/>
                </a:lnTo>
                <a:lnTo>
                  <a:pt x="20102" y="930451"/>
                </a:lnTo>
                <a:cubicBezTo>
                  <a:pt x="20364" y="893599"/>
                  <a:pt x="20625" y="856748"/>
                  <a:pt x="20887" y="819896"/>
                </a:cubicBezTo>
                <a:lnTo>
                  <a:pt x="27142" y="783007"/>
                </a:lnTo>
                <a:cubicBezTo>
                  <a:pt x="27142" y="722387"/>
                  <a:pt x="10923" y="661767"/>
                  <a:pt x="21736" y="601147"/>
                </a:cubicBezTo>
                <a:cubicBezTo>
                  <a:pt x="21736" y="585992"/>
                  <a:pt x="32548" y="565786"/>
                  <a:pt x="5516" y="545579"/>
                </a:cubicBezTo>
                <a:cubicBezTo>
                  <a:pt x="-10703" y="535476"/>
                  <a:pt x="10923" y="500114"/>
                  <a:pt x="43361" y="490011"/>
                </a:cubicBezTo>
                <a:cubicBezTo>
                  <a:pt x="102830" y="469804"/>
                  <a:pt x="102830" y="469804"/>
                  <a:pt x="113643" y="409184"/>
                </a:cubicBezTo>
                <a:cubicBezTo>
                  <a:pt x="146081" y="449597"/>
                  <a:pt x="178519" y="490011"/>
                  <a:pt x="210957" y="535476"/>
                </a:cubicBezTo>
                <a:cubicBezTo>
                  <a:pt x="227175" y="464752"/>
                  <a:pt x="200144" y="394029"/>
                  <a:pt x="254207" y="338461"/>
                </a:cubicBezTo>
                <a:cubicBezTo>
                  <a:pt x="351521" y="490011"/>
                  <a:pt x="502898" y="474856"/>
                  <a:pt x="665087" y="439494"/>
                </a:cubicBezTo>
                <a:cubicBezTo>
                  <a:pt x="800245" y="409184"/>
                  <a:pt x="843496" y="419287"/>
                  <a:pt x="951622" y="469804"/>
                </a:cubicBezTo>
                <a:cubicBezTo>
                  <a:pt x="967841" y="454649"/>
                  <a:pt x="951622" y="419287"/>
                  <a:pt x="962435" y="419287"/>
                </a:cubicBezTo>
                <a:cubicBezTo>
                  <a:pt x="989467" y="409184"/>
                  <a:pt x="989467" y="394029"/>
                  <a:pt x="994873" y="373822"/>
                </a:cubicBezTo>
                <a:cubicBezTo>
                  <a:pt x="1000279" y="348564"/>
                  <a:pt x="1005685" y="323306"/>
                  <a:pt x="1011092" y="287944"/>
                </a:cubicBezTo>
                <a:cubicBezTo>
                  <a:pt x="1038123" y="318254"/>
                  <a:pt x="1038123" y="353616"/>
                  <a:pt x="1054342" y="378874"/>
                </a:cubicBezTo>
                <a:cubicBezTo>
                  <a:pt x="1065155" y="404132"/>
                  <a:pt x="1059749" y="439494"/>
                  <a:pt x="1092186" y="474856"/>
                </a:cubicBezTo>
                <a:cubicBezTo>
                  <a:pt x="1092186" y="424339"/>
                  <a:pt x="1097593" y="388977"/>
                  <a:pt x="1092186" y="353616"/>
                </a:cubicBezTo>
                <a:cubicBezTo>
                  <a:pt x="1086780" y="318254"/>
                  <a:pt x="1102999" y="308151"/>
                  <a:pt x="1135437" y="313203"/>
                </a:cubicBezTo>
                <a:cubicBezTo>
                  <a:pt x="1184094" y="313203"/>
                  <a:pt x="1221938" y="338461"/>
                  <a:pt x="1259782" y="353616"/>
                </a:cubicBezTo>
                <a:cubicBezTo>
                  <a:pt x="1319252" y="378874"/>
                  <a:pt x="1373315" y="399081"/>
                  <a:pt x="1421972" y="348564"/>
                </a:cubicBezTo>
                <a:cubicBezTo>
                  <a:pt x="1449004" y="419287"/>
                  <a:pt x="1481441" y="414236"/>
                  <a:pt x="1557130" y="333409"/>
                </a:cubicBezTo>
                <a:cubicBezTo>
                  <a:pt x="1573349" y="388977"/>
                  <a:pt x="1632818" y="419287"/>
                  <a:pt x="1659850" y="469804"/>
                </a:cubicBezTo>
                <a:cubicBezTo>
                  <a:pt x="1686882" y="520321"/>
                  <a:pt x="1670663" y="575889"/>
                  <a:pt x="1676069" y="636509"/>
                </a:cubicBezTo>
                <a:cubicBezTo>
                  <a:pt x="1724726" y="621354"/>
                  <a:pt x="1708507" y="580941"/>
                  <a:pt x="1708507" y="555682"/>
                </a:cubicBezTo>
                <a:cubicBezTo>
                  <a:pt x="1708507" y="510217"/>
                  <a:pt x="1697694" y="469804"/>
                  <a:pt x="1767976" y="474856"/>
                </a:cubicBezTo>
                <a:cubicBezTo>
                  <a:pt x="1789601" y="479907"/>
                  <a:pt x="1800414" y="459701"/>
                  <a:pt x="1816633" y="449597"/>
                </a:cubicBezTo>
                <a:cubicBezTo>
                  <a:pt x="1838258" y="439494"/>
                  <a:pt x="1822039" y="388977"/>
                  <a:pt x="1865290" y="399081"/>
                </a:cubicBezTo>
                <a:cubicBezTo>
                  <a:pt x="1951791" y="419287"/>
                  <a:pt x="2070730" y="353616"/>
                  <a:pt x="2124793" y="464752"/>
                </a:cubicBezTo>
                <a:cubicBezTo>
                  <a:pt x="2238326" y="414236"/>
                  <a:pt x="2173450" y="333409"/>
                  <a:pt x="2168044" y="257634"/>
                </a:cubicBezTo>
                <a:cubicBezTo>
                  <a:pt x="2227513" y="272789"/>
                  <a:pt x="2286983" y="277841"/>
                  <a:pt x="2276170" y="353616"/>
                </a:cubicBezTo>
                <a:cubicBezTo>
                  <a:pt x="2270764" y="363719"/>
                  <a:pt x="2281577" y="383926"/>
                  <a:pt x="2303202" y="383926"/>
                </a:cubicBezTo>
                <a:cubicBezTo>
                  <a:pt x="2319421" y="383926"/>
                  <a:pt x="2330233" y="373822"/>
                  <a:pt x="2335640" y="363719"/>
                </a:cubicBezTo>
                <a:cubicBezTo>
                  <a:pt x="2341046" y="348564"/>
                  <a:pt x="2346452" y="338461"/>
                  <a:pt x="2351859" y="323306"/>
                </a:cubicBezTo>
                <a:lnTo>
                  <a:pt x="2357265" y="323306"/>
                </a:lnTo>
                <a:lnTo>
                  <a:pt x="2362671" y="323306"/>
                </a:lnTo>
                <a:cubicBezTo>
                  <a:pt x="2362671" y="348564"/>
                  <a:pt x="2357265" y="378874"/>
                  <a:pt x="2378890" y="404132"/>
                </a:cubicBezTo>
                <a:cubicBezTo>
                  <a:pt x="2405922" y="394029"/>
                  <a:pt x="2400516" y="363719"/>
                  <a:pt x="2411328" y="348564"/>
                </a:cubicBezTo>
                <a:lnTo>
                  <a:pt x="2432954" y="348564"/>
                </a:lnTo>
                <a:cubicBezTo>
                  <a:pt x="2432954" y="368771"/>
                  <a:pt x="2438360" y="388977"/>
                  <a:pt x="2438360" y="409184"/>
                </a:cubicBezTo>
                <a:cubicBezTo>
                  <a:pt x="2438360" y="439494"/>
                  <a:pt x="2459985" y="439494"/>
                  <a:pt x="2481610" y="439494"/>
                </a:cubicBezTo>
                <a:cubicBezTo>
                  <a:pt x="2508642" y="439494"/>
                  <a:pt x="2497829" y="419287"/>
                  <a:pt x="2497829" y="404132"/>
                </a:cubicBezTo>
                <a:cubicBezTo>
                  <a:pt x="2497829" y="388977"/>
                  <a:pt x="2497829" y="368771"/>
                  <a:pt x="2492423" y="348564"/>
                </a:cubicBezTo>
                <a:cubicBezTo>
                  <a:pt x="2481610" y="272789"/>
                  <a:pt x="2481610" y="272789"/>
                  <a:pt x="2568111" y="287944"/>
                </a:cubicBezTo>
                <a:cubicBezTo>
                  <a:pt x="2681644" y="308151"/>
                  <a:pt x="2789770" y="358668"/>
                  <a:pt x="2908709" y="373822"/>
                </a:cubicBezTo>
                <a:cubicBezTo>
                  <a:pt x="2924928" y="378874"/>
                  <a:pt x="2946554" y="383926"/>
                  <a:pt x="2962773" y="378874"/>
                </a:cubicBezTo>
                <a:cubicBezTo>
                  <a:pt x="3000617" y="378874"/>
                  <a:pt x="3016836" y="383926"/>
                  <a:pt x="3022242" y="424339"/>
                </a:cubicBezTo>
                <a:cubicBezTo>
                  <a:pt x="3022242" y="464752"/>
                  <a:pt x="3060086" y="474856"/>
                  <a:pt x="3097931" y="474856"/>
                </a:cubicBezTo>
                <a:cubicBezTo>
                  <a:pt x="3103337" y="394029"/>
                  <a:pt x="3081712" y="313203"/>
                  <a:pt x="3087118" y="227324"/>
                </a:cubicBezTo>
                <a:cubicBezTo>
                  <a:pt x="3114150" y="272789"/>
                  <a:pt x="3119556" y="318254"/>
                  <a:pt x="3146587" y="363719"/>
                </a:cubicBezTo>
                <a:cubicBezTo>
                  <a:pt x="3168213" y="399081"/>
                  <a:pt x="3184432" y="394029"/>
                  <a:pt x="3200651" y="358668"/>
                </a:cubicBezTo>
                <a:cubicBezTo>
                  <a:pt x="3211463" y="338461"/>
                  <a:pt x="3227682" y="313203"/>
                  <a:pt x="3233089" y="287944"/>
                </a:cubicBezTo>
                <a:cubicBezTo>
                  <a:pt x="3260120" y="181859"/>
                  <a:pt x="3270933" y="176808"/>
                  <a:pt x="3368247" y="237428"/>
                </a:cubicBezTo>
                <a:cubicBezTo>
                  <a:pt x="3400684" y="191963"/>
                  <a:pt x="3406091" y="186911"/>
                  <a:pt x="3411497" y="95981"/>
                </a:cubicBezTo>
                <a:cubicBezTo>
                  <a:pt x="3454747" y="95981"/>
                  <a:pt x="3476373" y="136395"/>
                  <a:pt x="3514217" y="141446"/>
                </a:cubicBezTo>
                <a:cubicBezTo>
                  <a:pt x="3487185" y="171756"/>
                  <a:pt x="3465560" y="207118"/>
                  <a:pt x="3481779" y="242479"/>
                </a:cubicBezTo>
                <a:cubicBezTo>
                  <a:pt x="3514217" y="287944"/>
                  <a:pt x="3562874" y="313203"/>
                  <a:pt x="3622343" y="298048"/>
                </a:cubicBezTo>
                <a:cubicBezTo>
                  <a:pt x="3600718" y="247531"/>
                  <a:pt x="3654782" y="207118"/>
                  <a:pt x="3654782" y="161653"/>
                </a:cubicBezTo>
                <a:cubicBezTo>
                  <a:pt x="3654782" y="146498"/>
                  <a:pt x="3676406" y="151549"/>
                  <a:pt x="3676406" y="166704"/>
                </a:cubicBezTo>
                <a:cubicBezTo>
                  <a:pt x="3681813" y="212169"/>
                  <a:pt x="3692625" y="252583"/>
                  <a:pt x="3671000" y="298048"/>
                </a:cubicBezTo>
                <a:cubicBezTo>
                  <a:pt x="3660188" y="328358"/>
                  <a:pt x="3692625" y="383926"/>
                  <a:pt x="3730470" y="383926"/>
                </a:cubicBezTo>
                <a:cubicBezTo>
                  <a:pt x="3789940" y="373822"/>
                  <a:pt x="3741283" y="343513"/>
                  <a:pt x="3741283" y="313203"/>
                </a:cubicBezTo>
                <a:cubicBezTo>
                  <a:pt x="3822379" y="313203"/>
                  <a:pt x="3898066" y="343513"/>
                  <a:pt x="3968348" y="373822"/>
                </a:cubicBezTo>
                <a:cubicBezTo>
                  <a:pt x="3984567" y="333409"/>
                  <a:pt x="4011598" y="292996"/>
                  <a:pt x="4065661" y="298048"/>
                </a:cubicBezTo>
                <a:cubicBezTo>
                  <a:pt x="4092693" y="298048"/>
                  <a:pt x="4119725" y="338461"/>
                  <a:pt x="4157569" y="328358"/>
                </a:cubicBezTo>
                <a:cubicBezTo>
                  <a:pt x="4162975" y="358668"/>
                  <a:pt x="4168381" y="388977"/>
                  <a:pt x="4173788" y="424339"/>
                </a:cubicBezTo>
                <a:cubicBezTo>
                  <a:pt x="4200819" y="414236"/>
                  <a:pt x="4190007" y="388977"/>
                  <a:pt x="4206226" y="368771"/>
                </a:cubicBezTo>
                <a:lnTo>
                  <a:pt x="4206226" y="434442"/>
                </a:lnTo>
                <a:cubicBezTo>
                  <a:pt x="4233257" y="409184"/>
                  <a:pt x="4260289" y="383926"/>
                  <a:pt x="4287321" y="363719"/>
                </a:cubicBezTo>
                <a:cubicBezTo>
                  <a:pt x="4308946" y="348564"/>
                  <a:pt x="4330571" y="338461"/>
                  <a:pt x="4352196" y="368771"/>
                </a:cubicBezTo>
                <a:cubicBezTo>
                  <a:pt x="4379228" y="399081"/>
                  <a:pt x="4411666" y="388977"/>
                  <a:pt x="4438697" y="368771"/>
                </a:cubicBezTo>
                <a:cubicBezTo>
                  <a:pt x="4460323" y="353616"/>
                  <a:pt x="4481948" y="338461"/>
                  <a:pt x="4503573" y="318254"/>
                </a:cubicBezTo>
                <a:cubicBezTo>
                  <a:pt x="4563043" y="272789"/>
                  <a:pt x="4563043" y="272789"/>
                  <a:pt x="4611700" y="323306"/>
                </a:cubicBezTo>
                <a:cubicBezTo>
                  <a:pt x="4627919" y="343513"/>
                  <a:pt x="4638731" y="368771"/>
                  <a:pt x="4665763" y="378874"/>
                </a:cubicBezTo>
                <a:cubicBezTo>
                  <a:pt x="4681982" y="368771"/>
                  <a:pt x="4671169" y="348564"/>
                  <a:pt x="4676575" y="333409"/>
                </a:cubicBezTo>
                <a:cubicBezTo>
                  <a:pt x="4681982" y="298048"/>
                  <a:pt x="4665763" y="247531"/>
                  <a:pt x="4736045" y="252583"/>
                </a:cubicBezTo>
                <a:cubicBezTo>
                  <a:pt x="4746858" y="252583"/>
                  <a:pt x="4763077" y="232376"/>
                  <a:pt x="4773890" y="217221"/>
                </a:cubicBezTo>
                <a:cubicBezTo>
                  <a:pt x="4800921" y="181859"/>
                  <a:pt x="4827952" y="146498"/>
                  <a:pt x="4854984" y="106085"/>
                </a:cubicBezTo>
                <a:cubicBezTo>
                  <a:pt x="4887422" y="136395"/>
                  <a:pt x="4887422" y="171756"/>
                  <a:pt x="4887422" y="207118"/>
                </a:cubicBezTo>
                <a:cubicBezTo>
                  <a:pt x="4887422" y="247531"/>
                  <a:pt x="4887422" y="282893"/>
                  <a:pt x="4892828" y="318254"/>
                </a:cubicBezTo>
                <a:cubicBezTo>
                  <a:pt x="4936079" y="257634"/>
                  <a:pt x="4909047" y="186911"/>
                  <a:pt x="4925267" y="126291"/>
                </a:cubicBezTo>
                <a:cubicBezTo>
                  <a:pt x="4946891" y="126291"/>
                  <a:pt x="4963110" y="141446"/>
                  <a:pt x="4957704" y="156601"/>
                </a:cubicBezTo>
                <a:cubicBezTo>
                  <a:pt x="4946891" y="237428"/>
                  <a:pt x="4963110" y="308151"/>
                  <a:pt x="5022580" y="368771"/>
                </a:cubicBezTo>
                <a:cubicBezTo>
                  <a:pt x="5027986" y="373822"/>
                  <a:pt x="5027986" y="378874"/>
                  <a:pt x="5027986" y="383926"/>
                </a:cubicBezTo>
                <a:cubicBezTo>
                  <a:pt x="5027986" y="444546"/>
                  <a:pt x="5076643" y="479907"/>
                  <a:pt x="5114487" y="530424"/>
                </a:cubicBezTo>
                <a:cubicBezTo>
                  <a:pt x="5125300" y="495062"/>
                  <a:pt x="5119894" y="464752"/>
                  <a:pt x="5119894" y="434442"/>
                </a:cubicBezTo>
                <a:cubicBezTo>
                  <a:pt x="5146925" y="444546"/>
                  <a:pt x="5146925" y="469804"/>
                  <a:pt x="5168551" y="484959"/>
                </a:cubicBezTo>
                <a:cubicBezTo>
                  <a:pt x="5195582" y="399081"/>
                  <a:pt x="5233426" y="323306"/>
                  <a:pt x="5292896" y="247531"/>
                </a:cubicBezTo>
                <a:lnTo>
                  <a:pt x="5292896" y="363719"/>
                </a:lnTo>
                <a:cubicBezTo>
                  <a:pt x="5336146" y="308151"/>
                  <a:pt x="5352365" y="343513"/>
                  <a:pt x="5373990" y="373822"/>
                </a:cubicBezTo>
                <a:cubicBezTo>
                  <a:pt x="5384803" y="388977"/>
                  <a:pt x="5384803" y="409184"/>
                  <a:pt x="5395616" y="424339"/>
                </a:cubicBezTo>
                <a:cubicBezTo>
                  <a:pt x="5401023" y="434442"/>
                  <a:pt x="5406429" y="454649"/>
                  <a:pt x="5428054" y="454649"/>
                </a:cubicBezTo>
                <a:cubicBezTo>
                  <a:pt x="5444273" y="449597"/>
                  <a:pt x="5455085" y="434442"/>
                  <a:pt x="5460492" y="419287"/>
                </a:cubicBezTo>
                <a:cubicBezTo>
                  <a:pt x="5471304" y="388977"/>
                  <a:pt x="5482117" y="353616"/>
                  <a:pt x="5476711" y="318254"/>
                </a:cubicBezTo>
                <a:cubicBezTo>
                  <a:pt x="5476711" y="287944"/>
                  <a:pt x="5509148" y="282893"/>
                  <a:pt x="5519961" y="292996"/>
                </a:cubicBezTo>
                <a:cubicBezTo>
                  <a:pt x="5557806" y="338461"/>
                  <a:pt x="5568618" y="287944"/>
                  <a:pt x="5574024" y="272789"/>
                </a:cubicBezTo>
                <a:cubicBezTo>
                  <a:pt x="5584837" y="252583"/>
                  <a:pt x="5601056" y="232376"/>
                  <a:pt x="5622681" y="217221"/>
                </a:cubicBezTo>
                <a:cubicBezTo>
                  <a:pt x="5633494" y="207118"/>
                  <a:pt x="5649713" y="202066"/>
                  <a:pt x="5665932" y="202066"/>
                </a:cubicBezTo>
                <a:cubicBezTo>
                  <a:pt x="5725402" y="212169"/>
                  <a:pt x="5736214" y="202066"/>
                  <a:pt x="5730807" y="146498"/>
                </a:cubicBezTo>
                <a:lnTo>
                  <a:pt x="5714589" y="55568"/>
                </a:lnTo>
                <a:cubicBezTo>
                  <a:pt x="5714589" y="40413"/>
                  <a:pt x="5703776" y="25258"/>
                  <a:pt x="5730807" y="10103"/>
                </a:cubicBezTo>
                <a:cubicBezTo>
                  <a:pt x="5736214" y="50516"/>
                  <a:pt x="5741620" y="85878"/>
                  <a:pt x="5747026" y="121240"/>
                </a:cubicBezTo>
                <a:cubicBezTo>
                  <a:pt x="5752433" y="161653"/>
                  <a:pt x="5757839" y="202066"/>
                  <a:pt x="5790277" y="232376"/>
                </a:cubicBezTo>
                <a:cubicBezTo>
                  <a:pt x="5828121" y="181859"/>
                  <a:pt x="5806496" y="116188"/>
                  <a:pt x="5849746" y="65671"/>
                </a:cubicBezTo>
                <a:cubicBezTo>
                  <a:pt x="5860559" y="101033"/>
                  <a:pt x="5871372" y="131343"/>
                  <a:pt x="5860559" y="166704"/>
                </a:cubicBezTo>
                <a:cubicBezTo>
                  <a:pt x="5849746" y="207118"/>
                  <a:pt x="5909216" y="207118"/>
                  <a:pt x="5930841" y="217221"/>
                </a:cubicBezTo>
                <a:cubicBezTo>
                  <a:pt x="6022749" y="247531"/>
                  <a:pt x="6033562" y="242479"/>
                  <a:pt x="6109250" y="136395"/>
                </a:cubicBezTo>
                <a:cubicBezTo>
                  <a:pt x="6130875" y="191963"/>
                  <a:pt x="6147094" y="232376"/>
                  <a:pt x="6103843" y="282893"/>
                </a:cubicBezTo>
                <a:cubicBezTo>
                  <a:pt x="6082218" y="308151"/>
                  <a:pt x="6065999" y="343513"/>
                  <a:pt x="6098437" y="378874"/>
                </a:cubicBezTo>
                <a:cubicBezTo>
                  <a:pt x="6120063" y="358668"/>
                  <a:pt x="6109250" y="338461"/>
                  <a:pt x="6109250" y="313203"/>
                </a:cubicBezTo>
                <a:cubicBezTo>
                  <a:pt x="6130875" y="323306"/>
                  <a:pt x="6163313" y="348564"/>
                  <a:pt x="6168719" y="298048"/>
                </a:cubicBezTo>
                <a:cubicBezTo>
                  <a:pt x="6168719" y="252583"/>
                  <a:pt x="6201157" y="237428"/>
                  <a:pt x="6249814" y="237428"/>
                </a:cubicBezTo>
                <a:cubicBezTo>
                  <a:pt x="6266033" y="247531"/>
                  <a:pt x="6244408" y="267738"/>
                  <a:pt x="6266033" y="282893"/>
                </a:cubicBezTo>
                <a:cubicBezTo>
                  <a:pt x="6276846" y="262686"/>
                  <a:pt x="6293065" y="247531"/>
                  <a:pt x="6303877" y="227324"/>
                </a:cubicBezTo>
                <a:cubicBezTo>
                  <a:pt x="6309283" y="232376"/>
                  <a:pt x="6314690" y="232376"/>
                  <a:pt x="6314690" y="232376"/>
                </a:cubicBezTo>
                <a:cubicBezTo>
                  <a:pt x="6325502" y="262686"/>
                  <a:pt x="6320096" y="313203"/>
                  <a:pt x="6357940" y="313203"/>
                </a:cubicBezTo>
                <a:cubicBezTo>
                  <a:pt x="6406597" y="313203"/>
                  <a:pt x="6395785" y="262686"/>
                  <a:pt x="6401191" y="232376"/>
                </a:cubicBezTo>
                <a:cubicBezTo>
                  <a:pt x="6417410" y="186911"/>
                  <a:pt x="6417410" y="136395"/>
                  <a:pt x="6439035" y="90930"/>
                </a:cubicBezTo>
                <a:cubicBezTo>
                  <a:pt x="6487692" y="111136"/>
                  <a:pt x="6428222" y="161653"/>
                  <a:pt x="6471473" y="181859"/>
                </a:cubicBezTo>
                <a:cubicBezTo>
                  <a:pt x="6482286" y="181859"/>
                  <a:pt x="6482286" y="171756"/>
                  <a:pt x="6482286" y="166704"/>
                </a:cubicBezTo>
                <a:cubicBezTo>
                  <a:pt x="6482286" y="90930"/>
                  <a:pt x="6509317" y="35361"/>
                  <a:pt x="6601225" y="25258"/>
                </a:cubicBezTo>
                <a:cubicBezTo>
                  <a:pt x="6612037" y="25258"/>
                  <a:pt x="6622850" y="15155"/>
                  <a:pt x="6633663" y="10103"/>
                </a:cubicBezTo>
                <a:cubicBezTo>
                  <a:pt x="6633663" y="15155"/>
                  <a:pt x="6633663" y="15155"/>
                  <a:pt x="6639069" y="15155"/>
                </a:cubicBezTo>
                <a:cubicBezTo>
                  <a:pt x="6606631" y="60620"/>
                  <a:pt x="6612037" y="106085"/>
                  <a:pt x="6639069" y="151549"/>
                </a:cubicBezTo>
                <a:cubicBezTo>
                  <a:pt x="6649882" y="166704"/>
                  <a:pt x="6655288" y="181859"/>
                  <a:pt x="6628256" y="181859"/>
                </a:cubicBezTo>
                <a:cubicBezTo>
                  <a:pt x="6612037" y="181859"/>
                  <a:pt x="6601225" y="186911"/>
                  <a:pt x="6606631" y="207118"/>
                </a:cubicBezTo>
                <a:cubicBezTo>
                  <a:pt x="6612037" y="222273"/>
                  <a:pt x="6622850" y="232376"/>
                  <a:pt x="6639069" y="237428"/>
                </a:cubicBezTo>
                <a:cubicBezTo>
                  <a:pt x="6655288" y="242479"/>
                  <a:pt x="6666100" y="232376"/>
                  <a:pt x="6676913" y="222273"/>
                </a:cubicBezTo>
                <a:cubicBezTo>
                  <a:pt x="6709351" y="186911"/>
                  <a:pt x="6725570" y="136395"/>
                  <a:pt x="6758008" y="95981"/>
                </a:cubicBezTo>
                <a:lnTo>
                  <a:pt x="6758008" y="186911"/>
                </a:lnTo>
                <a:cubicBezTo>
                  <a:pt x="6758008" y="217221"/>
                  <a:pt x="6752602" y="247531"/>
                  <a:pt x="6774227" y="277841"/>
                </a:cubicBezTo>
                <a:cubicBezTo>
                  <a:pt x="6882353" y="202066"/>
                  <a:pt x="6795852" y="95981"/>
                  <a:pt x="6822884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effectLst/>
        </p:spPr>
        <p:txBody>
          <a:bodyPr wrap="square" anchor="ctr">
            <a:noAutofit/>
          </a:bodyPr>
          <a:lstStyle>
            <a:lvl1pPr marL="0" marR="0" indent="0" algn="ctr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/>
            </a:lvl1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0755770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9BB8C6EE-7F30-42AA-8DCD-7C95E8F4C058}"/>
              </a:ext>
            </a:extLst>
          </p:cNvPr>
          <p:cNvSpPr/>
          <p:nvPr userDrawn="1"/>
        </p:nvSpPr>
        <p:spPr>
          <a:xfrm rot="2700000">
            <a:off x="-1926295" y="-24330"/>
            <a:ext cx="6167549" cy="6622120"/>
          </a:xfrm>
          <a:custGeom>
            <a:avLst/>
            <a:gdLst>
              <a:gd name="connsiteX0" fmla="*/ 5590958 w 6167549"/>
              <a:gd name="connsiteY0" fmla="*/ 5734657 h 6622120"/>
              <a:gd name="connsiteX1" fmla="*/ 5656925 w 6167549"/>
              <a:gd name="connsiteY1" fmla="*/ 5734657 h 6622120"/>
              <a:gd name="connsiteX2" fmla="*/ 5656925 w 6167549"/>
              <a:gd name="connsiteY2" fmla="*/ 5800623 h 6622120"/>
              <a:gd name="connsiteX3" fmla="*/ 5590958 w 6167549"/>
              <a:gd name="connsiteY3" fmla="*/ 5800623 h 6622120"/>
              <a:gd name="connsiteX4" fmla="*/ 5590958 w 6167549"/>
              <a:gd name="connsiteY4" fmla="*/ 5734657 h 6622120"/>
              <a:gd name="connsiteX5" fmla="*/ 5182690 w 6167549"/>
              <a:gd name="connsiteY5" fmla="*/ 6141156 h 6622120"/>
              <a:gd name="connsiteX6" fmla="*/ 5248656 w 6167549"/>
              <a:gd name="connsiteY6" fmla="*/ 6141156 h 6622120"/>
              <a:gd name="connsiteX7" fmla="*/ 5248656 w 6167549"/>
              <a:gd name="connsiteY7" fmla="*/ 6207123 h 6622120"/>
              <a:gd name="connsiteX8" fmla="*/ 5182690 w 6167549"/>
              <a:gd name="connsiteY8" fmla="*/ 6207122 h 6622120"/>
              <a:gd name="connsiteX9" fmla="*/ 5182690 w 6167549"/>
              <a:gd name="connsiteY9" fmla="*/ 6141156 h 6622120"/>
              <a:gd name="connsiteX10" fmla="*/ 5453676 w 6167549"/>
              <a:gd name="connsiteY10" fmla="*/ 5870158 h 6622120"/>
              <a:gd name="connsiteX11" fmla="*/ 5519642 w 6167549"/>
              <a:gd name="connsiteY11" fmla="*/ 5870158 h 6622120"/>
              <a:gd name="connsiteX12" fmla="*/ 5519643 w 6167549"/>
              <a:gd name="connsiteY12" fmla="*/ 5936124 h 6622120"/>
              <a:gd name="connsiteX13" fmla="*/ 5453676 w 6167549"/>
              <a:gd name="connsiteY13" fmla="*/ 5936124 h 6622120"/>
              <a:gd name="connsiteX14" fmla="*/ 5453676 w 6167549"/>
              <a:gd name="connsiteY14" fmla="*/ 5870158 h 6622120"/>
              <a:gd name="connsiteX15" fmla="*/ 5318176 w 6167549"/>
              <a:gd name="connsiteY15" fmla="*/ 6005658 h 6622120"/>
              <a:gd name="connsiteX16" fmla="*/ 5384142 w 6167549"/>
              <a:gd name="connsiteY16" fmla="*/ 6005657 h 6622120"/>
              <a:gd name="connsiteX17" fmla="*/ 5384142 w 6167549"/>
              <a:gd name="connsiteY17" fmla="*/ 6071624 h 6622120"/>
              <a:gd name="connsiteX18" fmla="*/ 5318176 w 6167549"/>
              <a:gd name="connsiteY18" fmla="*/ 6071624 h 6622120"/>
              <a:gd name="connsiteX19" fmla="*/ 5318176 w 6167549"/>
              <a:gd name="connsiteY19" fmla="*/ 6005658 h 6622120"/>
              <a:gd name="connsiteX20" fmla="*/ 5855287 w 6167549"/>
              <a:gd name="connsiteY20" fmla="*/ 5466865 h 6622120"/>
              <a:gd name="connsiteX21" fmla="*/ 5921253 w 6167549"/>
              <a:gd name="connsiteY21" fmla="*/ 5466865 h 6622120"/>
              <a:gd name="connsiteX22" fmla="*/ 5921253 w 6167549"/>
              <a:gd name="connsiteY22" fmla="*/ 5532831 h 6622120"/>
              <a:gd name="connsiteX23" fmla="*/ 5855287 w 6167549"/>
              <a:gd name="connsiteY23" fmla="*/ 5532831 h 6622120"/>
              <a:gd name="connsiteX24" fmla="*/ 5855287 w 6167549"/>
              <a:gd name="connsiteY24" fmla="*/ 5466865 h 6622120"/>
              <a:gd name="connsiteX25" fmla="*/ 5719787 w 6167549"/>
              <a:gd name="connsiteY25" fmla="*/ 5602362 h 6622120"/>
              <a:gd name="connsiteX26" fmla="*/ 5785753 w 6167549"/>
              <a:gd name="connsiteY26" fmla="*/ 5602362 h 6622120"/>
              <a:gd name="connsiteX27" fmla="*/ 5785753 w 6167549"/>
              <a:gd name="connsiteY27" fmla="*/ 5668328 h 6622120"/>
              <a:gd name="connsiteX28" fmla="*/ 5719787 w 6167549"/>
              <a:gd name="connsiteY28" fmla="*/ 5668329 h 6622120"/>
              <a:gd name="connsiteX29" fmla="*/ 5719787 w 6167549"/>
              <a:gd name="connsiteY29" fmla="*/ 5602362 h 6622120"/>
              <a:gd name="connsiteX30" fmla="*/ 4778165 w 6167549"/>
              <a:gd name="connsiteY30" fmla="*/ 6542783 h 6622120"/>
              <a:gd name="connsiteX31" fmla="*/ 4844131 w 6167549"/>
              <a:gd name="connsiteY31" fmla="*/ 6542782 h 6622120"/>
              <a:gd name="connsiteX32" fmla="*/ 4844131 w 6167549"/>
              <a:gd name="connsiteY32" fmla="*/ 6608749 h 6622120"/>
              <a:gd name="connsiteX33" fmla="*/ 4778164 w 6167549"/>
              <a:gd name="connsiteY33" fmla="*/ 6608749 h 6622120"/>
              <a:gd name="connsiteX34" fmla="*/ 4778165 w 6167549"/>
              <a:gd name="connsiteY34" fmla="*/ 6542783 h 6622120"/>
              <a:gd name="connsiteX35" fmla="*/ 5049157 w 6167549"/>
              <a:gd name="connsiteY35" fmla="*/ 6271777 h 6622120"/>
              <a:gd name="connsiteX36" fmla="*/ 5115123 w 6167549"/>
              <a:gd name="connsiteY36" fmla="*/ 6271777 h 6622120"/>
              <a:gd name="connsiteX37" fmla="*/ 5115124 w 6167549"/>
              <a:gd name="connsiteY37" fmla="*/ 6337744 h 6622120"/>
              <a:gd name="connsiteX38" fmla="*/ 5049157 w 6167549"/>
              <a:gd name="connsiteY38" fmla="*/ 6337743 h 6622120"/>
              <a:gd name="connsiteX39" fmla="*/ 5049157 w 6167549"/>
              <a:gd name="connsiteY39" fmla="*/ 6271777 h 6622120"/>
              <a:gd name="connsiteX40" fmla="*/ 4913651 w 6167549"/>
              <a:gd name="connsiteY40" fmla="*/ 6407284 h 6622120"/>
              <a:gd name="connsiteX41" fmla="*/ 4979617 w 6167549"/>
              <a:gd name="connsiteY41" fmla="*/ 6407284 h 6622120"/>
              <a:gd name="connsiteX42" fmla="*/ 4979617 w 6167549"/>
              <a:gd name="connsiteY42" fmla="*/ 6473250 h 6622120"/>
              <a:gd name="connsiteX43" fmla="*/ 4913650 w 6167549"/>
              <a:gd name="connsiteY43" fmla="*/ 6473250 h 6622120"/>
              <a:gd name="connsiteX44" fmla="*/ 4913651 w 6167549"/>
              <a:gd name="connsiteY44" fmla="*/ 6407284 h 6622120"/>
              <a:gd name="connsiteX45" fmla="*/ 5582077 w 6167549"/>
              <a:gd name="connsiteY45" fmla="*/ 5452960 h 6622120"/>
              <a:gd name="connsiteX46" fmla="*/ 5648043 w 6167549"/>
              <a:gd name="connsiteY46" fmla="*/ 5452960 h 6622120"/>
              <a:gd name="connsiteX47" fmla="*/ 5648044 w 6167549"/>
              <a:gd name="connsiteY47" fmla="*/ 5518926 h 6622120"/>
              <a:gd name="connsiteX48" fmla="*/ 5582077 w 6167549"/>
              <a:gd name="connsiteY48" fmla="*/ 5518926 h 6622120"/>
              <a:gd name="connsiteX49" fmla="*/ 5582077 w 6167549"/>
              <a:gd name="connsiteY49" fmla="*/ 5452960 h 6622120"/>
              <a:gd name="connsiteX50" fmla="*/ 5444792 w 6167549"/>
              <a:gd name="connsiteY50" fmla="*/ 5588461 h 6622120"/>
              <a:gd name="connsiteX51" fmla="*/ 5510758 w 6167549"/>
              <a:gd name="connsiteY51" fmla="*/ 5588461 h 6622120"/>
              <a:gd name="connsiteX52" fmla="*/ 5510758 w 6167549"/>
              <a:gd name="connsiteY52" fmla="*/ 5654427 h 6622120"/>
              <a:gd name="connsiteX53" fmla="*/ 5444791 w 6167549"/>
              <a:gd name="connsiteY53" fmla="*/ 5654427 h 6622120"/>
              <a:gd name="connsiteX54" fmla="*/ 5444792 w 6167549"/>
              <a:gd name="connsiteY54" fmla="*/ 5588461 h 6622120"/>
              <a:gd name="connsiteX55" fmla="*/ 5173793 w 6167549"/>
              <a:gd name="connsiteY55" fmla="*/ 5859460 h 6622120"/>
              <a:gd name="connsiteX56" fmla="*/ 5239759 w 6167549"/>
              <a:gd name="connsiteY56" fmla="*/ 5859459 h 6622120"/>
              <a:gd name="connsiteX57" fmla="*/ 5239759 w 6167549"/>
              <a:gd name="connsiteY57" fmla="*/ 5925426 h 6622120"/>
              <a:gd name="connsiteX58" fmla="*/ 5173793 w 6167549"/>
              <a:gd name="connsiteY58" fmla="*/ 5925426 h 6622120"/>
              <a:gd name="connsiteX59" fmla="*/ 5173793 w 6167549"/>
              <a:gd name="connsiteY59" fmla="*/ 5859460 h 6622120"/>
              <a:gd name="connsiteX60" fmla="*/ 5309290 w 6167549"/>
              <a:gd name="connsiteY60" fmla="*/ 5723960 h 6622120"/>
              <a:gd name="connsiteX61" fmla="*/ 5375258 w 6167549"/>
              <a:gd name="connsiteY61" fmla="*/ 5723961 h 6622120"/>
              <a:gd name="connsiteX62" fmla="*/ 5375259 w 6167549"/>
              <a:gd name="connsiteY62" fmla="*/ 5789926 h 6622120"/>
              <a:gd name="connsiteX63" fmla="*/ 5309290 w 6167549"/>
              <a:gd name="connsiteY63" fmla="*/ 5789926 h 6622120"/>
              <a:gd name="connsiteX64" fmla="*/ 5309290 w 6167549"/>
              <a:gd name="connsiteY64" fmla="*/ 5723960 h 6622120"/>
              <a:gd name="connsiteX65" fmla="*/ 5710857 w 6167549"/>
              <a:gd name="connsiteY65" fmla="*/ 5320663 h 6622120"/>
              <a:gd name="connsiteX66" fmla="*/ 5776823 w 6167549"/>
              <a:gd name="connsiteY66" fmla="*/ 5320663 h 6622120"/>
              <a:gd name="connsiteX67" fmla="*/ 5776823 w 6167549"/>
              <a:gd name="connsiteY67" fmla="*/ 5386629 h 6622120"/>
              <a:gd name="connsiteX68" fmla="*/ 5710857 w 6167549"/>
              <a:gd name="connsiteY68" fmla="*/ 5386629 h 6622120"/>
              <a:gd name="connsiteX69" fmla="*/ 5710857 w 6167549"/>
              <a:gd name="connsiteY69" fmla="*/ 5320663 h 6622120"/>
              <a:gd name="connsiteX70" fmla="*/ 5036499 w 6167549"/>
              <a:gd name="connsiteY70" fmla="*/ 5994958 h 6622120"/>
              <a:gd name="connsiteX71" fmla="*/ 5102466 w 6167549"/>
              <a:gd name="connsiteY71" fmla="*/ 5994958 h 6622120"/>
              <a:gd name="connsiteX72" fmla="*/ 5102466 w 6167549"/>
              <a:gd name="connsiteY72" fmla="*/ 6060925 h 6622120"/>
              <a:gd name="connsiteX73" fmla="*/ 5036499 w 6167549"/>
              <a:gd name="connsiteY73" fmla="*/ 6060924 h 6622120"/>
              <a:gd name="connsiteX74" fmla="*/ 5036499 w 6167549"/>
              <a:gd name="connsiteY74" fmla="*/ 5994958 h 6622120"/>
              <a:gd name="connsiteX75" fmla="*/ 4769267 w 6167549"/>
              <a:gd name="connsiteY75" fmla="*/ 6261086 h 6622120"/>
              <a:gd name="connsiteX76" fmla="*/ 4835233 w 6167549"/>
              <a:gd name="connsiteY76" fmla="*/ 6261086 h 6622120"/>
              <a:gd name="connsiteX77" fmla="*/ 4835234 w 6167549"/>
              <a:gd name="connsiteY77" fmla="*/ 6327052 h 6622120"/>
              <a:gd name="connsiteX78" fmla="*/ 4769267 w 6167549"/>
              <a:gd name="connsiteY78" fmla="*/ 6327052 h 6622120"/>
              <a:gd name="connsiteX79" fmla="*/ 4769267 w 6167549"/>
              <a:gd name="connsiteY79" fmla="*/ 6261086 h 6622120"/>
              <a:gd name="connsiteX80" fmla="*/ 4904765 w 6167549"/>
              <a:gd name="connsiteY80" fmla="*/ 6125587 h 6622120"/>
              <a:gd name="connsiteX81" fmla="*/ 4970733 w 6167549"/>
              <a:gd name="connsiteY81" fmla="*/ 6125587 h 6622120"/>
              <a:gd name="connsiteX82" fmla="*/ 4970733 w 6167549"/>
              <a:gd name="connsiteY82" fmla="*/ 6191553 h 6622120"/>
              <a:gd name="connsiteX83" fmla="*/ 4904764 w 6167549"/>
              <a:gd name="connsiteY83" fmla="*/ 6191553 h 6622120"/>
              <a:gd name="connsiteX84" fmla="*/ 4904765 w 6167549"/>
              <a:gd name="connsiteY84" fmla="*/ 6125587 h 6622120"/>
              <a:gd name="connsiteX85" fmla="*/ 4631974 w 6167549"/>
              <a:gd name="connsiteY85" fmla="*/ 6396585 h 6622120"/>
              <a:gd name="connsiteX86" fmla="*/ 4697940 w 6167549"/>
              <a:gd name="connsiteY86" fmla="*/ 6396585 h 6622120"/>
              <a:gd name="connsiteX87" fmla="*/ 4697940 w 6167549"/>
              <a:gd name="connsiteY87" fmla="*/ 6462551 h 6622120"/>
              <a:gd name="connsiteX88" fmla="*/ 4631974 w 6167549"/>
              <a:gd name="connsiteY88" fmla="*/ 6462551 h 6622120"/>
              <a:gd name="connsiteX89" fmla="*/ 4631974 w 6167549"/>
              <a:gd name="connsiteY89" fmla="*/ 6396585 h 6622120"/>
              <a:gd name="connsiteX90" fmla="*/ 5294268 w 6167549"/>
              <a:gd name="connsiteY90" fmla="*/ 5434836 h 6622120"/>
              <a:gd name="connsiteX91" fmla="*/ 5360235 w 6167549"/>
              <a:gd name="connsiteY91" fmla="*/ 5434836 h 6622120"/>
              <a:gd name="connsiteX92" fmla="*/ 5360235 w 6167549"/>
              <a:gd name="connsiteY92" fmla="*/ 5500802 h 6622120"/>
              <a:gd name="connsiteX93" fmla="*/ 5294268 w 6167549"/>
              <a:gd name="connsiteY93" fmla="*/ 5500802 h 6622120"/>
              <a:gd name="connsiteX94" fmla="*/ 5294268 w 6167549"/>
              <a:gd name="connsiteY94" fmla="*/ 5434836 h 6622120"/>
              <a:gd name="connsiteX95" fmla="*/ 4886005 w 6167549"/>
              <a:gd name="connsiteY95" fmla="*/ 5841330 h 6622120"/>
              <a:gd name="connsiteX96" fmla="*/ 4951971 w 6167549"/>
              <a:gd name="connsiteY96" fmla="*/ 5841330 h 6622120"/>
              <a:gd name="connsiteX97" fmla="*/ 4951971 w 6167549"/>
              <a:gd name="connsiteY97" fmla="*/ 5907297 h 6622120"/>
              <a:gd name="connsiteX98" fmla="*/ 4886005 w 6167549"/>
              <a:gd name="connsiteY98" fmla="*/ 5907297 h 6622120"/>
              <a:gd name="connsiteX99" fmla="*/ 4886005 w 6167549"/>
              <a:gd name="connsiteY99" fmla="*/ 5841330 h 6622120"/>
              <a:gd name="connsiteX100" fmla="*/ 5156992 w 6167549"/>
              <a:gd name="connsiteY100" fmla="*/ 5570330 h 6622120"/>
              <a:gd name="connsiteX101" fmla="*/ 5222952 w 6167549"/>
              <a:gd name="connsiteY101" fmla="*/ 5570337 h 6622120"/>
              <a:gd name="connsiteX102" fmla="*/ 5222959 w 6167549"/>
              <a:gd name="connsiteY102" fmla="*/ 5636297 h 6622120"/>
              <a:gd name="connsiteX103" fmla="*/ 5156992 w 6167549"/>
              <a:gd name="connsiteY103" fmla="*/ 5636297 h 6622120"/>
              <a:gd name="connsiteX104" fmla="*/ 5156992 w 6167549"/>
              <a:gd name="connsiteY104" fmla="*/ 5570330 h 6622120"/>
              <a:gd name="connsiteX105" fmla="*/ 5021492 w 6167549"/>
              <a:gd name="connsiteY105" fmla="*/ 5705831 h 6622120"/>
              <a:gd name="connsiteX106" fmla="*/ 5087458 w 6167549"/>
              <a:gd name="connsiteY106" fmla="*/ 5705831 h 6622120"/>
              <a:gd name="connsiteX107" fmla="*/ 5087458 w 6167549"/>
              <a:gd name="connsiteY107" fmla="*/ 5771797 h 6622120"/>
              <a:gd name="connsiteX108" fmla="*/ 5021492 w 6167549"/>
              <a:gd name="connsiteY108" fmla="*/ 5771797 h 6622120"/>
              <a:gd name="connsiteX109" fmla="*/ 5021492 w 6167549"/>
              <a:gd name="connsiteY109" fmla="*/ 5705831 h 6622120"/>
              <a:gd name="connsiteX110" fmla="*/ 5423097 w 6167549"/>
              <a:gd name="connsiteY110" fmla="*/ 5302541 h 6622120"/>
              <a:gd name="connsiteX111" fmla="*/ 5489063 w 6167549"/>
              <a:gd name="connsiteY111" fmla="*/ 5302541 h 6622120"/>
              <a:gd name="connsiteX112" fmla="*/ 5489063 w 6167549"/>
              <a:gd name="connsiteY112" fmla="*/ 5368507 h 6622120"/>
              <a:gd name="connsiteX113" fmla="*/ 5423097 w 6167549"/>
              <a:gd name="connsiteY113" fmla="*/ 5368508 h 6622120"/>
              <a:gd name="connsiteX114" fmla="*/ 5423097 w 6167549"/>
              <a:gd name="connsiteY114" fmla="*/ 5302541 h 6622120"/>
              <a:gd name="connsiteX115" fmla="*/ 4481476 w 6167549"/>
              <a:gd name="connsiteY115" fmla="*/ 6242961 h 6622120"/>
              <a:gd name="connsiteX116" fmla="*/ 4547442 w 6167549"/>
              <a:gd name="connsiteY116" fmla="*/ 6242960 h 6622120"/>
              <a:gd name="connsiteX117" fmla="*/ 4547442 w 6167549"/>
              <a:gd name="connsiteY117" fmla="*/ 6308927 h 6622120"/>
              <a:gd name="connsiteX118" fmla="*/ 4481476 w 6167549"/>
              <a:gd name="connsiteY118" fmla="*/ 6308927 h 6622120"/>
              <a:gd name="connsiteX119" fmla="*/ 4481476 w 6167549"/>
              <a:gd name="connsiteY119" fmla="*/ 6242961 h 6622120"/>
              <a:gd name="connsiteX120" fmla="*/ 4752461 w 6167549"/>
              <a:gd name="connsiteY120" fmla="*/ 5971962 h 6622120"/>
              <a:gd name="connsiteX121" fmla="*/ 4818428 w 6167549"/>
              <a:gd name="connsiteY121" fmla="*/ 5971962 h 6622120"/>
              <a:gd name="connsiteX122" fmla="*/ 4818428 w 6167549"/>
              <a:gd name="connsiteY122" fmla="*/ 6037928 h 6622120"/>
              <a:gd name="connsiteX123" fmla="*/ 4752461 w 6167549"/>
              <a:gd name="connsiteY123" fmla="*/ 6037928 h 6622120"/>
              <a:gd name="connsiteX124" fmla="*/ 4752461 w 6167549"/>
              <a:gd name="connsiteY124" fmla="*/ 5971962 h 6622120"/>
              <a:gd name="connsiteX125" fmla="*/ 4616961 w 6167549"/>
              <a:gd name="connsiteY125" fmla="*/ 6107462 h 6622120"/>
              <a:gd name="connsiteX126" fmla="*/ 4682928 w 6167549"/>
              <a:gd name="connsiteY126" fmla="*/ 6107462 h 6622120"/>
              <a:gd name="connsiteX127" fmla="*/ 4682928 w 6167549"/>
              <a:gd name="connsiteY127" fmla="*/ 6173428 h 6622120"/>
              <a:gd name="connsiteX128" fmla="*/ 4616961 w 6167549"/>
              <a:gd name="connsiteY128" fmla="*/ 6173428 h 6622120"/>
              <a:gd name="connsiteX129" fmla="*/ 4616961 w 6167549"/>
              <a:gd name="connsiteY129" fmla="*/ 6107462 h 6622120"/>
              <a:gd name="connsiteX130" fmla="*/ 5148102 w 6167549"/>
              <a:gd name="connsiteY130" fmla="*/ 5288640 h 6622120"/>
              <a:gd name="connsiteX131" fmla="*/ 5214068 w 6167549"/>
              <a:gd name="connsiteY131" fmla="*/ 5288640 h 6622120"/>
              <a:gd name="connsiteX132" fmla="*/ 5214068 w 6167549"/>
              <a:gd name="connsiteY132" fmla="*/ 5354606 h 6622120"/>
              <a:gd name="connsiteX133" fmla="*/ 5148102 w 6167549"/>
              <a:gd name="connsiteY133" fmla="*/ 5354606 h 6622120"/>
              <a:gd name="connsiteX134" fmla="*/ 5148102 w 6167549"/>
              <a:gd name="connsiteY134" fmla="*/ 5288640 h 6622120"/>
              <a:gd name="connsiteX135" fmla="*/ 4877108 w 6167549"/>
              <a:gd name="connsiteY135" fmla="*/ 5559633 h 6622120"/>
              <a:gd name="connsiteX136" fmla="*/ 4943074 w 6167549"/>
              <a:gd name="connsiteY136" fmla="*/ 5559633 h 6622120"/>
              <a:gd name="connsiteX137" fmla="*/ 4943074 w 6167549"/>
              <a:gd name="connsiteY137" fmla="*/ 5625600 h 6622120"/>
              <a:gd name="connsiteX138" fmla="*/ 4877108 w 6167549"/>
              <a:gd name="connsiteY138" fmla="*/ 5625599 h 6622120"/>
              <a:gd name="connsiteX139" fmla="*/ 4877108 w 6167549"/>
              <a:gd name="connsiteY139" fmla="*/ 5559633 h 6622120"/>
              <a:gd name="connsiteX140" fmla="*/ 5012606 w 6167549"/>
              <a:gd name="connsiteY140" fmla="*/ 5424133 h 6622120"/>
              <a:gd name="connsiteX141" fmla="*/ 5078568 w 6167549"/>
              <a:gd name="connsiteY141" fmla="*/ 5424140 h 6622120"/>
              <a:gd name="connsiteX142" fmla="*/ 5078575 w 6167549"/>
              <a:gd name="connsiteY142" fmla="*/ 5490100 h 6622120"/>
              <a:gd name="connsiteX143" fmla="*/ 5012606 w 6167549"/>
              <a:gd name="connsiteY143" fmla="*/ 5490099 h 6622120"/>
              <a:gd name="connsiteX144" fmla="*/ 5012606 w 6167549"/>
              <a:gd name="connsiteY144" fmla="*/ 5424133 h 6622120"/>
              <a:gd name="connsiteX145" fmla="*/ 4739814 w 6167549"/>
              <a:gd name="connsiteY145" fmla="*/ 5695132 h 6622120"/>
              <a:gd name="connsiteX146" fmla="*/ 4805781 w 6167549"/>
              <a:gd name="connsiteY146" fmla="*/ 5695132 h 6622120"/>
              <a:gd name="connsiteX147" fmla="*/ 4805781 w 6167549"/>
              <a:gd name="connsiteY147" fmla="*/ 5761099 h 6622120"/>
              <a:gd name="connsiteX148" fmla="*/ 4739814 w 6167549"/>
              <a:gd name="connsiteY148" fmla="*/ 5761098 h 6622120"/>
              <a:gd name="connsiteX149" fmla="*/ 4739814 w 6167549"/>
              <a:gd name="connsiteY149" fmla="*/ 5695132 h 6622120"/>
              <a:gd name="connsiteX150" fmla="*/ 4472578 w 6167549"/>
              <a:gd name="connsiteY150" fmla="*/ 5961264 h 6622120"/>
              <a:gd name="connsiteX151" fmla="*/ 4538544 w 6167549"/>
              <a:gd name="connsiteY151" fmla="*/ 5961264 h 6622120"/>
              <a:gd name="connsiteX152" fmla="*/ 4538545 w 6167549"/>
              <a:gd name="connsiteY152" fmla="*/ 6027230 h 6622120"/>
              <a:gd name="connsiteX153" fmla="*/ 4472578 w 6167549"/>
              <a:gd name="connsiteY153" fmla="*/ 6027230 h 6622120"/>
              <a:gd name="connsiteX154" fmla="*/ 4472578 w 6167549"/>
              <a:gd name="connsiteY154" fmla="*/ 5961264 h 6622120"/>
              <a:gd name="connsiteX155" fmla="*/ 4608075 w 6167549"/>
              <a:gd name="connsiteY155" fmla="*/ 5825765 h 6622120"/>
              <a:gd name="connsiteX156" fmla="*/ 4674044 w 6167549"/>
              <a:gd name="connsiteY156" fmla="*/ 5825765 h 6622120"/>
              <a:gd name="connsiteX157" fmla="*/ 4674044 w 6167549"/>
              <a:gd name="connsiteY157" fmla="*/ 5891731 h 6622120"/>
              <a:gd name="connsiteX158" fmla="*/ 4608075 w 6167549"/>
              <a:gd name="connsiteY158" fmla="*/ 5891731 h 6622120"/>
              <a:gd name="connsiteX159" fmla="*/ 4608075 w 6167549"/>
              <a:gd name="connsiteY159" fmla="*/ 5825765 h 6622120"/>
              <a:gd name="connsiteX160" fmla="*/ 4335285 w 6167549"/>
              <a:gd name="connsiteY160" fmla="*/ 6096763 h 6622120"/>
              <a:gd name="connsiteX161" fmla="*/ 4401251 w 6167549"/>
              <a:gd name="connsiteY161" fmla="*/ 6096762 h 6622120"/>
              <a:gd name="connsiteX162" fmla="*/ 4401251 w 6167549"/>
              <a:gd name="connsiteY162" fmla="*/ 6162729 h 6622120"/>
              <a:gd name="connsiteX163" fmla="*/ 4335285 w 6167549"/>
              <a:gd name="connsiteY163" fmla="*/ 6162729 h 6622120"/>
              <a:gd name="connsiteX164" fmla="*/ 4335285 w 6167549"/>
              <a:gd name="connsiteY164" fmla="*/ 6096763 h 6622120"/>
              <a:gd name="connsiteX165" fmla="*/ 6088212 w 6167549"/>
              <a:gd name="connsiteY165" fmla="*/ 4336317 h 6622120"/>
              <a:gd name="connsiteX166" fmla="*/ 6154178 w 6167549"/>
              <a:gd name="connsiteY166" fmla="*/ 4336317 h 6622120"/>
              <a:gd name="connsiteX167" fmla="*/ 6154178 w 6167549"/>
              <a:gd name="connsiteY167" fmla="*/ 4402283 h 6622120"/>
              <a:gd name="connsiteX168" fmla="*/ 6088212 w 6167549"/>
              <a:gd name="connsiteY168" fmla="*/ 4402284 h 6622120"/>
              <a:gd name="connsiteX169" fmla="*/ 6088212 w 6167549"/>
              <a:gd name="connsiteY169" fmla="*/ 4336317 h 6622120"/>
              <a:gd name="connsiteX170" fmla="*/ 5950803 w 6167549"/>
              <a:gd name="connsiteY170" fmla="*/ 4198931 h 6622120"/>
              <a:gd name="connsiteX171" fmla="*/ 6016769 w 6167549"/>
              <a:gd name="connsiteY171" fmla="*/ 4198931 h 6622120"/>
              <a:gd name="connsiteX172" fmla="*/ 6016769 w 6167549"/>
              <a:gd name="connsiteY172" fmla="*/ 4264897 h 6622120"/>
              <a:gd name="connsiteX173" fmla="*/ 5950803 w 6167549"/>
              <a:gd name="connsiteY173" fmla="*/ 4264897 h 6622120"/>
              <a:gd name="connsiteX174" fmla="*/ 5950803 w 6167549"/>
              <a:gd name="connsiteY174" fmla="*/ 4198931 h 6622120"/>
              <a:gd name="connsiteX175" fmla="*/ 4732673 w 6167549"/>
              <a:gd name="connsiteY175" fmla="*/ 5415217 h 6622120"/>
              <a:gd name="connsiteX176" fmla="*/ 4798639 w 6167549"/>
              <a:gd name="connsiteY176" fmla="*/ 5415217 h 6622120"/>
              <a:gd name="connsiteX177" fmla="*/ 4798639 w 6167549"/>
              <a:gd name="connsiteY177" fmla="*/ 5481184 h 6622120"/>
              <a:gd name="connsiteX178" fmla="*/ 4732673 w 6167549"/>
              <a:gd name="connsiteY178" fmla="*/ 5481183 h 6622120"/>
              <a:gd name="connsiteX179" fmla="*/ 4732673 w 6167549"/>
              <a:gd name="connsiteY179" fmla="*/ 5415217 h 6622120"/>
              <a:gd name="connsiteX180" fmla="*/ 4868171 w 6167549"/>
              <a:gd name="connsiteY180" fmla="*/ 5279716 h 6622120"/>
              <a:gd name="connsiteX181" fmla="*/ 4934131 w 6167549"/>
              <a:gd name="connsiteY181" fmla="*/ 5279722 h 6622120"/>
              <a:gd name="connsiteX182" fmla="*/ 4934137 w 6167549"/>
              <a:gd name="connsiteY182" fmla="*/ 5345682 h 6622120"/>
              <a:gd name="connsiteX183" fmla="*/ 4868171 w 6167549"/>
              <a:gd name="connsiteY183" fmla="*/ 5345682 h 6622120"/>
              <a:gd name="connsiteX184" fmla="*/ 4868171 w 6167549"/>
              <a:gd name="connsiteY184" fmla="*/ 5279716 h 6622120"/>
              <a:gd name="connsiteX185" fmla="*/ 5003662 w 6167549"/>
              <a:gd name="connsiteY185" fmla="*/ 5144224 h 6622120"/>
              <a:gd name="connsiteX186" fmla="*/ 5069630 w 6167549"/>
              <a:gd name="connsiteY186" fmla="*/ 5144224 h 6622120"/>
              <a:gd name="connsiteX187" fmla="*/ 5069630 w 6167549"/>
              <a:gd name="connsiteY187" fmla="*/ 5210190 h 6622120"/>
              <a:gd name="connsiteX188" fmla="*/ 5003662 w 6167549"/>
              <a:gd name="connsiteY188" fmla="*/ 5210190 h 6622120"/>
              <a:gd name="connsiteX189" fmla="*/ 5003662 w 6167549"/>
              <a:gd name="connsiteY189" fmla="*/ 5144224 h 6622120"/>
              <a:gd name="connsiteX190" fmla="*/ 4595383 w 6167549"/>
              <a:gd name="connsiteY190" fmla="*/ 5550718 h 6622120"/>
              <a:gd name="connsiteX191" fmla="*/ 4661349 w 6167549"/>
              <a:gd name="connsiteY191" fmla="*/ 5550718 h 6622120"/>
              <a:gd name="connsiteX192" fmla="*/ 4661349 w 6167549"/>
              <a:gd name="connsiteY192" fmla="*/ 5616684 h 6622120"/>
              <a:gd name="connsiteX193" fmla="*/ 4595383 w 6167549"/>
              <a:gd name="connsiteY193" fmla="*/ 5616684 h 6622120"/>
              <a:gd name="connsiteX194" fmla="*/ 4595383 w 6167549"/>
              <a:gd name="connsiteY194" fmla="*/ 5550718 h 6622120"/>
              <a:gd name="connsiteX195" fmla="*/ 4328142 w 6167549"/>
              <a:gd name="connsiteY195" fmla="*/ 5816848 h 6622120"/>
              <a:gd name="connsiteX196" fmla="*/ 4394109 w 6167549"/>
              <a:gd name="connsiteY196" fmla="*/ 5816848 h 6622120"/>
              <a:gd name="connsiteX197" fmla="*/ 4394109 w 6167549"/>
              <a:gd name="connsiteY197" fmla="*/ 5882814 h 6622120"/>
              <a:gd name="connsiteX198" fmla="*/ 4328142 w 6167549"/>
              <a:gd name="connsiteY198" fmla="*/ 5882814 h 6622120"/>
              <a:gd name="connsiteX199" fmla="*/ 4328142 w 6167549"/>
              <a:gd name="connsiteY199" fmla="*/ 5816848 h 6622120"/>
              <a:gd name="connsiteX200" fmla="*/ 4463640 w 6167549"/>
              <a:gd name="connsiteY200" fmla="*/ 5681347 h 6622120"/>
              <a:gd name="connsiteX201" fmla="*/ 4529606 w 6167549"/>
              <a:gd name="connsiteY201" fmla="*/ 5681347 h 6622120"/>
              <a:gd name="connsiteX202" fmla="*/ 4529607 w 6167549"/>
              <a:gd name="connsiteY202" fmla="*/ 5747314 h 6622120"/>
              <a:gd name="connsiteX203" fmla="*/ 4463640 w 6167549"/>
              <a:gd name="connsiteY203" fmla="*/ 5747314 h 6622120"/>
              <a:gd name="connsiteX204" fmla="*/ 4463640 w 6167549"/>
              <a:gd name="connsiteY204" fmla="*/ 5681347 h 6622120"/>
              <a:gd name="connsiteX205" fmla="*/ 4190854 w 6167549"/>
              <a:gd name="connsiteY205" fmla="*/ 5952348 h 6622120"/>
              <a:gd name="connsiteX206" fmla="*/ 4256820 w 6167549"/>
              <a:gd name="connsiteY206" fmla="*/ 5952348 h 6622120"/>
              <a:gd name="connsiteX207" fmla="*/ 4256820 w 6167549"/>
              <a:gd name="connsiteY207" fmla="*/ 6018314 h 6622120"/>
              <a:gd name="connsiteX208" fmla="*/ 4190853 w 6167549"/>
              <a:gd name="connsiteY208" fmla="*/ 6018314 h 6622120"/>
              <a:gd name="connsiteX209" fmla="*/ 4190854 w 6167549"/>
              <a:gd name="connsiteY209" fmla="*/ 5952348 h 6622120"/>
              <a:gd name="connsiteX210" fmla="*/ 5804600 w 6167549"/>
              <a:gd name="connsiteY210" fmla="*/ 4052735 h 6622120"/>
              <a:gd name="connsiteX211" fmla="*/ 5870566 w 6167549"/>
              <a:gd name="connsiteY211" fmla="*/ 4052735 h 6622120"/>
              <a:gd name="connsiteX212" fmla="*/ 5870566 w 6167549"/>
              <a:gd name="connsiteY212" fmla="*/ 4118701 h 6622120"/>
              <a:gd name="connsiteX213" fmla="*/ 5804600 w 6167549"/>
              <a:gd name="connsiteY213" fmla="*/ 4118701 h 6622120"/>
              <a:gd name="connsiteX214" fmla="*/ 5804600 w 6167549"/>
              <a:gd name="connsiteY214" fmla="*/ 4052735 h 6622120"/>
              <a:gd name="connsiteX215" fmla="*/ 5669084 w 6167549"/>
              <a:gd name="connsiteY215" fmla="*/ 4188233 h 6622120"/>
              <a:gd name="connsiteX216" fmla="*/ 5735051 w 6167549"/>
              <a:gd name="connsiteY216" fmla="*/ 4188234 h 6622120"/>
              <a:gd name="connsiteX217" fmla="*/ 5735051 w 6167549"/>
              <a:gd name="connsiteY217" fmla="*/ 4254200 h 6622120"/>
              <a:gd name="connsiteX218" fmla="*/ 5669084 w 6167549"/>
              <a:gd name="connsiteY218" fmla="*/ 4254200 h 6622120"/>
              <a:gd name="connsiteX219" fmla="*/ 5669084 w 6167549"/>
              <a:gd name="connsiteY219" fmla="*/ 4188233 h 6622120"/>
              <a:gd name="connsiteX220" fmla="*/ 4723755 w 6167549"/>
              <a:gd name="connsiteY220" fmla="*/ 5133519 h 6622120"/>
              <a:gd name="connsiteX221" fmla="*/ 4789715 w 6167549"/>
              <a:gd name="connsiteY221" fmla="*/ 5133526 h 6622120"/>
              <a:gd name="connsiteX222" fmla="*/ 4789722 w 6167549"/>
              <a:gd name="connsiteY222" fmla="*/ 5199485 h 6622120"/>
              <a:gd name="connsiteX223" fmla="*/ 4723755 w 6167549"/>
              <a:gd name="connsiteY223" fmla="*/ 5199486 h 6622120"/>
              <a:gd name="connsiteX224" fmla="*/ 4723755 w 6167549"/>
              <a:gd name="connsiteY224" fmla="*/ 5133519 h 6622120"/>
              <a:gd name="connsiteX225" fmla="*/ 4588254 w 6167549"/>
              <a:gd name="connsiteY225" fmla="*/ 5269019 h 6622120"/>
              <a:gd name="connsiteX226" fmla="*/ 4654220 w 6167549"/>
              <a:gd name="connsiteY226" fmla="*/ 5269019 h 6622120"/>
              <a:gd name="connsiteX227" fmla="*/ 4654220 w 6167549"/>
              <a:gd name="connsiteY227" fmla="*/ 5334986 h 6622120"/>
              <a:gd name="connsiteX228" fmla="*/ 4588254 w 6167549"/>
              <a:gd name="connsiteY228" fmla="*/ 5334985 h 6622120"/>
              <a:gd name="connsiteX229" fmla="*/ 4588254 w 6167549"/>
              <a:gd name="connsiteY229" fmla="*/ 5269019 h 6622120"/>
              <a:gd name="connsiteX230" fmla="*/ 4450965 w 6167549"/>
              <a:gd name="connsiteY230" fmla="*/ 5404521 h 6622120"/>
              <a:gd name="connsiteX231" fmla="*/ 4516931 w 6167549"/>
              <a:gd name="connsiteY231" fmla="*/ 5404520 h 6622120"/>
              <a:gd name="connsiteX232" fmla="*/ 4516931 w 6167549"/>
              <a:gd name="connsiteY232" fmla="*/ 5470487 h 6622120"/>
              <a:gd name="connsiteX233" fmla="*/ 4450965 w 6167549"/>
              <a:gd name="connsiteY233" fmla="*/ 5470487 h 6622120"/>
              <a:gd name="connsiteX234" fmla="*/ 4450965 w 6167549"/>
              <a:gd name="connsiteY234" fmla="*/ 5404521 h 6622120"/>
              <a:gd name="connsiteX235" fmla="*/ 4319224 w 6167549"/>
              <a:gd name="connsiteY235" fmla="*/ 5535151 h 6622120"/>
              <a:gd name="connsiteX236" fmla="*/ 4385191 w 6167549"/>
              <a:gd name="connsiteY236" fmla="*/ 5535151 h 6622120"/>
              <a:gd name="connsiteX237" fmla="*/ 4385191 w 6167549"/>
              <a:gd name="connsiteY237" fmla="*/ 5601117 h 6622120"/>
              <a:gd name="connsiteX238" fmla="*/ 4319224 w 6167549"/>
              <a:gd name="connsiteY238" fmla="*/ 5601117 h 6622120"/>
              <a:gd name="connsiteX239" fmla="*/ 4319224 w 6167549"/>
              <a:gd name="connsiteY239" fmla="*/ 5535151 h 6622120"/>
              <a:gd name="connsiteX240" fmla="*/ 4183724 w 6167549"/>
              <a:gd name="connsiteY240" fmla="*/ 5670650 h 6622120"/>
              <a:gd name="connsiteX241" fmla="*/ 4249690 w 6167549"/>
              <a:gd name="connsiteY241" fmla="*/ 5670650 h 6622120"/>
              <a:gd name="connsiteX242" fmla="*/ 4249690 w 6167549"/>
              <a:gd name="connsiteY242" fmla="*/ 5736616 h 6622120"/>
              <a:gd name="connsiteX243" fmla="*/ 4183724 w 6167549"/>
              <a:gd name="connsiteY243" fmla="*/ 5736616 h 6622120"/>
              <a:gd name="connsiteX244" fmla="*/ 4183724 w 6167549"/>
              <a:gd name="connsiteY244" fmla="*/ 5670650 h 6622120"/>
              <a:gd name="connsiteX245" fmla="*/ 4046436 w 6167549"/>
              <a:gd name="connsiteY245" fmla="*/ 5806151 h 6622120"/>
              <a:gd name="connsiteX246" fmla="*/ 4112402 w 6167549"/>
              <a:gd name="connsiteY246" fmla="*/ 5806151 h 6622120"/>
              <a:gd name="connsiteX247" fmla="*/ 4112402 w 6167549"/>
              <a:gd name="connsiteY247" fmla="*/ 5872117 h 6622120"/>
              <a:gd name="connsiteX248" fmla="*/ 4046435 w 6167549"/>
              <a:gd name="connsiteY248" fmla="*/ 5872117 h 6622120"/>
              <a:gd name="connsiteX249" fmla="*/ 4046436 w 6167549"/>
              <a:gd name="connsiteY249" fmla="*/ 5806151 h 6622120"/>
              <a:gd name="connsiteX250" fmla="*/ 5524702 w 6167549"/>
              <a:gd name="connsiteY250" fmla="*/ 4043817 h 6622120"/>
              <a:gd name="connsiteX251" fmla="*/ 5590669 w 6167549"/>
              <a:gd name="connsiteY251" fmla="*/ 4043818 h 6622120"/>
              <a:gd name="connsiteX252" fmla="*/ 5590669 w 6167549"/>
              <a:gd name="connsiteY252" fmla="*/ 4109784 h 6622120"/>
              <a:gd name="connsiteX253" fmla="*/ 5524702 w 6167549"/>
              <a:gd name="connsiteY253" fmla="*/ 4109784 h 6622120"/>
              <a:gd name="connsiteX254" fmla="*/ 5524702 w 6167549"/>
              <a:gd name="connsiteY254" fmla="*/ 4043817 h 6622120"/>
              <a:gd name="connsiteX255" fmla="*/ 5389202 w 6167549"/>
              <a:gd name="connsiteY255" fmla="*/ 4179312 h 6622120"/>
              <a:gd name="connsiteX256" fmla="*/ 5455169 w 6167549"/>
              <a:gd name="connsiteY256" fmla="*/ 4179312 h 6622120"/>
              <a:gd name="connsiteX257" fmla="*/ 5455168 w 6167549"/>
              <a:gd name="connsiteY257" fmla="*/ 4245278 h 6622120"/>
              <a:gd name="connsiteX258" fmla="*/ 5389202 w 6167549"/>
              <a:gd name="connsiteY258" fmla="*/ 4245278 h 6622120"/>
              <a:gd name="connsiteX259" fmla="*/ 5389202 w 6167549"/>
              <a:gd name="connsiteY259" fmla="*/ 4179312 h 6622120"/>
              <a:gd name="connsiteX260" fmla="*/ 5660173 w 6167549"/>
              <a:gd name="connsiteY260" fmla="*/ 3908319 h 6622120"/>
              <a:gd name="connsiteX261" fmla="*/ 5726139 w 6167549"/>
              <a:gd name="connsiteY261" fmla="*/ 3908319 h 6622120"/>
              <a:gd name="connsiteX262" fmla="*/ 5726139 w 6167549"/>
              <a:gd name="connsiteY262" fmla="*/ 3974285 h 6622120"/>
              <a:gd name="connsiteX263" fmla="*/ 5660173 w 6167549"/>
              <a:gd name="connsiteY263" fmla="*/ 3974285 h 6622120"/>
              <a:gd name="connsiteX264" fmla="*/ 5660173 w 6167549"/>
              <a:gd name="connsiteY264" fmla="*/ 3908319 h 6622120"/>
              <a:gd name="connsiteX265" fmla="*/ 4579336 w 6167549"/>
              <a:gd name="connsiteY265" fmla="*/ 4989104 h 6622120"/>
              <a:gd name="connsiteX266" fmla="*/ 4645295 w 6167549"/>
              <a:gd name="connsiteY266" fmla="*/ 4989111 h 6622120"/>
              <a:gd name="connsiteX267" fmla="*/ 4645302 w 6167549"/>
              <a:gd name="connsiteY267" fmla="*/ 5055070 h 6622120"/>
              <a:gd name="connsiteX268" fmla="*/ 4579335 w 6167549"/>
              <a:gd name="connsiteY268" fmla="*/ 5055070 h 6622120"/>
              <a:gd name="connsiteX269" fmla="*/ 4579336 w 6167549"/>
              <a:gd name="connsiteY269" fmla="*/ 4989104 h 6622120"/>
              <a:gd name="connsiteX270" fmla="*/ 4442053 w 6167549"/>
              <a:gd name="connsiteY270" fmla="*/ 5124602 h 6622120"/>
              <a:gd name="connsiteX271" fmla="*/ 4508019 w 6167549"/>
              <a:gd name="connsiteY271" fmla="*/ 5124602 h 6622120"/>
              <a:gd name="connsiteX272" fmla="*/ 4508019 w 6167549"/>
              <a:gd name="connsiteY272" fmla="*/ 5190569 h 6622120"/>
              <a:gd name="connsiteX273" fmla="*/ 4442052 w 6167549"/>
              <a:gd name="connsiteY273" fmla="*/ 5190569 h 6622120"/>
              <a:gd name="connsiteX274" fmla="*/ 4442053 w 6167549"/>
              <a:gd name="connsiteY274" fmla="*/ 5124602 h 6622120"/>
              <a:gd name="connsiteX275" fmla="*/ 4306543 w 6167549"/>
              <a:gd name="connsiteY275" fmla="*/ 5260105 h 6622120"/>
              <a:gd name="connsiteX276" fmla="*/ 4372509 w 6167549"/>
              <a:gd name="connsiteY276" fmla="*/ 5260105 h 6622120"/>
              <a:gd name="connsiteX277" fmla="*/ 4372510 w 6167549"/>
              <a:gd name="connsiteY277" fmla="*/ 5326071 h 6622120"/>
              <a:gd name="connsiteX278" fmla="*/ 4306543 w 6167549"/>
              <a:gd name="connsiteY278" fmla="*/ 5326071 h 6622120"/>
              <a:gd name="connsiteX279" fmla="*/ 4306543 w 6167549"/>
              <a:gd name="connsiteY279" fmla="*/ 5260105 h 6622120"/>
              <a:gd name="connsiteX280" fmla="*/ 4174805 w 6167549"/>
              <a:gd name="connsiteY280" fmla="*/ 5390736 h 6622120"/>
              <a:gd name="connsiteX281" fmla="*/ 4240771 w 6167549"/>
              <a:gd name="connsiteY281" fmla="*/ 5390735 h 6622120"/>
              <a:gd name="connsiteX282" fmla="*/ 4240771 w 6167549"/>
              <a:gd name="connsiteY282" fmla="*/ 5456702 h 6622120"/>
              <a:gd name="connsiteX283" fmla="*/ 4174805 w 6167549"/>
              <a:gd name="connsiteY283" fmla="*/ 5456702 h 6622120"/>
              <a:gd name="connsiteX284" fmla="*/ 4174805 w 6167549"/>
              <a:gd name="connsiteY284" fmla="*/ 5390736 h 6622120"/>
              <a:gd name="connsiteX285" fmla="*/ 4037522 w 6167549"/>
              <a:gd name="connsiteY285" fmla="*/ 5526233 h 6622120"/>
              <a:gd name="connsiteX286" fmla="*/ 4103489 w 6167549"/>
              <a:gd name="connsiteY286" fmla="*/ 5526233 h 6622120"/>
              <a:gd name="connsiteX287" fmla="*/ 4103489 w 6167549"/>
              <a:gd name="connsiteY287" fmla="*/ 5592200 h 6622120"/>
              <a:gd name="connsiteX288" fmla="*/ 4037522 w 6167549"/>
              <a:gd name="connsiteY288" fmla="*/ 5592200 h 6622120"/>
              <a:gd name="connsiteX289" fmla="*/ 4037522 w 6167549"/>
              <a:gd name="connsiteY289" fmla="*/ 5526233 h 6622120"/>
              <a:gd name="connsiteX290" fmla="*/ 3902014 w 6167549"/>
              <a:gd name="connsiteY290" fmla="*/ 5661735 h 6622120"/>
              <a:gd name="connsiteX291" fmla="*/ 3967980 w 6167549"/>
              <a:gd name="connsiteY291" fmla="*/ 5661735 h 6622120"/>
              <a:gd name="connsiteX292" fmla="*/ 3967980 w 6167549"/>
              <a:gd name="connsiteY292" fmla="*/ 5727701 h 6622120"/>
              <a:gd name="connsiteX293" fmla="*/ 3902014 w 6167549"/>
              <a:gd name="connsiteY293" fmla="*/ 5727701 h 6622120"/>
              <a:gd name="connsiteX294" fmla="*/ 3902014 w 6167549"/>
              <a:gd name="connsiteY294" fmla="*/ 5661735 h 6622120"/>
              <a:gd name="connsiteX295" fmla="*/ 5251473 w 6167549"/>
              <a:gd name="connsiteY295" fmla="*/ 4031696 h 6622120"/>
              <a:gd name="connsiteX296" fmla="*/ 5317439 w 6167549"/>
              <a:gd name="connsiteY296" fmla="*/ 4031696 h 6622120"/>
              <a:gd name="connsiteX297" fmla="*/ 5317439 w 6167549"/>
              <a:gd name="connsiteY297" fmla="*/ 4097662 h 6622120"/>
              <a:gd name="connsiteX298" fmla="*/ 5251473 w 6167549"/>
              <a:gd name="connsiteY298" fmla="*/ 4097662 h 6622120"/>
              <a:gd name="connsiteX299" fmla="*/ 5251473 w 6167549"/>
              <a:gd name="connsiteY299" fmla="*/ 4031696 h 6622120"/>
              <a:gd name="connsiteX300" fmla="*/ 5380309 w 6167549"/>
              <a:gd name="connsiteY300" fmla="*/ 3897608 h 6622120"/>
              <a:gd name="connsiteX301" fmla="*/ 5446275 w 6167549"/>
              <a:gd name="connsiteY301" fmla="*/ 3897608 h 6622120"/>
              <a:gd name="connsiteX302" fmla="*/ 5446275 w 6167549"/>
              <a:gd name="connsiteY302" fmla="*/ 3963575 h 6622120"/>
              <a:gd name="connsiteX303" fmla="*/ 5380309 w 6167549"/>
              <a:gd name="connsiteY303" fmla="*/ 3963575 h 6622120"/>
              <a:gd name="connsiteX304" fmla="*/ 5380309 w 6167549"/>
              <a:gd name="connsiteY304" fmla="*/ 3897608 h 6622120"/>
              <a:gd name="connsiteX305" fmla="*/ 5515757 w 6167549"/>
              <a:gd name="connsiteY305" fmla="*/ 3762117 h 6622120"/>
              <a:gd name="connsiteX306" fmla="*/ 5581723 w 6167549"/>
              <a:gd name="connsiteY306" fmla="*/ 3762117 h 6622120"/>
              <a:gd name="connsiteX307" fmla="*/ 5581723 w 6167549"/>
              <a:gd name="connsiteY307" fmla="*/ 3828083 h 6622120"/>
              <a:gd name="connsiteX308" fmla="*/ 5515757 w 6167549"/>
              <a:gd name="connsiteY308" fmla="*/ 3828083 h 6622120"/>
              <a:gd name="connsiteX309" fmla="*/ 5515757 w 6167549"/>
              <a:gd name="connsiteY309" fmla="*/ 3762117 h 6622120"/>
              <a:gd name="connsiteX310" fmla="*/ 4297631 w 6167549"/>
              <a:gd name="connsiteY310" fmla="*/ 4978410 h 6622120"/>
              <a:gd name="connsiteX311" fmla="*/ 4363597 w 6167549"/>
              <a:gd name="connsiteY311" fmla="*/ 4978410 h 6622120"/>
              <a:gd name="connsiteX312" fmla="*/ 4363597 w 6167549"/>
              <a:gd name="connsiteY312" fmla="*/ 5044377 h 6622120"/>
              <a:gd name="connsiteX313" fmla="*/ 4297631 w 6167549"/>
              <a:gd name="connsiteY313" fmla="*/ 5044376 h 6622120"/>
              <a:gd name="connsiteX314" fmla="*/ 4297631 w 6167549"/>
              <a:gd name="connsiteY314" fmla="*/ 4978410 h 6622120"/>
              <a:gd name="connsiteX315" fmla="*/ 4162122 w 6167549"/>
              <a:gd name="connsiteY315" fmla="*/ 5113908 h 6622120"/>
              <a:gd name="connsiteX316" fmla="*/ 4228088 w 6167549"/>
              <a:gd name="connsiteY316" fmla="*/ 5113908 h 6622120"/>
              <a:gd name="connsiteX317" fmla="*/ 4228088 w 6167549"/>
              <a:gd name="connsiteY317" fmla="*/ 5179874 h 6622120"/>
              <a:gd name="connsiteX318" fmla="*/ 4162122 w 6167549"/>
              <a:gd name="connsiteY318" fmla="*/ 5179874 h 6622120"/>
              <a:gd name="connsiteX319" fmla="*/ 4162122 w 6167549"/>
              <a:gd name="connsiteY319" fmla="*/ 5113908 h 6622120"/>
              <a:gd name="connsiteX320" fmla="*/ 4030383 w 6167549"/>
              <a:gd name="connsiteY320" fmla="*/ 5244541 h 6622120"/>
              <a:gd name="connsiteX321" fmla="*/ 4096349 w 6167549"/>
              <a:gd name="connsiteY321" fmla="*/ 5244541 h 6622120"/>
              <a:gd name="connsiteX322" fmla="*/ 4096349 w 6167549"/>
              <a:gd name="connsiteY322" fmla="*/ 5310508 h 6622120"/>
              <a:gd name="connsiteX323" fmla="*/ 4030383 w 6167549"/>
              <a:gd name="connsiteY323" fmla="*/ 5310507 h 6622120"/>
              <a:gd name="connsiteX324" fmla="*/ 4030383 w 6167549"/>
              <a:gd name="connsiteY324" fmla="*/ 5244541 h 6622120"/>
              <a:gd name="connsiteX325" fmla="*/ 3893101 w 6167549"/>
              <a:gd name="connsiteY325" fmla="*/ 5380041 h 6622120"/>
              <a:gd name="connsiteX326" fmla="*/ 3959067 w 6167549"/>
              <a:gd name="connsiteY326" fmla="*/ 5380041 h 6622120"/>
              <a:gd name="connsiteX327" fmla="*/ 3959067 w 6167549"/>
              <a:gd name="connsiteY327" fmla="*/ 5446008 h 6622120"/>
              <a:gd name="connsiteX328" fmla="*/ 3893101 w 6167549"/>
              <a:gd name="connsiteY328" fmla="*/ 5446007 h 6622120"/>
              <a:gd name="connsiteX329" fmla="*/ 3893101 w 6167549"/>
              <a:gd name="connsiteY329" fmla="*/ 5380041 h 6622120"/>
              <a:gd name="connsiteX330" fmla="*/ 3757592 w 6167549"/>
              <a:gd name="connsiteY330" fmla="*/ 5515538 h 6622120"/>
              <a:gd name="connsiteX331" fmla="*/ 3823559 w 6167549"/>
              <a:gd name="connsiteY331" fmla="*/ 5515538 h 6622120"/>
              <a:gd name="connsiteX332" fmla="*/ 3823559 w 6167549"/>
              <a:gd name="connsiteY332" fmla="*/ 5581505 h 6622120"/>
              <a:gd name="connsiteX333" fmla="*/ 3757592 w 6167549"/>
              <a:gd name="connsiteY333" fmla="*/ 5581504 h 6622120"/>
              <a:gd name="connsiteX334" fmla="*/ 3757592 w 6167549"/>
              <a:gd name="connsiteY334" fmla="*/ 5515538 h 6622120"/>
              <a:gd name="connsiteX335" fmla="*/ 5242551 w 6167549"/>
              <a:gd name="connsiteY335" fmla="*/ 3750002 h 6622120"/>
              <a:gd name="connsiteX336" fmla="*/ 5308517 w 6167549"/>
              <a:gd name="connsiteY336" fmla="*/ 3750001 h 6622120"/>
              <a:gd name="connsiteX337" fmla="*/ 5308517 w 6167549"/>
              <a:gd name="connsiteY337" fmla="*/ 3815968 h 6622120"/>
              <a:gd name="connsiteX338" fmla="*/ 5242550 w 6167549"/>
              <a:gd name="connsiteY338" fmla="*/ 3815968 h 6622120"/>
              <a:gd name="connsiteX339" fmla="*/ 5242551 w 6167549"/>
              <a:gd name="connsiteY339" fmla="*/ 3750002 h 6622120"/>
              <a:gd name="connsiteX340" fmla="*/ 5105268 w 6167549"/>
              <a:gd name="connsiteY340" fmla="*/ 3885502 h 6622120"/>
              <a:gd name="connsiteX341" fmla="*/ 5171234 w 6167549"/>
              <a:gd name="connsiteY341" fmla="*/ 3885502 h 6622120"/>
              <a:gd name="connsiteX342" fmla="*/ 5171234 w 6167549"/>
              <a:gd name="connsiteY342" fmla="*/ 3951469 h 6622120"/>
              <a:gd name="connsiteX343" fmla="*/ 5105268 w 6167549"/>
              <a:gd name="connsiteY343" fmla="*/ 3951468 h 6622120"/>
              <a:gd name="connsiteX344" fmla="*/ 5105268 w 6167549"/>
              <a:gd name="connsiteY344" fmla="*/ 3885502 h 6622120"/>
              <a:gd name="connsiteX345" fmla="*/ 4969767 w 6167549"/>
              <a:gd name="connsiteY345" fmla="*/ 4021003 h 6622120"/>
              <a:gd name="connsiteX346" fmla="*/ 5035733 w 6167549"/>
              <a:gd name="connsiteY346" fmla="*/ 4021003 h 6622120"/>
              <a:gd name="connsiteX347" fmla="*/ 5035734 w 6167549"/>
              <a:gd name="connsiteY347" fmla="*/ 4086969 h 6622120"/>
              <a:gd name="connsiteX348" fmla="*/ 4969767 w 6167549"/>
              <a:gd name="connsiteY348" fmla="*/ 4086969 h 6622120"/>
              <a:gd name="connsiteX349" fmla="*/ 4969767 w 6167549"/>
              <a:gd name="connsiteY349" fmla="*/ 4021003 h 6622120"/>
              <a:gd name="connsiteX350" fmla="*/ 5371319 w 6167549"/>
              <a:gd name="connsiteY350" fmla="*/ 3617662 h 6622120"/>
              <a:gd name="connsiteX351" fmla="*/ 5437285 w 6167549"/>
              <a:gd name="connsiteY351" fmla="*/ 3617662 h 6622120"/>
              <a:gd name="connsiteX352" fmla="*/ 5437285 w 6167549"/>
              <a:gd name="connsiteY352" fmla="*/ 3683628 h 6622120"/>
              <a:gd name="connsiteX353" fmla="*/ 5371319 w 6167549"/>
              <a:gd name="connsiteY353" fmla="*/ 3683628 h 6622120"/>
              <a:gd name="connsiteX354" fmla="*/ 5371319 w 6167549"/>
              <a:gd name="connsiteY354" fmla="*/ 3617662 h 6622120"/>
              <a:gd name="connsiteX355" fmla="*/ 4153209 w 6167549"/>
              <a:gd name="connsiteY355" fmla="*/ 4833996 h 6622120"/>
              <a:gd name="connsiteX356" fmla="*/ 4219175 w 6167549"/>
              <a:gd name="connsiteY356" fmla="*/ 4833996 h 6622120"/>
              <a:gd name="connsiteX357" fmla="*/ 4219175 w 6167549"/>
              <a:gd name="connsiteY357" fmla="*/ 4899962 h 6622120"/>
              <a:gd name="connsiteX358" fmla="*/ 4153209 w 6167549"/>
              <a:gd name="connsiteY358" fmla="*/ 4899962 h 6622120"/>
              <a:gd name="connsiteX359" fmla="*/ 4153209 w 6167549"/>
              <a:gd name="connsiteY359" fmla="*/ 4833996 h 6622120"/>
              <a:gd name="connsiteX360" fmla="*/ 4017700 w 6167549"/>
              <a:gd name="connsiteY360" fmla="*/ 4969495 h 6622120"/>
              <a:gd name="connsiteX361" fmla="*/ 4083669 w 6167549"/>
              <a:gd name="connsiteY361" fmla="*/ 4969495 h 6622120"/>
              <a:gd name="connsiteX362" fmla="*/ 4083669 w 6167549"/>
              <a:gd name="connsiteY362" fmla="*/ 5035462 h 6622120"/>
              <a:gd name="connsiteX363" fmla="*/ 4017701 w 6167549"/>
              <a:gd name="connsiteY363" fmla="*/ 5035462 h 6622120"/>
              <a:gd name="connsiteX364" fmla="*/ 4017700 w 6167549"/>
              <a:gd name="connsiteY364" fmla="*/ 4969495 h 6622120"/>
              <a:gd name="connsiteX365" fmla="*/ 3885963 w 6167549"/>
              <a:gd name="connsiteY365" fmla="*/ 5100127 h 6622120"/>
              <a:gd name="connsiteX366" fmla="*/ 3951929 w 6167549"/>
              <a:gd name="connsiteY366" fmla="*/ 5100126 h 6622120"/>
              <a:gd name="connsiteX367" fmla="*/ 3951929 w 6167549"/>
              <a:gd name="connsiteY367" fmla="*/ 5166093 h 6622120"/>
              <a:gd name="connsiteX368" fmla="*/ 3885962 w 6167549"/>
              <a:gd name="connsiteY368" fmla="*/ 5166093 h 6622120"/>
              <a:gd name="connsiteX369" fmla="*/ 3885963 w 6167549"/>
              <a:gd name="connsiteY369" fmla="*/ 5100127 h 6622120"/>
              <a:gd name="connsiteX370" fmla="*/ 3748679 w 6167549"/>
              <a:gd name="connsiteY370" fmla="*/ 5235627 h 6622120"/>
              <a:gd name="connsiteX371" fmla="*/ 3814645 w 6167549"/>
              <a:gd name="connsiteY371" fmla="*/ 5235627 h 6622120"/>
              <a:gd name="connsiteX372" fmla="*/ 3814645 w 6167549"/>
              <a:gd name="connsiteY372" fmla="*/ 5301594 h 6622120"/>
              <a:gd name="connsiteX373" fmla="*/ 3748678 w 6167549"/>
              <a:gd name="connsiteY373" fmla="*/ 5301593 h 6622120"/>
              <a:gd name="connsiteX374" fmla="*/ 3748679 w 6167549"/>
              <a:gd name="connsiteY374" fmla="*/ 5235627 h 6622120"/>
              <a:gd name="connsiteX375" fmla="*/ 3613171 w 6167549"/>
              <a:gd name="connsiteY375" fmla="*/ 5371126 h 6622120"/>
              <a:gd name="connsiteX376" fmla="*/ 3679139 w 6167549"/>
              <a:gd name="connsiteY376" fmla="*/ 5371126 h 6622120"/>
              <a:gd name="connsiteX377" fmla="*/ 3679139 w 6167549"/>
              <a:gd name="connsiteY377" fmla="*/ 5437092 h 6622120"/>
              <a:gd name="connsiteX378" fmla="*/ 3613171 w 6167549"/>
              <a:gd name="connsiteY378" fmla="*/ 5437092 h 6622120"/>
              <a:gd name="connsiteX379" fmla="*/ 3613171 w 6167549"/>
              <a:gd name="connsiteY379" fmla="*/ 5371126 h 6622120"/>
              <a:gd name="connsiteX380" fmla="*/ 5098134 w 6167549"/>
              <a:gd name="connsiteY380" fmla="*/ 3605588 h 6622120"/>
              <a:gd name="connsiteX381" fmla="*/ 5164100 w 6167549"/>
              <a:gd name="connsiteY381" fmla="*/ 3605588 h 6622120"/>
              <a:gd name="connsiteX382" fmla="*/ 5164100 w 6167549"/>
              <a:gd name="connsiteY382" fmla="*/ 3671554 h 6622120"/>
              <a:gd name="connsiteX383" fmla="*/ 5098134 w 6167549"/>
              <a:gd name="connsiteY383" fmla="*/ 3671554 h 6622120"/>
              <a:gd name="connsiteX384" fmla="*/ 5098134 w 6167549"/>
              <a:gd name="connsiteY384" fmla="*/ 3605588 h 6622120"/>
              <a:gd name="connsiteX385" fmla="*/ 5233633 w 6167549"/>
              <a:gd name="connsiteY385" fmla="*/ 3470087 h 6622120"/>
              <a:gd name="connsiteX386" fmla="*/ 5299599 w 6167549"/>
              <a:gd name="connsiteY386" fmla="*/ 3470087 h 6622120"/>
              <a:gd name="connsiteX387" fmla="*/ 5299600 w 6167549"/>
              <a:gd name="connsiteY387" fmla="*/ 3536053 h 6622120"/>
              <a:gd name="connsiteX388" fmla="*/ 5233633 w 6167549"/>
              <a:gd name="connsiteY388" fmla="*/ 3536053 h 6622120"/>
              <a:gd name="connsiteX389" fmla="*/ 5233633 w 6167549"/>
              <a:gd name="connsiteY389" fmla="*/ 3470087 h 6622120"/>
              <a:gd name="connsiteX390" fmla="*/ 4825353 w 6167549"/>
              <a:gd name="connsiteY390" fmla="*/ 3876587 h 6622120"/>
              <a:gd name="connsiteX391" fmla="*/ 4891319 w 6167549"/>
              <a:gd name="connsiteY391" fmla="*/ 3876587 h 6622120"/>
              <a:gd name="connsiteX392" fmla="*/ 4891319 w 6167549"/>
              <a:gd name="connsiteY392" fmla="*/ 3942553 h 6622120"/>
              <a:gd name="connsiteX393" fmla="*/ 4825353 w 6167549"/>
              <a:gd name="connsiteY393" fmla="*/ 3942553 h 6622120"/>
              <a:gd name="connsiteX394" fmla="*/ 4825353 w 6167549"/>
              <a:gd name="connsiteY394" fmla="*/ 3876587 h 6622120"/>
              <a:gd name="connsiteX395" fmla="*/ 4960849 w 6167549"/>
              <a:gd name="connsiteY395" fmla="*/ 3741088 h 6622120"/>
              <a:gd name="connsiteX396" fmla="*/ 5026815 w 6167549"/>
              <a:gd name="connsiteY396" fmla="*/ 3741088 h 6622120"/>
              <a:gd name="connsiteX397" fmla="*/ 5026816 w 6167549"/>
              <a:gd name="connsiteY397" fmla="*/ 3807054 h 6622120"/>
              <a:gd name="connsiteX398" fmla="*/ 4960849 w 6167549"/>
              <a:gd name="connsiteY398" fmla="*/ 3807054 h 6622120"/>
              <a:gd name="connsiteX399" fmla="*/ 4960849 w 6167549"/>
              <a:gd name="connsiteY399" fmla="*/ 3741088 h 6622120"/>
              <a:gd name="connsiteX400" fmla="*/ 4008790 w 6167549"/>
              <a:gd name="connsiteY400" fmla="*/ 4687800 h 6622120"/>
              <a:gd name="connsiteX401" fmla="*/ 4074758 w 6167549"/>
              <a:gd name="connsiteY401" fmla="*/ 4687799 h 6622120"/>
              <a:gd name="connsiteX402" fmla="*/ 4074758 w 6167549"/>
              <a:gd name="connsiteY402" fmla="*/ 4753766 h 6622120"/>
              <a:gd name="connsiteX403" fmla="*/ 4008789 w 6167549"/>
              <a:gd name="connsiteY403" fmla="*/ 4753766 h 6622120"/>
              <a:gd name="connsiteX404" fmla="*/ 4008790 w 6167549"/>
              <a:gd name="connsiteY404" fmla="*/ 4687800 h 6622120"/>
              <a:gd name="connsiteX405" fmla="*/ 3873288 w 6167549"/>
              <a:gd name="connsiteY405" fmla="*/ 4823299 h 6622120"/>
              <a:gd name="connsiteX406" fmla="*/ 3939254 w 6167549"/>
              <a:gd name="connsiteY406" fmla="*/ 4823299 h 6622120"/>
              <a:gd name="connsiteX407" fmla="*/ 3939255 w 6167549"/>
              <a:gd name="connsiteY407" fmla="*/ 4889265 h 6622120"/>
              <a:gd name="connsiteX408" fmla="*/ 3873288 w 6167549"/>
              <a:gd name="connsiteY408" fmla="*/ 4889265 h 6622120"/>
              <a:gd name="connsiteX409" fmla="*/ 3873288 w 6167549"/>
              <a:gd name="connsiteY409" fmla="*/ 4823299 h 6622120"/>
              <a:gd name="connsiteX410" fmla="*/ 3739761 w 6167549"/>
              <a:gd name="connsiteY410" fmla="*/ 4953931 h 6622120"/>
              <a:gd name="connsiteX411" fmla="*/ 3805727 w 6167549"/>
              <a:gd name="connsiteY411" fmla="*/ 4953931 h 6622120"/>
              <a:gd name="connsiteX412" fmla="*/ 3805728 w 6167549"/>
              <a:gd name="connsiteY412" fmla="*/ 5019897 h 6622120"/>
              <a:gd name="connsiteX413" fmla="*/ 3739761 w 6167549"/>
              <a:gd name="connsiteY413" fmla="*/ 5019897 h 6622120"/>
              <a:gd name="connsiteX414" fmla="*/ 3739761 w 6167549"/>
              <a:gd name="connsiteY414" fmla="*/ 4953931 h 6622120"/>
              <a:gd name="connsiteX415" fmla="*/ 3604259 w 6167549"/>
              <a:gd name="connsiteY415" fmla="*/ 5089431 h 6622120"/>
              <a:gd name="connsiteX416" fmla="*/ 3670228 w 6167549"/>
              <a:gd name="connsiteY416" fmla="*/ 5089430 h 6622120"/>
              <a:gd name="connsiteX417" fmla="*/ 3670228 w 6167549"/>
              <a:gd name="connsiteY417" fmla="*/ 5155397 h 6622120"/>
              <a:gd name="connsiteX418" fmla="*/ 3604259 w 6167549"/>
              <a:gd name="connsiteY418" fmla="*/ 5155397 h 6622120"/>
              <a:gd name="connsiteX419" fmla="*/ 3604259 w 6167549"/>
              <a:gd name="connsiteY419" fmla="*/ 5089431 h 6622120"/>
              <a:gd name="connsiteX420" fmla="*/ 3468759 w 6167549"/>
              <a:gd name="connsiteY420" fmla="*/ 5224929 h 6622120"/>
              <a:gd name="connsiteX421" fmla="*/ 3534725 w 6167549"/>
              <a:gd name="connsiteY421" fmla="*/ 5224929 h 6622120"/>
              <a:gd name="connsiteX422" fmla="*/ 3534725 w 6167549"/>
              <a:gd name="connsiteY422" fmla="*/ 5290896 h 6622120"/>
              <a:gd name="connsiteX423" fmla="*/ 3468758 w 6167549"/>
              <a:gd name="connsiteY423" fmla="*/ 5290895 h 6622120"/>
              <a:gd name="connsiteX424" fmla="*/ 3468759 w 6167549"/>
              <a:gd name="connsiteY424" fmla="*/ 5224929 h 6622120"/>
              <a:gd name="connsiteX425" fmla="*/ 5085937 w 6167549"/>
              <a:gd name="connsiteY425" fmla="*/ 3339385 h 6622120"/>
              <a:gd name="connsiteX426" fmla="*/ 5151903 w 6167549"/>
              <a:gd name="connsiteY426" fmla="*/ 3339385 h 6622120"/>
              <a:gd name="connsiteX427" fmla="*/ 5151903 w 6167549"/>
              <a:gd name="connsiteY427" fmla="*/ 3405351 h 6622120"/>
              <a:gd name="connsiteX428" fmla="*/ 5085937 w 6167549"/>
              <a:gd name="connsiteY428" fmla="*/ 3405351 h 6622120"/>
              <a:gd name="connsiteX429" fmla="*/ 5085937 w 6167549"/>
              <a:gd name="connsiteY429" fmla="*/ 3339385 h 6622120"/>
              <a:gd name="connsiteX430" fmla="*/ 4950430 w 6167549"/>
              <a:gd name="connsiteY430" fmla="*/ 3474886 h 6622120"/>
              <a:gd name="connsiteX431" fmla="*/ 5016399 w 6167549"/>
              <a:gd name="connsiteY431" fmla="*/ 3474886 h 6622120"/>
              <a:gd name="connsiteX432" fmla="*/ 5016399 w 6167549"/>
              <a:gd name="connsiteY432" fmla="*/ 3540852 h 6622120"/>
              <a:gd name="connsiteX433" fmla="*/ 4950431 w 6167549"/>
              <a:gd name="connsiteY433" fmla="*/ 3540852 h 6622120"/>
              <a:gd name="connsiteX434" fmla="*/ 4950430 w 6167549"/>
              <a:gd name="connsiteY434" fmla="*/ 3474886 h 6622120"/>
              <a:gd name="connsiteX435" fmla="*/ 3861089 w 6167549"/>
              <a:gd name="connsiteY435" fmla="*/ 4557095 h 6622120"/>
              <a:gd name="connsiteX436" fmla="*/ 3927055 w 6167549"/>
              <a:gd name="connsiteY436" fmla="*/ 4557096 h 6622120"/>
              <a:gd name="connsiteX437" fmla="*/ 3927055 w 6167549"/>
              <a:gd name="connsiteY437" fmla="*/ 4623062 h 6622120"/>
              <a:gd name="connsiteX438" fmla="*/ 3861089 w 6167549"/>
              <a:gd name="connsiteY438" fmla="*/ 4623062 h 6622120"/>
              <a:gd name="connsiteX439" fmla="*/ 3861089 w 6167549"/>
              <a:gd name="connsiteY439" fmla="*/ 4557095 h 6622120"/>
              <a:gd name="connsiteX440" fmla="*/ 3725587 w 6167549"/>
              <a:gd name="connsiteY440" fmla="*/ 4692597 h 6622120"/>
              <a:gd name="connsiteX441" fmla="*/ 3791554 w 6167549"/>
              <a:gd name="connsiteY441" fmla="*/ 4692597 h 6622120"/>
              <a:gd name="connsiteX442" fmla="*/ 3791553 w 6167549"/>
              <a:gd name="connsiteY442" fmla="*/ 4758563 h 6622120"/>
              <a:gd name="connsiteX443" fmla="*/ 3725588 w 6167549"/>
              <a:gd name="connsiteY443" fmla="*/ 4758563 h 6622120"/>
              <a:gd name="connsiteX444" fmla="*/ 3725587 w 6167549"/>
              <a:gd name="connsiteY444" fmla="*/ 4692597 h 6622120"/>
              <a:gd name="connsiteX445" fmla="*/ 3593842 w 6167549"/>
              <a:gd name="connsiteY445" fmla="*/ 4823226 h 6622120"/>
              <a:gd name="connsiteX446" fmla="*/ 3659808 w 6167549"/>
              <a:gd name="connsiteY446" fmla="*/ 4823227 h 6622120"/>
              <a:gd name="connsiteX447" fmla="*/ 3659808 w 6167549"/>
              <a:gd name="connsiteY447" fmla="*/ 4889193 h 6622120"/>
              <a:gd name="connsiteX448" fmla="*/ 3593842 w 6167549"/>
              <a:gd name="connsiteY448" fmla="*/ 4889193 h 6622120"/>
              <a:gd name="connsiteX449" fmla="*/ 3593842 w 6167549"/>
              <a:gd name="connsiteY449" fmla="*/ 4823226 h 6622120"/>
              <a:gd name="connsiteX450" fmla="*/ 3456558 w 6167549"/>
              <a:gd name="connsiteY450" fmla="*/ 4958727 h 6622120"/>
              <a:gd name="connsiteX451" fmla="*/ 3522524 w 6167549"/>
              <a:gd name="connsiteY451" fmla="*/ 4958727 h 6622120"/>
              <a:gd name="connsiteX452" fmla="*/ 3522524 w 6167549"/>
              <a:gd name="connsiteY452" fmla="*/ 5024693 h 6622120"/>
              <a:gd name="connsiteX453" fmla="*/ 3456558 w 6167549"/>
              <a:gd name="connsiteY453" fmla="*/ 5024694 h 6622120"/>
              <a:gd name="connsiteX454" fmla="*/ 3456558 w 6167549"/>
              <a:gd name="connsiteY454" fmla="*/ 4958727 h 6622120"/>
              <a:gd name="connsiteX455" fmla="*/ 3321057 w 6167549"/>
              <a:gd name="connsiteY455" fmla="*/ 5094228 h 6622120"/>
              <a:gd name="connsiteX456" fmla="*/ 3387024 w 6167549"/>
              <a:gd name="connsiteY456" fmla="*/ 5094228 h 6622120"/>
              <a:gd name="connsiteX457" fmla="*/ 3387024 w 6167549"/>
              <a:gd name="connsiteY457" fmla="*/ 5160194 h 6622120"/>
              <a:gd name="connsiteX458" fmla="*/ 3321057 w 6167549"/>
              <a:gd name="connsiteY458" fmla="*/ 5160194 h 6622120"/>
              <a:gd name="connsiteX459" fmla="*/ 3321057 w 6167549"/>
              <a:gd name="connsiteY459" fmla="*/ 5094228 h 6622120"/>
              <a:gd name="connsiteX460" fmla="*/ 4941517 w 6167549"/>
              <a:gd name="connsiteY460" fmla="*/ 3193189 h 6622120"/>
              <a:gd name="connsiteX461" fmla="*/ 5007485 w 6167549"/>
              <a:gd name="connsiteY461" fmla="*/ 3193189 h 6622120"/>
              <a:gd name="connsiteX462" fmla="*/ 5007485 w 6167549"/>
              <a:gd name="connsiteY462" fmla="*/ 3259155 h 6622120"/>
              <a:gd name="connsiteX463" fmla="*/ 4941517 w 6167549"/>
              <a:gd name="connsiteY463" fmla="*/ 3259155 h 6622120"/>
              <a:gd name="connsiteX464" fmla="*/ 4941517 w 6167549"/>
              <a:gd name="connsiteY464" fmla="*/ 3193189 h 6622120"/>
              <a:gd name="connsiteX465" fmla="*/ 3587952 w 6167549"/>
              <a:gd name="connsiteY465" fmla="*/ 4545022 h 6622120"/>
              <a:gd name="connsiteX466" fmla="*/ 3653918 w 6167549"/>
              <a:gd name="connsiteY466" fmla="*/ 4545021 h 6622120"/>
              <a:gd name="connsiteX467" fmla="*/ 3653918 w 6167549"/>
              <a:gd name="connsiteY467" fmla="*/ 4610988 h 6622120"/>
              <a:gd name="connsiteX468" fmla="*/ 3587951 w 6167549"/>
              <a:gd name="connsiteY468" fmla="*/ 4610988 h 6622120"/>
              <a:gd name="connsiteX469" fmla="*/ 3587952 w 6167549"/>
              <a:gd name="connsiteY469" fmla="*/ 4545022 h 6622120"/>
              <a:gd name="connsiteX470" fmla="*/ 3853954 w 6167549"/>
              <a:gd name="connsiteY470" fmla="*/ 4277181 h 6622120"/>
              <a:gd name="connsiteX471" fmla="*/ 3919913 w 6167549"/>
              <a:gd name="connsiteY471" fmla="*/ 4277188 h 6622120"/>
              <a:gd name="connsiteX472" fmla="*/ 3919920 w 6167549"/>
              <a:gd name="connsiteY472" fmla="*/ 4343147 h 6622120"/>
              <a:gd name="connsiteX473" fmla="*/ 3853954 w 6167549"/>
              <a:gd name="connsiteY473" fmla="*/ 4343147 h 6622120"/>
              <a:gd name="connsiteX474" fmla="*/ 3853954 w 6167549"/>
              <a:gd name="connsiteY474" fmla="*/ 4277181 h 6622120"/>
              <a:gd name="connsiteX475" fmla="*/ 3183421 w 6167549"/>
              <a:gd name="connsiteY475" fmla="*/ 4946653 h 6622120"/>
              <a:gd name="connsiteX476" fmla="*/ 3249388 w 6167549"/>
              <a:gd name="connsiteY476" fmla="*/ 4946653 h 6622120"/>
              <a:gd name="connsiteX477" fmla="*/ 3249388 w 6167549"/>
              <a:gd name="connsiteY477" fmla="*/ 5012619 h 6622120"/>
              <a:gd name="connsiteX478" fmla="*/ 3183421 w 6167549"/>
              <a:gd name="connsiteY478" fmla="*/ 5012619 h 6622120"/>
              <a:gd name="connsiteX479" fmla="*/ 3183421 w 6167549"/>
              <a:gd name="connsiteY479" fmla="*/ 4946653 h 6622120"/>
              <a:gd name="connsiteX480" fmla="*/ 3716671 w 6167549"/>
              <a:gd name="connsiteY480" fmla="*/ 4412681 h 6622120"/>
              <a:gd name="connsiteX481" fmla="*/ 3782637 w 6167549"/>
              <a:gd name="connsiteY481" fmla="*/ 4412682 h 6622120"/>
              <a:gd name="connsiteX482" fmla="*/ 3782638 w 6167549"/>
              <a:gd name="connsiteY482" fmla="*/ 4478647 h 6622120"/>
              <a:gd name="connsiteX483" fmla="*/ 3716672 w 6167549"/>
              <a:gd name="connsiteY483" fmla="*/ 4478647 h 6622120"/>
              <a:gd name="connsiteX484" fmla="*/ 3716671 w 6167549"/>
              <a:gd name="connsiteY484" fmla="*/ 4412681 h 6622120"/>
              <a:gd name="connsiteX485" fmla="*/ 3449422 w 6167549"/>
              <a:gd name="connsiteY485" fmla="*/ 4678813 h 6622120"/>
              <a:gd name="connsiteX486" fmla="*/ 3515389 w 6167549"/>
              <a:gd name="connsiteY486" fmla="*/ 4678813 h 6622120"/>
              <a:gd name="connsiteX487" fmla="*/ 3515389 w 6167549"/>
              <a:gd name="connsiteY487" fmla="*/ 4744779 h 6622120"/>
              <a:gd name="connsiteX488" fmla="*/ 3449423 w 6167549"/>
              <a:gd name="connsiteY488" fmla="*/ 4744779 h 6622120"/>
              <a:gd name="connsiteX489" fmla="*/ 3449422 w 6167549"/>
              <a:gd name="connsiteY489" fmla="*/ 4678813 h 6622120"/>
              <a:gd name="connsiteX490" fmla="*/ 3312140 w 6167549"/>
              <a:gd name="connsiteY490" fmla="*/ 4814313 h 6622120"/>
              <a:gd name="connsiteX491" fmla="*/ 3378107 w 6167549"/>
              <a:gd name="connsiteY491" fmla="*/ 4814313 h 6622120"/>
              <a:gd name="connsiteX492" fmla="*/ 3378107 w 6167549"/>
              <a:gd name="connsiteY492" fmla="*/ 4880279 h 6622120"/>
              <a:gd name="connsiteX493" fmla="*/ 3312141 w 6167549"/>
              <a:gd name="connsiteY493" fmla="*/ 4880279 h 6622120"/>
              <a:gd name="connsiteX494" fmla="*/ 3312140 w 6167549"/>
              <a:gd name="connsiteY494" fmla="*/ 4814313 h 6622120"/>
              <a:gd name="connsiteX495" fmla="*/ 4797101 w 6167549"/>
              <a:gd name="connsiteY495" fmla="*/ 3048777 h 6622120"/>
              <a:gd name="connsiteX496" fmla="*/ 4863067 w 6167549"/>
              <a:gd name="connsiteY496" fmla="*/ 3048777 h 6622120"/>
              <a:gd name="connsiteX497" fmla="*/ 4863067 w 6167549"/>
              <a:gd name="connsiteY497" fmla="*/ 3114743 h 6622120"/>
              <a:gd name="connsiteX498" fmla="*/ 4797101 w 6167549"/>
              <a:gd name="connsiteY498" fmla="*/ 3114743 h 6622120"/>
              <a:gd name="connsiteX499" fmla="*/ 4797101 w 6167549"/>
              <a:gd name="connsiteY499" fmla="*/ 3048777 h 6622120"/>
              <a:gd name="connsiteX500" fmla="*/ 3443512 w 6167549"/>
              <a:gd name="connsiteY500" fmla="*/ 4400568 h 6622120"/>
              <a:gd name="connsiteX501" fmla="*/ 3509478 w 6167549"/>
              <a:gd name="connsiteY501" fmla="*/ 4400568 h 6622120"/>
              <a:gd name="connsiteX502" fmla="*/ 3509479 w 6167549"/>
              <a:gd name="connsiteY502" fmla="*/ 4466535 h 6622120"/>
              <a:gd name="connsiteX503" fmla="*/ 3443512 w 6167549"/>
              <a:gd name="connsiteY503" fmla="*/ 4466534 h 6622120"/>
              <a:gd name="connsiteX504" fmla="*/ 3443512 w 6167549"/>
              <a:gd name="connsiteY504" fmla="*/ 4400568 h 6622120"/>
              <a:gd name="connsiteX505" fmla="*/ 3578961 w 6167549"/>
              <a:gd name="connsiteY505" fmla="*/ 4265074 h 6622120"/>
              <a:gd name="connsiteX506" fmla="*/ 3644927 w 6167549"/>
              <a:gd name="connsiteY506" fmla="*/ 4265074 h 6622120"/>
              <a:gd name="connsiteX507" fmla="*/ 3644928 w 6167549"/>
              <a:gd name="connsiteY507" fmla="*/ 4331040 h 6622120"/>
              <a:gd name="connsiteX508" fmla="*/ 3578961 w 6167549"/>
              <a:gd name="connsiteY508" fmla="*/ 4331040 h 6622120"/>
              <a:gd name="connsiteX509" fmla="*/ 3578961 w 6167549"/>
              <a:gd name="connsiteY509" fmla="*/ 4265074 h 6622120"/>
              <a:gd name="connsiteX510" fmla="*/ 3038982 w 6167549"/>
              <a:gd name="connsiteY510" fmla="*/ 4802199 h 6622120"/>
              <a:gd name="connsiteX511" fmla="*/ 3104948 w 6167549"/>
              <a:gd name="connsiteY511" fmla="*/ 4802199 h 6622120"/>
              <a:gd name="connsiteX512" fmla="*/ 3104949 w 6167549"/>
              <a:gd name="connsiteY512" fmla="*/ 4868166 h 6622120"/>
              <a:gd name="connsiteX513" fmla="*/ 3038982 w 6167549"/>
              <a:gd name="connsiteY513" fmla="*/ 4868165 h 6622120"/>
              <a:gd name="connsiteX514" fmla="*/ 3038982 w 6167549"/>
              <a:gd name="connsiteY514" fmla="*/ 4802199 h 6622120"/>
              <a:gd name="connsiteX515" fmla="*/ 3174430 w 6167549"/>
              <a:gd name="connsiteY515" fmla="*/ 4666706 h 6622120"/>
              <a:gd name="connsiteX516" fmla="*/ 3240397 w 6167549"/>
              <a:gd name="connsiteY516" fmla="*/ 4666706 h 6622120"/>
              <a:gd name="connsiteX517" fmla="*/ 3240397 w 6167549"/>
              <a:gd name="connsiteY517" fmla="*/ 4732672 h 6622120"/>
              <a:gd name="connsiteX518" fmla="*/ 3174430 w 6167549"/>
              <a:gd name="connsiteY518" fmla="*/ 4732672 h 6622120"/>
              <a:gd name="connsiteX519" fmla="*/ 3174430 w 6167549"/>
              <a:gd name="connsiteY519" fmla="*/ 4666706 h 6622120"/>
              <a:gd name="connsiteX520" fmla="*/ 3845034 w 6167549"/>
              <a:gd name="connsiteY520" fmla="*/ 3995493 h 6622120"/>
              <a:gd name="connsiteX521" fmla="*/ 3911001 w 6167549"/>
              <a:gd name="connsiteY521" fmla="*/ 3995493 h 6622120"/>
              <a:gd name="connsiteX522" fmla="*/ 3911001 w 6167549"/>
              <a:gd name="connsiteY522" fmla="*/ 4061459 h 6622120"/>
              <a:gd name="connsiteX523" fmla="*/ 3845035 w 6167549"/>
              <a:gd name="connsiteY523" fmla="*/ 4061460 h 6622120"/>
              <a:gd name="connsiteX524" fmla="*/ 3845034 w 6167549"/>
              <a:gd name="connsiteY524" fmla="*/ 3995493 h 6622120"/>
              <a:gd name="connsiteX525" fmla="*/ 3707759 w 6167549"/>
              <a:gd name="connsiteY525" fmla="*/ 4130986 h 6622120"/>
              <a:gd name="connsiteX526" fmla="*/ 3773718 w 6167549"/>
              <a:gd name="connsiteY526" fmla="*/ 4130994 h 6622120"/>
              <a:gd name="connsiteX527" fmla="*/ 3773726 w 6167549"/>
              <a:gd name="connsiteY527" fmla="*/ 4196953 h 6622120"/>
              <a:gd name="connsiteX528" fmla="*/ 3707760 w 6167549"/>
              <a:gd name="connsiteY528" fmla="*/ 4196953 h 6622120"/>
              <a:gd name="connsiteX529" fmla="*/ 3707759 w 6167549"/>
              <a:gd name="connsiteY529" fmla="*/ 4130986 h 6622120"/>
              <a:gd name="connsiteX530" fmla="*/ 3303228 w 6167549"/>
              <a:gd name="connsiteY530" fmla="*/ 4532618 h 6622120"/>
              <a:gd name="connsiteX531" fmla="*/ 3369194 w 6167549"/>
              <a:gd name="connsiteY531" fmla="*/ 4532619 h 6622120"/>
              <a:gd name="connsiteX532" fmla="*/ 3369194 w 6167549"/>
              <a:gd name="connsiteY532" fmla="*/ 4598585 h 6622120"/>
              <a:gd name="connsiteX533" fmla="*/ 3303228 w 6167549"/>
              <a:gd name="connsiteY533" fmla="*/ 4598585 h 6622120"/>
              <a:gd name="connsiteX534" fmla="*/ 3303228 w 6167549"/>
              <a:gd name="connsiteY534" fmla="*/ 4532618 h 6622120"/>
              <a:gd name="connsiteX535" fmla="*/ 4652693 w 6167549"/>
              <a:gd name="connsiteY535" fmla="*/ 2902581 h 6622120"/>
              <a:gd name="connsiteX536" fmla="*/ 4718660 w 6167549"/>
              <a:gd name="connsiteY536" fmla="*/ 2902581 h 6622120"/>
              <a:gd name="connsiteX537" fmla="*/ 4718659 w 6167549"/>
              <a:gd name="connsiteY537" fmla="*/ 2968547 h 6622120"/>
              <a:gd name="connsiteX538" fmla="*/ 4652693 w 6167549"/>
              <a:gd name="connsiteY538" fmla="*/ 2968547 h 6622120"/>
              <a:gd name="connsiteX539" fmla="*/ 4652693 w 6167549"/>
              <a:gd name="connsiteY539" fmla="*/ 2902581 h 6622120"/>
              <a:gd name="connsiteX540" fmla="*/ 3570071 w 6167549"/>
              <a:gd name="connsiteY540" fmla="*/ 3983369 h 6622120"/>
              <a:gd name="connsiteX541" fmla="*/ 3636029 w 6167549"/>
              <a:gd name="connsiteY541" fmla="*/ 3983377 h 6622120"/>
              <a:gd name="connsiteX542" fmla="*/ 3636037 w 6167549"/>
              <a:gd name="connsiteY542" fmla="*/ 4049335 h 6622120"/>
              <a:gd name="connsiteX543" fmla="*/ 3570071 w 6167549"/>
              <a:gd name="connsiteY543" fmla="*/ 4049335 h 6622120"/>
              <a:gd name="connsiteX544" fmla="*/ 3570071 w 6167549"/>
              <a:gd name="connsiteY544" fmla="*/ 3983369 h 6622120"/>
              <a:gd name="connsiteX545" fmla="*/ 3434569 w 6167549"/>
              <a:gd name="connsiteY545" fmla="*/ 4118865 h 6622120"/>
              <a:gd name="connsiteX546" fmla="*/ 3500535 w 6167549"/>
              <a:gd name="connsiteY546" fmla="*/ 4118865 h 6622120"/>
              <a:gd name="connsiteX547" fmla="*/ 3500536 w 6167549"/>
              <a:gd name="connsiteY547" fmla="*/ 4184831 h 6622120"/>
              <a:gd name="connsiteX548" fmla="*/ 3434569 w 6167549"/>
              <a:gd name="connsiteY548" fmla="*/ 4184831 h 6622120"/>
              <a:gd name="connsiteX549" fmla="*/ 3434569 w 6167549"/>
              <a:gd name="connsiteY549" fmla="*/ 4118865 h 6622120"/>
              <a:gd name="connsiteX550" fmla="*/ 3299030 w 6167549"/>
              <a:gd name="connsiteY550" fmla="*/ 4254367 h 6622120"/>
              <a:gd name="connsiteX551" fmla="*/ 3364996 w 6167549"/>
              <a:gd name="connsiteY551" fmla="*/ 4254367 h 6622120"/>
              <a:gd name="connsiteX552" fmla="*/ 3364997 w 6167549"/>
              <a:gd name="connsiteY552" fmla="*/ 4320333 h 6622120"/>
              <a:gd name="connsiteX553" fmla="*/ 3299031 w 6167549"/>
              <a:gd name="connsiteY553" fmla="*/ 4320333 h 6622120"/>
              <a:gd name="connsiteX554" fmla="*/ 3299030 w 6167549"/>
              <a:gd name="connsiteY554" fmla="*/ 4254367 h 6622120"/>
              <a:gd name="connsiteX555" fmla="*/ 3700628 w 6167549"/>
              <a:gd name="connsiteY555" fmla="*/ 3851079 h 6622120"/>
              <a:gd name="connsiteX556" fmla="*/ 3766595 w 6167549"/>
              <a:gd name="connsiteY556" fmla="*/ 3851079 h 6622120"/>
              <a:gd name="connsiteX557" fmla="*/ 3766595 w 6167549"/>
              <a:gd name="connsiteY557" fmla="*/ 3917045 h 6622120"/>
              <a:gd name="connsiteX558" fmla="*/ 3700628 w 6167549"/>
              <a:gd name="connsiteY558" fmla="*/ 3917045 h 6622120"/>
              <a:gd name="connsiteX559" fmla="*/ 3700628 w 6167549"/>
              <a:gd name="connsiteY559" fmla="*/ 3851079 h 6622120"/>
              <a:gd name="connsiteX560" fmla="*/ 3836126 w 6167549"/>
              <a:gd name="connsiteY560" fmla="*/ 3715578 h 6622120"/>
              <a:gd name="connsiteX561" fmla="*/ 3902093 w 6167549"/>
              <a:gd name="connsiteY561" fmla="*/ 3715578 h 6622120"/>
              <a:gd name="connsiteX562" fmla="*/ 3902093 w 6167549"/>
              <a:gd name="connsiteY562" fmla="*/ 3781544 h 6622120"/>
              <a:gd name="connsiteX563" fmla="*/ 3836126 w 6167549"/>
              <a:gd name="connsiteY563" fmla="*/ 3781544 h 6622120"/>
              <a:gd name="connsiteX564" fmla="*/ 3836126 w 6167549"/>
              <a:gd name="connsiteY564" fmla="*/ 3715578 h 6622120"/>
              <a:gd name="connsiteX565" fmla="*/ 3165539 w 6167549"/>
              <a:gd name="connsiteY565" fmla="*/ 4385001 h 6622120"/>
              <a:gd name="connsiteX566" fmla="*/ 3231505 w 6167549"/>
              <a:gd name="connsiteY566" fmla="*/ 4385001 h 6622120"/>
              <a:gd name="connsiteX567" fmla="*/ 3231506 w 6167549"/>
              <a:gd name="connsiteY567" fmla="*/ 4450968 h 6622120"/>
              <a:gd name="connsiteX568" fmla="*/ 3165539 w 6167549"/>
              <a:gd name="connsiteY568" fmla="*/ 4450968 h 6622120"/>
              <a:gd name="connsiteX569" fmla="*/ 3165539 w 6167549"/>
              <a:gd name="connsiteY569" fmla="*/ 4385001 h 6622120"/>
              <a:gd name="connsiteX570" fmla="*/ 3030038 w 6167549"/>
              <a:gd name="connsiteY570" fmla="*/ 4520496 h 6622120"/>
              <a:gd name="connsiteX571" fmla="*/ 3096005 w 6167549"/>
              <a:gd name="connsiteY571" fmla="*/ 4520496 h 6622120"/>
              <a:gd name="connsiteX572" fmla="*/ 3096005 w 6167549"/>
              <a:gd name="connsiteY572" fmla="*/ 4586463 h 6622120"/>
              <a:gd name="connsiteX573" fmla="*/ 3030038 w 6167549"/>
              <a:gd name="connsiteY573" fmla="*/ 4586463 h 6622120"/>
              <a:gd name="connsiteX574" fmla="*/ 3030038 w 6167549"/>
              <a:gd name="connsiteY574" fmla="*/ 4520496 h 6622120"/>
              <a:gd name="connsiteX575" fmla="*/ 2894500 w 6167549"/>
              <a:gd name="connsiteY575" fmla="*/ 4655998 h 6622120"/>
              <a:gd name="connsiteX576" fmla="*/ 2960467 w 6167549"/>
              <a:gd name="connsiteY576" fmla="*/ 4655998 h 6622120"/>
              <a:gd name="connsiteX577" fmla="*/ 2960467 w 6167549"/>
              <a:gd name="connsiteY577" fmla="*/ 4721964 h 6622120"/>
              <a:gd name="connsiteX578" fmla="*/ 2894500 w 6167549"/>
              <a:gd name="connsiteY578" fmla="*/ 4721964 h 6622120"/>
              <a:gd name="connsiteX579" fmla="*/ 2894500 w 6167549"/>
              <a:gd name="connsiteY579" fmla="*/ 4655998 h 6622120"/>
              <a:gd name="connsiteX580" fmla="*/ 4508284 w 6167549"/>
              <a:gd name="connsiteY580" fmla="*/ 2758165 h 6622120"/>
              <a:gd name="connsiteX581" fmla="*/ 4574251 w 6167549"/>
              <a:gd name="connsiteY581" fmla="*/ 2758165 h 6622120"/>
              <a:gd name="connsiteX582" fmla="*/ 4574251 w 6167549"/>
              <a:gd name="connsiteY582" fmla="*/ 2824131 h 6622120"/>
              <a:gd name="connsiteX583" fmla="*/ 4508284 w 6167549"/>
              <a:gd name="connsiteY583" fmla="*/ 2824131 h 6622120"/>
              <a:gd name="connsiteX584" fmla="*/ 4508284 w 6167549"/>
              <a:gd name="connsiteY584" fmla="*/ 2758165 h 6622120"/>
              <a:gd name="connsiteX585" fmla="*/ 3562890 w 6167549"/>
              <a:gd name="connsiteY585" fmla="*/ 3703457 h 6622120"/>
              <a:gd name="connsiteX586" fmla="*/ 3628856 w 6167549"/>
              <a:gd name="connsiteY586" fmla="*/ 3703457 h 6622120"/>
              <a:gd name="connsiteX587" fmla="*/ 3628856 w 6167549"/>
              <a:gd name="connsiteY587" fmla="*/ 3769424 h 6622120"/>
              <a:gd name="connsiteX588" fmla="*/ 3562890 w 6167549"/>
              <a:gd name="connsiteY588" fmla="*/ 3769424 h 6622120"/>
              <a:gd name="connsiteX589" fmla="*/ 3562890 w 6167549"/>
              <a:gd name="connsiteY589" fmla="*/ 3703457 h 6622120"/>
              <a:gd name="connsiteX590" fmla="*/ 3154628 w 6167549"/>
              <a:gd name="connsiteY590" fmla="*/ 4109950 h 6622120"/>
              <a:gd name="connsiteX591" fmla="*/ 3220594 w 6167549"/>
              <a:gd name="connsiteY591" fmla="*/ 4109950 h 6622120"/>
              <a:gd name="connsiteX592" fmla="*/ 3220594 w 6167549"/>
              <a:gd name="connsiteY592" fmla="*/ 4175916 h 6622120"/>
              <a:gd name="connsiteX593" fmla="*/ 3154628 w 6167549"/>
              <a:gd name="connsiteY593" fmla="*/ 4175917 h 6622120"/>
              <a:gd name="connsiteX594" fmla="*/ 3154628 w 6167549"/>
              <a:gd name="connsiteY594" fmla="*/ 4109950 h 6622120"/>
              <a:gd name="connsiteX595" fmla="*/ 3425615 w 6167549"/>
              <a:gd name="connsiteY595" fmla="*/ 3838950 h 6622120"/>
              <a:gd name="connsiteX596" fmla="*/ 3491573 w 6167549"/>
              <a:gd name="connsiteY596" fmla="*/ 3838958 h 6622120"/>
              <a:gd name="connsiteX597" fmla="*/ 3491582 w 6167549"/>
              <a:gd name="connsiteY597" fmla="*/ 3904916 h 6622120"/>
              <a:gd name="connsiteX598" fmla="*/ 3425615 w 6167549"/>
              <a:gd name="connsiteY598" fmla="*/ 3904917 h 6622120"/>
              <a:gd name="connsiteX599" fmla="*/ 3425615 w 6167549"/>
              <a:gd name="connsiteY599" fmla="*/ 3838950 h 6622120"/>
              <a:gd name="connsiteX600" fmla="*/ 3290115 w 6167549"/>
              <a:gd name="connsiteY600" fmla="*/ 3974451 h 6622120"/>
              <a:gd name="connsiteX601" fmla="*/ 3356080 w 6167549"/>
              <a:gd name="connsiteY601" fmla="*/ 3974451 h 6622120"/>
              <a:gd name="connsiteX602" fmla="*/ 3356081 w 6167549"/>
              <a:gd name="connsiteY602" fmla="*/ 4040417 h 6622120"/>
              <a:gd name="connsiteX603" fmla="*/ 3290115 w 6167549"/>
              <a:gd name="connsiteY603" fmla="*/ 4040417 h 6622120"/>
              <a:gd name="connsiteX604" fmla="*/ 3290115 w 6167549"/>
              <a:gd name="connsiteY604" fmla="*/ 3974451 h 6622120"/>
              <a:gd name="connsiteX605" fmla="*/ 3691718 w 6167549"/>
              <a:gd name="connsiteY605" fmla="*/ 3571163 h 6622120"/>
              <a:gd name="connsiteX606" fmla="*/ 3757685 w 6167549"/>
              <a:gd name="connsiteY606" fmla="*/ 3571163 h 6622120"/>
              <a:gd name="connsiteX607" fmla="*/ 3757685 w 6167549"/>
              <a:gd name="connsiteY607" fmla="*/ 3637129 h 6622120"/>
              <a:gd name="connsiteX608" fmla="*/ 3691718 w 6167549"/>
              <a:gd name="connsiteY608" fmla="*/ 3637129 h 6622120"/>
              <a:gd name="connsiteX609" fmla="*/ 3691718 w 6167549"/>
              <a:gd name="connsiteY609" fmla="*/ 3571163 h 6622120"/>
              <a:gd name="connsiteX610" fmla="*/ 2750098 w 6167549"/>
              <a:gd name="connsiteY610" fmla="*/ 4511581 h 6622120"/>
              <a:gd name="connsiteX611" fmla="*/ 2816064 w 6167549"/>
              <a:gd name="connsiteY611" fmla="*/ 4511581 h 6622120"/>
              <a:gd name="connsiteX612" fmla="*/ 2816064 w 6167549"/>
              <a:gd name="connsiteY612" fmla="*/ 4577547 h 6622120"/>
              <a:gd name="connsiteX613" fmla="*/ 2750098 w 6167549"/>
              <a:gd name="connsiteY613" fmla="*/ 4577547 h 6622120"/>
              <a:gd name="connsiteX614" fmla="*/ 2750098 w 6167549"/>
              <a:gd name="connsiteY614" fmla="*/ 4511581 h 6622120"/>
              <a:gd name="connsiteX615" fmla="*/ 3021084 w 6167549"/>
              <a:gd name="connsiteY615" fmla="*/ 4240583 h 6622120"/>
              <a:gd name="connsiteX616" fmla="*/ 3087050 w 6167549"/>
              <a:gd name="connsiteY616" fmla="*/ 4240583 h 6622120"/>
              <a:gd name="connsiteX617" fmla="*/ 3087050 w 6167549"/>
              <a:gd name="connsiteY617" fmla="*/ 4306549 h 6622120"/>
              <a:gd name="connsiteX618" fmla="*/ 3021084 w 6167549"/>
              <a:gd name="connsiteY618" fmla="*/ 4306549 h 6622120"/>
              <a:gd name="connsiteX619" fmla="*/ 3021084 w 6167549"/>
              <a:gd name="connsiteY619" fmla="*/ 4240583 h 6622120"/>
              <a:gd name="connsiteX620" fmla="*/ 2885584 w 6167549"/>
              <a:gd name="connsiteY620" fmla="*/ 4376083 h 6622120"/>
              <a:gd name="connsiteX621" fmla="*/ 2951550 w 6167549"/>
              <a:gd name="connsiteY621" fmla="*/ 4376083 h 6622120"/>
              <a:gd name="connsiteX622" fmla="*/ 2951550 w 6167549"/>
              <a:gd name="connsiteY622" fmla="*/ 4442049 h 6622120"/>
              <a:gd name="connsiteX623" fmla="*/ 2885584 w 6167549"/>
              <a:gd name="connsiteY623" fmla="*/ 4442049 h 6622120"/>
              <a:gd name="connsiteX624" fmla="*/ 2885584 w 6167549"/>
              <a:gd name="connsiteY624" fmla="*/ 4376083 h 6622120"/>
              <a:gd name="connsiteX625" fmla="*/ 4363861 w 6167549"/>
              <a:gd name="connsiteY625" fmla="*/ 2611967 h 6622120"/>
              <a:gd name="connsiteX626" fmla="*/ 4429828 w 6167549"/>
              <a:gd name="connsiteY626" fmla="*/ 2611967 h 6622120"/>
              <a:gd name="connsiteX627" fmla="*/ 4429828 w 6167549"/>
              <a:gd name="connsiteY627" fmla="*/ 2677933 h 6622120"/>
              <a:gd name="connsiteX628" fmla="*/ 4363861 w 6167549"/>
              <a:gd name="connsiteY628" fmla="*/ 2677933 h 6622120"/>
              <a:gd name="connsiteX629" fmla="*/ 4363861 w 6167549"/>
              <a:gd name="connsiteY629" fmla="*/ 2611967 h 6622120"/>
              <a:gd name="connsiteX630" fmla="*/ 3145731 w 6167549"/>
              <a:gd name="connsiteY630" fmla="*/ 3828253 h 6622120"/>
              <a:gd name="connsiteX631" fmla="*/ 3211697 w 6167549"/>
              <a:gd name="connsiteY631" fmla="*/ 3828253 h 6622120"/>
              <a:gd name="connsiteX632" fmla="*/ 3211698 w 6167549"/>
              <a:gd name="connsiteY632" fmla="*/ 3894219 h 6622120"/>
              <a:gd name="connsiteX633" fmla="*/ 3145731 w 6167549"/>
              <a:gd name="connsiteY633" fmla="*/ 3894219 h 6622120"/>
              <a:gd name="connsiteX634" fmla="*/ 3145731 w 6167549"/>
              <a:gd name="connsiteY634" fmla="*/ 3828253 h 6622120"/>
              <a:gd name="connsiteX635" fmla="*/ 3281229 w 6167549"/>
              <a:gd name="connsiteY635" fmla="*/ 3692753 h 6622120"/>
              <a:gd name="connsiteX636" fmla="*/ 3347189 w 6167549"/>
              <a:gd name="connsiteY636" fmla="*/ 3692761 h 6622120"/>
              <a:gd name="connsiteX637" fmla="*/ 3347197 w 6167549"/>
              <a:gd name="connsiteY637" fmla="*/ 3758719 h 6622120"/>
              <a:gd name="connsiteX638" fmla="*/ 3281229 w 6167549"/>
              <a:gd name="connsiteY638" fmla="*/ 3758719 h 6622120"/>
              <a:gd name="connsiteX639" fmla="*/ 3281229 w 6167549"/>
              <a:gd name="connsiteY639" fmla="*/ 3692753 h 6622120"/>
              <a:gd name="connsiteX640" fmla="*/ 3008437 w 6167549"/>
              <a:gd name="connsiteY640" fmla="*/ 3963752 h 6622120"/>
              <a:gd name="connsiteX641" fmla="*/ 3074404 w 6167549"/>
              <a:gd name="connsiteY641" fmla="*/ 3963752 h 6622120"/>
              <a:gd name="connsiteX642" fmla="*/ 3074404 w 6167549"/>
              <a:gd name="connsiteY642" fmla="*/ 4029718 h 6622120"/>
              <a:gd name="connsiteX643" fmla="*/ 3008437 w 6167549"/>
              <a:gd name="connsiteY643" fmla="*/ 4029718 h 6622120"/>
              <a:gd name="connsiteX644" fmla="*/ 3008437 w 6167549"/>
              <a:gd name="connsiteY644" fmla="*/ 3963752 h 6622120"/>
              <a:gd name="connsiteX645" fmla="*/ 2741200 w 6167549"/>
              <a:gd name="connsiteY645" fmla="*/ 4229885 h 6622120"/>
              <a:gd name="connsiteX646" fmla="*/ 2807167 w 6167549"/>
              <a:gd name="connsiteY646" fmla="*/ 4229885 h 6622120"/>
              <a:gd name="connsiteX647" fmla="*/ 2807167 w 6167549"/>
              <a:gd name="connsiteY647" fmla="*/ 4295851 h 6622120"/>
              <a:gd name="connsiteX648" fmla="*/ 2741200 w 6167549"/>
              <a:gd name="connsiteY648" fmla="*/ 4295851 h 6622120"/>
              <a:gd name="connsiteX649" fmla="*/ 2741200 w 6167549"/>
              <a:gd name="connsiteY649" fmla="*/ 4229885 h 6622120"/>
              <a:gd name="connsiteX650" fmla="*/ 2876698 w 6167549"/>
              <a:gd name="connsiteY650" fmla="*/ 4094385 h 6622120"/>
              <a:gd name="connsiteX651" fmla="*/ 2942666 w 6167549"/>
              <a:gd name="connsiteY651" fmla="*/ 4094385 h 6622120"/>
              <a:gd name="connsiteX652" fmla="*/ 2942666 w 6167549"/>
              <a:gd name="connsiteY652" fmla="*/ 4160352 h 6622120"/>
              <a:gd name="connsiteX653" fmla="*/ 2876698 w 6167549"/>
              <a:gd name="connsiteY653" fmla="*/ 4160352 h 6622120"/>
              <a:gd name="connsiteX654" fmla="*/ 2876698 w 6167549"/>
              <a:gd name="connsiteY654" fmla="*/ 4094385 h 6622120"/>
              <a:gd name="connsiteX655" fmla="*/ 2603907 w 6167549"/>
              <a:gd name="connsiteY655" fmla="*/ 4365383 h 6622120"/>
              <a:gd name="connsiteX656" fmla="*/ 2669874 w 6167549"/>
              <a:gd name="connsiteY656" fmla="*/ 4365383 h 6622120"/>
              <a:gd name="connsiteX657" fmla="*/ 2669874 w 6167549"/>
              <a:gd name="connsiteY657" fmla="*/ 4431349 h 6622120"/>
              <a:gd name="connsiteX658" fmla="*/ 2603907 w 6167549"/>
              <a:gd name="connsiteY658" fmla="*/ 4431349 h 6622120"/>
              <a:gd name="connsiteX659" fmla="*/ 2603907 w 6167549"/>
              <a:gd name="connsiteY659" fmla="*/ 4365383 h 6622120"/>
              <a:gd name="connsiteX660" fmla="*/ 4219424 w 6167549"/>
              <a:gd name="connsiteY660" fmla="*/ 2467552 h 6622120"/>
              <a:gd name="connsiteX661" fmla="*/ 4285391 w 6167549"/>
              <a:gd name="connsiteY661" fmla="*/ 2467552 h 6622120"/>
              <a:gd name="connsiteX662" fmla="*/ 4285391 w 6167549"/>
              <a:gd name="connsiteY662" fmla="*/ 2533519 h 6622120"/>
              <a:gd name="connsiteX663" fmla="*/ 4219424 w 6167549"/>
              <a:gd name="connsiteY663" fmla="*/ 2533519 h 6622120"/>
              <a:gd name="connsiteX664" fmla="*/ 4219424 w 6167549"/>
              <a:gd name="connsiteY664" fmla="*/ 2467552 h 6622120"/>
              <a:gd name="connsiteX665" fmla="*/ 4082133 w 6167549"/>
              <a:gd name="connsiteY665" fmla="*/ 2603052 h 6622120"/>
              <a:gd name="connsiteX666" fmla="*/ 4148099 w 6167549"/>
              <a:gd name="connsiteY666" fmla="*/ 2603052 h 6622120"/>
              <a:gd name="connsiteX667" fmla="*/ 4148099 w 6167549"/>
              <a:gd name="connsiteY667" fmla="*/ 2669018 h 6622120"/>
              <a:gd name="connsiteX668" fmla="*/ 4082133 w 6167549"/>
              <a:gd name="connsiteY668" fmla="*/ 2669018 h 6622120"/>
              <a:gd name="connsiteX669" fmla="*/ 4082133 w 6167549"/>
              <a:gd name="connsiteY669" fmla="*/ 2603052 h 6622120"/>
              <a:gd name="connsiteX670" fmla="*/ 2864006 w 6167549"/>
              <a:gd name="connsiteY670" fmla="*/ 3819338 h 6622120"/>
              <a:gd name="connsiteX671" fmla="*/ 2929972 w 6167549"/>
              <a:gd name="connsiteY671" fmla="*/ 3819338 h 6622120"/>
              <a:gd name="connsiteX672" fmla="*/ 2929972 w 6167549"/>
              <a:gd name="connsiteY672" fmla="*/ 3885304 h 6622120"/>
              <a:gd name="connsiteX673" fmla="*/ 2864006 w 6167549"/>
              <a:gd name="connsiteY673" fmla="*/ 3885304 h 6622120"/>
              <a:gd name="connsiteX674" fmla="*/ 2864006 w 6167549"/>
              <a:gd name="connsiteY674" fmla="*/ 3819338 h 6622120"/>
              <a:gd name="connsiteX675" fmla="*/ 2596765 w 6167549"/>
              <a:gd name="connsiteY675" fmla="*/ 4085469 h 6622120"/>
              <a:gd name="connsiteX676" fmla="*/ 2662731 w 6167549"/>
              <a:gd name="connsiteY676" fmla="*/ 4085468 h 6622120"/>
              <a:gd name="connsiteX677" fmla="*/ 2662731 w 6167549"/>
              <a:gd name="connsiteY677" fmla="*/ 4151435 h 6622120"/>
              <a:gd name="connsiteX678" fmla="*/ 2596765 w 6167549"/>
              <a:gd name="connsiteY678" fmla="*/ 4151435 h 6622120"/>
              <a:gd name="connsiteX679" fmla="*/ 2596765 w 6167549"/>
              <a:gd name="connsiteY679" fmla="*/ 4085469 h 6622120"/>
              <a:gd name="connsiteX680" fmla="*/ 2732262 w 6167549"/>
              <a:gd name="connsiteY680" fmla="*/ 3949968 h 6622120"/>
              <a:gd name="connsiteX681" fmla="*/ 2798229 w 6167549"/>
              <a:gd name="connsiteY681" fmla="*/ 3949968 h 6622120"/>
              <a:gd name="connsiteX682" fmla="*/ 2798229 w 6167549"/>
              <a:gd name="connsiteY682" fmla="*/ 4015934 h 6622120"/>
              <a:gd name="connsiteX683" fmla="*/ 2732263 w 6167549"/>
              <a:gd name="connsiteY683" fmla="*/ 4015934 h 6622120"/>
              <a:gd name="connsiteX684" fmla="*/ 2732262 w 6167549"/>
              <a:gd name="connsiteY684" fmla="*/ 3949968 h 6622120"/>
              <a:gd name="connsiteX685" fmla="*/ 2459476 w 6167549"/>
              <a:gd name="connsiteY685" fmla="*/ 4220968 h 6622120"/>
              <a:gd name="connsiteX686" fmla="*/ 2525442 w 6167549"/>
              <a:gd name="connsiteY686" fmla="*/ 4220968 h 6622120"/>
              <a:gd name="connsiteX687" fmla="*/ 2525442 w 6167549"/>
              <a:gd name="connsiteY687" fmla="*/ 4286935 h 6622120"/>
              <a:gd name="connsiteX688" fmla="*/ 2459476 w 6167549"/>
              <a:gd name="connsiteY688" fmla="*/ 4286935 h 6622120"/>
              <a:gd name="connsiteX689" fmla="*/ 2459476 w 6167549"/>
              <a:gd name="connsiteY689" fmla="*/ 4220968 h 6622120"/>
              <a:gd name="connsiteX690" fmla="*/ 4073230 w 6167549"/>
              <a:gd name="connsiteY690" fmla="*/ 2321365 h 6622120"/>
              <a:gd name="connsiteX691" fmla="*/ 4139196 w 6167549"/>
              <a:gd name="connsiteY691" fmla="*/ 2321365 h 6622120"/>
              <a:gd name="connsiteX692" fmla="*/ 4139193 w 6167549"/>
              <a:gd name="connsiteY692" fmla="*/ 2387328 h 6622120"/>
              <a:gd name="connsiteX693" fmla="*/ 4073230 w 6167549"/>
              <a:gd name="connsiteY693" fmla="*/ 2387331 h 6622120"/>
              <a:gd name="connsiteX694" fmla="*/ 4073230 w 6167549"/>
              <a:gd name="connsiteY694" fmla="*/ 2321365 h 6622120"/>
              <a:gd name="connsiteX695" fmla="*/ 3937714 w 6167549"/>
              <a:gd name="connsiteY695" fmla="*/ 2456864 h 6622120"/>
              <a:gd name="connsiteX696" fmla="*/ 4003682 w 6167549"/>
              <a:gd name="connsiteY696" fmla="*/ 2456864 h 6622120"/>
              <a:gd name="connsiteX697" fmla="*/ 4003677 w 6167549"/>
              <a:gd name="connsiteY697" fmla="*/ 2522826 h 6622120"/>
              <a:gd name="connsiteX698" fmla="*/ 3937715 w 6167549"/>
              <a:gd name="connsiteY698" fmla="*/ 2522831 h 6622120"/>
              <a:gd name="connsiteX699" fmla="*/ 3937714 w 6167549"/>
              <a:gd name="connsiteY699" fmla="*/ 2456864 h 6622120"/>
              <a:gd name="connsiteX700" fmla="*/ 3802212 w 6167549"/>
              <a:gd name="connsiteY700" fmla="*/ 2592364 h 6622120"/>
              <a:gd name="connsiteX701" fmla="*/ 3868178 w 6167549"/>
              <a:gd name="connsiteY701" fmla="*/ 2592364 h 6622120"/>
              <a:gd name="connsiteX702" fmla="*/ 3868175 w 6167549"/>
              <a:gd name="connsiteY702" fmla="*/ 2658327 h 6622120"/>
              <a:gd name="connsiteX703" fmla="*/ 3802212 w 6167549"/>
              <a:gd name="connsiteY703" fmla="*/ 2658330 h 6622120"/>
              <a:gd name="connsiteX704" fmla="*/ 3802212 w 6167549"/>
              <a:gd name="connsiteY704" fmla="*/ 2592364 h 6622120"/>
              <a:gd name="connsiteX705" fmla="*/ 2587851 w 6167549"/>
              <a:gd name="connsiteY705" fmla="*/ 3803775 h 6622120"/>
              <a:gd name="connsiteX706" fmla="*/ 2653817 w 6167549"/>
              <a:gd name="connsiteY706" fmla="*/ 3803776 h 6622120"/>
              <a:gd name="connsiteX707" fmla="*/ 2653815 w 6167549"/>
              <a:gd name="connsiteY707" fmla="*/ 3869740 h 6622120"/>
              <a:gd name="connsiteX708" fmla="*/ 2587851 w 6167549"/>
              <a:gd name="connsiteY708" fmla="*/ 3869742 h 6622120"/>
              <a:gd name="connsiteX709" fmla="*/ 2587851 w 6167549"/>
              <a:gd name="connsiteY709" fmla="*/ 3803775 h 6622120"/>
              <a:gd name="connsiteX710" fmla="*/ 2452350 w 6167549"/>
              <a:gd name="connsiteY710" fmla="*/ 3939275 h 6622120"/>
              <a:gd name="connsiteX711" fmla="*/ 2518316 w 6167549"/>
              <a:gd name="connsiteY711" fmla="*/ 3939274 h 6622120"/>
              <a:gd name="connsiteX712" fmla="*/ 2518315 w 6167549"/>
              <a:gd name="connsiteY712" fmla="*/ 4005240 h 6622120"/>
              <a:gd name="connsiteX713" fmla="*/ 2452350 w 6167549"/>
              <a:gd name="connsiteY713" fmla="*/ 4005241 h 6622120"/>
              <a:gd name="connsiteX714" fmla="*/ 2452350 w 6167549"/>
              <a:gd name="connsiteY714" fmla="*/ 3939275 h 6622120"/>
              <a:gd name="connsiteX715" fmla="*/ 2315062 w 6167549"/>
              <a:gd name="connsiteY715" fmla="*/ 4074775 h 6622120"/>
              <a:gd name="connsiteX716" fmla="*/ 2381028 w 6167549"/>
              <a:gd name="connsiteY716" fmla="*/ 4074775 h 6622120"/>
              <a:gd name="connsiteX717" fmla="*/ 2381026 w 6167549"/>
              <a:gd name="connsiteY717" fmla="*/ 4140740 h 6622120"/>
              <a:gd name="connsiteX718" fmla="*/ 2315061 w 6167549"/>
              <a:gd name="connsiteY718" fmla="*/ 4140741 h 6622120"/>
              <a:gd name="connsiteX719" fmla="*/ 2315062 w 6167549"/>
              <a:gd name="connsiteY719" fmla="*/ 4074775 h 6622120"/>
              <a:gd name="connsiteX720" fmla="*/ 3527246 w 6167549"/>
              <a:gd name="connsiteY720" fmla="*/ 2580245 h 6622120"/>
              <a:gd name="connsiteX721" fmla="*/ 3593211 w 6167549"/>
              <a:gd name="connsiteY721" fmla="*/ 2580244 h 6622120"/>
              <a:gd name="connsiteX722" fmla="*/ 3593210 w 6167549"/>
              <a:gd name="connsiteY722" fmla="*/ 2646210 h 6622120"/>
              <a:gd name="connsiteX723" fmla="*/ 3527245 w 6167549"/>
              <a:gd name="connsiteY723" fmla="*/ 2646211 h 6622120"/>
              <a:gd name="connsiteX724" fmla="*/ 3527246 w 6167549"/>
              <a:gd name="connsiteY724" fmla="*/ 2580245 h 6622120"/>
              <a:gd name="connsiteX725" fmla="*/ 3391746 w 6167549"/>
              <a:gd name="connsiteY725" fmla="*/ 2715745 h 6622120"/>
              <a:gd name="connsiteX726" fmla="*/ 3457711 w 6167549"/>
              <a:gd name="connsiteY726" fmla="*/ 2715744 h 6622120"/>
              <a:gd name="connsiteX727" fmla="*/ 3457710 w 6167549"/>
              <a:gd name="connsiteY727" fmla="*/ 2781710 h 6622120"/>
              <a:gd name="connsiteX728" fmla="*/ 3391745 w 6167549"/>
              <a:gd name="connsiteY728" fmla="*/ 2781711 h 6622120"/>
              <a:gd name="connsiteX729" fmla="*/ 3391746 w 6167549"/>
              <a:gd name="connsiteY729" fmla="*/ 2715745 h 6622120"/>
              <a:gd name="connsiteX730" fmla="*/ 3793336 w 6167549"/>
              <a:gd name="connsiteY730" fmla="*/ 2312451 h 6622120"/>
              <a:gd name="connsiteX731" fmla="*/ 3859302 w 6167549"/>
              <a:gd name="connsiteY731" fmla="*/ 2312451 h 6622120"/>
              <a:gd name="connsiteX732" fmla="*/ 3859300 w 6167549"/>
              <a:gd name="connsiteY732" fmla="*/ 2378415 h 6622120"/>
              <a:gd name="connsiteX733" fmla="*/ 3793336 w 6167549"/>
              <a:gd name="connsiteY733" fmla="*/ 2378417 h 6622120"/>
              <a:gd name="connsiteX734" fmla="*/ 3793336 w 6167549"/>
              <a:gd name="connsiteY734" fmla="*/ 2312451 h 6622120"/>
              <a:gd name="connsiteX735" fmla="*/ 3657836 w 6167549"/>
              <a:gd name="connsiteY735" fmla="*/ 2447946 h 6622120"/>
              <a:gd name="connsiteX736" fmla="*/ 3723802 w 6167549"/>
              <a:gd name="connsiteY736" fmla="*/ 2447945 h 6622120"/>
              <a:gd name="connsiteX737" fmla="*/ 3723801 w 6167549"/>
              <a:gd name="connsiteY737" fmla="*/ 2513911 h 6622120"/>
              <a:gd name="connsiteX738" fmla="*/ 3657836 w 6167549"/>
              <a:gd name="connsiteY738" fmla="*/ 2513912 h 6622120"/>
              <a:gd name="connsiteX739" fmla="*/ 3657836 w 6167549"/>
              <a:gd name="connsiteY739" fmla="*/ 2447946 h 6622120"/>
              <a:gd name="connsiteX740" fmla="*/ 3928806 w 6167549"/>
              <a:gd name="connsiteY740" fmla="*/ 2176952 h 6622120"/>
              <a:gd name="connsiteX741" fmla="*/ 3994771 w 6167549"/>
              <a:gd name="connsiteY741" fmla="*/ 2176951 h 6622120"/>
              <a:gd name="connsiteX742" fmla="*/ 3994771 w 6167549"/>
              <a:gd name="connsiteY742" fmla="*/ 2242918 h 6622120"/>
              <a:gd name="connsiteX743" fmla="*/ 3928805 w 6167549"/>
              <a:gd name="connsiteY743" fmla="*/ 2242918 h 6622120"/>
              <a:gd name="connsiteX744" fmla="*/ 3928806 w 6167549"/>
              <a:gd name="connsiteY744" fmla="*/ 2176952 h 6622120"/>
              <a:gd name="connsiteX745" fmla="*/ 2306150 w 6167549"/>
              <a:gd name="connsiteY745" fmla="*/ 3794859 h 6622120"/>
              <a:gd name="connsiteX746" fmla="*/ 2372116 w 6167549"/>
              <a:gd name="connsiteY746" fmla="*/ 3794859 h 6622120"/>
              <a:gd name="connsiteX747" fmla="*/ 2372116 w 6167549"/>
              <a:gd name="connsiteY747" fmla="*/ 3860825 h 6622120"/>
              <a:gd name="connsiteX748" fmla="*/ 2306150 w 6167549"/>
              <a:gd name="connsiteY748" fmla="*/ 3860825 h 6622120"/>
              <a:gd name="connsiteX749" fmla="*/ 2306150 w 6167549"/>
              <a:gd name="connsiteY749" fmla="*/ 3794859 h 6622120"/>
              <a:gd name="connsiteX750" fmla="*/ 2170641 w 6167549"/>
              <a:gd name="connsiteY750" fmla="*/ 3930360 h 6622120"/>
              <a:gd name="connsiteX751" fmla="*/ 2236608 w 6167549"/>
              <a:gd name="connsiteY751" fmla="*/ 3930361 h 6622120"/>
              <a:gd name="connsiteX752" fmla="*/ 2236608 w 6167549"/>
              <a:gd name="connsiteY752" fmla="*/ 3996326 h 6622120"/>
              <a:gd name="connsiteX753" fmla="*/ 2170642 w 6167549"/>
              <a:gd name="connsiteY753" fmla="*/ 3996327 h 6622120"/>
              <a:gd name="connsiteX754" fmla="*/ 2170641 w 6167549"/>
              <a:gd name="connsiteY754" fmla="*/ 3930360 h 6622120"/>
              <a:gd name="connsiteX755" fmla="*/ 3520106 w 6167549"/>
              <a:gd name="connsiteY755" fmla="*/ 2300329 h 6622120"/>
              <a:gd name="connsiteX756" fmla="*/ 3586074 w 6167549"/>
              <a:gd name="connsiteY756" fmla="*/ 2300331 h 6622120"/>
              <a:gd name="connsiteX757" fmla="*/ 3586074 w 6167549"/>
              <a:gd name="connsiteY757" fmla="*/ 2366297 h 6622120"/>
              <a:gd name="connsiteX758" fmla="*/ 3520108 w 6167549"/>
              <a:gd name="connsiteY758" fmla="*/ 2366297 h 6622120"/>
              <a:gd name="connsiteX759" fmla="*/ 3520106 w 6167549"/>
              <a:gd name="connsiteY759" fmla="*/ 2300329 h 6622120"/>
              <a:gd name="connsiteX760" fmla="*/ 3382825 w 6167549"/>
              <a:gd name="connsiteY760" fmla="*/ 2435833 h 6622120"/>
              <a:gd name="connsiteX761" fmla="*/ 3448792 w 6167549"/>
              <a:gd name="connsiteY761" fmla="*/ 2435834 h 6622120"/>
              <a:gd name="connsiteX762" fmla="*/ 3448791 w 6167549"/>
              <a:gd name="connsiteY762" fmla="*/ 2501799 h 6622120"/>
              <a:gd name="connsiteX763" fmla="*/ 3382826 w 6167549"/>
              <a:gd name="connsiteY763" fmla="*/ 2501800 h 6622120"/>
              <a:gd name="connsiteX764" fmla="*/ 3382825 w 6167549"/>
              <a:gd name="connsiteY764" fmla="*/ 2435833 h 6622120"/>
              <a:gd name="connsiteX765" fmla="*/ 3111825 w 6167549"/>
              <a:gd name="connsiteY765" fmla="*/ 2705048 h 6622120"/>
              <a:gd name="connsiteX766" fmla="*/ 3177792 w 6167549"/>
              <a:gd name="connsiteY766" fmla="*/ 2705049 h 6622120"/>
              <a:gd name="connsiteX767" fmla="*/ 3177792 w 6167549"/>
              <a:gd name="connsiteY767" fmla="*/ 2771015 h 6622120"/>
              <a:gd name="connsiteX768" fmla="*/ 3111826 w 6167549"/>
              <a:gd name="connsiteY768" fmla="*/ 2771015 h 6622120"/>
              <a:gd name="connsiteX769" fmla="*/ 3111825 w 6167549"/>
              <a:gd name="connsiteY769" fmla="*/ 2705048 h 6622120"/>
              <a:gd name="connsiteX770" fmla="*/ 3247322 w 6167549"/>
              <a:gd name="connsiteY770" fmla="*/ 2569549 h 6622120"/>
              <a:gd name="connsiteX771" fmla="*/ 3313290 w 6167549"/>
              <a:gd name="connsiteY771" fmla="*/ 2569551 h 6622120"/>
              <a:gd name="connsiteX772" fmla="*/ 3313289 w 6167549"/>
              <a:gd name="connsiteY772" fmla="*/ 2635516 h 6622120"/>
              <a:gd name="connsiteX773" fmla="*/ 3247323 w 6167549"/>
              <a:gd name="connsiteY773" fmla="*/ 2635517 h 6622120"/>
              <a:gd name="connsiteX774" fmla="*/ 3247322 w 6167549"/>
              <a:gd name="connsiteY774" fmla="*/ 2569549 h 6622120"/>
              <a:gd name="connsiteX775" fmla="*/ 3648943 w 6167549"/>
              <a:gd name="connsiteY775" fmla="*/ 2166243 h 6622120"/>
              <a:gd name="connsiteX776" fmla="*/ 3714910 w 6167549"/>
              <a:gd name="connsiteY776" fmla="*/ 2166243 h 6622120"/>
              <a:gd name="connsiteX777" fmla="*/ 3714910 w 6167549"/>
              <a:gd name="connsiteY777" fmla="*/ 2232209 h 6622120"/>
              <a:gd name="connsiteX778" fmla="*/ 3648944 w 6167549"/>
              <a:gd name="connsiteY778" fmla="*/ 2232210 h 6622120"/>
              <a:gd name="connsiteX779" fmla="*/ 3648943 w 6167549"/>
              <a:gd name="connsiteY779" fmla="*/ 2166243 h 6622120"/>
              <a:gd name="connsiteX780" fmla="*/ 3784391 w 6167549"/>
              <a:gd name="connsiteY780" fmla="*/ 2030751 h 6622120"/>
              <a:gd name="connsiteX781" fmla="*/ 3850358 w 6167549"/>
              <a:gd name="connsiteY781" fmla="*/ 2030751 h 6622120"/>
              <a:gd name="connsiteX782" fmla="*/ 3850357 w 6167549"/>
              <a:gd name="connsiteY782" fmla="*/ 2096717 h 6622120"/>
              <a:gd name="connsiteX783" fmla="*/ 3784391 w 6167549"/>
              <a:gd name="connsiteY783" fmla="*/ 2096718 h 6622120"/>
              <a:gd name="connsiteX784" fmla="*/ 3784391 w 6167549"/>
              <a:gd name="connsiteY784" fmla="*/ 2030751 h 6622120"/>
              <a:gd name="connsiteX785" fmla="*/ 2974540 w 6167549"/>
              <a:gd name="connsiteY785" fmla="*/ 2840547 h 6622120"/>
              <a:gd name="connsiteX786" fmla="*/ 3040506 w 6167549"/>
              <a:gd name="connsiteY786" fmla="*/ 2840547 h 6622120"/>
              <a:gd name="connsiteX787" fmla="*/ 3040506 w 6167549"/>
              <a:gd name="connsiteY787" fmla="*/ 2906513 h 6622120"/>
              <a:gd name="connsiteX788" fmla="*/ 2974540 w 6167549"/>
              <a:gd name="connsiteY788" fmla="*/ 2906513 h 6622120"/>
              <a:gd name="connsiteX789" fmla="*/ 2974540 w 6167549"/>
              <a:gd name="connsiteY789" fmla="*/ 2840547 h 6622120"/>
              <a:gd name="connsiteX790" fmla="*/ 2026221 w 6167549"/>
              <a:gd name="connsiteY790" fmla="*/ 3784165 h 6622120"/>
              <a:gd name="connsiteX791" fmla="*/ 2092188 w 6167549"/>
              <a:gd name="connsiteY791" fmla="*/ 3784165 h 6622120"/>
              <a:gd name="connsiteX792" fmla="*/ 2092187 w 6167549"/>
              <a:gd name="connsiteY792" fmla="*/ 3850131 h 6622120"/>
              <a:gd name="connsiteX793" fmla="*/ 2026221 w 6167549"/>
              <a:gd name="connsiteY793" fmla="*/ 3850132 h 6622120"/>
              <a:gd name="connsiteX794" fmla="*/ 2026221 w 6167549"/>
              <a:gd name="connsiteY794" fmla="*/ 3784165 h 6622120"/>
              <a:gd name="connsiteX795" fmla="*/ 3511182 w 6167549"/>
              <a:gd name="connsiteY795" fmla="*/ 2018633 h 6622120"/>
              <a:gd name="connsiteX796" fmla="*/ 3577150 w 6167549"/>
              <a:gd name="connsiteY796" fmla="*/ 2018634 h 6622120"/>
              <a:gd name="connsiteX797" fmla="*/ 3577149 w 6167549"/>
              <a:gd name="connsiteY797" fmla="*/ 2084600 h 6622120"/>
              <a:gd name="connsiteX798" fmla="*/ 3511183 w 6167549"/>
              <a:gd name="connsiteY798" fmla="*/ 2084600 h 6622120"/>
              <a:gd name="connsiteX799" fmla="*/ 3511182 w 6167549"/>
              <a:gd name="connsiteY799" fmla="*/ 2018633 h 6622120"/>
              <a:gd name="connsiteX800" fmla="*/ 3373899 w 6167549"/>
              <a:gd name="connsiteY800" fmla="*/ 2154134 h 6622120"/>
              <a:gd name="connsiteX801" fmla="*/ 3439867 w 6167549"/>
              <a:gd name="connsiteY801" fmla="*/ 2154135 h 6622120"/>
              <a:gd name="connsiteX802" fmla="*/ 3439867 w 6167549"/>
              <a:gd name="connsiteY802" fmla="*/ 2220101 h 6622120"/>
              <a:gd name="connsiteX803" fmla="*/ 3373901 w 6167549"/>
              <a:gd name="connsiteY803" fmla="*/ 2220101 h 6622120"/>
              <a:gd name="connsiteX804" fmla="*/ 3373899 w 6167549"/>
              <a:gd name="connsiteY804" fmla="*/ 2154134 h 6622120"/>
              <a:gd name="connsiteX805" fmla="*/ 3238399 w 6167549"/>
              <a:gd name="connsiteY805" fmla="*/ 2289634 h 6622120"/>
              <a:gd name="connsiteX806" fmla="*/ 3304366 w 6167549"/>
              <a:gd name="connsiteY806" fmla="*/ 2289636 h 6622120"/>
              <a:gd name="connsiteX807" fmla="*/ 3304366 w 6167549"/>
              <a:gd name="connsiteY807" fmla="*/ 2355602 h 6622120"/>
              <a:gd name="connsiteX808" fmla="*/ 3238400 w 6167549"/>
              <a:gd name="connsiteY808" fmla="*/ 2355602 h 6622120"/>
              <a:gd name="connsiteX809" fmla="*/ 3238399 w 6167549"/>
              <a:gd name="connsiteY809" fmla="*/ 2289634 h 6622120"/>
              <a:gd name="connsiteX810" fmla="*/ 3102899 w 6167549"/>
              <a:gd name="connsiteY810" fmla="*/ 2425132 h 6622120"/>
              <a:gd name="connsiteX811" fmla="*/ 3168867 w 6167549"/>
              <a:gd name="connsiteY811" fmla="*/ 2425133 h 6622120"/>
              <a:gd name="connsiteX812" fmla="*/ 3168866 w 6167549"/>
              <a:gd name="connsiteY812" fmla="*/ 2491100 h 6622120"/>
              <a:gd name="connsiteX813" fmla="*/ 3102900 w 6167549"/>
              <a:gd name="connsiteY813" fmla="*/ 2491100 h 6622120"/>
              <a:gd name="connsiteX814" fmla="*/ 3102899 w 6167549"/>
              <a:gd name="connsiteY814" fmla="*/ 2425132 h 6622120"/>
              <a:gd name="connsiteX815" fmla="*/ 2967399 w 6167549"/>
              <a:gd name="connsiteY815" fmla="*/ 2560633 h 6622120"/>
              <a:gd name="connsiteX816" fmla="*/ 3033366 w 6167549"/>
              <a:gd name="connsiteY816" fmla="*/ 2560634 h 6622120"/>
              <a:gd name="connsiteX817" fmla="*/ 3033366 w 6167549"/>
              <a:gd name="connsiteY817" fmla="*/ 2626600 h 6622120"/>
              <a:gd name="connsiteX818" fmla="*/ 2967400 w 6167549"/>
              <a:gd name="connsiteY818" fmla="*/ 2626600 h 6622120"/>
              <a:gd name="connsiteX819" fmla="*/ 2967399 w 6167549"/>
              <a:gd name="connsiteY819" fmla="*/ 2560633 h 6622120"/>
              <a:gd name="connsiteX820" fmla="*/ 2830118 w 6167549"/>
              <a:gd name="connsiteY820" fmla="*/ 2696134 h 6622120"/>
              <a:gd name="connsiteX821" fmla="*/ 2896085 w 6167549"/>
              <a:gd name="connsiteY821" fmla="*/ 2696136 h 6622120"/>
              <a:gd name="connsiteX822" fmla="*/ 2896086 w 6167549"/>
              <a:gd name="connsiteY822" fmla="*/ 2762103 h 6622120"/>
              <a:gd name="connsiteX823" fmla="*/ 2830119 w 6167549"/>
              <a:gd name="connsiteY823" fmla="*/ 2762102 h 6622120"/>
              <a:gd name="connsiteX824" fmla="*/ 2830118 w 6167549"/>
              <a:gd name="connsiteY824" fmla="*/ 2696134 h 6622120"/>
              <a:gd name="connsiteX825" fmla="*/ 2559126 w 6167549"/>
              <a:gd name="connsiteY825" fmla="*/ 2967123 h 6622120"/>
              <a:gd name="connsiteX826" fmla="*/ 2625085 w 6167549"/>
              <a:gd name="connsiteY826" fmla="*/ 2967134 h 6622120"/>
              <a:gd name="connsiteX827" fmla="*/ 2625094 w 6167549"/>
              <a:gd name="connsiteY827" fmla="*/ 3033092 h 6622120"/>
              <a:gd name="connsiteX828" fmla="*/ 2559127 w 6167549"/>
              <a:gd name="connsiteY828" fmla="*/ 3033092 h 6622120"/>
              <a:gd name="connsiteX829" fmla="*/ 2559126 w 6167549"/>
              <a:gd name="connsiteY829" fmla="*/ 2967123 h 6622120"/>
              <a:gd name="connsiteX830" fmla="*/ 2694615 w 6167549"/>
              <a:gd name="connsiteY830" fmla="*/ 2831632 h 6622120"/>
              <a:gd name="connsiteX831" fmla="*/ 2760583 w 6167549"/>
              <a:gd name="connsiteY831" fmla="*/ 2831635 h 6622120"/>
              <a:gd name="connsiteX832" fmla="*/ 2760583 w 6167549"/>
              <a:gd name="connsiteY832" fmla="*/ 2897600 h 6622120"/>
              <a:gd name="connsiteX833" fmla="*/ 2694617 w 6167549"/>
              <a:gd name="connsiteY833" fmla="*/ 2897601 h 6622120"/>
              <a:gd name="connsiteX834" fmla="*/ 2694615 w 6167549"/>
              <a:gd name="connsiteY834" fmla="*/ 2831632 h 6622120"/>
              <a:gd name="connsiteX835" fmla="*/ 3639950 w 6167549"/>
              <a:gd name="connsiteY835" fmla="*/ 1886293 h 6622120"/>
              <a:gd name="connsiteX836" fmla="*/ 3705919 w 6167549"/>
              <a:gd name="connsiteY836" fmla="*/ 1886295 h 6622120"/>
              <a:gd name="connsiteX837" fmla="*/ 3705918 w 6167549"/>
              <a:gd name="connsiteY837" fmla="*/ 1952261 h 6622120"/>
              <a:gd name="connsiteX838" fmla="*/ 3639952 w 6167549"/>
              <a:gd name="connsiteY838" fmla="*/ 1952262 h 6622120"/>
              <a:gd name="connsiteX839" fmla="*/ 3639950 w 6167549"/>
              <a:gd name="connsiteY839" fmla="*/ 1886293 h 6622120"/>
              <a:gd name="connsiteX840" fmla="*/ 1881798 w 6167549"/>
              <a:gd name="connsiteY840" fmla="*/ 3639751 h 6622120"/>
              <a:gd name="connsiteX841" fmla="*/ 1947767 w 6167549"/>
              <a:gd name="connsiteY841" fmla="*/ 3639752 h 6622120"/>
              <a:gd name="connsiteX842" fmla="*/ 1947767 w 6167549"/>
              <a:gd name="connsiteY842" fmla="*/ 3705718 h 6622120"/>
              <a:gd name="connsiteX843" fmla="*/ 1881800 w 6167549"/>
              <a:gd name="connsiteY843" fmla="*/ 3705719 h 6622120"/>
              <a:gd name="connsiteX844" fmla="*/ 1881798 w 6167549"/>
              <a:gd name="connsiteY844" fmla="*/ 3639751 h 6622120"/>
              <a:gd name="connsiteX845" fmla="*/ 3366773 w 6167549"/>
              <a:gd name="connsiteY845" fmla="*/ 1874227 h 6622120"/>
              <a:gd name="connsiteX846" fmla="*/ 3432741 w 6167549"/>
              <a:gd name="connsiteY846" fmla="*/ 1874228 h 6622120"/>
              <a:gd name="connsiteX847" fmla="*/ 3432736 w 6167549"/>
              <a:gd name="connsiteY847" fmla="*/ 1940190 h 6622120"/>
              <a:gd name="connsiteX848" fmla="*/ 3366775 w 6167549"/>
              <a:gd name="connsiteY848" fmla="*/ 1940195 h 6622120"/>
              <a:gd name="connsiteX849" fmla="*/ 3366773 w 6167549"/>
              <a:gd name="connsiteY849" fmla="*/ 1874227 h 6622120"/>
              <a:gd name="connsiteX850" fmla="*/ 3502272 w 6167549"/>
              <a:gd name="connsiteY850" fmla="*/ 1738726 h 6622120"/>
              <a:gd name="connsiteX851" fmla="*/ 3568240 w 6167549"/>
              <a:gd name="connsiteY851" fmla="*/ 1738728 h 6622120"/>
              <a:gd name="connsiteX852" fmla="*/ 3568236 w 6167549"/>
              <a:gd name="connsiteY852" fmla="*/ 1804690 h 6622120"/>
              <a:gd name="connsiteX853" fmla="*/ 3502274 w 6167549"/>
              <a:gd name="connsiteY853" fmla="*/ 1804694 h 6622120"/>
              <a:gd name="connsiteX854" fmla="*/ 3502272 w 6167549"/>
              <a:gd name="connsiteY854" fmla="*/ 1738726 h 6622120"/>
              <a:gd name="connsiteX855" fmla="*/ 3093991 w 6167549"/>
              <a:gd name="connsiteY855" fmla="*/ 2145226 h 6622120"/>
              <a:gd name="connsiteX856" fmla="*/ 3159959 w 6167549"/>
              <a:gd name="connsiteY856" fmla="*/ 2145227 h 6622120"/>
              <a:gd name="connsiteX857" fmla="*/ 3159956 w 6167549"/>
              <a:gd name="connsiteY857" fmla="*/ 2211190 h 6622120"/>
              <a:gd name="connsiteX858" fmla="*/ 3093993 w 6167549"/>
              <a:gd name="connsiteY858" fmla="*/ 2211194 h 6622120"/>
              <a:gd name="connsiteX859" fmla="*/ 3093991 w 6167549"/>
              <a:gd name="connsiteY859" fmla="*/ 2145226 h 6622120"/>
              <a:gd name="connsiteX860" fmla="*/ 3229488 w 6167549"/>
              <a:gd name="connsiteY860" fmla="*/ 2009727 h 6622120"/>
              <a:gd name="connsiteX861" fmla="*/ 3295455 w 6167549"/>
              <a:gd name="connsiteY861" fmla="*/ 2009727 h 6622120"/>
              <a:gd name="connsiteX862" fmla="*/ 3295452 w 6167549"/>
              <a:gd name="connsiteY862" fmla="*/ 2075690 h 6622120"/>
              <a:gd name="connsiteX863" fmla="*/ 3229489 w 6167549"/>
              <a:gd name="connsiteY863" fmla="*/ 2075694 h 6622120"/>
              <a:gd name="connsiteX864" fmla="*/ 3229488 w 6167549"/>
              <a:gd name="connsiteY864" fmla="*/ 2009727 h 6622120"/>
              <a:gd name="connsiteX865" fmla="*/ 2958489 w 6167549"/>
              <a:gd name="connsiteY865" fmla="*/ 2278945 h 6622120"/>
              <a:gd name="connsiteX866" fmla="*/ 3024456 w 6167549"/>
              <a:gd name="connsiteY866" fmla="*/ 2278945 h 6622120"/>
              <a:gd name="connsiteX867" fmla="*/ 3024453 w 6167549"/>
              <a:gd name="connsiteY867" fmla="*/ 2344908 h 6622120"/>
              <a:gd name="connsiteX868" fmla="*/ 2958490 w 6167549"/>
              <a:gd name="connsiteY868" fmla="*/ 2344912 h 6622120"/>
              <a:gd name="connsiteX869" fmla="*/ 2958489 w 6167549"/>
              <a:gd name="connsiteY869" fmla="*/ 2278945 h 6622120"/>
              <a:gd name="connsiteX870" fmla="*/ 2821208 w 6167549"/>
              <a:gd name="connsiteY870" fmla="*/ 2414444 h 6622120"/>
              <a:gd name="connsiteX871" fmla="*/ 2887176 w 6167549"/>
              <a:gd name="connsiteY871" fmla="*/ 2414446 h 6622120"/>
              <a:gd name="connsiteX872" fmla="*/ 2887172 w 6167549"/>
              <a:gd name="connsiteY872" fmla="*/ 2480408 h 6622120"/>
              <a:gd name="connsiteX873" fmla="*/ 2821210 w 6167549"/>
              <a:gd name="connsiteY873" fmla="*/ 2480412 h 6622120"/>
              <a:gd name="connsiteX874" fmla="*/ 2821208 w 6167549"/>
              <a:gd name="connsiteY874" fmla="*/ 2414444 h 6622120"/>
              <a:gd name="connsiteX875" fmla="*/ 2685707 w 6167549"/>
              <a:gd name="connsiteY875" fmla="*/ 2549944 h 6622120"/>
              <a:gd name="connsiteX876" fmla="*/ 2751676 w 6167549"/>
              <a:gd name="connsiteY876" fmla="*/ 2549947 h 6622120"/>
              <a:gd name="connsiteX877" fmla="*/ 2751672 w 6167549"/>
              <a:gd name="connsiteY877" fmla="*/ 2615909 h 6622120"/>
              <a:gd name="connsiteX878" fmla="*/ 2685709 w 6167549"/>
              <a:gd name="connsiteY878" fmla="*/ 2615913 h 6622120"/>
              <a:gd name="connsiteX879" fmla="*/ 2685707 w 6167549"/>
              <a:gd name="connsiteY879" fmla="*/ 2549944 h 6622120"/>
              <a:gd name="connsiteX880" fmla="*/ 2550207 w 6167549"/>
              <a:gd name="connsiteY880" fmla="*/ 2685444 h 6622120"/>
              <a:gd name="connsiteX881" fmla="*/ 2616174 w 6167549"/>
              <a:gd name="connsiteY881" fmla="*/ 2685445 h 6622120"/>
              <a:gd name="connsiteX882" fmla="*/ 2616170 w 6167549"/>
              <a:gd name="connsiteY882" fmla="*/ 2751408 h 6622120"/>
              <a:gd name="connsiteX883" fmla="*/ 2550208 w 6167549"/>
              <a:gd name="connsiteY883" fmla="*/ 2751412 h 6622120"/>
              <a:gd name="connsiteX884" fmla="*/ 2550207 w 6167549"/>
              <a:gd name="connsiteY884" fmla="*/ 2685444 h 6622120"/>
              <a:gd name="connsiteX885" fmla="*/ 2412932 w 6167549"/>
              <a:gd name="connsiteY885" fmla="*/ 2820935 h 6622120"/>
              <a:gd name="connsiteX886" fmla="*/ 2478892 w 6167549"/>
              <a:gd name="connsiteY886" fmla="*/ 2820947 h 6622120"/>
              <a:gd name="connsiteX887" fmla="*/ 2478897 w 6167549"/>
              <a:gd name="connsiteY887" fmla="*/ 2886900 h 6622120"/>
              <a:gd name="connsiteX888" fmla="*/ 2412934 w 6167549"/>
              <a:gd name="connsiteY888" fmla="*/ 2886905 h 6622120"/>
              <a:gd name="connsiteX889" fmla="*/ 2412932 w 6167549"/>
              <a:gd name="connsiteY889" fmla="*/ 2820935 h 6622120"/>
              <a:gd name="connsiteX890" fmla="*/ 1737389 w 6167549"/>
              <a:gd name="connsiteY890" fmla="*/ 3493558 h 6622120"/>
              <a:gd name="connsiteX891" fmla="*/ 1803357 w 6167549"/>
              <a:gd name="connsiteY891" fmla="*/ 3493559 h 6622120"/>
              <a:gd name="connsiteX892" fmla="*/ 1803355 w 6167549"/>
              <a:gd name="connsiteY892" fmla="*/ 3559524 h 6622120"/>
              <a:gd name="connsiteX893" fmla="*/ 1737390 w 6167549"/>
              <a:gd name="connsiteY893" fmla="*/ 3559526 h 6622120"/>
              <a:gd name="connsiteX894" fmla="*/ 1737389 w 6167549"/>
              <a:gd name="connsiteY894" fmla="*/ 3493558 h 6622120"/>
              <a:gd name="connsiteX895" fmla="*/ 3361926 w 6167549"/>
              <a:gd name="connsiteY895" fmla="*/ 1615374 h 6622120"/>
              <a:gd name="connsiteX896" fmla="*/ 3427896 w 6167549"/>
              <a:gd name="connsiteY896" fmla="*/ 1615378 h 6622120"/>
              <a:gd name="connsiteX897" fmla="*/ 3427899 w 6167549"/>
              <a:gd name="connsiteY897" fmla="*/ 1681347 h 6622120"/>
              <a:gd name="connsiteX898" fmla="*/ 3361930 w 6167549"/>
              <a:gd name="connsiteY898" fmla="*/ 1681345 h 6622120"/>
              <a:gd name="connsiteX899" fmla="*/ 3361926 w 6167549"/>
              <a:gd name="connsiteY899" fmla="*/ 1615374 h 6622120"/>
              <a:gd name="connsiteX900" fmla="*/ 3226421 w 6167549"/>
              <a:gd name="connsiteY900" fmla="*/ 1750877 h 6622120"/>
              <a:gd name="connsiteX901" fmla="*/ 3292393 w 6167549"/>
              <a:gd name="connsiteY901" fmla="*/ 1750880 h 6622120"/>
              <a:gd name="connsiteX902" fmla="*/ 3292395 w 6167549"/>
              <a:gd name="connsiteY902" fmla="*/ 1816848 h 6622120"/>
              <a:gd name="connsiteX903" fmla="*/ 3226426 w 6167549"/>
              <a:gd name="connsiteY903" fmla="*/ 1816847 h 6622120"/>
              <a:gd name="connsiteX904" fmla="*/ 3226421 w 6167549"/>
              <a:gd name="connsiteY904" fmla="*/ 1750877 h 6622120"/>
              <a:gd name="connsiteX905" fmla="*/ 3090921 w 6167549"/>
              <a:gd name="connsiteY905" fmla="*/ 1886377 h 6622120"/>
              <a:gd name="connsiteX906" fmla="*/ 3156891 w 6167549"/>
              <a:gd name="connsiteY906" fmla="*/ 1886382 h 6622120"/>
              <a:gd name="connsiteX907" fmla="*/ 3156891 w 6167549"/>
              <a:gd name="connsiteY907" fmla="*/ 1952348 h 6622120"/>
              <a:gd name="connsiteX908" fmla="*/ 3090925 w 6167549"/>
              <a:gd name="connsiteY908" fmla="*/ 1952348 h 6622120"/>
              <a:gd name="connsiteX909" fmla="*/ 3090921 w 6167549"/>
              <a:gd name="connsiteY909" fmla="*/ 1886377 h 6622120"/>
              <a:gd name="connsiteX910" fmla="*/ 2953638 w 6167549"/>
              <a:gd name="connsiteY910" fmla="*/ 2021875 h 6622120"/>
              <a:gd name="connsiteX911" fmla="*/ 3019608 w 6167549"/>
              <a:gd name="connsiteY911" fmla="*/ 2021879 h 6622120"/>
              <a:gd name="connsiteX912" fmla="*/ 3019610 w 6167549"/>
              <a:gd name="connsiteY912" fmla="*/ 2087847 h 6622120"/>
              <a:gd name="connsiteX913" fmla="*/ 2953641 w 6167549"/>
              <a:gd name="connsiteY913" fmla="*/ 2087845 h 6622120"/>
              <a:gd name="connsiteX914" fmla="*/ 2953638 w 6167549"/>
              <a:gd name="connsiteY914" fmla="*/ 2021875 h 6622120"/>
              <a:gd name="connsiteX915" fmla="*/ 2274362 w 6167549"/>
              <a:gd name="connsiteY915" fmla="*/ 2697589 h 6622120"/>
              <a:gd name="connsiteX916" fmla="*/ 2340327 w 6167549"/>
              <a:gd name="connsiteY916" fmla="*/ 2697597 h 6622120"/>
              <a:gd name="connsiteX917" fmla="*/ 2340332 w 6167549"/>
              <a:gd name="connsiteY917" fmla="*/ 2763559 h 6622120"/>
              <a:gd name="connsiteX918" fmla="*/ 2274365 w 6167549"/>
              <a:gd name="connsiteY918" fmla="*/ 2763559 h 6622120"/>
              <a:gd name="connsiteX919" fmla="*/ 2274362 w 6167549"/>
              <a:gd name="connsiteY919" fmla="*/ 2697589 h 6622120"/>
              <a:gd name="connsiteX920" fmla="*/ 1597046 w 6167549"/>
              <a:gd name="connsiteY920" fmla="*/ 3370219 h 6622120"/>
              <a:gd name="connsiteX921" fmla="*/ 1663013 w 6167549"/>
              <a:gd name="connsiteY921" fmla="*/ 3370220 h 6622120"/>
              <a:gd name="connsiteX922" fmla="*/ 1663013 w 6167549"/>
              <a:gd name="connsiteY922" fmla="*/ 3436186 h 6622120"/>
              <a:gd name="connsiteX923" fmla="*/ 1597047 w 6167549"/>
              <a:gd name="connsiteY923" fmla="*/ 3436186 h 6622120"/>
              <a:gd name="connsiteX924" fmla="*/ 1597046 w 6167549"/>
              <a:gd name="connsiteY924" fmla="*/ 3370219 h 6622120"/>
              <a:gd name="connsiteX925" fmla="*/ 3217515 w 6167549"/>
              <a:gd name="connsiteY925" fmla="*/ 1469187 h 6622120"/>
              <a:gd name="connsiteX926" fmla="*/ 3283479 w 6167549"/>
              <a:gd name="connsiteY926" fmla="*/ 1469182 h 6622120"/>
              <a:gd name="connsiteX927" fmla="*/ 3283483 w 6167549"/>
              <a:gd name="connsiteY927" fmla="*/ 1535153 h 6622120"/>
              <a:gd name="connsiteX928" fmla="*/ 3217511 w 6167549"/>
              <a:gd name="connsiteY928" fmla="*/ 1535150 h 6622120"/>
              <a:gd name="connsiteX929" fmla="*/ 3217515 w 6167549"/>
              <a:gd name="connsiteY929" fmla="*/ 1469187 h 6622120"/>
              <a:gd name="connsiteX930" fmla="*/ 3082011 w 6167549"/>
              <a:gd name="connsiteY930" fmla="*/ 1604688 h 6622120"/>
              <a:gd name="connsiteX931" fmla="*/ 3147974 w 6167549"/>
              <a:gd name="connsiteY931" fmla="*/ 1604684 h 6622120"/>
              <a:gd name="connsiteX932" fmla="*/ 3147976 w 6167549"/>
              <a:gd name="connsiteY932" fmla="*/ 1670653 h 6622120"/>
              <a:gd name="connsiteX933" fmla="*/ 3082008 w 6167549"/>
              <a:gd name="connsiteY933" fmla="*/ 1670651 h 6622120"/>
              <a:gd name="connsiteX934" fmla="*/ 3082011 w 6167549"/>
              <a:gd name="connsiteY934" fmla="*/ 1604688 h 6622120"/>
              <a:gd name="connsiteX935" fmla="*/ 2809229 w 6167549"/>
              <a:gd name="connsiteY935" fmla="*/ 1875687 h 6622120"/>
              <a:gd name="connsiteX936" fmla="*/ 2875193 w 6167549"/>
              <a:gd name="connsiteY936" fmla="*/ 1875685 h 6622120"/>
              <a:gd name="connsiteX937" fmla="*/ 2875195 w 6167549"/>
              <a:gd name="connsiteY937" fmla="*/ 1941653 h 6622120"/>
              <a:gd name="connsiteX938" fmla="*/ 2809227 w 6167549"/>
              <a:gd name="connsiteY938" fmla="*/ 1941652 h 6622120"/>
              <a:gd name="connsiteX939" fmla="*/ 2809229 w 6167549"/>
              <a:gd name="connsiteY939" fmla="*/ 1875687 h 6622120"/>
              <a:gd name="connsiteX940" fmla="*/ 2944726 w 6167549"/>
              <a:gd name="connsiteY940" fmla="*/ 1740186 h 6622120"/>
              <a:gd name="connsiteX941" fmla="*/ 3010690 w 6167549"/>
              <a:gd name="connsiteY941" fmla="*/ 1740184 h 6622120"/>
              <a:gd name="connsiteX942" fmla="*/ 3010692 w 6167549"/>
              <a:gd name="connsiteY942" fmla="*/ 1806152 h 6622120"/>
              <a:gd name="connsiteX943" fmla="*/ 2944724 w 6167549"/>
              <a:gd name="connsiteY943" fmla="*/ 1806150 h 6622120"/>
              <a:gd name="connsiteX944" fmla="*/ 2944726 w 6167549"/>
              <a:gd name="connsiteY944" fmla="*/ 1740186 h 6622120"/>
              <a:gd name="connsiteX945" fmla="*/ 1459410 w 6167549"/>
              <a:gd name="connsiteY945" fmla="*/ 3222644 h 6622120"/>
              <a:gd name="connsiteX946" fmla="*/ 1525376 w 6167549"/>
              <a:gd name="connsiteY946" fmla="*/ 3222644 h 6622120"/>
              <a:gd name="connsiteX947" fmla="*/ 1525377 w 6167549"/>
              <a:gd name="connsiteY947" fmla="*/ 3288610 h 6622120"/>
              <a:gd name="connsiteX948" fmla="*/ 1459410 w 6167549"/>
              <a:gd name="connsiteY948" fmla="*/ 3288610 h 6622120"/>
              <a:gd name="connsiteX949" fmla="*/ 1459410 w 6167549"/>
              <a:gd name="connsiteY949" fmla="*/ 3222644 h 6622120"/>
              <a:gd name="connsiteX950" fmla="*/ 3073100 w 6167549"/>
              <a:gd name="connsiteY950" fmla="*/ 1324776 h 6622120"/>
              <a:gd name="connsiteX951" fmla="*/ 3139066 w 6167549"/>
              <a:gd name="connsiteY951" fmla="*/ 1324776 h 6622120"/>
              <a:gd name="connsiteX952" fmla="*/ 3139066 w 6167549"/>
              <a:gd name="connsiteY952" fmla="*/ 1390742 h 6622120"/>
              <a:gd name="connsiteX953" fmla="*/ 3073100 w 6167549"/>
              <a:gd name="connsiteY953" fmla="*/ 1390742 h 6622120"/>
              <a:gd name="connsiteX954" fmla="*/ 3073100 w 6167549"/>
              <a:gd name="connsiteY954" fmla="*/ 1324776 h 6622120"/>
              <a:gd name="connsiteX955" fmla="*/ 2937600 w 6167549"/>
              <a:gd name="connsiteY955" fmla="*/ 1460275 h 6622120"/>
              <a:gd name="connsiteX956" fmla="*/ 3003566 w 6167549"/>
              <a:gd name="connsiteY956" fmla="*/ 1460275 h 6622120"/>
              <a:gd name="connsiteX957" fmla="*/ 3003566 w 6167549"/>
              <a:gd name="connsiteY957" fmla="*/ 1526241 h 6622120"/>
              <a:gd name="connsiteX958" fmla="*/ 2937600 w 6167549"/>
              <a:gd name="connsiteY958" fmla="*/ 1526241 h 6622120"/>
              <a:gd name="connsiteX959" fmla="*/ 2937600 w 6167549"/>
              <a:gd name="connsiteY959" fmla="*/ 1460275 h 6622120"/>
              <a:gd name="connsiteX960" fmla="*/ 2800318 w 6167549"/>
              <a:gd name="connsiteY960" fmla="*/ 1595775 h 6622120"/>
              <a:gd name="connsiteX961" fmla="*/ 2866284 w 6167549"/>
              <a:gd name="connsiteY961" fmla="*/ 1595774 h 6622120"/>
              <a:gd name="connsiteX962" fmla="*/ 2866283 w 6167549"/>
              <a:gd name="connsiteY962" fmla="*/ 1661740 h 6622120"/>
              <a:gd name="connsiteX963" fmla="*/ 2800317 w 6167549"/>
              <a:gd name="connsiteY963" fmla="*/ 1661741 h 6622120"/>
              <a:gd name="connsiteX964" fmla="*/ 2800318 w 6167549"/>
              <a:gd name="connsiteY964" fmla="*/ 1595775 h 6622120"/>
              <a:gd name="connsiteX965" fmla="*/ 1314971 w 6167549"/>
              <a:gd name="connsiteY965" fmla="*/ 3078191 h 6622120"/>
              <a:gd name="connsiteX966" fmla="*/ 1380938 w 6167549"/>
              <a:gd name="connsiteY966" fmla="*/ 3078191 h 6622120"/>
              <a:gd name="connsiteX967" fmla="*/ 1380938 w 6167549"/>
              <a:gd name="connsiteY967" fmla="*/ 3144158 h 6622120"/>
              <a:gd name="connsiteX968" fmla="*/ 1314971 w 6167549"/>
              <a:gd name="connsiteY968" fmla="*/ 3144157 h 6622120"/>
              <a:gd name="connsiteX969" fmla="*/ 1314971 w 6167549"/>
              <a:gd name="connsiteY969" fmla="*/ 3078191 h 6622120"/>
              <a:gd name="connsiteX970" fmla="*/ 1450420 w 6167549"/>
              <a:gd name="connsiteY970" fmla="*/ 2942698 h 6622120"/>
              <a:gd name="connsiteX971" fmla="*/ 1516386 w 6167549"/>
              <a:gd name="connsiteY971" fmla="*/ 2942697 h 6622120"/>
              <a:gd name="connsiteX972" fmla="*/ 1516386 w 6167549"/>
              <a:gd name="connsiteY972" fmla="*/ 3008664 h 6622120"/>
              <a:gd name="connsiteX973" fmla="*/ 1450420 w 6167549"/>
              <a:gd name="connsiteY973" fmla="*/ 3008664 h 6622120"/>
              <a:gd name="connsiteX974" fmla="*/ 1450420 w 6167549"/>
              <a:gd name="connsiteY974" fmla="*/ 2942698 h 6622120"/>
              <a:gd name="connsiteX975" fmla="*/ 2928691 w 6167549"/>
              <a:gd name="connsiteY975" fmla="*/ 1178578 h 6622120"/>
              <a:gd name="connsiteX976" fmla="*/ 2994658 w 6167549"/>
              <a:gd name="connsiteY976" fmla="*/ 1178579 h 6622120"/>
              <a:gd name="connsiteX977" fmla="*/ 2994658 w 6167549"/>
              <a:gd name="connsiteY977" fmla="*/ 1244545 h 6622120"/>
              <a:gd name="connsiteX978" fmla="*/ 2928691 w 6167549"/>
              <a:gd name="connsiteY978" fmla="*/ 1244545 h 6622120"/>
              <a:gd name="connsiteX979" fmla="*/ 2928691 w 6167549"/>
              <a:gd name="connsiteY979" fmla="*/ 1178578 h 6622120"/>
              <a:gd name="connsiteX980" fmla="*/ 2793190 w 6167549"/>
              <a:gd name="connsiteY980" fmla="*/ 1314079 h 6622120"/>
              <a:gd name="connsiteX981" fmla="*/ 2859157 w 6167549"/>
              <a:gd name="connsiteY981" fmla="*/ 1314079 h 6622120"/>
              <a:gd name="connsiteX982" fmla="*/ 2859157 w 6167549"/>
              <a:gd name="connsiteY982" fmla="*/ 1380046 h 6622120"/>
              <a:gd name="connsiteX983" fmla="*/ 2793190 w 6167549"/>
              <a:gd name="connsiteY983" fmla="*/ 1380046 h 6622120"/>
              <a:gd name="connsiteX984" fmla="*/ 2793190 w 6167549"/>
              <a:gd name="connsiteY984" fmla="*/ 1314079 h 6622120"/>
              <a:gd name="connsiteX985" fmla="*/ 2655906 w 6167549"/>
              <a:gd name="connsiteY985" fmla="*/ 1449580 h 6622120"/>
              <a:gd name="connsiteX986" fmla="*/ 2721873 w 6167549"/>
              <a:gd name="connsiteY986" fmla="*/ 1449580 h 6622120"/>
              <a:gd name="connsiteX987" fmla="*/ 2721873 w 6167549"/>
              <a:gd name="connsiteY987" fmla="*/ 1515546 h 6622120"/>
              <a:gd name="connsiteX988" fmla="*/ 2655906 w 6167549"/>
              <a:gd name="connsiteY988" fmla="*/ 1515546 h 6622120"/>
              <a:gd name="connsiteX989" fmla="*/ 2655906 w 6167549"/>
              <a:gd name="connsiteY989" fmla="*/ 1449580 h 6622120"/>
              <a:gd name="connsiteX990" fmla="*/ 1306028 w 6167549"/>
              <a:gd name="connsiteY990" fmla="*/ 2796488 h 6622120"/>
              <a:gd name="connsiteX991" fmla="*/ 1371994 w 6167549"/>
              <a:gd name="connsiteY991" fmla="*/ 2796488 h 6622120"/>
              <a:gd name="connsiteX992" fmla="*/ 1371994 w 6167549"/>
              <a:gd name="connsiteY992" fmla="*/ 2862455 h 6622120"/>
              <a:gd name="connsiteX993" fmla="*/ 1306028 w 6167549"/>
              <a:gd name="connsiteY993" fmla="*/ 2862455 h 6622120"/>
              <a:gd name="connsiteX994" fmla="*/ 1306028 w 6167549"/>
              <a:gd name="connsiteY994" fmla="*/ 2796488 h 6622120"/>
              <a:gd name="connsiteX995" fmla="*/ 1170490 w 6167549"/>
              <a:gd name="connsiteY995" fmla="*/ 2931990 h 6622120"/>
              <a:gd name="connsiteX996" fmla="*/ 1236456 w 6167549"/>
              <a:gd name="connsiteY996" fmla="*/ 2931990 h 6622120"/>
              <a:gd name="connsiteX997" fmla="*/ 1236456 w 6167549"/>
              <a:gd name="connsiteY997" fmla="*/ 2997956 h 6622120"/>
              <a:gd name="connsiteX998" fmla="*/ 1170490 w 6167549"/>
              <a:gd name="connsiteY998" fmla="*/ 2997956 h 6622120"/>
              <a:gd name="connsiteX999" fmla="*/ 1170490 w 6167549"/>
              <a:gd name="connsiteY999" fmla="*/ 2931990 h 6622120"/>
              <a:gd name="connsiteX1000" fmla="*/ 2784281 w 6167549"/>
              <a:gd name="connsiteY1000" fmla="*/ 1034161 h 6622120"/>
              <a:gd name="connsiteX1001" fmla="*/ 2850248 w 6167549"/>
              <a:gd name="connsiteY1001" fmla="*/ 1034162 h 6622120"/>
              <a:gd name="connsiteX1002" fmla="*/ 2850248 w 6167549"/>
              <a:gd name="connsiteY1002" fmla="*/ 1100128 h 6622120"/>
              <a:gd name="connsiteX1003" fmla="*/ 2784281 w 6167549"/>
              <a:gd name="connsiteY1003" fmla="*/ 1100128 h 6622120"/>
              <a:gd name="connsiteX1004" fmla="*/ 2784281 w 6167549"/>
              <a:gd name="connsiteY1004" fmla="*/ 1034161 h 6622120"/>
              <a:gd name="connsiteX1005" fmla="*/ 2646999 w 6167549"/>
              <a:gd name="connsiteY1005" fmla="*/ 1169662 h 6622120"/>
              <a:gd name="connsiteX1006" fmla="*/ 2712965 w 6167549"/>
              <a:gd name="connsiteY1006" fmla="*/ 1169662 h 6622120"/>
              <a:gd name="connsiteX1007" fmla="*/ 2712965 w 6167549"/>
              <a:gd name="connsiteY1007" fmla="*/ 1235629 h 6622120"/>
              <a:gd name="connsiteX1008" fmla="*/ 2646999 w 6167549"/>
              <a:gd name="connsiteY1008" fmla="*/ 1235628 h 6622120"/>
              <a:gd name="connsiteX1009" fmla="*/ 2646999 w 6167549"/>
              <a:gd name="connsiteY1009" fmla="*/ 1169662 h 6622120"/>
              <a:gd name="connsiteX1010" fmla="*/ 2511498 w 6167549"/>
              <a:gd name="connsiteY1010" fmla="*/ 1305162 h 6622120"/>
              <a:gd name="connsiteX1011" fmla="*/ 2577465 w 6167549"/>
              <a:gd name="connsiteY1011" fmla="*/ 1305162 h 6622120"/>
              <a:gd name="connsiteX1012" fmla="*/ 2577465 w 6167549"/>
              <a:gd name="connsiteY1012" fmla="*/ 1371129 h 6622120"/>
              <a:gd name="connsiteX1013" fmla="*/ 2511498 w 6167549"/>
              <a:gd name="connsiteY1013" fmla="*/ 1371128 h 6622120"/>
              <a:gd name="connsiteX1014" fmla="*/ 2511498 w 6167549"/>
              <a:gd name="connsiteY1014" fmla="*/ 1305162 h 6622120"/>
              <a:gd name="connsiteX1015" fmla="*/ 2376000 w 6167549"/>
              <a:gd name="connsiteY1015" fmla="*/ 1440661 h 6622120"/>
              <a:gd name="connsiteX1016" fmla="*/ 2441966 w 6167549"/>
              <a:gd name="connsiteY1016" fmla="*/ 1440661 h 6622120"/>
              <a:gd name="connsiteX1017" fmla="*/ 2441966 w 6167549"/>
              <a:gd name="connsiteY1017" fmla="*/ 1506627 h 6622120"/>
              <a:gd name="connsiteX1018" fmla="*/ 2376000 w 6167549"/>
              <a:gd name="connsiteY1018" fmla="*/ 1506627 h 6622120"/>
              <a:gd name="connsiteX1019" fmla="*/ 2376000 w 6167549"/>
              <a:gd name="connsiteY1019" fmla="*/ 1440661 h 6622120"/>
              <a:gd name="connsiteX1020" fmla="*/ 1026087 w 6167549"/>
              <a:gd name="connsiteY1020" fmla="*/ 2787573 h 6622120"/>
              <a:gd name="connsiteX1021" fmla="*/ 1092054 w 6167549"/>
              <a:gd name="connsiteY1021" fmla="*/ 2787573 h 6622120"/>
              <a:gd name="connsiteX1022" fmla="*/ 1092054 w 6167549"/>
              <a:gd name="connsiteY1022" fmla="*/ 2853539 h 6622120"/>
              <a:gd name="connsiteX1023" fmla="*/ 1026087 w 6167549"/>
              <a:gd name="connsiteY1023" fmla="*/ 2853539 h 6622120"/>
              <a:gd name="connsiteX1024" fmla="*/ 1026087 w 6167549"/>
              <a:gd name="connsiteY1024" fmla="*/ 2787573 h 6622120"/>
              <a:gd name="connsiteX1025" fmla="*/ 2639857 w 6167549"/>
              <a:gd name="connsiteY1025" fmla="*/ 887963 h 6622120"/>
              <a:gd name="connsiteX1026" fmla="*/ 2705824 w 6167549"/>
              <a:gd name="connsiteY1026" fmla="*/ 887963 h 6622120"/>
              <a:gd name="connsiteX1027" fmla="*/ 2705824 w 6167549"/>
              <a:gd name="connsiteY1027" fmla="*/ 953930 h 6622120"/>
              <a:gd name="connsiteX1028" fmla="*/ 2639858 w 6167549"/>
              <a:gd name="connsiteY1028" fmla="*/ 953930 h 6622120"/>
              <a:gd name="connsiteX1029" fmla="*/ 2639857 w 6167549"/>
              <a:gd name="connsiteY1029" fmla="*/ 887963 h 6622120"/>
              <a:gd name="connsiteX1030" fmla="*/ 2502565 w 6167549"/>
              <a:gd name="connsiteY1030" fmla="*/ 1023462 h 6622120"/>
              <a:gd name="connsiteX1031" fmla="*/ 2568532 w 6167549"/>
              <a:gd name="connsiteY1031" fmla="*/ 1023463 h 6622120"/>
              <a:gd name="connsiteX1032" fmla="*/ 2568533 w 6167549"/>
              <a:gd name="connsiteY1032" fmla="*/ 1089430 h 6622120"/>
              <a:gd name="connsiteX1033" fmla="*/ 2502566 w 6167549"/>
              <a:gd name="connsiteY1033" fmla="*/ 1089429 h 6622120"/>
              <a:gd name="connsiteX1034" fmla="*/ 2502565 w 6167549"/>
              <a:gd name="connsiteY1034" fmla="*/ 1023462 h 6622120"/>
              <a:gd name="connsiteX1035" fmla="*/ 2367066 w 6167549"/>
              <a:gd name="connsiteY1035" fmla="*/ 1158961 h 6622120"/>
              <a:gd name="connsiteX1036" fmla="*/ 2433033 w 6167549"/>
              <a:gd name="connsiteY1036" fmla="*/ 1158962 h 6622120"/>
              <a:gd name="connsiteX1037" fmla="*/ 2433034 w 6167549"/>
              <a:gd name="connsiteY1037" fmla="*/ 1224929 h 6622120"/>
              <a:gd name="connsiteX1038" fmla="*/ 2367067 w 6167549"/>
              <a:gd name="connsiteY1038" fmla="*/ 1224928 h 6622120"/>
              <a:gd name="connsiteX1039" fmla="*/ 2367066 w 6167549"/>
              <a:gd name="connsiteY1039" fmla="*/ 1158961 h 6622120"/>
              <a:gd name="connsiteX1040" fmla="*/ 2231565 w 6167549"/>
              <a:gd name="connsiteY1040" fmla="*/ 1294462 h 6622120"/>
              <a:gd name="connsiteX1041" fmla="*/ 2297535 w 6167549"/>
              <a:gd name="connsiteY1041" fmla="*/ 1294463 h 6622120"/>
              <a:gd name="connsiteX1042" fmla="*/ 2297535 w 6167549"/>
              <a:gd name="connsiteY1042" fmla="*/ 1360430 h 6622120"/>
              <a:gd name="connsiteX1043" fmla="*/ 2231566 w 6167549"/>
              <a:gd name="connsiteY1043" fmla="*/ 1360429 h 6622120"/>
              <a:gd name="connsiteX1044" fmla="*/ 2231565 w 6167549"/>
              <a:gd name="connsiteY1044" fmla="*/ 1294462 h 6622120"/>
              <a:gd name="connsiteX1045" fmla="*/ 1421725 w 6167549"/>
              <a:gd name="connsiteY1045" fmla="*/ 2104254 h 6622120"/>
              <a:gd name="connsiteX1046" fmla="*/ 1487693 w 6167549"/>
              <a:gd name="connsiteY1046" fmla="*/ 2104254 h 6622120"/>
              <a:gd name="connsiteX1047" fmla="*/ 1487693 w 6167549"/>
              <a:gd name="connsiteY1047" fmla="*/ 2170221 h 6622120"/>
              <a:gd name="connsiteX1048" fmla="*/ 1421726 w 6167549"/>
              <a:gd name="connsiteY1048" fmla="*/ 2170221 h 6622120"/>
              <a:gd name="connsiteX1049" fmla="*/ 1421725 w 6167549"/>
              <a:gd name="connsiteY1049" fmla="*/ 2104254 h 6622120"/>
              <a:gd name="connsiteX1050" fmla="*/ 2495421 w 6167549"/>
              <a:gd name="connsiteY1050" fmla="*/ 743549 h 6622120"/>
              <a:gd name="connsiteX1051" fmla="*/ 2561387 w 6167549"/>
              <a:gd name="connsiteY1051" fmla="*/ 743549 h 6622120"/>
              <a:gd name="connsiteX1052" fmla="*/ 2561387 w 6167549"/>
              <a:gd name="connsiteY1052" fmla="*/ 809515 h 6622120"/>
              <a:gd name="connsiteX1053" fmla="*/ 2495421 w 6167549"/>
              <a:gd name="connsiteY1053" fmla="*/ 809515 h 6622120"/>
              <a:gd name="connsiteX1054" fmla="*/ 2495421 w 6167549"/>
              <a:gd name="connsiteY1054" fmla="*/ 743549 h 6622120"/>
              <a:gd name="connsiteX1055" fmla="*/ 1821068 w 6167549"/>
              <a:gd name="connsiteY1055" fmla="*/ 1417844 h 6622120"/>
              <a:gd name="connsiteX1056" fmla="*/ 1887035 w 6167549"/>
              <a:gd name="connsiteY1056" fmla="*/ 1417844 h 6622120"/>
              <a:gd name="connsiteX1057" fmla="*/ 1887035 w 6167549"/>
              <a:gd name="connsiteY1057" fmla="*/ 1483811 h 6622120"/>
              <a:gd name="connsiteX1058" fmla="*/ 1821069 w 6167549"/>
              <a:gd name="connsiteY1058" fmla="*/ 1483811 h 6622120"/>
              <a:gd name="connsiteX1059" fmla="*/ 1821068 w 6167549"/>
              <a:gd name="connsiteY1059" fmla="*/ 1417844 h 6622120"/>
              <a:gd name="connsiteX1060" fmla="*/ 1685569 w 6167549"/>
              <a:gd name="connsiteY1060" fmla="*/ 1553343 h 6622120"/>
              <a:gd name="connsiteX1061" fmla="*/ 1751535 w 6167549"/>
              <a:gd name="connsiteY1061" fmla="*/ 1553343 h 6622120"/>
              <a:gd name="connsiteX1062" fmla="*/ 1751535 w 6167549"/>
              <a:gd name="connsiteY1062" fmla="*/ 1619309 h 6622120"/>
              <a:gd name="connsiteX1063" fmla="*/ 1685569 w 6167549"/>
              <a:gd name="connsiteY1063" fmla="*/ 1619309 h 6622120"/>
              <a:gd name="connsiteX1064" fmla="*/ 1685569 w 6167549"/>
              <a:gd name="connsiteY1064" fmla="*/ 1553343 h 6622120"/>
              <a:gd name="connsiteX1065" fmla="*/ 2358130 w 6167549"/>
              <a:gd name="connsiteY1065" fmla="*/ 879048 h 6622120"/>
              <a:gd name="connsiteX1066" fmla="*/ 2424096 w 6167549"/>
              <a:gd name="connsiteY1066" fmla="*/ 879048 h 6622120"/>
              <a:gd name="connsiteX1067" fmla="*/ 2424096 w 6167549"/>
              <a:gd name="connsiteY1067" fmla="*/ 945015 h 6622120"/>
              <a:gd name="connsiteX1068" fmla="*/ 2358130 w 6167549"/>
              <a:gd name="connsiteY1068" fmla="*/ 945014 h 6622120"/>
              <a:gd name="connsiteX1069" fmla="*/ 2358130 w 6167549"/>
              <a:gd name="connsiteY1069" fmla="*/ 879048 h 6622120"/>
              <a:gd name="connsiteX1070" fmla="*/ 2222629 w 6167549"/>
              <a:gd name="connsiteY1070" fmla="*/ 1014546 h 6622120"/>
              <a:gd name="connsiteX1071" fmla="*/ 2288597 w 6167549"/>
              <a:gd name="connsiteY1071" fmla="*/ 1014546 h 6622120"/>
              <a:gd name="connsiteX1072" fmla="*/ 2288597 w 6167549"/>
              <a:gd name="connsiteY1072" fmla="*/ 1080512 h 6622120"/>
              <a:gd name="connsiteX1073" fmla="*/ 2222629 w 6167549"/>
              <a:gd name="connsiteY1073" fmla="*/ 1080512 h 6622120"/>
              <a:gd name="connsiteX1074" fmla="*/ 2222629 w 6167549"/>
              <a:gd name="connsiteY1074" fmla="*/ 1014546 h 6622120"/>
              <a:gd name="connsiteX1075" fmla="*/ 2087129 w 6167549"/>
              <a:gd name="connsiteY1075" fmla="*/ 1150045 h 6622120"/>
              <a:gd name="connsiteX1076" fmla="*/ 2153095 w 6167549"/>
              <a:gd name="connsiteY1076" fmla="*/ 1150045 h 6622120"/>
              <a:gd name="connsiteX1077" fmla="*/ 2153095 w 6167549"/>
              <a:gd name="connsiteY1077" fmla="*/ 1216011 h 6622120"/>
              <a:gd name="connsiteX1078" fmla="*/ 2087129 w 6167549"/>
              <a:gd name="connsiteY1078" fmla="*/ 1216011 h 6622120"/>
              <a:gd name="connsiteX1079" fmla="*/ 2087129 w 6167549"/>
              <a:gd name="connsiteY1079" fmla="*/ 1150045 h 6622120"/>
              <a:gd name="connsiteX1080" fmla="*/ 1277291 w 6167549"/>
              <a:gd name="connsiteY1080" fmla="*/ 1959839 h 6622120"/>
              <a:gd name="connsiteX1081" fmla="*/ 1343258 w 6167549"/>
              <a:gd name="connsiteY1081" fmla="*/ 1959839 h 6622120"/>
              <a:gd name="connsiteX1082" fmla="*/ 1343258 w 6167549"/>
              <a:gd name="connsiteY1082" fmla="*/ 2025806 h 6622120"/>
              <a:gd name="connsiteX1083" fmla="*/ 1277291 w 6167549"/>
              <a:gd name="connsiteY1083" fmla="*/ 2025806 h 6622120"/>
              <a:gd name="connsiteX1084" fmla="*/ 1277291 w 6167549"/>
              <a:gd name="connsiteY1084" fmla="*/ 1959839 h 6622120"/>
              <a:gd name="connsiteX1085" fmla="*/ 1412790 w 6167549"/>
              <a:gd name="connsiteY1085" fmla="*/ 1824338 h 6622120"/>
              <a:gd name="connsiteX1086" fmla="*/ 1478751 w 6167549"/>
              <a:gd name="connsiteY1086" fmla="*/ 1824343 h 6622120"/>
              <a:gd name="connsiteX1087" fmla="*/ 1478756 w 6167549"/>
              <a:gd name="connsiteY1087" fmla="*/ 1890304 h 6622120"/>
              <a:gd name="connsiteX1088" fmla="*/ 1412789 w 6167549"/>
              <a:gd name="connsiteY1088" fmla="*/ 1890304 h 6622120"/>
              <a:gd name="connsiteX1089" fmla="*/ 1412790 w 6167549"/>
              <a:gd name="connsiteY1089" fmla="*/ 1824338 h 6622120"/>
              <a:gd name="connsiteX1090" fmla="*/ 1548282 w 6167549"/>
              <a:gd name="connsiteY1090" fmla="*/ 1688844 h 6622120"/>
              <a:gd name="connsiteX1091" fmla="*/ 1614250 w 6167549"/>
              <a:gd name="connsiteY1091" fmla="*/ 1688844 h 6622120"/>
              <a:gd name="connsiteX1092" fmla="*/ 1614251 w 6167549"/>
              <a:gd name="connsiteY1092" fmla="*/ 1754811 h 6622120"/>
              <a:gd name="connsiteX1093" fmla="*/ 1548282 w 6167549"/>
              <a:gd name="connsiteY1093" fmla="*/ 1754811 h 6622120"/>
              <a:gd name="connsiteX1094" fmla="*/ 1548282 w 6167549"/>
              <a:gd name="connsiteY1094" fmla="*/ 1688844 h 6622120"/>
              <a:gd name="connsiteX1095" fmla="*/ 1949844 w 6167549"/>
              <a:gd name="connsiteY1095" fmla="*/ 1285545 h 6622120"/>
              <a:gd name="connsiteX1096" fmla="*/ 2015811 w 6167549"/>
              <a:gd name="connsiteY1096" fmla="*/ 1285545 h 6622120"/>
              <a:gd name="connsiteX1097" fmla="*/ 2015811 w 6167549"/>
              <a:gd name="connsiteY1097" fmla="*/ 1351512 h 6622120"/>
              <a:gd name="connsiteX1098" fmla="*/ 1949845 w 6167549"/>
              <a:gd name="connsiteY1098" fmla="*/ 1351511 h 6622120"/>
              <a:gd name="connsiteX1099" fmla="*/ 1949844 w 6167549"/>
              <a:gd name="connsiteY1099" fmla="*/ 1285545 h 6622120"/>
              <a:gd name="connsiteX1100" fmla="*/ 1140002 w 6167549"/>
              <a:gd name="connsiteY1100" fmla="*/ 2095340 h 6622120"/>
              <a:gd name="connsiteX1101" fmla="*/ 1205969 w 6167549"/>
              <a:gd name="connsiteY1101" fmla="*/ 2095340 h 6622120"/>
              <a:gd name="connsiteX1102" fmla="*/ 1205968 w 6167549"/>
              <a:gd name="connsiteY1102" fmla="*/ 2161306 h 6622120"/>
              <a:gd name="connsiteX1103" fmla="*/ 1140002 w 6167549"/>
              <a:gd name="connsiteY1103" fmla="*/ 2161307 h 6622120"/>
              <a:gd name="connsiteX1104" fmla="*/ 1140002 w 6167549"/>
              <a:gd name="connsiteY1104" fmla="*/ 2095340 h 6622120"/>
              <a:gd name="connsiteX1105" fmla="*/ 1812152 w 6167549"/>
              <a:gd name="connsiteY1105" fmla="*/ 1136146 h 6622120"/>
              <a:gd name="connsiteX1106" fmla="*/ 1878118 w 6167549"/>
              <a:gd name="connsiteY1106" fmla="*/ 1136146 h 6622120"/>
              <a:gd name="connsiteX1107" fmla="*/ 1878118 w 6167549"/>
              <a:gd name="connsiteY1107" fmla="*/ 1202112 h 6622120"/>
              <a:gd name="connsiteX1108" fmla="*/ 1812152 w 6167549"/>
              <a:gd name="connsiteY1108" fmla="*/ 1202112 h 6622120"/>
              <a:gd name="connsiteX1109" fmla="*/ 1812152 w 6167549"/>
              <a:gd name="connsiteY1109" fmla="*/ 1136146 h 6622120"/>
              <a:gd name="connsiteX1110" fmla="*/ 1676651 w 6167549"/>
              <a:gd name="connsiteY1110" fmla="*/ 1271645 h 6622120"/>
              <a:gd name="connsiteX1111" fmla="*/ 1742618 w 6167549"/>
              <a:gd name="connsiteY1111" fmla="*/ 1271645 h 6622120"/>
              <a:gd name="connsiteX1112" fmla="*/ 1742618 w 6167549"/>
              <a:gd name="connsiteY1112" fmla="*/ 1337611 h 6622120"/>
              <a:gd name="connsiteX1113" fmla="*/ 1676651 w 6167549"/>
              <a:gd name="connsiteY1113" fmla="*/ 1337612 h 6622120"/>
              <a:gd name="connsiteX1114" fmla="*/ 1676651 w 6167549"/>
              <a:gd name="connsiteY1114" fmla="*/ 1271645 h 6622120"/>
              <a:gd name="connsiteX1115" fmla="*/ 1541149 w 6167549"/>
              <a:gd name="connsiteY1115" fmla="*/ 1407144 h 6622120"/>
              <a:gd name="connsiteX1116" fmla="*/ 1607115 w 6167549"/>
              <a:gd name="connsiteY1116" fmla="*/ 1407144 h 6622120"/>
              <a:gd name="connsiteX1117" fmla="*/ 1607115 w 6167549"/>
              <a:gd name="connsiteY1117" fmla="*/ 1473110 h 6622120"/>
              <a:gd name="connsiteX1118" fmla="*/ 1541148 w 6167549"/>
              <a:gd name="connsiteY1118" fmla="*/ 1473110 h 6622120"/>
              <a:gd name="connsiteX1119" fmla="*/ 1541149 w 6167549"/>
              <a:gd name="connsiteY1119" fmla="*/ 1407144 h 6622120"/>
              <a:gd name="connsiteX1120" fmla="*/ 2349216 w 6167549"/>
              <a:gd name="connsiteY1120" fmla="*/ 597351 h 6622120"/>
              <a:gd name="connsiteX1121" fmla="*/ 2415183 w 6167549"/>
              <a:gd name="connsiteY1121" fmla="*/ 597351 h 6622120"/>
              <a:gd name="connsiteX1122" fmla="*/ 2415183 w 6167549"/>
              <a:gd name="connsiteY1122" fmla="*/ 663318 h 6622120"/>
              <a:gd name="connsiteX1123" fmla="*/ 2349216 w 6167549"/>
              <a:gd name="connsiteY1123" fmla="*/ 663318 h 6622120"/>
              <a:gd name="connsiteX1124" fmla="*/ 2349216 w 6167549"/>
              <a:gd name="connsiteY1124" fmla="*/ 597351 h 6622120"/>
              <a:gd name="connsiteX1125" fmla="*/ 2213701 w 6167549"/>
              <a:gd name="connsiteY1125" fmla="*/ 732850 h 6622120"/>
              <a:gd name="connsiteX1126" fmla="*/ 2279667 w 6167549"/>
              <a:gd name="connsiteY1126" fmla="*/ 732850 h 6622120"/>
              <a:gd name="connsiteX1127" fmla="*/ 2279667 w 6167549"/>
              <a:gd name="connsiteY1127" fmla="*/ 798816 h 6622120"/>
              <a:gd name="connsiteX1128" fmla="*/ 2213701 w 6167549"/>
              <a:gd name="connsiteY1128" fmla="*/ 798816 h 6622120"/>
              <a:gd name="connsiteX1129" fmla="*/ 2213701 w 6167549"/>
              <a:gd name="connsiteY1129" fmla="*/ 732850 h 6622120"/>
              <a:gd name="connsiteX1130" fmla="*/ 2078198 w 6167549"/>
              <a:gd name="connsiteY1130" fmla="*/ 868351 h 6622120"/>
              <a:gd name="connsiteX1131" fmla="*/ 2144165 w 6167549"/>
              <a:gd name="connsiteY1131" fmla="*/ 868351 h 6622120"/>
              <a:gd name="connsiteX1132" fmla="*/ 2144165 w 6167549"/>
              <a:gd name="connsiteY1132" fmla="*/ 934317 h 6622120"/>
              <a:gd name="connsiteX1133" fmla="*/ 2078198 w 6167549"/>
              <a:gd name="connsiteY1133" fmla="*/ 934317 h 6622120"/>
              <a:gd name="connsiteX1134" fmla="*/ 2078198 w 6167549"/>
              <a:gd name="connsiteY1134" fmla="*/ 868351 h 6622120"/>
              <a:gd name="connsiteX1135" fmla="*/ 1268373 w 6167549"/>
              <a:gd name="connsiteY1135" fmla="*/ 1678140 h 6622120"/>
              <a:gd name="connsiteX1136" fmla="*/ 1334334 w 6167549"/>
              <a:gd name="connsiteY1136" fmla="*/ 1678145 h 6622120"/>
              <a:gd name="connsiteX1137" fmla="*/ 1334339 w 6167549"/>
              <a:gd name="connsiteY1137" fmla="*/ 1744106 h 6622120"/>
              <a:gd name="connsiteX1138" fmla="*/ 1268372 w 6167549"/>
              <a:gd name="connsiteY1138" fmla="*/ 1744106 h 6622120"/>
              <a:gd name="connsiteX1139" fmla="*/ 1268373 w 6167549"/>
              <a:gd name="connsiteY1139" fmla="*/ 1678140 h 6622120"/>
              <a:gd name="connsiteX1140" fmla="*/ 1132871 w 6167549"/>
              <a:gd name="connsiteY1140" fmla="*/ 1813640 h 6622120"/>
              <a:gd name="connsiteX1141" fmla="*/ 1198838 w 6167549"/>
              <a:gd name="connsiteY1141" fmla="*/ 1813640 h 6622120"/>
              <a:gd name="connsiteX1142" fmla="*/ 1198837 w 6167549"/>
              <a:gd name="connsiteY1142" fmla="*/ 1879606 h 6622120"/>
              <a:gd name="connsiteX1143" fmla="*/ 1132871 w 6167549"/>
              <a:gd name="connsiteY1143" fmla="*/ 1879606 h 6622120"/>
              <a:gd name="connsiteX1144" fmla="*/ 1132871 w 6167549"/>
              <a:gd name="connsiteY1144" fmla="*/ 1813640 h 6622120"/>
              <a:gd name="connsiteX1145" fmla="*/ 1403866 w 6167549"/>
              <a:gd name="connsiteY1145" fmla="*/ 1542645 h 6622120"/>
              <a:gd name="connsiteX1146" fmla="*/ 1469832 w 6167549"/>
              <a:gd name="connsiteY1146" fmla="*/ 1542645 h 6622120"/>
              <a:gd name="connsiteX1147" fmla="*/ 1469832 w 6167549"/>
              <a:gd name="connsiteY1147" fmla="*/ 1608611 h 6622120"/>
              <a:gd name="connsiteX1148" fmla="*/ 1403866 w 6167549"/>
              <a:gd name="connsiteY1148" fmla="*/ 1608611 h 6622120"/>
              <a:gd name="connsiteX1149" fmla="*/ 1403866 w 6167549"/>
              <a:gd name="connsiteY1149" fmla="*/ 1542645 h 6622120"/>
              <a:gd name="connsiteX1150" fmla="*/ 1940916 w 6167549"/>
              <a:gd name="connsiteY1150" fmla="*/ 1003849 h 6622120"/>
              <a:gd name="connsiteX1151" fmla="*/ 2006882 w 6167549"/>
              <a:gd name="connsiteY1151" fmla="*/ 1003849 h 6622120"/>
              <a:gd name="connsiteX1152" fmla="*/ 2006882 w 6167549"/>
              <a:gd name="connsiteY1152" fmla="*/ 1069815 h 6622120"/>
              <a:gd name="connsiteX1153" fmla="*/ 1940916 w 6167549"/>
              <a:gd name="connsiteY1153" fmla="*/ 1069815 h 6622120"/>
              <a:gd name="connsiteX1154" fmla="*/ 1940916 w 6167549"/>
              <a:gd name="connsiteY1154" fmla="*/ 1003849 h 6622120"/>
              <a:gd name="connsiteX1155" fmla="*/ 995583 w 6167549"/>
              <a:gd name="connsiteY1155" fmla="*/ 1949141 h 6622120"/>
              <a:gd name="connsiteX1156" fmla="*/ 1061549 w 6167549"/>
              <a:gd name="connsiteY1156" fmla="*/ 1949141 h 6622120"/>
              <a:gd name="connsiteX1157" fmla="*/ 1061549 w 6167549"/>
              <a:gd name="connsiteY1157" fmla="*/ 2015107 h 6622120"/>
              <a:gd name="connsiteX1158" fmla="*/ 995582 w 6167549"/>
              <a:gd name="connsiteY1158" fmla="*/ 2015108 h 6622120"/>
              <a:gd name="connsiteX1159" fmla="*/ 995583 w 6167549"/>
              <a:gd name="connsiteY1159" fmla="*/ 1949141 h 6622120"/>
              <a:gd name="connsiteX1160" fmla="*/ 863836 w 6167549"/>
              <a:gd name="connsiteY1160" fmla="*/ 2079763 h 6622120"/>
              <a:gd name="connsiteX1161" fmla="*/ 929802 w 6167549"/>
              <a:gd name="connsiteY1161" fmla="*/ 2079763 h 6622120"/>
              <a:gd name="connsiteX1162" fmla="*/ 929802 w 6167549"/>
              <a:gd name="connsiteY1162" fmla="*/ 2145730 h 6622120"/>
              <a:gd name="connsiteX1163" fmla="*/ 863836 w 6167549"/>
              <a:gd name="connsiteY1163" fmla="*/ 2145729 h 6622120"/>
              <a:gd name="connsiteX1164" fmla="*/ 863836 w 6167549"/>
              <a:gd name="connsiteY1164" fmla="*/ 2079763 h 6622120"/>
              <a:gd name="connsiteX1165" fmla="*/ 1532232 w 6167549"/>
              <a:gd name="connsiteY1165" fmla="*/ 1127232 h 6622120"/>
              <a:gd name="connsiteX1166" fmla="*/ 1598198 w 6167549"/>
              <a:gd name="connsiteY1166" fmla="*/ 1127231 h 6622120"/>
              <a:gd name="connsiteX1167" fmla="*/ 1598198 w 6167549"/>
              <a:gd name="connsiteY1167" fmla="*/ 1193198 h 6622120"/>
              <a:gd name="connsiteX1168" fmla="*/ 1532232 w 6167549"/>
              <a:gd name="connsiteY1168" fmla="*/ 1193198 h 6622120"/>
              <a:gd name="connsiteX1169" fmla="*/ 1532232 w 6167549"/>
              <a:gd name="connsiteY1169" fmla="*/ 1127232 h 6622120"/>
              <a:gd name="connsiteX1170" fmla="*/ 1667731 w 6167549"/>
              <a:gd name="connsiteY1170" fmla="*/ 991731 h 6622120"/>
              <a:gd name="connsiteX1171" fmla="*/ 1733698 w 6167549"/>
              <a:gd name="connsiteY1171" fmla="*/ 991731 h 6622120"/>
              <a:gd name="connsiteX1172" fmla="*/ 1733698 w 6167549"/>
              <a:gd name="connsiteY1172" fmla="*/ 1057697 h 6622120"/>
              <a:gd name="connsiteX1173" fmla="*/ 1667731 w 6167549"/>
              <a:gd name="connsiteY1173" fmla="*/ 1057697 h 6622120"/>
              <a:gd name="connsiteX1174" fmla="*/ 1667731 w 6167549"/>
              <a:gd name="connsiteY1174" fmla="*/ 991731 h 6622120"/>
              <a:gd name="connsiteX1175" fmla="*/ 1803231 w 6167549"/>
              <a:gd name="connsiteY1175" fmla="*/ 856231 h 6622120"/>
              <a:gd name="connsiteX1176" fmla="*/ 1869198 w 6167549"/>
              <a:gd name="connsiteY1176" fmla="*/ 856231 h 6622120"/>
              <a:gd name="connsiteX1177" fmla="*/ 1869198 w 6167549"/>
              <a:gd name="connsiteY1177" fmla="*/ 922197 h 6622120"/>
              <a:gd name="connsiteX1178" fmla="*/ 1803231 w 6167549"/>
              <a:gd name="connsiteY1178" fmla="*/ 922197 h 6622120"/>
              <a:gd name="connsiteX1179" fmla="*/ 1803231 w 6167549"/>
              <a:gd name="connsiteY1179" fmla="*/ 856231 h 6622120"/>
              <a:gd name="connsiteX1180" fmla="*/ 2069319 w 6167549"/>
              <a:gd name="connsiteY1180" fmla="*/ 588434 h 6622120"/>
              <a:gd name="connsiteX1181" fmla="*/ 2135285 w 6167549"/>
              <a:gd name="connsiteY1181" fmla="*/ 588434 h 6622120"/>
              <a:gd name="connsiteX1182" fmla="*/ 2135285 w 6167549"/>
              <a:gd name="connsiteY1182" fmla="*/ 654400 h 6622120"/>
              <a:gd name="connsiteX1183" fmla="*/ 2069319 w 6167549"/>
              <a:gd name="connsiteY1183" fmla="*/ 654400 h 6622120"/>
              <a:gd name="connsiteX1184" fmla="*/ 2069319 w 6167549"/>
              <a:gd name="connsiteY1184" fmla="*/ 588434 h 6622120"/>
              <a:gd name="connsiteX1185" fmla="*/ 1933819 w 6167549"/>
              <a:gd name="connsiteY1185" fmla="*/ 723928 h 6622120"/>
              <a:gd name="connsiteX1186" fmla="*/ 1999785 w 6167549"/>
              <a:gd name="connsiteY1186" fmla="*/ 723928 h 6622120"/>
              <a:gd name="connsiteX1187" fmla="*/ 1999785 w 6167549"/>
              <a:gd name="connsiteY1187" fmla="*/ 789895 h 6622120"/>
              <a:gd name="connsiteX1188" fmla="*/ 1933819 w 6167549"/>
              <a:gd name="connsiteY1188" fmla="*/ 789895 h 6622120"/>
              <a:gd name="connsiteX1189" fmla="*/ 1933819 w 6167549"/>
              <a:gd name="connsiteY1189" fmla="*/ 723928 h 6622120"/>
              <a:gd name="connsiteX1190" fmla="*/ 2204789 w 6167549"/>
              <a:gd name="connsiteY1190" fmla="*/ 452936 h 6622120"/>
              <a:gd name="connsiteX1191" fmla="*/ 2270755 w 6167549"/>
              <a:gd name="connsiteY1191" fmla="*/ 452935 h 6622120"/>
              <a:gd name="connsiteX1192" fmla="*/ 2270755 w 6167549"/>
              <a:gd name="connsiteY1192" fmla="*/ 518902 h 6622120"/>
              <a:gd name="connsiteX1193" fmla="*/ 2204789 w 6167549"/>
              <a:gd name="connsiteY1193" fmla="*/ 518902 h 6622120"/>
              <a:gd name="connsiteX1194" fmla="*/ 2204789 w 6167549"/>
              <a:gd name="connsiteY1194" fmla="*/ 452936 h 6622120"/>
              <a:gd name="connsiteX1195" fmla="*/ 1259451 w 6167549"/>
              <a:gd name="connsiteY1195" fmla="*/ 1398229 h 6622120"/>
              <a:gd name="connsiteX1196" fmla="*/ 1325417 w 6167549"/>
              <a:gd name="connsiteY1196" fmla="*/ 1398229 h 6622120"/>
              <a:gd name="connsiteX1197" fmla="*/ 1325417 w 6167549"/>
              <a:gd name="connsiteY1197" fmla="*/ 1464195 h 6622120"/>
              <a:gd name="connsiteX1198" fmla="*/ 1259451 w 6167549"/>
              <a:gd name="connsiteY1198" fmla="*/ 1464196 h 6622120"/>
              <a:gd name="connsiteX1199" fmla="*/ 1259451 w 6167549"/>
              <a:gd name="connsiteY1199" fmla="*/ 1398229 h 6622120"/>
              <a:gd name="connsiteX1200" fmla="*/ 1394948 w 6167549"/>
              <a:gd name="connsiteY1200" fmla="*/ 1262731 h 6622120"/>
              <a:gd name="connsiteX1201" fmla="*/ 1460914 w 6167549"/>
              <a:gd name="connsiteY1201" fmla="*/ 1262731 h 6622120"/>
              <a:gd name="connsiteX1202" fmla="*/ 1460914 w 6167549"/>
              <a:gd name="connsiteY1202" fmla="*/ 1328697 h 6622120"/>
              <a:gd name="connsiteX1203" fmla="*/ 1394948 w 6167549"/>
              <a:gd name="connsiteY1203" fmla="*/ 1328697 h 6622120"/>
              <a:gd name="connsiteX1204" fmla="*/ 1394948 w 6167549"/>
              <a:gd name="connsiteY1204" fmla="*/ 1262731 h 6622120"/>
              <a:gd name="connsiteX1205" fmla="*/ 1123954 w 6167549"/>
              <a:gd name="connsiteY1205" fmla="*/ 1533725 h 6622120"/>
              <a:gd name="connsiteX1206" fmla="*/ 1189915 w 6167549"/>
              <a:gd name="connsiteY1206" fmla="*/ 1533730 h 6622120"/>
              <a:gd name="connsiteX1207" fmla="*/ 1189920 w 6167549"/>
              <a:gd name="connsiteY1207" fmla="*/ 1599692 h 6622120"/>
              <a:gd name="connsiteX1208" fmla="*/ 1123954 w 6167549"/>
              <a:gd name="connsiteY1208" fmla="*/ 1599692 h 6622120"/>
              <a:gd name="connsiteX1209" fmla="*/ 1123954 w 6167549"/>
              <a:gd name="connsiteY1209" fmla="*/ 1533725 h 6622120"/>
              <a:gd name="connsiteX1210" fmla="*/ 986671 w 6167549"/>
              <a:gd name="connsiteY1210" fmla="*/ 1669224 h 6622120"/>
              <a:gd name="connsiteX1211" fmla="*/ 1052637 w 6167549"/>
              <a:gd name="connsiteY1211" fmla="*/ 1669223 h 6622120"/>
              <a:gd name="connsiteX1212" fmla="*/ 1052637 w 6167549"/>
              <a:gd name="connsiteY1212" fmla="*/ 1735190 h 6622120"/>
              <a:gd name="connsiteX1213" fmla="*/ 986671 w 6167549"/>
              <a:gd name="connsiteY1213" fmla="*/ 1735190 h 6622120"/>
              <a:gd name="connsiteX1214" fmla="*/ 986671 w 6167549"/>
              <a:gd name="connsiteY1214" fmla="*/ 1669224 h 6622120"/>
              <a:gd name="connsiteX1215" fmla="*/ 851162 w 6167549"/>
              <a:gd name="connsiteY1215" fmla="*/ 1804726 h 6622120"/>
              <a:gd name="connsiteX1216" fmla="*/ 917128 w 6167549"/>
              <a:gd name="connsiteY1216" fmla="*/ 1804726 h 6622120"/>
              <a:gd name="connsiteX1217" fmla="*/ 917128 w 6167549"/>
              <a:gd name="connsiteY1217" fmla="*/ 1870692 h 6622120"/>
              <a:gd name="connsiteX1218" fmla="*/ 851162 w 6167549"/>
              <a:gd name="connsiteY1218" fmla="*/ 1870692 h 6622120"/>
              <a:gd name="connsiteX1219" fmla="*/ 851162 w 6167549"/>
              <a:gd name="connsiteY1219" fmla="*/ 1804726 h 6622120"/>
              <a:gd name="connsiteX1220" fmla="*/ 719416 w 6167549"/>
              <a:gd name="connsiteY1220" fmla="*/ 1935348 h 6622120"/>
              <a:gd name="connsiteX1221" fmla="*/ 785383 w 6167549"/>
              <a:gd name="connsiteY1221" fmla="*/ 1935348 h 6622120"/>
              <a:gd name="connsiteX1222" fmla="*/ 785383 w 6167549"/>
              <a:gd name="connsiteY1222" fmla="*/ 2001314 h 6622120"/>
              <a:gd name="connsiteX1223" fmla="*/ 719416 w 6167549"/>
              <a:gd name="connsiteY1223" fmla="*/ 2001314 h 6622120"/>
              <a:gd name="connsiteX1224" fmla="*/ 719416 w 6167549"/>
              <a:gd name="connsiteY1224" fmla="*/ 1935348 h 6622120"/>
              <a:gd name="connsiteX1225" fmla="*/ 582134 w 6167549"/>
              <a:gd name="connsiteY1225" fmla="*/ 2070846 h 6622120"/>
              <a:gd name="connsiteX1226" fmla="*/ 648100 w 6167549"/>
              <a:gd name="connsiteY1226" fmla="*/ 2070846 h 6622120"/>
              <a:gd name="connsiteX1227" fmla="*/ 648100 w 6167549"/>
              <a:gd name="connsiteY1227" fmla="*/ 2136812 h 6622120"/>
              <a:gd name="connsiteX1228" fmla="*/ 582134 w 6167549"/>
              <a:gd name="connsiteY1228" fmla="*/ 2136812 h 6622120"/>
              <a:gd name="connsiteX1229" fmla="*/ 582134 w 6167549"/>
              <a:gd name="connsiteY1229" fmla="*/ 2070846 h 6622120"/>
              <a:gd name="connsiteX1230" fmla="*/ 1796093 w 6167549"/>
              <a:gd name="connsiteY1230" fmla="*/ 576316 h 6622120"/>
              <a:gd name="connsiteX1231" fmla="*/ 1862059 w 6167549"/>
              <a:gd name="connsiteY1231" fmla="*/ 576316 h 6622120"/>
              <a:gd name="connsiteX1232" fmla="*/ 1862059 w 6167549"/>
              <a:gd name="connsiteY1232" fmla="*/ 642282 h 6622120"/>
              <a:gd name="connsiteX1233" fmla="*/ 1796093 w 6167549"/>
              <a:gd name="connsiteY1233" fmla="*/ 642282 h 6622120"/>
              <a:gd name="connsiteX1234" fmla="*/ 1796093 w 6167549"/>
              <a:gd name="connsiteY1234" fmla="*/ 576316 h 6622120"/>
              <a:gd name="connsiteX1235" fmla="*/ 1658811 w 6167549"/>
              <a:gd name="connsiteY1235" fmla="*/ 711819 h 6622120"/>
              <a:gd name="connsiteX1236" fmla="*/ 1724778 w 6167549"/>
              <a:gd name="connsiteY1236" fmla="*/ 711819 h 6622120"/>
              <a:gd name="connsiteX1237" fmla="*/ 1724778 w 6167549"/>
              <a:gd name="connsiteY1237" fmla="*/ 777785 h 6622120"/>
              <a:gd name="connsiteX1238" fmla="*/ 1658811 w 6167549"/>
              <a:gd name="connsiteY1238" fmla="*/ 777785 h 6622120"/>
              <a:gd name="connsiteX1239" fmla="*/ 1658811 w 6167549"/>
              <a:gd name="connsiteY1239" fmla="*/ 711819 h 6622120"/>
              <a:gd name="connsiteX1240" fmla="*/ 1387811 w 6167549"/>
              <a:gd name="connsiteY1240" fmla="*/ 981035 h 6622120"/>
              <a:gd name="connsiteX1241" fmla="*/ 1453778 w 6167549"/>
              <a:gd name="connsiteY1241" fmla="*/ 981035 h 6622120"/>
              <a:gd name="connsiteX1242" fmla="*/ 1453778 w 6167549"/>
              <a:gd name="connsiteY1242" fmla="*/ 1047001 h 6622120"/>
              <a:gd name="connsiteX1243" fmla="*/ 1387811 w 6167549"/>
              <a:gd name="connsiteY1243" fmla="*/ 1047001 h 6622120"/>
              <a:gd name="connsiteX1244" fmla="*/ 1387811 w 6167549"/>
              <a:gd name="connsiteY1244" fmla="*/ 981035 h 6622120"/>
              <a:gd name="connsiteX1245" fmla="*/ 1523309 w 6167549"/>
              <a:gd name="connsiteY1245" fmla="*/ 845536 h 6622120"/>
              <a:gd name="connsiteX1246" fmla="*/ 1589275 w 6167549"/>
              <a:gd name="connsiteY1246" fmla="*/ 845536 h 6622120"/>
              <a:gd name="connsiteX1247" fmla="*/ 1589275 w 6167549"/>
              <a:gd name="connsiteY1247" fmla="*/ 911502 h 6622120"/>
              <a:gd name="connsiteX1248" fmla="*/ 1523308 w 6167549"/>
              <a:gd name="connsiteY1248" fmla="*/ 911502 h 6622120"/>
              <a:gd name="connsiteX1249" fmla="*/ 1523309 w 6167549"/>
              <a:gd name="connsiteY1249" fmla="*/ 845536 h 6622120"/>
              <a:gd name="connsiteX1250" fmla="*/ 1924925 w 6167549"/>
              <a:gd name="connsiteY1250" fmla="*/ 442225 h 6622120"/>
              <a:gd name="connsiteX1251" fmla="*/ 1990892 w 6167549"/>
              <a:gd name="connsiteY1251" fmla="*/ 442225 h 6622120"/>
              <a:gd name="connsiteX1252" fmla="*/ 1990892 w 6167549"/>
              <a:gd name="connsiteY1252" fmla="*/ 508191 h 6622120"/>
              <a:gd name="connsiteX1253" fmla="*/ 1924925 w 6167549"/>
              <a:gd name="connsiteY1253" fmla="*/ 508191 h 6622120"/>
              <a:gd name="connsiteX1254" fmla="*/ 1924925 w 6167549"/>
              <a:gd name="connsiteY1254" fmla="*/ 442225 h 6622120"/>
              <a:gd name="connsiteX1255" fmla="*/ 2060373 w 6167549"/>
              <a:gd name="connsiteY1255" fmla="*/ 306733 h 6622120"/>
              <a:gd name="connsiteX1256" fmla="*/ 2126340 w 6167549"/>
              <a:gd name="connsiteY1256" fmla="*/ 306733 h 6622120"/>
              <a:gd name="connsiteX1257" fmla="*/ 2126339 w 6167549"/>
              <a:gd name="connsiteY1257" fmla="*/ 372700 h 6622120"/>
              <a:gd name="connsiteX1258" fmla="*/ 2060373 w 6167549"/>
              <a:gd name="connsiteY1258" fmla="*/ 372700 h 6622120"/>
              <a:gd name="connsiteX1259" fmla="*/ 2060373 w 6167549"/>
              <a:gd name="connsiteY1259" fmla="*/ 306733 h 6622120"/>
              <a:gd name="connsiteX1260" fmla="*/ 979533 w 6167549"/>
              <a:gd name="connsiteY1260" fmla="*/ 1387531 h 6622120"/>
              <a:gd name="connsiteX1261" fmla="*/ 1045494 w 6167549"/>
              <a:gd name="connsiteY1261" fmla="*/ 1387537 h 6622120"/>
              <a:gd name="connsiteX1262" fmla="*/ 1045499 w 6167549"/>
              <a:gd name="connsiteY1262" fmla="*/ 1453498 h 6622120"/>
              <a:gd name="connsiteX1263" fmla="*/ 979533 w 6167549"/>
              <a:gd name="connsiteY1263" fmla="*/ 1453498 h 6622120"/>
              <a:gd name="connsiteX1264" fmla="*/ 979533 w 6167549"/>
              <a:gd name="connsiteY1264" fmla="*/ 1387531 h 6622120"/>
              <a:gd name="connsiteX1265" fmla="*/ 1115027 w 6167549"/>
              <a:gd name="connsiteY1265" fmla="*/ 1252036 h 6622120"/>
              <a:gd name="connsiteX1266" fmla="*/ 1180993 w 6167549"/>
              <a:gd name="connsiteY1266" fmla="*/ 1252036 h 6622120"/>
              <a:gd name="connsiteX1267" fmla="*/ 1180993 w 6167549"/>
              <a:gd name="connsiteY1267" fmla="*/ 1318002 h 6622120"/>
              <a:gd name="connsiteX1268" fmla="*/ 1115027 w 6167549"/>
              <a:gd name="connsiteY1268" fmla="*/ 1318002 h 6622120"/>
              <a:gd name="connsiteX1269" fmla="*/ 1115027 w 6167549"/>
              <a:gd name="connsiteY1269" fmla="*/ 1252036 h 6622120"/>
              <a:gd name="connsiteX1270" fmla="*/ 1250527 w 6167549"/>
              <a:gd name="connsiteY1270" fmla="*/ 1116533 h 6622120"/>
              <a:gd name="connsiteX1271" fmla="*/ 1316493 w 6167549"/>
              <a:gd name="connsiteY1271" fmla="*/ 1116533 h 6622120"/>
              <a:gd name="connsiteX1272" fmla="*/ 1316493 w 6167549"/>
              <a:gd name="connsiteY1272" fmla="*/ 1182500 h 6622120"/>
              <a:gd name="connsiteX1273" fmla="*/ 1250527 w 6167549"/>
              <a:gd name="connsiteY1273" fmla="*/ 1182500 h 6622120"/>
              <a:gd name="connsiteX1274" fmla="*/ 1250527 w 6167549"/>
              <a:gd name="connsiteY1274" fmla="*/ 1116533 h 6622120"/>
              <a:gd name="connsiteX1275" fmla="*/ 842250 w 6167549"/>
              <a:gd name="connsiteY1275" fmla="*/ 1523032 h 6622120"/>
              <a:gd name="connsiteX1276" fmla="*/ 908217 w 6167549"/>
              <a:gd name="connsiteY1276" fmla="*/ 1523032 h 6622120"/>
              <a:gd name="connsiteX1277" fmla="*/ 908217 w 6167549"/>
              <a:gd name="connsiteY1277" fmla="*/ 1588998 h 6622120"/>
              <a:gd name="connsiteX1278" fmla="*/ 842250 w 6167549"/>
              <a:gd name="connsiteY1278" fmla="*/ 1588998 h 6622120"/>
              <a:gd name="connsiteX1279" fmla="*/ 842250 w 6167549"/>
              <a:gd name="connsiteY1279" fmla="*/ 1523032 h 6622120"/>
              <a:gd name="connsiteX1280" fmla="*/ 706742 w 6167549"/>
              <a:gd name="connsiteY1280" fmla="*/ 1658530 h 6622120"/>
              <a:gd name="connsiteX1281" fmla="*/ 772708 w 6167549"/>
              <a:gd name="connsiteY1281" fmla="*/ 1658530 h 6622120"/>
              <a:gd name="connsiteX1282" fmla="*/ 772708 w 6167549"/>
              <a:gd name="connsiteY1282" fmla="*/ 1724496 h 6622120"/>
              <a:gd name="connsiteX1283" fmla="*/ 706741 w 6167549"/>
              <a:gd name="connsiteY1283" fmla="*/ 1724496 h 6622120"/>
              <a:gd name="connsiteX1284" fmla="*/ 706742 w 6167549"/>
              <a:gd name="connsiteY1284" fmla="*/ 1658530 h 6622120"/>
              <a:gd name="connsiteX1285" fmla="*/ 574994 w 6167549"/>
              <a:gd name="connsiteY1285" fmla="*/ 1789154 h 6622120"/>
              <a:gd name="connsiteX1286" fmla="*/ 640960 w 6167549"/>
              <a:gd name="connsiteY1286" fmla="*/ 1789154 h 6622120"/>
              <a:gd name="connsiteX1287" fmla="*/ 640961 w 6167549"/>
              <a:gd name="connsiteY1287" fmla="*/ 1855120 h 6622120"/>
              <a:gd name="connsiteX1288" fmla="*/ 574994 w 6167549"/>
              <a:gd name="connsiteY1288" fmla="*/ 1855120 h 6622120"/>
              <a:gd name="connsiteX1289" fmla="*/ 574994 w 6167549"/>
              <a:gd name="connsiteY1289" fmla="*/ 1789154 h 6622120"/>
              <a:gd name="connsiteX1290" fmla="*/ 437712 w 6167549"/>
              <a:gd name="connsiteY1290" fmla="*/ 1924654 h 6622120"/>
              <a:gd name="connsiteX1291" fmla="*/ 503679 w 6167549"/>
              <a:gd name="connsiteY1291" fmla="*/ 1924654 h 6622120"/>
              <a:gd name="connsiteX1292" fmla="*/ 503679 w 6167549"/>
              <a:gd name="connsiteY1292" fmla="*/ 1990620 h 6622120"/>
              <a:gd name="connsiteX1293" fmla="*/ 437712 w 6167549"/>
              <a:gd name="connsiteY1293" fmla="*/ 1990620 h 6622120"/>
              <a:gd name="connsiteX1294" fmla="*/ 437712 w 6167549"/>
              <a:gd name="connsiteY1294" fmla="*/ 1924654 h 6622120"/>
              <a:gd name="connsiteX1295" fmla="*/ 302204 w 6167549"/>
              <a:gd name="connsiteY1295" fmla="*/ 2060151 h 6622120"/>
              <a:gd name="connsiteX1296" fmla="*/ 368170 w 6167549"/>
              <a:gd name="connsiteY1296" fmla="*/ 2060151 h 6622120"/>
              <a:gd name="connsiteX1297" fmla="*/ 368170 w 6167549"/>
              <a:gd name="connsiteY1297" fmla="*/ 2126117 h 6622120"/>
              <a:gd name="connsiteX1298" fmla="*/ 302204 w 6167549"/>
              <a:gd name="connsiteY1298" fmla="*/ 2126117 h 6622120"/>
              <a:gd name="connsiteX1299" fmla="*/ 302204 w 6167549"/>
              <a:gd name="connsiteY1299" fmla="*/ 2060151 h 6622120"/>
              <a:gd name="connsiteX1300" fmla="*/ 1787172 w 6167549"/>
              <a:gd name="connsiteY1300" fmla="*/ 294623 h 6622120"/>
              <a:gd name="connsiteX1301" fmla="*/ 1853138 w 6167549"/>
              <a:gd name="connsiteY1301" fmla="*/ 294623 h 6622120"/>
              <a:gd name="connsiteX1302" fmla="*/ 1853138 w 6167549"/>
              <a:gd name="connsiteY1302" fmla="*/ 360589 h 6622120"/>
              <a:gd name="connsiteX1303" fmla="*/ 1787172 w 6167549"/>
              <a:gd name="connsiteY1303" fmla="*/ 360589 h 6622120"/>
              <a:gd name="connsiteX1304" fmla="*/ 1787172 w 6167549"/>
              <a:gd name="connsiteY1304" fmla="*/ 294623 h 6622120"/>
              <a:gd name="connsiteX1305" fmla="*/ 1649889 w 6167549"/>
              <a:gd name="connsiteY1305" fmla="*/ 430124 h 6622120"/>
              <a:gd name="connsiteX1306" fmla="*/ 1715856 w 6167549"/>
              <a:gd name="connsiteY1306" fmla="*/ 430123 h 6622120"/>
              <a:gd name="connsiteX1307" fmla="*/ 1715855 w 6167549"/>
              <a:gd name="connsiteY1307" fmla="*/ 496090 h 6622120"/>
              <a:gd name="connsiteX1308" fmla="*/ 1649889 w 6167549"/>
              <a:gd name="connsiteY1308" fmla="*/ 496090 h 6622120"/>
              <a:gd name="connsiteX1309" fmla="*/ 1649889 w 6167549"/>
              <a:gd name="connsiteY1309" fmla="*/ 430124 h 6622120"/>
              <a:gd name="connsiteX1310" fmla="*/ 1514389 w 6167549"/>
              <a:gd name="connsiteY1310" fmla="*/ 565624 h 6622120"/>
              <a:gd name="connsiteX1311" fmla="*/ 1580355 w 6167549"/>
              <a:gd name="connsiteY1311" fmla="*/ 565624 h 6622120"/>
              <a:gd name="connsiteX1312" fmla="*/ 1580355 w 6167549"/>
              <a:gd name="connsiteY1312" fmla="*/ 631591 h 6622120"/>
              <a:gd name="connsiteX1313" fmla="*/ 1514389 w 6167549"/>
              <a:gd name="connsiteY1313" fmla="*/ 631591 h 6622120"/>
              <a:gd name="connsiteX1314" fmla="*/ 1514389 w 6167549"/>
              <a:gd name="connsiteY1314" fmla="*/ 565624 h 6622120"/>
              <a:gd name="connsiteX1315" fmla="*/ 1243389 w 6167549"/>
              <a:gd name="connsiteY1315" fmla="*/ 836623 h 6622120"/>
              <a:gd name="connsiteX1316" fmla="*/ 1309355 w 6167549"/>
              <a:gd name="connsiteY1316" fmla="*/ 836623 h 6622120"/>
              <a:gd name="connsiteX1317" fmla="*/ 1309355 w 6167549"/>
              <a:gd name="connsiteY1317" fmla="*/ 902589 h 6622120"/>
              <a:gd name="connsiteX1318" fmla="*/ 1243389 w 6167549"/>
              <a:gd name="connsiteY1318" fmla="*/ 902589 h 6622120"/>
              <a:gd name="connsiteX1319" fmla="*/ 1243389 w 6167549"/>
              <a:gd name="connsiteY1319" fmla="*/ 836623 h 6622120"/>
              <a:gd name="connsiteX1320" fmla="*/ 1378889 w 6167549"/>
              <a:gd name="connsiteY1320" fmla="*/ 701122 h 6622120"/>
              <a:gd name="connsiteX1321" fmla="*/ 1444856 w 6167549"/>
              <a:gd name="connsiteY1321" fmla="*/ 701122 h 6622120"/>
              <a:gd name="connsiteX1322" fmla="*/ 1444856 w 6167549"/>
              <a:gd name="connsiteY1322" fmla="*/ 767089 h 6622120"/>
              <a:gd name="connsiteX1323" fmla="*/ 1378889 w 6167549"/>
              <a:gd name="connsiteY1323" fmla="*/ 767089 h 6622120"/>
              <a:gd name="connsiteX1324" fmla="*/ 1378889 w 6167549"/>
              <a:gd name="connsiteY1324" fmla="*/ 701122 h 6622120"/>
              <a:gd name="connsiteX1325" fmla="*/ 1106108 w 6167549"/>
              <a:gd name="connsiteY1325" fmla="*/ 972125 h 6622120"/>
              <a:gd name="connsiteX1326" fmla="*/ 1172075 w 6167549"/>
              <a:gd name="connsiteY1326" fmla="*/ 972125 h 6622120"/>
              <a:gd name="connsiteX1327" fmla="*/ 1172074 w 6167549"/>
              <a:gd name="connsiteY1327" fmla="*/ 1038091 h 6622120"/>
              <a:gd name="connsiteX1328" fmla="*/ 1106108 w 6167549"/>
              <a:gd name="connsiteY1328" fmla="*/ 1038091 h 6622120"/>
              <a:gd name="connsiteX1329" fmla="*/ 1106108 w 6167549"/>
              <a:gd name="connsiteY1329" fmla="*/ 972125 h 6622120"/>
              <a:gd name="connsiteX1330" fmla="*/ 835114 w 6167549"/>
              <a:gd name="connsiteY1330" fmla="*/ 1243118 h 6622120"/>
              <a:gd name="connsiteX1331" fmla="*/ 901075 w 6167549"/>
              <a:gd name="connsiteY1331" fmla="*/ 1243124 h 6622120"/>
              <a:gd name="connsiteX1332" fmla="*/ 901080 w 6167549"/>
              <a:gd name="connsiteY1332" fmla="*/ 1309084 h 6622120"/>
              <a:gd name="connsiteX1333" fmla="*/ 835114 w 6167549"/>
              <a:gd name="connsiteY1333" fmla="*/ 1309084 h 6622120"/>
              <a:gd name="connsiteX1334" fmla="*/ 835114 w 6167549"/>
              <a:gd name="connsiteY1334" fmla="*/ 1243118 h 6622120"/>
              <a:gd name="connsiteX1335" fmla="*/ 970605 w 6167549"/>
              <a:gd name="connsiteY1335" fmla="*/ 1107623 h 6622120"/>
              <a:gd name="connsiteX1336" fmla="*/ 1036572 w 6167549"/>
              <a:gd name="connsiteY1336" fmla="*/ 1107623 h 6622120"/>
              <a:gd name="connsiteX1337" fmla="*/ 1036572 w 6167549"/>
              <a:gd name="connsiteY1337" fmla="*/ 1173589 h 6622120"/>
              <a:gd name="connsiteX1338" fmla="*/ 970605 w 6167549"/>
              <a:gd name="connsiteY1338" fmla="*/ 1173589 h 6622120"/>
              <a:gd name="connsiteX1339" fmla="*/ 970605 w 6167549"/>
              <a:gd name="connsiteY1339" fmla="*/ 1107623 h 6622120"/>
              <a:gd name="connsiteX1340" fmla="*/ 1915935 w 6167549"/>
              <a:gd name="connsiteY1340" fmla="*/ 162279 h 6622120"/>
              <a:gd name="connsiteX1341" fmla="*/ 1981902 w 6167549"/>
              <a:gd name="connsiteY1341" fmla="*/ 162279 h 6622120"/>
              <a:gd name="connsiteX1342" fmla="*/ 1981902 w 6167549"/>
              <a:gd name="connsiteY1342" fmla="*/ 228245 h 6622120"/>
              <a:gd name="connsiteX1343" fmla="*/ 1915935 w 6167549"/>
              <a:gd name="connsiteY1343" fmla="*/ 228245 h 6622120"/>
              <a:gd name="connsiteX1344" fmla="*/ 1915935 w 6167549"/>
              <a:gd name="connsiteY1344" fmla="*/ 162279 h 6622120"/>
              <a:gd name="connsiteX1345" fmla="*/ 697829 w 6167549"/>
              <a:gd name="connsiteY1345" fmla="*/ 1378619 h 6622120"/>
              <a:gd name="connsiteX1346" fmla="*/ 763796 w 6167549"/>
              <a:gd name="connsiteY1346" fmla="*/ 1378619 h 6622120"/>
              <a:gd name="connsiteX1347" fmla="*/ 763796 w 6167549"/>
              <a:gd name="connsiteY1347" fmla="*/ 1444586 h 6622120"/>
              <a:gd name="connsiteX1348" fmla="*/ 697829 w 6167549"/>
              <a:gd name="connsiteY1348" fmla="*/ 1444586 h 6622120"/>
              <a:gd name="connsiteX1349" fmla="*/ 697829 w 6167549"/>
              <a:gd name="connsiteY1349" fmla="*/ 1378619 h 6622120"/>
              <a:gd name="connsiteX1350" fmla="*/ 562321 w 6167549"/>
              <a:gd name="connsiteY1350" fmla="*/ 1514119 h 6622120"/>
              <a:gd name="connsiteX1351" fmla="*/ 628290 w 6167549"/>
              <a:gd name="connsiteY1351" fmla="*/ 1514118 h 6622120"/>
              <a:gd name="connsiteX1352" fmla="*/ 628290 w 6167549"/>
              <a:gd name="connsiteY1352" fmla="*/ 1580085 h 6622120"/>
              <a:gd name="connsiteX1353" fmla="*/ 562321 w 6167549"/>
              <a:gd name="connsiteY1353" fmla="*/ 1580085 h 6622120"/>
              <a:gd name="connsiteX1354" fmla="*/ 562321 w 6167549"/>
              <a:gd name="connsiteY1354" fmla="*/ 1514119 h 6622120"/>
              <a:gd name="connsiteX1355" fmla="*/ 430574 w 6167549"/>
              <a:gd name="connsiteY1355" fmla="*/ 1644739 h 6622120"/>
              <a:gd name="connsiteX1356" fmla="*/ 496541 w 6167549"/>
              <a:gd name="connsiteY1356" fmla="*/ 1644740 h 6622120"/>
              <a:gd name="connsiteX1357" fmla="*/ 496541 w 6167549"/>
              <a:gd name="connsiteY1357" fmla="*/ 1710706 h 6622120"/>
              <a:gd name="connsiteX1358" fmla="*/ 430574 w 6167549"/>
              <a:gd name="connsiteY1358" fmla="*/ 1710706 h 6622120"/>
              <a:gd name="connsiteX1359" fmla="*/ 430574 w 6167549"/>
              <a:gd name="connsiteY1359" fmla="*/ 1644739 h 6622120"/>
              <a:gd name="connsiteX1360" fmla="*/ 293290 w 6167549"/>
              <a:gd name="connsiteY1360" fmla="*/ 1780240 h 6622120"/>
              <a:gd name="connsiteX1361" fmla="*/ 359257 w 6167549"/>
              <a:gd name="connsiteY1361" fmla="*/ 1780240 h 6622120"/>
              <a:gd name="connsiteX1362" fmla="*/ 359257 w 6167549"/>
              <a:gd name="connsiteY1362" fmla="*/ 1846207 h 6622120"/>
              <a:gd name="connsiteX1363" fmla="*/ 293290 w 6167549"/>
              <a:gd name="connsiteY1363" fmla="*/ 1846207 h 6622120"/>
              <a:gd name="connsiteX1364" fmla="*/ 293290 w 6167549"/>
              <a:gd name="connsiteY1364" fmla="*/ 1780240 h 6622120"/>
              <a:gd name="connsiteX1365" fmla="*/ 157783 w 6167549"/>
              <a:gd name="connsiteY1365" fmla="*/ 1915739 h 6622120"/>
              <a:gd name="connsiteX1366" fmla="*/ 223751 w 6167549"/>
              <a:gd name="connsiteY1366" fmla="*/ 1915739 h 6622120"/>
              <a:gd name="connsiteX1367" fmla="*/ 223751 w 6167549"/>
              <a:gd name="connsiteY1367" fmla="*/ 1981705 h 6622120"/>
              <a:gd name="connsiteX1368" fmla="*/ 157783 w 6167549"/>
              <a:gd name="connsiteY1368" fmla="*/ 1981705 h 6622120"/>
              <a:gd name="connsiteX1369" fmla="*/ 157783 w 6167549"/>
              <a:gd name="connsiteY1369" fmla="*/ 1915739 h 6622120"/>
              <a:gd name="connsiteX1370" fmla="*/ 1642756 w 6167549"/>
              <a:gd name="connsiteY1370" fmla="*/ 150210 h 6622120"/>
              <a:gd name="connsiteX1371" fmla="*/ 1708723 w 6167549"/>
              <a:gd name="connsiteY1371" fmla="*/ 150210 h 6622120"/>
              <a:gd name="connsiteX1372" fmla="*/ 1708723 w 6167549"/>
              <a:gd name="connsiteY1372" fmla="*/ 216176 h 6622120"/>
              <a:gd name="connsiteX1373" fmla="*/ 1642756 w 6167549"/>
              <a:gd name="connsiteY1373" fmla="*/ 216176 h 6622120"/>
              <a:gd name="connsiteX1374" fmla="*/ 1642756 w 6167549"/>
              <a:gd name="connsiteY1374" fmla="*/ 150210 h 6622120"/>
              <a:gd name="connsiteX1375" fmla="*/ 1778256 w 6167549"/>
              <a:gd name="connsiteY1375" fmla="*/ 14709 h 6622120"/>
              <a:gd name="connsiteX1376" fmla="*/ 1844222 w 6167549"/>
              <a:gd name="connsiteY1376" fmla="*/ 14709 h 6622120"/>
              <a:gd name="connsiteX1377" fmla="*/ 1844222 w 6167549"/>
              <a:gd name="connsiteY1377" fmla="*/ 80675 h 6622120"/>
              <a:gd name="connsiteX1378" fmla="*/ 1778256 w 6167549"/>
              <a:gd name="connsiteY1378" fmla="*/ 80676 h 6622120"/>
              <a:gd name="connsiteX1379" fmla="*/ 1778256 w 6167549"/>
              <a:gd name="connsiteY1379" fmla="*/ 14709 h 6622120"/>
              <a:gd name="connsiteX1380" fmla="*/ 1369975 w 6167549"/>
              <a:gd name="connsiteY1380" fmla="*/ 421210 h 6622120"/>
              <a:gd name="connsiteX1381" fmla="*/ 1435941 w 6167549"/>
              <a:gd name="connsiteY1381" fmla="*/ 421209 h 6622120"/>
              <a:gd name="connsiteX1382" fmla="*/ 1435941 w 6167549"/>
              <a:gd name="connsiteY1382" fmla="*/ 487176 h 6622120"/>
              <a:gd name="connsiteX1383" fmla="*/ 1369975 w 6167549"/>
              <a:gd name="connsiteY1383" fmla="*/ 487176 h 6622120"/>
              <a:gd name="connsiteX1384" fmla="*/ 1369975 w 6167549"/>
              <a:gd name="connsiteY1384" fmla="*/ 421210 h 6622120"/>
              <a:gd name="connsiteX1385" fmla="*/ 1505472 w 6167549"/>
              <a:gd name="connsiteY1385" fmla="*/ 285710 h 6622120"/>
              <a:gd name="connsiteX1386" fmla="*/ 1571438 w 6167549"/>
              <a:gd name="connsiteY1386" fmla="*/ 285710 h 6622120"/>
              <a:gd name="connsiteX1387" fmla="*/ 1571438 w 6167549"/>
              <a:gd name="connsiteY1387" fmla="*/ 351676 h 6622120"/>
              <a:gd name="connsiteX1388" fmla="*/ 1505472 w 6167549"/>
              <a:gd name="connsiteY1388" fmla="*/ 351676 h 6622120"/>
              <a:gd name="connsiteX1389" fmla="*/ 1505472 w 6167549"/>
              <a:gd name="connsiteY1389" fmla="*/ 285710 h 6622120"/>
              <a:gd name="connsiteX1390" fmla="*/ 1234472 w 6167549"/>
              <a:gd name="connsiteY1390" fmla="*/ 554928 h 6622120"/>
              <a:gd name="connsiteX1391" fmla="*/ 1300439 w 6167549"/>
              <a:gd name="connsiteY1391" fmla="*/ 554928 h 6622120"/>
              <a:gd name="connsiteX1392" fmla="*/ 1300439 w 6167549"/>
              <a:gd name="connsiteY1392" fmla="*/ 620894 h 6622120"/>
              <a:gd name="connsiteX1393" fmla="*/ 1234472 w 6167549"/>
              <a:gd name="connsiteY1393" fmla="*/ 620894 h 6622120"/>
              <a:gd name="connsiteX1394" fmla="*/ 1234472 w 6167549"/>
              <a:gd name="connsiteY1394" fmla="*/ 554928 h 6622120"/>
              <a:gd name="connsiteX1395" fmla="*/ 961691 w 6167549"/>
              <a:gd name="connsiteY1395" fmla="*/ 825929 h 6622120"/>
              <a:gd name="connsiteX1396" fmla="*/ 1027657 w 6167549"/>
              <a:gd name="connsiteY1396" fmla="*/ 825929 h 6622120"/>
              <a:gd name="connsiteX1397" fmla="*/ 1027657 w 6167549"/>
              <a:gd name="connsiteY1397" fmla="*/ 891895 h 6622120"/>
              <a:gd name="connsiteX1398" fmla="*/ 961691 w 6167549"/>
              <a:gd name="connsiteY1398" fmla="*/ 891895 h 6622120"/>
              <a:gd name="connsiteX1399" fmla="*/ 961691 w 6167549"/>
              <a:gd name="connsiteY1399" fmla="*/ 825929 h 6622120"/>
              <a:gd name="connsiteX1400" fmla="*/ 1097192 w 6167549"/>
              <a:gd name="connsiteY1400" fmla="*/ 690428 h 6622120"/>
              <a:gd name="connsiteX1401" fmla="*/ 1163158 w 6167549"/>
              <a:gd name="connsiteY1401" fmla="*/ 690428 h 6622120"/>
              <a:gd name="connsiteX1402" fmla="*/ 1163158 w 6167549"/>
              <a:gd name="connsiteY1402" fmla="*/ 756394 h 6622120"/>
              <a:gd name="connsiteX1403" fmla="*/ 1097192 w 6167549"/>
              <a:gd name="connsiteY1403" fmla="*/ 756394 h 6622120"/>
              <a:gd name="connsiteX1404" fmla="*/ 1097192 w 6167549"/>
              <a:gd name="connsiteY1404" fmla="*/ 690428 h 6622120"/>
              <a:gd name="connsiteX1405" fmla="*/ 826191 w 6167549"/>
              <a:gd name="connsiteY1405" fmla="*/ 961428 h 6622120"/>
              <a:gd name="connsiteX1406" fmla="*/ 892157 w 6167549"/>
              <a:gd name="connsiteY1406" fmla="*/ 961428 h 6622120"/>
              <a:gd name="connsiteX1407" fmla="*/ 892157 w 6167549"/>
              <a:gd name="connsiteY1407" fmla="*/ 1027394 h 6622120"/>
              <a:gd name="connsiteX1408" fmla="*/ 826190 w 6167549"/>
              <a:gd name="connsiteY1408" fmla="*/ 1027394 h 6622120"/>
              <a:gd name="connsiteX1409" fmla="*/ 826191 w 6167549"/>
              <a:gd name="connsiteY1409" fmla="*/ 961428 h 6622120"/>
              <a:gd name="connsiteX1410" fmla="*/ 688914 w 6167549"/>
              <a:gd name="connsiteY1410" fmla="*/ 1096923 h 6622120"/>
              <a:gd name="connsiteX1411" fmla="*/ 754874 w 6167549"/>
              <a:gd name="connsiteY1411" fmla="*/ 1096929 h 6622120"/>
              <a:gd name="connsiteX1412" fmla="*/ 754880 w 6167549"/>
              <a:gd name="connsiteY1412" fmla="*/ 1162889 h 6622120"/>
              <a:gd name="connsiteX1413" fmla="*/ 688914 w 6167549"/>
              <a:gd name="connsiteY1413" fmla="*/ 1162889 h 6622120"/>
              <a:gd name="connsiteX1414" fmla="*/ 688914 w 6167549"/>
              <a:gd name="connsiteY1414" fmla="*/ 1096923 h 6622120"/>
              <a:gd name="connsiteX1415" fmla="*/ 553411 w 6167549"/>
              <a:gd name="connsiteY1415" fmla="*/ 1232424 h 6622120"/>
              <a:gd name="connsiteX1416" fmla="*/ 619380 w 6167549"/>
              <a:gd name="connsiteY1416" fmla="*/ 1232423 h 6622120"/>
              <a:gd name="connsiteX1417" fmla="*/ 619380 w 6167549"/>
              <a:gd name="connsiteY1417" fmla="*/ 1298390 h 6622120"/>
              <a:gd name="connsiteX1418" fmla="*/ 553411 w 6167549"/>
              <a:gd name="connsiteY1418" fmla="*/ 1298390 h 6622120"/>
              <a:gd name="connsiteX1419" fmla="*/ 553411 w 6167549"/>
              <a:gd name="connsiteY1419" fmla="*/ 1232424 h 6622120"/>
              <a:gd name="connsiteX1420" fmla="*/ 417910 w 6167549"/>
              <a:gd name="connsiteY1420" fmla="*/ 1367923 h 6622120"/>
              <a:gd name="connsiteX1421" fmla="*/ 483877 w 6167549"/>
              <a:gd name="connsiteY1421" fmla="*/ 1367923 h 6622120"/>
              <a:gd name="connsiteX1422" fmla="*/ 483876 w 6167549"/>
              <a:gd name="connsiteY1422" fmla="*/ 1433889 h 6622120"/>
              <a:gd name="connsiteX1423" fmla="*/ 417910 w 6167549"/>
              <a:gd name="connsiteY1423" fmla="*/ 1433889 h 6622120"/>
              <a:gd name="connsiteX1424" fmla="*/ 417910 w 6167549"/>
              <a:gd name="connsiteY1424" fmla="*/ 1367923 h 6622120"/>
              <a:gd name="connsiteX1425" fmla="*/ 284373 w 6167549"/>
              <a:gd name="connsiteY1425" fmla="*/ 1498544 h 6622120"/>
              <a:gd name="connsiteX1426" fmla="*/ 350340 w 6167549"/>
              <a:gd name="connsiteY1426" fmla="*/ 1498544 h 6622120"/>
              <a:gd name="connsiteX1427" fmla="*/ 350340 w 6167549"/>
              <a:gd name="connsiteY1427" fmla="*/ 1564510 h 6622120"/>
              <a:gd name="connsiteX1428" fmla="*/ 284373 w 6167549"/>
              <a:gd name="connsiteY1428" fmla="*/ 1564510 h 6622120"/>
              <a:gd name="connsiteX1429" fmla="*/ 284373 w 6167549"/>
              <a:gd name="connsiteY1429" fmla="*/ 1498544 h 6622120"/>
              <a:gd name="connsiteX1430" fmla="*/ 148872 w 6167549"/>
              <a:gd name="connsiteY1430" fmla="*/ 1634044 h 6622120"/>
              <a:gd name="connsiteX1431" fmla="*/ 214840 w 6167549"/>
              <a:gd name="connsiteY1431" fmla="*/ 1634044 h 6622120"/>
              <a:gd name="connsiteX1432" fmla="*/ 214840 w 6167549"/>
              <a:gd name="connsiteY1432" fmla="*/ 1700010 h 6622120"/>
              <a:gd name="connsiteX1433" fmla="*/ 148872 w 6167549"/>
              <a:gd name="connsiteY1433" fmla="*/ 1700010 h 6622120"/>
              <a:gd name="connsiteX1434" fmla="*/ 148872 w 6167549"/>
              <a:gd name="connsiteY1434" fmla="*/ 1634044 h 6622120"/>
              <a:gd name="connsiteX1435" fmla="*/ 13371 w 6167549"/>
              <a:gd name="connsiteY1435" fmla="*/ 1769543 h 6622120"/>
              <a:gd name="connsiteX1436" fmla="*/ 79337 w 6167549"/>
              <a:gd name="connsiteY1436" fmla="*/ 1769543 h 6622120"/>
              <a:gd name="connsiteX1437" fmla="*/ 79337 w 6167549"/>
              <a:gd name="connsiteY1437" fmla="*/ 1835509 h 6622120"/>
              <a:gd name="connsiteX1438" fmla="*/ 13371 w 6167549"/>
              <a:gd name="connsiteY1438" fmla="*/ 1835509 h 6622120"/>
              <a:gd name="connsiteX1439" fmla="*/ 13371 w 6167549"/>
              <a:gd name="connsiteY1439" fmla="*/ 1769543 h 66221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</a:cxnLst>
            <a:rect l="l" t="t" r="r" b="b"/>
            <a:pathLst>
              <a:path w="6167549" h="6622120">
                <a:moveTo>
                  <a:pt x="5590958" y="5734657"/>
                </a:moveTo>
                <a:cubicBezTo>
                  <a:pt x="5608787" y="5715044"/>
                  <a:pt x="5637312" y="5716828"/>
                  <a:pt x="5656925" y="5734657"/>
                </a:cubicBezTo>
                <a:cubicBezTo>
                  <a:pt x="5674754" y="5752486"/>
                  <a:pt x="5674754" y="5782794"/>
                  <a:pt x="5656925" y="5800623"/>
                </a:cubicBezTo>
                <a:cubicBezTo>
                  <a:pt x="5639096" y="5818452"/>
                  <a:pt x="5608787" y="5818452"/>
                  <a:pt x="5590958" y="5800623"/>
                </a:cubicBezTo>
                <a:cubicBezTo>
                  <a:pt x="5573129" y="5782794"/>
                  <a:pt x="5573129" y="5752486"/>
                  <a:pt x="5590958" y="5734657"/>
                </a:cubicBezTo>
                <a:close/>
                <a:moveTo>
                  <a:pt x="5182690" y="6141156"/>
                </a:moveTo>
                <a:cubicBezTo>
                  <a:pt x="5200519" y="6121543"/>
                  <a:pt x="5229045" y="6121543"/>
                  <a:pt x="5248656" y="6141156"/>
                </a:cubicBezTo>
                <a:cubicBezTo>
                  <a:pt x="5266485" y="6158985"/>
                  <a:pt x="5266486" y="6189294"/>
                  <a:pt x="5248656" y="6207123"/>
                </a:cubicBezTo>
                <a:cubicBezTo>
                  <a:pt x="5230827" y="6224952"/>
                  <a:pt x="5200519" y="6224951"/>
                  <a:pt x="5182690" y="6207122"/>
                </a:cubicBezTo>
                <a:cubicBezTo>
                  <a:pt x="5164861" y="6189294"/>
                  <a:pt x="5164861" y="6158985"/>
                  <a:pt x="5182690" y="6141156"/>
                </a:cubicBezTo>
                <a:close/>
                <a:moveTo>
                  <a:pt x="5453676" y="5870158"/>
                </a:moveTo>
                <a:cubicBezTo>
                  <a:pt x="5471505" y="5850545"/>
                  <a:pt x="5501813" y="5850545"/>
                  <a:pt x="5519642" y="5870158"/>
                </a:cubicBezTo>
                <a:cubicBezTo>
                  <a:pt x="5537471" y="5887987"/>
                  <a:pt x="5537471" y="5918295"/>
                  <a:pt x="5519643" y="5936124"/>
                </a:cubicBezTo>
                <a:cubicBezTo>
                  <a:pt x="5501814" y="5953953"/>
                  <a:pt x="5471505" y="5953953"/>
                  <a:pt x="5453676" y="5936124"/>
                </a:cubicBezTo>
                <a:cubicBezTo>
                  <a:pt x="5435847" y="5918295"/>
                  <a:pt x="5435847" y="5887987"/>
                  <a:pt x="5453676" y="5870158"/>
                </a:cubicBezTo>
                <a:close/>
                <a:moveTo>
                  <a:pt x="5318176" y="6005658"/>
                </a:moveTo>
                <a:cubicBezTo>
                  <a:pt x="5336005" y="5986045"/>
                  <a:pt x="5366313" y="5986044"/>
                  <a:pt x="5384142" y="6005657"/>
                </a:cubicBezTo>
                <a:cubicBezTo>
                  <a:pt x="5401971" y="6023486"/>
                  <a:pt x="5401971" y="6053795"/>
                  <a:pt x="5384142" y="6071624"/>
                </a:cubicBezTo>
                <a:cubicBezTo>
                  <a:pt x="5366313" y="6089453"/>
                  <a:pt x="5336005" y="6089453"/>
                  <a:pt x="5318176" y="6071624"/>
                </a:cubicBezTo>
                <a:cubicBezTo>
                  <a:pt x="5300347" y="6053795"/>
                  <a:pt x="5300347" y="6023487"/>
                  <a:pt x="5318176" y="6005658"/>
                </a:cubicBezTo>
                <a:close/>
                <a:moveTo>
                  <a:pt x="5855287" y="5466865"/>
                </a:moveTo>
                <a:cubicBezTo>
                  <a:pt x="5873116" y="5449036"/>
                  <a:pt x="5903424" y="5449036"/>
                  <a:pt x="5921253" y="5466865"/>
                </a:cubicBezTo>
                <a:cubicBezTo>
                  <a:pt x="5939082" y="5484694"/>
                  <a:pt x="5939082" y="5515002"/>
                  <a:pt x="5921253" y="5532831"/>
                </a:cubicBezTo>
                <a:cubicBezTo>
                  <a:pt x="5903424" y="5550660"/>
                  <a:pt x="5873116" y="5550660"/>
                  <a:pt x="5855287" y="5532831"/>
                </a:cubicBezTo>
                <a:cubicBezTo>
                  <a:pt x="5837458" y="5515002"/>
                  <a:pt x="5837458" y="5484694"/>
                  <a:pt x="5855287" y="5466865"/>
                </a:cubicBezTo>
                <a:close/>
                <a:moveTo>
                  <a:pt x="5719787" y="5602362"/>
                </a:moveTo>
                <a:cubicBezTo>
                  <a:pt x="5737616" y="5584533"/>
                  <a:pt x="5767924" y="5584533"/>
                  <a:pt x="5785753" y="5602362"/>
                </a:cubicBezTo>
                <a:cubicBezTo>
                  <a:pt x="5803582" y="5620191"/>
                  <a:pt x="5803582" y="5650499"/>
                  <a:pt x="5785753" y="5668328"/>
                </a:cubicBezTo>
                <a:cubicBezTo>
                  <a:pt x="5767924" y="5686157"/>
                  <a:pt x="5737616" y="5686158"/>
                  <a:pt x="5719787" y="5668329"/>
                </a:cubicBezTo>
                <a:cubicBezTo>
                  <a:pt x="5701958" y="5650500"/>
                  <a:pt x="5701958" y="5620191"/>
                  <a:pt x="5719787" y="5602362"/>
                </a:cubicBezTo>
                <a:close/>
                <a:moveTo>
                  <a:pt x="4778165" y="6542783"/>
                </a:moveTo>
                <a:cubicBezTo>
                  <a:pt x="4795994" y="6523170"/>
                  <a:pt x="4824520" y="6523170"/>
                  <a:pt x="4844131" y="6542782"/>
                </a:cubicBezTo>
                <a:cubicBezTo>
                  <a:pt x="4861960" y="6560611"/>
                  <a:pt x="4861960" y="6590920"/>
                  <a:pt x="4844131" y="6608749"/>
                </a:cubicBezTo>
                <a:cubicBezTo>
                  <a:pt x="4826302" y="6626578"/>
                  <a:pt x="4795993" y="6626578"/>
                  <a:pt x="4778164" y="6608749"/>
                </a:cubicBezTo>
                <a:cubicBezTo>
                  <a:pt x="4760335" y="6590920"/>
                  <a:pt x="4760336" y="6560612"/>
                  <a:pt x="4778165" y="6542783"/>
                </a:cubicBezTo>
                <a:close/>
                <a:moveTo>
                  <a:pt x="5049157" y="6271777"/>
                </a:moveTo>
                <a:cubicBezTo>
                  <a:pt x="5066986" y="6252164"/>
                  <a:pt x="5097294" y="6252164"/>
                  <a:pt x="5115123" y="6271777"/>
                </a:cubicBezTo>
                <a:cubicBezTo>
                  <a:pt x="5132952" y="6289606"/>
                  <a:pt x="5132952" y="6319915"/>
                  <a:pt x="5115124" y="6337744"/>
                </a:cubicBezTo>
                <a:cubicBezTo>
                  <a:pt x="5097295" y="6355573"/>
                  <a:pt x="5066986" y="6355572"/>
                  <a:pt x="5049157" y="6337743"/>
                </a:cubicBezTo>
                <a:cubicBezTo>
                  <a:pt x="5031328" y="6319914"/>
                  <a:pt x="5031328" y="6289606"/>
                  <a:pt x="5049157" y="6271777"/>
                </a:cubicBezTo>
                <a:close/>
                <a:moveTo>
                  <a:pt x="4913651" y="6407284"/>
                </a:moveTo>
                <a:cubicBezTo>
                  <a:pt x="4931479" y="6387671"/>
                  <a:pt x="4961788" y="6387671"/>
                  <a:pt x="4979617" y="6407284"/>
                </a:cubicBezTo>
                <a:cubicBezTo>
                  <a:pt x="4997446" y="6425113"/>
                  <a:pt x="4997446" y="6455421"/>
                  <a:pt x="4979617" y="6473250"/>
                </a:cubicBezTo>
                <a:cubicBezTo>
                  <a:pt x="4961788" y="6491079"/>
                  <a:pt x="4931479" y="6491079"/>
                  <a:pt x="4913650" y="6473250"/>
                </a:cubicBezTo>
                <a:cubicBezTo>
                  <a:pt x="4895821" y="6455421"/>
                  <a:pt x="4895822" y="6425113"/>
                  <a:pt x="4913651" y="6407284"/>
                </a:cubicBezTo>
                <a:close/>
                <a:moveTo>
                  <a:pt x="5582077" y="5452960"/>
                </a:moveTo>
                <a:cubicBezTo>
                  <a:pt x="5599906" y="5435131"/>
                  <a:pt x="5630214" y="5435131"/>
                  <a:pt x="5648043" y="5452960"/>
                </a:cubicBezTo>
                <a:cubicBezTo>
                  <a:pt x="5665872" y="5470789"/>
                  <a:pt x="5665872" y="5501097"/>
                  <a:pt x="5648044" y="5518926"/>
                </a:cubicBezTo>
                <a:cubicBezTo>
                  <a:pt x="5630215" y="5536755"/>
                  <a:pt x="5599906" y="5536755"/>
                  <a:pt x="5582077" y="5518926"/>
                </a:cubicBezTo>
                <a:cubicBezTo>
                  <a:pt x="5564248" y="5501097"/>
                  <a:pt x="5564248" y="5470789"/>
                  <a:pt x="5582077" y="5452960"/>
                </a:cubicBezTo>
                <a:close/>
                <a:moveTo>
                  <a:pt x="5444792" y="5588461"/>
                </a:moveTo>
                <a:cubicBezTo>
                  <a:pt x="5464403" y="5570632"/>
                  <a:pt x="5492929" y="5570632"/>
                  <a:pt x="5510758" y="5588461"/>
                </a:cubicBezTo>
                <a:cubicBezTo>
                  <a:pt x="5528587" y="5606290"/>
                  <a:pt x="5528587" y="5636598"/>
                  <a:pt x="5510758" y="5654427"/>
                </a:cubicBezTo>
                <a:cubicBezTo>
                  <a:pt x="5492929" y="5672256"/>
                  <a:pt x="5462620" y="5672256"/>
                  <a:pt x="5444791" y="5654427"/>
                </a:cubicBezTo>
                <a:cubicBezTo>
                  <a:pt x="5426963" y="5636598"/>
                  <a:pt x="5426963" y="5606290"/>
                  <a:pt x="5444792" y="5588461"/>
                </a:cubicBezTo>
                <a:close/>
                <a:moveTo>
                  <a:pt x="5173793" y="5859460"/>
                </a:moveTo>
                <a:cubicBezTo>
                  <a:pt x="5191622" y="5841631"/>
                  <a:pt x="5221930" y="5841630"/>
                  <a:pt x="5239759" y="5859459"/>
                </a:cubicBezTo>
                <a:cubicBezTo>
                  <a:pt x="5257588" y="5877288"/>
                  <a:pt x="5257588" y="5907597"/>
                  <a:pt x="5239759" y="5925426"/>
                </a:cubicBezTo>
                <a:cubicBezTo>
                  <a:pt x="5221930" y="5943255"/>
                  <a:pt x="5191622" y="5943255"/>
                  <a:pt x="5173793" y="5925426"/>
                </a:cubicBezTo>
                <a:cubicBezTo>
                  <a:pt x="5155964" y="5907597"/>
                  <a:pt x="5155964" y="5877289"/>
                  <a:pt x="5173793" y="5859460"/>
                </a:cubicBezTo>
                <a:close/>
                <a:moveTo>
                  <a:pt x="5309290" y="5723960"/>
                </a:moveTo>
                <a:cubicBezTo>
                  <a:pt x="5327119" y="5706132"/>
                  <a:pt x="5357429" y="5706132"/>
                  <a:pt x="5375258" y="5723961"/>
                </a:cubicBezTo>
                <a:cubicBezTo>
                  <a:pt x="5393087" y="5741790"/>
                  <a:pt x="5393087" y="5772098"/>
                  <a:pt x="5375259" y="5789926"/>
                </a:cubicBezTo>
                <a:cubicBezTo>
                  <a:pt x="5357430" y="5807755"/>
                  <a:pt x="5327119" y="5807756"/>
                  <a:pt x="5309290" y="5789926"/>
                </a:cubicBezTo>
                <a:cubicBezTo>
                  <a:pt x="5291463" y="5772097"/>
                  <a:pt x="5291463" y="5741789"/>
                  <a:pt x="5309290" y="5723960"/>
                </a:cubicBezTo>
                <a:close/>
                <a:moveTo>
                  <a:pt x="5710857" y="5320663"/>
                </a:moveTo>
                <a:cubicBezTo>
                  <a:pt x="5728685" y="5302834"/>
                  <a:pt x="5758994" y="5302834"/>
                  <a:pt x="5776823" y="5320663"/>
                </a:cubicBezTo>
                <a:cubicBezTo>
                  <a:pt x="5794652" y="5338492"/>
                  <a:pt x="5794652" y="5368800"/>
                  <a:pt x="5776823" y="5386629"/>
                </a:cubicBezTo>
                <a:cubicBezTo>
                  <a:pt x="5758994" y="5404458"/>
                  <a:pt x="5728686" y="5404458"/>
                  <a:pt x="5710857" y="5386629"/>
                </a:cubicBezTo>
                <a:cubicBezTo>
                  <a:pt x="5693028" y="5368800"/>
                  <a:pt x="5693028" y="5338492"/>
                  <a:pt x="5710857" y="5320663"/>
                </a:cubicBezTo>
                <a:close/>
                <a:moveTo>
                  <a:pt x="5036499" y="5994958"/>
                </a:moveTo>
                <a:cubicBezTo>
                  <a:pt x="5056110" y="5977129"/>
                  <a:pt x="5084637" y="5977129"/>
                  <a:pt x="5102466" y="5994958"/>
                </a:cubicBezTo>
                <a:cubicBezTo>
                  <a:pt x="5120295" y="6012787"/>
                  <a:pt x="5120295" y="6043096"/>
                  <a:pt x="5102466" y="6060925"/>
                </a:cubicBezTo>
                <a:cubicBezTo>
                  <a:pt x="5084637" y="6078754"/>
                  <a:pt x="5054328" y="6078753"/>
                  <a:pt x="5036499" y="6060924"/>
                </a:cubicBezTo>
                <a:cubicBezTo>
                  <a:pt x="5018670" y="6043096"/>
                  <a:pt x="5018671" y="6012787"/>
                  <a:pt x="5036499" y="5994958"/>
                </a:cubicBezTo>
                <a:close/>
                <a:moveTo>
                  <a:pt x="4769267" y="6261086"/>
                </a:moveTo>
                <a:cubicBezTo>
                  <a:pt x="4787096" y="6243257"/>
                  <a:pt x="4817404" y="6243257"/>
                  <a:pt x="4835233" y="6261086"/>
                </a:cubicBezTo>
                <a:cubicBezTo>
                  <a:pt x="4853062" y="6278915"/>
                  <a:pt x="4853063" y="6309223"/>
                  <a:pt x="4835234" y="6327052"/>
                </a:cubicBezTo>
                <a:cubicBezTo>
                  <a:pt x="4817405" y="6344881"/>
                  <a:pt x="4787096" y="6344881"/>
                  <a:pt x="4769267" y="6327052"/>
                </a:cubicBezTo>
                <a:cubicBezTo>
                  <a:pt x="4751438" y="6309223"/>
                  <a:pt x="4751438" y="6278915"/>
                  <a:pt x="4769267" y="6261086"/>
                </a:cubicBezTo>
                <a:close/>
                <a:moveTo>
                  <a:pt x="4904765" y="6125587"/>
                </a:moveTo>
                <a:cubicBezTo>
                  <a:pt x="4922594" y="6107758"/>
                  <a:pt x="4952904" y="6107758"/>
                  <a:pt x="4970733" y="6125587"/>
                </a:cubicBezTo>
                <a:cubicBezTo>
                  <a:pt x="4988562" y="6143416"/>
                  <a:pt x="4988562" y="6173724"/>
                  <a:pt x="4970733" y="6191553"/>
                </a:cubicBezTo>
                <a:cubicBezTo>
                  <a:pt x="4952904" y="6209382"/>
                  <a:pt x="4922594" y="6209382"/>
                  <a:pt x="4904764" y="6191553"/>
                </a:cubicBezTo>
                <a:cubicBezTo>
                  <a:pt x="4886937" y="6173724"/>
                  <a:pt x="4886938" y="6143416"/>
                  <a:pt x="4904765" y="6125587"/>
                </a:cubicBezTo>
                <a:close/>
                <a:moveTo>
                  <a:pt x="4631974" y="6396585"/>
                </a:moveTo>
                <a:cubicBezTo>
                  <a:pt x="4651585" y="6378756"/>
                  <a:pt x="4680111" y="6378756"/>
                  <a:pt x="4697940" y="6396585"/>
                </a:cubicBezTo>
                <a:cubicBezTo>
                  <a:pt x="4715769" y="6414413"/>
                  <a:pt x="4715769" y="6444722"/>
                  <a:pt x="4697940" y="6462551"/>
                </a:cubicBezTo>
                <a:cubicBezTo>
                  <a:pt x="4680111" y="6480380"/>
                  <a:pt x="4649803" y="6480380"/>
                  <a:pt x="4631974" y="6462551"/>
                </a:cubicBezTo>
                <a:cubicBezTo>
                  <a:pt x="4614145" y="6444722"/>
                  <a:pt x="4614145" y="6414414"/>
                  <a:pt x="4631974" y="6396585"/>
                </a:cubicBezTo>
                <a:close/>
                <a:moveTo>
                  <a:pt x="5294268" y="5434836"/>
                </a:moveTo>
                <a:cubicBezTo>
                  <a:pt x="5312098" y="5415223"/>
                  <a:pt x="5340622" y="5417007"/>
                  <a:pt x="5360235" y="5434836"/>
                </a:cubicBezTo>
                <a:cubicBezTo>
                  <a:pt x="5378064" y="5452665"/>
                  <a:pt x="5378064" y="5482973"/>
                  <a:pt x="5360235" y="5500802"/>
                </a:cubicBezTo>
                <a:cubicBezTo>
                  <a:pt x="5342406" y="5518631"/>
                  <a:pt x="5312097" y="5518631"/>
                  <a:pt x="5294268" y="5500802"/>
                </a:cubicBezTo>
                <a:cubicBezTo>
                  <a:pt x="5276439" y="5482973"/>
                  <a:pt x="5276439" y="5452665"/>
                  <a:pt x="5294268" y="5434836"/>
                </a:cubicBezTo>
                <a:close/>
                <a:moveTo>
                  <a:pt x="4886005" y="5841330"/>
                </a:moveTo>
                <a:cubicBezTo>
                  <a:pt x="4903834" y="5821717"/>
                  <a:pt x="4932360" y="5821717"/>
                  <a:pt x="4951971" y="5841330"/>
                </a:cubicBezTo>
                <a:cubicBezTo>
                  <a:pt x="4969800" y="5859159"/>
                  <a:pt x="4969800" y="5889468"/>
                  <a:pt x="4951971" y="5907297"/>
                </a:cubicBezTo>
                <a:cubicBezTo>
                  <a:pt x="4934143" y="5925126"/>
                  <a:pt x="4903834" y="5925126"/>
                  <a:pt x="4886005" y="5907297"/>
                </a:cubicBezTo>
                <a:cubicBezTo>
                  <a:pt x="4868176" y="5889468"/>
                  <a:pt x="4868176" y="5859159"/>
                  <a:pt x="4886005" y="5841330"/>
                </a:cubicBezTo>
                <a:close/>
                <a:moveTo>
                  <a:pt x="5156992" y="5570330"/>
                </a:moveTo>
                <a:cubicBezTo>
                  <a:pt x="5174815" y="5550724"/>
                  <a:pt x="5205123" y="5550724"/>
                  <a:pt x="5222952" y="5570337"/>
                </a:cubicBezTo>
                <a:cubicBezTo>
                  <a:pt x="5240781" y="5588166"/>
                  <a:pt x="5240781" y="5618474"/>
                  <a:pt x="5222959" y="5636297"/>
                </a:cubicBezTo>
                <a:cubicBezTo>
                  <a:pt x="5205130" y="5654126"/>
                  <a:pt x="5174821" y="5654126"/>
                  <a:pt x="5156992" y="5636297"/>
                </a:cubicBezTo>
                <a:cubicBezTo>
                  <a:pt x="5139163" y="5618468"/>
                  <a:pt x="5139163" y="5588159"/>
                  <a:pt x="5156992" y="5570330"/>
                </a:cubicBezTo>
                <a:close/>
                <a:moveTo>
                  <a:pt x="5021492" y="5705831"/>
                </a:moveTo>
                <a:cubicBezTo>
                  <a:pt x="5039320" y="5686219"/>
                  <a:pt x="5069629" y="5686218"/>
                  <a:pt x="5087458" y="5705831"/>
                </a:cubicBezTo>
                <a:cubicBezTo>
                  <a:pt x="5105287" y="5723660"/>
                  <a:pt x="5105287" y="5753969"/>
                  <a:pt x="5087458" y="5771797"/>
                </a:cubicBezTo>
                <a:cubicBezTo>
                  <a:pt x="5069629" y="5789627"/>
                  <a:pt x="5039321" y="5789626"/>
                  <a:pt x="5021492" y="5771797"/>
                </a:cubicBezTo>
                <a:cubicBezTo>
                  <a:pt x="5003663" y="5753968"/>
                  <a:pt x="5003662" y="5723660"/>
                  <a:pt x="5021492" y="5705831"/>
                </a:cubicBezTo>
                <a:close/>
                <a:moveTo>
                  <a:pt x="5423097" y="5302541"/>
                </a:moveTo>
                <a:cubicBezTo>
                  <a:pt x="5440926" y="5284712"/>
                  <a:pt x="5471234" y="5284712"/>
                  <a:pt x="5489063" y="5302541"/>
                </a:cubicBezTo>
                <a:cubicBezTo>
                  <a:pt x="5506892" y="5320370"/>
                  <a:pt x="5506892" y="5350678"/>
                  <a:pt x="5489063" y="5368507"/>
                </a:cubicBezTo>
                <a:cubicBezTo>
                  <a:pt x="5471234" y="5386336"/>
                  <a:pt x="5440926" y="5386337"/>
                  <a:pt x="5423097" y="5368508"/>
                </a:cubicBezTo>
                <a:cubicBezTo>
                  <a:pt x="5405268" y="5350679"/>
                  <a:pt x="5405268" y="5320370"/>
                  <a:pt x="5423097" y="5302541"/>
                </a:cubicBezTo>
                <a:close/>
                <a:moveTo>
                  <a:pt x="4481476" y="6242961"/>
                </a:moveTo>
                <a:cubicBezTo>
                  <a:pt x="4499305" y="6223348"/>
                  <a:pt x="4527831" y="6223348"/>
                  <a:pt x="4547442" y="6242960"/>
                </a:cubicBezTo>
                <a:cubicBezTo>
                  <a:pt x="4565271" y="6260789"/>
                  <a:pt x="4565271" y="6291098"/>
                  <a:pt x="4547442" y="6308927"/>
                </a:cubicBezTo>
                <a:cubicBezTo>
                  <a:pt x="4529613" y="6326756"/>
                  <a:pt x="4499305" y="6326756"/>
                  <a:pt x="4481476" y="6308927"/>
                </a:cubicBezTo>
                <a:cubicBezTo>
                  <a:pt x="4463647" y="6291098"/>
                  <a:pt x="4463647" y="6260790"/>
                  <a:pt x="4481476" y="6242961"/>
                </a:cubicBezTo>
                <a:close/>
                <a:moveTo>
                  <a:pt x="4752461" y="5971962"/>
                </a:moveTo>
                <a:cubicBezTo>
                  <a:pt x="4770290" y="5952349"/>
                  <a:pt x="4800598" y="5952349"/>
                  <a:pt x="4818428" y="5971962"/>
                </a:cubicBezTo>
                <a:cubicBezTo>
                  <a:pt x="4836257" y="5989791"/>
                  <a:pt x="4836257" y="6020099"/>
                  <a:pt x="4818428" y="6037928"/>
                </a:cubicBezTo>
                <a:cubicBezTo>
                  <a:pt x="4800599" y="6055757"/>
                  <a:pt x="4770290" y="6055757"/>
                  <a:pt x="4752461" y="6037928"/>
                </a:cubicBezTo>
                <a:cubicBezTo>
                  <a:pt x="4734632" y="6020099"/>
                  <a:pt x="4734632" y="5989791"/>
                  <a:pt x="4752461" y="5971962"/>
                </a:cubicBezTo>
                <a:close/>
                <a:moveTo>
                  <a:pt x="4616961" y="6107462"/>
                </a:moveTo>
                <a:cubicBezTo>
                  <a:pt x="4634790" y="6087849"/>
                  <a:pt x="4665099" y="6087849"/>
                  <a:pt x="4682928" y="6107462"/>
                </a:cubicBezTo>
                <a:cubicBezTo>
                  <a:pt x="4700757" y="6125291"/>
                  <a:pt x="4700757" y="6155599"/>
                  <a:pt x="4682928" y="6173428"/>
                </a:cubicBezTo>
                <a:cubicBezTo>
                  <a:pt x="4665099" y="6191257"/>
                  <a:pt x="4634790" y="6191257"/>
                  <a:pt x="4616961" y="6173428"/>
                </a:cubicBezTo>
                <a:cubicBezTo>
                  <a:pt x="4599132" y="6155599"/>
                  <a:pt x="4599132" y="6125291"/>
                  <a:pt x="4616961" y="6107462"/>
                </a:cubicBezTo>
                <a:close/>
                <a:moveTo>
                  <a:pt x="5148102" y="5288640"/>
                </a:moveTo>
                <a:cubicBezTo>
                  <a:pt x="5167713" y="5270811"/>
                  <a:pt x="5196239" y="5270811"/>
                  <a:pt x="5214068" y="5288640"/>
                </a:cubicBezTo>
                <a:cubicBezTo>
                  <a:pt x="5231897" y="5306469"/>
                  <a:pt x="5231897" y="5336777"/>
                  <a:pt x="5214068" y="5354606"/>
                </a:cubicBezTo>
                <a:cubicBezTo>
                  <a:pt x="5196239" y="5372435"/>
                  <a:pt x="5165930" y="5372435"/>
                  <a:pt x="5148102" y="5354606"/>
                </a:cubicBezTo>
                <a:cubicBezTo>
                  <a:pt x="5130273" y="5336777"/>
                  <a:pt x="5130273" y="5306469"/>
                  <a:pt x="5148102" y="5288640"/>
                </a:cubicBezTo>
                <a:close/>
                <a:moveTo>
                  <a:pt x="4877108" y="5559633"/>
                </a:moveTo>
                <a:cubicBezTo>
                  <a:pt x="4894937" y="5541805"/>
                  <a:pt x="4925245" y="5541804"/>
                  <a:pt x="4943074" y="5559633"/>
                </a:cubicBezTo>
                <a:cubicBezTo>
                  <a:pt x="4960903" y="5577462"/>
                  <a:pt x="4960903" y="5607771"/>
                  <a:pt x="4943074" y="5625600"/>
                </a:cubicBezTo>
                <a:cubicBezTo>
                  <a:pt x="4925245" y="5643429"/>
                  <a:pt x="4894937" y="5643428"/>
                  <a:pt x="4877108" y="5625599"/>
                </a:cubicBezTo>
                <a:cubicBezTo>
                  <a:pt x="4859279" y="5607770"/>
                  <a:pt x="4859279" y="5577463"/>
                  <a:pt x="4877108" y="5559633"/>
                </a:cubicBezTo>
                <a:close/>
                <a:moveTo>
                  <a:pt x="5012606" y="5424133"/>
                </a:moveTo>
                <a:cubicBezTo>
                  <a:pt x="5030429" y="5406311"/>
                  <a:pt x="5060739" y="5406311"/>
                  <a:pt x="5078568" y="5424140"/>
                </a:cubicBezTo>
                <a:cubicBezTo>
                  <a:pt x="5096397" y="5441969"/>
                  <a:pt x="5096397" y="5472277"/>
                  <a:pt x="5078575" y="5490100"/>
                </a:cubicBezTo>
                <a:cubicBezTo>
                  <a:pt x="5060745" y="5507929"/>
                  <a:pt x="5030435" y="5507929"/>
                  <a:pt x="5012606" y="5490099"/>
                </a:cubicBezTo>
                <a:cubicBezTo>
                  <a:pt x="4994779" y="5472270"/>
                  <a:pt x="4994779" y="5441962"/>
                  <a:pt x="5012606" y="5424133"/>
                </a:cubicBezTo>
                <a:close/>
                <a:moveTo>
                  <a:pt x="4739814" y="5695132"/>
                </a:moveTo>
                <a:cubicBezTo>
                  <a:pt x="4759426" y="5677303"/>
                  <a:pt x="4787952" y="5677303"/>
                  <a:pt x="4805781" y="5695132"/>
                </a:cubicBezTo>
                <a:cubicBezTo>
                  <a:pt x="4823610" y="5712961"/>
                  <a:pt x="4823610" y="5743269"/>
                  <a:pt x="4805781" y="5761099"/>
                </a:cubicBezTo>
                <a:cubicBezTo>
                  <a:pt x="4787952" y="5778928"/>
                  <a:pt x="4757643" y="5778927"/>
                  <a:pt x="4739814" y="5761098"/>
                </a:cubicBezTo>
                <a:cubicBezTo>
                  <a:pt x="4721985" y="5743270"/>
                  <a:pt x="4721985" y="5712961"/>
                  <a:pt x="4739814" y="5695132"/>
                </a:cubicBezTo>
                <a:close/>
                <a:moveTo>
                  <a:pt x="4472578" y="5961264"/>
                </a:moveTo>
                <a:cubicBezTo>
                  <a:pt x="4490407" y="5943435"/>
                  <a:pt x="4520715" y="5943435"/>
                  <a:pt x="4538544" y="5961264"/>
                </a:cubicBezTo>
                <a:cubicBezTo>
                  <a:pt x="4556373" y="5979093"/>
                  <a:pt x="4556373" y="6009401"/>
                  <a:pt x="4538545" y="6027230"/>
                </a:cubicBezTo>
                <a:cubicBezTo>
                  <a:pt x="4520715" y="6045059"/>
                  <a:pt x="4490407" y="6045059"/>
                  <a:pt x="4472578" y="6027230"/>
                </a:cubicBezTo>
                <a:cubicBezTo>
                  <a:pt x="4454749" y="6009401"/>
                  <a:pt x="4454749" y="5979093"/>
                  <a:pt x="4472578" y="5961264"/>
                </a:cubicBezTo>
                <a:close/>
                <a:moveTo>
                  <a:pt x="4608075" y="5825765"/>
                </a:moveTo>
                <a:cubicBezTo>
                  <a:pt x="4625904" y="5807936"/>
                  <a:pt x="4656215" y="5807936"/>
                  <a:pt x="4674044" y="5825765"/>
                </a:cubicBezTo>
                <a:cubicBezTo>
                  <a:pt x="4691873" y="5843594"/>
                  <a:pt x="4691873" y="5873902"/>
                  <a:pt x="4674044" y="5891731"/>
                </a:cubicBezTo>
                <a:cubicBezTo>
                  <a:pt x="4656215" y="5909560"/>
                  <a:pt x="4625905" y="5909560"/>
                  <a:pt x="4608075" y="5891731"/>
                </a:cubicBezTo>
                <a:cubicBezTo>
                  <a:pt x="4590248" y="5873902"/>
                  <a:pt x="4590248" y="5843594"/>
                  <a:pt x="4608075" y="5825765"/>
                </a:cubicBezTo>
                <a:close/>
                <a:moveTo>
                  <a:pt x="4335285" y="6096763"/>
                </a:moveTo>
                <a:cubicBezTo>
                  <a:pt x="4354896" y="6078934"/>
                  <a:pt x="4383422" y="6078934"/>
                  <a:pt x="4401251" y="6096762"/>
                </a:cubicBezTo>
                <a:cubicBezTo>
                  <a:pt x="4419080" y="6114591"/>
                  <a:pt x="4419080" y="6144900"/>
                  <a:pt x="4401251" y="6162729"/>
                </a:cubicBezTo>
                <a:cubicBezTo>
                  <a:pt x="4383422" y="6180558"/>
                  <a:pt x="4353114" y="6180558"/>
                  <a:pt x="4335285" y="6162729"/>
                </a:cubicBezTo>
                <a:cubicBezTo>
                  <a:pt x="4317456" y="6144900"/>
                  <a:pt x="4317456" y="6114592"/>
                  <a:pt x="4335285" y="6096763"/>
                </a:cubicBezTo>
                <a:close/>
                <a:moveTo>
                  <a:pt x="6088212" y="4336317"/>
                </a:moveTo>
                <a:cubicBezTo>
                  <a:pt x="6106041" y="4318488"/>
                  <a:pt x="6136349" y="4318488"/>
                  <a:pt x="6154178" y="4336317"/>
                </a:cubicBezTo>
                <a:cubicBezTo>
                  <a:pt x="6172007" y="4354146"/>
                  <a:pt x="6172007" y="4384454"/>
                  <a:pt x="6154178" y="4402283"/>
                </a:cubicBezTo>
                <a:cubicBezTo>
                  <a:pt x="6134567" y="4421897"/>
                  <a:pt x="6106041" y="4421897"/>
                  <a:pt x="6088212" y="4402284"/>
                </a:cubicBezTo>
                <a:cubicBezTo>
                  <a:pt x="6070383" y="4384455"/>
                  <a:pt x="6070383" y="4354146"/>
                  <a:pt x="6088212" y="4336317"/>
                </a:cubicBezTo>
                <a:close/>
                <a:moveTo>
                  <a:pt x="5950803" y="4198931"/>
                </a:moveTo>
                <a:cubicBezTo>
                  <a:pt x="5968632" y="4181102"/>
                  <a:pt x="5998940" y="4181102"/>
                  <a:pt x="6016769" y="4198931"/>
                </a:cubicBezTo>
                <a:cubicBezTo>
                  <a:pt x="6034598" y="4216760"/>
                  <a:pt x="6034598" y="4247068"/>
                  <a:pt x="6016769" y="4264897"/>
                </a:cubicBezTo>
                <a:cubicBezTo>
                  <a:pt x="5997158" y="4282726"/>
                  <a:pt x="5968632" y="4282726"/>
                  <a:pt x="5950803" y="4264897"/>
                </a:cubicBezTo>
                <a:cubicBezTo>
                  <a:pt x="5932974" y="4247068"/>
                  <a:pt x="5932974" y="4216760"/>
                  <a:pt x="5950803" y="4198931"/>
                </a:cubicBezTo>
                <a:close/>
                <a:moveTo>
                  <a:pt x="4732673" y="5415217"/>
                </a:moveTo>
                <a:cubicBezTo>
                  <a:pt x="4750501" y="5395605"/>
                  <a:pt x="4779026" y="5395604"/>
                  <a:pt x="4798639" y="5415217"/>
                </a:cubicBezTo>
                <a:cubicBezTo>
                  <a:pt x="4816468" y="5433046"/>
                  <a:pt x="4816467" y="5463355"/>
                  <a:pt x="4798639" y="5481184"/>
                </a:cubicBezTo>
                <a:cubicBezTo>
                  <a:pt x="4780809" y="5499013"/>
                  <a:pt x="4750502" y="5499012"/>
                  <a:pt x="4732673" y="5481183"/>
                </a:cubicBezTo>
                <a:cubicBezTo>
                  <a:pt x="4714844" y="5463354"/>
                  <a:pt x="4714843" y="5433047"/>
                  <a:pt x="4732673" y="5415217"/>
                </a:cubicBezTo>
                <a:close/>
                <a:moveTo>
                  <a:pt x="4868171" y="5279716"/>
                </a:moveTo>
                <a:cubicBezTo>
                  <a:pt x="4885993" y="5260109"/>
                  <a:pt x="4916302" y="5260109"/>
                  <a:pt x="4934131" y="5279722"/>
                </a:cubicBezTo>
                <a:cubicBezTo>
                  <a:pt x="4951960" y="5297551"/>
                  <a:pt x="4951960" y="5327860"/>
                  <a:pt x="4934137" y="5345682"/>
                </a:cubicBezTo>
                <a:cubicBezTo>
                  <a:pt x="4916308" y="5363511"/>
                  <a:pt x="4886000" y="5363511"/>
                  <a:pt x="4868171" y="5345682"/>
                </a:cubicBezTo>
                <a:cubicBezTo>
                  <a:pt x="4850342" y="5327853"/>
                  <a:pt x="4850342" y="5297545"/>
                  <a:pt x="4868171" y="5279716"/>
                </a:cubicBezTo>
                <a:close/>
                <a:moveTo>
                  <a:pt x="5003662" y="5144224"/>
                </a:moveTo>
                <a:cubicBezTo>
                  <a:pt x="5021491" y="5124611"/>
                  <a:pt x="5051801" y="5126395"/>
                  <a:pt x="5069630" y="5144224"/>
                </a:cubicBezTo>
                <a:cubicBezTo>
                  <a:pt x="5087459" y="5162053"/>
                  <a:pt x="5087459" y="5192361"/>
                  <a:pt x="5069630" y="5210190"/>
                </a:cubicBezTo>
                <a:cubicBezTo>
                  <a:pt x="5051801" y="5228019"/>
                  <a:pt x="5021491" y="5228019"/>
                  <a:pt x="5003662" y="5210190"/>
                </a:cubicBezTo>
                <a:cubicBezTo>
                  <a:pt x="4985835" y="5192362"/>
                  <a:pt x="4985835" y="5162053"/>
                  <a:pt x="5003662" y="5144224"/>
                </a:cubicBezTo>
                <a:close/>
                <a:moveTo>
                  <a:pt x="4595383" y="5550718"/>
                </a:moveTo>
                <a:cubicBezTo>
                  <a:pt x="4614994" y="5531105"/>
                  <a:pt x="4643520" y="5531105"/>
                  <a:pt x="4661349" y="5550718"/>
                </a:cubicBezTo>
                <a:cubicBezTo>
                  <a:pt x="4679178" y="5568547"/>
                  <a:pt x="4679178" y="5598855"/>
                  <a:pt x="4661349" y="5616684"/>
                </a:cubicBezTo>
                <a:cubicBezTo>
                  <a:pt x="4643520" y="5634513"/>
                  <a:pt x="4613212" y="5634513"/>
                  <a:pt x="4595383" y="5616684"/>
                </a:cubicBezTo>
                <a:cubicBezTo>
                  <a:pt x="4577554" y="5598855"/>
                  <a:pt x="4577554" y="5568547"/>
                  <a:pt x="4595383" y="5550718"/>
                </a:cubicBezTo>
                <a:close/>
                <a:moveTo>
                  <a:pt x="4328142" y="5816848"/>
                </a:moveTo>
                <a:cubicBezTo>
                  <a:pt x="4345971" y="5797235"/>
                  <a:pt x="4374496" y="5797235"/>
                  <a:pt x="4394109" y="5816848"/>
                </a:cubicBezTo>
                <a:cubicBezTo>
                  <a:pt x="4411938" y="5834677"/>
                  <a:pt x="4411938" y="5864985"/>
                  <a:pt x="4394109" y="5882814"/>
                </a:cubicBezTo>
                <a:cubicBezTo>
                  <a:pt x="4376280" y="5900643"/>
                  <a:pt x="4345971" y="5900643"/>
                  <a:pt x="4328142" y="5882814"/>
                </a:cubicBezTo>
                <a:cubicBezTo>
                  <a:pt x="4310313" y="5864985"/>
                  <a:pt x="4310313" y="5834677"/>
                  <a:pt x="4328142" y="5816848"/>
                </a:cubicBezTo>
                <a:close/>
                <a:moveTo>
                  <a:pt x="4463640" y="5681347"/>
                </a:moveTo>
                <a:cubicBezTo>
                  <a:pt x="4481469" y="5661735"/>
                  <a:pt x="4511777" y="5661734"/>
                  <a:pt x="4529606" y="5681347"/>
                </a:cubicBezTo>
                <a:cubicBezTo>
                  <a:pt x="4547435" y="5699176"/>
                  <a:pt x="4547436" y="5729485"/>
                  <a:pt x="4529607" y="5747314"/>
                </a:cubicBezTo>
                <a:cubicBezTo>
                  <a:pt x="4511778" y="5765143"/>
                  <a:pt x="4481469" y="5765143"/>
                  <a:pt x="4463640" y="5747314"/>
                </a:cubicBezTo>
                <a:cubicBezTo>
                  <a:pt x="4445811" y="5729485"/>
                  <a:pt x="4445811" y="5699176"/>
                  <a:pt x="4463640" y="5681347"/>
                </a:cubicBezTo>
                <a:close/>
                <a:moveTo>
                  <a:pt x="4190854" y="5952348"/>
                </a:moveTo>
                <a:cubicBezTo>
                  <a:pt x="4210464" y="5932735"/>
                  <a:pt x="4238991" y="5932735"/>
                  <a:pt x="4256820" y="5952348"/>
                </a:cubicBezTo>
                <a:cubicBezTo>
                  <a:pt x="4274649" y="5970177"/>
                  <a:pt x="4274649" y="6000485"/>
                  <a:pt x="4256820" y="6018314"/>
                </a:cubicBezTo>
                <a:cubicBezTo>
                  <a:pt x="4238991" y="6036143"/>
                  <a:pt x="4208682" y="6036143"/>
                  <a:pt x="4190853" y="6018314"/>
                </a:cubicBezTo>
                <a:cubicBezTo>
                  <a:pt x="4173024" y="6000485"/>
                  <a:pt x="4173025" y="5970177"/>
                  <a:pt x="4190854" y="5952348"/>
                </a:cubicBezTo>
                <a:close/>
                <a:moveTo>
                  <a:pt x="5804600" y="4052735"/>
                </a:moveTo>
                <a:cubicBezTo>
                  <a:pt x="5822429" y="4034906"/>
                  <a:pt x="5852737" y="4034906"/>
                  <a:pt x="5870566" y="4052735"/>
                </a:cubicBezTo>
                <a:cubicBezTo>
                  <a:pt x="5888395" y="4070564"/>
                  <a:pt x="5888395" y="4100872"/>
                  <a:pt x="5870566" y="4118701"/>
                </a:cubicBezTo>
                <a:cubicBezTo>
                  <a:pt x="5852737" y="4138314"/>
                  <a:pt x="5824211" y="4138314"/>
                  <a:pt x="5804600" y="4118701"/>
                </a:cubicBezTo>
                <a:cubicBezTo>
                  <a:pt x="5786771" y="4100872"/>
                  <a:pt x="5786771" y="4070564"/>
                  <a:pt x="5804600" y="4052735"/>
                </a:cubicBezTo>
                <a:close/>
                <a:moveTo>
                  <a:pt x="5669084" y="4188233"/>
                </a:moveTo>
                <a:cubicBezTo>
                  <a:pt x="5686913" y="4170404"/>
                  <a:pt x="5717222" y="4170405"/>
                  <a:pt x="5735051" y="4188234"/>
                </a:cubicBezTo>
                <a:cubicBezTo>
                  <a:pt x="5752880" y="4206063"/>
                  <a:pt x="5752880" y="4236371"/>
                  <a:pt x="5735051" y="4254200"/>
                </a:cubicBezTo>
                <a:cubicBezTo>
                  <a:pt x="5717222" y="4273813"/>
                  <a:pt x="5686914" y="4273813"/>
                  <a:pt x="5669084" y="4254200"/>
                </a:cubicBezTo>
                <a:cubicBezTo>
                  <a:pt x="5651255" y="4236371"/>
                  <a:pt x="5651255" y="4206062"/>
                  <a:pt x="5669084" y="4188233"/>
                </a:cubicBezTo>
                <a:close/>
                <a:moveTo>
                  <a:pt x="4723755" y="5133519"/>
                </a:moveTo>
                <a:cubicBezTo>
                  <a:pt x="4741578" y="5115697"/>
                  <a:pt x="4771886" y="5115697"/>
                  <a:pt x="4789715" y="5133526"/>
                </a:cubicBezTo>
                <a:cubicBezTo>
                  <a:pt x="4807544" y="5151355"/>
                  <a:pt x="4807544" y="5181663"/>
                  <a:pt x="4789722" y="5199485"/>
                </a:cubicBezTo>
                <a:cubicBezTo>
                  <a:pt x="4771893" y="5217315"/>
                  <a:pt x="4741584" y="5217315"/>
                  <a:pt x="4723755" y="5199486"/>
                </a:cubicBezTo>
                <a:cubicBezTo>
                  <a:pt x="4705926" y="5181657"/>
                  <a:pt x="4705926" y="5151348"/>
                  <a:pt x="4723755" y="5133519"/>
                </a:cubicBezTo>
                <a:close/>
                <a:moveTo>
                  <a:pt x="4588254" y="5269019"/>
                </a:moveTo>
                <a:cubicBezTo>
                  <a:pt x="4606082" y="5251191"/>
                  <a:pt x="4634607" y="5251190"/>
                  <a:pt x="4654220" y="5269019"/>
                </a:cubicBezTo>
                <a:cubicBezTo>
                  <a:pt x="4672049" y="5286848"/>
                  <a:pt x="4672049" y="5317157"/>
                  <a:pt x="4654220" y="5334986"/>
                </a:cubicBezTo>
                <a:cubicBezTo>
                  <a:pt x="4636391" y="5352815"/>
                  <a:pt x="4606083" y="5352814"/>
                  <a:pt x="4588254" y="5334985"/>
                </a:cubicBezTo>
                <a:cubicBezTo>
                  <a:pt x="4570425" y="5317156"/>
                  <a:pt x="4570425" y="5286848"/>
                  <a:pt x="4588254" y="5269019"/>
                </a:cubicBezTo>
                <a:close/>
                <a:moveTo>
                  <a:pt x="4450965" y="5404521"/>
                </a:moveTo>
                <a:cubicBezTo>
                  <a:pt x="4468794" y="5386691"/>
                  <a:pt x="4499102" y="5386691"/>
                  <a:pt x="4516931" y="5404520"/>
                </a:cubicBezTo>
                <a:cubicBezTo>
                  <a:pt x="4534760" y="5422349"/>
                  <a:pt x="4534760" y="5452658"/>
                  <a:pt x="4516931" y="5470487"/>
                </a:cubicBezTo>
                <a:cubicBezTo>
                  <a:pt x="4499102" y="5488316"/>
                  <a:pt x="4468794" y="5488316"/>
                  <a:pt x="4450965" y="5470487"/>
                </a:cubicBezTo>
                <a:cubicBezTo>
                  <a:pt x="4433136" y="5452658"/>
                  <a:pt x="4433136" y="5422350"/>
                  <a:pt x="4450965" y="5404521"/>
                </a:cubicBezTo>
                <a:close/>
                <a:moveTo>
                  <a:pt x="4319224" y="5535151"/>
                </a:moveTo>
                <a:cubicBezTo>
                  <a:pt x="4337053" y="5517322"/>
                  <a:pt x="4367362" y="5517322"/>
                  <a:pt x="4385191" y="5535151"/>
                </a:cubicBezTo>
                <a:cubicBezTo>
                  <a:pt x="4403020" y="5552980"/>
                  <a:pt x="4403020" y="5583288"/>
                  <a:pt x="4385191" y="5601117"/>
                </a:cubicBezTo>
                <a:cubicBezTo>
                  <a:pt x="4367362" y="5618946"/>
                  <a:pt x="4337053" y="5618946"/>
                  <a:pt x="4319224" y="5601117"/>
                </a:cubicBezTo>
                <a:cubicBezTo>
                  <a:pt x="4301395" y="5583288"/>
                  <a:pt x="4301395" y="5552980"/>
                  <a:pt x="4319224" y="5535151"/>
                </a:cubicBezTo>
                <a:close/>
                <a:moveTo>
                  <a:pt x="4183724" y="5670650"/>
                </a:moveTo>
                <a:cubicBezTo>
                  <a:pt x="4201553" y="5652821"/>
                  <a:pt x="4230077" y="5652821"/>
                  <a:pt x="4249690" y="5670650"/>
                </a:cubicBezTo>
                <a:cubicBezTo>
                  <a:pt x="4267519" y="5688479"/>
                  <a:pt x="4267519" y="5718788"/>
                  <a:pt x="4249690" y="5736616"/>
                </a:cubicBezTo>
                <a:cubicBezTo>
                  <a:pt x="4231861" y="5754445"/>
                  <a:pt x="4201553" y="5754445"/>
                  <a:pt x="4183724" y="5736616"/>
                </a:cubicBezTo>
                <a:cubicBezTo>
                  <a:pt x="4165895" y="5718787"/>
                  <a:pt x="4165895" y="5688479"/>
                  <a:pt x="4183724" y="5670650"/>
                </a:cubicBezTo>
                <a:close/>
                <a:moveTo>
                  <a:pt x="4046436" y="5806151"/>
                </a:moveTo>
                <a:cubicBezTo>
                  <a:pt x="4064265" y="5788322"/>
                  <a:pt x="4094573" y="5788322"/>
                  <a:pt x="4112402" y="5806151"/>
                </a:cubicBezTo>
                <a:cubicBezTo>
                  <a:pt x="4130231" y="5823980"/>
                  <a:pt x="4130231" y="5854288"/>
                  <a:pt x="4112402" y="5872117"/>
                </a:cubicBezTo>
                <a:cubicBezTo>
                  <a:pt x="4094573" y="5889946"/>
                  <a:pt x="4064264" y="5889946"/>
                  <a:pt x="4046435" y="5872117"/>
                </a:cubicBezTo>
                <a:cubicBezTo>
                  <a:pt x="4028606" y="5854288"/>
                  <a:pt x="4028607" y="5823980"/>
                  <a:pt x="4046436" y="5806151"/>
                </a:cubicBezTo>
                <a:close/>
                <a:moveTo>
                  <a:pt x="5524702" y="4043817"/>
                </a:moveTo>
                <a:cubicBezTo>
                  <a:pt x="5542531" y="4025988"/>
                  <a:pt x="5572840" y="4025989"/>
                  <a:pt x="5590669" y="4043818"/>
                </a:cubicBezTo>
                <a:cubicBezTo>
                  <a:pt x="5608498" y="4061647"/>
                  <a:pt x="5608497" y="4091955"/>
                  <a:pt x="5590669" y="4109784"/>
                </a:cubicBezTo>
                <a:cubicBezTo>
                  <a:pt x="5572840" y="4127613"/>
                  <a:pt x="5542531" y="4127613"/>
                  <a:pt x="5524702" y="4109784"/>
                </a:cubicBezTo>
                <a:cubicBezTo>
                  <a:pt x="5506873" y="4091955"/>
                  <a:pt x="5506873" y="4061646"/>
                  <a:pt x="5524702" y="4043817"/>
                </a:cubicBezTo>
                <a:close/>
                <a:moveTo>
                  <a:pt x="5389202" y="4179312"/>
                </a:moveTo>
                <a:cubicBezTo>
                  <a:pt x="5407031" y="4161483"/>
                  <a:pt x="5437340" y="4161483"/>
                  <a:pt x="5455169" y="4179312"/>
                </a:cubicBezTo>
                <a:cubicBezTo>
                  <a:pt x="5472998" y="4197141"/>
                  <a:pt x="5472997" y="4227449"/>
                  <a:pt x="5455168" y="4245278"/>
                </a:cubicBezTo>
                <a:cubicBezTo>
                  <a:pt x="5437339" y="4263107"/>
                  <a:pt x="5407031" y="4263107"/>
                  <a:pt x="5389202" y="4245278"/>
                </a:cubicBezTo>
                <a:cubicBezTo>
                  <a:pt x="5371373" y="4227449"/>
                  <a:pt x="5371373" y="4197141"/>
                  <a:pt x="5389202" y="4179312"/>
                </a:cubicBezTo>
                <a:close/>
                <a:moveTo>
                  <a:pt x="5660173" y="3908319"/>
                </a:moveTo>
                <a:cubicBezTo>
                  <a:pt x="5678001" y="3890490"/>
                  <a:pt x="5708310" y="3890490"/>
                  <a:pt x="5726139" y="3908319"/>
                </a:cubicBezTo>
                <a:cubicBezTo>
                  <a:pt x="5743968" y="3926148"/>
                  <a:pt x="5743968" y="3956456"/>
                  <a:pt x="5726139" y="3974285"/>
                </a:cubicBezTo>
                <a:cubicBezTo>
                  <a:pt x="5708310" y="3992114"/>
                  <a:pt x="5679784" y="3992114"/>
                  <a:pt x="5660173" y="3974285"/>
                </a:cubicBezTo>
                <a:cubicBezTo>
                  <a:pt x="5642344" y="3956456"/>
                  <a:pt x="5642344" y="3926148"/>
                  <a:pt x="5660173" y="3908319"/>
                </a:cubicBezTo>
                <a:close/>
                <a:moveTo>
                  <a:pt x="4579336" y="4989104"/>
                </a:moveTo>
                <a:cubicBezTo>
                  <a:pt x="4597158" y="4969498"/>
                  <a:pt x="4627466" y="4969498"/>
                  <a:pt x="4645295" y="4989111"/>
                </a:cubicBezTo>
                <a:cubicBezTo>
                  <a:pt x="4663124" y="5006940"/>
                  <a:pt x="4663124" y="5037248"/>
                  <a:pt x="4645302" y="5055070"/>
                </a:cubicBezTo>
                <a:cubicBezTo>
                  <a:pt x="4627473" y="5072899"/>
                  <a:pt x="4597164" y="5072899"/>
                  <a:pt x="4579335" y="5055070"/>
                </a:cubicBezTo>
                <a:cubicBezTo>
                  <a:pt x="4561506" y="5037241"/>
                  <a:pt x="4561507" y="5006933"/>
                  <a:pt x="4579336" y="4989104"/>
                </a:cubicBezTo>
                <a:close/>
                <a:moveTo>
                  <a:pt x="4442053" y="5124602"/>
                </a:moveTo>
                <a:cubicBezTo>
                  <a:pt x="4461663" y="5104990"/>
                  <a:pt x="4490190" y="5104989"/>
                  <a:pt x="4508019" y="5124602"/>
                </a:cubicBezTo>
                <a:cubicBezTo>
                  <a:pt x="4525848" y="5142431"/>
                  <a:pt x="4525848" y="5172740"/>
                  <a:pt x="4508019" y="5190569"/>
                </a:cubicBezTo>
                <a:cubicBezTo>
                  <a:pt x="4490190" y="5208398"/>
                  <a:pt x="4459881" y="5208398"/>
                  <a:pt x="4442052" y="5190569"/>
                </a:cubicBezTo>
                <a:cubicBezTo>
                  <a:pt x="4424223" y="5172740"/>
                  <a:pt x="4424223" y="5142432"/>
                  <a:pt x="4442053" y="5124602"/>
                </a:cubicBezTo>
                <a:close/>
                <a:moveTo>
                  <a:pt x="4306543" y="5260105"/>
                </a:moveTo>
                <a:cubicBezTo>
                  <a:pt x="4324372" y="5240492"/>
                  <a:pt x="4354681" y="5240491"/>
                  <a:pt x="4372509" y="5260105"/>
                </a:cubicBezTo>
                <a:cubicBezTo>
                  <a:pt x="4390338" y="5277934"/>
                  <a:pt x="4390339" y="5308242"/>
                  <a:pt x="4372510" y="5326071"/>
                </a:cubicBezTo>
                <a:cubicBezTo>
                  <a:pt x="4354681" y="5343900"/>
                  <a:pt x="4324372" y="5343900"/>
                  <a:pt x="4306543" y="5326071"/>
                </a:cubicBezTo>
                <a:cubicBezTo>
                  <a:pt x="4288714" y="5308242"/>
                  <a:pt x="4288714" y="5277934"/>
                  <a:pt x="4306543" y="5260105"/>
                </a:cubicBezTo>
                <a:close/>
                <a:moveTo>
                  <a:pt x="4174805" y="5390736"/>
                </a:moveTo>
                <a:cubicBezTo>
                  <a:pt x="4192634" y="5371123"/>
                  <a:pt x="4222942" y="5371123"/>
                  <a:pt x="4240771" y="5390735"/>
                </a:cubicBezTo>
                <a:cubicBezTo>
                  <a:pt x="4258600" y="5408564"/>
                  <a:pt x="4258600" y="5438873"/>
                  <a:pt x="4240771" y="5456702"/>
                </a:cubicBezTo>
                <a:cubicBezTo>
                  <a:pt x="4222942" y="5474531"/>
                  <a:pt x="4192634" y="5474531"/>
                  <a:pt x="4174805" y="5456702"/>
                </a:cubicBezTo>
                <a:cubicBezTo>
                  <a:pt x="4156976" y="5438873"/>
                  <a:pt x="4156976" y="5408565"/>
                  <a:pt x="4174805" y="5390736"/>
                </a:cubicBezTo>
                <a:close/>
                <a:moveTo>
                  <a:pt x="4037522" y="5526233"/>
                </a:moveTo>
                <a:cubicBezTo>
                  <a:pt x="4057133" y="5506620"/>
                  <a:pt x="4085659" y="5506620"/>
                  <a:pt x="4103489" y="5526233"/>
                </a:cubicBezTo>
                <a:cubicBezTo>
                  <a:pt x="4121318" y="5544062"/>
                  <a:pt x="4121318" y="5574371"/>
                  <a:pt x="4103489" y="5592200"/>
                </a:cubicBezTo>
                <a:cubicBezTo>
                  <a:pt x="4085660" y="5610029"/>
                  <a:pt x="4055351" y="5610029"/>
                  <a:pt x="4037522" y="5592200"/>
                </a:cubicBezTo>
                <a:cubicBezTo>
                  <a:pt x="4019693" y="5574371"/>
                  <a:pt x="4019693" y="5544062"/>
                  <a:pt x="4037522" y="5526233"/>
                </a:cubicBezTo>
                <a:close/>
                <a:moveTo>
                  <a:pt x="3902014" y="5661735"/>
                </a:moveTo>
                <a:cubicBezTo>
                  <a:pt x="3919843" y="5642122"/>
                  <a:pt x="3950151" y="5642122"/>
                  <a:pt x="3967980" y="5661735"/>
                </a:cubicBezTo>
                <a:cubicBezTo>
                  <a:pt x="3985809" y="5679564"/>
                  <a:pt x="3985809" y="5709872"/>
                  <a:pt x="3967980" y="5727701"/>
                </a:cubicBezTo>
                <a:cubicBezTo>
                  <a:pt x="3950151" y="5745530"/>
                  <a:pt x="3919843" y="5745530"/>
                  <a:pt x="3902014" y="5727701"/>
                </a:cubicBezTo>
                <a:cubicBezTo>
                  <a:pt x="3884185" y="5709872"/>
                  <a:pt x="3884185" y="5679564"/>
                  <a:pt x="3902014" y="5661735"/>
                </a:cubicBezTo>
                <a:close/>
                <a:moveTo>
                  <a:pt x="5251473" y="4031696"/>
                </a:moveTo>
                <a:cubicBezTo>
                  <a:pt x="5269302" y="4012083"/>
                  <a:pt x="5297826" y="4012083"/>
                  <a:pt x="5317439" y="4031696"/>
                </a:cubicBezTo>
                <a:cubicBezTo>
                  <a:pt x="5335268" y="4049525"/>
                  <a:pt x="5335268" y="4079833"/>
                  <a:pt x="5317439" y="4097662"/>
                </a:cubicBezTo>
                <a:cubicBezTo>
                  <a:pt x="5299610" y="4115491"/>
                  <a:pt x="5269302" y="4115491"/>
                  <a:pt x="5251473" y="4097662"/>
                </a:cubicBezTo>
                <a:cubicBezTo>
                  <a:pt x="5233644" y="4079833"/>
                  <a:pt x="5233644" y="4049525"/>
                  <a:pt x="5251473" y="4031696"/>
                </a:cubicBezTo>
                <a:close/>
                <a:moveTo>
                  <a:pt x="5380309" y="3897608"/>
                </a:moveTo>
                <a:cubicBezTo>
                  <a:pt x="5398138" y="3879779"/>
                  <a:pt x="5428446" y="3879779"/>
                  <a:pt x="5446275" y="3897608"/>
                </a:cubicBezTo>
                <a:cubicBezTo>
                  <a:pt x="5464104" y="3915437"/>
                  <a:pt x="5464104" y="3945746"/>
                  <a:pt x="5446275" y="3963575"/>
                </a:cubicBezTo>
                <a:cubicBezTo>
                  <a:pt x="5428446" y="3983187"/>
                  <a:pt x="5398138" y="3983188"/>
                  <a:pt x="5380309" y="3963575"/>
                </a:cubicBezTo>
                <a:cubicBezTo>
                  <a:pt x="5362480" y="3945746"/>
                  <a:pt x="5362480" y="3915437"/>
                  <a:pt x="5380309" y="3897608"/>
                </a:cubicBezTo>
                <a:close/>
                <a:moveTo>
                  <a:pt x="5515757" y="3762117"/>
                </a:moveTo>
                <a:cubicBezTo>
                  <a:pt x="5533586" y="3744288"/>
                  <a:pt x="5563894" y="3744288"/>
                  <a:pt x="5581723" y="3762117"/>
                </a:cubicBezTo>
                <a:cubicBezTo>
                  <a:pt x="5599552" y="3779946"/>
                  <a:pt x="5599552" y="3810254"/>
                  <a:pt x="5581723" y="3828083"/>
                </a:cubicBezTo>
                <a:cubicBezTo>
                  <a:pt x="5563894" y="3847696"/>
                  <a:pt x="5533586" y="3847696"/>
                  <a:pt x="5515757" y="3828083"/>
                </a:cubicBezTo>
                <a:cubicBezTo>
                  <a:pt x="5497928" y="3810254"/>
                  <a:pt x="5497928" y="3779946"/>
                  <a:pt x="5515757" y="3762117"/>
                </a:cubicBezTo>
                <a:close/>
                <a:moveTo>
                  <a:pt x="4297631" y="4978410"/>
                </a:moveTo>
                <a:cubicBezTo>
                  <a:pt x="4317241" y="4960582"/>
                  <a:pt x="4345768" y="4960581"/>
                  <a:pt x="4363597" y="4978410"/>
                </a:cubicBezTo>
                <a:cubicBezTo>
                  <a:pt x="4381426" y="4996239"/>
                  <a:pt x="4381426" y="5026548"/>
                  <a:pt x="4363597" y="5044377"/>
                </a:cubicBezTo>
                <a:cubicBezTo>
                  <a:pt x="4345768" y="5062206"/>
                  <a:pt x="4315460" y="5062205"/>
                  <a:pt x="4297631" y="5044376"/>
                </a:cubicBezTo>
                <a:cubicBezTo>
                  <a:pt x="4279802" y="5026547"/>
                  <a:pt x="4279802" y="4996239"/>
                  <a:pt x="4297631" y="4978410"/>
                </a:cubicBezTo>
                <a:close/>
                <a:moveTo>
                  <a:pt x="4162122" y="5113908"/>
                </a:moveTo>
                <a:cubicBezTo>
                  <a:pt x="4179951" y="5096079"/>
                  <a:pt x="4210259" y="5096079"/>
                  <a:pt x="4228088" y="5113908"/>
                </a:cubicBezTo>
                <a:cubicBezTo>
                  <a:pt x="4245917" y="5131737"/>
                  <a:pt x="4245917" y="5162045"/>
                  <a:pt x="4228088" y="5179874"/>
                </a:cubicBezTo>
                <a:cubicBezTo>
                  <a:pt x="4210259" y="5197703"/>
                  <a:pt x="4179951" y="5197703"/>
                  <a:pt x="4162122" y="5179874"/>
                </a:cubicBezTo>
                <a:cubicBezTo>
                  <a:pt x="4144293" y="5162045"/>
                  <a:pt x="4144293" y="5131737"/>
                  <a:pt x="4162122" y="5113908"/>
                </a:cubicBezTo>
                <a:close/>
                <a:moveTo>
                  <a:pt x="4030383" y="5244541"/>
                </a:moveTo>
                <a:cubicBezTo>
                  <a:pt x="4048212" y="5226712"/>
                  <a:pt x="4076738" y="5226712"/>
                  <a:pt x="4096349" y="5244541"/>
                </a:cubicBezTo>
                <a:cubicBezTo>
                  <a:pt x="4114178" y="5262370"/>
                  <a:pt x="4114178" y="5292679"/>
                  <a:pt x="4096349" y="5310508"/>
                </a:cubicBezTo>
                <a:cubicBezTo>
                  <a:pt x="4078520" y="5328337"/>
                  <a:pt x="4048212" y="5328336"/>
                  <a:pt x="4030383" y="5310507"/>
                </a:cubicBezTo>
                <a:cubicBezTo>
                  <a:pt x="4012554" y="5292678"/>
                  <a:pt x="4012554" y="5262370"/>
                  <a:pt x="4030383" y="5244541"/>
                </a:cubicBezTo>
                <a:close/>
                <a:moveTo>
                  <a:pt x="3893101" y="5380041"/>
                </a:moveTo>
                <a:cubicBezTo>
                  <a:pt x="3912712" y="5362212"/>
                  <a:pt x="3941238" y="5362212"/>
                  <a:pt x="3959067" y="5380041"/>
                </a:cubicBezTo>
                <a:cubicBezTo>
                  <a:pt x="3976896" y="5397870"/>
                  <a:pt x="3976896" y="5428178"/>
                  <a:pt x="3959067" y="5446008"/>
                </a:cubicBezTo>
                <a:cubicBezTo>
                  <a:pt x="3941238" y="5463836"/>
                  <a:pt x="3910930" y="5463836"/>
                  <a:pt x="3893101" y="5446007"/>
                </a:cubicBezTo>
                <a:cubicBezTo>
                  <a:pt x="3875272" y="5428178"/>
                  <a:pt x="3875272" y="5397870"/>
                  <a:pt x="3893101" y="5380041"/>
                </a:cubicBezTo>
                <a:close/>
                <a:moveTo>
                  <a:pt x="3757592" y="5515538"/>
                </a:moveTo>
                <a:cubicBezTo>
                  <a:pt x="3775421" y="5497709"/>
                  <a:pt x="3805730" y="5497709"/>
                  <a:pt x="3823559" y="5515538"/>
                </a:cubicBezTo>
                <a:cubicBezTo>
                  <a:pt x="3841388" y="5533367"/>
                  <a:pt x="3841388" y="5563676"/>
                  <a:pt x="3823559" y="5581505"/>
                </a:cubicBezTo>
                <a:cubicBezTo>
                  <a:pt x="3805730" y="5599334"/>
                  <a:pt x="3775421" y="5599333"/>
                  <a:pt x="3757592" y="5581504"/>
                </a:cubicBezTo>
                <a:cubicBezTo>
                  <a:pt x="3739763" y="5563675"/>
                  <a:pt x="3739763" y="5533367"/>
                  <a:pt x="3757592" y="5515538"/>
                </a:cubicBezTo>
                <a:close/>
                <a:moveTo>
                  <a:pt x="5242551" y="3750002"/>
                </a:moveTo>
                <a:cubicBezTo>
                  <a:pt x="5260380" y="3732173"/>
                  <a:pt x="5290688" y="3732172"/>
                  <a:pt x="5308517" y="3750001"/>
                </a:cubicBezTo>
                <a:cubicBezTo>
                  <a:pt x="5326346" y="3767830"/>
                  <a:pt x="5326346" y="3798139"/>
                  <a:pt x="5308517" y="3815968"/>
                </a:cubicBezTo>
                <a:cubicBezTo>
                  <a:pt x="5290688" y="3833797"/>
                  <a:pt x="5260379" y="3833797"/>
                  <a:pt x="5242550" y="3815968"/>
                </a:cubicBezTo>
                <a:cubicBezTo>
                  <a:pt x="5224721" y="3798139"/>
                  <a:pt x="5224722" y="3767831"/>
                  <a:pt x="5242551" y="3750002"/>
                </a:cubicBezTo>
                <a:close/>
                <a:moveTo>
                  <a:pt x="5105268" y="3885502"/>
                </a:moveTo>
                <a:cubicBezTo>
                  <a:pt x="5124879" y="3867673"/>
                  <a:pt x="5153405" y="3867673"/>
                  <a:pt x="5171234" y="3885502"/>
                </a:cubicBezTo>
                <a:cubicBezTo>
                  <a:pt x="5189063" y="3903331"/>
                  <a:pt x="5189063" y="3933640"/>
                  <a:pt x="5171234" y="3951469"/>
                </a:cubicBezTo>
                <a:cubicBezTo>
                  <a:pt x="5153405" y="3969298"/>
                  <a:pt x="5123097" y="3969297"/>
                  <a:pt x="5105268" y="3951468"/>
                </a:cubicBezTo>
                <a:cubicBezTo>
                  <a:pt x="5087439" y="3933639"/>
                  <a:pt x="5087439" y="3903331"/>
                  <a:pt x="5105268" y="3885502"/>
                </a:cubicBezTo>
                <a:close/>
                <a:moveTo>
                  <a:pt x="4969767" y="4021003"/>
                </a:moveTo>
                <a:cubicBezTo>
                  <a:pt x="4987596" y="4003174"/>
                  <a:pt x="5017904" y="4003174"/>
                  <a:pt x="5035733" y="4021003"/>
                </a:cubicBezTo>
                <a:cubicBezTo>
                  <a:pt x="5053562" y="4038832"/>
                  <a:pt x="5053563" y="4069140"/>
                  <a:pt x="5035734" y="4086969"/>
                </a:cubicBezTo>
                <a:cubicBezTo>
                  <a:pt x="5017905" y="4104798"/>
                  <a:pt x="4987596" y="4104798"/>
                  <a:pt x="4969767" y="4086969"/>
                </a:cubicBezTo>
                <a:cubicBezTo>
                  <a:pt x="4951938" y="4069140"/>
                  <a:pt x="4951938" y="4038832"/>
                  <a:pt x="4969767" y="4021003"/>
                </a:cubicBezTo>
                <a:close/>
                <a:moveTo>
                  <a:pt x="5371319" y="3617662"/>
                </a:moveTo>
                <a:cubicBezTo>
                  <a:pt x="5389148" y="3599833"/>
                  <a:pt x="5419456" y="3599833"/>
                  <a:pt x="5437285" y="3617662"/>
                </a:cubicBezTo>
                <a:cubicBezTo>
                  <a:pt x="5455114" y="3635491"/>
                  <a:pt x="5455114" y="3665799"/>
                  <a:pt x="5437285" y="3683628"/>
                </a:cubicBezTo>
                <a:cubicBezTo>
                  <a:pt x="5419456" y="3701457"/>
                  <a:pt x="5389148" y="3701457"/>
                  <a:pt x="5371319" y="3683628"/>
                </a:cubicBezTo>
                <a:cubicBezTo>
                  <a:pt x="5353490" y="3665799"/>
                  <a:pt x="5353490" y="3635491"/>
                  <a:pt x="5371319" y="3617662"/>
                </a:cubicBezTo>
                <a:close/>
                <a:moveTo>
                  <a:pt x="4153209" y="4833996"/>
                </a:moveTo>
                <a:cubicBezTo>
                  <a:pt x="4171037" y="4814384"/>
                  <a:pt x="4201346" y="4814383"/>
                  <a:pt x="4219175" y="4833996"/>
                </a:cubicBezTo>
                <a:cubicBezTo>
                  <a:pt x="4237004" y="4851825"/>
                  <a:pt x="4237003" y="4882134"/>
                  <a:pt x="4219175" y="4899962"/>
                </a:cubicBezTo>
                <a:cubicBezTo>
                  <a:pt x="4201346" y="4917792"/>
                  <a:pt x="4171038" y="4917791"/>
                  <a:pt x="4153209" y="4899962"/>
                </a:cubicBezTo>
                <a:cubicBezTo>
                  <a:pt x="4135380" y="4882133"/>
                  <a:pt x="4135380" y="4851825"/>
                  <a:pt x="4153209" y="4833996"/>
                </a:cubicBezTo>
                <a:close/>
                <a:moveTo>
                  <a:pt x="4017700" y="4969495"/>
                </a:moveTo>
                <a:cubicBezTo>
                  <a:pt x="4035530" y="4949882"/>
                  <a:pt x="4065840" y="4949882"/>
                  <a:pt x="4083669" y="4969495"/>
                </a:cubicBezTo>
                <a:cubicBezTo>
                  <a:pt x="4101498" y="4987324"/>
                  <a:pt x="4101498" y="5017633"/>
                  <a:pt x="4083669" y="5035462"/>
                </a:cubicBezTo>
                <a:cubicBezTo>
                  <a:pt x="4065840" y="5053291"/>
                  <a:pt x="4035530" y="5053291"/>
                  <a:pt x="4017701" y="5035462"/>
                </a:cubicBezTo>
                <a:cubicBezTo>
                  <a:pt x="3999873" y="5017633"/>
                  <a:pt x="3999873" y="4987324"/>
                  <a:pt x="4017700" y="4969495"/>
                </a:cubicBezTo>
                <a:close/>
                <a:moveTo>
                  <a:pt x="3885963" y="5100127"/>
                </a:moveTo>
                <a:cubicBezTo>
                  <a:pt x="3903791" y="5080514"/>
                  <a:pt x="3932316" y="5080514"/>
                  <a:pt x="3951929" y="5100126"/>
                </a:cubicBezTo>
                <a:cubicBezTo>
                  <a:pt x="3969758" y="5117955"/>
                  <a:pt x="3969758" y="5148264"/>
                  <a:pt x="3951929" y="5166093"/>
                </a:cubicBezTo>
                <a:cubicBezTo>
                  <a:pt x="3934100" y="5183922"/>
                  <a:pt x="3903791" y="5183922"/>
                  <a:pt x="3885962" y="5166093"/>
                </a:cubicBezTo>
                <a:cubicBezTo>
                  <a:pt x="3868133" y="5148264"/>
                  <a:pt x="3868134" y="5117956"/>
                  <a:pt x="3885963" y="5100127"/>
                </a:cubicBezTo>
                <a:close/>
                <a:moveTo>
                  <a:pt x="3748679" y="5235627"/>
                </a:moveTo>
                <a:cubicBezTo>
                  <a:pt x="3766508" y="5216014"/>
                  <a:pt x="3796816" y="5216014"/>
                  <a:pt x="3814645" y="5235627"/>
                </a:cubicBezTo>
                <a:cubicBezTo>
                  <a:pt x="3832474" y="5253456"/>
                  <a:pt x="3832474" y="5283765"/>
                  <a:pt x="3814645" y="5301594"/>
                </a:cubicBezTo>
                <a:cubicBezTo>
                  <a:pt x="3796816" y="5319423"/>
                  <a:pt x="3766507" y="5319422"/>
                  <a:pt x="3748678" y="5301593"/>
                </a:cubicBezTo>
                <a:cubicBezTo>
                  <a:pt x="3730849" y="5283764"/>
                  <a:pt x="3730850" y="5253456"/>
                  <a:pt x="3748679" y="5235627"/>
                </a:cubicBezTo>
                <a:close/>
                <a:moveTo>
                  <a:pt x="3613171" y="5371126"/>
                </a:moveTo>
                <a:cubicBezTo>
                  <a:pt x="3631000" y="5351513"/>
                  <a:pt x="3661310" y="5351513"/>
                  <a:pt x="3679139" y="5371126"/>
                </a:cubicBezTo>
                <a:cubicBezTo>
                  <a:pt x="3696968" y="5388955"/>
                  <a:pt x="3696968" y="5419263"/>
                  <a:pt x="3679139" y="5437092"/>
                </a:cubicBezTo>
                <a:cubicBezTo>
                  <a:pt x="3661310" y="5454921"/>
                  <a:pt x="3631000" y="5454921"/>
                  <a:pt x="3613171" y="5437092"/>
                </a:cubicBezTo>
                <a:cubicBezTo>
                  <a:pt x="3595344" y="5419263"/>
                  <a:pt x="3595344" y="5388955"/>
                  <a:pt x="3613171" y="5371126"/>
                </a:cubicBezTo>
                <a:close/>
                <a:moveTo>
                  <a:pt x="5098134" y="3605588"/>
                </a:moveTo>
                <a:cubicBezTo>
                  <a:pt x="5115963" y="3585975"/>
                  <a:pt x="5144487" y="3585975"/>
                  <a:pt x="5164100" y="3605588"/>
                </a:cubicBezTo>
                <a:cubicBezTo>
                  <a:pt x="5181929" y="3623416"/>
                  <a:pt x="5181929" y="3653725"/>
                  <a:pt x="5164100" y="3671554"/>
                </a:cubicBezTo>
                <a:cubicBezTo>
                  <a:pt x="5146271" y="3689383"/>
                  <a:pt x="5115963" y="3689383"/>
                  <a:pt x="5098134" y="3671554"/>
                </a:cubicBezTo>
                <a:cubicBezTo>
                  <a:pt x="5080305" y="3653725"/>
                  <a:pt x="5080305" y="3623417"/>
                  <a:pt x="5098134" y="3605588"/>
                </a:cubicBezTo>
                <a:close/>
                <a:moveTo>
                  <a:pt x="5233633" y="3470087"/>
                </a:moveTo>
                <a:cubicBezTo>
                  <a:pt x="5251462" y="3450474"/>
                  <a:pt x="5281770" y="3450474"/>
                  <a:pt x="5299599" y="3470087"/>
                </a:cubicBezTo>
                <a:cubicBezTo>
                  <a:pt x="5317428" y="3487916"/>
                  <a:pt x="5317429" y="3518224"/>
                  <a:pt x="5299600" y="3536053"/>
                </a:cubicBezTo>
                <a:cubicBezTo>
                  <a:pt x="5281771" y="3553882"/>
                  <a:pt x="5251462" y="3553882"/>
                  <a:pt x="5233633" y="3536053"/>
                </a:cubicBezTo>
                <a:cubicBezTo>
                  <a:pt x="5215804" y="3518224"/>
                  <a:pt x="5215804" y="3487916"/>
                  <a:pt x="5233633" y="3470087"/>
                </a:cubicBezTo>
                <a:close/>
                <a:moveTo>
                  <a:pt x="4825353" y="3876587"/>
                </a:moveTo>
                <a:cubicBezTo>
                  <a:pt x="4843182" y="3856974"/>
                  <a:pt x="4873490" y="3856974"/>
                  <a:pt x="4891319" y="3876587"/>
                </a:cubicBezTo>
                <a:cubicBezTo>
                  <a:pt x="4909148" y="3894416"/>
                  <a:pt x="4909148" y="3924724"/>
                  <a:pt x="4891319" y="3942553"/>
                </a:cubicBezTo>
                <a:cubicBezTo>
                  <a:pt x="4873490" y="3960382"/>
                  <a:pt x="4843182" y="3960382"/>
                  <a:pt x="4825353" y="3942553"/>
                </a:cubicBezTo>
                <a:cubicBezTo>
                  <a:pt x="4807524" y="3924724"/>
                  <a:pt x="4807524" y="3894416"/>
                  <a:pt x="4825353" y="3876587"/>
                </a:cubicBezTo>
                <a:close/>
                <a:moveTo>
                  <a:pt x="4960849" y="3741088"/>
                </a:moveTo>
                <a:cubicBezTo>
                  <a:pt x="4980460" y="3721475"/>
                  <a:pt x="5008986" y="3721475"/>
                  <a:pt x="5026815" y="3741088"/>
                </a:cubicBezTo>
                <a:cubicBezTo>
                  <a:pt x="5044644" y="3758917"/>
                  <a:pt x="5044645" y="3789225"/>
                  <a:pt x="5026816" y="3807054"/>
                </a:cubicBezTo>
                <a:cubicBezTo>
                  <a:pt x="5008987" y="3824883"/>
                  <a:pt x="4978678" y="3824883"/>
                  <a:pt x="4960849" y="3807054"/>
                </a:cubicBezTo>
                <a:cubicBezTo>
                  <a:pt x="4943020" y="3789225"/>
                  <a:pt x="4943020" y="3758917"/>
                  <a:pt x="4960849" y="3741088"/>
                </a:cubicBezTo>
                <a:close/>
                <a:moveTo>
                  <a:pt x="4008790" y="4687800"/>
                </a:moveTo>
                <a:cubicBezTo>
                  <a:pt x="4026618" y="4669971"/>
                  <a:pt x="4056929" y="4669971"/>
                  <a:pt x="4074758" y="4687799"/>
                </a:cubicBezTo>
                <a:cubicBezTo>
                  <a:pt x="4092587" y="4705628"/>
                  <a:pt x="4092586" y="4735938"/>
                  <a:pt x="4074758" y="4753766"/>
                </a:cubicBezTo>
                <a:cubicBezTo>
                  <a:pt x="4056929" y="4771595"/>
                  <a:pt x="4026619" y="4771595"/>
                  <a:pt x="4008789" y="4753766"/>
                </a:cubicBezTo>
                <a:cubicBezTo>
                  <a:pt x="3990963" y="4735937"/>
                  <a:pt x="3990963" y="4705629"/>
                  <a:pt x="4008790" y="4687800"/>
                </a:cubicBezTo>
                <a:close/>
                <a:moveTo>
                  <a:pt x="3873288" y="4823299"/>
                </a:moveTo>
                <a:cubicBezTo>
                  <a:pt x="3891117" y="4805470"/>
                  <a:pt x="3921425" y="4805470"/>
                  <a:pt x="3939254" y="4823299"/>
                </a:cubicBezTo>
                <a:cubicBezTo>
                  <a:pt x="3957083" y="4841128"/>
                  <a:pt x="3957083" y="4871436"/>
                  <a:pt x="3939255" y="4889265"/>
                </a:cubicBezTo>
                <a:cubicBezTo>
                  <a:pt x="3921426" y="4907094"/>
                  <a:pt x="3891117" y="4907094"/>
                  <a:pt x="3873288" y="4889265"/>
                </a:cubicBezTo>
                <a:cubicBezTo>
                  <a:pt x="3855459" y="4871436"/>
                  <a:pt x="3855459" y="4841128"/>
                  <a:pt x="3873288" y="4823299"/>
                </a:cubicBezTo>
                <a:close/>
                <a:moveTo>
                  <a:pt x="3739761" y="4953931"/>
                </a:moveTo>
                <a:cubicBezTo>
                  <a:pt x="3759372" y="4936102"/>
                  <a:pt x="3787898" y="4936102"/>
                  <a:pt x="3805727" y="4953931"/>
                </a:cubicBezTo>
                <a:cubicBezTo>
                  <a:pt x="3823556" y="4971760"/>
                  <a:pt x="3823557" y="5002068"/>
                  <a:pt x="3805728" y="5019897"/>
                </a:cubicBezTo>
                <a:cubicBezTo>
                  <a:pt x="3787899" y="5037726"/>
                  <a:pt x="3757590" y="5037726"/>
                  <a:pt x="3739761" y="5019897"/>
                </a:cubicBezTo>
                <a:cubicBezTo>
                  <a:pt x="3721932" y="5002068"/>
                  <a:pt x="3721932" y="4971760"/>
                  <a:pt x="3739761" y="4953931"/>
                </a:cubicBezTo>
                <a:close/>
                <a:moveTo>
                  <a:pt x="3604259" y="5089431"/>
                </a:moveTo>
                <a:cubicBezTo>
                  <a:pt x="3622088" y="5071602"/>
                  <a:pt x="3652399" y="5071602"/>
                  <a:pt x="3670228" y="5089430"/>
                </a:cubicBezTo>
                <a:cubicBezTo>
                  <a:pt x="3688057" y="5107259"/>
                  <a:pt x="3688057" y="5137568"/>
                  <a:pt x="3670228" y="5155397"/>
                </a:cubicBezTo>
                <a:cubicBezTo>
                  <a:pt x="3652399" y="5173226"/>
                  <a:pt x="3622089" y="5173226"/>
                  <a:pt x="3604259" y="5155397"/>
                </a:cubicBezTo>
                <a:cubicBezTo>
                  <a:pt x="3586432" y="5137568"/>
                  <a:pt x="3586432" y="5107260"/>
                  <a:pt x="3604259" y="5089431"/>
                </a:cubicBezTo>
                <a:close/>
                <a:moveTo>
                  <a:pt x="3468759" y="5224929"/>
                </a:moveTo>
                <a:cubicBezTo>
                  <a:pt x="3486588" y="5207100"/>
                  <a:pt x="3516896" y="5207100"/>
                  <a:pt x="3534725" y="5224929"/>
                </a:cubicBezTo>
                <a:cubicBezTo>
                  <a:pt x="3552554" y="5242758"/>
                  <a:pt x="3552554" y="5273067"/>
                  <a:pt x="3534725" y="5290896"/>
                </a:cubicBezTo>
                <a:cubicBezTo>
                  <a:pt x="3516896" y="5308725"/>
                  <a:pt x="3486587" y="5308724"/>
                  <a:pt x="3468758" y="5290895"/>
                </a:cubicBezTo>
                <a:cubicBezTo>
                  <a:pt x="3450929" y="5273066"/>
                  <a:pt x="3450930" y="5242758"/>
                  <a:pt x="3468759" y="5224929"/>
                </a:cubicBezTo>
                <a:close/>
                <a:moveTo>
                  <a:pt x="5085937" y="3339385"/>
                </a:moveTo>
                <a:cubicBezTo>
                  <a:pt x="5103766" y="3321556"/>
                  <a:pt x="5134074" y="3321556"/>
                  <a:pt x="5151903" y="3339385"/>
                </a:cubicBezTo>
                <a:cubicBezTo>
                  <a:pt x="5169732" y="3357214"/>
                  <a:pt x="5169732" y="3387522"/>
                  <a:pt x="5151903" y="3405351"/>
                </a:cubicBezTo>
                <a:cubicBezTo>
                  <a:pt x="5134074" y="3423180"/>
                  <a:pt x="5103766" y="3423180"/>
                  <a:pt x="5085937" y="3405351"/>
                </a:cubicBezTo>
                <a:cubicBezTo>
                  <a:pt x="5068108" y="3387522"/>
                  <a:pt x="5068108" y="3357214"/>
                  <a:pt x="5085937" y="3339385"/>
                </a:cubicBezTo>
                <a:close/>
                <a:moveTo>
                  <a:pt x="4950430" y="3474886"/>
                </a:moveTo>
                <a:cubicBezTo>
                  <a:pt x="4968259" y="3457057"/>
                  <a:pt x="4998569" y="3457057"/>
                  <a:pt x="5016399" y="3474886"/>
                </a:cubicBezTo>
                <a:cubicBezTo>
                  <a:pt x="5034226" y="3492715"/>
                  <a:pt x="5034226" y="3523023"/>
                  <a:pt x="5016399" y="3540852"/>
                </a:cubicBezTo>
                <a:cubicBezTo>
                  <a:pt x="4998570" y="3558681"/>
                  <a:pt x="4968260" y="3558681"/>
                  <a:pt x="4950431" y="3540852"/>
                </a:cubicBezTo>
                <a:cubicBezTo>
                  <a:pt x="4932602" y="3523023"/>
                  <a:pt x="4932601" y="3492715"/>
                  <a:pt x="4950430" y="3474886"/>
                </a:cubicBezTo>
                <a:close/>
                <a:moveTo>
                  <a:pt x="3861089" y="4557095"/>
                </a:moveTo>
                <a:cubicBezTo>
                  <a:pt x="3878918" y="4539266"/>
                  <a:pt x="3909226" y="4539267"/>
                  <a:pt x="3927055" y="4557096"/>
                </a:cubicBezTo>
                <a:cubicBezTo>
                  <a:pt x="3944884" y="4574925"/>
                  <a:pt x="3944884" y="4605233"/>
                  <a:pt x="3927055" y="4623062"/>
                </a:cubicBezTo>
                <a:cubicBezTo>
                  <a:pt x="3909226" y="4642675"/>
                  <a:pt x="3880702" y="4642674"/>
                  <a:pt x="3861089" y="4623062"/>
                </a:cubicBezTo>
                <a:cubicBezTo>
                  <a:pt x="3843260" y="4605233"/>
                  <a:pt x="3843259" y="4574925"/>
                  <a:pt x="3861089" y="4557095"/>
                </a:cubicBezTo>
                <a:close/>
                <a:moveTo>
                  <a:pt x="3725587" y="4692597"/>
                </a:moveTo>
                <a:cubicBezTo>
                  <a:pt x="3743416" y="4674768"/>
                  <a:pt x="3773725" y="4674768"/>
                  <a:pt x="3791554" y="4692597"/>
                </a:cubicBezTo>
                <a:cubicBezTo>
                  <a:pt x="3809383" y="4710426"/>
                  <a:pt x="3809383" y="4740734"/>
                  <a:pt x="3791553" y="4758563"/>
                </a:cubicBezTo>
                <a:cubicBezTo>
                  <a:pt x="3773725" y="4778176"/>
                  <a:pt x="3743417" y="4778176"/>
                  <a:pt x="3725588" y="4758563"/>
                </a:cubicBezTo>
                <a:cubicBezTo>
                  <a:pt x="3707759" y="4740734"/>
                  <a:pt x="3707758" y="4710426"/>
                  <a:pt x="3725587" y="4692597"/>
                </a:cubicBezTo>
                <a:close/>
                <a:moveTo>
                  <a:pt x="3593842" y="4823226"/>
                </a:moveTo>
                <a:cubicBezTo>
                  <a:pt x="3611671" y="4805397"/>
                  <a:pt x="3641979" y="4805398"/>
                  <a:pt x="3659808" y="4823227"/>
                </a:cubicBezTo>
                <a:cubicBezTo>
                  <a:pt x="3677637" y="4841056"/>
                  <a:pt x="3677637" y="4871364"/>
                  <a:pt x="3659808" y="4889193"/>
                </a:cubicBezTo>
                <a:cubicBezTo>
                  <a:pt x="3640197" y="4908806"/>
                  <a:pt x="3611671" y="4908806"/>
                  <a:pt x="3593842" y="4889193"/>
                </a:cubicBezTo>
                <a:cubicBezTo>
                  <a:pt x="3576013" y="4871364"/>
                  <a:pt x="3576013" y="4841055"/>
                  <a:pt x="3593842" y="4823226"/>
                </a:cubicBezTo>
                <a:close/>
                <a:moveTo>
                  <a:pt x="3456558" y="4958727"/>
                </a:moveTo>
                <a:cubicBezTo>
                  <a:pt x="3474387" y="4940898"/>
                  <a:pt x="3504695" y="4940898"/>
                  <a:pt x="3522524" y="4958727"/>
                </a:cubicBezTo>
                <a:cubicBezTo>
                  <a:pt x="3540353" y="4976556"/>
                  <a:pt x="3540353" y="5006865"/>
                  <a:pt x="3522524" y="5024693"/>
                </a:cubicBezTo>
                <a:cubicBezTo>
                  <a:pt x="3504695" y="5044306"/>
                  <a:pt x="3476171" y="5044306"/>
                  <a:pt x="3456558" y="5024694"/>
                </a:cubicBezTo>
                <a:cubicBezTo>
                  <a:pt x="3438729" y="5006865"/>
                  <a:pt x="3438729" y="4976556"/>
                  <a:pt x="3456558" y="4958727"/>
                </a:cubicBezTo>
                <a:close/>
                <a:moveTo>
                  <a:pt x="3321057" y="5094228"/>
                </a:moveTo>
                <a:cubicBezTo>
                  <a:pt x="3338886" y="5076399"/>
                  <a:pt x="3369195" y="5076399"/>
                  <a:pt x="3387024" y="5094228"/>
                </a:cubicBezTo>
                <a:cubicBezTo>
                  <a:pt x="3404853" y="5112057"/>
                  <a:pt x="3404853" y="5142365"/>
                  <a:pt x="3387024" y="5160194"/>
                </a:cubicBezTo>
                <a:cubicBezTo>
                  <a:pt x="3369195" y="5179807"/>
                  <a:pt x="3338887" y="5179807"/>
                  <a:pt x="3321057" y="5160194"/>
                </a:cubicBezTo>
                <a:cubicBezTo>
                  <a:pt x="3303228" y="5142365"/>
                  <a:pt x="3303228" y="5112057"/>
                  <a:pt x="3321057" y="5094228"/>
                </a:cubicBezTo>
                <a:close/>
                <a:moveTo>
                  <a:pt x="4941517" y="3193189"/>
                </a:moveTo>
                <a:cubicBezTo>
                  <a:pt x="4959346" y="3175360"/>
                  <a:pt x="4989656" y="3175360"/>
                  <a:pt x="5007485" y="3193189"/>
                </a:cubicBezTo>
                <a:cubicBezTo>
                  <a:pt x="5025312" y="3211018"/>
                  <a:pt x="5025312" y="3241326"/>
                  <a:pt x="5007485" y="3259155"/>
                </a:cubicBezTo>
                <a:cubicBezTo>
                  <a:pt x="4989656" y="3278768"/>
                  <a:pt x="4959346" y="3278768"/>
                  <a:pt x="4941517" y="3259155"/>
                </a:cubicBezTo>
                <a:cubicBezTo>
                  <a:pt x="4923688" y="3241326"/>
                  <a:pt x="4923688" y="3211018"/>
                  <a:pt x="4941517" y="3193189"/>
                </a:cubicBezTo>
                <a:close/>
                <a:moveTo>
                  <a:pt x="3587952" y="4545022"/>
                </a:moveTo>
                <a:cubicBezTo>
                  <a:pt x="3605781" y="4527193"/>
                  <a:pt x="3636089" y="4527192"/>
                  <a:pt x="3653918" y="4545021"/>
                </a:cubicBezTo>
                <a:cubicBezTo>
                  <a:pt x="3671747" y="4562850"/>
                  <a:pt x="3671747" y="4593159"/>
                  <a:pt x="3653918" y="4610988"/>
                </a:cubicBezTo>
                <a:cubicBezTo>
                  <a:pt x="3636089" y="4628817"/>
                  <a:pt x="3605780" y="4628817"/>
                  <a:pt x="3587951" y="4610988"/>
                </a:cubicBezTo>
                <a:cubicBezTo>
                  <a:pt x="3570122" y="4593159"/>
                  <a:pt x="3570122" y="4562851"/>
                  <a:pt x="3587952" y="4545022"/>
                </a:cubicBezTo>
                <a:close/>
                <a:moveTo>
                  <a:pt x="3853954" y="4277181"/>
                </a:moveTo>
                <a:cubicBezTo>
                  <a:pt x="3871783" y="4259351"/>
                  <a:pt x="3902084" y="4259359"/>
                  <a:pt x="3919913" y="4277188"/>
                </a:cubicBezTo>
                <a:cubicBezTo>
                  <a:pt x="3937742" y="4295017"/>
                  <a:pt x="3937749" y="4325318"/>
                  <a:pt x="3919920" y="4343147"/>
                </a:cubicBezTo>
                <a:cubicBezTo>
                  <a:pt x="3900309" y="4360976"/>
                  <a:pt x="3871783" y="4360976"/>
                  <a:pt x="3853954" y="4343147"/>
                </a:cubicBezTo>
                <a:cubicBezTo>
                  <a:pt x="3836125" y="4325318"/>
                  <a:pt x="3836125" y="4295009"/>
                  <a:pt x="3853954" y="4277181"/>
                </a:cubicBezTo>
                <a:close/>
                <a:moveTo>
                  <a:pt x="3183421" y="4946653"/>
                </a:moveTo>
                <a:cubicBezTo>
                  <a:pt x="3201250" y="4928824"/>
                  <a:pt x="3231559" y="4928824"/>
                  <a:pt x="3249388" y="4946653"/>
                </a:cubicBezTo>
                <a:cubicBezTo>
                  <a:pt x="3267217" y="4964482"/>
                  <a:pt x="3267217" y="4994790"/>
                  <a:pt x="3249388" y="5012619"/>
                </a:cubicBezTo>
                <a:cubicBezTo>
                  <a:pt x="3231559" y="5030448"/>
                  <a:pt x="3201250" y="5030448"/>
                  <a:pt x="3183421" y="5012619"/>
                </a:cubicBezTo>
                <a:cubicBezTo>
                  <a:pt x="3165592" y="4994790"/>
                  <a:pt x="3165592" y="4964482"/>
                  <a:pt x="3183421" y="4946653"/>
                </a:cubicBezTo>
                <a:close/>
                <a:moveTo>
                  <a:pt x="3716671" y="4412681"/>
                </a:moveTo>
                <a:cubicBezTo>
                  <a:pt x="3734500" y="4394852"/>
                  <a:pt x="3764808" y="4394853"/>
                  <a:pt x="3782637" y="4412682"/>
                </a:cubicBezTo>
                <a:cubicBezTo>
                  <a:pt x="3800466" y="4430511"/>
                  <a:pt x="3800466" y="4460819"/>
                  <a:pt x="3782638" y="4478647"/>
                </a:cubicBezTo>
                <a:cubicBezTo>
                  <a:pt x="3764808" y="4496477"/>
                  <a:pt x="3734501" y="4496476"/>
                  <a:pt x="3716672" y="4478647"/>
                </a:cubicBezTo>
                <a:cubicBezTo>
                  <a:pt x="3698843" y="4460818"/>
                  <a:pt x="3698842" y="4430510"/>
                  <a:pt x="3716671" y="4412681"/>
                </a:cubicBezTo>
                <a:close/>
                <a:moveTo>
                  <a:pt x="3449422" y="4678813"/>
                </a:moveTo>
                <a:cubicBezTo>
                  <a:pt x="3467251" y="4660984"/>
                  <a:pt x="3497560" y="4660984"/>
                  <a:pt x="3515389" y="4678813"/>
                </a:cubicBezTo>
                <a:cubicBezTo>
                  <a:pt x="3533218" y="4696642"/>
                  <a:pt x="3533218" y="4726950"/>
                  <a:pt x="3515389" y="4744779"/>
                </a:cubicBezTo>
                <a:cubicBezTo>
                  <a:pt x="3495778" y="4762608"/>
                  <a:pt x="3467252" y="4762608"/>
                  <a:pt x="3449423" y="4744779"/>
                </a:cubicBezTo>
                <a:cubicBezTo>
                  <a:pt x="3431594" y="4726950"/>
                  <a:pt x="3431593" y="4696642"/>
                  <a:pt x="3449422" y="4678813"/>
                </a:cubicBezTo>
                <a:close/>
                <a:moveTo>
                  <a:pt x="3312140" y="4814313"/>
                </a:moveTo>
                <a:cubicBezTo>
                  <a:pt x="3329969" y="4796484"/>
                  <a:pt x="3360278" y="4796484"/>
                  <a:pt x="3378107" y="4814313"/>
                </a:cubicBezTo>
                <a:cubicBezTo>
                  <a:pt x="3395936" y="4832142"/>
                  <a:pt x="3395936" y="4862450"/>
                  <a:pt x="3378107" y="4880279"/>
                </a:cubicBezTo>
                <a:cubicBezTo>
                  <a:pt x="3360278" y="4898108"/>
                  <a:pt x="3329970" y="4898108"/>
                  <a:pt x="3312141" y="4880279"/>
                </a:cubicBezTo>
                <a:cubicBezTo>
                  <a:pt x="3294312" y="4862450"/>
                  <a:pt x="3294311" y="4832142"/>
                  <a:pt x="3312140" y="4814313"/>
                </a:cubicBezTo>
                <a:close/>
                <a:moveTo>
                  <a:pt x="4797101" y="3048777"/>
                </a:moveTo>
                <a:cubicBezTo>
                  <a:pt x="4814930" y="3030948"/>
                  <a:pt x="4845238" y="3030948"/>
                  <a:pt x="4863067" y="3048777"/>
                </a:cubicBezTo>
                <a:cubicBezTo>
                  <a:pt x="4880896" y="3066606"/>
                  <a:pt x="4880896" y="3096914"/>
                  <a:pt x="4863067" y="3114743"/>
                </a:cubicBezTo>
                <a:cubicBezTo>
                  <a:pt x="4845238" y="3132572"/>
                  <a:pt x="4814930" y="3132572"/>
                  <a:pt x="4797101" y="3114743"/>
                </a:cubicBezTo>
                <a:cubicBezTo>
                  <a:pt x="4779272" y="3096914"/>
                  <a:pt x="4779272" y="3066606"/>
                  <a:pt x="4797101" y="3048777"/>
                </a:cubicBezTo>
                <a:close/>
                <a:moveTo>
                  <a:pt x="3443512" y="4400568"/>
                </a:moveTo>
                <a:cubicBezTo>
                  <a:pt x="3461341" y="4380956"/>
                  <a:pt x="3491649" y="4380956"/>
                  <a:pt x="3509478" y="4400568"/>
                </a:cubicBezTo>
                <a:cubicBezTo>
                  <a:pt x="3527307" y="4418397"/>
                  <a:pt x="3527307" y="4448706"/>
                  <a:pt x="3509479" y="4466535"/>
                </a:cubicBezTo>
                <a:cubicBezTo>
                  <a:pt x="3491649" y="4484364"/>
                  <a:pt x="3461341" y="4484363"/>
                  <a:pt x="3443512" y="4466534"/>
                </a:cubicBezTo>
                <a:cubicBezTo>
                  <a:pt x="3425683" y="4448705"/>
                  <a:pt x="3425683" y="4418398"/>
                  <a:pt x="3443512" y="4400568"/>
                </a:cubicBezTo>
                <a:close/>
                <a:moveTo>
                  <a:pt x="3578961" y="4265074"/>
                </a:moveTo>
                <a:cubicBezTo>
                  <a:pt x="3596790" y="4245462"/>
                  <a:pt x="3627098" y="4245461"/>
                  <a:pt x="3644927" y="4265074"/>
                </a:cubicBezTo>
                <a:cubicBezTo>
                  <a:pt x="3662756" y="4282903"/>
                  <a:pt x="3662756" y="4313212"/>
                  <a:pt x="3644928" y="4331040"/>
                </a:cubicBezTo>
                <a:cubicBezTo>
                  <a:pt x="3627098" y="4348870"/>
                  <a:pt x="3596790" y="4348869"/>
                  <a:pt x="3578961" y="4331040"/>
                </a:cubicBezTo>
                <a:cubicBezTo>
                  <a:pt x="3561132" y="4313211"/>
                  <a:pt x="3561132" y="4282904"/>
                  <a:pt x="3578961" y="4265074"/>
                </a:cubicBezTo>
                <a:close/>
                <a:moveTo>
                  <a:pt x="3038982" y="4802199"/>
                </a:moveTo>
                <a:cubicBezTo>
                  <a:pt x="3056811" y="4782586"/>
                  <a:pt x="3087119" y="4782586"/>
                  <a:pt x="3104948" y="4802199"/>
                </a:cubicBezTo>
                <a:cubicBezTo>
                  <a:pt x="3122777" y="4820028"/>
                  <a:pt x="3122777" y="4850337"/>
                  <a:pt x="3104949" y="4868166"/>
                </a:cubicBezTo>
                <a:cubicBezTo>
                  <a:pt x="3087119" y="4885995"/>
                  <a:pt x="3056811" y="4885994"/>
                  <a:pt x="3038982" y="4868165"/>
                </a:cubicBezTo>
                <a:cubicBezTo>
                  <a:pt x="3021153" y="4850336"/>
                  <a:pt x="3021153" y="4820028"/>
                  <a:pt x="3038982" y="4802199"/>
                </a:cubicBezTo>
                <a:close/>
                <a:moveTo>
                  <a:pt x="3174430" y="4666706"/>
                </a:moveTo>
                <a:cubicBezTo>
                  <a:pt x="3192259" y="4647093"/>
                  <a:pt x="3222568" y="4647093"/>
                  <a:pt x="3240397" y="4666706"/>
                </a:cubicBezTo>
                <a:cubicBezTo>
                  <a:pt x="3258226" y="4684535"/>
                  <a:pt x="3258226" y="4714843"/>
                  <a:pt x="3240397" y="4732672"/>
                </a:cubicBezTo>
                <a:cubicBezTo>
                  <a:pt x="3222568" y="4750501"/>
                  <a:pt x="3192259" y="4750501"/>
                  <a:pt x="3174430" y="4732672"/>
                </a:cubicBezTo>
                <a:cubicBezTo>
                  <a:pt x="3156601" y="4714843"/>
                  <a:pt x="3156601" y="4684535"/>
                  <a:pt x="3174430" y="4666706"/>
                </a:cubicBezTo>
                <a:close/>
                <a:moveTo>
                  <a:pt x="3845034" y="3995493"/>
                </a:moveTo>
                <a:cubicBezTo>
                  <a:pt x="3862863" y="3977664"/>
                  <a:pt x="3893172" y="3977664"/>
                  <a:pt x="3911001" y="3995493"/>
                </a:cubicBezTo>
                <a:cubicBezTo>
                  <a:pt x="3928830" y="4013322"/>
                  <a:pt x="3928830" y="4043630"/>
                  <a:pt x="3911001" y="4061459"/>
                </a:cubicBezTo>
                <a:cubicBezTo>
                  <a:pt x="3893172" y="4081072"/>
                  <a:pt x="3862864" y="4081073"/>
                  <a:pt x="3845035" y="4061460"/>
                </a:cubicBezTo>
                <a:cubicBezTo>
                  <a:pt x="3827206" y="4043631"/>
                  <a:pt x="3827205" y="4013322"/>
                  <a:pt x="3845034" y="3995493"/>
                </a:cubicBezTo>
                <a:close/>
                <a:moveTo>
                  <a:pt x="3707759" y="4130986"/>
                </a:moveTo>
                <a:cubicBezTo>
                  <a:pt x="3725588" y="4113157"/>
                  <a:pt x="3755889" y="4113165"/>
                  <a:pt x="3773718" y="4130994"/>
                </a:cubicBezTo>
                <a:cubicBezTo>
                  <a:pt x="3791547" y="4148823"/>
                  <a:pt x="3791555" y="4179123"/>
                  <a:pt x="3773726" y="4196953"/>
                </a:cubicBezTo>
                <a:cubicBezTo>
                  <a:pt x="3755897" y="4216565"/>
                  <a:pt x="3727372" y="4216565"/>
                  <a:pt x="3707760" y="4196953"/>
                </a:cubicBezTo>
                <a:cubicBezTo>
                  <a:pt x="3689931" y="4179124"/>
                  <a:pt x="3689931" y="4148815"/>
                  <a:pt x="3707759" y="4130986"/>
                </a:cubicBezTo>
                <a:close/>
                <a:moveTo>
                  <a:pt x="3303228" y="4532618"/>
                </a:moveTo>
                <a:cubicBezTo>
                  <a:pt x="3321057" y="4514789"/>
                  <a:pt x="3351365" y="4514790"/>
                  <a:pt x="3369194" y="4532619"/>
                </a:cubicBezTo>
                <a:cubicBezTo>
                  <a:pt x="3387023" y="4550448"/>
                  <a:pt x="3387023" y="4580756"/>
                  <a:pt x="3369194" y="4598585"/>
                </a:cubicBezTo>
                <a:cubicBezTo>
                  <a:pt x="3351365" y="4618198"/>
                  <a:pt x="3322841" y="4618198"/>
                  <a:pt x="3303228" y="4598585"/>
                </a:cubicBezTo>
                <a:cubicBezTo>
                  <a:pt x="3285399" y="4580756"/>
                  <a:pt x="3285399" y="4550447"/>
                  <a:pt x="3303228" y="4532618"/>
                </a:cubicBezTo>
                <a:close/>
                <a:moveTo>
                  <a:pt x="4652693" y="2902581"/>
                </a:moveTo>
                <a:cubicBezTo>
                  <a:pt x="4670522" y="2884752"/>
                  <a:pt x="4700831" y="2884752"/>
                  <a:pt x="4718660" y="2902581"/>
                </a:cubicBezTo>
                <a:cubicBezTo>
                  <a:pt x="4736489" y="2920410"/>
                  <a:pt x="4736488" y="2950718"/>
                  <a:pt x="4718659" y="2968547"/>
                </a:cubicBezTo>
                <a:cubicBezTo>
                  <a:pt x="4700831" y="2988160"/>
                  <a:pt x="4670522" y="2988160"/>
                  <a:pt x="4652693" y="2968547"/>
                </a:cubicBezTo>
                <a:cubicBezTo>
                  <a:pt x="4634864" y="2950718"/>
                  <a:pt x="4634864" y="2920410"/>
                  <a:pt x="4652693" y="2902581"/>
                </a:cubicBezTo>
                <a:close/>
                <a:moveTo>
                  <a:pt x="3570071" y="3983369"/>
                </a:moveTo>
                <a:cubicBezTo>
                  <a:pt x="3587892" y="3965548"/>
                  <a:pt x="3618200" y="3965548"/>
                  <a:pt x="3636029" y="3983377"/>
                </a:cubicBezTo>
                <a:cubicBezTo>
                  <a:pt x="3653858" y="4001206"/>
                  <a:pt x="3653858" y="4031515"/>
                  <a:pt x="3636037" y="4049335"/>
                </a:cubicBezTo>
                <a:cubicBezTo>
                  <a:pt x="3618208" y="4067164"/>
                  <a:pt x="3587900" y="4067164"/>
                  <a:pt x="3570071" y="4049335"/>
                </a:cubicBezTo>
                <a:cubicBezTo>
                  <a:pt x="3552242" y="4031506"/>
                  <a:pt x="3552242" y="4001198"/>
                  <a:pt x="3570071" y="3983369"/>
                </a:cubicBezTo>
                <a:close/>
                <a:moveTo>
                  <a:pt x="3434569" y="4118865"/>
                </a:moveTo>
                <a:cubicBezTo>
                  <a:pt x="3452397" y="4101037"/>
                  <a:pt x="3482706" y="4101036"/>
                  <a:pt x="3500535" y="4118865"/>
                </a:cubicBezTo>
                <a:cubicBezTo>
                  <a:pt x="3518364" y="4136694"/>
                  <a:pt x="3518364" y="4167003"/>
                  <a:pt x="3500536" y="4184831"/>
                </a:cubicBezTo>
                <a:cubicBezTo>
                  <a:pt x="3482706" y="4202661"/>
                  <a:pt x="3452398" y="4202660"/>
                  <a:pt x="3434569" y="4184831"/>
                </a:cubicBezTo>
                <a:cubicBezTo>
                  <a:pt x="3416740" y="4167002"/>
                  <a:pt x="3416740" y="4136694"/>
                  <a:pt x="3434569" y="4118865"/>
                </a:cubicBezTo>
                <a:close/>
                <a:moveTo>
                  <a:pt x="3299030" y="4254367"/>
                </a:moveTo>
                <a:cubicBezTo>
                  <a:pt x="3316859" y="4236538"/>
                  <a:pt x="3345386" y="4236538"/>
                  <a:pt x="3364996" y="4254367"/>
                </a:cubicBezTo>
                <a:cubicBezTo>
                  <a:pt x="3382825" y="4272196"/>
                  <a:pt x="3382826" y="4302504"/>
                  <a:pt x="3364997" y="4320333"/>
                </a:cubicBezTo>
                <a:cubicBezTo>
                  <a:pt x="3347168" y="4338162"/>
                  <a:pt x="3316860" y="4338162"/>
                  <a:pt x="3299031" y="4320333"/>
                </a:cubicBezTo>
                <a:cubicBezTo>
                  <a:pt x="3281202" y="4302504"/>
                  <a:pt x="3281201" y="4272196"/>
                  <a:pt x="3299030" y="4254367"/>
                </a:cubicBezTo>
                <a:close/>
                <a:moveTo>
                  <a:pt x="3700628" y="3851079"/>
                </a:moveTo>
                <a:cubicBezTo>
                  <a:pt x="3718457" y="3833250"/>
                  <a:pt x="3748766" y="3833250"/>
                  <a:pt x="3766595" y="3851079"/>
                </a:cubicBezTo>
                <a:cubicBezTo>
                  <a:pt x="3784424" y="3868908"/>
                  <a:pt x="3784424" y="3899216"/>
                  <a:pt x="3766595" y="3917045"/>
                </a:cubicBezTo>
                <a:cubicBezTo>
                  <a:pt x="3746984" y="3934874"/>
                  <a:pt x="3718457" y="3934874"/>
                  <a:pt x="3700628" y="3917045"/>
                </a:cubicBezTo>
                <a:cubicBezTo>
                  <a:pt x="3682799" y="3899216"/>
                  <a:pt x="3682799" y="3868908"/>
                  <a:pt x="3700628" y="3851079"/>
                </a:cubicBezTo>
                <a:close/>
                <a:moveTo>
                  <a:pt x="3836126" y="3715578"/>
                </a:moveTo>
                <a:cubicBezTo>
                  <a:pt x="3853955" y="3697749"/>
                  <a:pt x="3884264" y="3697749"/>
                  <a:pt x="3902093" y="3715578"/>
                </a:cubicBezTo>
                <a:cubicBezTo>
                  <a:pt x="3919922" y="3733407"/>
                  <a:pt x="3919922" y="3763717"/>
                  <a:pt x="3902093" y="3781544"/>
                </a:cubicBezTo>
                <a:cubicBezTo>
                  <a:pt x="3884264" y="3799373"/>
                  <a:pt x="3853955" y="3799373"/>
                  <a:pt x="3836126" y="3781544"/>
                </a:cubicBezTo>
                <a:cubicBezTo>
                  <a:pt x="3818297" y="3763717"/>
                  <a:pt x="3818297" y="3733407"/>
                  <a:pt x="3836126" y="3715578"/>
                </a:cubicBezTo>
                <a:close/>
                <a:moveTo>
                  <a:pt x="3165539" y="4385001"/>
                </a:moveTo>
                <a:cubicBezTo>
                  <a:pt x="3183368" y="4367172"/>
                  <a:pt x="3213676" y="4367172"/>
                  <a:pt x="3231505" y="4385001"/>
                </a:cubicBezTo>
                <a:cubicBezTo>
                  <a:pt x="3249334" y="4402830"/>
                  <a:pt x="3249335" y="4433139"/>
                  <a:pt x="3231506" y="4450968"/>
                </a:cubicBezTo>
                <a:cubicBezTo>
                  <a:pt x="3213677" y="4468797"/>
                  <a:pt x="3183368" y="4468797"/>
                  <a:pt x="3165539" y="4450968"/>
                </a:cubicBezTo>
                <a:cubicBezTo>
                  <a:pt x="3147710" y="4433139"/>
                  <a:pt x="3147710" y="4402830"/>
                  <a:pt x="3165539" y="4385001"/>
                </a:cubicBezTo>
                <a:close/>
                <a:moveTo>
                  <a:pt x="3030038" y="4520496"/>
                </a:moveTo>
                <a:cubicBezTo>
                  <a:pt x="3047867" y="4502667"/>
                  <a:pt x="3078176" y="4502667"/>
                  <a:pt x="3096005" y="4520496"/>
                </a:cubicBezTo>
                <a:cubicBezTo>
                  <a:pt x="3113834" y="4538325"/>
                  <a:pt x="3113834" y="4568634"/>
                  <a:pt x="3096005" y="4586463"/>
                </a:cubicBezTo>
                <a:cubicBezTo>
                  <a:pt x="3078176" y="4604292"/>
                  <a:pt x="3047867" y="4604292"/>
                  <a:pt x="3030038" y="4586463"/>
                </a:cubicBezTo>
                <a:cubicBezTo>
                  <a:pt x="3012209" y="4568634"/>
                  <a:pt x="3012209" y="4538325"/>
                  <a:pt x="3030038" y="4520496"/>
                </a:cubicBezTo>
                <a:close/>
                <a:moveTo>
                  <a:pt x="2894500" y="4655998"/>
                </a:moveTo>
                <a:cubicBezTo>
                  <a:pt x="2912329" y="4638169"/>
                  <a:pt x="2940856" y="4638169"/>
                  <a:pt x="2960467" y="4655998"/>
                </a:cubicBezTo>
                <a:cubicBezTo>
                  <a:pt x="2978296" y="4673827"/>
                  <a:pt x="2978296" y="4704135"/>
                  <a:pt x="2960467" y="4721964"/>
                </a:cubicBezTo>
                <a:cubicBezTo>
                  <a:pt x="2942638" y="4739793"/>
                  <a:pt x="2912329" y="4739793"/>
                  <a:pt x="2894500" y="4721964"/>
                </a:cubicBezTo>
                <a:cubicBezTo>
                  <a:pt x="2876671" y="4704135"/>
                  <a:pt x="2876671" y="4673827"/>
                  <a:pt x="2894500" y="4655998"/>
                </a:cubicBezTo>
                <a:close/>
                <a:moveTo>
                  <a:pt x="4508284" y="2758165"/>
                </a:moveTo>
                <a:cubicBezTo>
                  <a:pt x="4526113" y="2740336"/>
                  <a:pt x="4556422" y="2740336"/>
                  <a:pt x="4574251" y="2758165"/>
                </a:cubicBezTo>
                <a:cubicBezTo>
                  <a:pt x="4592080" y="2775994"/>
                  <a:pt x="4592080" y="2806302"/>
                  <a:pt x="4574251" y="2824131"/>
                </a:cubicBezTo>
                <a:cubicBezTo>
                  <a:pt x="4556422" y="2841960"/>
                  <a:pt x="4526113" y="2841960"/>
                  <a:pt x="4508284" y="2824131"/>
                </a:cubicBezTo>
                <a:cubicBezTo>
                  <a:pt x="4490455" y="2806302"/>
                  <a:pt x="4490455" y="2775994"/>
                  <a:pt x="4508284" y="2758165"/>
                </a:cubicBezTo>
                <a:close/>
                <a:moveTo>
                  <a:pt x="3562890" y="3703457"/>
                </a:moveTo>
                <a:cubicBezTo>
                  <a:pt x="3580719" y="3683844"/>
                  <a:pt x="3609243" y="3685628"/>
                  <a:pt x="3628856" y="3703457"/>
                </a:cubicBezTo>
                <a:cubicBezTo>
                  <a:pt x="3646685" y="3721286"/>
                  <a:pt x="3646685" y="3751595"/>
                  <a:pt x="3628856" y="3769424"/>
                </a:cubicBezTo>
                <a:cubicBezTo>
                  <a:pt x="3611027" y="3787253"/>
                  <a:pt x="3580719" y="3787253"/>
                  <a:pt x="3562890" y="3769424"/>
                </a:cubicBezTo>
                <a:cubicBezTo>
                  <a:pt x="3545061" y="3751595"/>
                  <a:pt x="3545061" y="3721286"/>
                  <a:pt x="3562890" y="3703457"/>
                </a:cubicBezTo>
                <a:close/>
                <a:moveTo>
                  <a:pt x="3154628" y="4109950"/>
                </a:moveTo>
                <a:cubicBezTo>
                  <a:pt x="3172457" y="4090337"/>
                  <a:pt x="3200983" y="4090338"/>
                  <a:pt x="3220594" y="4109950"/>
                </a:cubicBezTo>
                <a:cubicBezTo>
                  <a:pt x="3238423" y="4127779"/>
                  <a:pt x="3238423" y="4158087"/>
                  <a:pt x="3220594" y="4175916"/>
                </a:cubicBezTo>
                <a:cubicBezTo>
                  <a:pt x="3202765" y="4193745"/>
                  <a:pt x="3172457" y="4193746"/>
                  <a:pt x="3154628" y="4175917"/>
                </a:cubicBezTo>
                <a:cubicBezTo>
                  <a:pt x="3136799" y="4158088"/>
                  <a:pt x="3136799" y="4127779"/>
                  <a:pt x="3154628" y="4109950"/>
                </a:cubicBezTo>
                <a:close/>
                <a:moveTo>
                  <a:pt x="3425615" y="3838950"/>
                </a:moveTo>
                <a:cubicBezTo>
                  <a:pt x="3443436" y="3819345"/>
                  <a:pt x="3473745" y="3819345"/>
                  <a:pt x="3491573" y="3838958"/>
                </a:cubicBezTo>
                <a:cubicBezTo>
                  <a:pt x="3509402" y="3856787"/>
                  <a:pt x="3509402" y="3887096"/>
                  <a:pt x="3491582" y="3904916"/>
                </a:cubicBezTo>
                <a:cubicBezTo>
                  <a:pt x="3473753" y="3922745"/>
                  <a:pt x="3443444" y="3922745"/>
                  <a:pt x="3425615" y="3904917"/>
                </a:cubicBezTo>
                <a:cubicBezTo>
                  <a:pt x="3407786" y="3887088"/>
                  <a:pt x="3407786" y="3856779"/>
                  <a:pt x="3425615" y="3838950"/>
                </a:cubicBezTo>
                <a:close/>
                <a:moveTo>
                  <a:pt x="3290115" y="3974451"/>
                </a:moveTo>
                <a:cubicBezTo>
                  <a:pt x="3307943" y="3954839"/>
                  <a:pt x="3338252" y="3954838"/>
                  <a:pt x="3356080" y="3974451"/>
                </a:cubicBezTo>
                <a:cubicBezTo>
                  <a:pt x="3373909" y="3992280"/>
                  <a:pt x="3373909" y="4022589"/>
                  <a:pt x="3356081" y="4040417"/>
                </a:cubicBezTo>
                <a:cubicBezTo>
                  <a:pt x="3338251" y="4058247"/>
                  <a:pt x="3307944" y="4058246"/>
                  <a:pt x="3290115" y="4040417"/>
                </a:cubicBezTo>
                <a:cubicBezTo>
                  <a:pt x="3272286" y="4022588"/>
                  <a:pt x="3272285" y="3992280"/>
                  <a:pt x="3290115" y="3974451"/>
                </a:cubicBezTo>
                <a:close/>
                <a:moveTo>
                  <a:pt x="3691718" y="3571163"/>
                </a:moveTo>
                <a:cubicBezTo>
                  <a:pt x="3709547" y="3553334"/>
                  <a:pt x="3739856" y="3553334"/>
                  <a:pt x="3757685" y="3571163"/>
                </a:cubicBezTo>
                <a:cubicBezTo>
                  <a:pt x="3775514" y="3588992"/>
                  <a:pt x="3775514" y="3619300"/>
                  <a:pt x="3757685" y="3637129"/>
                </a:cubicBezTo>
                <a:cubicBezTo>
                  <a:pt x="3739856" y="3654958"/>
                  <a:pt x="3709547" y="3654958"/>
                  <a:pt x="3691718" y="3637129"/>
                </a:cubicBezTo>
                <a:cubicBezTo>
                  <a:pt x="3673889" y="3619300"/>
                  <a:pt x="3673889" y="3588992"/>
                  <a:pt x="3691718" y="3571163"/>
                </a:cubicBezTo>
                <a:close/>
                <a:moveTo>
                  <a:pt x="2750098" y="4511581"/>
                </a:moveTo>
                <a:cubicBezTo>
                  <a:pt x="2767927" y="4491968"/>
                  <a:pt x="2796453" y="4491968"/>
                  <a:pt x="2816064" y="4511581"/>
                </a:cubicBezTo>
                <a:cubicBezTo>
                  <a:pt x="2833893" y="4529410"/>
                  <a:pt x="2833893" y="4559718"/>
                  <a:pt x="2816064" y="4577547"/>
                </a:cubicBezTo>
                <a:cubicBezTo>
                  <a:pt x="2798235" y="4595376"/>
                  <a:pt x="2767927" y="4595376"/>
                  <a:pt x="2750098" y="4577547"/>
                </a:cubicBezTo>
                <a:cubicBezTo>
                  <a:pt x="2732269" y="4559718"/>
                  <a:pt x="2732269" y="4529410"/>
                  <a:pt x="2750098" y="4511581"/>
                </a:cubicBezTo>
                <a:close/>
                <a:moveTo>
                  <a:pt x="3021084" y="4240583"/>
                </a:moveTo>
                <a:cubicBezTo>
                  <a:pt x="3038913" y="4220970"/>
                  <a:pt x="3069221" y="4220970"/>
                  <a:pt x="3087050" y="4240583"/>
                </a:cubicBezTo>
                <a:cubicBezTo>
                  <a:pt x="3104879" y="4258412"/>
                  <a:pt x="3104879" y="4288720"/>
                  <a:pt x="3087050" y="4306549"/>
                </a:cubicBezTo>
                <a:cubicBezTo>
                  <a:pt x="3069221" y="4324378"/>
                  <a:pt x="3038913" y="4324378"/>
                  <a:pt x="3021084" y="4306549"/>
                </a:cubicBezTo>
                <a:cubicBezTo>
                  <a:pt x="3003255" y="4288720"/>
                  <a:pt x="3003255" y="4258412"/>
                  <a:pt x="3021084" y="4240583"/>
                </a:cubicBezTo>
                <a:close/>
                <a:moveTo>
                  <a:pt x="2885584" y="4376083"/>
                </a:moveTo>
                <a:cubicBezTo>
                  <a:pt x="2903413" y="4356470"/>
                  <a:pt x="2933721" y="4356470"/>
                  <a:pt x="2951550" y="4376083"/>
                </a:cubicBezTo>
                <a:cubicBezTo>
                  <a:pt x="2969379" y="4393912"/>
                  <a:pt x="2969379" y="4424220"/>
                  <a:pt x="2951550" y="4442049"/>
                </a:cubicBezTo>
                <a:cubicBezTo>
                  <a:pt x="2933721" y="4459878"/>
                  <a:pt x="2903413" y="4459878"/>
                  <a:pt x="2885584" y="4442049"/>
                </a:cubicBezTo>
                <a:cubicBezTo>
                  <a:pt x="2867755" y="4424220"/>
                  <a:pt x="2867755" y="4393911"/>
                  <a:pt x="2885584" y="4376083"/>
                </a:cubicBezTo>
                <a:close/>
                <a:moveTo>
                  <a:pt x="4363861" y="2611967"/>
                </a:moveTo>
                <a:cubicBezTo>
                  <a:pt x="4381690" y="2594138"/>
                  <a:pt x="4411999" y="2594138"/>
                  <a:pt x="4429828" y="2611967"/>
                </a:cubicBezTo>
                <a:cubicBezTo>
                  <a:pt x="4447657" y="2629796"/>
                  <a:pt x="4447657" y="2660104"/>
                  <a:pt x="4429828" y="2677933"/>
                </a:cubicBezTo>
                <a:cubicBezTo>
                  <a:pt x="4410217" y="2697546"/>
                  <a:pt x="4381690" y="2697546"/>
                  <a:pt x="4363861" y="2677933"/>
                </a:cubicBezTo>
                <a:cubicBezTo>
                  <a:pt x="4346032" y="2660104"/>
                  <a:pt x="4346032" y="2629796"/>
                  <a:pt x="4363861" y="2611967"/>
                </a:cubicBezTo>
                <a:close/>
                <a:moveTo>
                  <a:pt x="3145731" y="3828253"/>
                </a:moveTo>
                <a:cubicBezTo>
                  <a:pt x="3163559" y="3810425"/>
                  <a:pt x="3193868" y="3810424"/>
                  <a:pt x="3211697" y="3828253"/>
                </a:cubicBezTo>
                <a:cubicBezTo>
                  <a:pt x="3229526" y="3846082"/>
                  <a:pt x="3229526" y="3876391"/>
                  <a:pt x="3211698" y="3894219"/>
                </a:cubicBezTo>
                <a:cubicBezTo>
                  <a:pt x="3193868" y="3912048"/>
                  <a:pt x="3163560" y="3912048"/>
                  <a:pt x="3145731" y="3894219"/>
                </a:cubicBezTo>
                <a:cubicBezTo>
                  <a:pt x="3127902" y="3876390"/>
                  <a:pt x="3127902" y="3846082"/>
                  <a:pt x="3145731" y="3828253"/>
                </a:cubicBezTo>
                <a:close/>
                <a:moveTo>
                  <a:pt x="3281229" y="3692753"/>
                </a:moveTo>
                <a:cubicBezTo>
                  <a:pt x="3299050" y="3674932"/>
                  <a:pt x="3329360" y="3674932"/>
                  <a:pt x="3347189" y="3692761"/>
                </a:cubicBezTo>
                <a:cubicBezTo>
                  <a:pt x="3365018" y="3710590"/>
                  <a:pt x="3365018" y="3740898"/>
                  <a:pt x="3347197" y="3758719"/>
                </a:cubicBezTo>
                <a:cubicBezTo>
                  <a:pt x="3329369" y="3776548"/>
                  <a:pt x="3299058" y="3776548"/>
                  <a:pt x="3281229" y="3758719"/>
                </a:cubicBezTo>
                <a:cubicBezTo>
                  <a:pt x="3263402" y="3740890"/>
                  <a:pt x="3263402" y="3710582"/>
                  <a:pt x="3281229" y="3692753"/>
                </a:cubicBezTo>
                <a:close/>
                <a:moveTo>
                  <a:pt x="3008437" y="3963752"/>
                </a:moveTo>
                <a:cubicBezTo>
                  <a:pt x="3028048" y="3945923"/>
                  <a:pt x="3056575" y="3945923"/>
                  <a:pt x="3074404" y="3963752"/>
                </a:cubicBezTo>
                <a:cubicBezTo>
                  <a:pt x="3092233" y="3981581"/>
                  <a:pt x="3092233" y="4011889"/>
                  <a:pt x="3074404" y="4029718"/>
                </a:cubicBezTo>
                <a:cubicBezTo>
                  <a:pt x="3056575" y="4047547"/>
                  <a:pt x="3026266" y="4047547"/>
                  <a:pt x="3008437" y="4029718"/>
                </a:cubicBezTo>
                <a:cubicBezTo>
                  <a:pt x="2990608" y="4011889"/>
                  <a:pt x="2990608" y="3981581"/>
                  <a:pt x="3008437" y="3963752"/>
                </a:cubicBezTo>
                <a:close/>
                <a:moveTo>
                  <a:pt x="2741200" y="4229885"/>
                </a:moveTo>
                <a:cubicBezTo>
                  <a:pt x="2759029" y="4212055"/>
                  <a:pt x="2789338" y="4212056"/>
                  <a:pt x="2807167" y="4229885"/>
                </a:cubicBezTo>
                <a:cubicBezTo>
                  <a:pt x="2824996" y="4247714"/>
                  <a:pt x="2824996" y="4278022"/>
                  <a:pt x="2807167" y="4295851"/>
                </a:cubicBezTo>
                <a:cubicBezTo>
                  <a:pt x="2789338" y="4313680"/>
                  <a:pt x="2759029" y="4313680"/>
                  <a:pt x="2741200" y="4295851"/>
                </a:cubicBezTo>
                <a:cubicBezTo>
                  <a:pt x="2723371" y="4278022"/>
                  <a:pt x="2723371" y="4247713"/>
                  <a:pt x="2741200" y="4229885"/>
                </a:cubicBezTo>
                <a:close/>
                <a:moveTo>
                  <a:pt x="2876698" y="4094385"/>
                </a:moveTo>
                <a:cubicBezTo>
                  <a:pt x="2894527" y="4076556"/>
                  <a:pt x="2924837" y="4076556"/>
                  <a:pt x="2942666" y="4094385"/>
                </a:cubicBezTo>
                <a:cubicBezTo>
                  <a:pt x="2960495" y="4112214"/>
                  <a:pt x="2960495" y="4142523"/>
                  <a:pt x="2942666" y="4160352"/>
                </a:cubicBezTo>
                <a:cubicBezTo>
                  <a:pt x="2924837" y="4178181"/>
                  <a:pt x="2894527" y="4178181"/>
                  <a:pt x="2876698" y="4160352"/>
                </a:cubicBezTo>
                <a:cubicBezTo>
                  <a:pt x="2858871" y="4142523"/>
                  <a:pt x="2858871" y="4112214"/>
                  <a:pt x="2876698" y="4094385"/>
                </a:cubicBezTo>
                <a:close/>
                <a:moveTo>
                  <a:pt x="2603907" y="4365383"/>
                </a:moveTo>
                <a:cubicBezTo>
                  <a:pt x="2623518" y="4347554"/>
                  <a:pt x="2652045" y="4347554"/>
                  <a:pt x="2669874" y="4365383"/>
                </a:cubicBezTo>
                <a:cubicBezTo>
                  <a:pt x="2687703" y="4383212"/>
                  <a:pt x="2687703" y="4413520"/>
                  <a:pt x="2669874" y="4431349"/>
                </a:cubicBezTo>
                <a:cubicBezTo>
                  <a:pt x="2652045" y="4449178"/>
                  <a:pt x="2621736" y="4449178"/>
                  <a:pt x="2603907" y="4431349"/>
                </a:cubicBezTo>
                <a:cubicBezTo>
                  <a:pt x="2586078" y="4413520"/>
                  <a:pt x="2586078" y="4383212"/>
                  <a:pt x="2603907" y="4365383"/>
                </a:cubicBezTo>
                <a:close/>
                <a:moveTo>
                  <a:pt x="4219424" y="2467552"/>
                </a:moveTo>
                <a:cubicBezTo>
                  <a:pt x="4237253" y="2449723"/>
                  <a:pt x="4267562" y="2449723"/>
                  <a:pt x="4285391" y="2467552"/>
                </a:cubicBezTo>
                <a:cubicBezTo>
                  <a:pt x="4303220" y="2485381"/>
                  <a:pt x="4303220" y="2515690"/>
                  <a:pt x="4285391" y="2533519"/>
                </a:cubicBezTo>
                <a:cubicBezTo>
                  <a:pt x="4265780" y="2551348"/>
                  <a:pt x="4237253" y="2551348"/>
                  <a:pt x="4219424" y="2533519"/>
                </a:cubicBezTo>
                <a:cubicBezTo>
                  <a:pt x="4201595" y="2515690"/>
                  <a:pt x="4201595" y="2485381"/>
                  <a:pt x="4219424" y="2467552"/>
                </a:cubicBezTo>
                <a:close/>
                <a:moveTo>
                  <a:pt x="4082133" y="2603052"/>
                </a:moveTo>
                <a:cubicBezTo>
                  <a:pt x="4099962" y="2585223"/>
                  <a:pt x="4130270" y="2585223"/>
                  <a:pt x="4148099" y="2603052"/>
                </a:cubicBezTo>
                <a:cubicBezTo>
                  <a:pt x="4165928" y="2620881"/>
                  <a:pt x="4165928" y="2651189"/>
                  <a:pt x="4148099" y="2669018"/>
                </a:cubicBezTo>
                <a:cubicBezTo>
                  <a:pt x="4130270" y="2686847"/>
                  <a:pt x="4099962" y="2686847"/>
                  <a:pt x="4082133" y="2669018"/>
                </a:cubicBezTo>
                <a:cubicBezTo>
                  <a:pt x="4064304" y="2651189"/>
                  <a:pt x="4064304" y="2620881"/>
                  <a:pt x="4082133" y="2603052"/>
                </a:cubicBezTo>
                <a:close/>
                <a:moveTo>
                  <a:pt x="2864006" y="3819338"/>
                </a:moveTo>
                <a:cubicBezTo>
                  <a:pt x="2883616" y="3799725"/>
                  <a:pt x="2912143" y="3799725"/>
                  <a:pt x="2929972" y="3819338"/>
                </a:cubicBezTo>
                <a:cubicBezTo>
                  <a:pt x="2947801" y="3837167"/>
                  <a:pt x="2947801" y="3867475"/>
                  <a:pt x="2929972" y="3885304"/>
                </a:cubicBezTo>
                <a:cubicBezTo>
                  <a:pt x="2912143" y="3903133"/>
                  <a:pt x="2881835" y="3903133"/>
                  <a:pt x="2864006" y="3885304"/>
                </a:cubicBezTo>
                <a:cubicBezTo>
                  <a:pt x="2846177" y="3867475"/>
                  <a:pt x="2846177" y="3837166"/>
                  <a:pt x="2864006" y="3819338"/>
                </a:cubicBezTo>
                <a:close/>
                <a:moveTo>
                  <a:pt x="2596765" y="4085469"/>
                </a:moveTo>
                <a:cubicBezTo>
                  <a:pt x="2614594" y="4065856"/>
                  <a:pt x="2643118" y="4065856"/>
                  <a:pt x="2662731" y="4085468"/>
                </a:cubicBezTo>
                <a:cubicBezTo>
                  <a:pt x="2680560" y="4103297"/>
                  <a:pt x="2680560" y="4133606"/>
                  <a:pt x="2662731" y="4151435"/>
                </a:cubicBezTo>
                <a:cubicBezTo>
                  <a:pt x="2644902" y="4169264"/>
                  <a:pt x="2614594" y="4169264"/>
                  <a:pt x="2596765" y="4151435"/>
                </a:cubicBezTo>
                <a:cubicBezTo>
                  <a:pt x="2578936" y="4133606"/>
                  <a:pt x="2578936" y="4103297"/>
                  <a:pt x="2596765" y="4085469"/>
                </a:cubicBezTo>
                <a:close/>
                <a:moveTo>
                  <a:pt x="2732262" y="3949968"/>
                </a:moveTo>
                <a:cubicBezTo>
                  <a:pt x="2750092" y="3930355"/>
                  <a:pt x="2780400" y="3930355"/>
                  <a:pt x="2798229" y="3949968"/>
                </a:cubicBezTo>
                <a:cubicBezTo>
                  <a:pt x="2816058" y="3967797"/>
                  <a:pt x="2816058" y="3998105"/>
                  <a:pt x="2798229" y="4015934"/>
                </a:cubicBezTo>
                <a:cubicBezTo>
                  <a:pt x="2780400" y="4033763"/>
                  <a:pt x="2750091" y="4033763"/>
                  <a:pt x="2732263" y="4015934"/>
                </a:cubicBezTo>
                <a:cubicBezTo>
                  <a:pt x="2714434" y="3998105"/>
                  <a:pt x="2714433" y="3967797"/>
                  <a:pt x="2732262" y="3949968"/>
                </a:cubicBezTo>
                <a:close/>
                <a:moveTo>
                  <a:pt x="2459476" y="4220968"/>
                </a:moveTo>
                <a:cubicBezTo>
                  <a:pt x="2479087" y="4201356"/>
                  <a:pt x="2507613" y="4201356"/>
                  <a:pt x="2525442" y="4220968"/>
                </a:cubicBezTo>
                <a:cubicBezTo>
                  <a:pt x="2543271" y="4238797"/>
                  <a:pt x="2543271" y="4269106"/>
                  <a:pt x="2525442" y="4286935"/>
                </a:cubicBezTo>
                <a:cubicBezTo>
                  <a:pt x="2507613" y="4304764"/>
                  <a:pt x="2477305" y="4304764"/>
                  <a:pt x="2459476" y="4286935"/>
                </a:cubicBezTo>
                <a:cubicBezTo>
                  <a:pt x="2441647" y="4269106"/>
                  <a:pt x="2441647" y="4238797"/>
                  <a:pt x="2459476" y="4220968"/>
                </a:cubicBezTo>
                <a:close/>
                <a:moveTo>
                  <a:pt x="4073230" y="2321365"/>
                </a:moveTo>
                <a:cubicBezTo>
                  <a:pt x="4091059" y="2303536"/>
                  <a:pt x="4121368" y="2303536"/>
                  <a:pt x="4139196" y="2321365"/>
                </a:cubicBezTo>
                <a:cubicBezTo>
                  <a:pt x="4157023" y="2339192"/>
                  <a:pt x="4157022" y="2369499"/>
                  <a:pt x="4139193" y="2387328"/>
                </a:cubicBezTo>
                <a:cubicBezTo>
                  <a:pt x="4121364" y="2406941"/>
                  <a:pt x="4092838" y="2406941"/>
                  <a:pt x="4073230" y="2387331"/>
                </a:cubicBezTo>
                <a:cubicBezTo>
                  <a:pt x="4055401" y="2369503"/>
                  <a:pt x="4055401" y="2339194"/>
                  <a:pt x="4073230" y="2321365"/>
                </a:cubicBezTo>
                <a:close/>
                <a:moveTo>
                  <a:pt x="3937714" y="2456864"/>
                </a:moveTo>
                <a:cubicBezTo>
                  <a:pt x="3955543" y="2439035"/>
                  <a:pt x="3985851" y="2439034"/>
                  <a:pt x="4003682" y="2456864"/>
                </a:cubicBezTo>
                <a:cubicBezTo>
                  <a:pt x="4021507" y="2474690"/>
                  <a:pt x="4021506" y="2504997"/>
                  <a:pt x="4003677" y="2522826"/>
                </a:cubicBezTo>
                <a:cubicBezTo>
                  <a:pt x="3985848" y="2542439"/>
                  <a:pt x="3955542" y="2542441"/>
                  <a:pt x="3937715" y="2522831"/>
                </a:cubicBezTo>
                <a:cubicBezTo>
                  <a:pt x="3919885" y="2505000"/>
                  <a:pt x="3919885" y="2474693"/>
                  <a:pt x="3937714" y="2456864"/>
                </a:cubicBezTo>
                <a:close/>
                <a:moveTo>
                  <a:pt x="3802212" y="2592364"/>
                </a:moveTo>
                <a:cubicBezTo>
                  <a:pt x="3820041" y="2574535"/>
                  <a:pt x="3850350" y="2574535"/>
                  <a:pt x="3868178" y="2592364"/>
                </a:cubicBezTo>
                <a:cubicBezTo>
                  <a:pt x="3886005" y="2610191"/>
                  <a:pt x="3886004" y="2640498"/>
                  <a:pt x="3868175" y="2658327"/>
                </a:cubicBezTo>
                <a:cubicBezTo>
                  <a:pt x="3850347" y="2677940"/>
                  <a:pt x="3820039" y="2677941"/>
                  <a:pt x="3802212" y="2658330"/>
                </a:cubicBezTo>
                <a:cubicBezTo>
                  <a:pt x="3784383" y="2640502"/>
                  <a:pt x="3784383" y="2610193"/>
                  <a:pt x="3802212" y="2592364"/>
                </a:cubicBezTo>
                <a:close/>
                <a:moveTo>
                  <a:pt x="2587851" y="3803775"/>
                </a:moveTo>
                <a:cubicBezTo>
                  <a:pt x="2605680" y="3785946"/>
                  <a:pt x="2635987" y="3785946"/>
                  <a:pt x="2653817" y="3803776"/>
                </a:cubicBezTo>
                <a:cubicBezTo>
                  <a:pt x="2671644" y="3821603"/>
                  <a:pt x="2671644" y="3851911"/>
                  <a:pt x="2653815" y="3869740"/>
                </a:cubicBezTo>
                <a:cubicBezTo>
                  <a:pt x="2635986" y="3887569"/>
                  <a:pt x="2605678" y="3887569"/>
                  <a:pt x="2587851" y="3869742"/>
                </a:cubicBezTo>
                <a:cubicBezTo>
                  <a:pt x="2570021" y="3851912"/>
                  <a:pt x="2570022" y="3821604"/>
                  <a:pt x="2587851" y="3803775"/>
                </a:cubicBezTo>
                <a:close/>
                <a:moveTo>
                  <a:pt x="2452350" y="3939275"/>
                </a:moveTo>
                <a:cubicBezTo>
                  <a:pt x="2470179" y="3921446"/>
                  <a:pt x="2498703" y="3921445"/>
                  <a:pt x="2518316" y="3939274"/>
                </a:cubicBezTo>
                <a:cubicBezTo>
                  <a:pt x="2536145" y="3957103"/>
                  <a:pt x="2536144" y="3987411"/>
                  <a:pt x="2518315" y="4005240"/>
                </a:cubicBezTo>
                <a:cubicBezTo>
                  <a:pt x="2500486" y="4023069"/>
                  <a:pt x="2470178" y="4023069"/>
                  <a:pt x="2452350" y="4005241"/>
                </a:cubicBezTo>
                <a:cubicBezTo>
                  <a:pt x="2434521" y="3987412"/>
                  <a:pt x="2434521" y="3957104"/>
                  <a:pt x="2452350" y="3939275"/>
                </a:cubicBezTo>
                <a:close/>
                <a:moveTo>
                  <a:pt x="2315062" y="4074775"/>
                </a:moveTo>
                <a:cubicBezTo>
                  <a:pt x="2332891" y="4056947"/>
                  <a:pt x="2363199" y="4056946"/>
                  <a:pt x="2381028" y="4074775"/>
                </a:cubicBezTo>
                <a:cubicBezTo>
                  <a:pt x="2398856" y="4092603"/>
                  <a:pt x="2398855" y="4122911"/>
                  <a:pt x="2381026" y="4140740"/>
                </a:cubicBezTo>
                <a:cubicBezTo>
                  <a:pt x="2363197" y="4158569"/>
                  <a:pt x="2332890" y="4158569"/>
                  <a:pt x="2315061" y="4140741"/>
                </a:cubicBezTo>
                <a:cubicBezTo>
                  <a:pt x="2297233" y="4122912"/>
                  <a:pt x="2297233" y="4092605"/>
                  <a:pt x="2315062" y="4074775"/>
                </a:cubicBezTo>
                <a:close/>
                <a:moveTo>
                  <a:pt x="3527246" y="2580245"/>
                </a:moveTo>
                <a:cubicBezTo>
                  <a:pt x="3546856" y="2562416"/>
                  <a:pt x="3575382" y="2562415"/>
                  <a:pt x="3593211" y="2580244"/>
                </a:cubicBezTo>
                <a:cubicBezTo>
                  <a:pt x="3611041" y="2598074"/>
                  <a:pt x="3611039" y="2628381"/>
                  <a:pt x="3593210" y="2646210"/>
                </a:cubicBezTo>
                <a:cubicBezTo>
                  <a:pt x="3575381" y="2664039"/>
                  <a:pt x="3545075" y="2664040"/>
                  <a:pt x="3527245" y="2646211"/>
                </a:cubicBezTo>
                <a:cubicBezTo>
                  <a:pt x="3509416" y="2628382"/>
                  <a:pt x="3509417" y="2598074"/>
                  <a:pt x="3527246" y="2580245"/>
                </a:cubicBezTo>
                <a:close/>
                <a:moveTo>
                  <a:pt x="3391746" y="2715745"/>
                </a:moveTo>
                <a:cubicBezTo>
                  <a:pt x="3409575" y="2697916"/>
                  <a:pt x="3439882" y="2697915"/>
                  <a:pt x="3457711" y="2715744"/>
                </a:cubicBezTo>
                <a:cubicBezTo>
                  <a:pt x="3475539" y="2733571"/>
                  <a:pt x="3475539" y="2763881"/>
                  <a:pt x="3457710" y="2781710"/>
                </a:cubicBezTo>
                <a:cubicBezTo>
                  <a:pt x="3439881" y="2799539"/>
                  <a:pt x="3409574" y="2799540"/>
                  <a:pt x="3391745" y="2781711"/>
                </a:cubicBezTo>
                <a:cubicBezTo>
                  <a:pt x="3373916" y="2763882"/>
                  <a:pt x="3373917" y="2733572"/>
                  <a:pt x="3391746" y="2715745"/>
                </a:cubicBezTo>
                <a:close/>
                <a:moveTo>
                  <a:pt x="3793336" y="2312451"/>
                </a:moveTo>
                <a:cubicBezTo>
                  <a:pt x="3811165" y="2294622"/>
                  <a:pt x="3841473" y="2294622"/>
                  <a:pt x="3859302" y="2312451"/>
                </a:cubicBezTo>
                <a:cubicBezTo>
                  <a:pt x="3877131" y="2330280"/>
                  <a:pt x="3877129" y="2360586"/>
                  <a:pt x="3859300" y="2378415"/>
                </a:cubicBezTo>
                <a:cubicBezTo>
                  <a:pt x="3841471" y="2396244"/>
                  <a:pt x="3811164" y="2396246"/>
                  <a:pt x="3793336" y="2378417"/>
                </a:cubicBezTo>
                <a:cubicBezTo>
                  <a:pt x="3775507" y="2360588"/>
                  <a:pt x="3775507" y="2330280"/>
                  <a:pt x="3793336" y="2312451"/>
                </a:cubicBezTo>
                <a:close/>
                <a:moveTo>
                  <a:pt x="3657836" y="2447946"/>
                </a:moveTo>
                <a:cubicBezTo>
                  <a:pt x="3675665" y="2430117"/>
                  <a:pt x="3705973" y="2430116"/>
                  <a:pt x="3723802" y="2447945"/>
                </a:cubicBezTo>
                <a:cubicBezTo>
                  <a:pt x="3741630" y="2465773"/>
                  <a:pt x="3741630" y="2496082"/>
                  <a:pt x="3723801" y="2513911"/>
                </a:cubicBezTo>
                <a:cubicBezTo>
                  <a:pt x="3705972" y="2531740"/>
                  <a:pt x="3675664" y="2531740"/>
                  <a:pt x="3657836" y="2513912"/>
                </a:cubicBezTo>
                <a:cubicBezTo>
                  <a:pt x="3640006" y="2496083"/>
                  <a:pt x="3640007" y="2465775"/>
                  <a:pt x="3657836" y="2447946"/>
                </a:cubicBezTo>
                <a:close/>
                <a:moveTo>
                  <a:pt x="3928806" y="2176952"/>
                </a:moveTo>
                <a:cubicBezTo>
                  <a:pt x="3946635" y="2159123"/>
                  <a:pt x="3976943" y="2159123"/>
                  <a:pt x="3994771" y="2176951"/>
                </a:cubicBezTo>
                <a:cubicBezTo>
                  <a:pt x="4012600" y="2194780"/>
                  <a:pt x="4012600" y="2225089"/>
                  <a:pt x="3994771" y="2242918"/>
                </a:cubicBezTo>
                <a:cubicBezTo>
                  <a:pt x="3976942" y="2260747"/>
                  <a:pt x="3948415" y="2260746"/>
                  <a:pt x="3928805" y="2242918"/>
                </a:cubicBezTo>
                <a:cubicBezTo>
                  <a:pt x="3910977" y="2225089"/>
                  <a:pt x="3910977" y="2194781"/>
                  <a:pt x="3928806" y="2176952"/>
                </a:cubicBezTo>
                <a:close/>
                <a:moveTo>
                  <a:pt x="2306150" y="3794859"/>
                </a:moveTo>
                <a:cubicBezTo>
                  <a:pt x="2325762" y="3775248"/>
                  <a:pt x="2354287" y="3775247"/>
                  <a:pt x="2372116" y="3794859"/>
                </a:cubicBezTo>
                <a:cubicBezTo>
                  <a:pt x="2389945" y="3812688"/>
                  <a:pt x="2389945" y="3842996"/>
                  <a:pt x="2372116" y="3860825"/>
                </a:cubicBezTo>
                <a:cubicBezTo>
                  <a:pt x="2354287" y="3878654"/>
                  <a:pt x="2323979" y="3878654"/>
                  <a:pt x="2306150" y="3860825"/>
                </a:cubicBezTo>
                <a:cubicBezTo>
                  <a:pt x="2288321" y="3842997"/>
                  <a:pt x="2288321" y="3812688"/>
                  <a:pt x="2306150" y="3794859"/>
                </a:cubicBezTo>
                <a:close/>
                <a:moveTo>
                  <a:pt x="2170641" y="3930360"/>
                </a:moveTo>
                <a:cubicBezTo>
                  <a:pt x="2188471" y="3910748"/>
                  <a:pt x="2218779" y="3910748"/>
                  <a:pt x="2236608" y="3930361"/>
                </a:cubicBezTo>
                <a:cubicBezTo>
                  <a:pt x="2254436" y="3948189"/>
                  <a:pt x="2254437" y="3978497"/>
                  <a:pt x="2236608" y="3996326"/>
                </a:cubicBezTo>
                <a:cubicBezTo>
                  <a:pt x="2218778" y="4014155"/>
                  <a:pt x="2188470" y="4014155"/>
                  <a:pt x="2170642" y="3996327"/>
                </a:cubicBezTo>
                <a:cubicBezTo>
                  <a:pt x="2152812" y="3978497"/>
                  <a:pt x="2152812" y="3948189"/>
                  <a:pt x="2170641" y="3930360"/>
                </a:cubicBezTo>
                <a:close/>
                <a:moveTo>
                  <a:pt x="3520106" y="2300329"/>
                </a:moveTo>
                <a:cubicBezTo>
                  <a:pt x="3537936" y="2280717"/>
                  <a:pt x="3566460" y="2280717"/>
                  <a:pt x="3586074" y="2300331"/>
                </a:cubicBezTo>
                <a:cubicBezTo>
                  <a:pt x="3603903" y="2318160"/>
                  <a:pt x="3603903" y="2348468"/>
                  <a:pt x="3586074" y="2366297"/>
                </a:cubicBezTo>
                <a:cubicBezTo>
                  <a:pt x="3568245" y="2384126"/>
                  <a:pt x="3537937" y="2384126"/>
                  <a:pt x="3520108" y="2366297"/>
                </a:cubicBezTo>
                <a:cubicBezTo>
                  <a:pt x="3502278" y="2348468"/>
                  <a:pt x="3502277" y="2318158"/>
                  <a:pt x="3520106" y="2300329"/>
                </a:cubicBezTo>
                <a:close/>
                <a:moveTo>
                  <a:pt x="3382825" y="2435833"/>
                </a:moveTo>
                <a:cubicBezTo>
                  <a:pt x="3400654" y="2416220"/>
                  <a:pt x="3430963" y="2416220"/>
                  <a:pt x="3448792" y="2435834"/>
                </a:cubicBezTo>
                <a:cubicBezTo>
                  <a:pt x="3466621" y="2453662"/>
                  <a:pt x="3466620" y="2483970"/>
                  <a:pt x="3448791" y="2501799"/>
                </a:cubicBezTo>
                <a:cubicBezTo>
                  <a:pt x="3430962" y="2519628"/>
                  <a:pt x="3400655" y="2519629"/>
                  <a:pt x="3382826" y="2501800"/>
                </a:cubicBezTo>
                <a:cubicBezTo>
                  <a:pt x="3364996" y="2483970"/>
                  <a:pt x="3364996" y="2453662"/>
                  <a:pt x="3382825" y="2435833"/>
                </a:cubicBezTo>
                <a:close/>
                <a:moveTo>
                  <a:pt x="3111825" y="2705048"/>
                </a:moveTo>
                <a:cubicBezTo>
                  <a:pt x="3129654" y="2687219"/>
                  <a:pt x="3158178" y="2687219"/>
                  <a:pt x="3177792" y="2705049"/>
                </a:cubicBezTo>
                <a:cubicBezTo>
                  <a:pt x="3195622" y="2722879"/>
                  <a:pt x="3195621" y="2753186"/>
                  <a:pt x="3177792" y="2771015"/>
                </a:cubicBezTo>
                <a:cubicBezTo>
                  <a:pt x="3159963" y="2788844"/>
                  <a:pt x="3129655" y="2788845"/>
                  <a:pt x="3111826" y="2771015"/>
                </a:cubicBezTo>
                <a:cubicBezTo>
                  <a:pt x="3093996" y="2753185"/>
                  <a:pt x="3093996" y="2722877"/>
                  <a:pt x="3111825" y="2705048"/>
                </a:cubicBezTo>
                <a:close/>
                <a:moveTo>
                  <a:pt x="3247322" y="2569549"/>
                </a:moveTo>
                <a:cubicBezTo>
                  <a:pt x="3265151" y="2551720"/>
                  <a:pt x="3295460" y="2551721"/>
                  <a:pt x="3313290" y="2569551"/>
                </a:cubicBezTo>
                <a:cubicBezTo>
                  <a:pt x="3331119" y="2587380"/>
                  <a:pt x="3331118" y="2617687"/>
                  <a:pt x="3313289" y="2635516"/>
                </a:cubicBezTo>
                <a:cubicBezTo>
                  <a:pt x="3295460" y="2653345"/>
                  <a:pt x="3265153" y="2653346"/>
                  <a:pt x="3247323" y="2635517"/>
                </a:cubicBezTo>
                <a:cubicBezTo>
                  <a:pt x="3229493" y="2617687"/>
                  <a:pt x="3229493" y="2587378"/>
                  <a:pt x="3247322" y="2569549"/>
                </a:cubicBezTo>
                <a:close/>
                <a:moveTo>
                  <a:pt x="3648943" y="2166243"/>
                </a:moveTo>
                <a:cubicBezTo>
                  <a:pt x="3666772" y="2148414"/>
                  <a:pt x="3697081" y="2148414"/>
                  <a:pt x="3714910" y="2166243"/>
                </a:cubicBezTo>
                <a:cubicBezTo>
                  <a:pt x="3732740" y="2184073"/>
                  <a:pt x="3732739" y="2214380"/>
                  <a:pt x="3714910" y="2232209"/>
                </a:cubicBezTo>
                <a:cubicBezTo>
                  <a:pt x="3697081" y="2251822"/>
                  <a:pt x="3666773" y="2251823"/>
                  <a:pt x="3648944" y="2232210"/>
                </a:cubicBezTo>
                <a:cubicBezTo>
                  <a:pt x="3631115" y="2214381"/>
                  <a:pt x="3631114" y="2184072"/>
                  <a:pt x="3648943" y="2166243"/>
                </a:cubicBezTo>
                <a:close/>
                <a:moveTo>
                  <a:pt x="3784391" y="2030751"/>
                </a:moveTo>
                <a:cubicBezTo>
                  <a:pt x="3802220" y="2012922"/>
                  <a:pt x="3832528" y="2012922"/>
                  <a:pt x="3850358" y="2030751"/>
                </a:cubicBezTo>
                <a:cubicBezTo>
                  <a:pt x="3868187" y="2048581"/>
                  <a:pt x="3868186" y="2078888"/>
                  <a:pt x="3850357" y="2096717"/>
                </a:cubicBezTo>
                <a:cubicBezTo>
                  <a:pt x="3832529" y="2116331"/>
                  <a:pt x="3802220" y="2116331"/>
                  <a:pt x="3784391" y="2096718"/>
                </a:cubicBezTo>
                <a:cubicBezTo>
                  <a:pt x="3766562" y="2078889"/>
                  <a:pt x="3766562" y="2048580"/>
                  <a:pt x="3784391" y="2030751"/>
                </a:cubicBezTo>
                <a:close/>
                <a:moveTo>
                  <a:pt x="2974540" y="2840547"/>
                </a:moveTo>
                <a:cubicBezTo>
                  <a:pt x="2992369" y="2822718"/>
                  <a:pt x="3022678" y="2822718"/>
                  <a:pt x="3040506" y="2840547"/>
                </a:cubicBezTo>
                <a:cubicBezTo>
                  <a:pt x="3058337" y="2858377"/>
                  <a:pt x="3058335" y="2888684"/>
                  <a:pt x="3040506" y="2906513"/>
                </a:cubicBezTo>
                <a:cubicBezTo>
                  <a:pt x="3022677" y="2924342"/>
                  <a:pt x="2992370" y="2924343"/>
                  <a:pt x="2974540" y="2906513"/>
                </a:cubicBezTo>
                <a:cubicBezTo>
                  <a:pt x="2956712" y="2888685"/>
                  <a:pt x="2956711" y="2858376"/>
                  <a:pt x="2974540" y="2840547"/>
                </a:cubicBezTo>
                <a:close/>
                <a:moveTo>
                  <a:pt x="2026221" y="3784165"/>
                </a:moveTo>
                <a:cubicBezTo>
                  <a:pt x="2044050" y="3766336"/>
                  <a:pt x="2074359" y="3766336"/>
                  <a:pt x="2092188" y="3784165"/>
                </a:cubicBezTo>
                <a:cubicBezTo>
                  <a:pt x="2110016" y="3801994"/>
                  <a:pt x="2110016" y="3832302"/>
                  <a:pt x="2092187" y="3850131"/>
                </a:cubicBezTo>
                <a:cubicBezTo>
                  <a:pt x="2074358" y="3867960"/>
                  <a:pt x="2044050" y="3867960"/>
                  <a:pt x="2026221" y="3850132"/>
                </a:cubicBezTo>
                <a:cubicBezTo>
                  <a:pt x="2008392" y="3832303"/>
                  <a:pt x="2008392" y="3801994"/>
                  <a:pt x="2026221" y="3784165"/>
                </a:cubicBezTo>
                <a:close/>
                <a:moveTo>
                  <a:pt x="3511182" y="2018633"/>
                </a:moveTo>
                <a:cubicBezTo>
                  <a:pt x="3529011" y="2000804"/>
                  <a:pt x="3559322" y="2000806"/>
                  <a:pt x="3577150" y="2018634"/>
                </a:cubicBezTo>
                <a:cubicBezTo>
                  <a:pt x="3594979" y="2036463"/>
                  <a:pt x="3594978" y="2066771"/>
                  <a:pt x="3577149" y="2084600"/>
                </a:cubicBezTo>
                <a:cubicBezTo>
                  <a:pt x="3559320" y="2102429"/>
                  <a:pt x="3529013" y="2102430"/>
                  <a:pt x="3511183" y="2084600"/>
                </a:cubicBezTo>
                <a:cubicBezTo>
                  <a:pt x="3493355" y="2066773"/>
                  <a:pt x="3493353" y="2036462"/>
                  <a:pt x="3511182" y="2018633"/>
                </a:cubicBezTo>
                <a:close/>
                <a:moveTo>
                  <a:pt x="3373899" y="2154134"/>
                </a:moveTo>
                <a:cubicBezTo>
                  <a:pt x="3393510" y="2136305"/>
                  <a:pt x="3422038" y="2136306"/>
                  <a:pt x="3439867" y="2154135"/>
                </a:cubicBezTo>
                <a:cubicBezTo>
                  <a:pt x="3457696" y="2171964"/>
                  <a:pt x="3457696" y="2202272"/>
                  <a:pt x="3439867" y="2220101"/>
                </a:cubicBezTo>
                <a:cubicBezTo>
                  <a:pt x="3422038" y="2237930"/>
                  <a:pt x="3391730" y="2237931"/>
                  <a:pt x="3373901" y="2220101"/>
                </a:cubicBezTo>
                <a:cubicBezTo>
                  <a:pt x="3356072" y="2202273"/>
                  <a:pt x="3356070" y="2171963"/>
                  <a:pt x="3373899" y="2154134"/>
                </a:cubicBezTo>
                <a:close/>
                <a:moveTo>
                  <a:pt x="3238399" y="2289634"/>
                </a:moveTo>
                <a:cubicBezTo>
                  <a:pt x="3256228" y="2271805"/>
                  <a:pt x="3286538" y="2271807"/>
                  <a:pt x="3304366" y="2289636"/>
                </a:cubicBezTo>
                <a:cubicBezTo>
                  <a:pt x="3322196" y="2307465"/>
                  <a:pt x="3322195" y="2337773"/>
                  <a:pt x="3304366" y="2355602"/>
                </a:cubicBezTo>
                <a:cubicBezTo>
                  <a:pt x="3286537" y="2373431"/>
                  <a:pt x="3256229" y="2373431"/>
                  <a:pt x="3238400" y="2355602"/>
                </a:cubicBezTo>
                <a:cubicBezTo>
                  <a:pt x="3220571" y="2337774"/>
                  <a:pt x="3220570" y="2307463"/>
                  <a:pt x="3238399" y="2289634"/>
                </a:cubicBezTo>
                <a:close/>
                <a:moveTo>
                  <a:pt x="3102899" y="2425132"/>
                </a:moveTo>
                <a:cubicBezTo>
                  <a:pt x="3120728" y="2407303"/>
                  <a:pt x="3151039" y="2407305"/>
                  <a:pt x="3168867" y="2425133"/>
                </a:cubicBezTo>
                <a:cubicBezTo>
                  <a:pt x="3186697" y="2442963"/>
                  <a:pt x="3186695" y="2473271"/>
                  <a:pt x="3168866" y="2491100"/>
                </a:cubicBezTo>
                <a:cubicBezTo>
                  <a:pt x="3151038" y="2508929"/>
                  <a:pt x="3120730" y="2508930"/>
                  <a:pt x="3102900" y="2491100"/>
                </a:cubicBezTo>
                <a:cubicBezTo>
                  <a:pt x="3085072" y="2473272"/>
                  <a:pt x="3085070" y="2442961"/>
                  <a:pt x="3102899" y="2425132"/>
                </a:cubicBezTo>
                <a:close/>
                <a:moveTo>
                  <a:pt x="2967399" y="2560633"/>
                </a:moveTo>
                <a:cubicBezTo>
                  <a:pt x="2985228" y="2542804"/>
                  <a:pt x="3013756" y="2542806"/>
                  <a:pt x="3033366" y="2560634"/>
                </a:cubicBezTo>
                <a:cubicBezTo>
                  <a:pt x="3051196" y="2578464"/>
                  <a:pt x="3051195" y="2608771"/>
                  <a:pt x="3033366" y="2626600"/>
                </a:cubicBezTo>
                <a:cubicBezTo>
                  <a:pt x="3015537" y="2644429"/>
                  <a:pt x="2985230" y="2644431"/>
                  <a:pt x="2967400" y="2626600"/>
                </a:cubicBezTo>
                <a:cubicBezTo>
                  <a:pt x="2949572" y="2608773"/>
                  <a:pt x="2949570" y="2578462"/>
                  <a:pt x="2967399" y="2560633"/>
                </a:cubicBezTo>
                <a:close/>
                <a:moveTo>
                  <a:pt x="2830118" y="2696134"/>
                </a:moveTo>
                <a:cubicBezTo>
                  <a:pt x="2847947" y="2678305"/>
                  <a:pt x="2878257" y="2678307"/>
                  <a:pt x="2896085" y="2696136"/>
                </a:cubicBezTo>
                <a:cubicBezTo>
                  <a:pt x="2913915" y="2713965"/>
                  <a:pt x="2913915" y="2744274"/>
                  <a:pt x="2896086" y="2762103"/>
                </a:cubicBezTo>
                <a:cubicBezTo>
                  <a:pt x="2878257" y="2779932"/>
                  <a:pt x="2847949" y="2779931"/>
                  <a:pt x="2830119" y="2762102"/>
                </a:cubicBezTo>
                <a:cubicBezTo>
                  <a:pt x="2812290" y="2744273"/>
                  <a:pt x="2812289" y="2713963"/>
                  <a:pt x="2830118" y="2696134"/>
                </a:cubicBezTo>
                <a:close/>
                <a:moveTo>
                  <a:pt x="2559126" y="2967123"/>
                </a:moveTo>
                <a:cubicBezTo>
                  <a:pt x="2576947" y="2947520"/>
                  <a:pt x="2605472" y="2947521"/>
                  <a:pt x="2625085" y="2967134"/>
                </a:cubicBezTo>
                <a:cubicBezTo>
                  <a:pt x="2642915" y="2984964"/>
                  <a:pt x="2642915" y="3015272"/>
                  <a:pt x="2625094" y="3033092"/>
                </a:cubicBezTo>
                <a:cubicBezTo>
                  <a:pt x="2607265" y="3050921"/>
                  <a:pt x="2576957" y="3050922"/>
                  <a:pt x="2559127" y="3033092"/>
                </a:cubicBezTo>
                <a:cubicBezTo>
                  <a:pt x="2541299" y="3015264"/>
                  <a:pt x="2541297" y="2984953"/>
                  <a:pt x="2559126" y="2967123"/>
                </a:cubicBezTo>
                <a:close/>
                <a:moveTo>
                  <a:pt x="2694615" y="2831632"/>
                </a:moveTo>
                <a:cubicBezTo>
                  <a:pt x="2712444" y="2812020"/>
                  <a:pt x="2742754" y="2813805"/>
                  <a:pt x="2760583" y="2831635"/>
                </a:cubicBezTo>
                <a:cubicBezTo>
                  <a:pt x="2778412" y="2849463"/>
                  <a:pt x="2778412" y="2879771"/>
                  <a:pt x="2760583" y="2897600"/>
                </a:cubicBezTo>
                <a:cubicBezTo>
                  <a:pt x="2742754" y="2915429"/>
                  <a:pt x="2712446" y="2915430"/>
                  <a:pt x="2694617" y="2897601"/>
                </a:cubicBezTo>
                <a:cubicBezTo>
                  <a:pt x="2676788" y="2879772"/>
                  <a:pt x="2676785" y="2849461"/>
                  <a:pt x="2694615" y="2831632"/>
                </a:cubicBezTo>
                <a:close/>
                <a:moveTo>
                  <a:pt x="3639950" y="1886293"/>
                </a:moveTo>
                <a:cubicBezTo>
                  <a:pt x="3657779" y="1868464"/>
                  <a:pt x="3688089" y="1868466"/>
                  <a:pt x="3705919" y="1886295"/>
                </a:cubicBezTo>
                <a:cubicBezTo>
                  <a:pt x="3723747" y="1904124"/>
                  <a:pt x="3723747" y="1934432"/>
                  <a:pt x="3705918" y="1952261"/>
                </a:cubicBezTo>
                <a:cubicBezTo>
                  <a:pt x="3688089" y="1970090"/>
                  <a:pt x="3657781" y="1970090"/>
                  <a:pt x="3639952" y="1952262"/>
                </a:cubicBezTo>
                <a:cubicBezTo>
                  <a:pt x="3622123" y="1934433"/>
                  <a:pt x="3622121" y="1904122"/>
                  <a:pt x="3639950" y="1886293"/>
                </a:cubicBezTo>
                <a:close/>
                <a:moveTo>
                  <a:pt x="1881798" y="3639751"/>
                </a:moveTo>
                <a:cubicBezTo>
                  <a:pt x="1899627" y="3620138"/>
                  <a:pt x="1929938" y="3620139"/>
                  <a:pt x="1947767" y="3639752"/>
                </a:cubicBezTo>
                <a:cubicBezTo>
                  <a:pt x="1965596" y="3657581"/>
                  <a:pt x="1965596" y="3687889"/>
                  <a:pt x="1947767" y="3705718"/>
                </a:cubicBezTo>
                <a:cubicBezTo>
                  <a:pt x="1929938" y="3723547"/>
                  <a:pt x="1899628" y="3723547"/>
                  <a:pt x="1881800" y="3705719"/>
                </a:cubicBezTo>
                <a:cubicBezTo>
                  <a:pt x="1863971" y="3687889"/>
                  <a:pt x="1863971" y="3657580"/>
                  <a:pt x="1881798" y="3639751"/>
                </a:cubicBezTo>
                <a:close/>
                <a:moveTo>
                  <a:pt x="3366773" y="1874227"/>
                </a:moveTo>
                <a:cubicBezTo>
                  <a:pt x="3384602" y="1854614"/>
                  <a:pt x="3413128" y="1854615"/>
                  <a:pt x="3432741" y="1874228"/>
                </a:cubicBezTo>
                <a:cubicBezTo>
                  <a:pt x="3450568" y="1892055"/>
                  <a:pt x="3450565" y="1922361"/>
                  <a:pt x="3432736" y="1940190"/>
                </a:cubicBezTo>
                <a:cubicBezTo>
                  <a:pt x="3414907" y="1958019"/>
                  <a:pt x="3384601" y="1958021"/>
                  <a:pt x="3366775" y="1940195"/>
                </a:cubicBezTo>
                <a:cubicBezTo>
                  <a:pt x="3348946" y="1922366"/>
                  <a:pt x="3348944" y="1892056"/>
                  <a:pt x="3366773" y="1874227"/>
                </a:cubicBezTo>
                <a:close/>
                <a:moveTo>
                  <a:pt x="3502272" y="1738726"/>
                </a:moveTo>
                <a:cubicBezTo>
                  <a:pt x="3520101" y="1719113"/>
                  <a:pt x="3550411" y="1719115"/>
                  <a:pt x="3568240" y="1738728"/>
                </a:cubicBezTo>
                <a:cubicBezTo>
                  <a:pt x="3586067" y="1756555"/>
                  <a:pt x="3586065" y="1786861"/>
                  <a:pt x="3568236" y="1804690"/>
                </a:cubicBezTo>
                <a:cubicBezTo>
                  <a:pt x="3550407" y="1822519"/>
                  <a:pt x="3520101" y="1822521"/>
                  <a:pt x="3502274" y="1804694"/>
                </a:cubicBezTo>
                <a:cubicBezTo>
                  <a:pt x="3484446" y="1786866"/>
                  <a:pt x="3484443" y="1756555"/>
                  <a:pt x="3502272" y="1738726"/>
                </a:cubicBezTo>
                <a:close/>
                <a:moveTo>
                  <a:pt x="3093991" y="2145226"/>
                </a:moveTo>
                <a:cubicBezTo>
                  <a:pt x="3111821" y="2125614"/>
                  <a:pt x="3142131" y="2125615"/>
                  <a:pt x="3159959" y="2145227"/>
                </a:cubicBezTo>
                <a:cubicBezTo>
                  <a:pt x="3177786" y="2163054"/>
                  <a:pt x="3177785" y="2193361"/>
                  <a:pt x="3159956" y="2211190"/>
                </a:cubicBezTo>
                <a:cubicBezTo>
                  <a:pt x="3142127" y="2229019"/>
                  <a:pt x="3111820" y="2229021"/>
                  <a:pt x="3093993" y="2211194"/>
                </a:cubicBezTo>
                <a:cubicBezTo>
                  <a:pt x="3076164" y="2193365"/>
                  <a:pt x="3076162" y="2163055"/>
                  <a:pt x="3093991" y="2145226"/>
                </a:cubicBezTo>
                <a:close/>
                <a:moveTo>
                  <a:pt x="3229488" y="2009727"/>
                </a:moveTo>
                <a:cubicBezTo>
                  <a:pt x="3249099" y="1990113"/>
                  <a:pt x="3277627" y="1990115"/>
                  <a:pt x="3295455" y="2009727"/>
                </a:cubicBezTo>
                <a:cubicBezTo>
                  <a:pt x="3313282" y="2027555"/>
                  <a:pt x="3313281" y="2057861"/>
                  <a:pt x="3295452" y="2075690"/>
                </a:cubicBezTo>
                <a:cubicBezTo>
                  <a:pt x="3277623" y="2093519"/>
                  <a:pt x="3247316" y="2093521"/>
                  <a:pt x="3229489" y="2075694"/>
                </a:cubicBezTo>
                <a:cubicBezTo>
                  <a:pt x="3211661" y="2057866"/>
                  <a:pt x="3211659" y="2027556"/>
                  <a:pt x="3229488" y="2009727"/>
                </a:cubicBezTo>
                <a:close/>
                <a:moveTo>
                  <a:pt x="2958489" y="2278945"/>
                </a:moveTo>
                <a:cubicBezTo>
                  <a:pt x="2976318" y="2261116"/>
                  <a:pt x="3006628" y="2261117"/>
                  <a:pt x="3024456" y="2278945"/>
                </a:cubicBezTo>
                <a:cubicBezTo>
                  <a:pt x="3042283" y="2296772"/>
                  <a:pt x="3042282" y="2327079"/>
                  <a:pt x="3024453" y="2344908"/>
                </a:cubicBezTo>
                <a:cubicBezTo>
                  <a:pt x="3006624" y="2362737"/>
                  <a:pt x="2976316" y="2362738"/>
                  <a:pt x="2958490" y="2344912"/>
                </a:cubicBezTo>
                <a:cubicBezTo>
                  <a:pt x="2940662" y="2327083"/>
                  <a:pt x="2940660" y="2296774"/>
                  <a:pt x="2958489" y="2278945"/>
                </a:cubicBezTo>
                <a:close/>
                <a:moveTo>
                  <a:pt x="2821208" y="2414444"/>
                </a:moveTo>
                <a:cubicBezTo>
                  <a:pt x="2840820" y="2396616"/>
                  <a:pt x="2869347" y="2396617"/>
                  <a:pt x="2887176" y="2414446"/>
                </a:cubicBezTo>
                <a:cubicBezTo>
                  <a:pt x="2905003" y="2432273"/>
                  <a:pt x="2905001" y="2462579"/>
                  <a:pt x="2887172" y="2480408"/>
                </a:cubicBezTo>
                <a:cubicBezTo>
                  <a:pt x="2869343" y="2498237"/>
                  <a:pt x="2839037" y="2498239"/>
                  <a:pt x="2821210" y="2480412"/>
                </a:cubicBezTo>
                <a:cubicBezTo>
                  <a:pt x="2803381" y="2462583"/>
                  <a:pt x="2803379" y="2432273"/>
                  <a:pt x="2821208" y="2414444"/>
                </a:cubicBezTo>
                <a:close/>
                <a:moveTo>
                  <a:pt x="2685707" y="2549944"/>
                </a:moveTo>
                <a:cubicBezTo>
                  <a:pt x="2703536" y="2532115"/>
                  <a:pt x="2733846" y="2532118"/>
                  <a:pt x="2751676" y="2549947"/>
                </a:cubicBezTo>
                <a:cubicBezTo>
                  <a:pt x="2769503" y="2567774"/>
                  <a:pt x="2769501" y="2598080"/>
                  <a:pt x="2751672" y="2615909"/>
                </a:cubicBezTo>
                <a:cubicBezTo>
                  <a:pt x="2733843" y="2633738"/>
                  <a:pt x="2703536" y="2633740"/>
                  <a:pt x="2685709" y="2615913"/>
                </a:cubicBezTo>
                <a:cubicBezTo>
                  <a:pt x="2667880" y="2598084"/>
                  <a:pt x="2667878" y="2567773"/>
                  <a:pt x="2685707" y="2549944"/>
                </a:cubicBezTo>
                <a:close/>
                <a:moveTo>
                  <a:pt x="2550207" y="2685444"/>
                </a:moveTo>
                <a:cubicBezTo>
                  <a:pt x="2568036" y="2667615"/>
                  <a:pt x="2598346" y="2667617"/>
                  <a:pt x="2616174" y="2685445"/>
                </a:cubicBezTo>
                <a:cubicBezTo>
                  <a:pt x="2634001" y="2703272"/>
                  <a:pt x="2633999" y="2733579"/>
                  <a:pt x="2616170" y="2751408"/>
                </a:cubicBezTo>
                <a:cubicBezTo>
                  <a:pt x="2598341" y="2769237"/>
                  <a:pt x="2568035" y="2769239"/>
                  <a:pt x="2550208" y="2751412"/>
                </a:cubicBezTo>
                <a:cubicBezTo>
                  <a:pt x="2532379" y="2733583"/>
                  <a:pt x="2532378" y="2703273"/>
                  <a:pt x="2550207" y="2685444"/>
                </a:cubicBezTo>
                <a:close/>
                <a:moveTo>
                  <a:pt x="2412932" y="2820935"/>
                </a:moveTo>
                <a:cubicBezTo>
                  <a:pt x="2432535" y="2803116"/>
                  <a:pt x="2461063" y="2803118"/>
                  <a:pt x="2478892" y="2820947"/>
                </a:cubicBezTo>
                <a:cubicBezTo>
                  <a:pt x="2496718" y="2838773"/>
                  <a:pt x="2496717" y="2869080"/>
                  <a:pt x="2478897" y="2886900"/>
                </a:cubicBezTo>
                <a:cubicBezTo>
                  <a:pt x="2461068" y="2904729"/>
                  <a:pt x="2430760" y="2904731"/>
                  <a:pt x="2412934" y="2886905"/>
                </a:cubicBezTo>
                <a:cubicBezTo>
                  <a:pt x="2395105" y="2869076"/>
                  <a:pt x="2395103" y="2838764"/>
                  <a:pt x="2412932" y="2820935"/>
                </a:cubicBezTo>
                <a:close/>
                <a:moveTo>
                  <a:pt x="1737389" y="3493558"/>
                </a:moveTo>
                <a:cubicBezTo>
                  <a:pt x="1755218" y="3475729"/>
                  <a:pt x="1785527" y="3475729"/>
                  <a:pt x="1803357" y="3493559"/>
                </a:cubicBezTo>
                <a:cubicBezTo>
                  <a:pt x="1821184" y="3511386"/>
                  <a:pt x="1821184" y="3541695"/>
                  <a:pt x="1803355" y="3559524"/>
                </a:cubicBezTo>
                <a:cubicBezTo>
                  <a:pt x="1785526" y="3577353"/>
                  <a:pt x="1755217" y="3577353"/>
                  <a:pt x="1737390" y="3559526"/>
                </a:cubicBezTo>
                <a:cubicBezTo>
                  <a:pt x="1719560" y="3541696"/>
                  <a:pt x="1719560" y="3511387"/>
                  <a:pt x="1737389" y="3493558"/>
                </a:cubicBezTo>
                <a:close/>
                <a:moveTo>
                  <a:pt x="3361926" y="1615374"/>
                </a:moveTo>
                <a:cubicBezTo>
                  <a:pt x="3379755" y="1597545"/>
                  <a:pt x="3410067" y="1597549"/>
                  <a:pt x="3427896" y="1615378"/>
                </a:cubicBezTo>
                <a:cubicBezTo>
                  <a:pt x="3445727" y="1633209"/>
                  <a:pt x="3445728" y="1663518"/>
                  <a:pt x="3427899" y="1681347"/>
                </a:cubicBezTo>
                <a:cubicBezTo>
                  <a:pt x="3410070" y="1699176"/>
                  <a:pt x="3379760" y="1699175"/>
                  <a:pt x="3361930" y="1681345"/>
                </a:cubicBezTo>
                <a:cubicBezTo>
                  <a:pt x="3344101" y="1663515"/>
                  <a:pt x="3344097" y="1633203"/>
                  <a:pt x="3361926" y="1615374"/>
                </a:cubicBezTo>
                <a:close/>
                <a:moveTo>
                  <a:pt x="3226421" y="1750877"/>
                </a:moveTo>
                <a:cubicBezTo>
                  <a:pt x="3244250" y="1733048"/>
                  <a:pt x="3274563" y="1733050"/>
                  <a:pt x="3292393" y="1750880"/>
                </a:cubicBezTo>
                <a:cubicBezTo>
                  <a:pt x="3310220" y="1768709"/>
                  <a:pt x="3310221" y="1799018"/>
                  <a:pt x="3292395" y="1816848"/>
                </a:cubicBezTo>
                <a:cubicBezTo>
                  <a:pt x="3274566" y="1834677"/>
                  <a:pt x="3244254" y="1834675"/>
                  <a:pt x="3226426" y="1816847"/>
                </a:cubicBezTo>
                <a:cubicBezTo>
                  <a:pt x="3208595" y="1799017"/>
                  <a:pt x="3208592" y="1768706"/>
                  <a:pt x="3226421" y="1750877"/>
                </a:cubicBezTo>
                <a:close/>
                <a:moveTo>
                  <a:pt x="3090921" y="1886377"/>
                </a:moveTo>
                <a:cubicBezTo>
                  <a:pt x="3108750" y="1868548"/>
                  <a:pt x="3139061" y="1868551"/>
                  <a:pt x="3156891" y="1886382"/>
                </a:cubicBezTo>
                <a:cubicBezTo>
                  <a:pt x="3174719" y="1904210"/>
                  <a:pt x="3174720" y="1934519"/>
                  <a:pt x="3156891" y="1952348"/>
                </a:cubicBezTo>
                <a:cubicBezTo>
                  <a:pt x="3137281" y="1970178"/>
                  <a:pt x="3108753" y="1970176"/>
                  <a:pt x="3090925" y="1952348"/>
                </a:cubicBezTo>
                <a:cubicBezTo>
                  <a:pt x="3073095" y="1934518"/>
                  <a:pt x="3073092" y="1904206"/>
                  <a:pt x="3090921" y="1886377"/>
                </a:cubicBezTo>
                <a:close/>
                <a:moveTo>
                  <a:pt x="2953638" y="2021875"/>
                </a:moveTo>
                <a:cubicBezTo>
                  <a:pt x="2971467" y="2004046"/>
                  <a:pt x="3001779" y="2004051"/>
                  <a:pt x="3019608" y="2021879"/>
                </a:cubicBezTo>
                <a:cubicBezTo>
                  <a:pt x="3037437" y="2039709"/>
                  <a:pt x="3037439" y="2070018"/>
                  <a:pt x="3019610" y="2087847"/>
                </a:cubicBezTo>
                <a:cubicBezTo>
                  <a:pt x="3001781" y="2105676"/>
                  <a:pt x="2971471" y="2105675"/>
                  <a:pt x="2953641" y="2087845"/>
                </a:cubicBezTo>
                <a:cubicBezTo>
                  <a:pt x="2935813" y="2070017"/>
                  <a:pt x="2935809" y="2039704"/>
                  <a:pt x="2953638" y="2021875"/>
                </a:cubicBezTo>
                <a:close/>
                <a:moveTo>
                  <a:pt x="2274362" y="2697589"/>
                </a:moveTo>
                <a:cubicBezTo>
                  <a:pt x="2292191" y="2679760"/>
                  <a:pt x="2322496" y="2679766"/>
                  <a:pt x="2340327" y="2697597"/>
                </a:cubicBezTo>
                <a:cubicBezTo>
                  <a:pt x="2358155" y="2715425"/>
                  <a:pt x="2358161" y="2745730"/>
                  <a:pt x="2340332" y="2763559"/>
                </a:cubicBezTo>
                <a:cubicBezTo>
                  <a:pt x="2320721" y="2783172"/>
                  <a:pt x="2292192" y="2783170"/>
                  <a:pt x="2274365" y="2763559"/>
                </a:cubicBezTo>
                <a:cubicBezTo>
                  <a:pt x="2256534" y="2745728"/>
                  <a:pt x="2256533" y="2715418"/>
                  <a:pt x="2274362" y="2697589"/>
                </a:cubicBezTo>
                <a:close/>
                <a:moveTo>
                  <a:pt x="1597046" y="3370219"/>
                </a:moveTo>
                <a:cubicBezTo>
                  <a:pt x="1614875" y="3352390"/>
                  <a:pt x="1645183" y="3352390"/>
                  <a:pt x="1663013" y="3370220"/>
                </a:cubicBezTo>
                <a:cubicBezTo>
                  <a:pt x="1680841" y="3388048"/>
                  <a:pt x="1680842" y="3418357"/>
                  <a:pt x="1663013" y="3436186"/>
                </a:cubicBezTo>
                <a:cubicBezTo>
                  <a:pt x="1645183" y="3455798"/>
                  <a:pt x="1614875" y="3455798"/>
                  <a:pt x="1597047" y="3436186"/>
                </a:cubicBezTo>
                <a:cubicBezTo>
                  <a:pt x="1579217" y="3418356"/>
                  <a:pt x="1579217" y="3388048"/>
                  <a:pt x="1597046" y="3370219"/>
                </a:cubicBezTo>
                <a:close/>
                <a:moveTo>
                  <a:pt x="3217515" y="1469187"/>
                </a:moveTo>
                <a:cubicBezTo>
                  <a:pt x="3235344" y="1451358"/>
                  <a:pt x="3265653" y="1451356"/>
                  <a:pt x="3283479" y="1469182"/>
                </a:cubicBezTo>
                <a:cubicBezTo>
                  <a:pt x="3301310" y="1487016"/>
                  <a:pt x="3301310" y="1517324"/>
                  <a:pt x="3283483" y="1535153"/>
                </a:cubicBezTo>
                <a:cubicBezTo>
                  <a:pt x="3265653" y="1554765"/>
                  <a:pt x="3235345" y="1554767"/>
                  <a:pt x="3217511" y="1535150"/>
                </a:cubicBezTo>
                <a:cubicBezTo>
                  <a:pt x="3199685" y="1517324"/>
                  <a:pt x="3199686" y="1487016"/>
                  <a:pt x="3217515" y="1469187"/>
                </a:cubicBezTo>
                <a:close/>
                <a:moveTo>
                  <a:pt x="3082011" y="1604688"/>
                </a:moveTo>
                <a:cubicBezTo>
                  <a:pt x="3099840" y="1586859"/>
                  <a:pt x="3130148" y="1586858"/>
                  <a:pt x="3147974" y="1604684"/>
                </a:cubicBezTo>
                <a:cubicBezTo>
                  <a:pt x="3165807" y="1622517"/>
                  <a:pt x="3165805" y="1652824"/>
                  <a:pt x="3147976" y="1670653"/>
                </a:cubicBezTo>
                <a:cubicBezTo>
                  <a:pt x="3130147" y="1690265"/>
                  <a:pt x="3099841" y="1690268"/>
                  <a:pt x="3082008" y="1670651"/>
                </a:cubicBezTo>
                <a:cubicBezTo>
                  <a:pt x="3064182" y="1652824"/>
                  <a:pt x="3064182" y="1622517"/>
                  <a:pt x="3082011" y="1604688"/>
                </a:cubicBezTo>
                <a:close/>
                <a:moveTo>
                  <a:pt x="2809229" y="1875687"/>
                </a:moveTo>
                <a:cubicBezTo>
                  <a:pt x="2827058" y="1857858"/>
                  <a:pt x="2857365" y="1857858"/>
                  <a:pt x="2875193" y="1875685"/>
                </a:cubicBezTo>
                <a:cubicBezTo>
                  <a:pt x="2893023" y="1893516"/>
                  <a:pt x="2893024" y="1923824"/>
                  <a:pt x="2875195" y="1941653"/>
                </a:cubicBezTo>
                <a:cubicBezTo>
                  <a:pt x="2857366" y="1961266"/>
                  <a:pt x="2827057" y="1959482"/>
                  <a:pt x="2809227" y="1941652"/>
                </a:cubicBezTo>
                <a:cubicBezTo>
                  <a:pt x="2791399" y="1923824"/>
                  <a:pt x="2791400" y="1893516"/>
                  <a:pt x="2809229" y="1875687"/>
                </a:cubicBezTo>
                <a:close/>
                <a:moveTo>
                  <a:pt x="2944726" y="1740186"/>
                </a:moveTo>
                <a:cubicBezTo>
                  <a:pt x="2962555" y="1722357"/>
                  <a:pt x="2992863" y="1722356"/>
                  <a:pt x="3010690" y="1740184"/>
                </a:cubicBezTo>
                <a:cubicBezTo>
                  <a:pt x="3028522" y="1758015"/>
                  <a:pt x="3028521" y="1788323"/>
                  <a:pt x="3010692" y="1806152"/>
                </a:cubicBezTo>
                <a:cubicBezTo>
                  <a:pt x="2992864" y="1825765"/>
                  <a:pt x="2964340" y="1825766"/>
                  <a:pt x="2944724" y="1806150"/>
                </a:cubicBezTo>
                <a:cubicBezTo>
                  <a:pt x="2926897" y="1788323"/>
                  <a:pt x="2926897" y="1758015"/>
                  <a:pt x="2944726" y="1740186"/>
                </a:cubicBezTo>
                <a:close/>
                <a:moveTo>
                  <a:pt x="1459410" y="3222644"/>
                </a:moveTo>
                <a:cubicBezTo>
                  <a:pt x="1477239" y="3204815"/>
                  <a:pt x="1507548" y="3204815"/>
                  <a:pt x="1525376" y="3222644"/>
                </a:cubicBezTo>
                <a:cubicBezTo>
                  <a:pt x="1543206" y="3240473"/>
                  <a:pt x="1543206" y="3270781"/>
                  <a:pt x="1525377" y="3288610"/>
                </a:cubicBezTo>
                <a:cubicBezTo>
                  <a:pt x="1507548" y="3306439"/>
                  <a:pt x="1477239" y="3306439"/>
                  <a:pt x="1459410" y="3288610"/>
                </a:cubicBezTo>
                <a:cubicBezTo>
                  <a:pt x="1441581" y="3270782"/>
                  <a:pt x="1441581" y="3240473"/>
                  <a:pt x="1459410" y="3222644"/>
                </a:cubicBezTo>
                <a:close/>
                <a:moveTo>
                  <a:pt x="3073100" y="1324776"/>
                </a:moveTo>
                <a:cubicBezTo>
                  <a:pt x="3090929" y="1306947"/>
                  <a:pt x="3121237" y="1306947"/>
                  <a:pt x="3139066" y="1324776"/>
                </a:cubicBezTo>
                <a:cubicBezTo>
                  <a:pt x="3156895" y="1342605"/>
                  <a:pt x="3156895" y="1372913"/>
                  <a:pt x="3139066" y="1390742"/>
                </a:cubicBezTo>
                <a:cubicBezTo>
                  <a:pt x="3121237" y="1408571"/>
                  <a:pt x="3090928" y="1408571"/>
                  <a:pt x="3073100" y="1390742"/>
                </a:cubicBezTo>
                <a:cubicBezTo>
                  <a:pt x="3055271" y="1372913"/>
                  <a:pt x="3055271" y="1342605"/>
                  <a:pt x="3073100" y="1324776"/>
                </a:cubicBezTo>
                <a:close/>
                <a:moveTo>
                  <a:pt x="2937600" y="1460275"/>
                </a:moveTo>
                <a:cubicBezTo>
                  <a:pt x="2955429" y="1442446"/>
                  <a:pt x="2985737" y="1442445"/>
                  <a:pt x="3003566" y="1460275"/>
                </a:cubicBezTo>
                <a:cubicBezTo>
                  <a:pt x="3021395" y="1478103"/>
                  <a:pt x="3021395" y="1508412"/>
                  <a:pt x="3003566" y="1526241"/>
                </a:cubicBezTo>
                <a:cubicBezTo>
                  <a:pt x="2983955" y="1544069"/>
                  <a:pt x="2955428" y="1544070"/>
                  <a:pt x="2937600" y="1526241"/>
                </a:cubicBezTo>
                <a:cubicBezTo>
                  <a:pt x="2919771" y="1508412"/>
                  <a:pt x="2919771" y="1478104"/>
                  <a:pt x="2937600" y="1460275"/>
                </a:cubicBezTo>
                <a:close/>
                <a:moveTo>
                  <a:pt x="2800318" y="1595775"/>
                </a:moveTo>
                <a:cubicBezTo>
                  <a:pt x="2818147" y="1577946"/>
                  <a:pt x="2848455" y="1577945"/>
                  <a:pt x="2866284" y="1595774"/>
                </a:cubicBezTo>
                <a:cubicBezTo>
                  <a:pt x="2884113" y="1613603"/>
                  <a:pt x="2884112" y="1643911"/>
                  <a:pt x="2866283" y="1661740"/>
                </a:cubicBezTo>
                <a:cubicBezTo>
                  <a:pt x="2848454" y="1679569"/>
                  <a:pt x="2819928" y="1679570"/>
                  <a:pt x="2800317" y="1661741"/>
                </a:cubicBezTo>
                <a:cubicBezTo>
                  <a:pt x="2782489" y="1643912"/>
                  <a:pt x="2782489" y="1613604"/>
                  <a:pt x="2800318" y="1595775"/>
                </a:cubicBezTo>
                <a:close/>
                <a:moveTo>
                  <a:pt x="1314971" y="3078191"/>
                </a:moveTo>
                <a:cubicBezTo>
                  <a:pt x="1332800" y="3058578"/>
                  <a:pt x="1363109" y="3058578"/>
                  <a:pt x="1380938" y="3078191"/>
                </a:cubicBezTo>
                <a:cubicBezTo>
                  <a:pt x="1398767" y="3096020"/>
                  <a:pt x="1398767" y="3126329"/>
                  <a:pt x="1380938" y="3144158"/>
                </a:cubicBezTo>
                <a:cubicBezTo>
                  <a:pt x="1363109" y="3161987"/>
                  <a:pt x="1332800" y="3161986"/>
                  <a:pt x="1314971" y="3144157"/>
                </a:cubicBezTo>
                <a:cubicBezTo>
                  <a:pt x="1297142" y="3126329"/>
                  <a:pt x="1297142" y="3096020"/>
                  <a:pt x="1314971" y="3078191"/>
                </a:cubicBezTo>
                <a:close/>
                <a:moveTo>
                  <a:pt x="1450420" y="2942698"/>
                </a:moveTo>
                <a:cubicBezTo>
                  <a:pt x="1468249" y="2923085"/>
                  <a:pt x="1498557" y="2923085"/>
                  <a:pt x="1516386" y="2942697"/>
                </a:cubicBezTo>
                <a:cubicBezTo>
                  <a:pt x="1534215" y="2960526"/>
                  <a:pt x="1534215" y="2990835"/>
                  <a:pt x="1516386" y="3008664"/>
                </a:cubicBezTo>
                <a:cubicBezTo>
                  <a:pt x="1498557" y="3026493"/>
                  <a:pt x="1468249" y="3026493"/>
                  <a:pt x="1450420" y="3008664"/>
                </a:cubicBezTo>
                <a:cubicBezTo>
                  <a:pt x="1432591" y="2990835"/>
                  <a:pt x="1432591" y="2960526"/>
                  <a:pt x="1450420" y="2942698"/>
                </a:cubicBezTo>
                <a:close/>
                <a:moveTo>
                  <a:pt x="2928691" y="1178578"/>
                </a:moveTo>
                <a:cubicBezTo>
                  <a:pt x="2946520" y="1160749"/>
                  <a:pt x="2976829" y="1160750"/>
                  <a:pt x="2994658" y="1178579"/>
                </a:cubicBezTo>
                <a:cubicBezTo>
                  <a:pt x="3012487" y="1196408"/>
                  <a:pt x="3012487" y="1226716"/>
                  <a:pt x="2994658" y="1244545"/>
                </a:cubicBezTo>
                <a:cubicBezTo>
                  <a:pt x="2976829" y="1264158"/>
                  <a:pt x="2946521" y="1264158"/>
                  <a:pt x="2928691" y="1244545"/>
                </a:cubicBezTo>
                <a:cubicBezTo>
                  <a:pt x="2910862" y="1226716"/>
                  <a:pt x="2910862" y="1196407"/>
                  <a:pt x="2928691" y="1178578"/>
                </a:cubicBezTo>
                <a:close/>
                <a:moveTo>
                  <a:pt x="2793190" y="1314079"/>
                </a:moveTo>
                <a:cubicBezTo>
                  <a:pt x="2811019" y="1296250"/>
                  <a:pt x="2841328" y="1296250"/>
                  <a:pt x="2859157" y="1314079"/>
                </a:cubicBezTo>
                <a:cubicBezTo>
                  <a:pt x="2876986" y="1331908"/>
                  <a:pt x="2876986" y="1362217"/>
                  <a:pt x="2859157" y="1380046"/>
                </a:cubicBezTo>
                <a:cubicBezTo>
                  <a:pt x="2839546" y="1399659"/>
                  <a:pt x="2811020" y="1399658"/>
                  <a:pt x="2793190" y="1380046"/>
                </a:cubicBezTo>
                <a:cubicBezTo>
                  <a:pt x="2775361" y="1362216"/>
                  <a:pt x="2775361" y="1331908"/>
                  <a:pt x="2793190" y="1314079"/>
                </a:cubicBezTo>
                <a:close/>
                <a:moveTo>
                  <a:pt x="2655906" y="1449580"/>
                </a:moveTo>
                <a:cubicBezTo>
                  <a:pt x="2673735" y="1431751"/>
                  <a:pt x="2704044" y="1431751"/>
                  <a:pt x="2721873" y="1449580"/>
                </a:cubicBezTo>
                <a:cubicBezTo>
                  <a:pt x="2739702" y="1467409"/>
                  <a:pt x="2739702" y="1497717"/>
                  <a:pt x="2721873" y="1515546"/>
                </a:cubicBezTo>
                <a:cubicBezTo>
                  <a:pt x="2704044" y="1535159"/>
                  <a:pt x="2673736" y="1535159"/>
                  <a:pt x="2655906" y="1515546"/>
                </a:cubicBezTo>
                <a:cubicBezTo>
                  <a:pt x="2638077" y="1497717"/>
                  <a:pt x="2638077" y="1467409"/>
                  <a:pt x="2655906" y="1449580"/>
                </a:cubicBezTo>
                <a:close/>
                <a:moveTo>
                  <a:pt x="1306028" y="2796488"/>
                </a:moveTo>
                <a:cubicBezTo>
                  <a:pt x="1323857" y="2778659"/>
                  <a:pt x="1354165" y="2778659"/>
                  <a:pt x="1371994" y="2796488"/>
                </a:cubicBezTo>
                <a:cubicBezTo>
                  <a:pt x="1389823" y="2814317"/>
                  <a:pt x="1389823" y="2844626"/>
                  <a:pt x="1371994" y="2862455"/>
                </a:cubicBezTo>
                <a:cubicBezTo>
                  <a:pt x="1354165" y="2880284"/>
                  <a:pt x="1323857" y="2880284"/>
                  <a:pt x="1306028" y="2862455"/>
                </a:cubicBezTo>
                <a:cubicBezTo>
                  <a:pt x="1288199" y="2844625"/>
                  <a:pt x="1288199" y="2814317"/>
                  <a:pt x="1306028" y="2796488"/>
                </a:cubicBezTo>
                <a:close/>
                <a:moveTo>
                  <a:pt x="1170490" y="2931990"/>
                </a:moveTo>
                <a:cubicBezTo>
                  <a:pt x="1188319" y="2914161"/>
                  <a:pt x="1216845" y="2914161"/>
                  <a:pt x="1236456" y="2931990"/>
                </a:cubicBezTo>
                <a:cubicBezTo>
                  <a:pt x="1254285" y="2949819"/>
                  <a:pt x="1254285" y="2980127"/>
                  <a:pt x="1236456" y="2997956"/>
                </a:cubicBezTo>
                <a:cubicBezTo>
                  <a:pt x="1218627" y="3015785"/>
                  <a:pt x="1188319" y="3015785"/>
                  <a:pt x="1170490" y="2997956"/>
                </a:cubicBezTo>
                <a:cubicBezTo>
                  <a:pt x="1152661" y="2980127"/>
                  <a:pt x="1152661" y="2949819"/>
                  <a:pt x="1170490" y="2931990"/>
                </a:cubicBezTo>
                <a:close/>
                <a:moveTo>
                  <a:pt x="2784281" y="1034161"/>
                </a:moveTo>
                <a:cubicBezTo>
                  <a:pt x="2802110" y="1016332"/>
                  <a:pt x="2832419" y="1016332"/>
                  <a:pt x="2850248" y="1034162"/>
                </a:cubicBezTo>
                <a:cubicBezTo>
                  <a:pt x="2868077" y="1051990"/>
                  <a:pt x="2868077" y="1082299"/>
                  <a:pt x="2850248" y="1100128"/>
                </a:cubicBezTo>
                <a:cubicBezTo>
                  <a:pt x="2832419" y="1117957"/>
                  <a:pt x="2802110" y="1117957"/>
                  <a:pt x="2784281" y="1100128"/>
                </a:cubicBezTo>
                <a:cubicBezTo>
                  <a:pt x="2766452" y="1082299"/>
                  <a:pt x="2766452" y="1051990"/>
                  <a:pt x="2784281" y="1034161"/>
                </a:cubicBezTo>
                <a:close/>
                <a:moveTo>
                  <a:pt x="2646999" y="1169662"/>
                </a:moveTo>
                <a:cubicBezTo>
                  <a:pt x="2664828" y="1151833"/>
                  <a:pt x="2695136" y="1151833"/>
                  <a:pt x="2712965" y="1169662"/>
                </a:cubicBezTo>
                <a:cubicBezTo>
                  <a:pt x="2730794" y="1187491"/>
                  <a:pt x="2730794" y="1217800"/>
                  <a:pt x="2712965" y="1235629"/>
                </a:cubicBezTo>
                <a:cubicBezTo>
                  <a:pt x="2695136" y="1253458"/>
                  <a:pt x="2666611" y="1253458"/>
                  <a:pt x="2646999" y="1235628"/>
                </a:cubicBezTo>
                <a:cubicBezTo>
                  <a:pt x="2629169" y="1217799"/>
                  <a:pt x="2629170" y="1187491"/>
                  <a:pt x="2646999" y="1169662"/>
                </a:cubicBezTo>
                <a:close/>
                <a:moveTo>
                  <a:pt x="2511498" y="1305162"/>
                </a:moveTo>
                <a:cubicBezTo>
                  <a:pt x="2529327" y="1287333"/>
                  <a:pt x="2559636" y="1287333"/>
                  <a:pt x="2577465" y="1305162"/>
                </a:cubicBezTo>
                <a:cubicBezTo>
                  <a:pt x="2595294" y="1322991"/>
                  <a:pt x="2595294" y="1353300"/>
                  <a:pt x="2577465" y="1371129"/>
                </a:cubicBezTo>
                <a:cubicBezTo>
                  <a:pt x="2559636" y="1388958"/>
                  <a:pt x="2529328" y="1388958"/>
                  <a:pt x="2511498" y="1371128"/>
                </a:cubicBezTo>
                <a:cubicBezTo>
                  <a:pt x="2493669" y="1353299"/>
                  <a:pt x="2493669" y="1322991"/>
                  <a:pt x="2511498" y="1305162"/>
                </a:cubicBezTo>
                <a:close/>
                <a:moveTo>
                  <a:pt x="2376000" y="1440661"/>
                </a:moveTo>
                <a:cubicBezTo>
                  <a:pt x="2393829" y="1422832"/>
                  <a:pt x="2424137" y="1422831"/>
                  <a:pt x="2441966" y="1440661"/>
                </a:cubicBezTo>
                <a:cubicBezTo>
                  <a:pt x="2459795" y="1458490"/>
                  <a:pt x="2459795" y="1488798"/>
                  <a:pt x="2441966" y="1506627"/>
                </a:cubicBezTo>
                <a:cubicBezTo>
                  <a:pt x="2424137" y="1524456"/>
                  <a:pt x="2393829" y="1524456"/>
                  <a:pt x="2376000" y="1506627"/>
                </a:cubicBezTo>
                <a:cubicBezTo>
                  <a:pt x="2358170" y="1488798"/>
                  <a:pt x="2358171" y="1458490"/>
                  <a:pt x="2376000" y="1440661"/>
                </a:cubicBezTo>
                <a:close/>
                <a:moveTo>
                  <a:pt x="1026087" y="2787573"/>
                </a:moveTo>
                <a:cubicBezTo>
                  <a:pt x="1043916" y="2767960"/>
                  <a:pt x="1072443" y="2767960"/>
                  <a:pt x="1092054" y="2787573"/>
                </a:cubicBezTo>
                <a:cubicBezTo>
                  <a:pt x="1109883" y="2805402"/>
                  <a:pt x="1109883" y="2835710"/>
                  <a:pt x="1092054" y="2853539"/>
                </a:cubicBezTo>
                <a:cubicBezTo>
                  <a:pt x="1074225" y="2871368"/>
                  <a:pt x="1043916" y="2871368"/>
                  <a:pt x="1026087" y="2853539"/>
                </a:cubicBezTo>
                <a:cubicBezTo>
                  <a:pt x="1008258" y="2835710"/>
                  <a:pt x="1008258" y="2805402"/>
                  <a:pt x="1026087" y="2787573"/>
                </a:cubicBezTo>
                <a:close/>
                <a:moveTo>
                  <a:pt x="2639857" y="887963"/>
                </a:moveTo>
                <a:cubicBezTo>
                  <a:pt x="2657686" y="870134"/>
                  <a:pt x="2687995" y="870134"/>
                  <a:pt x="2705824" y="887963"/>
                </a:cubicBezTo>
                <a:cubicBezTo>
                  <a:pt x="2723654" y="905793"/>
                  <a:pt x="2723653" y="936101"/>
                  <a:pt x="2705824" y="953930"/>
                </a:cubicBezTo>
                <a:cubicBezTo>
                  <a:pt x="2686214" y="973543"/>
                  <a:pt x="2657687" y="973543"/>
                  <a:pt x="2639858" y="953930"/>
                </a:cubicBezTo>
                <a:cubicBezTo>
                  <a:pt x="2622028" y="936100"/>
                  <a:pt x="2622028" y="905792"/>
                  <a:pt x="2639857" y="887963"/>
                </a:cubicBezTo>
                <a:close/>
                <a:moveTo>
                  <a:pt x="2502565" y="1023462"/>
                </a:moveTo>
                <a:cubicBezTo>
                  <a:pt x="2520394" y="1005633"/>
                  <a:pt x="2550703" y="1005634"/>
                  <a:pt x="2568532" y="1023463"/>
                </a:cubicBezTo>
                <a:cubicBezTo>
                  <a:pt x="2586362" y="1041293"/>
                  <a:pt x="2586362" y="1071601"/>
                  <a:pt x="2568533" y="1089430"/>
                </a:cubicBezTo>
                <a:cubicBezTo>
                  <a:pt x="2550704" y="1109043"/>
                  <a:pt x="2522179" y="1109043"/>
                  <a:pt x="2502566" y="1089429"/>
                </a:cubicBezTo>
                <a:cubicBezTo>
                  <a:pt x="2484736" y="1071600"/>
                  <a:pt x="2484736" y="1041291"/>
                  <a:pt x="2502565" y="1023462"/>
                </a:cubicBezTo>
                <a:close/>
                <a:moveTo>
                  <a:pt x="2367066" y="1158961"/>
                </a:moveTo>
                <a:cubicBezTo>
                  <a:pt x="2384895" y="1141132"/>
                  <a:pt x="2415204" y="1141132"/>
                  <a:pt x="2433033" y="1158962"/>
                </a:cubicBezTo>
                <a:cubicBezTo>
                  <a:pt x="2450863" y="1176791"/>
                  <a:pt x="2450863" y="1207100"/>
                  <a:pt x="2433034" y="1224929"/>
                </a:cubicBezTo>
                <a:cubicBezTo>
                  <a:pt x="2415205" y="1244541"/>
                  <a:pt x="2384897" y="1244541"/>
                  <a:pt x="2367067" y="1224928"/>
                </a:cubicBezTo>
                <a:cubicBezTo>
                  <a:pt x="2349238" y="1207099"/>
                  <a:pt x="2349237" y="1176790"/>
                  <a:pt x="2367066" y="1158961"/>
                </a:cubicBezTo>
                <a:close/>
                <a:moveTo>
                  <a:pt x="2231565" y="1294462"/>
                </a:moveTo>
                <a:cubicBezTo>
                  <a:pt x="2249394" y="1276633"/>
                  <a:pt x="2279705" y="1276633"/>
                  <a:pt x="2297535" y="1294463"/>
                </a:cubicBezTo>
                <a:cubicBezTo>
                  <a:pt x="2315362" y="1312292"/>
                  <a:pt x="2315363" y="1342601"/>
                  <a:pt x="2297535" y="1360430"/>
                </a:cubicBezTo>
                <a:cubicBezTo>
                  <a:pt x="2279706" y="1380042"/>
                  <a:pt x="2249396" y="1378259"/>
                  <a:pt x="2231566" y="1360429"/>
                </a:cubicBezTo>
                <a:cubicBezTo>
                  <a:pt x="2213737" y="1342600"/>
                  <a:pt x="2213736" y="1312291"/>
                  <a:pt x="2231565" y="1294462"/>
                </a:cubicBezTo>
                <a:close/>
                <a:moveTo>
                  <a:pt x="1421725" y="2104254"/>
                </a:moveTo>
                <a:cubicBezTo>
                  <a:pt x="1439555" y="2086425"/>
                  <a:pt x="1469863" y="2086424"/>
                  <a:pt x="1487693" y="2104254"/>
                </a:cubicBezTo>
                <a:cubicBezTo>
                  <a:pt x="1505522" y="2122083"/>
                  <a:pt x="1505522" y="2152392"/>
                  <a:pt x="1487693" y="2170221"/>
                </a:cubicBezTo>
                <a:cubicBezTo>
                  <a:pt x="1469864" y="2188050"/>
                  <a:pt x="1439555" y="2188050"/>
                  <a:pt x="1421726" y="2170221"/>
                </a:cubicBezTo>
                <a:cubicBezTo>
                  <a:pt x="1403896" y="2152391"/>
                  <a:pt x="1403896" y="2122083"/>
                  <a:pt x="1421725" y="2104254"/>
                </a:cubicBezTo>
                <a:close/>
                <a:moveTo>
                  <a:pt x="2495421" y="743549"/>
                </a:moveTo>
                <a:cubicBezTo>
                  <a:pt x="2513250" y="725720"/>
                  <a:pt x="2543558" y="725720"/>
                  <a:pt x="2561387" y="743549"/>
                </a:cubicBezTo>
                <a:cubicBezTo>
                  <a:pt x="2579216" y="761378"/>
                  <a:pt x="2579216" y="791686"/>
                  <a:pt x="2561387" y="809515"/>
                </a:cubicBezTo>
                <a:cubicBezTo>
                  <a:pt x="2541776" y="827344"/>
                  <a:pt x="2513250" y="827344"/>
                  <a:pt x="2495421" y="809515"/>
                </a:cubicBezTo>
                <a:cubicBezTo>
                  <a:pt x="2477592" y="791686"/>
                  <a:pt x="2477592" y="761378"/>
                  <a:pt x="2495421" y="743549"/>
                </a:cubicBezTo>
                <a:close/>
                <a:moveTo>
                  <a:pt x="1821068" y="1417844"/>
                </a:moveTo>
                <a:cubicBezTo>
                  <a:pt x="1838897" y="1400015"/>
                  <a:pt x="1869206" y="1400015"/>
                  <a:pt x="1887035" y="1417844"/>
                </a:cubicBezTo>
                <a:cubicBezTo>
                  <a:pt x="1904864" y="1435673"/>
                  <a:pt x="1904864" y="1465982"/>
                  <a:pt x="1887035" y="1483811"/>
                </a:cubicBezTo>
                <a:cubicBezTo>
                  <a:pt x="1869206" y="1501640"/>
                  <a:pt x="1838898" y="1501640"/>
                  <a:pt x="1821069" y="1483811"/>
                </a:cubicBezTo>
                <a:cubicBezTo>
                  <a:pt x="1803240" y="1465982"/>
                  <a:pt x="1803239" y="1435673"/>
                  <a:pt x="1821068" y="1417844"/>
                </a:cubicBezTo>
                <a:close/>
                <a:moveTo>
                  <a:pt x="1685569" y="1553343"/>
                </a:moveTo>
                <a:cubicBezTo>
                  <a:pt x="1703398" y="1535514"/>
                  <a:pt x="1731923" y="1535515"/>
                  <a:pt x="1751535" y="1553343"/>
                </a:cubicBezTo>
                <a:cubicBezTo>
                  <a:pt x="1769364" y="1571172"/>
                  <a:pt x="1769364" y="1601480"/>
                  <a:pt x="1751535" y="1619309"/>
                </a:cubicBezTo>
                <a:cubicBezTo>
                  <a:pt x="1733706" y="1637138"/>
                  <a:pt x="1703398" y="1637138"/>
                  <a:pt x="1685569" y="1619309"/>
                </a:cubicBezTo>
                <a:cubicBezTo>
                  <a:pt x="1667739" y="1601479"/>
                  <a:pt x="1667740" y="1571172"/>
                  <a:pt x="1685569" y="1553343"/>
                </a:cubicBezTo>
                <a:close/>
                <a:moveTo>
                  <a:pt x="2358130" y="879048"/>
                </a:moveTo>
                <a:cubicBezTo>
                  <a:pt x="2375958" y="861219"/>
                  <a:pt x="2406267" y="861219"/>
                  <a:pt x="2424096" y="879048"/>
                </a:cubicBezTo>
                <a:cubicBezTo>
                  <a:pt x="2441925" y="896877"/>
                  <a:pt x="2441925" y="927186"/>
                  <a:pt x="2424096" y="945015"/>
                </a:cubicBezTo>
                <a:cubicBezTo>
                  <a:pt x="2406267" y="962844"/>
                  <a:pt x="2375959" y="962844"/>
                  <a:pt x="2358130" y="945014"/>
                </a:cubicBezTo>
                <a:cubicBezTo>
                  <a:pt x="2340301" y="927185"/>
                  <a:pt x="2340301" y="896877"/>
                  <a:pt x="2358130" y="879048"/>
                </a:cubicBezTo>
                <a:close/>
                <a:moveTo>
                  <a:pt x="2222629" y="1014546"/>
                </a:moveTo>
                <a:cubicBezTo>
                  <a:pt x="2240458" y="996717"/>
                  <a:pt x="2270768" y="996717"/>
                  <a:pt x="2288597" y="1014546"/>
                </a:cubicBezTo>
                <a:cubicBezTo>
                  <a:pt x="2306424" y="1032375"/>
                  <a:pt x="2306424" y="1062684"/>
                  <a:pt x="2288597" y="1080512"/>
                </a:cubicBezTo>
                <a:cubicBezTo>
                  <a:pt x="2270768" y="1098341"/>
                  <a:pt x="2240458" y="1098341"/>
                  <a:pt x="2222629" y="1080512"/>
                </a:cubicBezTo>
                <a:cubicBezTo>
                  <a:pt x="2204799" y="1062683"/>
                  <a:pt x="2204800" y="1032375"/>
                  <a:pt x="2222629" y="1014546"/>
                </a:cubicBezTo>
                <a:close/>
                <a:moveTo>
                  <a:pt x="2087129" y="1150045"/>
                </a:moveTo>
                <a:cubicBezTo>
                  <a:pt x="2104958" y="1132216"/>
                  <a:pt x="2135266" y="1132216"/>
                  <a:pt x="2153095" y="1150045"/>
                </a:cubicBezTo>
                <a:cubicBezTo>
                  <a:pt x="2170924" y="1167874"/>
                  <a:pt x="2170924" y="1198182"/>
                  <a:pt x="2153095" y="1216011"/>
                </a:cubicBezTo>
                <a:cubicBezTo>
                  <a:pt x="2133484" y="1233840"/>
                  <a:pt x="2104958" y="1233840"/>
                  <a:pt x="2087129" y="1216011"/>
                </a:cubicBezTo>
                <a:cubicBezTo>
                  <a:pt x="2069300" y="1198182"/>
                  <a:pt x="2069300" y="1167874"/>
                  <a:pt x="2087129" y="1150045"/>
                </a:cubicBezTo>
                <a:close/>
                <a:moveTo>
                  <a:pt x="1277291" y="1959839"/>
                </a:moveTo>
                <a:cubicBezTo>
                  <a:pt x="1295120" y="1940226"/>
                  <a:pt x="1323645" y="1940226"/>
                  <a:pt x="1343258" y="1959839"/>
                </a:cubicBezTo>
                <a:cubicBezTo>
                  <a:pt x="1361087" y="1977668"/>
                  <a:pt x="1361086" y="2007977"/>
                  <a:pt x="1343258" y="2025806"/>
                </a:cubicBezTo>
                <a:cubicBezTo>
                  <a:pt x="1325428" y="2043635"/>
                  <a:pt x="1295120" y="2043635"/>
                  <a:pt x="1277291" y="2025806"/>
                </a:cubicBezTo>
                <a:cubicBezTo>
                  <a:pt x="1259461" y="2007976"/>
                  <a:pt x="1259462" y="1977668"/>
                  <a:pt x="1277291" y="1959839"/>
                </a:cubicBezTo>
                <a:close/>
                <a:moveTo>
                  <a:pt x="1412790" y="1824338"/>
                </a:moveTo>
                <a:cubicBezTo>
                  <a:pt x="1430614" y="1804730"/>
                  <a:pt x="1460922" y="1804730"/>
                  <a:pt x="1478751" y="1824343"/>
                </a:cubicBezTo>
                <a:cubicBezTo>
                  <a:pt x="1496580" y="1842172"/>
                  <a:pt x="1496580" y="1872480"/>
                  <a:pt x="1478756" y="1890304"/>
                </a:cubicBezTo>
                <a:cubicBezTo>
                  <a:pt x="1460927" y="1908133"/>
                  <a:pt x="1430619" y="1908134"/>
                  <a:pt x="1412789" y="1890304"/>
                </a:cubicBezTo>
                <a:cubicBezTo>
                  <a:pt x="1394960" y="1872474"/>
                  <a:pt x="1394961" y="1842167"/>
                  <a:pt x="1412790" y="1824338"/>
                </a:cubicBezTo>
                <a:close/>
                <a:moveTo>
                  <a:pt x="1548282" y="1688844"/>
                </a:moveTo>
                <a:cubicBezTo>
                  <a:pt x="1566111" y="1669231"/>
                  <a:pt x="1596422" y="1671016"/>
                  <a:pt x="1614250" y="1688844"/>
                </a:cubicBezTo>
                <a:cubicBezTo>
                  <a:pt x="1632080" y="1706674"/>
                  <a:pt x="1632080" y="1736982"/>
                  <a:pt x="1614251" y="1754811"/>
                </a:cubicBezTo>
                <a:cubicBezTo>
                  <a:pt x="1596421" y="1772640"/>
                  <a:pt x="1566111" y="1772640"/>
                  <a:pt x="1548282" y="1754811"/>
                </a:cubicBezTo>
                <a:cubicBezTo>
                  <a:pt x="1530455" y="1736982"/>
                  <a:pt x="1530455" y="1706673"/>
                  <a:pt x="1548282" y="1688844"/>
                </a:cubicBezTo>
                <a:close/>
                <a:moveTo>
                  <a:pt x="1949844" y="1285545"/>
                </a:moveTo>
                <a:cubicBezTo>
                  <a:pt x="1967673" y="1267716"/>
                  <a:pt x="1997982" y="1267716"/>
                  <a:pt x="2015811" y="1285545"/>
                </a:cubicBezTo>
                <a:cubicBezTo>
                  <a:pt x="2033640" y="1303374"/>
                  <a:pt x="2033640" y="1333683"/>
                  <a:pt x="2015811" y="1351512"/>
                </a:cubicBezTo>
                <a:cubicBezTo>
                  <a:pt x="1997982" y="1369341"/>
                  <a:pt x="1967674" y="1369341"/>
                  <a:pt x="1949845" y="1351511"/>
                </a:cubicBezTo>
                <a:cubicBezTo>
                  <a:pt x="1932016" y="1333682"/>
                  <a:pt x="1932015" y="1303374"/>
                  <a:pt x="1949844" y="1285545"/>
                </a:cubicBezTo>
                <a:close/>
                <a:moveTo>
                  <a:pt x="1140002" y="2095340"/>
                </a:moveTo>
                <a:cubicBezTo>
                  <a:pt x="1159613" y="2075727"/>
                  <a:pt x="1188138" y="2075726"/>
                  <a:pt x="1205969" y="2095340"/>
                </a:cubicBezTo>
                <a:cubicBezTo>
                  <a:pt x="1223797" y="2113169"/>
                  <a:pt x="1223797" y="2143477"/>
                  <a:pt x="1205968" y="2161306"/>
                </a:cubicBezTo>
                <a:cubicBezTo>
                  <a:pt x="1188139" y="2179136"/>
                  <a:pt x="1157831" y="2179135"/>
                  <a:pt x="1140002" y="2161307"/>
                </a:cubicBezTo>
                <a:cubicBezTo>
                  <a:pt x="1122172" y="2143477"/>
                  <a:pt x="1122172" y="2113169"/>
                  <a:pt x="1140002" y="2095340"/>
                </a:cubicBezTo>
                <a:close/>
                <a:moveTo>
                  <a:pt x="1812152" y="1136146"/>
                </a:moveTo>
                <a:cubicBezTo>
                  <a:pt x="1829981" y="1118317"/>
                  <a:pt x="1860290" y="1118317"/>
                  <a:pt x="1878118" y="1136146"/>
                </a:cubicBezTo>
                <a:cubicBezTo>
                  <a:pt x="1895947" y="1153975"/>
                  <a:pt x="1895947" y="1184283"/>
                  <a:pt x="1878118" y="1202112"/>
                </a:cubicBezTo>
                <a:cubicBezTo>
                  <a:pt x="1860289" y="1219941"/>
                  <a:pt x="1829981" y="1219941"/>
                  <a:pt x="1812152" y="1202112"/>
                </a:cubicBezTo>
                <a:cubicBezTo>
                  <a:pt x="1794323" y="1184283"/>
                  <a:pt x="1794323" y="1153975"/>
                  <a:pt x="1812152" y="1136146"/>
                </a:cubicBezTo>
                <a:close/>
                <a:moveTo>
                  <a:pt x="1676651" y="1271645"/>
                </a:moveTo>
                <a:cubicBezTo>
                  <a:pt x="1694480" y="1253816"/>
                  <a:pt x="1724789" y="1253816"/>
                  <a:pt x="1742618" y="1271645"/>
                </a:cubicBezTo>
                <a:cubicBezTo>
                  <a:pt x="1760447" y="1289474"/>
                  <a:pt x="1760447" y="1319782"/>
                  <a:pt x="1742618" y="1337611"/>
                </a:cubicBezTo>
                <a:cubicBezTo>
                  <a:pt x="1724789" y="1355440"/>
                  <a:pt x="1694480" y="1355440"/>
                  <a:pt x="1676651" y="1337612"/>
                </a:cubicBezTo>
                <a:cubicBezTo>
                  <a:pt x="1658822" y="1319783"/>
                  <a:pt x="1658823" y="1289474"/>
                  <a:pt x="1676651" y="1271645"/>
                </a:cubicBezTo>
                <a:close/>
                <a:moveTo>
                  <a:pt x="1541149" y="1407144"/>
                </a:moveTo>
                <a:cubicBezTo>
                  <a:pt x="1558978" y="1389315"/>
                  <a:pt x="1587504" y="1389315"/>
                  <a:pt x="1607115" y="1407144"/>
                </a:cubicBezTo>
                <a:cubicBezTo>
                  <a:pt x="1624944" y="1424973"/>
                  <a:pt x="1624944" y="1455281"/>
                  <a:pt x="1607115" y="1473110"/>
                </a:cubicBezTo>
                <a:cubicBezTo>
                  <a:pt x="1589286" y="1490939"/>
                  <a:pt x="1558978" y="1490939"/>
                  <a:pt x="1541148" y="1473110"/>
                </a:cubicBezTo>
                <a:cubicBezTo>
                  <a:pt x="1523320" y="1455281"/>
                  <a:pt x="1523320" y="1424973"/>
                  <a:pt x="1541149" y="1407144"/>
                </a:cubicBezTo>
                <a:close/>
                <a:moveTo>
                  <a:pt x="2349216" y="597351"/>
                </a:moveTo>
                <a:cubicBezTo>
                  <a:pt x="2367045" y="579522"/>
                  <a:pt x="2397354" y="579522"/>
                  <a:pt x="2415183" y="597351"/>
                </a:cubicBezTo>
                <a:cubicBezTo>
                  <a:pt x="2433012" y="615180"/>
                  <a:pt x="2433012" y="645489"/>
                  <a:pt x="2415183" y="663318"/>
                </a:cubicBezTo>
                <a:cubicBezTo>
                  <a:pt x="2397354" y="682930"/>
                  <a:pt x="2368827" y="682931"/>
                  <a:pt x="2349216" y="663318"/>
                </a:cubicBezTo>
                <a:cubicBezTo>
                  <a:pt x="2331387" y="645489"/>
                  <a:pt x="2331387" y="615180"/>
                  <a:pt x="2349216" y="597351"/>
                </a:cubicBezTo>
                <a:close/>
                <a:moveTo>
                  <a:pt x="2213701" y="732850"/>
                </a:moveTo>
                <a:cubicBezTo>
                  <a:pt x="2231530" y="715021"/>
                  <a:pt x="2261838" y="715021"/>
                  <a:pt x="2279667" y="732850"/>
                </a:cubicBezTo>
                <a:cubicBezTo>
                  <a:pt x="2297496" y="750679"/>
                  <a:pt x="2297496" y="780987"/>
                  <a:pt x="2279667" y="798816"/>
                </a:cubicBezTo>
                <a:cubicBezTo>
                  <a:pt x="2261838" y="818429"/>
                  <a:pt x="2231530" y="818429"/>
                  <a:pt x="2213701" y="798816"/>
                </a:cubicBezTo>
                <a:cubicBezTo>
                  <a:pt x="2195872" y="780987"/>
                  <a:pt x="2195872" y="750679"/>
                  <a:pt x="2213701" y="732850"/>
                </a:cubicBezTo>
                <a:close/>
                <a:moveTo>
                  <a:pt x="2078198" y="868351"/>
                </a:moveTo>
                <a:cubicBezTo>
                  <a:pt x="2096027" y="850522"/>
                  <a:pt x="2126336" y="850522"/>
                  <a:pt x="2144165" y="868351"/>
                </a:cubicBezTo>
                <a:cubicBezTo>
                  <a:pt x="2161994" y="886180"/>
                  <a:pt x="2161994" y="916488"/>
                  <a:pt x="2144165" y="934317"/>
                </a:cubicBezTo>
                <a:cubicBezTo>
                  <a:pt x="2126336" y="953930"/>
                  <a:pt x="2096028" y="953930"/>
                  <a:pt x="2078198" y="934317"/>
                </a:cubicBezTo>
                <a:cubicBezTo>
                  <a:pt x="2060370" y="916488"/>
                  <a:pt x="2060369" y="886180"/>
                  <a:pt x="2078198" y="868351"/>
                </a:cubicBezTo>
                <a:close/>
                <a:moveTo>
                  <a:pt x="1268373" y="1678140"/>
                </a:moveTo>
                <a:cubicBezTo>
                  <a:pt x="1286196" y="1660316"/>
                  <a:pt x="1316505" y="1660316"/>
                  <a:pt x="1334334" y="1678145"/>
                </a:cubicBezTo>
                <a:cubicBezTo>
                  <a:pt x="1352163" y="1695974"/>
                  <a:pt x="1352163" y="1726282"/>
                  <a:pt x="1334339" y="1744106"/>
                </a:cubicBezTo>
                <a:cubicBezTo>
                  <a:pt x="1316510" y="1761935"/>
                  <a:pt x="1286201" y="1761935"/>
                  <a:pt x="1268372" y="1744106"/>
                </a:cubicBezTo>
                <a:cubicBezTo>
                  <a:pt x="1250543" y="1726277"/>
                  <a:pt x="1250544" y="1695969"/>
                  <a:pt x="1268373" y="1678140"/>
                </a:cubicBezTo>
                <a:close/>
                <a:moveTo>
                  <a:pt x="1132871" y="1813640"/>
                </a:moveTo>
                <a:cubicBezTo>
                  <a:pt x="1150700" y="1795811"/>
                  <a:pt x="1179225" y="1795811"/>
                  <a:pt x="1198838" y="1813640"/>
                </a:cubicBezTo>
                <a:cubicBezTo>
                  <a:pt x="1216667" y="1831469"/>
                  <a:pt x="1216666" y="1861777"/>
                  <a:pt x="1198837" y="1879606"/>
                </a:cubicBezTo>
                <a:cubicBezTo>
                  <a:pt x="1181008" y="1897435"/>
                  <a:pt x="1150700" y="1897435"/>
                  <a:pt x="1132871" y="1879606"/>
                </a:cubicBezTo>
                <a:cubicBezTo>
                  <a:pt x="1115042" y="1861777"/>
                  <a:pt x="1115042" y="1831469"/>
                  <a:pt x="1132871" y="1813640"/>
                </a:cubicBezTo>
                <a:close/>
                <a:moveTo>
                  <a:pt x="1403866" y="1542645"/>
                </a:moveTo>
                <a:cubicBezTo>
                  <a:pt x="1421695" y="1524816"/>
                  <a:pt x="1452003" y="1524816"/>
                  <a:pt x="1469832" y="1542645"/>
                </a:cubicBezTo>
                <a:cubicBezTo>
                  <a:pt x="1487661" y="1560474"/>
                  <a:pt x="1487661" y="1590782"/>
                  <a:pt x="1469832" y="1608611"/>
                </a:cubicBezTo>
                <a:cubicBezTo>
                  <a:pt x="1452003" y="1626440"/>
                  <a:pt x="1421695" y="1626440"/>
                  <a:pt x="1403866" y="1608611"/>
                </a:cubicBezTo>
                <a:cubicBezTo>
                  <a:pt x="1386037" y="1590782"/>
                  <a:pt x="1386037" y="1560474"/>
                  <a:pt x="1403866" y="1542645"/>
                </a:cubicBezTo>
                <a:close/>
                <a:moveTo>
                  <a:pt x="1940916" y="1003849"/>
                </a:moveTo>
                <a:cubicBezTo>
                  <a:pt x="1958745" y="986020"/>
                  <a:pt x="1989053" y="986020"/>
                  <a:pt x="2006882" y="1003849"/>
                </a:cubicBezTo>
                <a:cubicBezTo>
                  <a:pt x="2024711" y="1021678"/>
                  <a:pt x="2024711" y="1051986"/>
                  <a:pt x="2006882" y="1069815"/>
                </a:cubicBezTo>
                <a:cubicBezTo>
                  <a:pt x="1989053" y="1089428"/>
                  <a:pt x="1960529" y="1087644"/>
                  <a:pt x="1940916" y="1069815"/>
                </a:cubicBezTo>
                <a:cubicBezTo>
                  <a:pt x="1923087" y="1051986"/>
                  <a:pt x="1923087" y="1021678"/>
                  <a:pt x="1940916" y="1003849"/>
                </a:cubicBezTo>
                <a:close/>
                <a:moveTo>
                  <a:pt x="995583" y="1949141"/>
                </a:moveTo>
                <a:cubicBezTo>
                  <a:pt x="1013412" y="1931312"/>
                  <a:pt x="1043720" y="1931312"/>
                  <a:pt x="1061549" y="1949141"/>
                </a:cubicBezTo>
                <a:cubicBezTo>
                  <a:pt x="1079378" y="1966970"/>
                  <a:pt x="1079378" y="1997278"/>
                  <a:pt x="1061549" y="2015107"/>
                </a:cubicBezTo>
                <a:cubicBezTo>
                  <a:pt x="1043720" y="2032936"/>
                  <a:pt x="1013411" y="2032937"/>
                  <a:pt x="995582" y="2015108"/>
                </a:cubicBezTo>
                <a:cubicBezTo>
                  <a:pt x="977753" y="1997279"/>
                  <a:pt x="977753" y="1966970"/>
                  <a:pt x="995583" y="1949141"/>
                </a:cubicBezTo>
                <a:close/>
                <a:moveTo>
                  <a:pt x="863836" y="2079763"/>
                </a:moveTo>
                <a:cubicBezTo>
                  <a:pt x="881665" y="2061934"/>
                  <a:pt x="911973" y="2061934"/>
                  <a:pt x="929802" y="2079763"/>
                </a:cubicBezTo>
                <a:cubicBezTo>
                  <a:pt x="947631" y="2097592"/>
                  <a:pt x="947631" y="2127901"/>
                  <a:pt x="929802" y="2145730"/>
                </a:cubicBezTo>
                <a:cubicBezTo>
                  <a:pt x="911973" y="2163558"/>
                  <a:pt x="881665" y="2163558"/>
                  <a:pt x="863836" y="2145729"/>
                </a:cubicBezTo>
                <a:cubicBezTo>
                  <a:pt x="846007" y="2127901"/>
                  <a:pt x="846007" y="2097592"/>
                  <a:pt x="863836" y="2079763"/>
                </a:cubicBezTo>
                <a:close/>
                <a:moveTo>
                  <a:pt x="1532232" y="1127232"/>
                </a:moveTo>
                <a:cubicBezTo>
                  <a:pt x="1550061" y="1109403"/>
                  <a:pt x="1580369" y="1109403"/>
                  <a:pt x="1598198" y="1127231"/>
                </a:cubicBezTo>
                <a:cubicBezTo>
                  <a:pt x="1616027" y="1145060"/>
                  <a:pt x="1616027" y="1175369"/>
                  <a:pt x="1598198" y="1193198"/>
                </a:cubicBezTo>
                <a:cubicBezTo>
                  <a:pt x="1580369" y="1211027"/>
                  <a:pt x="1550061" y="1211027"/>
                  <a:pt x="1532232" y="1193198"/>
                </a:cubicBezTo>
                <a:cubicBezTo>
                  <a:pt x="1514403" y="1175369"/>
                  <a:pt x="1514403" y="1145061"/>
                  <a:pt x="1532232" y="1127232"/>
                </a:cubicBezTo>
                <a:close/>
                <a:moveTo>
                  <a:pt x="1667731" y="991731"/>
                </a:moveTo>
                <a:cubicBezTo>
                  <a:pt x="1685560" y="973902"/>
                  <a:pt x="1715869" y="973902"/>
                  <a:pt x="1733698" y="991731"/>
                </a:cubicBezTo>
                <a:cubicBezTo>
                  <a:pt x="1751527" y="1009558"/>
                  <a:pt x="1751527" y="1039868"/>
                  <a:pt x="1733698" y="1057697"/>
                </a:cubicBezTo>
                <a:cubicBezTo>
                  <a:pt x="1715869" y="1075526"/>
                  <a:pt x="1685560" y="1075526"/>
                  <a:pt x="1667731" y="1057697"/>
                </a:cubicBezTo>
                <a:cubicBezTo>
                  <a:pt x="1649902" y="1039868"/>
                  <a:pt x="1649902" y="1009558"/>
                  <a:pt x="1667731" y="991731"/>
                </a:cubicBezTo>
                <a:close/>
                <a:moveTo>
                  <a:pt x="1803231" y="856231"/>
                </a:moveTo>
                <a:cubicBezTo>
                  <a:pt x="1822842" y="838402"/>
                  <a:pt x="1851369" y="838402"/>
                  <a:pt x="1869198" y="856231"/>
                </a:cubicBezTo>
                <a:cubicBezTo>
                  <a:pt x="1887027" y="874060"/>
                  <a:pt x="1887027" y="904368"/>
                  <a:pt x="1869198" y="922197"/>
                </a:cubicBezTo>
                <a:cubicBezTo>
                  <a:pt x="1851369" y="940026"/>
                  <a:pt x="1821060" y="940026"/>
                  <a:pt x="1803231" y="922197"/>
                </a:cubicBezTo>
                <a:cubicBezTo>
                  <a:pt x="1785402" y="904368"/>
                  <a:pt x="1785402" y="874060"/>
                  <a:pt x="1803231" y="856231"/>
                </a:cubicBezTo>
                <a:close/>
                <a:moveTo>
                  <a:pt x="2069319" y="588434"/>
                </a:moveTo>
                <a:cubicBezTo>
                  <a:pt x="2087148" y="570605"/>
                  <a:pt x="2117456" y="570605"/>
                  <a:pt x="2135285" y="588434"/>
                </a:cubicBezTo>
                <a:cubicBezTo>
                  <a:pt x="2153114" y="606263"/>
                  <a:pt x="2153114" y="636571"/>
                  <a:pt x="2135285" y="654400"/>
                </a:cubicBezTo>
                <a:cubicBezTo>
                  <a:pt x="2117456" y="672229"/>
                  <a:pt x="2087148" y="672229"/>
                  <a:pt x="2069319" y="654400"/>
                </a:cubicBezTo>
                <a:cubicBezTo>
                  <a:pt x="2051490" y="636571"/>
                  <a:pt x="2051490" y="606263"/>
                  <a:pt x="2069319" y="588434"/>
                </a:cubicBezTo>
                <a:close/>
                <a:moveTo>
                  <a:pt x="1933819" y="723928"/>
                </a:moveTo>
                <a:cubicBezTo>
                  <a:pt x="1951648" y="706099"/>
                  <a:pt x="1981956" y="706099"/>
                  <a:pt x="1999785" y="723928"/>
                </a:cubicBezTo>
                <a:cubicBezTo>
                  <a:pt x="2017614" y="741757"/>
                  <a:pt x="2017614" y="772066"/>
                  <a:pt x="1999785" y="789895"/>
                </a:cubicBezTo>
                <a:cubicBezTo>
                  <a:pt x="1981956" y="807724"/>
                  <a:pt x="1951648" y="807724"/>
                  <a:pt x="1933819" y="789895"/>
                </a:cubicBezTo>
                <a:cubicBezTo>
                  <a:pt x="1915990" y="772066"/>
                  <a:pt x="1915990" y="741757"/>
                  <a:pt x="1933819" y="723928"/>
                </a:cubicBezTo>
                <a:close/>
                <a:moveTo>
                  <a:pt x="2204789" y="452936"/>
                </a:moveTo>
                <a:cubicBezTo>
                  <a:pt x="2222618" y="435107"/>
                  <a:pt x="2252927" y="435106"/>
                  <a:pt x="2270755" y="452935"/>
                </a:cubicBezTo>
                <a:cubicBezTo>
                  <a:pt x="2288585" y="470765"/>
                  <a:pt x="2288584" y="501073"/>
                  <a:pt x="2270755" y="518902"/>
                </a:cubicBezTo>
                <a:cubicBezTo>
                  <a:pt x="2252926" y="536731"/>
                  <a:pt x="2224400" y="536731"/>
                  <a:pt x="2204789" y="518902"/>
                </a:cubicBezTo>
                <a:cubicBezTo>
                  <a:pt x="2186960" y="501073"/>
                  <a:pt x="2186960" y="470765"/>
                  <a:pt x="2204789" y="452936"/>
                </a:cubicBezTo>
                <a:close/>
                <a:moveTo>
                  <a:pt x="1259451" y="1398229"/>
                </a:moveTo>
                <a:cubicBezTo>
                  <a:pt x="1277280" y="1378616"/>
                  <a:pt x="1307588" y="1380400"/>
                  <a:pt x="1325417" y="1398229"/>
                </a:cubicBezTo>
                <a:cubicBezTo>
                  <a:pt x="1343246" y="1416058"/>
                  <a:pt x="1343246" y="1446366"/>
                  <a:pt x="1325417" y="1464195"/>
                </a:cubicBezTo>
                <a:cubicBezTo>
                  <a:pt x="1307588" y="1482025"/>
                  <a:pt x="1277280" y="1482025"/>
                  <a:pt x="1259451" y="1464196"/>
                </a:cubicBezTo>
                <a:cubicBezTo>
                  <a:pt x="1241622" y="1446367"/>
                  <a:pt x="1241622" y="1416058"/>
                  <a:pt x="1259451" y="1398229"/>
                </a:cubicBezTo>
                <a:close/>
                <a:moveTo>
                  <a:pt x="1394948" y="1262731"/>
                </a:moveTo>
                <a:cubicBezTo>
                  <a:pt x="1414559" y="1244902"/>
                  <a:pt x="1443085" y="1244902"/>
                  <a:pt x="1460914" y="1262731"/>
                </a:cubicBezTo>
                <a:cubicBezTo>
                  <a:pt x="1478743" y="1280560"/>
                  <a:pt x="1478743" y="1310868"/>
                  <a:pt x="1460914" y="1328697"/>
                </a:cubicBezTo>
                <a:cubicBezTo>
                  <a:pt x="1443085" y="1346526"/>
                  <a:pt x="1412777" y="1346526"/>
                  <a:pt x="1394948" y="1328697"/>
                </a:cubicBezTo>
                <a:cubicBezTo>
                  <a:pt x="1377119" y="1310868"/>
                  <a:pt x="1377119" y="1280560"/>
                  <a:pt x="1394948" y="1262731"/>
                </a:cubicBezTo>
                <a:close/>
                <a:moveTo>
                  <a:pt x="1123954" y="1533725"/>
                </a:moveTo>
                <a:cubicBezTo>
                  <a:pt x="1141778" y="1514118"/>
                  <a:pt x="1172086" y="1514118"/>
                  <a:pt x="1189915" y="1533730"/>
                </a:cubicBezTo>
                <a:cubicBezTo>
                  <a:pt x="1207744" y="1551559"/>
                  <a:pt x="1207744" y="1581868"/>
                  <a:pt x="1189920" y="1599692"/>
                </a:cubicBezTo>
                <a:cubicBezTo>
                  <a:pt x="1172091" y="1617521"/>
                  <a:pt x="1141783" y="1617520"/>
                  <a:pt x="1123954" y="1599692"/>
                </a:cubicBezTo>
                <a:cubicBezTo>
                  <a:pt x="1106125" y="1581862"/>
                  <a:pt x="1106125" y="1551554"/>
                  <a:pt x="1123954" y="1533725"/>
                </a:cubicBezTo>
                <a:close/>
                <a:moveTo>
                  <a:pt x="986671" y="1669224"/>
                </a:moveTo>
                <a:cubicBezTo>
                  <a:pt x="1006282" y="1649611"/>
                  <a:pt x="1034808" y="1649611"/>
                  <a:pt x="1052637" y="1669223"/>
                </a:cubicBezTo>
                <a:cubicBezTo>
                  <a:pt x="1070467" y="1687052"/>
                  <a:pt x="1070466" y="1717361"/>
                  <a:pt x="1052637" y="1735190"/>
                </a:cubicBezTo>
                <a:cubicBezTo>
                  <a:pt x="1034808" y="1753019"/>
                  <a:pt x="1004500" y="1753019"/>
                  <a:pt x="986671" y="1735190"/>
                </a:cubicBezTo>
                <a:cubicBezTo>
                  <a:pt x="968842" y="1717361"/>
                  <a:pt x="968842" y="1687053"/>
                  <a:pt x="986671" y="1669224"/>
                </a:cubicBezTo>
                <a:close/>
                <a:moveTo>
                  <a:pt x="851162" y="1804726"/>
                </a:moveTo>
                <a:cubicBezTo>
                  <a:pt x="868991" y="1785113"/>
                  <a:pt x="899299" y="1785113"/>
                  <a:pt x="917128" y="1804726"/>
                </a:cubicBezTo>
                <a:cubicBezTo>
                  <a:pt x="934957" y="1822555"/>
                  <a:pt x="934957" y="1852863"/>
                  <a:pt x="917128" y="1870692"/>
                </a:cubicBezTo>
                <a:cubicBezTo>
                  <a:pt x="899299" y="1888521"/>
                  <a:pt x="868991" y="1888521"/>
                  <a:pt x="851162" y="1870692"/>
                </a:cubicBezTo>
                <a:cubicBezTo>
                  <a:pt x="833333" y="1852863"/>
                  <a:pt x="833333" y="1822555"/>
                  <a:pt x="851162" y="1804726"/>
                </a:cubicBezTo>
                <a:close/>
                <a:moveTo>
                  <a:pt x="719416" y="1935348"/>
                </a:moveTo>
                <a:cubicBezTo>
                  <a:pt x="737245" y="1915735"/>
                  <a:pt x="767554" y="1915735"/>
                  <a:pt x="785383" y="1935348"/>
                </a:cubicBezTo>
                <a:cubicBezTo>
                  <a:pt x="803212" y="1953177"/>
                  <a:pt x="803212" y="1983485"/>
                  <a:pt x="785383" y="2001314"/>
                </a:cubicBezTo>
                <a:cubicBezTo>
                  <a:pt x="767554" y="2019143"/>
                  <a:pt x="737245" y="2019143"/>
                  <a:pt x="719416" y="2001314"/>
                </a:cubicBezTo>
                <a:cubicBezTo>
                  <a:pt x="701587" y="1983485"/>
                  <a:pt x="701587" y="1953177"/>
                  <a:pt x="719416" y="1935348"/>
                </a:cubicBezTo>
                <a:close/>
                <a:moveTo>
                  <a:pt x="582134" y="2070846"/>
                </a:moveTo>
                <a:cubicBezTo>
                  <a:pt x="601745" y="2051233"/>
                  <a:pt x="630271" y="2051233"/>
                  <a:pt x="648100" y="2070846"/>
                </a:cubicBezTo>
                <a:cubicBezTo>
                  <a:pt x="665929" y="2088675"/>
                  <a:pt x="665929" y="2118983"/>
                  <a:pt x="648100" y="2136812"/>
                </a:cubicBezTo>
                <a:cubicBezTo>
                  <a:pt x="630271" y="2154641"/>
                  <a:pt x="599963" y="2154641"/>
                  <a:pt x="582134" y="2136812"/>
                </a:cubicBezTo>
                <a:cubicBezTo>
                  <a:pt x="564305" y="2118983"/>
                  <a:pt x="564305" y="2088675"/>
                  <a:pt x="582134" y="2070846"/>
                </a:cubicBezTo>
                <a:close/>
                <a:moveTo>
                  <a:pt x="1796093" y="576316"/>
                </a:moveTo>
                <a:cubicBezTo>
                  <a:pt x="1813922" y="556703"/>
                  <a:pt x="1842447" y="556703"/>
                  <a:pt x="1862059" y="576316"/>
                </a:cubicBezTo>
                <a:cubicBezTo>
                  <a:pt x="1879889" y="594145"/>
                  <a:pt x="1879888" y="624453"/>
                  <a:pt x="1862059" y="642282"/>
                </a:cubicBezTo>
                <a:cubicBezTo>
                  <a:pt x="1844230" y="660111"/>
                  <a:pt x="1813922" y="660112"/>
                  <a:pt x="1796093" y="642282"/>
                </a:cubicBezTo>
                <a:cubicBezTo>
                  <a:pt x="1778264" y="624453"/>
                  <a:pt x="1778264" y="594145"/>
                  <a:pt x="1796093" y="576316"/>
                </a:cubicBezTo>
                <a:close/>
                <a:moveTo>
                  <a:pt x="1658811" y="711819"/>
                </a:moveTo>
                <a:cubicBezTo>
                  <a:pt x="1676640" y="692206"/>
                  <a:pt x="1706949" y="692206"/>
                  <a:pt x="1724778" y="711819"/>
                </a:cubicBezTo>
                <a:cubicBezTo>
                  <a:pt x="1742607" y="729648"/>
                  <a:pt x="1742607" y="759956"/>
                  <a:pt x="1724778" y="777785"/>
                </a:cubicBezTo>
                <a:cubicBezTo>
                  <a:pt x="1706949" y="795614"/>
                  <a:pt x="1676640" y="795614"/>
                  <a:pt x="1658811" y="777785"/>
                </a:cubicBezTo>
                <a:cubicBezTo>
                  <a:pt x="1640982" y="759956"/>
                  <a:pt x="1640982" y="729648"/>
                  <a:pt x="1658811" y="711819"/>
                </a:cubicBezTo>
                <a:close/>
                <a:moveTo>
                  <a:pt x="1387811" y="981035"/>
                </a:moveTo>
                <a:cubicBezTo>
                  <a:pt x="1405640" y="963206"/>
                  <a:pt x="1434165" y="963206"/>
                  <a:pt x="1453778" y="981035"/>
                </a:cubicBezTo>
                <a:cubicBezTo>
                  <a:pt x="1471607" y="998863"/>
                  <a:pt x="1471607" y="1029172"/>
                  <a:pt x="1453778" y="1047001"/>
                </a:cubicBezTo>
                <a:cubicBezTo>
                  <a:pt x="1435949" y="1064830"/>
                  <a:pt x="1405640" y="1064830"/>
                  <a:pt x="1387811" y="1047001"/>
                </a:cubicBezTo>
                <a:cubicBezTo>
                  <a:pt x="1369982" y="1029172"/>
                  <a:pt x="1369982" y="998864"/>
                  <a:pt x="1387811" y="981035"/>
                </a:cubicBezTo>
                <a:close/>
                <a:moveTo>
                  <a:pt x="1523309" y="845536"/>
                </a:moveTo>
                <a:cubicBezTo>
                  <a:pt x="1541138" y="827707"/>
                  <a:pt x="1571446" y="827707"/>
                  <a:pt x="1589275" y="845536"/>
                </a:cubicBezTo>
                <a:cubicBezTo>
                  <a:pt x="1607104" y="863365"/>
                  <a:pt x="1607104" y="893673"/>
                  <a:pt x="1589275" y="911502"/>
                </a:cubicBezTo>
                <a:cubicBezTo>
                  <a:pt x="1571446" y="929331"/>
                  <a:pt x="1541137" y="929331"/>
                  <a:pt x="1523308" y="911502"/>
                </a:cubicBezTo>
                <a:cubicBezTo>
                  <a:pt x="1505480" y="893673"/>
                  <a:pt x="1505480" y="863365"/>
                  <a:pt x="1523309" y="845536"/>
                </a:cubicBezTo>
                <a:close/>
                <a:moveTo>
                  <a:pt x="1924925" y="442225"/>
                </a:moveTo>
                <a:cubicBezTo>
                  <a:pt x="1942754" y="424396"/>
                  <a:pt x="1973063" y="424396"/>
                  <a:pt x="1990892" y="442225"/>
                </a:cubicBezTo>
                <a:cubicBezTo>
                  <a:pt x="2008721" y="460054"/>
                  <a:pt x="2008721" y="490362"/>
                  <a:pt x="1990892" y="508191"/>
                </a:cubicBezTo>
                <a:cubicBezTo>
                  <a:pt x="1973063" y="527804"/>
                  <a:pt x="1942754" y="527804"/>
                  <a:pt x="1924925" y="508191"/>
                </a:cubicBezTo>
                <a:cubicBezTo>
                  <a:pt x="1907096" y="490362"/>
                  <a:pt x="1907096" y="460054"/>
                  <a:pt x="1924925" y="442225"/>
                </a:cubicBezTo>
                <a:close/>
                <a:moveTo>
                  <a:pt x="2060373" y="306733"/>
                </a:moveTo>
                <a:cubicBezTo>
                  <a:pt x="2078202" y="288904"/>
                  <a:pt x="2108510" y="288904"/>
                  <a:pt x="2126340" y="306733"/>
                </a:cubicBezTo>
                <a:cubicBezTo>
                  <a:pt x="2144168" y="324562"/>
                  <a:pt x="2144168" y="354871"/>
                  <a:pt x="2126339" y="372700"/>
                </a:cubicBezTo>
                <a:cubicBezTo>
                  <a:pt x="2108511" y="392312"/>
                  <a:pt x="2078202" y="392312"/>
                  <a:pt x="2060373" y="372700"/>
                </a:cubicBezTo>
                <a:cubicBezTo>
                  <a:pt x="2042544" y="354871"/>
                  <a:pt x="2042544" y="324562"/>
                  <a:pt x="2060373" y="306733"/>
                </a:cubicBezTo>
                <a:close/>
                <a:moveTo>
                  <a:pt x="979533" y="1387531"/>
                </a:moveTo>
                <a:cubicBezTo>
                  <a:pt x="997356" y="1369708"/>
                  <a:pt x="1025883" y="1369708"/>
                  <a:pt x="1045494" y="1387537"/>
                </a:cubicBezTo>
                <a:cubicBezTo>
                  <a:pt x="1063323" y="1405366"/>
                  <a:pt x="1063323" y="1435674"/>
                  <a:pt x="1045499" y="1453498"/>
                </a:cubicBezTo>
                <a:cubicBezTo>
                  <a:pt x="1027670" y="1471327"/>
                  <a:pt x="997362" y="1471327"/>
                  <a:pt x="979533" y="1453498"/>
                </a:cubicBezTo>
                <a:cubicBezTo>
                  <a:pt x="961704" y="1435669"/>
                  <a:pt x="961704" y="1405361"/>
                  <a:pt x="979533" y="1387531"/>
                </a:cubicBezTo>
                <a:close/>
                <a:moveTo>
                  <a:pt x="1115027" y="1252036"/>
                </a:moveTo>
                <a:cubicBezTo>
                  <a:pt x="1132856" y="1234207"/>
                  <a:pt x="1163164" y="1234207"/>
                  <a:pt x="1180993" y="1252036"/>
                </a:cubicBezTo>
                <a:cubicBezTo>
                  <a:pt x="1198822" y="1269865"/>
                  <a:pt x="1198822" y="1300173"/>
                  <a:pt x="1180993" y="1318002"/>
                </a:cubicBezTo>
                <a:cubicBezTo>
                  <a:pt x="1163164" y="1335831"/>
                  <a:pt x="1132856" y="1335831"/>
                  <a:pt x="1115027" y="1318002"/>
                </a:cubicBezTo>
                <a:cubicBezTo>
                  <a:pt x="1097198" y="1300174"/>
                  <a:pt x="1097198" y="1269865"/>
                  <a:pt x="1115027" y="1252036"/>
                </a:cubicBezTo>
                <a:close/>
                <a:moveTo>
                  <a:pt x="1250527" y="1116533"/>
                </a:moveTo>
                <a:cubicBezTo>
                  <a:pt x="1268356" y="1098704"/>
                  <a:pt x="1298664" y="1098704"/>
                  <a:pt x="1316493" y="1116533"/>
                </a:cubicBezTo>
                <a:cubicBezTo>
                  <a:pt x="1334322" y="1134362"/>
                  <a:pt x="1334322" y="1164671"/>
                  <a:pt x="1316493" y="1182500"/>
                </a:cubicBezTo>
                <a:cubicBezTo>
                  <a:pt x="1298664" y="1200329"/>
                  <a:pt x="1268356" y="1200329"/>
                  <a:pt x="1250527" y="1182500"/>
                </a:cubicBezTo>
                <a:cubicBezTo>
                  <a:pt x="1232698" y="1164671"/>
                  <a:pt x="1232698" y="1134362"/>
                  <a:pt x="1250527" y="1116533"/>
                </a:cubicBezTo>
                <a:close/>
                <a:moveTo>
                  <a:pt x="842250" y="1523032"/>
                </a:moveTo>
                <a:cubicBezTo>
                  <a:pt x="861861" y="1505204"/>
                  <a:pt x="890388" y="1505203"/>
                  <a:pt x="908217" y="1523032"/>
                </a:cubicBezTo>
                <a:cubicBezTo>
                  <a:pt x="926046" y="1540861"/>
                  <a:pt x="926045" y="1571170"/>
                  <a:pt x="908217" y="1588998"/>
                </a:cubicBezTo>
                <a:cubicBezTo>
                  <a:pt x="890388" y="1606827"/>
                  <a:pt x="860079" y="1606827"/>
                  <a:pt x="842250" y="1588998"/>
                </a:cubicBezTo>
                <a:cubicBezTo>
                  <a:pt x="824421" y="1571169"/>
                  <a:pt x="824421" y="1540861"/>
                  <a:pt x="842250" y="1523032"/>
                </a:cubicBezTo>
                <a:close/>
                <a:moveTo>
                  <a:pt x="706742" y="1658530"/>
                </a:moveTo>
                <a:cubicBezTo>
                  <a:pt x="724571" y="1640701"/>
                  <a:pt x="754879" y="1640701"/>
                  <a:pt x="772708" y="1658530"/>
                </a:cubicBezTo>
                <a:cubicBezTo>
                  <a:pt x="790537" y="1676359"/>
                  <a:pt x="790537" y="1706667"/>
                  <a:pt x="772708" y="1724496"/>
                </a:cubicBezTo>
                <a:cubicBezTo>
                  <a:pt x="754879" y="1742325"/>
                  <a:pt x="724570" y="1742325"/>
                  <a:pt x="706741" y="1724496"/>
                </a:cubicBezTo>
                <a:cubicBezTo>
                  <a:pt x="688913" y="1706667"/>
                  <a:pt x="688913" y="1676359"/>
                  <a:pt x="706742" y="1658530"/>
                </a:cubicBezTo>
                <a:close/>
                <a:moveTo>
                  <a:pt x="574994" y="1789154"/>
                </a:moveTo>
                <a:cubicBezTo>
                  <a:pt x="592823" y="1771325"/>
                  <a:pt x="621350" y="1771325"/>
                  <a:pt x="640960" y="1789154"/>
                </a:cubicBezTo>
                <a:cubicBezTo>
                  <a:pt x="658790" y="1806983"/>
                  <a:pt x="658790" y="1837291"/>
                  <a:pt x="640961" y="1855120"/>
                </a:cubicBezTo>
                <a:cubicBezTo>
                  <a:pt x="623132" y="1872949"/>
                  <a:pt x="592823" y="1872949"/>
                  <a:pt x="574994" y="1855120"/>
                </a:cubicBezTo>
                <a:cubicBezTo>
                  <a:pt x="557165" y="1837291"/>
                  <a:pt x="557165" y="1806983"/>
                  <a:pt x="574994" y="1789154"/>
                </a:cubicBezTo>
                <a:close/>
                <a:moveTo>
                  <a:pt x="437712" y="1924654"/>
                </a:moveTo>
                <a:cubicBezTo>
                  <a:pt x="457323" y="1906825"/>
                  <a:pt x="485850" y="1906825"/>
                  <a:pt x="503679" y="1924654"/>
                </a:cubicBezTo>
                <a:cubicBezTo>
                  <a:pt x="521508" y="1942483"/>
                  <a:pt x="521508" y="1972791"/>
                  <a:pt x="503679" y="1990620"/>
                </a:cubicBezTo>
                <a:cubicBezTo>
                  <a:pt x="485850" y="2008449"/>
                  <a:pt x="455541" y="2008449"/>
                  <a:pt x="437712" y="1990620"/>
                </a:cubicBezTo>
                <a:cubicBezTo>
                  <a:pt x="419883" y="1972791"/>
                  <a:pt x="419883" y="1942483"/>
                  <a:pt x="437712" y="1924654"/>
                </a:cubicBezTo>
                <a:close/>
                <a:moveTo>
                  <a:pt x="302204" y="2060151"/>
                </a:moveTo>
                <a:cubicBezTo>
                  <a:pt x="320033" y="2042322"/>
                  <a:pt x="350341" y="2042322"/>
                  <a:pt x="368170" y="2060151"/>
                </a:cubicBezTo>
                <a:cubicBezTo>
                  <a:pt x="385999" y="2077980"/>
                  <a:pt x="385999" y="2108288"/>
                  <a:pt x="368170" y="2126117"/>
                </a:cubicBezTo>
                <a:cubicBezTo>
                  <a:pt x="350341" y="2143946"/>
                  <a:pt x="320033" y="2143946"/>
                  <a:pt x="302204" y="2126117"/>
                </a:cubicBezTo>
                <a:cubicBezTo>
                  <a:pt x="284375" y="2108288"/>
                  <a:pt x="284375" y="2077980"/>
                  <a:pt x="302204" y="2060151"/>
                </a:cubicBezTo>
                <a:close/>
                <a:moveTo>
                  <a:pt x="1787172" y="294623"/>
                </a:moveTo>
                <a:cubicBezTo>
                  <a:pt x="1805001" y="276794"/>
                  <a:pt x="1835309" y="276794"/>
                  <a:pt x="1853138" y="294623"/>
                </a:cubicBezTo>
                <a:cubicBezTo>
                  <a:pt x="1870967" y="312452"/>
                  <a:pt x="1870967" y="342760"/>
                  <a:pt x="1853138" y="360589"/>
                </a:cubicBezTo>
                <a:cubicBezTo>
                  <a:pt x="1835309" y="378418"/>
                  <a:pt x="1805001" y="378418"/>
                  <a:pt x="1787172" y="360589"/>
                </a:cubicBezTo>
                <a:cubicBezTo>
                  <a:pt x="1769343" y="342760"/>
                  <a:pt x="1769343" y="312452"/>
                  <a:pt x="1787172" y="294623"/>
                </a:cubicBezTo>
                <a:close/>
                <a:moveTo>
                  <a:pt x="1649889" y="430124"/>
                </a:moveTo>
                <a:cubicBezTo>
                  <a:pt x="1669500" y="412295"/>
                  <a:pt x="1698027" y="412295"/>
                  <a:pt x="1715856" y="430123"/>
                </a:cubicBezTo>
                <a:cubicBezTo>
                  <a:pt x="1733684" y="447952"/>
                  <a:pt x="1733684" y="478261"/>
                  <a:pt x="1715855" y="496090"/>
                </a:cubicBezTo>
                <a:cubicBezTo>
                  <a:pt x="1698026" y="513919"/>
                  <a:pt x="1667718" y="513919"/>
                  <a:pt x="1649889" y="496090"/>
                </a:cubicBezTo>
                <a:cubicBezTo>
                  <a:pt x="1632060" y="478261"/>
                  <a:pt x="1632060" y="447953"/>
                  <a:pt x="1649889" y="430124"/>
                </a:cubicBezTo>
                <a:close/>
                <a:moveTo>
                  <a:pt x="1514389" y="565624"/>
                </a:moveTo>
                <a:cubicBezTo>
                  <a:pt x="1532218" y="547795"/>
                  <a:pt x="1562526" y="547795"/>
                  <a:pt x="1580355" y="565624"/>
                </a:cubicBezTo>
                <a:cubicBezTo>
                  <a:pt x="1598184" y="583453"/>
                  <a:pt x="1598184" y="613762"/>
                  <a:pt x="1580355" y="631591"/>
                </a:cubicBezTo>
                <a:cubicBezTo>
                  <a:pt x="1562526" y="649420"/>
                  <a:pt x="1532218" y="649420"/>
                  <a:pt x="1514389" y="631591"/>
                </a:cubicBezTo>
                <a:cubicBezTo>
                  <a:pt x="1496560" y="613762"/>
                  <a:pt x="1496560" y="583453"/>
                  <a:pt x="1514389" y="565624"/>
                </a:cubicBezTo>
                <a:close/>
                <a:moveTo>
                  <a:pt x="1243389" y="836623"/>
                </a:moveTo>
                <a:cubicBezTo>
                  <a:pt x="1261218" y="818794"/>
                  <a:pt x="1289744" y="818794"/>
                  <a:pt x="1309355" y="836623"/>
                </a:cubicBezTo>
                <a:cubicBezTo>
                  <a:pt x="1327184" y="854452"/>
                  <a:pt x="1327184" y="884760"/>
                  <a:pt x="1309355" y="902589"/>
                </a:cubicBezTo>
                <a:cubicBezTo>
                  <a:pt x="1291526" y="920418"/>
                  <a:pt x="1261218" y="920419"/>
                  <a:pt x="1243389" y="902589"/>
                </a:cubicBezTo>
                <a:cubicBezTo>
                  <a:pt x="1225560" y="884761"/>
                  <a:pt x="1225560" y="854452"/>
                  <a:pt x="1243389" y="836623"/>
                </a:cubicBezTo>
                <a:close/>
                <a:moveTo>
                  <a:pt x="1378889" y="701122"/>
                </a:moveTo>
                <a:cubicBezTo>
                  <a:pt x="1396718" y="683293"/>
                  <a:pt x="1427027" y="683293"/>
                  <a:pt x="1444856" y="701122"/>
                </a:cubicBezTo>
                <a:cubicBezTo>
                  <a:pt x="1462684" y="718951"/>
                  <a:pt x="1462685" y="749260"/>
                  <a:pt x="1444856" y="767089"/>
                </a:cubicBezTo>
                <a:cubicBezTo>
                  <a:pt x="1427027" y="784918"/>
                  <a:pt x="1396718" y="784918"/>
                  <a:pt x="1378889" y="767089"/>
                </a:cubicBezTo>
                <a:cubicBezTo>
                  <a:pt x="1361060" y="749260"/>
                  <a:pt x="1361060" y="718951"/>
                  <a:pt x="1378889" y="701122"/>
                </a:cubicBezTo>
                <a:close/>
                <a:moveTo>
                  <a:pt x="1106108" y="972125"/>
                </a:moveTo>
                <a:cubicBezTo>
                  <a:pt x="1123937" y="954296"/>
                  <a:pt x="1154245" y="954296"/>
                  <a:pt x="1172075" y="972125"/>
                </a:cubicBezTo>
                <a:cubicBezTo>
                  <a:pt x="1189903" y="989954"/>
                  <a:pt x="1189903" y="1020262"/>
                  <a:pt x="1172074" y="1038091"/>
                </a:cubicBezTo>
                <a:cubicBezTo>
                  <a:pt x="1154245" y="1055920"/>
                  <a:pt x="1123937" y="1055920"/>
                  <a:pt x="1106108" y="1038091"/>
                </a:cubicBezTo>
                <a:cubicBezTo>
                  <a:pt x="1088279" y="1020262"/>
                  <a:pt x="1088279" y="989954"/>
                  <a:pt x="1106108" y="972125"/>
                </a:cubicBezTo>
                <a:close/>
                <a:moveTo>
                  <a:pt x="835114" y="1243118"/>
                </a:moveTo>
                <a:cubicBezTo>
                  <a:pt x="852937" y="1223511"/>
                  <a:pt x="881462" y="1223511"/>
                  <a:pt x="901075" y="1243124"/>
                </a:cubicBezTo>
                <a:cubicBezTo>
                  <a:pt x="918903" y="1260952"/>
                  <a:pt x="918903" y="1291261"/>
                  <a:pt x="901080" y="1309084"/>
                </a:cubicBezTo>
                <a:cubicBezTo>
                  <a:pt x="883251" y="1326913"/>
                  <a:pt x="852943" y="1326913"/>
                  <a:pt x="835114" y="1309084"/>
                </a:cubicBezTo>
                <a:cubicBezTo>
                  <a:pt x="817285" y="1291255"/>
                  <a:pt x="817285" y="1260947"/>
                  <a:pt x="835114" y="1243118"/>
                </a:cubicBezTo>
                <a:close/>
                <a:moveTo>
                  <a:pt x="970605" y="1107623"/>
                </a:moveTo>
                <a:cubicBezTo>
                  <a:pt x="988434" y="1088010"/>
                  <a:pt x="1018743" y="1089794"/>
                  <a:pt x="1036572" y="1107623"/>
                </a:cubicBezTo>
                <a:cubicBezTo>
                  <a:pt x="1054401" y="1125452"/>
                  <a:pt x="1054401" y="1155760"/>
                  <a:pt x="1036572" y="1173589"/>
                </a:cubicBezTo>
                <a:cubicBezTo>
                  <a:pt x="1018743" y="1191418"/>
                  <a:pt x="988434" y="1191418"/>
                  <a:pt x="970605" y="1173589"/>
                </a:cubicBezTo>
                <a:cubicBezTo>
                  <a:pt x="952776" y="1155761"/>
                  <a:pt x="952776" y="1125452"/>
                  <a:pt x="970605" y="1107623"/>
                </a:cubicBezTo>
                <a:close/>
                <a:moveTo>
                  <a:pt x="1915935" y="162279"/>
                </a:moveTo>
                <a:cubicBezTo>
                  <a:pt x="1933764" y="144450"/>
                  <a:pt x="1964073" y="144450"/>
                  <a:pt x="1981902" y="162279"/>
                </a:cubicBezTo>
                <a:cubicBezTo>
                  <a:pt x="1999731" y="180107"/>
                  <a:pt x="1999731" y="210416"/>
                  <a:pt x="1981902" y="228245"/>
                </a:cubicBezTo>
                <a:cubicBezTo>
                  <a:pt x="1964073" y="246074"/>
                  <a:pt x="1933764" y="246074"/>
                  <a:pt x="1915935" y="228245"/>
                </a:cubicBezTo>
                <a:cubicBezTo>
                  <a:pt x="1898106" y="210416"/>
                  <a:pt x="1898106" y="180108"/>
                  <a:pt x="1915935" y="162279"/>
                </a:cubicBezTo>
                <a:close/>
                <a:moveTo>
                  <a:pt x="697829" y="1378619"/>
                </a:moveTo>
                <a:cubicBezTo>
                  <a:pt x="715658" y="1359007"/>
                  <a:pt x="745967" y="1359006"/>
                  <a:pt x="763796" y="1378619"/>
                </a:cubicBezTo>
                <a:cubicBezTo>
                  <a:pt x="781625" y="1396448"/>
                  <a:pt x="781624" y="1426757"/>
                  <a:pt x="763796" y="1444586"/>
                </a:cubicBezTo>
                <a:cubicBezTo>
                  <a:pt x="745967" y="1462414"/>
                  <a:pt x="715658" y="1462415"/>
                  <a:pt x="697829" y="1444586"/>
                </a:cubicBezTo>
                <a:cubicBezTo>
                  <a:pt x="680000" y="1426757"/>
                  <a:pt x="680000" y="1396448"/>
                  <a:pt x="697829" y="1378619"/>
                </a:cubicBezTo>
                <a:close/>
                <a:moveTo>
                  <a:pt x="562321" y="1514119"/>
                </a:moveTo>
                <a:cubicBezTo>
                  <a:pt x="580150" y="1494506"/>
                  <a:pt x="610461" y="1494506"/>
                  <a:pt x="628290" y="1514118"/>
                </a:cubicBezTo>
                <a:cubicBezTo>
                  <a:pt x="646119" y="1531947"/>
                  <a:pt x="646118" y="1562256"/>
                  <a:pt x="628290" y="1580085"/>
                </a:cubicBezTo>
                <a:cubicBezTo>
                  <a:pt x="610460" y="1597914"/>
                  <a:pt x="580150" y="1597914"/>
                  <a:pt x="562321" y="1580085"/>
                </a:cubicBezTo>
                <a:cubicBezTo>
                  <a:pt x="544494" y="1562256"/>
                  <a:pt x="544494" y="1531948"/>
                  <a:pt x="562321" y="1514119"/>
                </a:cubicBezTo>
                <a:close/>
                <a:moveTo>
                  <a:pt x="430574" y="1644739"/>
                </a:moveTo>
                <a:cubicBezTo>
                  <a:pt x="448403" y="1625127"/>
                  <a:pt x="476928" y="1625127"/>
                  <a:pt x="496541" y="1644740"/>
                </a:cubicBezTo>
                <a:cubicBezTo>
                  <a:pt x="514370" y="1662568"/>
                  <a:pt x="514370" y="1692877"/>
                  <a:pt x="496541" y="1710706"/>
                </a:cubicBezTo>
                <a:cubicBezTo>
                  <a:pt x="478712" y="1728535"/>
                  <a:pt x="448403" y="1728535"/>
                  <a:pt x="430574" y="1710706"/>
                </a:cubicBezTo>
                <a:cubicBezTo>
                  <a:pt x="412745" y="1692877"/>
                  <a:pt x="412745" y="1662569"/>
                  <a:pt x="430574" y="1644739"/>
                </a:cubicBezTo>
                <a:close/>
                <a:moveTo>
                  <a:pt x="293290" y="1780240"/>
                </a:moveTo>
                <a:cubicBezTo>
                  <a:pt x="311119" y="1760627"/>
                  <a:pt x="341428" y="1760627"/>
                  <a:pt x="359257" y="1780240"/>
                </a:cubicBezTo>
                <a:cubicBezTo>
                  <a:pt x="377086" y="1798069"/>
                  <a:pt x="377086" y="1828378"/>
                  <a:pt x="359257" y="1846207"/>
                </a:cubicBezTo>
                <a:cubicBezTo>
                  <a:pt x="341428" y="1864036"/>
                  <a:pt x="311119" y="1864036"/>
                  <a:pt x="293290" y="1846207"/>
                </a:cubicBezTo>
                <a:cubicBezTo>
                  <a:pt x="275461" y="1828378"/>
                  <a:pt x="275461" y="1798069"/>
                  <a:pt x="293290" y="1780240"/>
                </a:cubicBezTo>
                <a:close/>
                <a:moveTo>
                  <a:pt x="157783" y="1915739"/>
                </a:moveTo>
                <a:cubicBezTo>
                  <a:pt x="175612" y="1896126"/>
                  <a:pt x="205922" y="1896126"/>
                  <a:pt x="223751" y="1915739"/>
                </a:cubicBezTo>
                <a:cubicBezTo>
                  <a:pt x="241580" y="1933568"/>
                  <a:pt x="241580" y="1963876"/>
                  <a:pt x="223751" y="1981705"/>
                </a:cubicBezTo>
                <a:cubicBezTo>
                  <a:pt x="205922" y="1999534"/>
                  <a:pt x="175612" y="1999534"/>
                  <a:pt x="157783" y="1981705"/>
                </a:cubicBezTo>
                <a:cubicBezTo>
                  <a:pt x="139956" y="1963876"/>
                  <a:pt x="139956" y="1933568"/>
                  <a:pt x="157783" y="1915739"/>
                </a:cubicBezTo>
                <a:close/>
                <a:moveTo>
                  <a:pt x="1642756" y="150210"/>
                </a:moveTo>
                <a:cubicBezTo>
                  <a:pt x="1660585" y="130597"/>
                  <a:pt x="1689110" y="130597"/>
                  <a:pt x="1708723" y="150210"/>
                </a:cubicBezTo>
                <a:cubicBezTo>
                  <a:pt x="1726552" y="168039"/>
                  <a:pt x="1726552" y="198347"/>
                  <a:pt x="1708723" y="216176"/>
                </a:cubicBezTo>
                <a:cubicBezTo>
                  <a:pt x="1690894" y="234005"/>
                  <a:pt x="1660585" y="234005"/>
                  <a:pt x="1642756" y="216176"/>
                </a:cubicBezTo>
                <a:cubicBezTo>
                  <a:pt x="1624927" y="198347"/>
                  <a:pt x="1624927" y="168039"/>
                  <a:pt x="1642756" y="150210"/>
                </a:cubicBezTo>
                <a:close/>
                <a:moveTo>
                  <a:pt x="1778256" y="14709"/>
                </a:moveTo>
                <a:cubicBezTo>
                  <a:pt x="1796085" y="-4903"/>
                  <a:pt x="1826393" y="-4904"/>
                  <a:pt x="1844222" y="14709"/>
                </a:cubicBezTo>
                <a:cubicBezTo>
                  <a:pt x="1862051" y="32538"/>
                  <a:pt x="1862051" y="62846"/>
                  <a:pt x="1844222" y="80675"/>
                </a:cubicBezTo>
                <a:cubicBezTo>
                  <a:pt x="1826393" y="98504"/>
                  <a:pt x="1796084" y="98504"/>
                  <a:pt x="1778256" y="80676"/>
                </a:cubicBezTo>
                <a:cubicBezTo>
                  <a:pt x="1760427" y="62847"/>
                  <a:pt x="1760427" y="32538"/>
                  <a:pt x="1778256" y="14709"/>
                </a:cubicBezTo>
                <a:close/>
                <a:moveTo>
                  <a:pt x="1369975" y="421210"/>
                </a:moveTo>
                <a:cubicBezTo>
                  <a:pt x="1387804" y="401597"/>
                  <a:pt x="1418112" y="401597"/>
                  <a:pt x="1435941" y="421209"/>
                </a:cubicBezTo>
                <a:cubicBezTo>
                  <a:pt x="1453770" y="439039"/>
                  <a:pt x="1453770" y="469347"/>
                  <a:pt x="1435941" y="487176"/>
                </a:cubicBezTo>
                <a:cubicBezTo>
                  <a:pt x="1418112" y="505005"/>
                  <a:pt x="1387804" y="505005"/>
                  <a:pt x="1369975" y="487176"/>
                </a:cubicBezTo>
                <a:cubicBezTo>
                  <a:pt x="1352146" y="469347"/>
                  <a:pt x="1352146" y="439039"/>
                  <a:pt x="1369975" y="421210"/>
                </a:cubicBezTo>
                <a:close/>
                <a:moveTo>
                  <a:pt x="1505472" y="285710"/>
                </a:moveTo>
                <a:cubicBezTo>
                  <a:pt x="1525083" y="266097"/>
                  <a:pt x="1553609" y="266097"/>
                  <a:pt x="1571438" y="285710"/>
                </a:cubicBezTo>
                <a:cubicBezTo>
                  <a:pt x="1589267" y="303539"/>
                  <a:pt x="1589267" y="333847"/>
                  <a:pt x="1571438" y="351676"/>
                </a:cubicBezTo>
                <a:cubicBezTo>
                  <a:pt x="1553609" y="369505"/>
                  <a:pt x="1523301" y="369505"/>
                  <a:pt x="1505472" y="351676"/>
                </a:cubicBezTo>
                <a:cubicBezTo>
                  <a:pt x="1487643" y="333847"/>
                  <a:pt x="1487643" y="303539"/>
                  <a:pt x="1505472" y="285710"/>
                </a:cubicBezTo>
                <a:close/>
                <a:moveTo>
                  <a:pt x="1234472" y="554928"/>
                </a:moveTo>
                <a:cubicBezTo>
                  <a:pt x="1252301" y="537099"/>
                  <a:pt x="1282610" y="537099"/>
                  <a:pt x="1300439" y="554928"/>
                </a:cubicBezTo>
                <a:cubicBezTo>
                  <a:pt x="1318268" y="572757"/>
                  <a:pt x="1318268" y="603065"/>
                  <a:pt x="1300439" y="620894"/>
                </a:cubicBezTo>
                <a:cubicBezTo>
                  <a:pt x="1282610" y="638723"/>
                  <a:pt x="1252301" y="638723"/>
                  <a:pt x="1234472" y="620894"/>
                </a:cubicBezTo>
                <a:cubicBezTo>
                  <a:pt x="1216643" y="603065"/>
                  <a:pt x="1216643" y="572757"/>
                  <a:pt x="1234472" y="554928"/>
                </a:cubicBezTo>
                <a:close/>
                <a:moveTo>
                  <a:pt x="961691" y="825929"/>
                </a:moveTo>
                <a:cubicBezTo>
                  <a:pt x="979520" y="808100"/>
                  <a:pt x="1009829" y="808100"/>
                  <a:pt x="1027657" y="825929"/>
                </a:cubicBezTo>
                <a:cubicBezTo>
                  <a:pt x="1045486" y="843758"/>
                  <a:pt x="1045486" y="874066"/>
                  <a:pt x="1027657" y="891895"/>
                </a:cubicBezTo>
                <a:cubicBezTo>
                  <a:pt x="1009828" y="909724"/>
                  <a:pt x="979520" y="909724"/>
                  <a:pt x="961691" y="891895"/>
                </a:cubicBezTo>
                <a:cubicBezTo>
                  <a:pt x="943862" y="874066"/>
                  <a:pt x="943862" y="843758"/>
                  <a:pt x="961691" y="825929"/>
                </a:cubicBezTo>
                <a:close/>
                <a:moveTo>
                  <a:pt x="1097192" y="690428"/>
                </a:moveTo>
                <a:cubicBezTo>
                  <a:pt x="1116803" y="672599"/>
                  <a:pt x="1145329" y="672599"/>
                  <a:pt x="1163158" y="690428"/>
                </a:cubicBezTo>
                <a:cubicBezTo>
                  <a:pt x="1180987" y="708257"/>
                  <a:pt x="1180987" y="738565"/>
                  <a:pt x="1163158" y="756394"/>
                </a:cubicBezTo>
                <a:cubicBezTo>
                  <a:pt x="1145329" y="774223"/>
                  <a:pt x="1115021" y="774223"/>
                  <a:pt x="1097192" y="756394"/>
                </a:cubicBezTo>
                <a:cubicBezTo>
                  <a:pt x="1079363" y="738565"/>
                  <a:pt x="1079363" y="708257"/>
                  <a:pt x="1097192" y="690428"/>
                </a:cubicBezTo>
                <a:close/>
                <a:moveTo>
                  <a:pt x="826191" y="961428"/>
                </a:moveTo>
                <a:cubicBezTo>
                  <a:pt x="844020" y="943599"/>
                  <a:pt x="874328" y="943599"/>
                  <a:pt x="892157" y="961428"/>
                </a:cubicBezTo>
                <a:cubicBezTo>
                  <a:pt x="909986" y="979257"/>
                  <a:pt x="909986" y="1009565"/>
                  <a:pt x="892157" y="1027394"/>
                </a:cubicBezTo>
                <a:cubicBezTo>
                  <a:pt x="874328" y="1045223"/>
                  <a:pt x="844019" y="1045223"/>
                  <a:pt x="826190" y="1027394"/>
                </a:cubicBezTo>
                <a:cubicBezTo>
                  <a:pt x="808362" y="1009565"/>
                  <a:pt x="808362" y="979257"/>
                  <a:pt x="826191" y="961428"/>
                </a:cubicBezTo>
                <a:close/>
                <a:moveTo>
                  <a:pt x="688914" y="1096923"/>
                </a:moveTo>
                <a:cubicBezTo>
                  <a:pt x="708519" y="1079100"/>
                  <a:pt x="737045" y="1079100"/>
                  <a:pt x="754874" y="1096929"/>
                </a:cubicBezTo>
                <a:cubicBezTo>
                  <a:pt x="772703" y="1114758"/>
                  <a:pt x="772703" y="1145066"/>
                  <a:pt x="754880" y="1162889"/>
                </a:cubicBezTo>
                <a:cubicBezTo>
                  <a:pt x="737051" y="1180718"/>
                  <a:pt x="706743" y="1180718"/>
                  <a:pt x="688914" y="1162889"/>
                </a:cubicBezTo>
                <a:cubicBezTo>
                  <a:pt x="671085" y="1145060"/>
                  <a:pt x="671085" y="1114752"/>
                  <a:pt x="688914" y="1096923"/>
                </a:cubicBezTo>
                <a:close/>
                <a:moveTo>
                  <a:pt x="553411" y="1232424"/>
                </a:moveTo>
                <a:cubicBezTo>
                  <a:pt x="571240" y="1214595"/>
                  <a:pt x="601551" y="1214594"/>
                  <a:pt x="619380" y="1232423"/>
                </a:cubicBezTo>
                <a:cubicBezTo>
                  <a:pt x="637209" y="1250252"/>
                  <a:pt x="637208" y="1280561"/>
                  <a:pt x="619380" y="1298390"/>
                </a:cubicBezTo>
                <a:cubicBezTo>
                  <a:pt x="601550" y="1316219"/>
                  <a:pt x="571240" y="1316219"/>
                  <a:pt x="553411" y="1298390"/>
                </a:cubicBezTo>
                <a:cubicBezTo>
                  <a:pt x="535584" y="1280561"/>
                  <a:pt x="535584" y="1250253"/>
                  <a:pt x="553411" y="1232424"/>
                </a:cubicBezTo>
                <a:close/>
                <a:moveTo>
                  <a:pt x="417910" y="1367923"/>
                </a:moveTo>
                <a:cubicBezTo>
                  <a:pt x="435739" y="1350094"/>
                  <a:pt x="466048" y="1350094"/>
                  <a:pt x="483877" y="1367923"/>
                </a:cubicBezTo>
                <a:cubicBezTo>
                  <a:pt x="501705" y="1385751"/>
                  <a:pt x="501705" y="1416060"/>
                  <a:pt x="483876" y="1433889"/>
                </a:cubicBezTo>
                <a:cubicBezTo>
                  <a:pt x="466047" y="1451718"/>
                  <a:pt x="435739" y="1451718"/>
                  <a:pt x="417910" y="1433889"/>
                </a:cubicBezTo>
                <a:cubicBezTo>
                  <a:pt x="400081" y="1416060"/>
                  <a:pt x="400081" y="1385752"/>
                  <a:pt x="417910" y="1367923"/>
                </a:cubicBezTo>
                <a:close/>
                <a:moveTo>
                  <a:pt x="284373" y="1498544"/>
                </a:moveTo>
                <a:cubicBezTo>
                  <a:pt x="303984" y="1480715"/>
                  <a:pt x="332511" y="1480715"/>
                  <a:pt x="350340" y="1498544"/>
                </a:cubicBezTo>
                <a:cubicBezTo>
                  <a:pt x="368169" y="1516373"/>
                  <a:pt x="368169" y="1546681"/>
                  <a:pt x="350340" y="1564510"/>
                </a:cubicBezTo>
                <a:cubicBezTo>
                  <a:pt x="332511" y="1582339"/>
                  <a:pt x="302202" y="1582339"/>
                  <a:pt x="284373" y="1564510"/>
                </a:cubicBezTo>
                <a:cubicBezTo>
                  <a:pt x="266544" y="1546681"/>
                  <a:pt x="266544" y="1516373"/>
                  <a:pt x="284373" y="1498544"/>
                </a:cubicBezTo>
                <a:close/>
                <a:moveTo>
                  <a:pt x="148872" y="1634044"/>
                </a:moveTo>
                <a:cubicBezTo>
                  <a:pt x="166701" y="1616215"/>
                  <a:pt x="197011" y="1616215"/>
                  <a:pt x="214840" y="1634044"/>
                </a:cubicBezTo>
                <a:cubicBezTo>
                  <a:pt x="232669" y="1651873"/>
                  <a:pt x="232669" y="1682181"/>
                  <a:pt x="214840" y="1700010"/>
                </a:cubicBezTo>
                <a:cubicBezTo>
                  <a:pt x="197011" y="1717839"/>
                  <a:pt x="166701" y="1717839"/>
                  <a:pt x="148872" y="1700010"/>
                </a:cubicBezTo>
                <a:cubicBezTo>
                  <a:pt x="131044" y="1682181"/>
                  <a:pt x="131044" y="1651873"/>
                  <a:pt x="148872" y="1634044"/>
                </a:cubicBezTo>
                <a:close/>
                <a:moveTo>
                  <a:pt x="13371" y="1769543"/>
                </a:moveTo>
                <a:cubicBezTo>
                  <a:pt x="31200" y="1751714"/>
                  <a:pt x="61508" y="1751714"/>
                  <a:pt x="79337" y="1769543"/>
                </a:cubicBezTo>
                <a:cubicBezTo>
                  <a:pt x="97166" y="1787372"/>
                  <a:pt x="97166" y="1817680"/>
                  <a:pt x="79337" y="1835509"/>
                </a:cubicBezTo>
                <a:cubicBezTo>
                  <a:pt x="61508" y="1853338"/>
                  <a:pt x="31200" y="1853338"/>
                  <a:pt x="13371" y="1835509"/>
                </a:cubicBezTo>
                <a:cubicBezTo>
                  <a:pt x="-4458" y="1817680"/>
                  <a:pt x="-4458" y="1787372"/>
                  <a:pt x="13371" y="1769543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8394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50041417-4669-4AEF-8837-5C0693C9C6BB}"/>
              </a:ext>
            </a:extLst>
          </p:cNvPr>
          <p:cNvSpPr/>
          <p:nvPr userDrawn="1"/>
        </p:nvSpPr>
        <p:spPr>
          <a:xfrm rot="8100000">
            <a:off x="64833" y="-1855145"/>
            <a:ext cx="6319000" cy="6322301"/>
          </a:xfrm>
          <a:custGeom>
            <a:avLst/>
            <a:gdLst>
              <a:gd name="connsiteX0" fmla="*/ 2931975 w 6319000"/>
              <a:gd name="connsiteY0" fmla="*/ 1228069 h 6322301"/>
              <a:gd name="connsiteX1" fmla="*/ 2931975 w 6319000"/>
              <a:gd name="connsiteY1" fmla="*/ 1162103 h 6322301"/>
              <a:gd name="connsiteX2" fmla="*/ 2997942 w 6319000"/>
              <a:gd name="connsiteY2" fmla="*/ 1162103 h 6322301"/>
              <a:gd name="connsiteX3" fmla="*/ 2997942 w 6319000"/>
              <a:gd name="connsiteY3" fmla="*/ 1228070 h 6322301"/>
              <a:gd name="connsiteX4" fmla="*/ 2931975 w 6319000"/>
              <a:gd name="connsiteY4" fmla="*/ 1228069 h 6322301"/>
              <a:gd name="connsiteX5" fmla="*/ 4655986 w 6319000"/>
              <a:gd name="connsiteY5" fmla="*/ 2952081 h 6322301"/>
              <a:gd name="connsiteX6" fmla="*/ 4655986 w 6319000"/>
              <a:gd name="connsiteY6" fmla="*/ 2886114 h 6322301"/>
              <a:gd name="connsiteX7" fmla="*/ 4721953 w 6319000"/>
              <a:gd name="connsiteY7" fmla="*/ 2886114 h 6322301"/>
              <a:gd name="connsiteX8" fmla="*/ 4721952 w 6319000"/>
              <a:gd name="connsiteY8" fmla="*/ 2952080 h 6322301"/>
              <a:gd name="connsiteX9" fmla="*/ 4655986 w 6319000"/>
              <a:gd name="connsiteY9" fmla="*/ 2952081 h 6322301"/>
              <a:gd name="connsiteX10" fmla="*/ 3069611 w 6319000"/>
              <a:gd name="connsiteY10" fmla="*/ 1375645 h 6322301"/>
              <a:gd name="connsiteX11" fmla="*/ 3069611 w 6319000"/>
              <a:gd name="connsiteY11" fmla="*/ 1309678 h 6322301"/>
              <a:gd name="connsiteX12" fmla="*/ 3135578 w 6319000"/>
              <a:gd name="connsiteY12" fmla="*/ 1309678 h 6322301"/>
              <a:gd name="connsiteX13" fmla="*/ 3135578 w 6319000"/>
              <a:gd name="connsiteY13" fmla="*/ 1375644 h 6322301"/>
              <a:gd name="connsiteX14" fmla="*/ 3069611 w 6319000"/>
              <a:gd name="connsiteY14" fmla="*/ 1375645 h 6322301"/>
              <a:gd name="connsiteX15" fmla="*/ 4793623 w 6319000"/>
              <a:gd name="connsiteY15" fmla="*/ 3099656 h 6322301"/>
              <a:gd name="connsiteX16" fmla="*/ 4793622 w 6319000"/>
              <a:gd name="connsiteY16" fmla="*/ 3033689 h 6322301"/>
              <a:gd name="connsiteX17" fmla="*/ 4859589 w 6319000"/>
              <a:gd name="connsiteY17" fmla="*/ 3033689 h 6322301"/>
              <a:gd name="connsiteX18" fmla="*/ 4859589 w 6319000"/>
              <a:gd name="connsiteY18" fmla="*/ 3099655 h 6322301"/>
              <a:gd name="connsiteX19" fmla="*/ 4793623 w 6319000"/>
              <a:gd name="connsiteY19" fmla="*/ 3099656 h 6322301"/>
              <a:gd name="connsiteX20" fmla="*/ 3214051 w 6319000"/>
              <a:gd name="connsiteY20" fmla="*/ 1520098 h 6322301"/>
              <a:gd name="connsiteX21" fmla="*/ 3214051 w 6319000"/>
              <a:gd name="connsiteY21" fmla="*/ 1454132 h 6322301"/>
              <a:gd name="connsiteX22" fmla="*/ 3280017 w 6319000"/>
              <a:gd name="connsiteY22" fmla="*/ 1454132 h 6322301"/>
              <a:gd name="connsiteX23" fmla="*/ 3280017 w 6319000"/>
              <a:gd name="connsiteY23" fmla="*/ 1520098 h 6322301"/>
              <a:gd name="connsiteX24" fmla="*/ 3214051 w 6319000"/>
              <a:gd name="connsiteY24" fmla="*/ 1520098 h 6322301"/>
              <a:gd name="connsiteX25" fmla="*/ 4938061 w 6319000"/>
              <a:gd name="connsiteY25" fmla="*/ 3244109 h 6322301"/>
              <a:gd name="connsiteX26" fmla="*/ 4938061 w 6319000"/>
              <a:gd name="connsiteY26" fmla="*/ 3178142 h 6322301"/>
              <a:gd name="connsiteX27" fmla="*/ 5004028 w 6319000"/>
              <a:gd name="connsiteY27" fmla="*/ 3178142 h 6322301"/>
              <a:gd name="connsiteX28" fmla="*/ 5004028 w 6319000"/>
              <a:gd name="connsiteY28" fmla="*/ 3244109 h 6322301"/>
              <a:gd name="connsiteX29" fmla="*/ 4938061 w 6319000"/>
              <a:gd name="connsiteY29" fmla="*/ 3244109 h 6322301"/>
              <a:gd name="connsiteX30" fmla="*/ 3358532 w 6319000"/>
              <a:gd name="connsiteY30" fmla="*/ 1666299 h 6322301"/>
              <a:gd name="connsiteX31" fmla="*/ 3358532 w 6319000"/>
              <a:gd name="connsiteY31" fmla="*/ 1600333 h 6322301"/>
              <a:gd name="connsiteX32" fmla="*/ 3424499 w 6319000"/>
              <a:gd name="connsiteY32" fmla="*/ 1600333 h 6322301"/>
              <a:gd name="connsiteX33" fmla="*/ 3424499 w 6319000"/>
              <a:gd name="connsiteY33" fmla="*/ 1666299 h 6322301"/>
              <a:gd name="connsiteX34" fmla="*/ 3358532 w 6319000"/>
              <a:gd name="connsiteY34" fmla="*/ 1666299 h 6322301"/>
              <a:gd name="connsiteX35" fmla="*/ 5082543 w 6319000"/>
              <a:gd name="connsiteY35" fmla="*/ 3390310 h 6322301"/>
              <a:gd name="connsiteX36" fmla="*/ 5082543 w 6319000"/>
              <a:gd name="connsiteY36" fmla="*/ 3324343 h 6322301"/>
              <a:gd name="connsiteX37" fmla="*/ 5148509 w 6319000"/>
              <a:gd name="connsiteY37" fmla="*/ 3324344 h 6322301"/>
              <a:gd name="connsiteX38" fmla="*/ 5148509 w 6319000"/>
              <a:gd name="connsiteY38" fmla="*/ 3390310 h 6322301"/>
              <a:gd name="connsiteX39" fmla="*/ 5082543 w 6319000"/>
              <a:gd name="connsiteY39" fmla="*/ 3390310 h 6322301"/>
              <a:gd name="connsiteX40" fmla="*/ 2062179 w 6319000"/>
              <a:gd name="connsiteY40" fmla="*/ 369950 h 6322301"/>
              <a:gd name="connsiteX41" fmla="*/ 2062179 w 6319000"/>
              <a:gd name="connsiteY41" fmla="*/ 303983 h 6322301"/>
              <a:gd name="connsiteX42" fmla="*/ 2128145 w 6319000"/>
              <a:gd name="connsiteY42" fmla="*/ 303984 h 6322301"/>
              <a:gd name="connsiteX43" fmla="*/ 2128145 w 6319000"/>
              <a:gd name="connsiteY43" fmla="*/ 369950 h 6322301"/>
              <a:gd name="connsiteX44" fmla="*/ 2062179 w 6319000"/>
              <a:gd name="connsiteY44" fmla="*/ 369950 h 6322301"/>
              <a:gd name="connsiteX45" fmla="*/ 3793557 w 6319000"/>
              <a:gd name="connsiteY45" fmla="*/ 2101329 h 6322301"/>
              <a:gd name="connsiteX46" fmla="*/ 3793557 w 6319000"/>
              <a:gd name="connsiteY46" fmla="*/ 2035362 h 6322301"/>
              <a:gd name="connsiteX47" fmla="*/ 3859524 w 6319000"/>
              <a:gd name="connsiteY47" fmla="*/ 2035362 h 6322301"/>
              <a:gd name="connsiteX48" fmla="*/ 3859524 w 6319000"/>
              <a:gd name="connsiteY48" fmla="*/ 2101329 h 6322301"/>
              <a:gd name="connsiteX49" fmla="*/ 3793557 w 6319000"/>
              <a:gd name="connsiteY49" fmla="*/ 2101329 h 6322301"/>
              <a:gd name="connsiteX50" fmla="*/ 5517567 w 6319000"/>
              <a:gd name="connsiteY50" fmla="*/ 3825338 h 6322301"/>
              <a:gd name="connsiteX51" fmla="*/ 5517567 w 6319000"/>
              <a:gd name="connsiteY51" fmla="*/ 3759372 h 6322301"/>
              <a:gd name="connsiteX52" fmla="*/ 5583533 w 6319000"/>
              <a:gd name="connsiteY52" fmla="*/ 3759372 h 6322301"/>
              <a:gd name="connsiteX53" fmla="*/ 5583534 w 6319000"/>
              <a:gd name="connsiteY53" fmla="*/ 3825339 h 6322301"/>
              <a:gd name="connsiteX54" fmla="*/ 5517567 w 6319000"/>
              <a:gd name="connsiteY54" fmla="*/ 3825338 h 6322301"/>
              <a:gd name="connsiteX55" fmla="*/ 1771556 w 6319000"/>
              <a:gd name="connsiteY55" fmla="*/ 79338 h 6322301"/>
              <a:gd name="connsiteX56" fmla="*/ 1771556 w 6319000"/>
              <a:gd name="connsiteY56" fmla="*/ 13371 h 6322301"/>
              <a:gd name="connsiteX57" fmla="*/ 1837523 w 6319000"/>
              <a:gd name="connsiteY57" fmla="*/ 13371 h 6322301"/>
              <a:gd name="connsiteX58" fmla="*/ 1837523 w 6319000"/>
              <a:gd name="connsiteY58" fmla="*/ 79337 h 6322301"/>
              <a:gd name="connsiteX59" fmla="*/ 1771556 w 6319000"/>
              <a:gd name="connsiteY59" fmla="*/ 79338 h 6322301"/>
              <a:gd name="connsiteX60" fmla="*/ 3502935 w 6319000"/>
              <a:gd name="connsiteY60" fmla="*/ 1810716 h 6322301"/>
              <a:gd name="connsiteX61" fmla="*/ 3502935 w 6319000"/>
              <a:gd name="connsiteY61" fmla="*/ 1744750 h 6322301"/>
              <a:gd name="connsiteX62" fmla="*/ 3568901 w 6319000"/>
              <a:gd name="connsiteY62" fmla="*/ 1744750 h 6322301"/>
              <a:gd name="connsiteX63" fmla="*/ 3568901 w 6319000"/>
              <a:gd name="connsiteY63" fmla="*/ 1810716 h 6322301"/>
              <a:gd name="connsiteX64" fmla="*/ 3502935 w 6319000"/>
              <a:gd name="connsiteY64" fmla="*/ 1810716 h 6322301"/>
              <a:gd name="connsiteX65" fmla="*/ 5226945 w 6319000"/>
              <a:gd name="connsiteY65" fmla="*/ 3534726 h 6322301"/>
              <a:gd name="connsiteX66" fmla="*/ 5226945 w 6319000"/>
              <a:gd name="connsiteY66" fmla="*/ 3468760 h 6322301"/>
              <a:gd name="connsiteX67" fmla="*/ 5292911 w 6319000"/>
              <a:gd name="connsiteY67" fmla="*/ 3468760 h 6322301"/>
              <a:gd name="connsiteX68" fmla="*/ 5292911 w 6319000"/>
              <a:gd name="connsiteY68" fmla="*/ 3534726 h 6322301"/>
              <a:gd name="connsiteX69" fmla="*/ 5226945 w 6319000"/>
              <a:gd name="connsiteY69" fmla="*/ 3534726 h 6322301"/>
              <a:gd name="connsiteX70" fmla="*/ 1917747 w 6319000"/>
              <a:gd name="connsiteY70" fmla="*/ 225535 h 6322301"/>
              <a:gd name="connsiteX71" fmla="*/ 1917747 w 6319000"/>
              <a:gd name="connsiteY71" fmla="*/ 159569 h 6322301"/>
              <a:gd name="connsiteX72" fmla="*/ 1983714 w 6319000"/>
              <a:gd name="connsiteY72" fmla="*/ 159569 h 6322301"/>
              <a:gd name="connsiteX73" fmla="*/ 1983713 w 6319000"/>
              <a:gd name="connsiteY73" fmla="*/ 225535 h 6322301"/>
              <a:gd name="connsiteX74" fmla="*/ 1917747 w 6319000"/>
              <a:gd name="connsiteY74" fmla="*/ 225535 h 6322301"/>
              <a:gd name="connsiteX75" fmla="*/ 3649126 w 6319000"/>
              <a:gd name="connsiteY75" fmla="*/ 1956914 h 6322301"/>
              <a:gd name="connsiteX76" fmla="*/ 3649126 w 6319000"/>
              <a:gd name="connsiteY76" fmla="*/ 1890948 h 6322301"/>
              <a:gd name="connsiteX77" fmla="*/ 3715092 w 6319000"/>
              <a:gd name="connsiteY77" fmla="*/ 1890948 h 6322301"/>
              <a:gd name="connsiteX78" fmla="*/ 3715092 w 6319000"/>
              <a:gd name="connsiteY78" fmla="*/ 1956914 h 6322301"/>
              <a:gd name="connsiteX79" fmla="*/ 3649126 w 6319000"/>
              <a:gd name="connsiteY79" fmla="*/ 1956914 h 6322301"/>
              <a:gd name="connsiteX80" fmla="*/ 5373136 w 6319000"/>
              <a:gd name="connsiteY80" fmla="*/ 3680924 h 6322301"/>
              <a:gd name="connsiteX81" fmla="*/ 5373136 w 6319000"/>
              <a:gd name="connsiteY81" fmla="*/ 3614957 h 6322301"/>
              <a:gd name="connsiteX82" fmla="*/ 5439102 w 6319000"/>
              <a:gd name="connsiteY82" fmla="*/ 3614957 h 6322301"/>
              <a:gd name="connsiteX83" fmla="*/ 5439102 w 6319000"/>
              <a:gd name="connsiteY83" fmla="*/ 3680924 h 6322301"/>
              <a:gd name="connsiteX84" fmla="*/ 5373136 w 6319000"/>
              <a:gd name="connsiteY84" fmla="*/ 3680924 h 6322301"/>
              <a:gd name="connsiteX85" fmla="*/ 2351018 w 6319000"/>
              <a:gd name="connsiteY85" fmla="*/ 660563 h 6322301"/>
              <a:gd name="connsiteX86" fmla="*/ 2351018 w 6319000"/>
              <a:gd name="connsiteY86" fmla="*/ 594597 h 6322301"/>
              <a:gd name="connsiteX87" fmla="*/ 2416985 w 6319000"/>
              <a:gd name="connsiteY87" fmla="*/ 594597 h 6322301"/>
              <a:gd name="connsiteX88" fmla="*/ 2416985 w 6319000"/>
              <a:gd name="connsiteY88" fmla="*/ 660563 h 6322301"/>
              <a:gd name="connsiteX89" fmla="*/ 2351018 w 6319000"/>
              <a:gd name="connsiteY89" fmla="*/ 660563 h 6322301"/>
              <a:gd name="connsiteX90" fmla="*/ 4082395 w 6319000"/>
              <a:gd name="connsiteY90" fmla="*/ 2391940 h 6322301"/>
              <a:gd name="connsiteX91" fmla="*/ 4082396 w 6319000"/>
              <a:gd name="connsiteY91" fmla="*/ 2325975 h 6322301"/>
              <a:gd name="connsiteX92" fmla="*/ 4148362 w 6319000"/>
              <a:gd name="connsiteY92" fmla="*/ 2325974 h 6322301"/>
              <a:gd name="connsiteX93" fmla="*/ 4148361 w 6319000"/>
              <a:gd name="connsiteY93" fmla="*/ 2391939 h 6322301"/>
              <a:gd name="connsiteX94" fmla="*/ 4082395 w 6319000"/>
              <a:gd name="connsiteY94" fmla="*/ 2391940 h 6322301"/>
              <a:gd name="connsiteX95" fmla="*/ 2206597 w 6319000"/>
              <a:gd name="connsiteY95" fmla="*/ 516147 h 6322301"/>
              <a:gd name="connsiteX96" fmla="*/ 2206597 w 6319000"/>
              <a:gd name="connsiteY96" fmla="*/ 450181 h 6322301"/>
              <a:gd name="connsiteX97" fmla="*/ 2272563 w 6319000"/>
              <a:gd name="connsiteY97" fmla="*/ 450181 h 6322301"/>
              <a:gd name="connsiteX98" fmla="*/ 2272563 w 6319000"/>
              <a:gd name="connsiteY98" fmla="*/ 516147 h 6322301"/>
              <a:gd name="connsiteX99" fmla="*/ 2206597 w 6319000"/>
              <a:gd name="connsiteY99" fmla="*/ 516147 h 6322301"/>
              <a:gd name="connsiteX100" fmla="*/ 3937975 w 6319000"/>
              <a:gd name="connsiteY100" fmla="*/ 2247526 h 6322301"/>
              <a:gd name="connsiteX101" fmla="*/ 3937975 w 6319000"/>
              <a:gd name="connsiteY101" fmla="*/ 2181559 h 6322301"/>
              <a:gd name="connsiteX102" fmla="*/ 4003942 w 6319000"/>
              <a:gd name="connsiteY102" fmla="*/ 2181559 h 6322301"/>
              <a:gd name="connsiteX103" fmla="*/ 4003942 w 6319000"/>
              <a:gd name="connsiteY103" fmla="*/ 2247526 h 6322301"/>
              <a:gd name="connsiteX104" fmla="*/ 3937975 w 6319000"/>
              <a:gd name="connsiteY104" fmla="*/ 2247526 h 6322301"/>
              <a:gd name="connsiteX105" fmla="*/ 2639860 w 6319000"/>
              <a:gd name="connsiteY105" fmla="*/ 951172 h 6322301"/>
              <a:gd name="connsiteX106" fmla="*/ 2639859 w 6319000"/>
              <a:gd name="connsiteY106" fmla="*/ 885205 h 6322301"/>
              <a:gd name="connsiteX107" fmla="*/ 2705827 w 6319000"/>
              <a:gd name="connsiteY107" fmla="*/ 885205 h 6322301"/>
              <a:gd name="connsiteX108" fmla="*/ 2705828 w 6319000"/>
              <a:gd name="connsiteY108" fmla="*/ 951172 h 6322301"/>
              <a:gd name="connsiteX109" fmla="*/ 2639860 w 6319000"/>
              <a:gd name="connsiteY109" fmla="*/ 951172 h 6322301"/>
              <a:gd name="connsiteX110" fmla="*/ 4371230 w 6319000"/>
              <a:gd name="connsiteY110" fmla="*/ 2682542 h 6322301"/>
              <a:gd name="connsiteX111" fmla="*/ 4371231 w 6319000"/>
              <a:gd name="connsiteY111" fmla="*/ 2616577 h 6322301"/>
              <a:gd name="connsiteX112" fmla="*/ 4437198 w 6319000"/>
              <a:gd name="connsiteY112" fmla="*/ 2616576 h 6322301"/>
              <a:gd name="connsiteX113" fmla="*/ 4437197 w 6319000"/>
              <a:gd name="connsiteY113" fmla="*/ 2682541 h 6322301"/>
              <a:gd name="connsiteX114" fmla="*/ 4371230 w 6319000"/>
              <a:gd name="connsiteY114" fmla="*/ 2682542 h 6322301"/>
              <a:gd name="connsiteX115" fmla="*/ 2495440 w 6319000"/>
              <a:gd name="connsiteY115" fmla="*/ 806760 h 6322301"/>
              <a:gd name="connsiteX116" fmla="*/ 2495440 w 6319000"/>
              <a:gd name="connsiteY116" fmla="*/ 740793 h 6322301"/>
              <a:gd name="connsiteX117" fmla="*/ 2561406 w 6319000"/>
              <a:gd name="connsiteY117" fmla="*/ 740793 h 6322301"/>
              <a:gd name="connsiteX118" fmla="*/ 2561406 w 6319000"/>
              <a:gd name="connsiteY118" fmla="*/ 806759 h 6322301"/>
              <a:gd name="connsiteX119" fmla="*/ 2495440 w 6319000"/>
              <a:gd name="connsiteY119" fmla="*/ 806760 h 6322301"/>
              <a:gd name="connsiteX120" fmla="*/ 4226814 w 6319000"/>
              <a:gd name="connsiteY120" fmla="*/ 2538133 h 6322301"/>
              <a:gd name="connsiteX121" fmla="*/ 4226814 w 6319000"/>
              <a:gd name="connsiteY121" fmla="*/ 2472167 h 6322301"/>
              <a:gd name="connsiteX122" fmla="*/ 4292780 w 6319000"/>
              <a:gd name="connsiteY122" fmla="*/ 2472167 h 6322301"/>
              <a:gd name="connsiteX123" fmla="*/ 4292779 w 6319000"/>
              <a:gd name="connsiteY123" fmla="*/ 2538132 h 6322301"/>
              <a:gd name="connsiteX124" fmla="*/ 4226814 w 6319000"/>
              <a:gd name="connsiteY124" fmla="*/ 2538133 h 6322301"/>
              <a:gd name="connsiteX125" fmla="*/ 2784274 w 6319000"/>
              <a:gd name="connsiteY125" fmla="*/ 1097368 h 6322301"/>
              <a:gd name="connsiteX126" fmla="*/ 2784274 w 6319000"/>
              <a:gd name="connsiteY126" fmla="*/ 1031402 h 6322301"/>
              <a:gd name="connsiteX127" fmla="*/ 2850240 w 6319000"/>
              <a:gd name="connsiteY127" fmla="*/ 1031402 h 6322301"/>
              <a:gd name="connsiteX128" fmla="*/ 2850240 w 6319000"/>
              <a:gd name="connsiteY128" fmla="*/ 1097368 h 6322301"/>
              <a:gd name="connsiteX129" fmla="*/ 2784274 w 6319000"/>
              <a:gd name="connsiteY129" fmla="*/ 1097368 h 6322301"/>
              <a:gd name="connsiteX130" fmla="*/ 4515641 w 6319000"/>
              <a:gd name="connsiteY130" fmla="*/ 2828736 h 6322301"/>
              <a:gd name="connsiteX131" fmla="*/ 4515646 w 6319000"/>
              <a:gd name="connsiteY131" fmla="*/ 2762774 h 6322301"/>
              <a:gd name="connsiteX132" fmla="*/ 4581608 w 6319000"/>
              <a:gd name="connsiteY132" fmla="*/ 2762769 h 6322301"/>
              <a:gd name="connsiteX133" fmla="*/ 4581608 w 6319000"/>
              <a:gd name="connsiteY133" fmla="*/ 2828736 h 6322301"/>
              <a:gd name="connsiteX134" fmla="*/ 4515641 w 6319000"/>
              <a:gd name="connsiteY134" fmla="*/ 2828736 h 6322301"/>
              <a:gd name="connsiteX135" fmla="*/ 6239662 w 6319000"/>
              <a:gd name="connsiteY135" fmla="*/ 4552757 h 6322301"/>
              <a:gd name="connsiteX136" fmla="*/ 6239662 w 6319000"/>
              <a:gd name="connsiteY136" fmla="*/ 4486791 h 6322301"/>
              <a:gd name="connsiteX137" fmla="*/ 6305629 w 6319000"/>
              <a:gd name="connsiteY137" fmla="*/ 4486790 h 6322301"/>
              <a:gd name="connsiteX138" fmla="*/ 6305629 w 6319000"/>
              <a:gd name="connsiteY138" fmla="*/ 4552757 h 6322301"/>
              <a:gd name="connsiteX139" fmla="*/ 6239662 w 6319000"/>
              <a:gd name="connsiteY139" fmla="*/ 4552757 h 6322301"/>
              <a:gd name="connsiteX140" fmla="*/ 2940892 w 6319000"/>
              <a:gd name="connsiteY140" fmla="*/ 1507985 h 6322301"/>
              <a:gd name="connsiteX141" fmla="*/ 2940892 w 6319000"/>
              <a:gd name="connsiteY141" fmla="*/ 1442018 h 6322301"/>
              <a:gd name="connsiteX142" fmla="*/ 3006858 w 6319000"/>
              <a:gd name="connsiteY142" fmla="*/ 1442018 h 6322301"/>
              <a:gd name="connsiteX143" fmla="*/ 3006858 w 6319000"/>
              <a:gd name="connsiteY143" fmla="*/ 1507985 h 6322301"/>
              <a:gd name="connsiteX144" fmla="*/ 2940892 w 6319000"/>
              <a:gd name="connsiteY144" fmla="*/ 1507985 h 6322301"/>
              <a:gd name="connsiteX145" fmla="*/ 4664903 w 6319000"/>
              <a:gd name="connsiteY145" fmla="*/ 3231996 h 6322301"/>
              <a:gd name="connsiteX146" fmla="*/ 4664903 w 6319000"/>
              <a:gd name="connsiteY146" fmla="*/ 3166029 h 6322301"/>
              <a:gd name="connsiteX147" fmla="*/ 4730869 w 6319000"/>
              <a:gd name="connsiteY147" fmla="*/ 3166029 h 6322301"/>
              <a:gd name="connsiteX148" fmla="*/ 4730869 w 6319000"/>
              <a:gd name="connsiteY148" fmla="*/ 3231996 h 6322301"/>
              <a:gd name="connsiteX149" fmla="*/ 4664903 w 6319000"/>
              <a:gd name="connsiteY149" fmla="*/ 3231996 h 6322301"/>
              <a:gd name="connsiteX150" fmla="*/ 2796474 w 6319000"/>
              <a:gd name="connsiteY150" fmla="*/ 1363570 h 6322301"/>
              <a:gd name="connsiteX151" fmla="*/ 2796475 w 6319000"/>
              <a:gd name="connsiteY151" fmla="*/ 1297604 h 6322301"/>
              <a:gd name="connsiteX152" fmla="*/ 2862441 w 6319000"/>
              <a:gd name="connsiteY152" fmla="*/ 1297604 h 6322301"/>
              <a:gd name="connsiteX153" fmla="*/ 2862441 w 6319000"/>
              <a:gd name="connsiteY153" fmla="*/ 1363570 h 6322301"/>
              <a:gd name="connsiteX154" fmla="*/ 2796474 w 6319000"/>
              <a:gd name="connsiteY154" fmla="*/ 1363570 h 6322301"/>
              <a:gd name="connsiteX155" fmla="*/ 4520486 w 6319000"/>
              <a:gd name="connsiteY155" fmla="*/ 3087581 h 6322301"/>
              <a:gd name="connsiteX156" fmla="*/ 4520486 w 6319000"/>
              <a:gd name="connsiteY156" fmla="*/ 3021615 h 6322301"/>
              <a:gd name="connsiteX157" fmla="*/ 4586452 w 6319000"/>
              <a:gd name="connsiteY157" fmla="*/ 3021615 h 6322301"/>
              <a:gd name="connsiteX158" fmla="*/ 4586452 w 6319000"/>
              <a:gd name="connsiteY158" fmla="*/ 3087581 h 6322301"/>
              <a:gd name="connsiteX159" fmla="*/ 4520486 w 6319000"/>
              <a:gd name="connsiteY159" fmla="*/ 3087581 h 6322301"/>
              <a:gd name="connsiteX160" fmla="*/ 3078602 w 6319000"/>
              <a:gd name="connsiteY160" fmla="*/ 1655592 h 6322301"/>
              <a:gd name="connsiteX161" fmla="*/ 3078602 w 6319000"/>
              <a:gd name="connsiteY161" fmla="*/ 1589625 h 6322301"/>
              <a:gd name="connsiteX162" fmla="*/ 3144569 w 6319000"/>
              <a:gd name="connsiteY162" fmla="*/ 1589625 h 6322301"/>
              <a:gd name="connsiteX163" fmla="*/ 3144568 w 6319000"/>
              <a:gd name="connsiteY163" fmla="*/ 1655592 h 6322301"/>
              <a:gd name="connsiteX164" fmla="*/ 3078602 w 6319000"/>
              <a:gd name="connsiteY164" fmla="*/ 1655592 h 6322301"/>
              <a:gd name="connsiteX165" fmla="*/ 4802613 w 6319000"/>
              <a:gd name="connsiteY165" fmla="*/ 3379602 h 6322301"/>
              <a:gd name="connsiteX166" fmla="*/ 4802613 w 6319000"/>
              <a:gd name="connsiteY166" fmla="*/ 3313636 h 6322301"/>
              <a:gd name="connsiteX167" fmla="*/ 4868579 w 6319000"/>
              <a:gd name="connsiteY167" fmla="*/ 3313636 h 6322301"/>
              <a:gd name="connsiteX168" fmla="*/ 4868579 w 6319000"/>
              <a:gd name="connsiteY168" fmla="*/ 3379602 h 6322301"/>
              <a:gd name="connsiteX169" fmla="*/ 4802613 w 6319000"/>
              <a:gd name="connsiteY169" fmla="*/ 3379602 h 6322301"/>
              <a:gd name="connsiteX170" fmla="*/ 1636071 w 6319000"/>
              <a:gd name="connsiteY170" fmla="*/ 214836 h 6322301"/>
              <a:gd name="connsiteX171" fmla="*/ 1636070 w 6319000"/>
              <a:gd name="connsiteY171" fmla="*/ 148870 h 6322301"/>
              <a:gd name="connsiteX172" fmla="*/ 1702037 w 6319000"/>
              <a:gd name="connsiteY172" fmla="*/ 148870 h 6322301"/>
              <a:gd name="connsiteX173" fmla="*/ 1702037 w 6319000"/>
              <a:gd name="connsiteY173" fmla="*/ 214836 h 6322301"/>
              <a:gd name="connsiteX174" fmla="*/ 1636071 w 6319000"/>
              <a:gd name="connsiteY174" fmla="*/ 214836 h 6322301"/>
              <a:gd name="connsiteX175" fmla="*/ 3367449 w 6319000"/>
              <a:gd name="connsiteY175" fmla="*/ 1946215 h 6322301"/>
              <a:gd name="connsiteX176" fmla="*/ 3367449 w 6319000"/>
              <a:gd name="connsiteY176" fmla="*/ 1880248 h 6322301"/>
              <a:gd name="connsiteX177" fmla="*/ 3433415 w 6319000"/>
              <a:gd name="connsiteY177" fmla="*/ 1880248 h 6322301"/>
              <a:gd name="connsiteX178" fmla="*/ 3433415 w 6319000"/>
              <a:gd name="connsiteY178" fmla="*/ 1946215 h 6322301"/>
              <a:gd name="connsiteX179" fmla="*/ 3367449 w 6319000"/>
              <a:gd name="connsiteY179" fmla="*/ 1946215 h 6322301"/>
              <a:gd name="connsiteX180" fmla="*/ 5091459 w 6319000"/>
              <a:gd name="connsiteY180" fmla="*/ 3670225 h 6322301"/>
              <a:gd name="connsiteX181" fmla="*/ 5091459 w 6319000"/>
              <a:gd name="connsiteY181" fmla="*/ 3604259 h 6322301"/>
              <a:gd name="connsiteX182" fmla="*/ 5157426 w 6319000"/>
              <a:gd name="connsiteY182" fmla="*/ 3604259 h 6322301"/>
              <a:gd name="connsiteX183" fmla="*/ 5157426 w 6319000"/>
              <a:gd name="connsiteY183" fmla="*/ 3670225 h 6322301"/>
              <a:gd name="connsiteX184" fmla="*/ 5091459 w 6319000"/>
              <a:gd name="connsiteY184" fmla="*/ 3670225 h 6322301"/>
              <a:gd name="connsiteX185" fmla="*/ 3222994 w 6319000"/>
              <a:gd name="connsiteY185" fmla="*/ 1801801 h 6322301"/>
              <a:gd name="connsiteX186" fmla="*/ 3222994 w 6319000"/>
              <a:gd name="connsiteY186" fmla="*/ 1735835 h 6322301"/>
              <a:gd name="connsiteX187" fmla="*/ 3288961 w 6319000"/>
              <a:gd name="connsiteY187" fmla="*/ 1735835 h 6322301"/>
              <a:gd name="connsiteX188" fmla="*/ 3288961 w 6319000"/>
              <a:gd name="connsiteY188" fmla="*/ 1801801 h 6322301"/>
              <a:gd name="connsiteX189" fmla="*/ 3222994 w 6319000"/>
              <a:gd name="connsiteY189" fmla="*/ 1801801 h 6322301"/>
              <a:gd name="connsiteX190" fmla="*/ 4947005 w 6319000"/>
              <a:gd name="connsiteY190" fmla="*/ 3525811 h 6322301"/>
              <a:gd name="connsiteX191" fmla="*/ 4947005 w 6319000"/>
              <a:gd name="connsiteY191" fmla="*/ 3459845 h 6322301"/>
              <a:gd name="connsiteX192" fmla="*/ 5012971 w 6319000"/>
              <a:gd name="connsiteY192" fmla="*/ 3459845 h 6322301"/>
              <a:gd name="connsiteX193" fmla="*/ 5012971 w 6319000"/>
              <a:gd name="connsiteY193" fmla="*/ 3525811 h 6322301"/>
              <a:gd name="connsiteX194" fmla="*/ 4947005 w 6319000"/>
              <a:gd name="connsiteY194" fmla="*/ 3525811 h 6322301"/>
              <a:gd name="connsiteX195" fmla="*/ 2215510 w 6319000"/>
              <a:gd name="connsiteY195" fmla="*/ 796065 h 6322301"/>
              <a:gd name="connsiteX196" fmla="*/ 2215510 w 6319000"/>
              <a:gd name="connsiteY196" fmla="*/ 730098 h 6322301"/>
              <a:gd name="connsiteX197" fmla="*/ 2281476 w 6319000"/>
              <a:gd name="connsiteY197" fmla="*/ 730098 h 6322301"/>
              <a:gd name="connsiteX198" fmla="*/ 2281476 w 6319000"/>
              <a:gd name="connsiteY198" fmla="*/ 796064 h 6322301"/>
              <a:gd name="connsiteX199" fmla="*/ 2215510 w 6319000"/>
              <a:gd name="connsiteY199" fmla="*/ 796065 h 6322301"/>
              <a:gd name="connsiteX200" fmla="*/ 3946887 w 6319000"/>
              <a:gd name="connsiteY200" fmla="*/ 2527442 h 6322301"/>
              <a:gd name="connsiteX201" fmla="*/ 3946888 w 6319000"/>
              <a:gd name="connsiteY201" fmla="*/ 2461476 h 6322301"/>
              <a:gd name="connsiteX202" fmla="*/ 4012853 w 6319000"/>
              <a:gd name="connsiteY202" fmla="*/ 2461475 h 6322301"/>
              <a:gd name="connsiteX203" fmla="*/ 4012853 w 6319000"/>
              <a:gd name="connsiteY203" fmla="*/ 2527442 h 6322301"/>
              <a:gd name="connsiteX204" fmla="*/ 3946887 w 6319000"/>
              <a:gd name="connsiteY204" fmla="*/ 2527442 h 6322301"/>
              <a:gd name="connsiteX205" fmla="*/ 1924890 w 6319000"/>
              <a:gd name="connsiteY205" fmla="*/ 505450 h 6322301"/>
              <a:gd name="connsiteX206" fmla="*/ 1924890 w 6319000"/>
              <a:gd name="connsiteY206" fmla="*/ 439484 h 6322301"/>
              <a:gd name="connsiteX207" fmla="*/ 1990856 w 6319000"/>
              <a:gd name="connsiteY207" fmla="*/ 439484 h 6322301"/>
              <a:gd name="connsiteX208" fmla="*/ 1990856 w 6319000"/>
              <a:gd name="connsiteY208" fmla="*/ 505450 h 6322301"/>
              <a:gd name="connsiteX209" fmla="*/ 1924890 w 6319000"/>
              <a:gd name="connsiteY209" fmla="*/ 505450 h 6322301"/>
              <a:gd name="connsiteX210" fmla="*/ 3656268 w 6319000"/>
              <a:gd name="connsiteY210" fmla="*/ 2236829 h 6322301"/>
              <a:gd name="connsiteX211" fmla="*/ 3656268 w 6319000"/>
              <a:gd name="connsiteY211" fmla="*/ 2170862 h 6322301"/>
              <a:gd name="connsiteX212" fmla="*/ 3722235 w 6319000"/>
              <a:gd name="connsiteY212" fmla="*/ 2170862 h 6322301"/>
              <a:gd name="connsiteX213" fmla="*/ 3722235 w 6319000"/>
              <a:gd name="connsiteY213" fmla="*/ 2236829 h 6322301"/>
              <a:gd name="connsiteX214" fmla="*/ 3656268 w 6319000"/>
              <a:gd name="connsiteY214" fmla="*/ 2236829 h 6322301"/>
              <a:gd name="connsiteX215" fmla="*/ 5380278 w 6319000"/>
              <a:gd name="connsiteY215" fmla="*/ 3960838 h 6322301"/>
              <a:gd name="connsiteX216" fmla="*/ 5380278 w 6319000"/>
              <a:gd name="connsiteY216" fmla="*/ 3894872 h 6322301"/>
              <a:gd name="connsiteX217" fmla="*/ 5446244 w 6319000"/>
              <a:gd name="connsiteY217" fmla="*/ 3894872 h 6322301"/>
              <a:gd name="connsiteX218" fmla="*/ 5446245 w 6319000"/>
              <a:gd name="connsiteY218" fmla="*/ 3960839 h 6322301"/>
              <a:gd name="connsiteX219" fmla="*/ 5380278 w 6319000"/>
              <a:gd name="connsiteY219" fmla="*/ 3960838 h 6322301"/>
              <a:gd name="connsiteX220" fmla="*/ 1780454 w 6319000"/>
              <a:gd name="connsiteY220" fmla="*/ 361034 h 6322301"/>
              <a:gd name="connsiteX221" fmla="*/ 1780454 w 6319000"/>
              <a:gd name="connsiteY221" fmla="*/ 295068 h 6322301"/>
              <a:gd name="connsiteX222" fmla="*/ 1846420 w 6319000"/>
              <a:gd name="connsiteY222" fmla="*/ 295068 h 6322301"/>
              <a:gd name="connsiteX223" fmla="*/ 1846420 w 6319000"/>
              <a:gd name="connsiteY223" fmla="*/ 361034 h 6322301"/>
              <a:gd name="connsiteX224" fmla="*/ 1780454 w 6319000"/>
              <a:gd name="connsiteY224" fmla="*/ 361034 h 6322301"/>
              <a:gd name="connsiteX225" fmla="*/ 3511832 w 6319000"/>
              <a:gd name="connsiteY225" fmla="*/ 2092413 h 6322301"/>
              <a:gd name="connsiteX226" fmla="*/ 3511832 w 6319000"/>
              <a:gd name="connsiteY226" fmla="*/ 2026446 h 6322301"/>
              <a:gd name="connsiteX227" fmla="*/ 3577799 w 6319000"/>
              <a:gd name="connsiteY227" fmla="*/ 2026446 h 6322301"/>
              <a:gd name="connsiteX228" fmla="*/ 3577799 w 6319000"/>
              <a:gd name="connsiteY228" fmla="*/ 2092413 h 6322301"/>
              <a:gd name="connsiteX229" fmla="*/ 3511832 w 6319000"/>
              <a:gd name="connsiteY229" fmla="*/ 2092413 h 6322301"/>
              <a:gd name="connsiteX230" fmla="*/ 5235842 w 6319000"/>
              <a:gd name="connsiteY230" fmla="*/ 3816422 h 6322301"/>
              <a:gd name="connsiteX231" fmla="*/ 5235842 w 6319000"/>
              <a:gd name="connsiteY231" fmla="*/ 3750456 h 6322301"/>
              <a:gd name="connsiteX232" fmla="*/ 5301809 w 6319000"/>
              <a:gd name="connsiteY232" fmla="*/ 3750456 h 6322301"/>
              <a:gd name="connsiteX233" fmla="*/ 5301809 w 6319000"/>
              <a:gd name="connsiteY233" fmla="*/ 3816422 h 6322301"/>
              <a:gd name="connsiteX234" fmla="*/ 5235842 w 6319000"/>
              <a:gd name="connsiteY234" fmla="*/ 3816422 h 6322301"/>
              <a:gd name="connsiteX235" fmla="*/ 2504354 w 6319000"/>
              <a:gd name="connsiteY235" fmla="*/ 1086671 h 6322301"/>
              <a:gd name="connsiteX236" fmla="*/ 2504354 w 6319000"/>
              <a:gd name="connsiteY236" fmla="*/ 1020704 h 6322301"/>
              <a:gd name="connsiteX237" fmla="*/ 2570320 w 6319000"/>
              <a:gd name="connsiteY237" fmla="*/ 1020704 h 6322301"/>
              <a:gd name="connsiteX238" fmla="*/ 2570320 w 6319000"/>
              <a:gd name="connsiteY238" fmla="*/ 1086670 h 6322301"/>
              <a:gd name="connsiteX239" fmla="*/ 2504354 w 6319000"/>
              <a:gd name="connsiteY239" fmla="*/ 1086671 h 6322301"/>
              <a:gd name="connsiteX240" fmla="*/ 4235724 w 6319000"/>
              <a:gd name="connsiteY240" fmla="*/ 2818040 h 6322301"/>
              <a:gd name="connsiteX241" fmla="*/ 4235725 w 6319000"/>
              <a:gd name="connsiteY241" fmla="*/ 2752075 h 6322301"/>
              <a:gd name="connsiteX242" fmla="*/ 4301690 w 6319000"/>
              <a:gd name="connsiteY242" fmla="*/ 2752074 h 6322301"/>
              <a:gd name="connsiteX243" fmla="*/ 4301690 w 6319000"/>
              <a:gd name="connsiteY243" fmla="*/ 2818040 h 6322301"/>
              <a:gd name="connsiteX244" fmla="*/ 4235724 w 6319000"/>
              <a:gd name="connsiteY244" fmla="*/ 2818040 h 6322301"/>
              <a:gd name="connsiteX245" fmla="*/ 2359931 w 6319000"/>
              <a:gd name="connsiteY245" fmla="*/ 942257 h 6322301"/>
              <a:gd name="connsiteX246" fmla="*/ 2359931 w 6319000"/>
              <a:gd name="connsiteY246" fmla="*/ 876290 h 6322301"/>
              <a:gd name="connsiteX247" fmla="*/ 2425898 w 6319000"/>
              <a:gd name="connsiteY247" fmla="*/ 876290 h 6322301"/>
              <a:gd name="connsiteX248" fmla="*/ 2425898 w 6319000"/>
              <a:gd name="connsiteY248" fmla="*/ 942257 h 6322301"/>
              <a:gd name="connsiteX249" fmla="*/ 2359931 w 6319000"/>
              <a:gd name="connsiteY249" fmla="*/ 942257 h 6322301"/>
              <a:gd name="connsiteX250" fmla="*/ 4091305 w 6319000"/>
              <a:gd name="connsiteY250" fmla="*/ 2673631 h 6322301"/>
              <a:gd name="connsiteX251" fmla="*/ 4091306 w 6319000"/>
              <a:gd name="connsiteY251" fmla="*/ 2607665 h 6322301"/>
              <a:gd name="connsiteX252" fmla="*/ 4157272 w 6319000"/>
              <a:gd name="connsiteY252" fmla="*/ 2607664 h 6322301"/>
              <a:gd name="connsiteX253" fmla="*/ 4157271 w 6319000"/>
              <a:gd name="connsiteY253" fmla="*/ 2673630 h 6322301"/>
              <a:gd name="connsiteX254" fmla="*/ 4091305 w 6319000"/>
              <a:gd name="connsiteY254" fmla="*/ 2673631 h 6322301"/>
              <a:gd name="connsiteX255" fmla="*/ 2069308 w 6319000"/>
              <a:gd name="connsiteY255" fmla="*/ 651648 h 6322301"/>
              <a:gd name="connsiteX256" fmla="*/ 2069308 w 6319000"/>
              <a:gd name="connsiteY256" fmla="*/ 585681 h 6322301"/>
              <a:gd name="connsiteX257" fmla="*/ 2135275 w 6319000"/>
              <a:gd name="connsiteY257" fmla="*/ 585682 h 6322301"/>
              <a:gd name="connsiteX258" fmla="*/ 2135275 w 6319000"/>
              <a:gd name="connsiteY258" fmla="*/ 651648 h 6322301"/>
              <a:gd name="connsiteX259" fmla="*/ 2069308 w 6319000"/>
              <a:gd name="connsiteY259" fmla="*/ 651648 h 6322301"/>
              <a:gd name="connsiteX260" fmla="*/ 3800687 w 6319000"/>
              <a:gd name="connsiteY260" fmla="*/ 2383026 h 6322301"/>
              <a:gd name="connsiteX261" fmla="*/ 3800687 w 6319000"/>
              <a:gd name="connsiteY261" fmla="*/ 2317060 h 6322301"/>
              <a:gd name="connsiteX262" fmla="*/ 3866653 w 6319000"/>
              <a:gd name="connsiteY262" fmla="*/ 2317060 h 6322301"/>
              <a:gd name="connsiteX263" fmla="*/ 3866653 w 6319000"/>
              <a:gd name="connsiteY263" fmla="*/ 2383026 h 6322301"/>
              <a:gd name="connsiteX264" fmla="*/ 3800687 w 6319000"/>
              <a:gd name="connsiteY264" fmla="*/ 2383026 h 6322301"/>
              <a:gd name="connsiteX265" fmla="*/ 2648771 w 6319000"/>
              <a:gd name="connsiteY265" fmla="*/ 1232867 h 6322301"/>
              <a:gd name="connsiteX266" fmla="*/ 2648771 w 6319000"/>
              <a:gd name="connsiteY266" fmla="*/ 1166901 h 6322301"/>
              <a:gd name="connsiteX267" fmla="*/ 2714739 w 6319000"/>
              <a:gd name="connsiteY267" fmla="*/ 1166901 h 6322301"/>
              <a:gd name="connsiteX268" fmla="*/ 2714739 w 6319000"/>
              <a:gd name="connsiteY268" fmla="*/ 1232867 h 6322301"/>
              <a:gd name="connsiteX269" fmla="*/ 2648771 w 6319000"/>
              <a:gd name="connsiteY269" fmla="*/ 1232867 h 6322301"/>
              <a:gd name="connsiteX270" fmla="*/ 4380138 w 6319000"/>
              <a:gd name="connsiteY270" fmla="*/ 2964234 h 6322301"/>
              <a:gd name="connsiteX271" fmla="*/ 4380142 w 6319000"/>
              <a:gd name="connsiteY271" fmla="*/ 2898272 h 6322301"/>
              <a:gd name="connsiteX272" fmla="*/ 4446108 w 6319000"/>
              <a:gd name="connsiteY272" fmla="*/ 2898269 h 6322301"/>
              <a:gd name="connsiteX273" fmla="*/ 4446107 w 6319000"/>
              <a:gd name="connsiteY273" fmla="*/ 2964235 h 6322301"/>
              <a:gd name="connsiteX274" fmla="*/ 4380138 w 6319000"/>
              <a:gd name="connsiteY274" fmla="*/ 2964234 h 6322301"/>
              <a:gd name="connsiteX275" fmla="*/ 2803610 w 6319000"/>
              <a:gd name="connsiteY275" fmla="*/ 1643485 h 6322301"/>
              <a:gd name="connsiteX276" fmla="*/ 2803610 w 6319000"/>
              <a:gd name="connsiteY276" fmla="*/ 1577518 h 6322301"/>
              <a:gd name="connsiteX277" fmla="*/ 2869576 w 6319000"/>
              <a:gd name="connsiteY277" fmla="*/ 1577518 h 6322301"/>
              <a:gd name="connsiteX278" fmla="*/ 2869576 w 6319000"/>
              <a:gd name="connsiteY278" fmla="*/ 1643485 h 6322301"/>
              <a:gd name="connsiteX279" fmla="*/ 2803610 w 6319000"/>
              <a:gd name="connsiteY279" fmla="*/ 1643485 h 6322301"/>
              <a:gd name="connsiteX280" fmla="*/ 2949804 w 6319000"/>
              <a:gd name="connsiteY280" fmla="*/ 1789679 h 6322301"/>
              <a:gd name="connsiteX281" fmla="*/ 2949804 w 6319000"/>
              <a:gd name="connsiteY281" fmla="*/ 1723713 h 6322301"/>
              <a:gd name="connsiteX282" fmla="*/ 3015771 w 6319000"/>
              <a:gd name="connsiteY282" fmla="*/ 1723713 h 6322301"/>
              <a:gd name="connsiteX283" fmla="*/ 3015771 w 6319000"/>
              <a:gd name="connsiteY283" fmla="*/ 1789679 h 6322301"/>
              <a:gd name="connsiteX284" fmla="*/ 2949804 w 6319000"/>
              <a:gd name="connsiteY284" fmla="*/ 1789679 h 6322301"/>
              <a:gd name="connsiteX285" fmla="*/ 4527621 w 6319000"/>
              <a:gd name="connsiteY285" fmla="*/ 3367496 h 6322301"/>
              <a:gd name="connsiteX286" fmla="*/ 4527621 w 6319000"/>
              <a:gd name="connsiteY286" fmla="*/ 3301530 h 6322301"/>
              <a:gd name="connsiteX287" fmla="*/ 4593587 w 6319000"/>
              <a:gd name="connsiteY287" fmla="*/ 3301530 h 6322301"/>
              <a:gd name="connsiteX288" fmla="*/ 4593587 w 6319000"/>
              <a:gd name="connsiteY288" fmla="*/ 3367496 h 6322301"/>
              <a:gd name="connsiteX289" fmla="*/ 4527621 w 6319000"/>
              <a:gd name="connsiteY289" fmla="*/ 3367496 h 6322301"/>
              <a:gd name="connsiteX290" fmla="*/ 4673806 w 6319000"/>
              <a:gd name="connsiteY290" fmla="*/ 3513681 h 6322301"/>
              <a:gd name="connsiteX291" fmla="*/ 4673806 w 6319000"/>
              <a:gd name="connsiteY291" fmla="*/ 3447714 h 6322301"/>
              <a:gd name="connsiteX292" fmla="*/ 4739772 w 6319000"/>
              <a:gd name="connsiteY292" fmla="*/ 3447715 h 6322301"/>
              <a:gd name="connsiteX293" fmla="*/ 4739772 w 6319000"/>
              <a:gd name="connsiteY293" fmla="*/ 3513680 h 6322301"/>
              <a:gd name="connsiteX294" fmla="*/ 4673806 w 6319000"/>
              <a:gd name="connsiteY294" fmla="*/ 3513681 h 6322301"/>
              <a:gd name="connsiteX295" fmla="*/ 2659190 w 6319000"/>
              <a:gd name="connsiteY295" fmla="*/ 1499071 h 6322301"/>
              <a:gd name="connsiteX296" fmla="*/ 2659191 w 6319000"/>
              <a:gd name="connsiteY296" fmla="*/ 1433105 h 6322301"/>
              <a:gd name="connsiteX297" fmla="*/ 2725157 w 6319000"/>
              <a:gd name="connsiteY297" fmla="*/ 1433104 h 6322301"/>
              <a:gd name="connsiteX298" fmla="*/ 2725157 w 6319000"/>
              <a:gd name="connsiteY298" fmla="*/ 1499071 h 6322301"/>
              <a:gd name="connsiteX299" fmla="*/ 2659190 w 6319000"/>
              <a:gd name="connsiteY299" fmla="*/ 1499071 h 6322301"/>
              <a:gd name="connsiteX300" fmla="*/ 1500570 w 6319000"/>
              <a:gd name="connsiteY300" fmla="*/ 350336 h 6322301"/>
              <a:gd name="connsiteX301" fmla="*/ 1500570 w 6319000"/>
              <a:gd name="connsiteY301" fmla="*/ 284370 h 6322301"/>
              <a:gd name="connsiteX302" fmla="*/ 1566537 w 6319000"/>
              <a:gd name="connsiteY302" fmla="*/ 284370 h 6322301"/>
              <a:gd name="connsiteX303" fmla="*/ 1566537 w 6319000"/>
              <a:gd name="connsiteY303" fmla="*/ 350336 h 6322301"/>
              <a:gd name="connsiteX304" fmla="*/ 1500570 w 6319000"/>
              <a:gd name="connsiteY304" fmla="*/ 350336 h 6322301"/>
              <a:gd name="connsiteX305" fmla="*/ 3231949 w 6319000"/>
              <a:gd name="connsiteY305" fmla="*/ 2081715 h 6322301"/>
              <a:gd name="connsiteX306" fmla="*/ 3231949 w 6319000"/>
              <a:gd name="connsiteY306" fmla="*/ 2015748 h 6322301"/>
              <a:gd name="connsiteX307" fmla="*/ 3297915 w 6319000"/>
              <a:gd name="connsiteY307" fmla="*/ 2015748 h 6322301"/>
              <a:gd name="connsiteX308" fmla="*/ 3297915 w 6319000"/>
              <a:gd name="connsiteY308" fmla="*/ 2081715 h 6322301"/>
              <a:gd name="connsiteX309" fmla="*/ 3231949 w 6319000"/>
              <a:gd name="connsiteY309" fmla="*/ 2081715 h 6322301"/>
              <a:gd name="connsiteX310" fmla="*/ 4955959 w 6319000"/>
              <a:gd name="connsiteY310" fmla="*/ 3805725 h 6322301"/>
              <a:gd name="connsiteX311" fmla="*/ 4955959 w 6319000"/>
              <a:gd name="connsiteY311" fmla="*/ 3739759 h 6322301"/>
              <a:gd name="connsiteX312" fmla="*/ 5021926 w 6319000"/>
              <a:gd name="connsiteY312" fmla="*/ 3739759 h 6322301"/>
              <a:gd name="connsiteX313" fmla="*/ 5021926 w 6319000"/>
              <a:gd name="connsiteY313" fmla="*/ 3805725 h 6322301"/>
              <a:gd name="connsiteX314" fmla="*/ 4955959 w 6319000"/>
              <a:gd name="connsiteY314" fmla="*/ 3805725 h 6322301"/>
              <a:gd name="connsiteX315" fmla="*/ 3087493 w 6319000"/>
              <a:gd name="connsiteY315" fmla="*/ 1937296 h 6322301"/>
              <a:gd name="connsiteX316" fmla="*/ 3087493 w 6319000"/>
              <a:gd name="connsiteY316" fmla="*/ 1871330 h 6322301"/>
              <a:gd name="connsiteX317" fmla="*/ 3153460 w 6319000"/>
              <a:gd name="connsiteY317" fmla="*/ 1871330 h 6322301"/>
              <a:gd name="connsiteX318" fmla="*/ 3153460 w 6319000"/>
              <a:gd name="connsiteY318" fmla="*/ 1937296 h 6322301"/>
              <a:gd name="connsiteX319" fmla="*/ 3087493 w 6319000"/>
              <a:gd name="connsiteY319" fmla="*/ 1937296 h 6322301"/>
              <a:gd name="connsiteX320" fmla="*/ 4811504 w 6319000"/>
              <a:gd name="connsiteY320" fmla="*/ 3661306 h 6322301"/>
              <a:gd name="connsiteX321" fmla="*/ 4811504 w 6319000"/>
              <a:gd name="connsiteY321" fmla="*/ 3595340 h 6322301"/>
              <a:gd name="connsiteX322" fmla="*/ 4877470 w 6319000"/>
              <a:gd name="connsiteY322" fmla="*/ 3595340 h 6322301"/>
              <a:gd name="connsiteX323" fmla="*/ 4877470 w 6319000"/>
              <a:gd name="connsiteY323" fmla="*/ 3661307 h 6322301"/>
              <a:gd name="connsiteX324" fmla="*/ 4811504 w 6319000"/>
              <a:gd name="connsiteY324" fmla="*/ 3661306 h 6322301"/>
              <a:gd name="connsiteX325" fmla="*/ 1789392 w 6319000"/>
              <a:gd name="connsiteY325" fmla="*/ 640951 h 6322301"/>
              <a:gd name="connsiteX326" fmla="*/ 1789392 w 6319000"/>
              <a:gd name="connsiteY326" fmla="*/ 574984 h 6322301"/>
              <a:gd name="connsiteX327" fmla="*/ 1855358 w 6319000"/>
              <a:gd name="connsiteY327" fmla="*/ 574984 h 6322301"/>
              <a:gd name="connsiteX328" fmla="*/ 1855358 w 6319000"/>
              <a:gd name="connsiteY328" fmla="*/ 640951 h 6322301"/>
              <a:gd name="connsiteX329" fmla="*/ 1789392 w 6319000"/>
              <a:gd name="connsiteY329" fmla="*/ 640951 h 6322301"/>
              <a:gd name="connsiteX330" fmla="*/ 3520770 w 6319000"/>
              <a:gd name="connsiteY330" fmla="*/ 2372329 h 6322301"/>
              <a:gd name="connsiteX331" fmla="*/ 3520770 w 6319000"/>
              <a:gd name="connsiteY331" fmla="*/ 2306363 h 6322301"/>
              <a:gd name="connsiteX332" fmla="*/ 3586737 w 6319000"/>
              <a:gd name="connsiteY332" fmla="*/ 2306363 h 6322301"/>
              <a:gd name="connsiteX333" fmla="*/ 3586737 w 6319000"/>
              <a:gd name="connsiteY333" fmla="*/ 2372329 h 6322301"/>
              <a:gd name="connsiteX334" fmla="*/ 3520770 w 6319000"/>
              <a:gd name="connsiteY334" fmla="*/ 2372329 h 6322301"/>
              <a:gd name="connsiteX335" fmla="*/ 1644955 w 6319000"/>
              <a:gd name="connsiteY335" fmla="*/ 496533 h 6322301"/>
              <a:gd name="connsiteX336" fmla="*/ 1644954 w 6319000"/>
              <a:gd name="connsiteY336" fmla="*/ 430567 h 6322301"/>
              <a:gd name="connsiteX337" fmla="*/ 1710923 w 6319000"/>
              <a:gd name="connsiteY337" fmla="*/ 430567 h 6322301"/>
              <a:gd name="connsiteX338" fmla="*/ 1710923 w 6319000"/>
              <a:gd name="connsiteY338" fmla="*/ 496533 h 6322301"/>
              <a:gd name="connsiteX339" fmla="*/ 1644955 w 6319000"/>
              <a:gd name="connsiteY339" fmla="*/ 496533 h 6322301"/>
              <a:gd name="connsiteX340" fmla="*/ 3376333 w 6319000"/>
              <a:gd name="connsiteY340" fmla="*/ 2227912 h 6322301"/>
              <a:gd name="connsiteX341" fmla="*/ 3376333 w 6319000"/>
              <a:gd name="connsiteY341" fmla="*/ 2161946 h 6322301"/>
              <a:gd name="connsiteX342" fmla="*/ 3442301 w 6319000"/>
              <a:gd name="connsiteY342" fmla="*/ 2161946 h 6322301"/>
              <a:gd name="connsiteX343" fmla="*/ 3442301 w 6319000"/>
              <a:gd name="connsiteY343" fmla="*/ 2227912 h 6322301"/>
              <a:gd name="connsiteX344" fmla="*/ 3376333 w 6319000"/>
              <a:gd name="connsiteY344" fmla="*/ 2227912 h 6322301"/>
              <a:gd name="connsiteX345" fmla="*/ 5100343 w 6319000"/>
              <a:gd name="connsiteY345" fmla="*/ 3951922 h 6322301"/>
              <a:gd name="connsiteX346" fmla="*/ 5100343 w 6319000"/>
              <a:gd name="connsiteY346" fmla="*/ 3885956 h 6322301"/>
              <a:gd name="connsiteX347" fmla="*/ 5166311 w 6319000"/>
              <a:gd name="connsiteY347" fmla="*/ 3885956 h 6322301"/>
              <a:gd name="connsiteX348" fmla="*/ 5166311 w 6319000"/>
              <a:gd name="connsiteY348" fmla="*/ 3951922 h 6322301"/>
              <a:gd name="connsiteX349" fmla="*/ 5100343 w 6319000"/>
              <a:gd name="connsiteY349" fmla="*/ 3951922 h 6322301"/>
              <a:gd name="connsiteX350" fmla="*/ 2078227 w 6319000"/>
              <a:gd name="connsiteY350" fmla="*/ 931562 h 6322301"/>
              <a:gd name="connsiteX351" fmla="*/ 2078227 w 6319000"/>
              <a:gd name="connsiteY351" fmla="*/ 865596 h 6322301"/>
              <a:gd name="connsiteX352" fmla="*/ 2144194 w 6319000"/>
              <a:gd name="connsiteY352" fmla="*/ 865596 h 6322301"/>
              <a:gd name="connsiteX353" fmla="*/ 2144193 w 6319000"/>
              <a:gd name="connsiteY353" fmla="*/ 931562 h 6322301"/>
              <a:gd name="connsiteX354" fmla="*/ 2078227 w 6319000"/>
              <a:gd name="connsiteY354" fmla="*/ 931562 h 6322301"/>
              <a:gd name="connsiteX355" fmla="*/ 1933808 w 6319000"/>
              <a:gd name="connsiteY355" fmla="*/ 787147 h 6322301"/>
              <a:gd name="connsiteX356" fmla="*/ 1933808 w 6319000"/>
              <a:gd name="connsiteY356" fmla="*/ 721181 h 6322301"/>
              <a:gd name="connsiteX357" fmla="*/ 1999774 w 6319000"/>
              <a:gd name="connsiteY357" fmla="*/ 721181 h 6322301"/>
              <a:gd name="connsiteX358" fmla="*/ 1999774 w 6319000"/>
              <a:gd name="connsiteY358" fmla="*/ 787147 h 6322301"/>
              <a:gd name="connsiteX359" fmla="*/ 1933808 w 6319000"/>
              <a:gd name="connsiteY359" fmla="*/ 787147 h 6322301"/>
              <a:gd name="connsiteX360" fmla="*/ 2513271 w 6319000"/>
              <a:gd name="connsiteY360" fmla="*/ 1368367 h 6322301"/>
              <a:gd name="connsiteX361" fmla="*/ 2513271 w 6319000"/>
              <a:gd name="connsiteY361" fmla="*/ 1302401 h 6322301"/>
              <a:gd name="connsiteX362" fmla="*/ 2579237 w 6319000"/>
              <a:gd name="connsiteY362" fmla="*/ 1302401 h 6322301"/>
              <a:gd name="connsiteX363" fmla="*/ 2579237 w 6319000"/>
              <a:gd name="connsiteY363" fmla="*/ 1368367 h 6322301"/>
              <a:gd name="connsiteX364" fmla="*/ 2513271 w 6319000"/>
              <a:gd name="connsiteY364" fmla="*/ 1368367 h 6322301"/>
              <a:gd name="connsiteX365" fmla="*/ 2367070 w 6319000"/>
              <a:gd name="connsiteY365" fmla="*/ 1222171 h 6322301"/>
              <a:gd name="connsiteX366" fmla="*/ 2367070 w 6319000"/>
              <a:gd name="connsiteY366" fmla="*/ 1156205 h 6322301"/>
              <a:gd name="connsiteX367" fmla="*/ 2433036 w 6319000"/>
              <a:gd name="connsiteY367" fmla="*/ 1156205 h 6322301"/>
              <a:gd name="connsiteX368" fmla="*/ 2433036 w 6319000"/>
              <a:gd name="connsiteY368" fmla="*/ 1222171 h 6322301"/>
              <a:gd name="connsiteX369" fmla="*/ 2367070 w 6319000"/>
              <a:gd name="connsiteY369" fmla="*/ 1222171 h 6322301"/>
              <a:gd name="connsiteX370" fmla="*/ 2222650 w 6319000"/>
              <a:gd name="connsiteY370" fmla="*/ 1077757 h 6322301"/>
              <a:gd name="connsiteX371" fmla="*/ 2222649 w 6319000"/>
              <a:gd name="connsiteY371" fmla="*/ 1011790 h 6322301"/>
              <a:gd name="connsiteX372" fmla="*/ 2288616 w 6319000"/>
              <a:gd name="connsiteY372" fmla="*/ 1011790 h 6322301"/>
              <a:gd name="connsiteX373" fmla="*/ 2288616 w 6319000"/>
              <a:gd name="connsiteY373" fmla="*/ 1077757 h 6322301"/>
              <a:gd name="connsiteX374" fmla="*/ 2222650 w 6319000"/>
              <a:gd name="connsiteY374" fmla="*/ 1077757 h 6322301"/>
              <a:gd name="connsiteX375" fmla="*/ 2527450 w 6319000"/>
              <a:gd name="connsiteY375" fmla="*/ 1629695 h 6322301"/>
              <a:gd name="connsiteX376" fmla="*/ 2527450 w 6319000"/>
              <a:gd name="connsiteY376" fmla="*/ 1563729 h 6322301"/>
              <a:gd name="connsiteX377" fmla="*/ 2593416 w 6319000"/>
              <a:gd name="connsiteY377" fmla="*/ 1563729 h 6322301"/>
              <a:gd name="connsiteX378" fmla="*/ 2593417 w 6319000"/>
              <a:gd name="connsiteY378" fmla="*/ 1629696 h 6322301"/>
              <a:gd name="connsiteX379" fmla="*/ 2527450 w 6319000"/>
              <a:gd name="connsiteY379" fmla="*/ 1629695 h 6322301"/>
              <a:gd name="connsiteX380" fmla="*/ 2665086 w 6319000"/>
              <a:gd name="connsiteY380" fmla="*/ 1777271 h 6322301"/>
              <a:gd name="connsiteX381" fmla="*/ 2665086 w 6319000"/>
              <a:gd name="connsiteY381" fmla="*/ 1711304 h 6322301"/>
              <a:gd name="connsiteX382" fmla="*/ 2731053 w 6319000"/>
              <a:gd name="connsiteY382" fmla="*/ 1711304 h 6322301"/>
              <a:gd name="connsiteX383" fmla="*/ 2731052 w 6319000"/>
              <a:gd name="connsiteY383" fmla="*/ 1777271 h 6322301"/>
              <a:gd name="connsiteX384" fmla="*/ 2665086 w 6319000"/>
              <a:gd name="connsiteY384" fmla="*/ 1777271 h 6322301"/>
              <a:gd name="connsiteX385" fmla="*/ 2809526 w 6319000"/>
              <a:gd name="connsiteY385" fmla="*/ 1921724 h 6322301"/>
              <a:gd name="connsiteX386" fmla="*/ 2809525 w 6319000"/>
              <a:gd name="connsiteY386" fmla="*/ 1855758 h 6322301"/>
              <a:gd name="connsiteX387" fmla="*/ 2875492 w 6319000"/>
              <a:gd name="connsiteY387" fmla="*/ 1855758 h 6322301"/>
              <a:gd name="connsiteX388" fmla="*/ 2875492 w 6319000"/>
              <a:gd name="connsiteY388" fmla="*/ 1921724 h 6322301"/>
              <a:gd name="connsiteX389" fmla="*/ 2809526 w 6319000"/>
              <a:gd name="connsiteY389" fmla="*/ 1921724 h 6322301"/>
              <a:gd name="connsiteX390" fmla="*/ 2954007 w 6319000"/>
              <a:gd name="connsiteY390" fmla="*/ 2067926 h 6322301"/>
              <a:gd name="connsiteX391" fmla="*/ 2954007 w 6319000"/>
              <a:gd name="connsiteY391" fmla="*/ 2001959 h 6322301"/>
              <a:gd name="connsiteX392" fmla="*/ 3019974 w 6319000"/>
              <a:gd name="connsiteY392" fmla="*/ 2001959 h 6322301"/>
              <a:gd name="connsiteX393" fmla="*/ 3019974 w 6319000"/>
              <a:gd name="connsiteY393" fmla="*/ 2067926 h 6322301"/>
              <a:gd name="connsiteX394" fmla="*/ 2954007 w 6319000"/>
              <a:gd name="connsiteY394" fmla="*/ 2067926 h 6322301"/>
              <a:gd name="connsiteX395" fmla="*/ 4678013 w 6319000"/>
              <a:gd name="connsiteY395" fmla="*/ 3791931 h 6322301"/>
              <a:gd name="connsiteX396" fmla="*/ 4678013 w 6319000"/>
              <a:gd name="connsiteY396" fmla="*/ 3725965 h 6322301"/>
              <a:gd name="connsiteX397" fmla="*/ 4743979 w 6319000"/>
              <a:gd name="connsiteY397" fmla="*/ 3725965 h 6322301"/>
              <a:gd name="connsiteX398" fmla="*/ 4743979 w 6319000"/>
              <a:gd name="connsiteY398" fmla="*/ 3791931 h 6322301"/>
              <a:gd name="connsiteX399" fmla="*/ 4678013 w 6319000"/>
              <a:gd name="connsiteY399" fmla="*/ 3791931 h 6322301"/>
              <a:gd name="connsiteX400" fmla="*/ 1657654 w 6319000"/>
              <a:gd name="connsiteY400" fmla="*/ 771576 h 6322301"/>
              <a:gd name="connsiteX401" fmla="*/ 1657653 w 6319000"/>
              <a:gd name="connsiteY401" fmla="*/ 705610 h 6322301"/>
              <a:gd name="connsiteX402" fmla="*/ 1723620 w 6319000"/>
              <a:gd name="connsiteY402" fmla="*/ 705610 h 6322301"/>
              <a:gd name="connsiteX403" fmla="*/ 1723620 w 6319000"/>
              <a:gd name="connsiteY403" fmla="*/ 771576 h 6322301"/>
              <a:gd name="connsiteX404" fmla="*/ 1657654 w 6319000"/>
              <a:gd name="connsiteY404" fmla="*/ 771576 h 6322301"/>
              <a:gd name="connsiteX405" fmla="*/ 3389032 w 6319000"/>
              <a:gd name="connsiteY405" fmla="*/ 2502955 h 6322301"/>
              <a:gd name="connsiteX406" fmla="*/ 3389032 w 6319000"/>
              <a:gd name="connsiteY406" fmla="*/ 2436988 h 6322301"/>
              <a:gd name="connsiteX407" fmla="*/ 3454998 w 6319000"/>
              <a:gd name="connsiteY407" fmla="*/ 2436988 h 6322301"/>
              <a:gd name="connsiteX408" fmla="*/ 3454998 w 6319000"/>
              <a:gd name="connsiteY408" fmla="*/ 2502955 h 6322301"/>
              <a:gd name="connsiteX409" fmla="*/ 3389032 w 6319000"/>
              <a:gd name="connsiteY409" fmla="*/ 2502955 h 6322301"/>
              <a:gd name="connsiteX410" fmla="*/ 1367031 w 6319000"/>
              <a:gd name="connsiteY410" fmla="*/ 480964 h 6322301"/>
              <a:gd name="connsiteX411" fmla="*/ 1367031 w 6319000"/>
              <a:gd name="connsiteY411" fmla="*/ 414997 h 6322301"/>
              <a:gd name="connsiteX412" fmla="*/ 1432998 w 6319000"/>
              <a:gd name="connsiteY412" fmla="*/ 414997 h 6322301"/>
              <a:gd name="connsiteX413" fmla="*/ 1432997 w 6319000"/>
              <a:gd name="connsiteY413" fmla="*/ 480963 h 6322301"/>
              <a:gd name="connsiteX414" fmla="*/ 1367031 w 6319000"/>
              <a:gd name="connsiteY414" fmla="*/ 480964 h 6322301"/>
              <a:gd name="connsiteX415" fmla="*/ 3098410 w 6319000"/>
              <a:gd name="connsiteY415" fmla="*/ 2212342 h 6322301"/>
              <a:gd name="connsiteX416" fmla="*/ 3098410 w 6319000"/>
              <a:gd name="connsiteY416" fmla="*/ 2146376 h 6322301"/>
              <a:gd name="connsiteX417" fmla="*/ 3164376 w 6319000"/>
              <a:gd name="connsiteY417" fmla="*/ 2146376 h 6322301"/>
              <a:gd name="connsiteX418" fmla="*/ 3164376 w 6319000"/>
              <a:gd name="connsiteY418" fmla="*/ 2212342 h 6322301"/>
              <a:gd name="connsiteX419" fmla="*/ 3098410 w 6319000"/>
              <a:gd name="connsiteY419" fmla="*/ 2212342 h 6322301"/>
              <a:gd name="connsiteX420" fmla="*/ 4822414 w 6319000"/>
              <a:gd name="connsiteY420" fmla="*/ 3936347 h 6322301"/>
              <a:gd name="connsiteX421" fmla="*/ 4822415 w 6319000"/>
              <a:gd name="connsiteY421" fmla="*/ 3870381 h 6322301"/>
              <a:gd name="connsiteX422" fmla="*/ 4888381 w 6319000"/>
              <a:gd name="connsiteY422" fmla="*/ 3870380 h 6322301"/>
              <a:gd name="connsiteX423" fmla="*/ 4888380 w 6319000"/>
              <a:gd name="connsiteY423" fmla="*/ 3936347 h 6322301"/>
              <a:gd name="connsiteX424" fmla="*/ 4822414 w 6319000"/>
              <a:gd name="connsiteY424" fmla="*/ 3936347 h 6322301"/>
              <a:gd name="connsiteX425" fmla="*/ 1513222 w 6319000"/>
              <a:gd name="connsiteY425" fmla="*/ 627162 h 6322301"/>
              <a:gd name="connsiteX426" fmla="*/ 1513222 w 6319000"/>
              <a:gd name="connsiteY426" fmla="*/ 561195 h 6322301"/>
              <a:gd name="connsiteX427" fmla="*/ 1579188 w 6319000"/>
              <a:gd name="connsiteY427" fmla="*/ 561195 h 6322301"/>
              <a:gd name="connsiteX428" fmla="*/ 1579188 w 6319000"/>
              <a:gd name="connsiteY428" fmla="*/ 627161 h 6322301"/>
              <a:gd name="connsiteX429" fmla="*/ 1513222 w 6319000"/>
              <a:gd name="connsiteY429" fmla="*/ 627162 h 6322301"/>
              <a:gd name="connsiteX430" fmla="*/ 3244601 w 6319000"/>
              <a:gd name="connsiteY430" fmla="*/ 2358540 h 6322301"/>
              <a:gd name="connsiteX431" fmla="*/ 3244601 w 6319000"/>
              <a:gd name="connsiteY431" fmla="*/ 2292574 h 6322301"/>
              <a:gd name="connsiteX432" fmla="*/ 3310567 w 6319000"/>
              <a:gd name="connsiteY432" fmla="*/ 2292574 h 6322301"/>
              <a:gd name="connsiteX433" fmla="*/ 3310567 w 6319000"/>
              <a:gd name="connsiteY433" fmla="*/ 2358540 h 6322301"/>
              <a:gd name="connsiteX434" fmla="*/ 3244601 w 6319000"/>
              <a:gd name="connsiteY434" fmla="*/ 2358540 h 6322301"/>
              <a:gd name="connsiteX435" fmla="*/ 4968604 w 6319000"/>
              <a:gd name="connsiteY435" fmla="*/ 4082544 h 6322301"/>
              <a:gd name="connsiteX436" fmla="*/ 4968604 w 6319000"/>
              <a:gd name="connsiteY436" fmla="*/ 4016577 h 6322301"/>
              <a:gd name="connsiteX437" fmla="*/ 5034570 w 6319000"/>
              <a:gd name="connsiteY437" fmla="*/ 4016577 h 6322301"/>
              <a:gd name="connsiteX438" fmla="*/ 5034570 w 6319000"/>
              <a:gd name="connsiteY438" fmla="*/ 4082544 h 6322301"/>
              <a:gd name="connsiteX439" fmla="*/ 4968604 w 6319000"/>
              <a:gd name="connsiteY439" fmla="*/ 4082544 h 6322301"/>
              <a:gd name="connsiteX440" fmla="*/ 1946493 w 6319000"/>
              <a:gd name="connsiteY440" fmla="*/ 1062189 h 6322301"/>
              <a:gd name="connsiteX441" fmla="*/ 1946493 w 6319000"/>
              <a:gd name="connsiteY441" fmla="*/ 996223 h 6322301"/>
              <a:gd name="connsiteX442" fmla="*/ 2012460 w 6319000"/>
              <a:gd name="connsiteY442" fmla="*/ 996223 h 6322301"/>
              <a:gd name="connsiteX443" fmla="*/ 2012459 w 6319000"/>
              <a:gd name="connsiteY443" fmla="*/ 1062189 h 6322301"/>
              <a:gd name="connsiteX444" fmla="*/ 1946493 w 6319000"/>
              <a:gd name="connsiteY444" fmla="*/ 1062189 h 6322301"/>
              <a:gd name="connsiteX445" fmla="*/ 1802072 w 6319000"/>
              <a:gd name="connsiteY445" fmla="*/ 917773 h 6322301"/>
              <a:gd name="connsiteX446" fmla="*/ 1802071 w 6319000"/>
              <a:gd name="connsiteY446" fmla="*/ 851807 h 6322301"/>
              <a:gd name="connsiteX447" fmla="*/ 1868038 w 6319000"/>
              <a:gd name="connsiteY447" fmla="*/ 851807 h 6322301"/>
              <a:gd name="connsiteX448" fmla="*/ 1868038 w 6319000"/>
              <a:gd name="connsiteY448" fmla="*/ 917773 h 6322301"/>
              <a:gd name="connsiteX449" fmla="*/ 1802072 w 6319000"/>
              <a:gd name="connsiteY449" fmla="*/ 917773 h 6322301"/>
              <a:gd name="connsiteX450" fmla="*/ 2235334 w 6319000"/>
              <a:gd name="connsiteY450" fmla="*/ 1352798 h 6322301"/>
              <a:gd name="connsiteX451" fmla="*/ 2235334 w 6319000"/>
              <a:gd name="connsiteY451" fmla="*/ 1286831 h 6322301"/>
              <a:gd name="connsiteX452" fmla="*/ 2301302 w 6319000"/>
              <a:gd name="connsiteY452" fmla="*/ 1286831 h 6322301"/>
              <a:gd name="connsiteX453" fmla="*/ 2301303 w 6319000"/>
              <a:gd name="connsiteY453" fmla="*/ 1352798 h 6322301"/>
              <a:gd name="connsiteX454" fmla="*/ 2235334 w 6319000"/>
              <a:gd name="connsiteY454" fmla="*/ 1352798 h 6322301"/>
              <a:gd name="connsiteX455" fmla="*/ 2090915 w 6319000"/>
              <a:gd name="connsiteY455" fmla="*/ 1208386 h 6322301"/>
              <a:gd name="connsiteX456" fmla="*/ 2090915 w 6319000"/>
              <a:gd name="connsiteY456" fmla="*/ 1142419 h 6322301"/>
              <a:gd name="connsiteX457" fmla="*/ 2156881 w 6319000"/>
              <a:gd name="connsiteY457" fmla="*/ 1142419 h 6322301"/>
              <a:gd name="connsiteX458" fmla="*/ 2156881 w 6319000"/>
              <a:gd name="connsiteY458" fmla="*/ 1208385 h 6322301"/>
              <a:gd name="connsiteX459" fmla="*/ 2090915 w 6319000"/>
              <a:gd name="connsiteY459" fmla="*/ 1208386 h 6322301"/>
              <a:gd name="connsiteX460" fmla="*/ 2379749 w 6319000"/>
              <a:gd name="connsiteY460" fmla="*/ 1498994 h 6322301"/>
              <a:gd name="connsiteX461" fmla="*/ 2379749 w 6319000"/>
              <a:gd name="connsiteY461" fmla="*/ 1433028 h 6322301"/>
              <a:gd name="connsiteX462" fmla="*/ 2445715 w 6319000"/>
              <a:gd name="connsiteY462" fmla="*/ 1433028 h 6322301"/>
              <a:gd name="connsiteX463" fmla="*/ 2445715 w 6319000"/>
              <a:gd name="connsiteY463" fmla="*/ 1498994 h 6322301"/>
              <a:gd name="connsiteX464" fmla="*/ 2379749 w 6319000"/>
              <a:gd name="connsiteY464" fmla="*/ 1498994 h 6322301"/>
              <a:gd name="connsiteX465" fmla="*/ 2536367 w 6319000"/>
              <a:gd name="connsiteY465" fmla="*/ 1909611 h 6322301"/>
              <a:gd name="connsiteX466" fmla="*/ 2536367 w 6319000"/>
              <a:gd name="connsiteY466" fmla="*/ 1843644 h 6322301"/>
              <a:gd name="connsiteX467" fmla="*/ 2602333 w 6319000"/>
              <a:gd name="connsiteY467" fmla="*/ 1843644 h 6322301"/>
              <a:gd name="connsiteX468" fmla="*/ 2602333 w 6319000"/>
              <a:gd name="connsiteY468" fmla="*/ 1909611 h 6322301"/>
              <a:gd name="connsiteX469" fmla="*/ 2536367 w 6319000"/>
              <a:gd name="connsiteY469" fmla="*/ 1909611 h 6322301"/>
              <a:gd name="connsiteX470" fmla="*/ 2391949 w 6319000"/>
              <a:gd name="connsiteY470" fmla="*/ 1765196 h 6322301"/>
              <a:gd name="connsiteX471" fmla="*/ 2391949 w 6319000"/>
              <a:gd name="connsiteY471" fmla="*/ 1699230 h 6322301"/>
              <a:gd name="connsiteX472" fmla="*/ 2457916 w 6319000"/>
              <a:gd name="connsiteY472" fmla="*/ 1699230 h 6322301"/>
              <a:gd name="connsiteX473" fmla="*/ 2457916 w 6319000"/>
              <a:gd name="connsiteY473" fmla="*/ 1765196 h 6322301"/>
              <a:gd name="connsiteX474" fmla="*/ 2391949 w 6319000"/>
              <a:gd name="connsiteY474" fmla="*/ 1765196 h 6322301"/>
              <a:gd name="connsiteX475" fmla="*/ 2674077 w 6319000"/>
              <a:gd name="connsiteY475" fmla="*/ 2057218 h 6322301"/>
              <a:gd name="connsiteX476" fmla="*/ 2674077 w 6319000"/>
              <a:gd name="connsiteY476" fmla="*/ 1991251 h 6322301"/>
              <a:gd name="connsiteX477" fmla="*/ 2740043 w 6319000"/>
              <a:gd name="connsiteY477" fmla="*/ 1991251 h 6322301"/>
              <a:gd name="connsiteX478" fmla="*/ 2740043 w 6319000"/>
              <a:gd name="connsiteY478" fmla="*/ 2057218 h 6322301"/>
              <a:gd name="connsiteX479" fmla="*/ 2674077 w 6319000"/>
              <a:gd name="connsiteY479" fmla="*/ 2057218 h 6322301"/>
              <a:gd name="connsiteX480" fmla="*/ 1231545 w 6319000"/>
              <a:gd name="connsiteY480" fmla="*/ 616462 h 6322301"/>
              <a:gd name="connsiteX481" fmla="*/ 1231545 w 6319000"/>
              <a:gd name="connsiteY481" fmla="*/ 550496 h 6322301"/>
              <a:gd name="connsiteX482" fmla="*/ 1297512 w 6319000"/>
              <a:gd name="connsiteY482" fmla="*/ 550496 h 6322301"/>
              <a:gd name="connsiteX483" fmla="*/ 1297512 w 6319000"/>
              <a:gd name="connsiteY483" fmla="*/ 616462 h 6322301"/>
              <a:gd name="connsiteX484" fmla="*/ 1231545 w 6319000"/>
              <a:gd name="connsiteY484" fmla="*/ 616462 h 6322301"/>
              <a:gd name="connsiteX485" fmla="*/ 2962924 w 6319000"/>
              <a:gd name="connsiteY485" fmla="*/ 2347841 h 6322301"/>
              <a:gd name="connsiteX486" fmla="*/ 2962924 w 6319000"/>
              <a:gd name="connsiteY486" fmla="*/ 2281874 h 6322301"/>
              <a:gd name="connsiteX487" fmla="*/ 3028890 w 6319000"/>
              <a:gd name="connsiteY487" fmla="*/ 2281874 h 6322301"/>
              <a:gd name="connsiteX488" fmla="*/ 3028890 w 6319000"/>
              <a:gd name="connsiteY488" fmla="*/ 2347841 h 6322301"/>
              <a:gd name="connsiteX489" fmla="*/ 2962924 w 6319000"/>
              <a:gd name="connsiteY489" fmla="*/ 2347841 h 6322301"/>
              <a:gd name="connsiteX490" fmla="*/ 4686929 w 6319000"/>
              <a:gd name="connsiteY490" fmla="*/ 4071845 h 6322301"/>
              <a:gd name="connsiteX491" fmla="*/ 4686929 w 6319000"/>
              <a:gd name="connsiteY491" fmla="*/ 4005879 h 6322301"/>
              <a:gd name="connsiteX492" fmla="*/ 4752895 w 6319000"/>
              <a:gd name="connsiteY492" fmla="*/ 4005879 h 6322301"/>
              <a:gd name="connsiteX493" fmla="*/ 4752895 w 6319000"/>
              <a:gd name="connsiteY493" fmla="*/ 4071845 h 6322301"/>
              <a:gd name="connsiteX494" fmla="*/ 4686929 w 6319000"/>
              <a:gd name="connsiteY494" fmla="*/ 4071845 h 6322301"/>
              <a:gd name="connsiteX495" fmla="*/ 2818469 w 6319000"/>
              <a:gd name="connsiteY495" fmla="*/ 2203427 h 6322301"/>
              <a:gd name="connsiteX496" fmla="*/ 2818469 w 6319000"/>
              <a:gd name="connsiteY496" fmla="*/ 2137461 h 6322301"/>
              <a:gd name="connsiteX497" fmla="*/ 2884435 w 6319000"/>
              <a:gd name="connsiteY497" fmla="*/ 2137461 h 6322301"/>
              <a:gd name="connsiteX498" fmla="*/ 2884435 w 6319000"/>
              <a:gd name="connsiteY498" fmla="*/ 2203427 h 6322301"/>
              <a:gd name="connsiteX499" fmla="*/ 2818469 w 6319000"/>
              <a:gd name="connsiteY499" fmla="*/ 2203427 h 6322301"/>
              <a:gd name="connsiteX500" fmla="*/ 1810985 w 6319000"/>
              <a:gd name="connsiteY500" fmla="*/ 1197691 h 6322301"/>
              <a:gd name="connsiteX501" fmla="*/ 1810985 w 6319000"/>
              <a:gd name="connsiteY501" fmla="*/ 1131724 h 6322301"/>
              <a:gd name="connsiteX502" fmla="*/ 1876951 w 6319000"/>
              <a:gd name="connsiteY502" fmla="*/ 1131724 h 6322301"/>
              <a:gd name="connsiteX503" fmla="*/ 1876951 w 6319000"/>
              <a:gd name="connsiteY503" fmla="*/ 1197690 h 6322301"/>
              <a:gd name="connsiteX504" fmla="*/ 1810985 w 6319000"/>
              <a:gd name="connsiteY504" fmla="*/ 1197691 h 6322301"/>
              <a:gd name="connsiteX505" fmla="*/ 1520365 w 6319000"/>
              <a:gd name="connsiteY505" fmla="*/ 907076 h 6322301"/>
              <a:gd name="connsiteX506" fmla="*/ 1520364 w 6319000"/>
              <a:gd name="connsiteY506" fmla="*/ 841110 h 6322301"/>
              <a:gd name="connsiteX507" fmla="*/ 1586331 w 6319000"/>
              <a:gd name="connsiteY507" fmla="*/ 841110 h 6322301"/>
              <a:gd name="connsiteX508" fmla="*/ 1586331 w 6319000"/>
              <a:gd name="connsiteY508" fmla="*/ 907076 h 6322301"/>
              <a:gd name="connsiteX509" fmla="*/ 1520365 w 6319000"/>
              <a:gd name="connsiteY509" fmla="*/ 907076 h 6322301"/>
              <a:gd name="connsiteX510" fmla="*/ 1375929 w 6319000"/>
              <a:gd name="connsiteY510" fmla="*/ 762660 h 6322301"/>
              <a:gd name="connsiteX511" fmla="*/ 1375929 w 6319000"/>
              <a:gd name="connsiteY511" fmla="*/ 696694 h 6322301"/>
              <a:gd name="connsiteX512" fmla="*/ 1441895 w 6319000"/>
              <a:gd name="connsiteY512" fmla="*/ 696694 h 6322301"/>
              <a:gd name="connsiteX513" fmla="*/ 1441895 w 6319000"/>
              <a:gd name="connsiteY513" fmla="*/ 762660 h 6322301"/>
              <a:gd name="connsiteX514" fmla="*/ 1375929 w 6319000"/>
              <a:gd name="connsiteY514" fmla="*/ 762660 h 6322301"/>
              <a:gd name="connsiteX515" fmla="*/ 3107307 w 6319000"/>
              <a:gd name="connsiteY515" fmla="*/ 2494039 h 6322301"/>
              <a:gd name="connsiteX516" fmla="*/ 3107307 w 6319000"/>
              <a:gd name="connsiteY516" fmla="*/ 2428072 h 6322301"/>
              <a:gd name="connsiteX517" fmla="*/ 3173274 w 6319000"/>
              <a:gd name="connsiteY517" fmla="*/ 2428072 h 6322301"/>
              <a:gd name="connsiteX518" fmla="*/ 3173274 w 6319000"/>
              <a:gd name="connsiteY518" fmla="*/ 2494039 h 6322301"/>
              <a:gd name="connsiteX519" fmla="*/ 3107307 w 6319000"/>
              <a:gd name="connsiteY519" fmla="*/ 2494039 h 6322301"/>
              <a:gd name="connsiteX520" fmla="*/ 4831311 w 6319000"/>
              <a:gd name="connsiteY520" fmla="*/ 4218042 h 6322301"/>
              <a:gd name="connsiteX521" fmla="*/ 4831311 w 6319000"/>
              <a:gd name="connsiteY521" fmla="*/ 4152076 h 6322301"/>
              <a:gd name="connsiteX522" fmla="*/ 4897277 w 6319000"/>
              <a:gd name="connsiteY522" fmla="*/ 4152076 h 6322301"/>
              <a:gd name="connsiteX523" fmla="*/ 4897277 w 6319000"/>
              <a:gd name="connsiteY523" fmla="*/ 4218042 h 6322301"/>
              <a:gd name="connsiteX524" fmla="*/ 4831311 w 6319000"/>
              <a:gd name="connsiteY524" fmla="*/ 4218042 h 6322301"/>
              <a:gd name="connsiteX525" fmla="*/ 2099829 w 6319000"/>
              <a:gd name="connsiteY525" fmla="*/ 1488297 h 6322301"/>
              <a:gd name="connsiteX526" fmla="*/ 2099828 w 6319000"/>
              <a:gd name="connsiteY526" fmla="*/ 1422330 h 6322301"/>
              <a:gd name="connsiteX527" fmla="*/ 2165795 w 6319000"/>
              <a:gd name="connsiteY527" fmla="*/ 1422330 h 6322301"/>
              <a:gd name="connsiteX528" fmla="*/ 2165795 w 6319000"/>
              <a:gd name="connsiteY528" fmla="*/ 1488296 h 6322301"/>
              <a:gd name="connsiteX529" fmla="*/ 2099829 w 6319000"/>
              <a:gd name="connsiteY529" fmla="*/ 1488297 h 6322301"/>
              <a:gd name="connsiteX530" fmla="*/ 1955406 w 6319000"/>
              <a:gd name="connsiteY530" fmla="*/ 1343883 h 6322301"/>
              <a:gd name="connsiteX531" fmla="*/ 1955406 w 6319000"/>
              <a:gd name="connsiteY531" fmla="*/ 1277916 h 6322301"/>
              <a:gd name="connsiteX532" fmla="*/ 2021373 w 6319000"/>
              <a:gd name="connsiteY532" fmla="*/ 1277916 h 6322301"/>
              <a:gd name="connsiteX533" fmla="*/ 2021372 w 6319000"/>
              <a:gd name="connsiteY533" fmla="*/ 1343883 h 6322301"/>
              <a:gd name="connsiteX534" fmla="*/ 1955406 w 6319000"/>
              <a:gd name="connsiteY534" fmla="*/ 1343883 h 6322301"/>
              <a:gd name="connsiteX535" fmla="*/ 1664783 w 6319000"/>
              <a:gd name="connsiteY535" fmla="*/ 1053274 h 6322301"/>
              <a:gd name="connsiteX536" fmla="*/ 1664783 w 6319000"/>
              <a:gd name="connsiteY536" fmla="*/ 987307 h 6322301"/>
              <a:gd name="connsiteX537" fmla="*/ 1730750 w 6319000"/>
              <a:gd name="connsiteY537" fmla="*/ 987308 h 6322301"/>
              <a:gd name="connsiteX538" fmla="*/ 1730749 w 6319000"/>
              <a:gd name="connsiteY538" fmla="*/ 1053274 h 6322301"/>
              <a:gd name="connsiteX539" fmla="*/ 1664783 w 6319000"/>
              <a:gd name="connsiteY539" fmla="*/ 1053274 h 6322301"/>
              <a:gd name="connsiteX540" fmla="*/ 2244246 w 6319000"/>
              <a:gd name="connsiteY540" fmla="*/ 1634493 h 6322301"/>
              <a:gd name="connsiteX541" fmla="*/ 2244246 w 6319000"/>
              <a:gd name="connsiteY541" fmla="*/ 1568527 h 6322301"/>
              <a:gd name="connsiteX542" fmla="*/ 2310214 w 6319000"/>
              <a:gd name="connsiteY542" fmla="*/ 1568527 h 6322301"/>
              <a:gd name="connsiteX543" fmla="*/ 2310214 w 6319000"/>
              <a:gd name="connsiteY543" fmla="*/ 1634493 h 6322301"/>
              <a:gd name="connsiteX544" fmla="*/ 2244246 w 6319000"/>
              <a:gd name="connsiteY544" fmla="*/ 1634493 h 6322301"/>
              <a:gd name="connsiteX545" fmla="*/ 5699628 w 6319000"/>
              <a:gd name="connsiteY545" fmla="*/ 5089875 h 6322301"/>
              <a:gd name="connsiteX546" fmla="*/ 5699628 w 6319000"/>
              <a:gd name="connsiteY546" fmla="*/ 5023909 h 6322301"/>
              <a:gd name="connsiteX547" fmla="*/ 5765596 w 6319000"/>
              <a:gd name="connsiteY547" fmla="*/ 5023909 h 6322301"/>
              <a:gd name="connsiteX548" fmla="*/ 5765596 w 6319000"/>
              <a:gd name="connsiteY548" fmla="*/ 5089875 h 6322301"/>
              <a:gd name="connsiteX549" fmla="*/ 5699628 w 6319000"/>
              <a:gd name="connsiteY549" fmla="*/ 5089875 h 6322301"/>
              <a:gd name="connsiteX550" fmla="*/ 2399085 w 6319000"/>
              <a:gd name="connsiteY550" fmla="*/ 2045111 h 6322301"/>
              <a:gd name="connsiteX551" fmla="*/ 2399085 w 6319000"/>
              <a:gd name="connsiteY551" fmla="*/ 1979145 h 6322301"/>
              <a:gd name="connsiteX552" fmla="*/ 2465051 w 6319000"/>
              <a:gd name="connsiteY552" fmla="*/ 1979144 h 6322301"/>
              <a:gd name="connsiteX553" fmla="*/ 2465051 w 6319000"/>
              <a:gd name="connsiteY553" fmla="*/ 2045111 h 6322301"/>
              <a:gd name="connsiteX554" fmla="*/ 2399085 w 6319000"/>
              <a:gd name="connsiteY554" fmla="*/ 2045111 h 6322301"/>
              <a:gd name="connsiteX555" fmla="*/ 2545279 w 6319000"/>
              <a:gd name="connsiteY555" fmla="*/ 2191305 h 6322301"/>
              <a:gd name="connsiteX556" fmla="*/ 2545279 w 6319000"/>
              <a:gd name="connsiteY556" fmla="*/ 2125339 h 6322301"/>
              <a:gd name="connsiteX557" fmla="*/ 2611245 w 6319000"/>
              <a:gd name="connsiteY557" fmla="*/ 2125339 h 6322301"/>
              <a:gd name="connsiteX558" fmla="*/ 2611246 w 6319000"/>
              <a:gd name="connsiteY558" fmla="*/ 2191305 h 6322301"/>
              <a:gd name="connsiteX559" fmla="*/ 2545279 w 6319000"/>
              <a:gd name="connsiteY559" fmla="*/ 2191305 h 6322301"/>
              <a:gd name="connsiteX560" fmla="*/ 2254665 w 6319000"/>
              <a:gd name="connsiteY560" fmla="*/ 1900697 h 6322301"/>
              <a:gd name="connsiteX561" fmla="*/ 2254665 w 6319000"/>
              <a:gd name="connsiteY561" fmla="*/ 1834731 h 6322301"/>
              <a:gd name="connsiteX562" fmla="*/ 2320632 w 6319000"/>
              <a:gd name="connsiteY562" fmla="*/ 1834731 h 6322301"/>
              <a:gd name="connsiteX563" fmla="*/ 2320632 w 6319000"/>
              <a:gd name="connsiteY563" fmla="*/ 1900697 h 6322301"/>
              <a:gd name="connsiteX564" fmla="*/ 2254665 w 6319000"/>
              <a:gd name="connsiteY564" fmla="*/ 1900697 h 6322301"/>
              <a:gd name="connsiteX565" fmla="*/ 1096045 w 6319000"/>
              <a:gd name="connsiteY565" fmla="*/ 751962 h 6322301"/>
              <a:gd name="connsiteX566" fmla="*/ 1096045 w 6319000"/>
              <a:gd name="connsiteY566" fmla="*/ 685996 h 6322301"/>
              <a:gd name="connsiteX567" fmla="*/ 1162012 w 6319000"/>
              <a:gd name="connsiteY567" fmla="*/ 685996 h 6322301"/>
              <a:gd name="connsiteX568" fmla="*/ 1162011 w 6319000"/>
              <a:gd name="connsiteY568" fmla="*/ 751962 h 6322301"/>
              <a:gd name="connsiteX569" fmla="*/ 1096045 w 6319000"/>
              <a:gd name="connsiteY569" fmla="*/ 751962 h 6322301"/>
              <a:gd name="connsiteX570" fmla="*/ 2827424 w 6319000"/>
              <a:gd name="connsiteY570" fmla="*/ 2483341 h 6322301"/>
              <a:gd name="connsiteX571" fmla="*/ 2827424 w 6319000"/>
              <a:gd name="connsiteY571" fmla="*/ 2417374 h 6322301"/>
              <a:gd name="connsiteX572" fmla="*/ 2893390 w 6319000"/>
              <a:gd name="connsiteY572" fmla="*/ 2417374 h 6322301"/>
              <a:gd name="connsiteX573" fmla="*/ 2893390 w 6319000"/>
              <a:gd name="connsiteY573" fmla="*/ 2483341 h 6322301"/>
              <a:gd name="connsiteX574" fmla="*/ 2827424 w 6319000"/>
              <a:gd name="connsiteY574" fmla="*/ 2483341 h 6322301"/>
              <a:gd name="connsiteX575" fmla="*/ 2682968 w 6319000"/>
              <a:gd name="connsiteY575" fmla="*/ 2338922 h 6322301"/>
              <a:gd name="connsiteX576" fmla="*/ 2682968 w 6319000"/>
              <a:gd name="connsiteY576" fmla="*/ 2272956 h 6322301"/>
              <a:gd name="connsiteX577" fmla="*/ 2748935 w 6319000"/>
              <a:gd name="connsiteY577" fmla="*/ 2272956 h 6322301"/>
              <a:gd name="connsiteX578" fmla="*/ 2748935 w 6319000"/>
              <a:gd name="connsiteY578" fmla="*/ 2338922 h 6322301"/>
              <a:gd name="connsiteX579" fmla="*/ 2682968 w 6319000"/>
              <a:gd name="connsiteY579" fmla="*/ 2338922 h 6322301"/>
              <a:gd name="connsiteX580" fmla="*/ 1384867 w 6319000"/>
              <a:gd name="connsiteY580" fmla="*/ 1042577 h 6322301"/>
              <a:gd name="connsiteX581" fmla="*/ 1384866 w 6319000"/>
              <a:gd name="connsiteY581" fmla="*/ 976610 h 6322301"/>
              <a:gd name="connsiteX582" fmla="*/ 1450833 w 6319000"/>
              <a:gd name="connsiteY582" fmla="*/ 976610 h 6322301"/>
              <a:gd name="connsiteX583" fmla="*/ 1450833 w 6319000"/>
              <a:gd name="connsiteY583" fmla="*/ 1042577 h 6322301"/>
              <a:gd name="connsiteX584" fmla="*/ 1384867 w 6319000"/>
              <a:gd name="connsiteY584" fmla="*/ 1042577 h 6322301"/>
              <a:gd name="connsiteX585" fmla="*/ 1240429 w 6319000"/>
              <a:gd name="connsiteY585" fmla="*/ 898159 h 6322301"/>
              <a:gd name="connsiteX586" fmla="*/ 1240429 w 6319000"/>
              <a:gd name="connsiteY586" fmla="*/ 832193 h 6322301"/>
              <a:gd name="connsiteX587" fmla="*/ 1306398 w 6319000"/>
              <a:gd name="connsiteY587" fmla="*/ 832193 h 6322301"/>
              <a:gd name="connsiteX588" fmla="*/ 1306398 w 6319000"/>
              <a:gd name="connsiteY588" fmla="*/ 898159 h 6322301"/>
              <a:gd name="connsiteX589" fmla="*/ 1240429 w 6319000"/>
              <a:gd name="connsiteY589" fmla="*/ 898159 h 6322301"/>
              <a:gd name="connsiteX590" fmla="*/ 2971808 w 6319000"/>
              <a:gd name="connsiteY590" fmla="*/ 2629538 h 6322301"/>
              <a:gd name="connsiteX591" fmla="*/ 2971808 w 6319000"/>
              <a:gd name="connsiteY591" fmla="*/ 2563572 h 6322301"/>
              <a:gd name="connsiteX592" fmla="*/ 3037776 w 6319000"/>
              <a:gd name="connsiteY592" fmla="*/ 2563572 h 6322301"/>
              <a:gd name="connsiteX593" fmla="*/ 3037776 w 6319000"/>
              <a:gd name="connsiteY593" fmla="*/ 2629538 h 6322301"/>
              <a:gd name="connsiteX594" fmla="*/ 2971808 w 6319000"/>
              <a:gd name="connsiteY594" fmla="*/ 2629538 h 6322301"/>
              <a:gd name="connsiteX595" fmla="*/ 1673702 w 6319000"/>
              <a:gd name="connsiteY595" fmla="*/ 1333189 h 6322301"/>
              <a:gd name="connsiteX596" fmla="*/ 1673702 w 6319000"/>
              <a:gd name="connsiteY596" fmla="*/ 1267222 h 6322301"/>
              <a:gd name="connsiteX597" fmla="*/ 1739668 w 6319000"/>
              <a:gd name="connsiteY597" fmla="*/ 1267222 h 6322301"/>
              <a:gd name="connsiteX598" fmla="*/ 1739668 w 6319000"/>
              <a:gd name="connsiteY598" fmla="*/ 1333188 h 6322301"/>
              <a:gd name="connsiteX599" fmla="*/ 1673702 w 6319000"/>
              <a:gd name="connsiteY599" fmla="*/ 1333189 h 6322301"/>
              <a:gd name="connsiteX600" fmla="*/ 1529283 w 6319000"/>
              <a:gd name="connsiteY600" fmla="*/ 1188773 h 6322301"/>
              <a:gd name="connsiteX601" fmla="*/ 1529282 w 6319000"/>
              <a:gd name="connsiteY601" fmla="*/ 1122807 h 6322301"/>
              <a:gd name="connsiteX602" fmla="*/ 1595249 w 6319000"/>
              <a:gd name="connsiteY602" fmla="*/ 1122807 h 6322301"/>
              <a:gd name="connsiteX603" fmla="*/ 1595249 w 6319000"/>
              <a:gd name="connsiteY603" fmla="*/ 1188773 h 6322301"/>
              <a:gd name="connsiteX604" fmla="*/ 1529283 w 6319000"/>
              <a:gd name="connsiteY604" fmla="*/ 1188773 h 6322301"/>
              <a:gd name="connsiteX605" fmla="*/ 2108746 w 6319000"/>
              <a:gd name="connsiteY605" fmla="*/ 1769993 h 6322301"/>
              <a:gd name="connsiteX606" fmla="*/ 2108746 w 6319000"/>
              <a:gd name="connsiteY606" fmla="*/ 1704027 h 6322301"/>
              <a:gd name="connsiteX607" fmla="*/ 2174712 w 6319000"/>
              <a:gd name="connsiteY607" fmla="*/ 1704027 h 6322301"/>
              <a:gd name="connsiteX608" fmla="*/ 2174712 w 6319000"/>
              <a:gd name="connsiteY608" fmla="*/ 1769993 h 6322301"/>
              <a:gd name="connsiteX609" fmla="*/ 2108746 w 6319000"/>
              <a:gd name="connsiteY609" fmla="*/ 1769993 h 6322301"/>
              <a:gd name="connsiteX610" fmla="*/ 5564128 w 6319000"/>
              <a:gd name="connsiteY610" fmla="*/ 5225375 h 6322301"/>
              <a:gd name="connsiteX611" fmla="*/ 5564128 w 6319000"/>
              <a:gd name="connsiteY611" fmla="*/ 5159409 h 6322301"/>
              <a:gd name="connsiteX612" fmla="*/ 5630095 w 6319000"/>
              <a:gd name="connsiteY612" fmla="*/ 5159409 h 6322301"/>
              <a:gd name="connsiteX613" fmla="*/ 5630095 w 6319000"/>
              <a:gd name="connsiteY613" fmla="*/ 5225375 h 6322301"/>
              <a:gd name="connsiteX614" fmla="*/ 5564128 w 6319000"/>
              <a:gd name="connsiteY614" fmla="*/ 5225375 h 6322301"/>
              <a:gd name="connsiteX615" fmla="*/ 1962545 w 6319000"/>
              <a:gd name="connsiteY615" fmla="*/ 1623797 h 6322301"/>
              <a:gd name="connsiteX616" fmla="*/ 1962544 w 6319000"/>
              <a:gd name="connsiteY616" fmla="*/ 1557831 h 6322301"/>
              <a:gd name="connsiteX617" fmla="*/ 2028511 w 6319000"/>
              <a:gd name="connsiteY617" fmla="*/ 1557831 h 6322301"/>
              <a:gd name="connsiteX618" fmla="*/ 2028511 w 6319000"/>
              <a:gd name="connsiteY618" fmla="*/ 1623797 h 6322301"/>
              <a:gd name="connsiteX619" fmla="*/ 1962545 w 6319000"/>
              <a:gd name="connsiteY619" fmla="*/ 1623797 h 6322301"/>
              <a:gd name="connsiteX620" fmla="*/ 1818124 w 6319000"/>
              <a:gd name="connsiteY620" fmla="*/ 1479383 h 6322301"/>
              <a:gd name="connsiteX621" fmla="*/ 1818124 w 6319000"/>
              <a:gd name="connsiteY621" fmla="*/ 1413416 h 6322301"/>
              <a:gd name="connsiteX622" fmla="*/ 1884091 w 6319000"/>
              <a:gd name="connsiteY622" fmla="*/ 1413417 h 6322301"/>
              <a:gd name="connsiteX623" fmla="*/ 1884091 w 6319000"/>
              <a:gd name="connsiteY623" fmla="*/ 1479383 h 6322301"/>
              <a:gd name="connsiteX624" fmla="*/ 1818124 w 6319000"/>
              <a:gd name="connsiteY624" fmla="*/ 1479383 h 6322301"/>
              <a:gd name="connsiteX625" fmla="*/ 2263584 w 6319000"/>
              <a:gd name="connsiteY625" fmla="*/ 2180611 h 6322301"/>
              <a:gd name="connsiteX626" fmla="*/ 2263584 w 6319000"/>
              <a:gd name="connsiteY626" fmla="*/ 2114645 h 6322301"/>
              <a:gd name="connsiteX627" fmla="*/ 2329550 w 6319000"/>
              <a:gd name="connsiteY627" fmla="*/ 2114645 h 6322301"/>
              <a:gd name="connsiteX628" fmla="*/ 2329550 w 6319000"/>
              <a:gd name="connsiteY628" fmla="*/ 2180612 h 6322301"/>
              <a:gd name="connsiteX629" fmla="*/ 2263584 w 6319000"/>
              <a:gd name="connsiteY629" fmla="*/ 2180611 h 6322301"/>
              <a:gd name="connsiteX630" fmla="*/ 2119167 w 6319000"/>
              <a:gd name="connsiteY630" fmla="*/ 2036196 h 6322301"/>
              <a:gd name="connsiteX631" fmla="*/ 2119167 w 6319000"/>
              <a:gd name="connsiteY631" fmla="*/ 1970229 h 6322301"/>
              <a:gd name="connsiteX632" fmla="*/ 2185133 w 6319000"/>
              <a:gd name="connsiteY632" fmla="*/ 1970229 h 6322301"/>
              <a:gd name="connsiteX633" fmla="*/ 2185133 w 6319000"/>
              <a:gd name="connsiteY633" fmla="*/ 2036196 h 6322301"/>
              <a:gd name="connsiteX634" fmla="*/ 2119167 w 6319000"/>
              <a:gd name="connsiteY634" fmla="*/ 2036196 h 6322301"/>
              <a:gd name="connsiteX635" fmla="*/ 2407996 w 6319000"/>
              <a:gd name="connsiteY635" fmla="*/ 2326806 h 6322301"/>
              <a:gd name="connsiteX636" fmla="*/ 2407997 w 6319000"/>
              <a:gd name="connsiteY636" fmla="*/ 2260840 h 6322301"/>
              <a:gd name="connsiteX637" fmla="*/ 2473963 w 6319000"/>
              <a:gd name="connsiteY637" fmla="*/ 2260839 h 6322301"/>
              <a:gd name="connsiteX638" fmla="*/ 2473963 w 6319000"/>
              <a:gd name="connsiteY638" fmla="*/ 2326806 h 6322301"/>
              <a:gd name="connsiteX639" fmla="*/ 2407996 w 6319000"/>
              <a:gd name="connsiteY639" fmla="*/ 2326806 h 6322301"/>
              <a:gd name="connsiteX640" fmla="*/ 2552402 w 6319000"/>
              <a:gd name="connsiteY640" fmla="*/ 2471220 h 6322301"/>
              <a:gd name="connsiteX641" fmla="*/ 2552402 w 6319000"/>
              <a:gd name="connsiteY641" fmla="*/ 2405254 h 6322301"/>
              <a:gd name="connsiteX642" fmla="*/ 2618369 w 6319000"/>
              <a:gd name="connsiteY642" fmla="*/ 2405254 h 6322301"/>
              <a:gd name="connsiteX643" fmla="*/ 2618369 w 6319000"/>
              <a:gd name="connsiteY643" fmla="*/ 2471220 h 6322301"/>
              <a:gd name="connsiteX644" fmla="*/ 2552402 w 6319000"/>
              <a:gd name="connsiteY644" fmla="*/ 2471220 h 6322301"/>
              <a:gd name="connsiteX645" fmla="*/ 958762 w 6319000"/>
              <a:gd name="connsiteY645" fmla="*/ 887463 h 6322301"/>
              <a:gd name="connsiteX646" fmla="*/ 958763 w 6319000"/>
              <a:gd name="connsiteY646" fmla="*/ 821497 h 6322301"/>
              <a:gd name="connsiteX647" fmla="*/ 1024729 w 6319000"/>
              <a:gd name="connsiteY647" fmla="*/ 821497 h 6322301"/>
              <a:gd name="connsiteX648" fmla="*/ 1024729 w 6319000"/>
              <a:gd name="connsiteY648" fmla="*/ 887463 h 6322301"/>
              <a:gd name="connsiteX649" fmla="*/ 958762 w 6319000"/>
              <a:gd name="connsiteY649" fmla="*/ 887463 h 6322301"/>
              <a:gd name="connsiteX650" fmla="*/ 2690141 w 6319000"/>
              <a:gd name="connsiteY650" fmla="*/ 2618842 h 6322301"/>
              <a:gd name="connsiteX651" fmla="*/ 2690141 w 6319000"/>
              <a:gd name="connsiteY651" fmla="*/ 2552875 h 6322301"/>
              <a:gd name="connsiteX652" fmla="*/ 2756108 w 6319000"/>
              <a:gd name="connsiteY652" fmla="*/ 2552876 h 6322301"/>
              <a:gd name="connsiteX653" fmla="*/ 2756108 w 6319000"/>
              <a:gd name="connsiteY653" fmla="*/ 2618842 h 6322301"/>
              <a:gd name="connsiteX654" fmla="*/ 2690141 w 6319000"/>
              <a:gd name="connsiteY654" fmla="*/ 2618842 h 6322301"/>
              <a:gd name="connsiteX655" fmla="*/ 1249367 w 6319000"/>
              <a:gd name="connsiteY655" fmla="*/ 1178075 h 6322301"/>
              <a:gd name="connsiteX656" fmla="*/ 1249367 w 6319000"/>
              <a:gd name="connsiteY656" fmla="*/ 1112109 h 6322301"/>
              <a:gd name="connsiteX657" fmla="*/ 1315335 w 6319000"/>
              <a:gd name="connsiteY657" fmla="*/ 1112109 h 6322301"/>
              <a:gd name="connsiteX658" fmla="*/ 1315335 w 6319000"/>
              <a:gd name="connsiteY658" fmla="*/ 1178075 h 6322301"/>
              <a:gd name="connsiteX659" fmla="*/ 1249367 w 6319000"/>
              <a:gd name="connsiteY659" fmla="*/ 1178075 h 6322301"/>
              <a:gd name="connsiteX660" fmla="*/ 1104929 w 6319000"/>
              <a:gd name="connsiteY660" fmla="*/ 1033660 h 6322301"/>
              <a:gd name="connsiteX661" fmla="*/ 1104929 w 6319000"/>
              <a:gd name="connsiteY661" fmla="*/ 967693 h 6322301"/>
              <a:gd name="connsiteX662" fmla="*/ 1170896 w 6319000"/>
              <a:gd name="connsiteY662" fmla="*/ 967693 h 6322301"/>
              <a:gd name="connsiteX663" fmla="*/ 1170896 w 6319000"/>
              <a:gd name="connsiteY663" fmla="*/ 1033659 h 6322301"/>
              <a:gd name="connsiteX664" fmla="*/ 1104929 w 6319000"/>
              <a:gd name="connsiteY664" fmla="*/ 1033660 h 6322301"/>
              <a:gd name="connsiteX665" fmla="*/ 2836308 w 6319000"/>
              <a:gd name="connsiteY665" fmla="*/ 2765038 h 6322301"/>
              <a:gd name="connsiteX666" fmla="*/ 2836308 w 6319000"/>
              <a:gd name="connsiteY666" fmla="*/ 2699072 h 6322301"/>
              <a:gd name="connsiteX667" fmla="*/ 2902274 w 6319000"/>
              <a:gd name="connsiteY667" fmla="*/ 2699072 h 6322301"/>
              <a:gd name="connsiteX668" fmla="*/ 2902274 w 6319000"/>
              <a:gd name="connsiteY668" fmla="*/ 2765038 h 6322301"/>
              <a:gd name="connsiteX669" fmla="*/ 2836308 w 6319000"/>
              <a:gd name="connsiteY669" fmla="*/ 2765038 h 6322301"/>
              <a:gd name="connsiteX670" fmla="*/ 1393784 w 6319000"/>
              <a:gd name="connsiteY670" fmla="*/ 1324273 h 6322301"/>
              <a:gd name="connsiteX671" fmla="*/ 1393784 w 6319000"/>
              <a:gd name="connsiteY671" fmla="*/ 1258307 h 6322301"/>
              <a:gd name="connsiteX672" fmla="*/ 1459750 w 6319000"/>
              <a:gd name="connsiteY672" fmla="*/ 1258307 h 6322301"/>
              <a:gd name="connsiteX673" fmla="*/ 1459750 w 6319000"/>
              <a:gd name="connsiteY673" fmla="*/ 1324273 h 6322301"/>
              <a:gd name="connsiteX674" fmla="*/ 1393784 w 6319000"/>
              <a:gd name="connsiteY674" fmla="*/ 1324273 h 6322301"/>
              <a:gd name="connsiteX675" fmla="*/ 1538200 w 6319000"/>
              <a:gd name="connsiteY675" fmla="*/ 1468689 h 6322301"/>
              <a:gd name="connsiteX676" fmla="*/ 1538200 w 6319000"/>
              <a:gd name="connsiteY676" fmla="*/ 1402723 h 6322301"/>
              <a:gd name="connsiteX677" fmla="*/ 1604166 w 6319000"/>
              <a:gd name="connsiteY677" fmla="*/ 1402723 h 6322301"/>
              <a:gd name="connsiteX678" fmla="*/ 1604166 w 6319000"/>
              <a:gd name="connsiteY678" fmla="*/ 1468690 h 6322301"/>
              <a:gd name="connsiteX679" fmla="*/ 1538200 w 6319000"/>
              <a:gd name="connsiteY679" fmla="*/ 1468689 h 6322301"/>
              <a:gd name="connsiteX680" fmla="*/ 1827047 w 6319000"/>
              <a:gd name="connsiteY680" fmla="*/ 1759298 h 6322301"/>
              <a:gd name="connsiteX681" fmla="*/ 1827047 w 6319000"/>
              <a:gd name="connsiteY681" fmla="*/ 1693331 h 6322301"/>
              <a:gd name="connsiteX682" fmla="*/ 1893014 w 6319000"/>
              <a:gd name="connsiteY682" fmla="*/ 1693331 h 6322301"/>
              <a:gd name="connsiteX683" fmla="*/ 1893014 w 6319000"/>
              <a:gd name="connsiteY683" fmla="*/ 1759298 h 6322301"/>
              <a:gd name="connsiteX684" fmla="*/ 1827047 w 6319000"/>
              <a:gd name="connsiteY684" fmla="*/ 1759298 h 6322301"/>
              <a:gd name="connsiteX685" fmla="*/ 3558412 w 6319000"/>
              <a:gd name="connsiteY685" fmla="*/ 3490663 h 6322301"/>
              <a:gd name="connsiteX686" fmla="*/ 3558414 w 6319000"/>
              <a:gd name="connsiteY686" fmla="*/ 3424698 h 6322301"/>
              <a:gd name="connsiteX687" fmla="*/ 3624379 w 6319000"/>
              <a:gd name="connsiteY687" fmla="*/ 3424696 h 6322301"/>
              <a:gd name="connsiteX688" fmla="*/ 3624378 w 6319000"/>
              <a:gd name="connsiteY688" fmla="*/ 3490662 h 6322301"/>
              <a:gd name="connsiteX689" fmla="*/ 3558412 w 6319000"/>
              <a:gd name="connsiteY689" fmla="*/ 3490663 h 6322301"/>
              <a:gd name="connsiteX690" fmla="*/ 5282430 w 6319000"/>
              <a:gd name="connsiteY690" fmla="*/ 5214681 h 6322301"/>
              <a:gd name="connsiteX691" fmla="*/ 5282430 w 6319000"/>
              <a:gd name="connsiteY691" fmla="*/ 5148715 h 6322301"/>
              <a:gd name="connsiteX692" fmla="*/ 5348397 w 6319000"/>
              <a:gd name="connsiteY692" fmla="*/ 5148714 h 6322301"/>
              <a:gd name="connsiteX693" fmla="*/ 5348397 w 6319000"/>
              <a:gd name="connsiteY693" fmla="*/ 5214681 h 6322301"/>
              <a:gd name="connsiteX694" fmla="*/ 5282430 w 6319000"/>
              <a:gd name="connsiteY694" fmla="*/ 5214681 h 6322301"/>
              <a:gd name="connsiteX695" fmla="*/ 1682625 w 6319000"/>
              <a:gd name="connsiteY695" fmla="*/ 1614884 h 6322301"/>
              <a:gd name="connsiteX696" fmla="*/ 1682625 w 6319000"/>
              <a:gd name="connsiteY696" fmla="*/ 1548917 h 6322301"/>
              <a:gd name="connsiteX697" fmla="*/ 1748591 w 6319000"/>
              <a:gd name="connsiteY697" fmla="*/ 1548917 h 6322301"/>
              <a:gd name="connsiteX698" fmla="*/ 1748591 w 6319000"/>
              <a:gd name="connsiteY698" fmla="*/ 1614883 h 6322301"/>
              <a:gd name="connsiteX699" fmla="*/ 1682625 w 6319000"/>
              <a:gd name="connsiteY699" fmla="*/ 1614884 h 6322301"/>
              <a:gd name="connsiteX700" fmla="*/ 5138009 w 6319000"/>
              <a:gd name="connsiteY700" fmla="*/ 5070267 h 6322301"/>
              <a:gd name="connsiteX701" fmla="*/ 5138009 w 6319000"/>
              <a:gd name="connsiteY701" fmla="*/ 5004301 h 6322301"/>
              <a:gd name="connsiteX702" fmla="*/ 5203975 w 6319000"/>
              <a:gd name="connsiteY702" fmla="*/ 5004301 h 6322301"/>
              <a:gd name="connsiteX703" fmla="*/ 5203975 w 6319000"/>
              <a:gd name="connsiteY703" fmla="*/ 5070267 h 6322301"/>
              <a:gd name="connsiteX704" fmla="*/ 5138009 w 6319000"/>
              <a:gd name="connsiteY704" fmla="*/ 5070267 h 6322301"/>
              <a:gd name="connsiteX705" fmla="*/ 1971463 w 6319000"/>
              <a:gd name="connsiteY705" fmla="*/ 1905494 h 6322301"/>
              <a:gd name="connsiteX706" fmla="*/ 1971463 w 6319000"/>
              <a:gd name="connsiteY706" fmla="*/ 1839527 h 6322301"/>
              <a:gd name="connsiteX707" fmla="*/ 2037430 w 6319000"/>
              <a:gd name="connsiteY707" fmla="*/ 1839528 h 6322301"/>
              <a:gd name="connsiteX708" fmla="*/ 2037429 w 6319000"/>
              <a:gd name="connsiteY708" fmla="*/ 1905494 h 6322301"/>
              <a:gd name="connsiteX709" fmla="*/ 1971463 w 6319000"/>
              <a:gd name="connsiteY709" fmla="*/ 1905494 h 6322301"/>
              <a:gd name="connsiteX710" fmla="*/ 5426846 w 6319000"/>
              <a:gd name="connsiteY710" fmla="*/ 5360876 h 6322301"/>
              <a:gd name="connsiteX711" fmla="*/ 5426846 w 6319000"/>
              <a:gd name="connsiteY711" fmla="*/ 5294910 h 6322301"/>
              <a:gd name="connsiteX712" fmla="*/ 5492812 w 6319000"/>
              <a:gd name="connsiteY712" fmla="*/ 5294910 h 6322301"/>
              <a:gd name="connsiteX713" fmla="*/ 5492812 w 6319000"/>
              <a:gd name="connsiteY713" fmla="*/ 5360876 h 6322301"/>
              <a:gd name="connsiteX714" fmla="*/ 5426846 w 6319000"/>
              <a:gd name="connsiteY714" fmla="*/ 5360876 h 6322301"/>
              <a:gd name="connsiteX715" fmla="*/ 1983666 w 6319000"/>
              <a:gd name="connsiteY715" fmla="*/ 2169914 h 6322301"/>
              <a:gd name="connsiteX716" fmla="*/ 1983666 w 6319000"/>
              <a:gd name="connsiteY716" fmla="*/ 2103948 h 6322301"/>
              <a:gd name="connsiteX717" fmla="*/ 2049632 w 6319000"/>
              <a:gd name="connsiteY717" fmla="*/ 2103948 h 6322301"/>
              <a:gd name="connsiteX718" fmla="*/ 2049632 w 6319000"/>
              <a:gd name="connsiteY718" fmla="*/ 2169915 h 6322301"/>
              <a:gd name="connsiteX719" fmla="*/ 1983666 w 6319000"/>
              <a:gd name="connsiteY719" fmla="*/ 2169914 h 6322301"/>
              <a:gd name="connsiteX720" fmla="*/ 2128084 w 6319000"/>
              <a:gd name="connsiteY720" fmla="*/ 2316110 h 6322301"/>
              <a:gd name="connsiteX721" fmla="*/ 2128084 w 6319000"/>
              <a:gd name="connsiteY721" fmla="*/ 2250144 h 6322301"/>
              <a:gd name="connsiteX722" fmla="*/ 2194050 w 6319000"/>
              <a:gd name="connsiteY722" fmla="*/ 2250144 h 6322301"/>
              <a:gd name="connsiteX723" fmla="*/ 2194050 w 6319000"/>
              <a:gd name="connsiteY723" fmla="*/ 2316110 h 6322301"/>
              <a:gd name="connsiteX724" fmla="*/ 2128084 w 6319000"/>
              <a:gd name="connsiteY724" fmla="*/ 2316110 h 6322301"/>
              <a:gd name="connsiteX725" fmla="*/ 2272494 w 6319000"/>
              <a:gd name="connsiteY725" fmla="*/ 2460525 h 6322301"/>
              <a:gd name="connsiteX726" fmla="*/ 2272494 w 6319000"/>
              <a:gd name="connsiteY726" fmla="*/ 2394558 h 6322301"/>
              <a:gd name="connsiteX727" fmla="*/ 2338461 w 6319000"/>
              <a:gd name="connsiteY727" fmla="*/ 2394558 h 6322301"/>
              <a:gd name="connsiteX728" fmla="*/ 2338461 w 6319000"/>
              <a:gd name="connsiteY728" fmla="*/ 2460525 h 6322301"/>
              <a:gd name="connsiteX729" fmla="*/ 2272494 w 6319000"/>
              <a:gd name="connsiteY729" fmla="*/ 2460525 h 6322301"/>
              <a:gd name="connsiteX730" fmla="*/ 2416905 w 6319000"/>
              <a:gd name="connsiteY730" fmla="*/ 2606721 h 6322301"/>
              <a:gd name="connsiteX731" fmla="*/ 2416905 w 6319000"/>
              <a:gd name="connsiteY731" fmla="*/ 2540755 h 6322301"/>
              <a:gd name="connsiteX732" fmla="*/ 2482871 w 6319000"/>
              <a:gd name="connsiteY732" fmla="*/ 2540755 h 6322301"/>
              <a:gd name="connsiteX733" fmla="*/ 2482871 w 6319000"/>
              <a:gd name="connsiteY733" fmla="*/ 2606721 h 6322301"/>
              <a:gd name="connsiteX734" fmla="*/ 2416905 w 6319000"/>
              <a:gd name="connsiteY734" fmla="*/ 2606721 h 6322301"/>
              <a:gd name="connsiteX735" fmla="*/ 829934 w 6319000"/>
              <a:gd name="connsiteY735" fmla="*/ 1019758 h 6322301"/>
              <a:gd name="connsiteX736" fmla="*/ 829934 w 6319000"/>
              <a:gd name="connsiteY736" fmla="*/ 953792 h 6322301"/>
              <a:gd name="connsiteX737" fmla="*/ 895900 w 6319000"/>
              <a:gd name="connsiteY737" fmla="*/ 953791 h 6322301"/>
              <a:gd name="connsiteX738" fmla="*/ 895901 w 6319000"/>
              <a:gd name="connsiteY738" fmla="*/ 1019758 h 6322301"/>
              <a:gd name="connsiteX739" fmla="*/ 829934 w 6319000"/>
              <a:gd name="connsiteY739" fmla="*/ 1019758 h 6322301"/>
              <a:gd name="connsiteX740" fmla="*/ 2561313 w 6319000"/>
              <a:gd name="connsiteY740" fmla="*/ 2751136 h 6322301"/>
              <a:gd name="connsiteX741" fmla="*/ 2561313 w 6319000"/>
              <a:gd name="connsiteY741" fmla="*/ 2685170 h 6322301"/>
              <a:gd name="connsiteX742" fmla="*/ 2627279 w 6319000"/>
              <a:gd name="connsiteY742" fmla="*/ 2685170 h 6322301"/>
              <a:gd name="connsiteX743" fmla="*/ 2627279 w 6319000"/>
              <a:gd name="connsiteY743" fmla="*/ 2751136 h 6322301"/>
              <a:gd name="connsiteX744" fmla="*/ 2561313 w 6319000"/>
              <a:gd name="connsiteY744" fmla="*/ 2751136 h 6322301"/>
              <a:gd name="connsiteX745" fmla="*/ 1402703 w 6319000"/>
              <a:gd name="connsiteY745" fmla="*/ 1604188 h 6322301"/>
              <a:gd name="connsiteX746" fmla="*/ 1402702 w 6319000"/>
              <a:gd name="connsiteY746" fmla="*/ 1538221 h 6322301"/>
              <a:gd name="connsiteX747" fmla="*/ 1468669 w 6319000"/>
              <a:gd name="connsiteY747" fmla="*/ 1538222 h 6322301"/>
              <a:gd name="connsiteX748" fmla="*/ 1468669 w 6319000"/>
              <a:gd name="connsiteY748" fmla="*/ 1604188 h 6322301"/>
              <a:gd name="connsiteX749" fmla="*/ 1402703 w 6319000"/>
              <a:gd name="connsiteY749" fmla="*/ 1604188 h 6322301"/>
              <a:gd name="connsiteX750" fmla="*/ 4858087 w 6319000"/>
              <a:gd name="connsiteY750" fmla="*/ 5059572 h 6322301"/>
              <a:gd name="connsiteX751" fmla="*/ 4858087 w 6319000"/>
              <a:gd name="connsiteY751" fmla="*/ 4993606 h 6322301"/>
              <a:gd name="connsiteX752" fmla="*/ 4924053 w 6319000"/>
              <a:gd name="connsiteY752" fmla="*/ 4993606 h 6322301"/>
              <a:gd name="connsiteX753" fmla="*/ 4924053 w 6319000"/>
              <a:gd name="connsiteY753" fmla="*/ 5059572 h 6322301"/>
              <a:gd name="connsiteX754" fmla="*/ 4858087 w 6319000"/>
              <a:gd name="connsiteY754" fmla="*/ 5059572 h 6322301"/>
              <a:gd name="connsiteX755" fmla="*/ 1112082 w 6319000"/>
              <a:gd name="connsiteY755" fmla="*/ 1313576 h 6322301"/>
              <a:gd name="connsiteX756" fmla="*/ 1112082 w 6319000"/>
              <a:gd name="connsiteY756" fmla="*/ 1247610 h 6322301"/>
              <a:gd name="connsiteX757" fmla="*/ 1178049 w 6319000"/>
              <a:gd name="connsiteY757" fmla="*/ 1247610 h 6322301"/>
              <a:gd name="connsiteX758" fmla="*/ 1178049 w 6319000"/>
              <a:gd name="connsiteY758" fmla="*/ 1313576 h 6322301"/>
              <a:gd name="connsiteX759" fmla="*/ 1112082 w 6319000"/>
              <a:gd name="connsiteY759" fmla="*/ 1313576 h 6322301"/>
              <a:gd name="connsiteX760" fmla="*/ 967644 w 6319000"/>
              <a:gd name="connsiteY760" fmla="*/ 1169160 h 6322301"/>
              <a:gd name="connsiteX761" fmla="*/ 967644 w 6319000"/>
              <a:gd name="connsiteY761" fmla="*/ 1103194 h 6322301"/>
              <a:gd name="connsiteX762" fmla="*/ 1033610 w 6319000"/>
              <a:gd name="connsiteY762" fmla="*/ 1103194 h 6322301"/>
              <a:gd name="connsiteX763" fmla="*/ 1033610 w 6319000"/>
              <a:gd name="connsiteY763" fmla="*/ 1169160 h 6322301"/>
              <a:gd name="connsiteX764" fmla="*/ 967644 w 6319000"/>
              <a:gd name="connsiteY764" fmla="*/ 1169160 h 6322301"/>
              <a:gd name="connsiteX765" fmla="*/ 2699022 w 6319000"/>
              <a:gd name="connsiteY765" fmla="*/ 2900539 h 6322301"/>
              <a:gd name="connsiteX766" fmla="*/ 2699022 w 6319000"/>
              <a:gd name="connsiteY766" fmla="*/ 2834572 h 6322301"/>
              <a:gd name="connsiteX767" fmla="*/ 2764989 w 6319000"/>
              <a:gd name="connsiteY767" fmla="*/ 2834572 h 6322301"/>
              <a:gd name="connsiteX768" fmla="*/ 2764989 w 6319000"/>
              <a:gd name="connsiteY768" fmla="*/ 2900539 h 6322301"/>
              <a:gd name="connsiteX769" fmla="*/ 2699022 w 6319000"/>
              <a:gd name="connsiteY769" fmla="*/ 2900539 h 6322301"/>
              <a:gd name="connsiteX770" fmla="*/ 1691544 w 6319000"/>
              <a:gd name="connsiteY770" fmla="*/ 1894796 h 6322301"/>
              <a:gd name="connsiteX771" fmla="*/ 1691544 w 6319000"/>
              <a:gd name="connsiteY771" fmla="*/ 1828830 h 6322301"/>
              <a:gd name="connsiteX772" fmla="*/ 1757511 w 6319000"/>
              <a:gd name="connsiteY772" fmla="*/ 1828830 h 6322301"/>
              <a:gd name="connsiteX773" fmla="*/ 1757511 w 6319000"/>
              <a:gd name="connsiteY773" fmla="*/ 1894796 h 6322301"/>
              <a:gd name="connsiteX774" fmla="*/ 1691544 w 6319000"/>
              <a:gd name="connsiteY774" fmla="*/ 1894796 h 6322301"/>
              <a:gd name="connsiteX775" fmla="*/ 3422910 w 6319000"/>
              <a:gd name="connsiteY775" fmla="*/ 3626162 h 6322301"/>
              <a:gd name="connsiteX776" fmla="*/ 3422911 w 6319000"/>
              <a:gd name="connsiteY776" fmla="*/ 3560197 h 6322301"/>
              <a:gd name="connsiteX777" fmla="*/ 3488877 w 6319000"/>
              <a:gd name="connsiteY777" fmla="*/ 3560196 h 6322301"/>
              <a:gd name="connsiteX778" fmla="*/ 3488875 w 6319000"/>
              <a:gd name="connsiteY778" fmla="*/ 3626160 h 6322301"/>
              <a:gd name="connsiteX779" fmla="*/ 3422910 w 6319000"/>
              <a:gd name="connsiteY779" fmla="*/ 3626162 h 6322301"/>
              <a:gd name="connsiteX780" fmla="*/ 5146928 w 6319000"/>
              <a:gd name="connsiteY780" fmla="*/ 5350179 h 6322301"/>
              <a:gd name="connsiteX781" fmla="*/ 5146928 w 6319000"/>
              <a:gd name="connsiteY781" fmla="*/ 5284213 h 6322301"/>
              <a:gd name="connsiteX782" fmla="*/ 5212894 w 6319000"/>
              <a:gd name="connsiteY782" fmla="*/ 5284213 h 6322301"/>
              <a:gd name="connsiteX783" fmla="*/ 5212894 w 6319000"/>
              <a:gd name="connsiteY783" fmla="*/ 5350179 h 6322301"/>
              <a:gd name="connsiteX784" fmla="*/ 5146928 w 6319000"/>
              <a:gd name="connsiteY784" fmla="*/ 5350179 h 6322301"/>
              <a:gd name="connsiteX785" fmla="*/ 1547125 w 6319000"/>
              <a:gd name="connsiteY785" fmla="*/ 1750386 h 6322301"/>
              <a:gd name="connsiteX786" fmla="*/ 1547125 w 6319000"/>
              <a:gd name="connsiteY786" fmla="*/ 1684420 h 6322301"/>
              <a:gd name="connsiteX787" fmla="*/ 1613091 w 6319000"/>
              <a:gd name="connsiteY787" fmla="*/ 1684420 h 6322301"/>
              <a:gd name="connsiteX788" fmla="*/ 1613091 w 6319000"/>
              <a:gd name="connsiteY788" fmla="*/ 1750386 h 6322301"/>
              <a:gd name="connsiteX789" fmla="*/ 1547125 w 6319000"/>
              <a:gd name="connsiteY789" fmla="*/ 1750386 h 6322301"/>
              <a:gd name="connsiteX790" fmla="*/ 5002509 w 6319000"/>
              <a:gd name="connsiteY790" fmla="*/ 5205770 h 6322301"/>
              <a:gd name="connsiteX791" fmla="*/ 5002509 w 6319000"/>
              <a:gd name="connsiteY791" fmla="*/ 5139804 h 6322301"/>
              <a:gd name="connsiteX792" fmla="*/ 5068475 w 6319000"/>
              <a:gd name="connsiteY792" fmla="*/ 5139804 h 6322301"/>
              <a:gd name="connsiteX793" fmla="*/ 5068475 w 6319000"/>
              <a:gd name="connsiteY793" fmla="*/ 5205770 h 6322301"/>
              <a:gd name="connsiteX794" fmla="*/ 5002509 w 6319000"/>
              <a:gd name="connsiteY794" fmla="*/ 5205770 h 6322301"/>
              <a:gd name="connsiteX795" fmla="*/ 1256501 w 6319000"/>
              <a:gd name="connsiteY795" fmla="*/ 1459774 h 6322301"/>
              <a:gd name="connsiteX796" fmla="*/ 1256501 w 6319000"/>
              <a:gd name="connsiteY796" fmla="*/ 1393808 h 6322301"/>
              <a:gd name="connsiteX797" fmla="*/ 1322468 w 6319000"/>
              <a:gd name="connsiteY797" fmla="*/ 1393808 h 6322301"/>
              <a:gd name="connsiteX798" fmla="*/ 1322467 w 6319000"/>
              <a:gd name="connsiteY798" fmla="*/ 1459774 h 6322301"/>
              <a:gd name="connsiteX799" fmla="*/ 1256501 w 6319000"/>
              <a:gd name="connsiteY799" fmla="*/ 1459774 h 6322301"/>
              <a:gd name="connsiteX800" fmla="*/ 1835963 w 6319000"/>
              <a:gd name="connsiteY800" fmla="*/ 2040993 h 6322301"/>
              <a:gd name="connsiteX801" fmla="*/ 1835962 w 6319000"/>
              <a:gd name="connsiteY801" fmla="*/ 1975027 h 6322301"/>
              <a:gd name="connsiteX802" fmla="*/ 1901929 w 6319000"/>
              <a:gd name="connsiteY802" fmla="*/ 1975027 h 6322301"/>
              <a:gd name="connsiteX803" fmla="*/ 1901929 w 6319000"/>
              <a:gd name="connsiteY803" fmla="*/ 2040993 h 6322301"/>
              <a:gd name="connsiteX804" fmla="*/ 1835963 w 6319000"/>
              <a:gd name="connsiteY804" fmla="*/ 2040993 h 6322301"/>
              <a:gd name="connsiteX805" fmla="*/ 3567324 w 6319000"/>
              <a:gd name="connsiteY805" fmla="*/ 3772355 h 6322301"/>
              <a:gd name="connsiteX806" fmla="*/ 3567335 w 6319000"/>
              <a:gd name="connsiteY806" fmla="*/ 3706399 h 6322301"/>
              <a:gd name="connsiteX807" fmla="*/ 3633291 w 6319000"/>
              <a:gd name="connsiteY807" fmla="*/ 3706389 h 6322301"/>
              <a:gd name="connsiteX808" fmla="*/ 3633290 w 6319000"/>
              <a:gd name="connsiteY808" fmla="*/ 3772355 h 6322301"/>
              <a:gd name="connsiteX809" fmla="*/ 3567324 w 6319000"/>
              <a:gd name="connsiteY809" fmla="*/ 3772355 h 6322301"/>
              <a:gd name="connsiteX810" fmla="*/ 5291345 w 6319000"/>
              <a:gd name="connsiteY810" fmla="*/ 5496376 h 6322301"/>
              <a:gd name="connsiteX811" fmla="*/ 5291345 w 6319000"/>
              <a:gd name="connsiteY811" fmla="*/ 5430409 h 6322301"/>
              <a:gd name="connsiteX812" fmla="*/ 5357311 w 6319000"/>
              <a:gd name="connsiteY812" fmla="*/ 5430409 h 6322301"/>
              <a:gd name="connsiteX813" fmla="*/ 5357311 w 6319000"/>
              <a:gd name="connsiteY813" fmla="*/ 5496376 h 6322301"/>
              <a:gd name="connsiteX814" fmla="*/ 5291345 w 6319000"/>
              <a:gd name="connsiteY814" fmla="*/ 5496376 h 6322301"/>
              <a:gd name="connsiteX815" fmla="*/ 2137003 w 6319000"/>
              <a:gd name="connsiteY815" fmla="*/ 2596014 h 6322301"/>
              <a:gd name="connsiteX816" fmla="*/ 2137003 w 6319000"/>
              <a:gd name="connsiteY816" fmla="*/ 2530048 h 6322301"/>
              <a:gd name="connsiteX817" fmla="*/ 2202962 w 6319000"/>
              <a:gd name="connsiteY817" fmla="*/ 2530055 h 6322301"/>
              <a:gd name="connsiteX818" fmla="*/ 2202969 w 6319000"/>
              <a:gd name="connsiteY818" fmla="*/ 2596015 h 6322301"/>
              <a:gd name="connsiteX819" fmla="*/ 2137003 w 6319000"/>
              <a:gd name="connsiteY819" fmla="*/ 2596014 h 6322301"/>
              <a:gd name="connsiteX820" fmla="*/ 1992591 w 6319000"/>
              <a:gd name="connsiteY820" fmla="*/ 2451603 h 6322301"/>
              <a:gd name="connsiteX821" fmla="*/ 1992591 w 6319000"/>
              <a:gd name="connsiteY821" fmla="*/ 2385637 h 6322301"/>
              <a:gd name="connsiteX822" fmla="*/ 2058550 w 6319000"/>
              <a:gd name="connsiteY822" fmla="*/ 2385644 h 6322301"/>
              <a:gd name="connsiteX823" fmla="*/ 2058557 w 6319000"/>
              <a:gd name="connsiteY823" fmla="*/ 2451604 h 6322301"/>
              <a:gd name="connsiteX824" fmla="*/ 1992591 w 6319000"/>
              <a:gd name="connsiteY824" fmla="*/ 2451603 h 6322301"/>
              <a:gd name="connsiteX825" fmla="*/ 1846392 w 6319000"/>
              <a:gd name="connsiteY825" fmla="*/ 2305405 h 6322301"/>
              <a:gd name="connsiteX826" fmla="*/ 1846392 w 6319000"/>
              <a:gd name="connsiteY826" fmla="*/ 2239439 h 6322301"/>
              <a:gd name="connsiteX827" fmla="*/ 1912350 w 6319000"/>
              <a:gd name="connsiteY827" fmla="*/ 2239447 h 6322301"/>
              <a:gd name="connsiteX828" fmla="*/ 1912358 w 6319000"/>
              <a:gd name="connsiteY828" fmla="*/ 2305405 h 6322301"/>
              <a:gd name="connsiteX829" fmla="*/ 1846392 w 6319000"/>
              <a:gd name="connsiteY829" fmla="*/ 2305405 h 6322301"/>
              <a:gd name="connsiteX830" fmla="*/ 3570391 w 6319000"/>
              <a:gd name="connsiteY830" fmla="*/ 4029413 h 6322301"/>
              <a:gd name="connsiteX831" fmla="*/ 3570390 w 6319000"/>
              <a:gd name="connsiteY831" fmla="*/ 3963446 h 6322301"/>
              <a:gd name="connsiteX832" fmla="*/ 3636354 w 6319000"/>
              <a:gd name="connsiteY832" fmla="*/ 3963450 h 6322301"/>
              <a:gd name="connsiteX833" fmla="*/ 3636359 w 6319000"/>
              <a:gd name="connsiteY833" fmla="*/ 4029415 h 6322301"/>
              <a:gd name="connsiteX834" fmla="*/ 3570391 w 6319000"/>
              <a:gd name="connsiteY834" fmla="*/ 4029413 h 6322301"/>
              <a:gd name="connsiteX835" fmla="*/ 2281411 w 6319000"/>
              <a:gd name="connsiteY835" fmla="*/ 2742212 h 6322301"/>
              <a:gd name="connsiteX836" fmla="*/ 2281411 w 6319000"/>
              <a:gd name="connsiteY836" fmla="*/ 2676246 h 6322301"/>
              <a:gd name="connsiteX837" fmla="*/ 2347370 w 6319000"/>
              <a:gd name="connsiteY837" fmla="*/ 2676253 h 6322301"/>
              <a:gd name="connsiteX838" fmla="*/ 2347377 w 6319000"/>
              <a:gd name="connsiteY838" fmla="*/ 2742212 h 6322301"/>
              <a:gd name="connsiteX839" fmla="*/ 2281411 w 6319000"/>
              <a:gd name="connsiteY839" fmla="*/ 2742212 h 6322301"/>
              <a:gd name="connsiteX840" fmla="*/ 2425819 w 6319000"/>
              <a:gd name="connsiteY840" fmla="*/ 2886627 h 6322301"/>
              <a:gd name="connsiteX841" fmla="*/ 2425820 w 6319000"/>
              <a:gd name="connsiteY841" fmla="*/ 2820660 h 6322301"/>
              <a:gd name="connsiteX842" fmla="*/ 2491779 w 6319000"/>
              <a:gd name="connsiteY842" fmla="*/ 2820667 h 6322301"/>
              <a:gd name="connsiteX843" fmla="*/ 2491786 w 6319000"/>
              <a:gd name="connsiteY843" fmla="*/ 2886627 h 6322301"/>
              <a:gd name="connsiteX844" fmla="*/ 2425819 w 6319000"/>
              <a:gd name="connsiteY844" fmla="*/ 2886627 h 6322301"/>
              <a:gd name="connsiteX845" fmla="*/ 694439 w 6319000"/>
              <a:gd name="connsiteY845" fmla="*/ 1155250 h 6322301"/>
              <a:gd name="connsiteX846" fmla="*/ 694439 w 6319000"/>
              <a:gd name="connsiteY846" fmla="*/ 1089284 h 6322301"/>
              <a:gd name="connsiteX847" fmla="*/ 760400 w 6319000"/>
              <a:gd name="connsiteY847" fmla="*/ 1089289 h 6322301"/>
              <a:gd name="connsiteX848" fmla="*/ 760405 w 6319000"/>
              <a:gd name="connsiteY848" fmla="*/ 1155251 h 6322301"/>
              <a:gd name="connsiteX849" fmla="*/ 694439 w 6319000"/>
              <a:gd name="connsiteY849" fmla="*/ 1155250 h 6322301"/>
              <a:gd name="connsiteX850" fmla="*/ 2570249 w 6319000"/>
              <a:gd name="connsiteY850" fmla="*/ 3032829 h 6322301"/>
              <a:gd name="connsiteX851" fmla="*/ 2570249 w 6319000"/>
              <a:gd name="connsiteY851" fmla="*/ 2966863 h 6322301"/>
              <a:gd name="connsiteX852" fmla="*/ 2636209 w 6319000"/>
              <a:gd name="connsiteY852" fmla="*/ 2966869 h 6322301"/>
              <a:gd name="connsiteX853" fmla="*/ 2636216 w 6319000"/>
              <a:gd name="connsiteY853" fmla="*/ 3032829 h 6322301"/>
              <a:gd name="connsiteX854" fmla="*/ 2570249 w 6319000"/>
              <a:gd name="connsiteY854" fmla="*/ 3032829 h 6322301"/>
              <a:gd name="connsiteX855" fmla="*/ 838869 w 6319000"/>
              <a:gd name="connsiteY855" fmla="*/ 1301453 h 6322301"/>
              <a:gd name="connsiteX856" fmla="*/ 838869 w 6319000"/>
              <a:gd name="connsiteY856" fmla="*/ 1235486 h 6322301"/>
              <a:gd name="connsiteX857" fmla="*/ 904831 w 6319000"/>
              <a:gd name="connsiteY857" fmla="*/ 1235491 h 6322301"/>
              <a:gd name="connsiteX858" fmla="*/ 904835 w 6319000"/>
              <a:gd name="connsiteY858" fmla="*/ 1301453 h 6322301"/>
              <a:gd name="connsiteX859" fmla="*/ 838869 w 6319000"/>
              <a:gd name="connsiteY859" fmla="*/ 1301453 h 6322301"/>
              <a:gd name="connsiteX860" fmla="*/ 976587 w 6319000"/>
              <a:gd name="connsiteY860" fmla="*/ 1449070 h 6322301"/>
              <a:gd name="connsiteX861" fmla="*/ 976587 w 6319000"/>
              <a:gd name="connsiteY861" fmla="*/ 1383103 h 6322301"/>
              <a:gd name="connsiteX862" fmla="*/ 1042549 w 6319000"/>
              <a:gd name="connsiteY862" fmla="*/ 1383109 h 6322301"/>
              <a:gd name="connsiteX863" fmla="*/ 1042554 w 6319000"/>
              <a:gd name="connsiteY863" fmla="*/ 1449070 h 6322301"/>
              <a:gd name="connsiteX864" fmla="*/ 976587 w 6319000"/>
              <a:gd name="connsiteY864" fmla="*/ 1449070 h 6322301"/>
              <a:gd name="connsiteX865" fmla="*/ 1265424 w 6319000"/>
              <a:gd name="connsiteY865" fmla="*/ 1739682 h 6322301"/>
              <a:gd name="connsiteX866" fmla="*/ 1265424 w 6319000"/>
              <a:gd name="connsiteY866" fmla="*/ 1673715 h 6322301"/>
              <a:gd name="connsiteX867" fmla="*/ 1331385 w 6319000"/>
              <a:gd name="connsiteY867" fmla="*/ 1673721 h 6322301"/>
              <a:gd name="connsiteX868" fmla="*/ 1331390 w 6319000"/>
              <a:gd name="connsiteY868" fmla="*/ 1739682 h 6322301"/>
              <a:gd name="connsiteX869" fmla="*/ 1265424 w 6319000"/>
              <a:gd name="connsiteY869" fmla="*/ 1739682 h 6322301"/>
              <a:gd name="connsiteX870" fmla="*/ 4720807 w 6319000"/>
              <a:gd name="connsiteY870" fmla="*/ 5195068 h 6322301"/>
              <a:gd name="connsiteX871" fmla="*/ 4720806 w 6319000"/>
              <a:gd name="connsiteY871" fmla="*/ 5129102 h 6322301"/>
              <a:gd name="connsiteX872" fmla="*/ 4786769 w 6319000"/>
              <a:gd name="connsiteY872" fmla="*/ 5129105 h 6322301"/>
              <a:gd name="connsiteX873" fmla="*/ 4786773 w 6319000"/>
              <a:gd name="connsiteY873" fmla="*/ 5195068 h 6322301"/>
              <a:gd name="connsiteX874" fmla="*/ 4720807 w 6319000"/>
              <a:gd name="connsiteY874" fmla="*/ 5195068 h 6322301"/>
              <a:gd name="connsiteX875" fmla="*/ 1121004 w 6319000"/>
              <a:gd name="connsiteY875" fmla="*/ 1595267 h 6322301"/>
              <a:gd name="connsiteX876" fmla="*/ 1121004 w 6319000"/>
              <a:gd name="connsiteY876" fmla="*/ 1529301 h 6322301"/>
              <a:gd name="connsiteX877" fmla="*/ 1186965 w 6319000"/>
              <a:gd name="connsiteY877" fmla="*/ 1529306 h 6322301"/>
              <a:gd name="connsiteX878" fmla="*/ 1186970 w 6319000"/>
              <a:gd name="connsiteY878" fmla="*/ 1595267 h 6322301"/>
              <a:gd name="connsiteX879" fmla="*/ 1121004 w 6319000"/>
              <a:gd name="connsiteY879" fmla="*/ 1595267 h 6322301"/>
              <a:gd name="connsiteX880" fmla="*/ 3431832 w 6319000"/>
              <a:gd name="connsiteY880" fmla="*/ 3907847 h 6322301"/>
              <a:gd name="connsiteX881" fmla="*/ 3431843 w 6319000"/>
              <a:gd name="connsiteY881" fmla="*/ 3841892 h 6322301"/>
              <a:gd name="connsiteX882" fmla="*/ 3497790 w 6319000"/>
              <a:gd name="connsiteY882" fmla="*/ 3841890 h 6322301"/>
              <a:gd name="connsiteX883" fmla="*/ 3497798 w 6319000"/>
              <a:gd name="connsiteY883" fmla="*/ 3907847 h 6322301"/>
              <a:gd name="connsiteX884" fmla="*/ 3431832 w 6319000"/>
              <a:gd name="connsiteY884" fmla="*/ 3907847 h 6322301"/>
              <a:gd name="connsiteX885" fmla="*/ 1700468 w 6319000"/>
              <a:gd name="connsiteY885" fmla="*/ 2176488 h 6322301"/>
              <a:gd name="connsiteX886" fmla="*/ 1700468 w 6319000"/>
              <a:gd name="connsiteY886" fmla="*/ 2110521 h 6322301"/>
              <a:gd name="connsiteX887" fmla="*/ 1766428 w 6319000"/>
              <a:gd name="connsiteY887" fmla="*/ 2110528 h 6322301"/>
              <a:gd name="connsiteX888" fmla="*/ 1766434 w 6319000"/>
              <a:gd name="connsiteY888" fmla="*/ 2176488 h 6322301"/>
              <a:gd name="connsiteX889" fmla="*/ 1700468 w 6319000"/>
              <a:gd name="connsiteY889" fmla="*/ 2176488 h 6322301"/>
              <a:gd name="connsiteX890" fmla="*/ 1554270 w 6319000"/>
              <a:gd name="connsiteY890" fmla="*/ 2030292 h 6322301"/>
              <a:gd name="connsiteX891" fmla="*/ 1554270 w 6319000"/>
              <a:gd name="connsiteY891" fmla="*/ 1964325 h 6322301"/>
              <a:gd name="connsiteX892" fmla="*/ 1620230 w 6319000"/>
              <a:gd name="connsiteY892" fmla="*/ 1964331 h 6322301"/>
              <a:gd name="connsiteX893" fmla="*/ 1620236 w 6319000"/>
              <a:gd name="connsiteY893" fmla="*/ 2030291 h 6322301"/>
              <a:gd name="connsiteX894" fmla="*/ 1554270 w 6319000"/>
              <a:gd name="connsiteY894" fmla="*/ 2030292 h 6322301"/>
              <a:gd name="connsiteX895" fmla="*/ 5155848 w 6319000"/>
              <a:gd name="connsiteY895" fmla="*/ 5631873 h 6322301"/>
              <a:gd name="connsiteX896" fmla="*/ 5155848 w 6319000"/>
              <a:gd name="connsiteY896" fmla="*/ 5565906 h 6322301"/>
              <a:gd name="connsiteX897" fmla="*/ 5221811 w 6319000"/>
              <a:gd name="connsiteY897" fmla="*/ 5565910 h 6322301"/>
              <a:gd name="connsiteX898" fmla="*/ 5221815 w 6319000"/>
              <a:gd name="connsiteY898" fmla="*/ 5631872 h 6322301"/>
              <a:gd name="connsiteX899" fmla="*/ 5155848 w 6319000"/>
              <a:gd name="connsiteY899" fmla="*/ 5631873 h 6322301"/>
              <a:gd name="connsiteX900" fmla="*/ 5009651 w 6319000"/>
              <a:gd name="connsiteY900" fmla="*/ 5485677 h 6322301"/>
              <a:gd name="connsiteX901" fmla="*/ 5009651 w 6319000"/>
              <a:gd name="connsiteY901" fmla="*/ 5419711 h 6322301"/>
              <a:gd name="connsiteX902" fmla="*/ 5075613 w 6319000"/>
              <a:gd name="connsiteY902" fmla="*/ 5419714 h 6322301"/>
              <a:gd name="connsiteX903" fmla="*/ 5075617 w 6319000"/>
              <a:gd name="connsiteY903" fmla="*/ 5485677 h 6322301"/>
              <a:gd name="connsiteX904" fmla="*/ 5009651 w 6319000"/>
              <a:gd name="connsiteY904" fmla="*/ 5485677 h 6322301"/>
              <a:gd name="connsiteX905" fmla="*/ 1409846 w 6319000"/>
              <a:gd name="connsiteY905" fmla="*/ 1885879 h 6322301"/>
              <a:gd name="connsiteX906" fmla="*/ 1409846 w 6319000"/>
              <a:gd name="connsiteY906" fmla="*/ 1819913 h 6322301"/>
              <a:gd name="connsiteX907" fmla="*/ 1475807 w 6319000"/>
              <a:gd name="connsiteY907" fmla="*/ 1819919 h 6322301"/>
              <a:gd name="connsiteX908" fmla="*/ 1475812 w 6319000"/>
              <a:gd name="connsiteY908" fmla="*/ 1885879 h 6322301"/>
              <a:gd name="connsiteX909" fmla="*/ 1409846 w 6319000"/>
              <a:gd name="connsiteY909" fmla="*/ 1885879 h 6322301"/>
              <a:gd name="connsiteX910" fmla="*/ 4865228 w 6319000"/>
              <a:gd name="connsiteY910" fmla="*/ 5341265 h 6322301"/>
              <a:gd name="connsiteX911" fmla="*/ 4865228 w 6319000"/>
              <a:gd name="connsiteY911" fmla="*/ 5275299 h 6322301"/>
              <a:gd name="connsiteX912" fmla="*/ 4931190 w 6319000"/>
              <a:gd name="connsiteY912" fmla="*/ 5275303 h 6322301"/>
              <a:gd name="connsiteX913" fmla="*/ 4931194 w 6319000"/>
              <a:gd name="connsiteY913" fmla="*/ 5341266 h 6322301"/>
              <a:gd name="connsiteX914" fmla="*/ 4865228 w 6319000"/>
              <a:gd name="connsiteY914" fmla="*/ 5341265 h 6322301"/>
              <a:gd name="connsiteX915" fmla="*/ 1710890 w 6319000"/>
              <a:gd name="connsiteY915" fmla="*/ 2440906 h 6322301"/>
              <a:gd name="connsiteX916" fmla="*/ 1710890 w 6319000"/>
              <a:gd name="connsiteY916" fmla="*/ 2374941 h 6322301"/>
              <a:gd name="connsiteX917" fmla="*/ 1776858 w 6319000"/>
              <a:gd name="connsiteY917" fmla="*/ 2374939 h 6322301"/>
              <a:gd name="connsiteX918" fmla="*/ 1776856 w 6319000"/>
              <a:gd name="connsiteY918" fmla="*/ 2440907 h 6322301"/>
              <a:gd name="connsiteX919" fmla="*/ 1710890 w 6319000"/>
              <a:gd name="connsiteY919" fmla="*/ 2440906 h 6322301"/>
              <a:gd name="connsiteX920" fmla="*/ 1855310 w 6319000"/>
              <a:gd name="connsiteY920" fmla="*/ 2587105 h 6322301"/>
              <a:gd name="connsiteX921" fmla="*/ 1855310 w 6319000"/>
              <a:gd name="connsiteY921" fmla="*/ 2521139 h 6322301"/>
              <a:gd name="connsiteX922" fmla="*/ 1921278 w 6319000"/>
              <a:gd name="connsiteY922" fmla="*/ 2521137 h 6322301"/>
              <a:gd name="connsiteX923" fmla="*/ 1921276 w 6319000"/>
              <a:gd name="connsiteY923" fmla="*/ 2587105 h 6322301"/>
              <a:gd name="connsiteX924" fmla="*/ 1855310 w 6319000"/>
              <a:gd name="connsiteY924" fmla="*/ 2587105 h 6322301"/>
              <a:gd name="connsiteX925" fmla="*/ 1999717 w 6319000"/>
              <a:gd name="connsiteY925" fmla="*/ 2731515 h 6322301"/>
              <a:gd name="connsiteX926" fmla="*/ 1999717 w 6319000"/>
              <a:gd name="connsiteY926" fmla="*/ 2665550 h 6322301"/>
              <a:gd name="connsiteX927" fmla="*/ 2065685 w 6319000"/>
              <a:gd name="connsiteY927" fmla="*/ 2665548 h 6322301"/>
              <a:gd name="connsiteX928" fmla="*/ 2065683 w 6319000"/>
              <a:gd name="connsiteY928" fmla="*/ 2731516 h 6322301"/>
              <a:gd name="connsiteX929" fmla="*/ 1999717 w 6319000"/>
              <a:gd name="connsiteY929" fmla="*/ 2731515 h 6322301"/>
              <a:gd name="connsiteX930" fmla="*/ 2290317 w 6319000"/>
              <a:gd name="connsiteY930" fmla="*/ 3022128 h 6322301"/>
              <a:gd name="connsiteX931" fmla="*/ 2290316 w 6319000"/>
              <a:gd name="connsiteY931" fmla="*/ 2956162 h 6322301"/>
              <a:gd name="connsiteX932" fmla="*/ 2356284 w 6319000"/>
              <a:gd name="connsiteY932" fmla="*/ 2956161 h 6322301"/>
              <a:gd name="connsiteX933" fmla="*/ 2356282 w 6319000"/>
              <a:gd name="connsiteY933" fmla="*/ 3022129 h 6322301"/>
              <a:gd name="connsiteX934" fmla="*/ 2290317 w 6319000"/>
              <a:gd name="connsiteY934" fmla="*/ 3022128 h 6322301"/>
              <a:gd name="connsiteX935" fmla="*/ 558936 w 6319000"/>
              <a:gd name="connsiteY935" fmla="*/ 1290752 h 6322301"/>
              <a:gd name="connsiteX936" fmla="*/ 558936 w 6319000"/>
              <a:gd name="connsiteY936" fmla="*/ 1224786 h 6322301"/>
              <a:gd name="connsiteX937" fmla="*/ 624903 w 6319000"/>
              <a:gd name="connsiteY937" fmla="*/ 1224785 h 6322301"/>
              <a:gd name="connsiteX938" fmla="*/ 624903 w 6319000"/>
              <a:gd name="connsiteY938" fmla="*/ 1290752 h 6322301"/>
              <a:gd name="connsiteX939" fmla="*/ 558936 w 6319000"/>
              <a:gd name="connsiteY939" fmla="*/ 1290752 h 6322301"/>
              <a:gd name="connsiteX940" fmla="*/ 847808 w 6319000"/>
              <a:gd name="connsiteY940" fmla="*/ 1581368 h 6322301"/>
              <a:gd name="connsiteX941" fmla="*/ 847808 w 6319000"/>
              <a:gd name="connsiteY941" fmla="*/ 1515402 h 6322301"/>
              <a:gd name="connsiteX942" fmla="*/ 913775 w 6319000"/>
              <a:gd name="connsiteY942" fmla="*/ 1515401 h 6322301"/>
              <a:gd name="connsiteX943" fmla="*/ 913775 w 6319000"/>
              <a:gd name="connsiteY943" fmla="*/ 1581368 h 6322301"/>
              <a:gd name="connsiteX944" fmla="*/ 847808 w 6319000"/>
              <a:gd name="connsiteY944" fmla="*/ 1581368 h 6322301"/>
              <a:gd name="connsiteX945" fmla="*/ 2434748 w 6319000"/>
              <a:gd name="connsiteY945" fmla="*/ 3168329 h 6322301"/>
              <a:gd name="connsiteX946" fmla="*/ 2434749 w 6319000"/>
              <a:gd name="connsiteY946" fmla="*/ 3102362 h 6322301"/>
              <a:gd name="connsiteX947" fmla="*/ 2500716 w 6319000"/>
              <a:gd name="connsiteY947" fmla="*/ 3102361 h 6322301"/>
              <a:gd name="connsiteX948" fmla="*/ 2500715 w 6319000"/>
              <a:gd name="connsiteY948" fmla="*/ 3168328 h 6322301"/>
              <a:gd name="connsiteX949" fmla="*/ 2434748 w 6319000"/>
              <a:gd name="connsiteY949" fmla="*/ 3168329 h 6322301"/>
              <a:gd name="connsiteX950" fmla="*/ 703368 w 6319000"/>
              <a:gd name="connsiteY950" fmla="*/ 1436952 h 6322301"/>
              <a:gd name="connsiteX951" fmla="*/ 703368 w 6319000"/>
              <a:gd name="connsiteY951" fmla="*/ 1370986 h 6322301"/>
              <a:gd name="connsiteX952" fmla="*/ 769335 w 6319000"/>
              <a:gd name="connsiteY952" fmla="*/ 1370985 h 6322301"/>
              <a:gd name="connsiteX953" fmla="*/ 769335 w 6319000"/>
              <a:gd name="connsiteY953" fmla="*/ 1436952 h 6322301"/>
              <a:gd name="connsiteX954" fmla="*/ 703368 w 6319000"/>
              <a:gd name="connsiteY954" fmla="*/ 1436952 h 6322301"/>
              <a:gd name="connsiteX955" fmla="*/ 2144126 w 6319000"/>
              <a:gd name="connsiteY955" fmla="*/ 2877714 h 6322301"/>
              <a:gd name="connsiteX956" fmla="*/ 2144126 w 6319000"/>
              <a:gd name="connsiteY956" fmla="*/ 2811747 h 6322301"/>
              <a:gd name="connsiteX957" fmla="*/ 2210093 w 6319000"/>
              <a:gd name="connsiteY957" fmla="*/ 2811746 h 6322301"/>
              <a:gd name="connsiteX958" fmla="*/ 2210092 w 6319000"/>
              <a:gd name="connsiteY958" fmla="*/ 2877714 h 6322301"/>
              <a:gd name="connsiteX959" fmla="*/ 2144126 w 6319000"/>
              <a:gd name="connsiteY959" fmla="*/ 2877714 h 6322301"/>
              <a:gd name="connsiteX960" fmla="*/ 1129924 w 6319000"/>
              <a:gd name="connsiteY960" fmla="*/ 1875183 h 6322301"/>
              <a:gd name="connsiteX961" fmla="*/ 1129924 w 6319000"/>
              <a:gd name="connsiteY961" fmla="*/ 1809217 h 6322301"/>
              <a:gd name="connsiteX962" fmla="*/ 1195891 w 6319000"/>
              <a:gd name="connsiteY962" fmla="*/ 1809216 h 6322301"/>
              <a:gd name="connsiteX963" fmla="*/ 1195890 w 6319000"/>
              <a:gd name="connsiteY963" fmla="*/ 1875183 h 6322301"/>
              <a:gd name="connsiteX964" fmla="*/ 1129924 w 6319000"/>
              <a:gd name="connsiteY964" fmla="*/ 1875183 h 6322301"/>
              <a:gd name="connsiteX965" fmla="*/ 985502 w 6319000"/>
              <a:gd name="connsiteY965" fmla="*/ 1730768 h 6322301"/>
              <a:gd name="connsiteX966" fmla="*/ 985502 w 6319000"/>
              <a:gd name="connsiteY966" fmla="*/ 1664801 h 6322301"/>
              <a:gd name="connsiteX967" fmla="*/ 1051469 w 6319000"/>
              <a:gd name="connsiteY967" fmla="*/ 1664801 h 6322301"/>
              <a:gd name="connsiteX968" fmla="*/ 1051468 w 6319000"/>
              <a:gd name="connsiteY968" fmla="*/ 1730767 h 6322301"/>
              <a:gd name="connsiteX969" fmla="*/ 985502 w 6319000"/>
              <a:gd name="connsiteY969" fmla="*/ 1730768 h 6322301"/>
              <a:gd name="connsiteX970" fmla="*/ 1418768 w 6319000"/>
              <a:gd name="connsiteY970" fmla="*/ 2165793 h 6322301"/>
              <a:gd name="connsiteX971" fmla="*/ 1418768 w 6319000"/>
              <a:gd name="connsiteY971" fmla="*/ 2099827 h 6322301"/>
              <a:gd name="connsiteX972" fmla="*/ 1484735 w 6319000"/>
              <a:gd name="connsiteY972" fmla="*/ 2099826 h 6322301"/>
              <a:gd name="connsiteX973" fmla="*/ 1484734 w 6319000"/>
              <a:gd name="connsiteY973" fmla="*/ 2165793 h 6322301"/>
              <a:gd name="connsiteX974" fmla="*/ 1418768 w 6319000"/>
              <a:gd name="connsiteY974" fmla="*/ 2165793 h 6322301"/>
              <a:gd name="connsiteX975" fmla="*/ 4874150 w 6319000"/>
              <a:gd name="connsiteY975" fmla="*/ 5621178 h 6322301"/>
              <a:gd name="connsiteX976" fmla="*/ 4874150 w 6319000"/>
              <a:gd name="connsiteY976" fmla="*/ 5555212 h 6322301"/>
              <a:gd name="connsiteX977" fmla="*/ 4940116 w 6319000"/>
              <a:gd name="connsiteY977" fmla="*/ 5555212 h 6322301"/>
              <a:gd name="connsiteX978" fmla="*/ 4940116 w 6319000"/>
              <a:gd name="connsiteY978" fmla="*/ 5621178 h 6322301"/>
              <a:gd name="connsiteX979" fmla="*/ 4874150 w 6319000"/>
              <a:gd name="connsiteY979" fmla="*/ 5621178 h 6322301"/>
              <a:gd name="connsiteX980" fmla="*/ 1274348 w 6319000"/>
              <a:gd name="connsiteY980" fmla="*/ 2021379 h 6322301"/>
              <a:gd name="connsiteX981" fmla="*/ 1274348 w 6319000"/>
              <a:gd name="connsiteY981" fmla="*/ 1955412 h 6322301"/>
              <a:gd name="connsiteX982" fmla="*/ 1340315 w 6319000"/>
              <a:gd name="connsiteY982" fmla="*/ 1955412 h 6322301"/>
              <a:gd name="connsiteX983" fmla="*/ 1340314 w 6319000"/>
              <a:gd name="connsiteY983" fmla="*/ 2021379 h 6322301"/>
              <a:gd name="connsiteX984" fmla="*/ 1274348 w 6319000"/>
              <a:gd name="connsiteY984" fmla="*/ 2021379 h 6322301"/>
              <a:gd name="connsiteX985" fmla="*/ 4729730 w 6319000"/>
              <a:gd name="connsiteY985" fmla="*/ 5476765 h 6322301"/>
              <a:gd name="connsiteX986" fmla="*/ 4729730 w 6319000"/>
              <a:gd name="connsiteY986" fmla="*/ 5410798 h 6322301"/>
              <a:gd name="connsiteX987" fmla="*/ 4795697 w 6319000"/>
              <a:gd name="connsiteY987" fmla="*/ 5410798 h 6322301"/>
              <a:gd name="connsiteX988" fmla="*/ 4795696 w 6319000"/>
              <a:gd name="connsiteY988" fmla="*/ 5476765 h 6322301"/>
              <a:gd name="connsiteX989" fmla="*/ 4729730 w 6319000"/>
              <a:gd name="connsiteY989" fmla="*/ 5476765 h 6322301"/>
              <a:gd name="connsiteX990" fmla="*/ 1563187 w 6319000"/>
              <a:gd name="connsiteY990" fmla="*/ 2311989 h 6322301"/>
              <a:gd name="connsiteX991" fmla="*/ 1563187 w 6319000"/>
              <a:gd name="connsiteY991" fmla="*/ 2246022 h 6322301"/>
              <a:gd name="connsiteX992" fmla="*/ 1629153 w 6319000"/>
              <a:gd name="connsiteY992" fmla="*/ 2246022 h 6322301"/>
              <a:gd name="connsiteX993" fmla="*/ 1629153 w 6319000"/>
              <a:gd name="connsiteY993" fmla="*/ 2311988 h 6322301"/>
              <a:gd name="connsiteX994" fmla="*/ 1563187 w 6319000"/>
              <a:gd name="connsiteY994" fmla="*/ 2311989 h 6322301"/>
              <a:gd name="connsiteX995" fmla="*/ 5018567 w 6319000"/>
              <a:gd name="connsiteY995" fmla="*/ 5767373 h 6322301"/>
              <a:gd name="connsiteX996" fmla="*/ 5018567 w 6319000"/>
              <a:gd name="connsiteY996" fmla="*/ 5701407 h 6322301"/>
              <a:gd name="connsiteX997" fmla="*/ 5084534 w 6319000"/>
              <a:gd name="connsiteY997" fmla="*/ 5701407 h 6322301"/>
              <a:gd name="connsiteX998" fmla="*/ 5084534 w 6319000"/>
              <a:gd name="connsiteY998" fmla="*/ 5767373 h 6322301"/>
              <a:gd name="connsiteX999" fmla="*/ 5018567 w 6319000"/>
              <a:gd name="connsiteY999" fmla="*/ 5767373 h 6322301"/>
              <a:gd name="connsiteX1000" fmla="*/ 1575390 w 6319000"/>
              <a:gd name="connsiteY1000" fmla="*/ 2576407 h 6322301"/>
              <a:gd name="connsiteX1001" fmla="*/ 1575390 w 6319000"/>
              <a:gd name="connsiteY1001" fmla="*/ 2510440 h 6322301"/>
              <a:gd name="connsiteX1002" fmla="*/ 1641357 w 6319000"/>
              <a:gd name="connsiteY1002" fmla="*/ 2510440 h 6322301"/>
              <a:gd name="connsiteX1003" fmla="*/ 1641357 w 6319000"/>
              <a:gd name="connsiteY1003" fmla="*/ 2576407 h 6322301"/>
              <a:gd name="connsiteX1004" fmla="*/ 1575390 w 6319000"/>
              <a:gd name="connsiteY1004" fmla="*/ 2576407 h 6322301"/>
              <a:gd name="connsiteX1005" fmla="*/ 1719807 w 6319000"/>
              <a:gd name="connsiteY1005" fmla="*/ 2722604 h 6322301"/>
              <a:gd name="connsiteX1006" fmla="*/ 1719808 w 6319000"/>
              <a:gd name="connsiteY1006" fmla="*/ 2656636 h 6322301"/>
              <a:gd name="connsiteX1007" fmla="*/ 1785774 w 6319000"/>
              <a:gd name="connsiteY1007" fmla="*/ 2656637 h 6322301"/>
              <a:gd name="connsiteX1008" fmla="*/ 1785774 w 6319000"/>
              <a:gd name="connsiteY1008" fmla="*/ 2722603 h 6322301"/>
              <a:gd name="connsiteX1009" fmla="*/ 1719807 w 6319000"/>
              <a:gd name="connsiteY1009" fmla="*/ 2722604 h 6322301"/>
              <a:gd name="connsiteX1010" fmla="*/ 1864217 w 6319000"/>
              <a:gd name="connsiteY1010" fmla="*/ 2867019 h 6322301"/>
              <a:gd name="connsiteX1011" fmla="*/ 1864218 w 6319000"/>
              <a:gd name="connsiteY1011" fmla="*/ 2801052 h 6322301"/>
              <a:gd name="connsiteX1012" fmla="*/ 1930184 w 6319000"/>
              <a:gd name="connsiteY1012" fmla="*/ 2801052 h 6322301"/>
              <a:gd name="connsiteX1013" fmla="*/ 1930184 w 6319000"/>
              <a:gd name="connsiteY1013" fmla="*/ 2867018 h 6322301"/>
              <a:gd name="connsiteX1014" fmla="*/ 1864217 w 6319000"/>
              <a:gd name="connsiteY1014" fmla="*/ 2867019 h 6322301"/>
              <a:gd name="connsiteX1015" fmla="*/ 2008628 w 6319000"/>
              <a:gd name="connsiteY1015" fmla="*/ 3013213 h 6322301"/>
              <a:gd name="connsiteX1016" fmla="*/ 2008628 w 6319000"/>
              <a:gd name="connsiteY1016" fmla="*/ 2947246 h 6322301"/>
              <a:gd name="connsiteX1017" fmla="*/ 2074594 w 6319000"/>
              <a:gd name="connsiteY1017" fmla="*/ 2947246 h 6322301"/>
              <a:gd name="connsiteX1018" fmla="*/ 2074595 w 6319000"/>
              <a:gd name="connsiteY1018" fmla="*/ 3013213 h 6322301"/>
              <a:gd name="connsiteX1019" fmla="*/ 2008628 w 6319000"/>
              <a:gd name="connsiteY1019" fmla="*/ 3013213 h 6322301"/>
              <a:gd name="connsiteX1020" fmla="*/ 2153034 w 6319000"/>
              <a:gd name="connsiteY1020" fmla="*/ 3157629 h 6322301"/>
              <a:gd name="connsiteX1021" fmla="*/ 2153034 w 6319000"/>
              <a:gd name="connsiteY1021" fmla="*/ 3091663 h 6322301"/>
              <a:gd name="connsiteX1022" fmla="*/ 2219000 w 6319000"/>
              <a:gd name="connsiteY1022" fmla="*/ 3091663 h 6322301"/>
              <a:gd name="connsiteX1023" fmla="*/ 2219000 w 6319000"/>
              <a:gd name="connsiteY1023" fmla="*/ 3157629 h 6322301"/>
              <a:gd name="connsiteX1024" fmla="*/ 2153034 w 6319000"/>
              <a:gd name="connsiteY1024" fmla="*/ 3157629 h 6322301"/>
              <a:gd name="connsiteX1025" fmla="*/ 421653 w 6319000"/>
              <a:gd name="connsiteY1025" fmla="*/ 1426253 h 6322301"/>
              <a:gd name="connsiteX1026" fmla="*/ 421653 w 6319000"/>
              <a:gd name="connsiteY1026" fmla="*/ 1360286 h 6322301"/>
              <a:gd name="connsiteX1027" fmla="*/ 487619 w 6319000"/>
              <a:gd name="connsiteY1027" fmla="*/ 1360286 h 6322301"/>
              <a:gd name="connsiteX1028" fmla="*/ 487620 w 6319000"/>
              <a:gd name="connsiteY1028" fmla="*/ 1426253 h 6322301"/>
              <a:gd name="connsiteX1029" fmla="*/ 421653 w 6319000"/>
              <a:gd name="connsiteY1029" fmla="*/ 1426253 h 6322301"/>
              <a:gd name="connsiteX1030" fmla="*/ 856735 w 6319000"/>
              <a:gd name="connsiteY1030" fmla="*/ 1863063 h 6322301"/>
              <a:gd name="connsiteX1031" fmla="*/ 856735 w 6319000"/>
              <a:gd name="connsiteY1031" fmla="*/ 1797096 h 6322301"/>
              <a:gd name="connsiteX1032" fmla="*/ 922702 w 6319000"/>
              <a:gd name="connsiteY1032" fmla="*/ 1797097 h 6322301"/>
              <a:gd name="connsiteX1033" fmla="*/ 922701 w 6319000"/>
              <a:gd name="connsiteY1033" fmla="*/ 1863063 h 6322301"/>
              <a:gd name="connsiteX1034" fmla="*/ 856735 w 6319000"/>
              <a:gd name="connsiteY1034" fmla="*/ 1863063 h 6322301"/>
              <a:gd name="connsiteX1035" fmla="*/ 2441904 w 6319000"/>
              <a:gd name="connsiteY1035" fmla="*/ 3448245 h 6322301"/>
              <a:gd name="connsiteX1036" fmla="*/ 2441904 w 6319000"/>
              <a:gd name="connsiteY1036" fmla="*/ 3382279 h 6322301"/>
              <a:gd name="connsiteX1037" fmla="*/ 2507871 w 6319000"/>
              <a:gd name="connsiteY1037" fmla="*/ 3382279 h 6322301"/>
              <a:gd name="connsiteX1038" fmla="*/ 2507870 w 6319000"/>
              <a:gd name="connsiteY1038" fmla="*/ 3448246 h 6322301"/>
              <a:gd name="connsiteX1039" fmla="*/ 2441904 w 6319000"/>
              <a:gd name="connsiteY1039" fmla="*/ 3448245 h 6322301"/>
              <a:gd name="connsiteX1040" fmla="*/ 710524 w 6319000"/>
              <a:gd name="connsiteY1040" fmla="*/ 1716869 h 6322301"/>
              <a:gd name="connsiteX1041" fmla="*/ 710524 w 6319000"/>
              <a:gd name="connsiteY1041" fmla="*/ 1650903 h 6322301"/>
              <a:gd name="connsiteX1042" fmla="*/ 776490 w 6319000"/>
              <a:gd name="connsiteY1042" fmla="*/ 1650902 h 6322301"/>
              <a:gd name="connsiteX1043" fmla="*/ 776490 w 6319000"/>
              <a:gd name="connsiteY1043" fmla="*/ 1716869 h 6322301"/>
              <a:gd name="connsiteX1044" fmla="*/ 710524 w 6319000"/>
              <a:gd name="connsiteY1044" fmla="*/ 1716869 h 6322301"/>
              <a:gd name="connsiteX1045" fmla="*/ 2297465 w 6319000"/>
              <a:gd name="connsiteY1045" fmla="*/ 3303827 h 6322301"/>
              <a:gd name="connsiteX1046" fmla="*/ 2297465 w 6319000"/>
              <a:gd name="connsiteY1046" fmla="*/ 3237861 h 6322301"/>
              <a:gd name="connsiteX1047" fmla="*/ 2363433 w 6319000"/>
              <a:gd name="connsiteY1047" fmla="*/ 3237860 h 6322301"/>
              <a:gd name="connsiteX1048" fmla="*/ 2363433 w 6319000"/>
              <a:gd name="connsiteY1048" fmla="*/ 3303827 h 6322301"/>
              <a:gd name="connsiteX1049" fmla="*/ 2297465 w 6319000"/>
              <a:gd name="connsiteY1049" fmla="*/ 3303827 h 6322301"/>
              <a:gd name="connsiteX1050" fmla="*/ 566084 w 6319000"/>
              <a:gd name="connsiteY1050" fmla="*/ 1572451 h 6322301"/>
              <a:gd name="connsiteX1051" fmla="*/ 566084 w 6319000"/>
              <a:gd name="connsiteY1051" fmla="*/ 1506484 h 6322301"/>
              <a:gd name="connsiteX1052" fmla="*/ 632053 w 6319000"/>
              <a:gd name="connsiteY1052" fmla="*/ 1506484 h 6322301"/>
              <a:gd name="connsiteX1053" fmla="*/ 632052 w 6319000"/>
              <a:gd name="connsiteY1053" fmla="*/ 1572450 h 6322301"/>
              <a:gd name="connsiteX1054" fmla="*/ 566084 w 6319000"/>
              <a:gd name="connsiteY1054" fmla="*/ 1572451 h 6322301"/>
              <a:gd name="connsiteX1055" fmla="*/ 1138845 w 6319000"/>
              <a:gd name="connsiteY1055" fmla="*/ 2155096 h 6322301"/>
              <a:gd name="connsiteX1056" fmla="*/ 1138844 w 6319000"/>
              <a:gd name="connsiteY1056" fmla="*/ 2089129 h 6322301"/>
              <a:gd name="connsiteX1057" fmla="*/ 1204811 w 6319000"/>
              <a:gd name="connsiteY1057" fmla="*/ 2089129 h 6322301"/>
              <a:gd name="connsiteX1058" fmla="*/ 1204811 w 6319000"/>
              <a:gd name="connsiteY1058" fmla="*/ 2155096 h 6322301"/>
              <a:gd name="connsiteX1059" fmla="*/ 1138845 w 6319000"/>
              <a:gd name="connsiteY1059" fmla="*/ 2155096 h 6322301"/>
              <a:gd name="connsiteX1060" fmla="*/ 4594227 w 6319000"/>
              <a:gd name="connsiteY1060" fmla="*/ 5610482 h 6322301"/>
              <a:gd name="connsiteX1061" fmla="*/ 4594227 w 6319000"/>
              <a:gd name="connsiteY1061" fmla="*/ 5544515 h 6322301"/>
              <a:gd name="connsiteX1062" fmla="*/ 4660193 w 6319000"/>
              <a:gd name="connsiteY1062" fmla="*/ 5544515 h 6322301"/>
              <a:gd name="connsiteX1063" fmla="*/ 4660193 w 6319000"/>
              <a:gd name="connsiteY1063" fmla="*/ 5610482 h 6322301"/>
              <a:gd name="connsiteX1064" fmla="*/ 4594227 w 6319000"/>
              <a:gd name="connsiteY1064" fmla="*/ 5610482 h 6322301"/>
              <a:gd name="connsiteX1065" fmla="*/ 994424 w 6319000"/>
              <a:gd name="connsiteY1065" fmla="*/ 2010684 h 6322301"/>
              <a:gd name="connsiteX1066" fmla="*/ 994423 w 6319000"/>
              <a:gd name="connsiteY1066" fmla="*/ 1944717 h 6322301"/>
              <a:gd name="connsiteX1067" fmla="*/ 1060390 w 6319000"/>
              <a:gd name="connsiteY1067" fmla="*/ 1944717 h 6322301"/>
              <a:gd name="connsiteX1068" fmla="*/ 1060390 w 6319000"/>
              <a:gd name="connsiteY1068" fmla="*/ 2010683 h 6322301"/>
              <a:gd name="connsiteX1069" fmla="*/ 994424 w 6319000"/>
              <a:gd name="connsiteY1069" fmla="*/ 2010684 h 6322301"/>
              <a:gd name="connsiteX1070" fmla="*/ 1283269 w 6319000"/>
              <a:gd name="connsiteY1070" fmla="*/ 2301291 h 6322301"/>
              <a:gd name="connsiteX1071" fmla="*/ 1283268 w 6319000"/>
              <a:gd name="connsiteY1071" fmla="*/ 2235325 h 6322301"/>
              <a:gd name="connsiteX1072" fmla="*/ 1349235 w 6319000"/>
              <a:gd name="connsiteY1072" fmla="*/ 2235325 h 6322301"/>
              <a:gd name="connsiteX1073" fmla="*/ 1349235 w 6319000"/>
              <a:gd name="connsiteY1073" fmla="*/ 2301291 h 6322301"/>
              <a:gd name="connsiteX1074" fmla="*/ 1283269 w 6319000"/>
              <a:gd name="connsiteY1074" fmla="*/ 2301291 h 6322301"/>
              <a:gd name="connsiteX1075" fmla="*/ 1427684 w 6319000"/>
              <a:gd name="connsiteY1075" fmla="*/ 2445707 h 6322301"/>
              <a:gd name="connsiteX1076" fmla="*/ 1427683 w 6319000"/>
              <a:gd name="connsiteY1076" fmla="*/ 2379740 h 6322301"/>
              <a:gd name="connsiteX1077" fmla="*/ 1493650 w 6319000"/>
              <a:gd name="connsiteY1077" fmla="*/ 2379741 h 6322301"/>
              <a:gd name="connsiteX1078" fmla="*/ 1493650 w 6319000"/>
              <a:gd name="connsiteY1078" fmla="*/ 2445707 h 6322301"/>
              <a:gd name="connsiteX1079" fmla="*/ 1427684 w 6319000"/>
              <a:gd name="connsiteY1079" fmla="*/ 2445707 h 6322301"/>
              <a:gd name="connsiteX1080" fmla="*/ 4738650 w 6319000"/>
              <a:gd name="connsiteY1080" fmla="*/ 5756677 h 6322301"/>
              <a:gd name="connsiteX1081" fmla="*/ 4738650 w 6319000"/>
              <a:gd name="connsiteY1081" fmla="*/ 5690711 h 6322301"/>
              <a:gd name="connsiteX1082" fmla="*/ 4804617 w 6319000"/>
              <a:gd name="connsiteY1082" fmla="*/ 5690710 h 6322301"/>
              <a:gd name="connsiteX1083" fmla="*/ 4804616 w 6319000"/>
              <a:gd name="connsiteY1083" fmla="*/ 5756677 h 6322301"/>
              <a:gd name="connsiteX1084" fmla="*/ 4738650 w 6319000"/>
              <a:gd name="connsiteY1084" fmla="*/ 5756677 h 6322301"/>
              <a:gd name="connsiteX1085" fmla="*/ 4883064 w 6319000"/>
              <a:gd name="connsiteY1085" fmla="*/ 5901092 h 6322301"/>
              <a:gd name="connsiteX1086" fmla="*/ 4883064 w 6319000"/>
              <a:gd name="connsiteY1086" fmla="*/ 5835125 h 6322301"/>
              <a:gd name="connsiteX1087" fmla="*/ 4949031 w 6319000"/>
              <a:gd name="connsiteY1087" fmla="*/ 5835125 h 6322301"/>
              <a:gd name="connsiteX1088" fmla="*/ 4949030 w 6319000"/>
              <a:gd name="connsiteY1088" fmla="*/ 5901092 h 6322301"/>
              <a:gd name="connsiteX1089" fmla="*/ 4883064 w 6319000"/>
              <a:gd name="connsiteY1089" fmla="*/ 5901092 h 6322301"/>
              <a:gd name="connsiteX1090" fmla="*/ 1584309 w 6319000"/>
              <a:gd name="connsiteY1090" fmla="*/ 2858105 h 6322301"/>
              <a:gd name="connsiteX1091" fmla="*/ 1584309 w 6319000"/>
              <a:gd name="connsiteY1091" fmla="*/ 2792139 h 6322301"/>
              <a:gd name="connsiteX1092" fmla="*/ 1650275 w 6319000"/>
              <a:gd name="connsiteY1092" fmla="*/ 2792139 h 6322301"/>
              <a:gd name="connsiteX1093" fmla="*/ 1650275 w 6319000"/>
              <a:gd name="connsiteY1093" fmla="*/ 2858105 h 6322301"/>
              <a:gd name="connsiteX1094" fmla="*/ 1584309 w 6319000"/>
              <a:gd name="connsiteY1094" fmla="*/ 2858105 h 6322301"/>
              <a:gd name="connsiteX1095" fmla="*/ 1438107 w 6319000"/>
              <a:gd name="connsiteY1095" fmla="*/ 2711906 h 6322301"/>
              <a:gd name="connsiteX1096" fmla="*/ 1438108 w 6319000"/>
              <a:gd name="connsiteY1096" fmla="*/ 2645940 h 6322301"/>
              <a:gd name="connsiteX1097" fmla="*/ 1504074 w 6319000"/>
              <a:gd name="connsiteY1097" fmla="*/ 2645940 h 6322301"/>
              <a:gd name="connsiteX1098" fmla="*/ 1504074 w 6319000"/>
              <a:gd name="connsiteY1098" fmla="*/ 2711906 h 6322301"/>
              <a:gd name="connsiteX1099" fmla="*/ 1438107 w 6319000"/>
              <a:gd name="connsiteY1099" fmla="*/ 2711906 h 6322301"/>
              <a:gd name="connsiteX1100" fmla="*/ 1728718 w 6319000"/>
              <a:gd name="connsiteY1100" fmla="*/ 3002518 h 6322301"/>
              <a:gd name="connsiteX1101" fmla="*/ 1728718 w 6319000"/>
              <a:gd name="connsiteY1101" fmla="*/ 2936551 h 6322301"/>
              <a:gd name="connsiteX1102" fmla="*/ 1794684 w 6319000"/>
              <a:gd name="connsiteY1102" fmla="*/ 2936551 h 6322301"/>
              <a:gd name="connsiteX1103" fmla="*/ 1794684 w 6319000"/>
              <a:gd name="connsiteY1103" fmla="*/ 3002518 h 6322301"/>
              <a:gd name="connsiteX1104" fmla="*/ 1728718 w 6319000"/>
              <a:gd name="connsiteY1104" fmla="*/ 3002518 h 6322301"/>
              <a:gd name="connsiteX1105" fmla="*/ 1873128 w 6319000"/>
              <a:gd name="connsiteY1105" fmla="*/ 3148711 h 6322301"/>
              <a:gd name="connsiteX1106" fmla="*/ 1873128 w 6319000"/>
              <a:gd name="connsiteY1106" fmla="*/ 3082745 h 6322301"/>
              <a:gd name="connsiteX1107" fmla="*/ 1939094 w 6319000"/>
              <a:gd name="connsiteY1107" fmla="*/ 3082745 h 6322301"/>
              <a:gd name="connsiteX1108" fmla="*/ 1939094 w 6319000"/>
              <a:gd name="connsiteY1108" fmla="*/ 3148712 h 6322301"/>
              <a:gd name="connsiteX1109" fmla="*/ 1873128 w 6319000"/>
              <a:gd name="connsiteY1109" fmla="*/ 3148711 h 6322301"/>
              <a:gd name="connsiteX1110" fmla="*/ 2017535 w 6319000"/>
              <a:gd name="connsiteY1110" fmla="*/ 3293128 h 6322301"/>
              <a:gd name="connsiteX1111" fmla="*/ 2017534 w 6319000"/>
              <a:gd name="connsiteY1111" fmla="*/ 3227162 h 6322301"/>
              <a:gd name="connsiteX1112" fmla="*/ 2083501 w 6319000"/>
              <a:gd name="connsiteY1112" fmla="*/ 3227162 h 6322301"/>
              <a:gd name="connsiteX1113" fmla="*/ 2083501 w 6319000"/>
              <a:gd name="connsiteY1113" fmla="*/ 3293128 h 6322301"/>
              <a:gd name="connsiteX1114" fmla="*/ 2017535 w 6319000"/>
              <a:gd name="connsiteY1114" fmla="*/ 3293128 h 6322301"/>
              <a:gd name="connsiteX1115" fmla="*/ 286154 w 6319000"/>
              <a:gd name="connsiteY1115" fmla="*/ 1561752 h 6322301"/>
              <a:gd name="connsiteX1116" fmla="*/ 286154 w 6319000"/>
              <a:gd name="connsiteY1116" fmla="*/ 1495786 h 6322301"/>
              <a:gd name="connsiteX1117" fmla="*/ 352120 w 6319000"/>
              <a:gd name="connsiteY1117" fmla="*/ 1495786 h 6322301"/>
              <a:gd name="connsiteX1118" fmla="*/ 352120 w 6319000"/>
              <a:gd name="connsiteY1118" fmla="*/ 1561752 h 6322301"/>
              <a:gd name="connsiteX1119" fmla="*/ 286154 w 6319000"/>
              <a:gd name="connsiteY1119" fmla="*/ 1561752 h 6322301"/>
              <a:gd name="connsiteX1120" fmla="*/ 2306402 w 6319000"/>
              <a:gd name="connsiteY1120" fmla="*/ 3583745 h 6322301"/>
              <a:gd name="connsiteX1121" fmla="*/ 2306402 w 6319000"/>
              <a:gd name="connsiteY1121" fmla="*/ 3517778 h 6322301"/>
              <a:gd name="connsiteX1122" fmla="*/ 2372370 w 6319000"/>
              <a:gd name="connsiteY1122" fmla="*/ 3517778 h 6322301"/>
              <a:gd name="connsiteX1123" fmla="*/ 2372370 w 6319000"/>
              <a:gd name="connsiteY1123" fmla="*/ 3583745 h 6322301"/>
              <a:gd name="connsiteX1124" fmla="*/ 2306402 w 6319000"/>
              <a:gd name="connsiteY1124" fmla="*/ 3583745 h 6322301"/>
              <a:gd name="connsiteX1125" fmla="*/ 575021 w 6319000"/>
              <a:gd name="connsiteY1125" fmla="*/ 1852368 h 6322301"/>
              <a:gd name="connsiteX1126" fmla="*/ 575021 w 6319000"/>
              <a:gd name="connsiteY1126" fmla="*/ 1786402 h 6322301"/>
              <a:gd name="connsiteX1127" fmla="*/ 640989 w 6319000"/>
              <a:gd name="connsiteY1127" fmla="*/ 1786402 h 6322301"/>
              <a:gd name="connsiteX1128" fmla="*/ 640990 w 6319000"/>
              <a:gd name="connsiteY1128" fmla="*/ 1852368 h 6322301"/>
              <a:gd name="connsiteX1129" fmla="*/ 575021 w 6319000"/>
              <a:gd name="connsiteY1129" fmla="*/ 1852368 h 6322301"/>
              <a:gd name="connsiteX1130" fmla="*/ 2161965 w 6319000"/>
              <a:gd name="connsiteY1130" fmla="*/ 3439328 h 6322301"/>
              <a:gd name="connsiteX1131" fmla="*/ 2161965 w 6319000"/>
              <a:gd name="connsiteY1131" fmla="*/ 3373362 h 6322301"/>
              <a:gd name="connsiteX1132" fmla="*/ 2227931 w 6319000"/>
              <a:gd name="connsiteY1132" fmla="*/ 3373362 h 6322301"/>
              <a:gd name="connsiteX1133" fmla="*/ 2227931 w 6319000"/>
              <a:gd name="connsiteY1133" fmla="*/ 3439329 h 6322301"/>
              <a:gd name="connsiteX1134" fmla="*/ 2161965 w 6319000"/>
              <a:gd name="connsiteY1134" fmla="*/ 3439328 h 6322301"/>
              <a:gd name="connsiteX1135" fmla="*/ 430585 w 6319000"/>
              <a:gd name="connsiteY1135" fmla="*/ 1707952 h 6322301"/>
              <a:gd name="connsiteX1136" fmla="*/ 430585 w 6319000"/>
              <a:gd name="connsiteY1136" fmla="*/ 1641986 h 6322301"/>
              <a:gd name="connsiteX1137" fmla="*/ 496551 w 6319000"/>
              <a:gd name="connsiteY1137" fmla="*/ 1641986 h 6322301"/>
              <a:gd name="connsiteX1138" fmla="*/ 496551 w 6319000"/>
              <a:gd name="connsiteY1138" fmla="*/ 1707952 h 6322301"/>
              <a:gd name="connsiteX1139" fmla="*/ 430585 w 6319000"/>
              <a:gd name="connsiteY1139" fmla="*/ 1707952 h 6322301"/>
              <a:gd name="connsiteX1140" fmla="*/ 719452 w 6319000"/>
              <a:gd name="connsiteY1140" fmla="*/ 1998562 h 6322301"/>
              <a:gd name="connsiteX1141" fmla="*/ 719452 w 6319000"/>
              <a:gd name="connsiteY1141" fmla="*/ 1932596 h 6322301"/>
              <a:gd name="connsiteX1142" fmla="*/ 785418 w 6319000"/>
              <a:gd name="connsiteY1142" fmla="*/ 1932596 h 6322301"/>
              <a:gd name="connsiteX1143" fmla="*/ 785418 w 6319000"/>
              <a:gd name="connsiteY1143" fmla="*/ 1998562 h 6322301"/>
              <a:gd name="connsiteX1144" fmla="*/ 719452 w 6319000"/>
              <a:gd name="connsiteY1144" fmla="*/ 1998562 h 6322301"/>
              <a:gd name="connsiteX1145" fmla="*/ 863831 w 6319000"/>
              <a:gd name="connsiteY1145" fmla="*/ 2142984 h 6322301"/>
              <a:gd name="connsiteX1146" fmla="*/ 863832 w 6319000"/>
              <a:gd name="connsiteY1146" fmla="*/ 2077018 h 6322301"/>
              <a:gd name="connsiteX1147" fmla="*/ 929798 w 6319000"/>
              <a:gd name="connsiteY1147" fmla="*/ 2077018 h 6322301"/>
              <a:gd name="connsiteX1148" fmla="*/ 929798 w 6319000"/>
              <a:gd name="connsiteY1148" fmla="*/ 2142984 h 6322301"/>
              <a:gd name="connsiteX1149" fmla="*/ 863831 w 6319000"/>
              <a:gd name="connsiteY1149" fmla="*/ 2142984 h 6322301"/>
              <a:gd name="connsiteX1150" fmla="*/ 1292186 w 6319000"/>
              <a:gd name="connsiteY1150" fmla="*/ 2581207 h 6322301"/>
              <a:gd name="connsiteX1151" fmla="*/ 1292186 w 6319000"/>
              <a:gd name="connsiteY1151" fmla="*/ 2515240 h 6322301"/>
              <a:gd name="connsiteX1152" fmla="*/ 1358153 w 6319000"/>
              <a:gd name="connsiteY1152" fmla="*/ 2515241 h 6322301"/>
              <a:gd name="connsiteX1153" fmla="*/ 1358153 w 6319000"/>
              <a:gd name="connsiteY1153" fmla="*/ 2581207 h 6322301"/>
              <a:gd name="connsiteX1154" fmla="*/ 1292186 w 6319000"/>
              <a:gd name="connsiteY1154" fmla="*/ 2581207 h 6322301"/>
              <a:gd name="connsiteX1155" fmla="*/ 4747567 w 6319000"/>
              <a:gd name="connsiteY1155" fmla="*/ 6036592 h 6322301"/>
              <a:gd name="connsiteX1156" fmla="*/ 4747567 w 6319000"/>
              <a:gd name="connsiteY1156" fmla="*/ 5970625 h 6322301"/>
              <a:gd name="connsiteX1157" fmla="*/ 4813533 w 6319000"/>
              <a:gd name="connsiteY1157" fmla="*/ 5970625 h 6322301"/>
              <a:gd name="connsiteX1158" fmla="*/ 4813533 w 6319000"/>
              <a:gd name="connsiteY1158" fmla="*/ 6036592 h 6322301"/>
              <a:gd name="connsiteX1159" fmla="*/ 4747567 w 6319000"/>
              <a:gd name="connsiteY1159" fmla="*/ 6036592 h 6322301"/>
              <a:gd name="connsiteX1160" fmla="*/ 1147767 w 6319000"/>
              <a:gd name="connsiteY1160" fmla="*/ 2436793 h 6322301"/>
              <a:gd name="connsiteX1161" fmla="*/ 1147767 w 6319000"/>
              <a:gd name="connsiteY1161" fmla="*/ 2370826 h 6322301"/>
              <a:gd name="connsiteX1162" fmla="*/ 1213734 w 6319000"/>
              <a:gd name="connsiteY1162" fmla="*/ 2370826 h 6322301"/>
              <a:gd name="connsiteX1163" fmla="*/ 1213734 w 6319000"/>
              <a:gd name="connsiteY1163" fmla="*/ 2436792 h 6322301"/>
              <a:gd name="connsiteX1164" fmla="*/ 1147767 w 6319000"/>
              <a:gd name="connsiteY1164" fmla="*/ 2436793 h 6322301"/>
              <a:gd name="connsiteX1165" fmla="*/ 4603149 w 6319000"/>
              <a:gd name="connsiteY1165" fmla="*/ 5892178 h 6322301"/>
              <a:gd name="connsiteX1166" fmla="*/ 4603149 w 6319000"/>
              <a:gd name="connsiteY1166" fmla="*/ 5826212 h 6322301"/>
              <a:gd name="connsiteX1167" fmla="*/ 4669115 w 6319000"/>
              <a:gd name="connsiteY1167" fmla="*/ 5826212 h 6322301"/>
              <a:gd name="connsiteX1168" fmla="*/ 4669115 w 6319000"/>
              <a:gd name="connsiteY1168" fmla="*/ 5892178 h 6322301"/>
              <a:gd name="connsiteX1169" fmla="*/ 4603149 w 6319000"/>
              <a:gd name="connsiteY1169" fmla="*/ 5892178 h 6322301"/>
              <a:gd name="connsiteX1170" fmla="*/ 1001562 w 6319000"/>
              <a:gd name="connsiteY1170" fmla="*/ 2290599 h 6322301"/>
              <a:gd name="connsiteX1171" fmla="*/ 1001562 w 6319000"/>
              <a:gd name="connsiteY1171" fmla="*/ 2224633 h 6322301"/>
              <a:gd name="connsiteX1172" fmla="*/ 1067528 w 6319000"/>
              <a:gd name="connsiteY1172" fmla="*/ 2224633 h 6322301"/>
              <a:gd name="connsiteX1173" fmla="*/ 1067528 w 6319000"/>
              <a:gd name="connsiteY1173" fmla="*/ 2290599 h 6322301"/>
              <a:gd name="connsiteX1174" fmla="*/ 1001562 w 6319000"/>
              <a:gd name="connsiteY1174" fmla="*/ 2290599 h 6322301"/>
              <a:gd name="connsiteX1175" fmla="*/ 1302604 w 6319000"/>
              <a:gd name="connsiteY1175" fmla="*/ 2847407 h 6322301"/>
              <a:gd name="connsiteX1176" fmla="*/ 1302604 w 6319000"/>
              <a:gd name="connsiteY1176" fmla="*/ 2781441 h 6322301"/>
              <a:gd name="connsiteX1177" fmla="*/ 1368573 w 6319000"/>
              <a:gd name="connsiteY1177" fmla="*/ 2781441 h 6322301"/>
              <a:gd name="connsiteX1178" fmla="*/ 1368573 w 6319000"/>
              <a:gd name="connsiteY1178" fmla="*/ 2847408 h 6322301"/>
              <a:gd name="connsiteX1179" fmla="*/ 1302604 w 6319000"/>
              <a:gd name="connsiteY1179" fmla="*/ 2847407 h 6322301"/>
              <a:gd name="connsiteX1180" fmla="*/ 1447023 w 6319000"/>
              <a:gd name="connsiteY1180" fmla="*/ 2993604 h 6322301"/>
              <a:gd name="connsiteX1181" fmla="*/ 1447023 w 6319000"/>
              <a:gd name="connsiteY1181" fmla="*/ 2927638 h 6322301"/>
              <a:gd name="connsiteX1182" fmla="*/ 1512990 w 6319000"/>
              <a:gd name="connsiteY1182" fmla="*/ 2927637 h 6322301"/>
              <a:gd name="connsiteX1183" fmla="*/ 1512990 w 6319000"/>
              <a:gd name="connsiteY1183" fmla="*/ 2993604 h 6322301"/>
              <a:gd name="connsiteX1184" fmla="*/ 1447023 w 6319000"/>
              <a:gd name="connsiteY1184" fmla="*/ 2993604 h 6322301"/>
              <a:gd name="connsiteX1185" fmla="*/ 1591435 w 6319000"/>
              <a:gd name="connsiteY1185" fmla="*/ 3138018 h 6322301"/>
              <a:gd name="connsiteX1186" fmla="*/ 1591436 w 6319000"/>
              <a:gd name="connsiteY1186" fmla="*/ 3072052 h 6322301"/>
              <a:gd name="connsiteX1187" fmla="*/ 1657402 w 6319000"/>
              <a:gd name="connsiteY1187" fmla="*/ 3072051 h 6322301"/>
              <a:gd name="connsiteX1188" fmla="*/ 1657402 w 6319000"/>
              <a:gd name="connsiteY1188" fmla="*/ 3138018 h 6322301"/>
              <a:gd name="connsiteX1189" fmla="*/ 1591435 w 6319000"/>
              <a:gd name="connsiteY1189" fmla="*/ 3138018 h 6322301"/>
              <a:gd name="connsiteX1190" fmla="*/ 1882034 w 6319000"/>
              <a:gd name="connsiteY1190" fmla="*/ 3428629 h 6322301"/>
              <a:gd name="connsiteX1191" fmla="*/ 1882034 w 6319000"/>
              <a:gd name="connsiteY1191" fmla="*/ 3362662 h 6322301"/>
              <a:gd name="connsiteX1192" fmla="*/ 1948001 w 6319000"/>
              <a:gd name="connsiteY1192" fmla="*/ 3362662 h 6322301"/>
              <a:gd name="connsiteX1193" fmla="*/ 1948000 w 6319000"/>
              <a:gd name="connsiteY1193" fmla="*/ 3428629 h 6322301"/>
              <a:gd name="connsiteX1194" fmla="*/ 1882034 w 6319000"/>
              <a:gd name="connsiteY1194" fmla="*/ 3428629 h 6322301"/>
              <a:gd name="connsiteX1195" fmla="*/ 150654 w 6319000"/>
              <a:gd name="connsiteY1195" fmla="*/ 1697252 h 6322301"/>
              <a:gd name="connsiteX1196" fmla="*/ 150654 w 6319000"/>
              <a:gd name="connsiteY1196" fmla="*/ 1631286 h 6322301"/>
              <a:gd name="connsiteX1197" fmla="*/ 216620 w 6319000"/>
              <a:gd name="connsiteY1197" fmla="*/ 1631286 h 6322301"/>
              <a:gd name="connsiteX1198" fmla="*/ 216620 w 6319000"/>
              <a:gd name="connsiteY1198" fmla="*/ 1697252 h 6322301"/>
              <a:gd name="connsiteX1199" fmla="*/ 150654 w 6319000"/>
              <a:gd name="connsiteY1199" fmla="*/ 1697252 h 6322301"/>
              <a:gd name="connsiteX1200" fmla="*/ 3606036 w 6319000"/>
              <a:gd name="connsiteY1200" fmla="*/ 5152637 h 6322301"/>
              <a:gd name="connsiteX1201" fmla="*/ 3606036 w 6319000"/>
              <a:gd name="connsiteY1201" fmla="*/ 5086671 h 6322301"/>
              <a:gd name="connsiteX1202" fmla="*/ 3672003 w 6319000"/>
              <a:gd name="connsiteY1202" fmla="*/ 5086671 h 6322301"/>
              <a:gd name="connsiteX1203" fmla="*/ 3672003 w 6319000"/>
              <a:gd name="connsiteY1203" fmla="*/ 5152637 h 6322301"/>
              <a:gd name="connsiteX1204" fmla="*/ 3606036 w 6319000"/>
              <a:gd name="connsiteY1204" fmla="*/ 5152637 h 6322301"/>
              <a:gd name="connsiteX1205" fmla="*/ 2170903 w 6319000"/>
              <a:gd name="connsiteY1205" fmla="*/ 3719243 h 6322301"/>
              <a:gd name="connsiteX1206" fmla="*/ 2170902 w 6319000"/>
              <a:gd name="connsiteY1206" fmla="*/ 3653277 h 6322301"/>
              <a:gd name="connsiteX1207" fmla="*/ 2236869 w 6319000"/>
              <a:gd name="connsiteY1207" fmla="*/ 3653276 h 6322301"/>
              <a:gd name="connsiteX1208" fmla="*/ 2236869 w 6319000"/>
              <a:gd name="connsiteY1208" fmla="*/ 3719243 h 6322301"/>
              <a:gd name="connsiteX1209" fmla="*/ 2170903 w 6319000"/>
              <a:gd name="connsiteY1209" fmla="*/ 3719243 h 6322301"/>
              <a:gd name="connsiteX1210" fmla="*/ 439522 w 6319000"/>
              <a:gd name="connsiteY1210" fmla="*/ 1987866 h 6322301"/>
              <a:gd name="connsiteX1211" fmla="*/ 439522 w 6319000"/>
              <a:gd name="connsiteY1211" fmla="*/ 1921900 h 6322301"/>
              <a:gd name="connsiteX1212" fmla="*/ 505489 w 6319000"/>
              <a:gd name="connsiteY1212" fmla="*/ 1921900 h 6322301"/>
              <a:gd name="connsiteX1213" fmla="*/ 505489 w 6319000"/>
              <a:gd name="connsiteY1213" fmla="*/ 1987866 h 6322301"/>
              <a:gd name="connsiteX1214" fmla="*/ 439522 w 6319000"/>
              <a:gd name="connsiteY1214" fmla="*/ 1987866 h 6322301"/>
              <a:gd name="connsiteX1215" fmla="*/ 2026466 w 6319000"/>
              <a:gd name="connsiteY1215" fmla="*/ 3574828 h 6322301"/>
              <a:gd name="connsiteX1216" fmla="*/ 2026466 w 6319000"/>
              <a:gd name="connsiteY1216" fmla="*/ 3508861 h 6322301"/>
              <a:gd name="connsiteX1217" fmla="*/ 2092433 w 6319000"/>
              <a:gd name="connsiteY1217" fmla="*/ 3508861 h 6322301"/>
              <a:gd name="connsiteX1218" fmla="*/ 2092432 w 6319000"/>
              <a:gd name="connsiteY1218" fmla="*/ 3574828 h 6322301"/>
              <a:gd name="connsiteX1219" fmla="*/ 2026466 w 6319000"/>
              <a:gd name="connsiteY1219" fmla="*/ 3574828 h 6322301"/>
              <a:gd name="connsiteX1220" fmla="*/ 295086 w 6319000"/>
              <a:gd name="connsiteY1220" fmla="*/ 1843451 h 6322301"/>
              <a:gd name="connsiteX1221" fmla="*/ 295086 w 6319000"/>
              <a:gd name="connsiteY1221" fmla="*/ 1777485 h 6322301"/>
              <a:gd name="connsiteX1222" fmla="*/ 361052 w 6319000"/>
              <a:gd name="connsiteY1222" fmla="*/ 1777484 h 6322301"/>
              <a:gd name="connsiteX1223" fmla="*/ 361052 w 6319000"/>
              <a:gd name="connsiteY1223" fmla="*/ 1843451 h 6322301"/>
              <a:gd name="connsiteX1224" fmla="*/ 295086 w 6319000"/>
              <a:gd name="connsiteY1224" fmla="*/ 1843451 h 6322301"/>
              <a:gd name="connsiteX1225" fmla="*/ 1735843 w 6319000"/>
              <a:gd name="connsiteY1225" fmla="*/ 3284213 h 6322301"/>
              <a:gd name="connsiteX1226" fmla="*/ 1735843 w 6319000"/>
              <a:gd name="connsiteY1226" fmla="*/ 3218246 h 6322301"/>
              <a:gd name="connsiteX1227" fmla="*/ 1801810 w 6319000"/>
              <a:gd name="connsiteY1227" fmla="*/ 3218246 h 6322301"/>
              <a:gd name="connsiteX1228" fmla="*/ 1801810 w 6319000"/>
              <a:gd name="connsiteY1228" fmla="*/ 3284213 h 6322301"/>
              <a:gd name="connsiteX1229" fmla="*/ 1735843 w 6319000"/>
              <a:gd name="connsiteY1229" fmla="*/ 3284213 h 6322301"/>
              <a:gd name="connsiteX1230" fmla="*/ 3459846 w 6319000"/>
              <a:gd name="connsiteY1230" fmla="*/ 5008222 h 6322301"/>
              <a:gd name="connsiteX1231" fmla="*/ 3459846 w 6319000"/>
              <a:gd name="connsiteY1231" fmla="*/ 4942255 h 6322301"/>
              <a:gd name="connsiteX1232" fmla="*/ 3525813 w 6319000"/>
              <a:gd name="connsiteY1232" fmla="*/ 4942255 h 6322301"/>
              <a:gd name="connsiteX1233" fmla="*/ 3525812 w 6319000"/>
              <a:gd name="connsiteY1233" fmla="*/ 5008222 h 6322301"/>
              <a:gd name="connsiteX1234" fmla="*/ 3459846 w 6319000"/>
              <a:gd name="connsiteY1234" fmla="*/ 5008222 h 6322301"/>
              <a:gd name="connsiteX1235" fmla="*/ 2315330 w 6319000"/>
              <a:gd name="connsiteY1235" fmla="*/ 3865439 h 6322301"/>
              <a:gd name="connsiteX1236" fmla="*/ 2315330 w 6319000"/>
              <a:gd name="connsiteY1236" fmla="*/ 3799473 h 6322301"/>
              <a:gd name="connsiteX1237" fmla="*/ 2381297 w 6319000"/>
              <a:gd name="connsiteY1237" fmla="*/ 3799472 h 6322301"/>
              <a:gd name="connsiteX1238" fmla="*/ 2381296 w 6319000"/>
              <a:gd name="connsiteY1238" fmla="*/ 3865439 h 6322301"/>
              <a:gd name="connsiteX1239" fmla="*/ 2315330 w 6319000"/>
              <a:gd name="connsiteY1239" fmla="*/ 3865439 h 6322301"/>
              <a:gd name="connsiteX1240" fmla="*/ 583949 w 6319000"/>
              <a:gd name="connsiteY1240" fmla="*/ 2134063 h 6322301"/>
              <a:gd name="connsiteX1241" fmla="*/ 583949 w 6319000"/>
              <a:gd name="connsiteY1241" fmla="*/ 2068097 h 6322301"/>
              <a:gd name="connsiteX1242" fmla="*/ 649916 w 6319000"/>
              <a:gd name="connsiteY1242" fmla="*/ 2068096 h 6322301"/>
              <a:gd name="connsiteX1243" fmla="*/ 649916 w 6319000"/>
              <a:gd name="connsiteY1243" fmla="*/ 2134063 h 6322301"/>
              <a:gd name="connsiteX1244" fmla="*/ 583949 w 6319000"/>
              <a:gd name="connsiteY1244" fmla="*/ 2134063 h 6322301"/>
              <a:gd name="connsiteX1245" fmla="*/ 2459709 w 6319000"/>
              <a:gd name="connsiteY1245" fmla="*/ 4009852 h 6322301"/>
              <a:gd name="connsiteX1246" fmla="*/ 2459710 w 6319000"/>
              <a:gd name="connsiteY1246" fmla="*/ 3943888 h 6322301"/>
              <a:gd name="connsiteX1247" fmla="*/ 2525676 w 6319000"/>
              <a:gd name="connsiteY1247" fmla="*/ 3943885 h 6322301"/>
              <a:gd name="connsiteX1248" fmla="*/ 2525674 w 6319000"/>
              <a:gd name="connsiteY1248" fmla="*/ 4009852 h 6322301"/>
              <a:gd name="connsiteX1249" fmla="*/ 2459709 w 6319000"/>
              <a:gd name="connsiteY1249" fmla="*/ 4009852 h 6322301"/>
              <a:gd name="connsiteX1250" fmla="*/ 728331 w 6319000"/>
              <a:gd name="connsiteY1250" fmla="*/ 2278479 h 6322301"/>
              <a:gd name="connsiteX1251" fmla="*/ 728331 w 6319000"/>
              <a:gd name="connsiteY1251" fmla="*/ 2212513 h 6322301"/>
              <a:gd name="connsiteX1252" fmla="*/ 794298 w 6319000"/>
              <a:gd name="connsiteY1252" fmla="*/ 2212512 h 6322301"/>
              <a:gd name="connsiteX1253" fmla="*/ 794298 w 6319000"/>
              <a:gd name="connsiteY1253" fmla="*/ 2278479 h 6322301"/>
              <a:gd name="connsiteX1254" fmla="*/ 728331 w 6319000"/>
              <a:gd name="connsiteY1254" fmla="*/ 2278479 h 6322301"/>
              <a:gd name="connsiteX1255" fmla="*/ 872725 w 6319000"/>
              <a:gd name="connsiteY1255" fmla="*/ 2424688 h 6322301"/>
              <a:gd name="connsiteX1256" fmla="*/ 872725 w 6319000"/>
              <a:gd name="connsiteY1256" fmla="*/ 2358722 h 6322301"/>
              <a:gd name="connsiteX1257" fmla="*/ 938691 w 6319000"/>
              <a:gd name="connsiteY1257" fmla="*/ 2358721 h 6322301"/>
              <a:gd name="connsiteX1258" fmla="*/ 938691 w 6319000"/>
              <a:gd name="connsiteY1258" fmla="*/ 2424688 h 6322301"/>
              <a:gd name="connsiteX1259" fmla="*/ 872725 w 6319000"/>
              <a:gd name="connsiteY1259" fmla="*/ 2424688 h 6322301"/>
              <a:gd name="connsiteX1260" fmla="*/ 1154901 w 6319000"/>
              <a:gd name="connsiteY1260" fmla="*/ 2716707 h 6322301"/>
              <a:gd name="connsiteX1261" fmla="*/ 1154901 w 6319000"/>
              <a:gd name="connsiteY1261" fmla="*/ 2650741 h 6322301"/>
              <a:gd name="connsiteX1262" fmla="*/ 1220868 w 6319000"/>
              <a:gd name="connsiteY1262" fmla="*/ 2650740 h 6322301"/>
              <a:gd name="connsiteX1263" fmla="*/ 1220868 w 6319000"/>
              <a:gd name="connsiteY1263" fmla="*/ 2716707 h 6322301"/>
              <a:gd name="connsiteX1264" fmla="*/ 1154901 w 6319000"/>
              <a:gd name="connsiteY1264" fmla="*/ 2716707 h 6322301"/>
              <a:gd name="connsiteX1265" fmla="*/ 1010485 w 6319000"/>
              <a:gd name="connsiteY1265" fmla="*/ 2572294 h 6322301"/>
              <a:gd name="connsiteX1266" fmla="*/ 1010484 w 6319000"/>
              <a:gd name="connsiteY1266" fmla="*/ 2506327 h 6322301"/>
              <a:gd name="connsiteX1267" fmla="*/ 1076451 w 6319000"/>
              <a:gd name="connsiteY1267" fmla="*/ 2506327 h 6322301"/>
              <a:gd name="connsiteX1268" fmla="*/ 1076451 w 6319000"/>
              <a:gd name="connsiteY1268" fmla="*/ 2572294 h 6322301"/>
              <a:gd name="connsiteX1269" fmla="*/ 1010485 w 6319000"/>
              <a:gd name="connsiteY1269" fmla="*/ 2572294 h 6322301"/>
              <a:gd name="connsiteX1270" fmla="*/ 4610282 w 6319000"/>
              <a:gd name="connsiteY1270" fmla="*/ 6172092 h 6322301"/>
              <a:gd name="connsiteX1271" fmla="*/ 4610282 w 6319000"/>
              <a:gd name="connsiteY1271" fmla="*/ 6106126 h 6322301"/>
              <a:gd name="connsiteX1272" fmla="*/ 4676249 w 6319000"/>
              <a:gd name="connsiteY1272" fmla="*/ 6106125 h 6322301"/>
              <a:gd name="connsiteX1273" fmla="*/ 4676249 w 6319000"/>
              <a:gd name="connsiteY1273" fmla="*/ 6172092 h 6322301"/>
              <a:gd name="connsiteX1274" fmla="*/ 4610282 w 6319000"/>
              <a:gd name="connsiteY1274" fmla="*/ 6172092 h 6322301"/>
              <a:gd name="connsiteX1275" fmla="*/ 4465866 w 6319000"/>
              <a:gd name="connsiteY1275" fmla="*/ 6027679 h 6322301"/>
              <a:gd name="connsiteX1276" fmla="*/ 4465866 w 6319000"/>
              <a:gd name="connsiteY1276" fmla="*/ 5961713 h 6322301"/>
              <a:gd name="connsiteX1277" fmla="*/ 4531833 w 6319000"/>
              <a:gd name="connsiteY1277" fmla="*/ 5961712 h 6322301"/>
              <a:gd name="connsiteX1278" fmla="*/ 4531833 w 6319000"/>
              <a:gd name="connsiteY1278" fmla="*/ 6027679 h 6322301"/>
              <a:gd name="connsiteX1279" fmla="*/ 4465866 w 6319000"/>
              <a:gd name="connsiteY1279" fmla="*/ 6027679 h 6322301"/>
              <a:gd name="connsiteX1280" fmla="*/ 1167100 w 6319000"/>
              <a:gd name="connsiteY1280" fmla="*/ 2982908 h 6322301"/>
              <a:gd name="connsiteX1281" fmla="*/ 1167100 w 6319000"/>
              <a:gd name="connsiteY1281" fmla="*/ 2916942 h 6322301"/>
              <a:gd name="connsiteX1282" fmla="*/ 1233066 w 6319000"/>
              <a:gd name="connsiteY1282" fmla="*/ 2916942 h 6322301"/>
              <a:gd name="connsiteX1283" fmla="*/ 1233067 w 6319000"/>
              <a:gd name="connsiteY1283" fmla="*/ 2982908 h 6322301"/>
              <a:gd name="connsiteX1284" fmla="*/ 1167100 w 6319000"/>
              <a:gd name="connsiteY1284" fmla="*/ 2982908 h 6322301"/>
              <a:gd name="connsiteX1285" fmla="*/ 2891100 w 6319000"/>
              <a:gd name="connsiteY1285" fmla="*/ 4706916 h 6322301"/>
              <a:gd name="connsiteX1286" fmla="*/ 2891098 w 6319000"/>
              <a:gd name="connsiteY1286" fmla="*/ 4640948 h 6322301"/>
              <a:gd name="connsiteX1287" fmla="*/ 2957066 w 6319000"/>
              <a:gd name="connsiteY1287" fmla="*/ 4640949 h 6322301"/>
              <a:gd name="connsiteX1288" fmla="*/ 2957068 w 6319000"/>
              <a:gd name="connsiteY1288" fmla="*/ 4706917 h 6322301"/>
              <a:gd name="connsiteX1289" fmla="*/ 2891100 w 6319000"/>
              <a:gd name="connsiteY1289" fmla="*/ 4706916 h 6322301"/>
              <a:gd name="connsiteX1290" fmla="*/ 1455936 w 6319000"/>
              <a:gd name="connsiteY1290" fmla="*/ 3273516 h 6322301"/>
              <a:gd name="connsiteX1291" fmla="*/ 1455936 w 6319000"/>
              <a:gd name="connsiteY1291" fmla="*/ 3207550 h 6322301"/>
              <a:gd name="connsiteX1292" fmla="*/ 1521902 w 6319000"/>
              <a:gd name="connsiteY1292" fmla="*/ 3207550 h 6322301"/>
              <a:gd name="connsiteX1293" fmla="*/ 1521902 w 6319000"/>
              <a:gd name="connsiteY1293" fmla="*/ 3273517 h 6322301"/>
              <a:gd name="connsiteX1294" fmla="*/ 1455936 w 6319000"/>
              <a:gd name="connsiteY1294" fmla="*/ 3273516 h 6322301"/>
              <a:gd name="connsiteX1295" fmla="*/ 1311519 w 6319000"/>
              <a:gd name="connsiteY1295" fmla="*/ 3129105 h 6322301"/>
              <a:gd name="connsiteX1296" fmla="*/ 1311518 w 6319000"/>
              <a:gd name="connsiteY1296" fmla="*/ 3063138 h 6322301"/>
              <a:gd name="connsiteX1297" fmla="*/ 1377486 w 6319000"/>
              <a:gd name="connsiteY1297" fmla="*/ 3063138 h 6322301"/>
              <a:gd name="connsiteX1298" fmla="*/ 1377487 w 6319000"/>
              <a:gd name="connsiteY1298" fmla="*/ 3129105 h 6322301"/>
              <a:gd name="connsiteX1299" fmla="*/ 1311519 w 6319000"/>
              <a:gd name="connsiteY1299" fmla="*/ 3129105 h 6322301"/>
              <a:gd name="connsiteX1300" fmla="*/ 1600343 w 6319000"/>
              <a:gd name="connsiteY1300" fmla="*/ 3419713 h 6322301"/>
              <a:gd name="connsiteX1301" fmla="*/ 1600343 w 6319000"/>
              <a:gd name="connsiteY1301" fmla="*/ 3353747 h 6322301"/>
              <a:gd name="connsiteX1302" fmla="*/ 1666309 w 6319000"/>
              <a:gd name="connsiteY1302" fmla="*/ 3353747 h 6322301"/>
              <a:gd name="connsiteX1303" fmla="*/ 1666309 w 6319000"/>
              <a:gd name="connsiteY1303" fmla="*/ 3419713 h 6322301"/>
              <a:gd name="connsiteX1304" fmla="*/ 1600343 w 6319000"/>
              <a:gd name="connsiteY1304" fmla="*/ 3419713 h 6322301"/>
              <a:gd name="connsiteX1305" fmla="*/ 3324346 w 6319000"/>
              <a:gd name="connsiteY1305" fmla="*/ 5143722 h 6322301"/>
              <a:gd name="connsiteX1306" fmla="*/ 3324345 w 6319000"/>
              <a:gd name="connsiteY1306" fmla="*/ 5077756 h 6322301"/>
              <a:gd name="connsiteX1307" fmla="*/ 3390312 w 6319000"/>
              <a:gd name="connsiteY1307" fmla="*/ 5077756 h 6322301"/>
              <a:gd name="connsiteX1308" fmla="*/ 3390312 w 6319000"/>
              <a:gd name="connsiteY1308" fmla="*/ 5143722 h 6322301"/>
              <a:gd name="connsiteX1309" fmla="*/ 3324346 w 6319000"/>
              <a:gd name="connsiteY1309" fmla="*/ 5143722 h 6322301"/>
              <a:gd name="connsiteX1310" fmla="*/ 1744752 w 6319000"/>
              <a:gd name="connsiteY1310" fmla="*/ 3564129 h 6322301"/>
              <a:gd name="connsiteX1311" fmla="*/ 1744752 w 6319000"/>
              <a:gd name="connsiteY1311" fmla="*/ 3498163 h 6322301"/>
              <a:gd name="connsiteX1312" fmla="*/ 1810718 w 6319000"/>
              <a:gd name="connsiteY1312" fmla="*/ 3498163 h 6322301"/>
              <a:gd name="connsiteX1313" fmla="*/ 1810718 w 6319000"/>
              <a:gd name="connsiteY1313" fmla="*/ 3564129 h 6322301"/>
              <a:gd name="connsiteX1314" fmla="*/ 1744752 w 6319000"/>
              <a:gd name="connsiteY1314" fmla="*/ 3564129 h 6322301"/>
              <a:gd name="connsiteX1315" fmla="*/ 13371 w 6319000"/>
              <a:gd name="connsiteY1315" fmla="*/ 1832752 h 6322301"/>
              <a:gd name="connsiteX1316" fmla="*/ 13372 w 6319000"/>
              <a:gd name="connsiteY1316" fmla="*/ 1766786 h 6322301"/>
              <a:gd name="connsiteX1317" fmla="*/ 79338 w 6319000"/>
              <a:gd name="connsiteY1317" fmla="*/ 1766786 h 6322301"/>
              <a:gd name="connsiteX1318" fmla="*/ 79338 w 6319000"/>
              <a:gd name="connsiteY1318" fmla="*/ 1832753 h 6322301"/>
              <a:gd name="connsiteX1319" fmla="*/ 13371 w 6319000"/>
              <a:gd name="connsiteY1319" fmla="*/ 1832752 h 6322301"/>
              <a:gd name="connsiteX1320" fmla="*/ 3468754 w 6319000"/>
              <a:gd name="connsiteY1320" fmla="*/ 5288138 h 6322301"/>
              <a:gd name="connsiteX1321" fmla="*/ 3468754 w 6319000"/>
              <a:gd name="connsiteY1321" fmla="*/ 5222171 h 6322301"/>
              <a:gd name="connsiteX1322" fmla="*/ 3534720 w 6319000"/>
              <a:gd name="connsiteY1322" fmla="*/ 5222171 h 6322301"/>
              <a:gd name="connsiteX1323" fmla="*/ 3534720 w 6319000"/>
              <a:gd name="connsiteY1323" fmla="*/ 5288137 h 6322301"/>
              <a:gd name="connsiteX1324" fmla="*/ 3468754 w 6319000"/>
              <a:gd name="connsiteY1324" fmla="*/ 5288138 h 6322301"/>
              <a:gd name="connsiteX1325" fmla="*/ 2324239 w 6319000"/>
              <a:gd name="connsiteY1325" fmla="*/ 4145351 h 6322301"/>
              <a:gd name="connsiteX1326" fmla="*/ 2324240 w 6319000"/>
              <a:gd name="connsiteY1326" fmla="*/ 4079386 h 6322301"/>
              <a:gd name="connsiteX1327" fmla="*/ 2390206 w 6319000"/>
              <a:gd name="connsiteY1327" fmla="*/ 4079385 h 6322301"/>
              <a:gd name="connsiteX1328" fmla="*/ 2390205 w 6319000"/>
              <a:gd name="connsiteY1328" fmla="*/ 4145350 h 6322301"/>
              <a:gd name="connsiteX1329" fmla="*/ 2324239 w 6319000"/>
              <a:gd name="connsiteY1329" fmla="*/ 4145351 h 6322301"/>
              <a:gd name="connsiteX1330" fmla="*/ 592861 w 6319000"/>
              <a:gd name="connsiteY1330" fmla="*/ 2413977 h 6322301"/>
              <a:gd name="connsiteX1331" fmla="*/ 592861 w 6319000"/>
              <a:gd name="connsiteY1331" fmla="*/ 2348011 h 6322301"/>
              <a:gd name="connsiteX1332" fmla="*/ 658827 w 6319000"/>
              <a:gd name="connsiteY1332" fmla="*/ 2348011 h 6322301"/>
              <a:gd name="connsiteX1333" fmla="*/ 658828 w 6319000"/>
              <a:gd name="connsiteY1333" fmla="*/ 2413977 h 6322301"/>
              <a:gd name="connsiteX1334" fmla="*/ 592861 w 6319000"/>
              <a:gd name="connsiteY1334" fmla="*/ 2413977 h 6322301"/>
              <a:gd name="connsiteX1335" fmla="*/ 2179814 w 6319000"/>
              <a:gd name="connsiteY1335" fmla="*/ 4000938 h 6322301"/>
              <a:gd name="connsiteX1336" fmla="*/ 2179814 w 6319000"/>
              <a:gd name="connsiteY1336" fmla="*/ 3934971 h 6322301"/>
              <a:gd name="connsiteX1337" fmla="*/ 2245781 w 6319000"/>
              <a:gd name="connsiteY1337" fmla="*/ 3934971 h 6322301"/>
              <a:gd name="connsiteX1338" fmla="*/ 2245781 w 6319000"/>
              <a:gd name="connsiteY1338" fmla="*/ 4000938 h 6322301"/>
              <a:gd name="connsiteX1339" fmla="*/ 2179814 w 6319000"/>
              <a:gd name="connsiteY1339" fmla="*/ 4000938 h 6322301"/>
              <a:gd name="connsiteX1340" fmla="*/ 448434 w 6319000"/>
              <a:gd name="connsiteY1340" fmla="*/ 2269561 h 6322301"/>
              <a:gd name="connsiteX1341" fmla="*/ 448434 w 6319000"/>
              <a:gd name="connsiteY1341" fmla="*/ 2203595 h 6322301"/>
              <a:gd name="connsiteX1342" fmla="*/ 514400 w 6319000"/>
              <a:gd name="connsiteY1342" fmla="*/ 2203595 h 6322301"/>
              <a:gd name="connsiteX1343" fmla="*/ 514400 w 6319000"/>
              <a:gd name="connsiteY1343" fmla="*/ 2269561 h 6322301"/>
              <a:gd name="connsiteX1344" fmla="*/ 448434 w 6319000"/>
              <a:gd name="connsiteY1344" fmla="*/ 2269561 h 6322301"/>
              <a:gd name="connsiteX1345" fmla="*/ 2033612 w 6319000"/>
              <a:gd name="connsiteY1345" fmla="*/ 3854742 h 6322301"/>
              <a:gd name="connsiteX1346" fmla="*/ 2033612 w 6319000"/>
              <a:gd name="connsiteY1346" fmla="*/ 3788775 h 6322301"/>
              <a:gd name="connsiteX1347" fmla="*/ 2099578 w 6319000"/>
              <a:gd name="connsiteY1347" fmla="*/ 3788776 h 6322301"/>
              <a:gd name="connsiteX1348" fmla="*/ 2099578 w 6319000"/>
              <a:gd name="connsiteY1348" fmla="*/ 3854742 h 6322301"/>
              <a:gd name="connsiteX1349" fmla="*/ 2033612 w 6319000"/>
              <a:gd name="connsiteY1349" fmla="*/ 3854742 h 6322301"/>
              <a:gd name="connsiteX1350" fmla="*/ 302231 w 6319000"/>
              <a:gd name="connsiteY1350" fmla="*/ 2123365 h 6322301"/>
              <a:gd name="connsiteX1351" fmla="*/ 302231 w 6319000"/>
              <a:gd name="connsiteY1351" fmla="*/ 2057399 h 6322301"/>
              <a:gd name="connsiteX1352" fmla="*/ 368198 w 6319000"/>
              <a:gd name="connsiteY1352" fmla="*/ 2057399 h 6322301"/>
              <a:gd name="connsiteX1353" fmla="*/ 368198 w 6319000"/>
              <a:gd name="connsiteY1353" fmla="*/ 2123365 h 6322301"/>
              <a:gd name="connsiteX1354" fmla="*/ 302231 w 6319000"/>
              <a:gd name="connsiteY1354" fmla="*/ 2123365 h 6322301"/>
              <a:gd name="connsiteX1355" fmla="*/ 1889175 w 6319000"/>
              <a:gd name="connsiteY1355" fmla="*/ 3710327 h 6322301"/>
              <a:gd name="connsiteX1356" fmla="*/ 1889175 w 6319000"/>
              <a:gd name="connsiteY1356" fmla="*/ 3644361 h 6322301"/>
              <a:gd name="connsiteX1357" fmla="*/ 1955141 w 6319000"/>
              <a:gd name="connsiteY1357" fmla="*/ 3644361 h 6322301"/>
              <a:gd name="connsiteX1358" fmla="*/ 1955141 w 6319000"/>
              <a:gd name="connsiteY1358" fmla="*/ 3710327 h 6322301"/>
              <a:gd name="connsiteX1359" fmla="*/ 1889175 w 6319000"/>
              <a:gd name="connsiteY1359" fmla="*/ 3710327 h 6322301"/>
              <a:gd name="connsiteX1360" fmla="*/ 157794 w 6319000"/>
              <a:gd name="connsiteY1360" fmla="*/ 1978950 h 6322301"/>
              <a:gd name="connsiteX1361" fmla="*/ 157794 w 6319000"/>
              <a:gd name="connsiteY1361" fmla="*/ 1912984 h 6322301"/>
              <a:gd name="connsiteX1362" fmla="*/ 223761 w 6319000"/>
              <a:gd name="connsiteY1362" fmla="*/ 1912984 h 6322301"/>
              <a:gd name="connsiteX1363" fmla="*/ 223761 w 6319000"/>
              <a:gd name="connsiteY1363" fmla="*/ 1978951 h 6322301"/>
              <a:gd name="connsiteX1364" fmla="*/ 157794 w 6319000"/>
              <a:gd name="connsiteY1364" fmla="*/ 1978950 h 6322301"/>
              <a:gd name="connsiteX1365" fmla="*/ 3613176 w 6319000"/>
              <a:gd name="connsiteY1365" fmla="*/ 5434335 h 6322301"/>
              <a:gd name="connsiteX1366" fmla="*/ 3613176 w 6319000"/>
              <a:gd name="connsiteY1366" fmla="*/ 5368369 h 6322301"/>
              <a:gd name="connsiteX1367" fmla="*/ 3679143 w 6319000"/>
              <a:gd name="connsiteY1367" fmla="*/ 5368369 h 6322301"/>
              <a:gd name="connsiteX1368" fmla="*/ 3679142 w 6319000"/>
              <a:gd name="connsiteY1368" fmla="*/ 5434335 h 6322301"/>
              <a:gd name="connsiteX1369" fmla="*/ 3613176 w 6319000"/>
              <a:gd name="connsiteY1369" fmla="*/ 5434335 h 6322301"/>
              <a:gd name="connsiteX1370" fmla="*/ 2468650 w 6319000"/>
              <a:gd name="connsiteY1370" fmla="*/ 4291548 h 6322301"/>
              <a:gd name="connsiteX1371" fmla="*/ 2468650 w 6319000"/>
              <a:gd name="connsiteY1371" fmla="*/ 4225582 h 6322301"/>
              <a:gd name="connsiteX1372" fmla="*/ 2534616 w 6319000"/>
              <a:gd name="connsiteY1372" fmla="*/ 4225582 h 6322301"/>
              <a:gd name="connsiteX1373" fmla="*/ 2534614 w 6319000"/>
              <a:gd name="connsiteY1373" fmla="*/ 4291546 h 6322301"/>
              <a:gd name="connsiteX1374" fmla="*/ 2468650 w 6319000"/>
              <a:gd name="connsiteY1374" fmla="*/ 4291548 h 6322301"/>
              <a:gd name="connsiteX1375" fmla="*/ 737277 w 6319000"/>
              <a:gd name="connsiteY1375" fmla="*/ 2560179 h 6322301"/>
              <a:gd name="connsiteX1376" fmla="*/ 737277 w 6319000"/>
              <a:gd name="connsiteY1376" fmla="*/ 2494213 h 6322301"/>
              <a:gd name="connsiteX1377" fmla="*/ 803243 w 6319000"/>
              <a:gd name="connsiteY1377" fmla="*/ 2494213 h 6322301"/>
              <a:gd name="connsiteX1378" fmla="*/ 803244 w 6319000"/>
              <a:gd name="connsiteY1378" fmla="*/ 2560179 h 6322301"/>
              <a:gd name="connsiteX1379" fmla="*/ 737277 w 6319000"/>
              <a:gd name="connsiteY1379" fmla="*/ 2560179 h 6322301"/>
              <a:gd name="connsiteX1380" fmla="*/ 2613082 w 6319000"/>
              <a:gd name="connsiteY1380" fmla="*/ 4435997 h 6322301"/>
              <a:gd name="connsiteX1381" fmla="*/ 2613084 w 6319000"/>
              <a:gd name="connsiteY1381" fmla="*/ 4370033 h 6322301"/>
              <a:gd name="connsiteX1382" fmla="*/ 2679048 w 6319000"/>
              <a:gd name="connsiteY1382" fmla="*/ 4370031 h 6322301"/>
              <a:gd name="connsiteX1383" fmla="*/ 2679048 w 6319000"/>
              <a:gd name="connsiteY1383" fmla="*/ 4435997 h 6322301"/>
              <a:gd name="connsiteX1384" fmla="*/ 2613082 w 6319000"/>
              <a:gd name="connsiteY1384" fmla="*/ 4435997 h 6322301"/>
              <a:gd name="connsiteX1385" fmla="*/ 881715 w 6319000"/>
              <a:gd name="connsiteY1385" fmla="*/ 2704634 h 6322301"/>
              <a:gd name="connsiteX1386" fmla="*/ 881715 w 6319000"/>
              <a:gd name="connsiteY1386" fmla="*/ 2638668 h 6322301"/>
              <a:gd name="connsiteX1387" fmla="*/ 947681 w 6319000"/>
              <a:gd name="connsiteY1387" fmla="*/ 2638668 h 6322301"/>
              <a:gd name="connsiteX1388" fmla="*/ 947681 w 6319000"/>
              <a:gd name="connsiteY1388" fmla="*/ 2704634 h 6322301"/>
              <a:gd name="connsiteX1389" fmla="*/ 881715 w 6319000"/>
              <a:gd name="connsiteY1389" fmla="*/ 2704634 h 6322301"/>
              <a:gd name="connsiteX1390" fmla="*/ 4337099 w 6319000"/>
              <a:gd name="connsiteY1390" fmla="*/ 6160020 h 6322301"/>
              <a:gd name="connsiteX1391" fmla="*/ 4337099 w 6319000"/>
              <a:gd name="connsiteY1391" fmla="*/ 6094053 h 6322301"/>
              <a:gd name="connsiteX1392" fmla="*/ 4403065 w 6319000"/>
              <a:gd name="connsiteY1392" fmla="*/ 6094054 h 6322301"/>
              <a:gd name="connsiteX1393" fmla="*/ 4403065 w 6319000"/>
              <a:gd name="connsiteY1393" fmla="*/ 6160020 h 6322301"/>
              <a:gd name="connsiteX1394" fmla="*/ 4337099 w 6319000"/>
              <a:gd name="connsiteY1394" fmla="*/ 6160020 h 6322301"/>
              <a:gd name="connsiteX1395" fmla="*/ 2750770 w 6319000"/>
              <a:gd name="connsiteY1395" fmla="*/ 4583571 h 6322301"/>
              <a:gd name="connsiteX1396" fmla="*/ 2750774 w 6319000"/>
              <a:gd name="connsiteY1396" fmla="*/ 4517608 h 6322301"/>
              <a:gd name="connsiteX1397" fmla="*/ 2816736 w 6319000"/>
              <a:gd name="connsiteY1397" fmla="*/ 4517604 h 6322301"/>
              <a:gd name="connsiteX1398" fmla="*/ 2816732 w 6319000"/>
              <a:gd name="connsiteY1398" fmla="*/ 4583567 h 6322301"/>
              <a:gd name="connsiteX1399" fmla="*/ 2750770 w 6319000"/>
              <a:gd name="connsiteY1399" fmla="*/ 4583571 h 6322301"/>
              <a:gd name="connsiteX1400" fmla="*/ 1019402 w 6319000"/>
              <a:gd name="connsiteY1400" fmla="*/ 2852208 h 6322301"/>
              <a:gd name="connsiteX1401" fmla="*/ 1019402 w 6319000"/>
              <a:gd name="connsiteY1401" fmla="*/ 2786241 h 6322301"/>
              <a:gd name="connsiteX1402" fmla="*/ 1085369 w 6319000"/>
              <a:gd name="connsiteY1402" fmla="*/ 2786241 h 6322301"/>
              <a:gd name="connsiteX1403" fmla="*/ 1085369 w 6319000"/>
              <a:gd name="connsiteY1403" fmla="*/ 2852208 h 6322301"/>
              <a:gd name="connsiteX1404" fmla="*/ 1019402 w 6319000"/>
              <a:gd name="connsiteY1404" fmla="*/ 2852208 h 6322301"/>
              <a:gd name="connsiteX1405" fmla="*/ 4474783 w 6319000"/>
              <a:gd name="connsiteY1405" fmla="*/ 6307592 h 6322301"/>
              <a:gd name="connsiteX1406" fmla="*/ 4474783 w 6319000"/>
              <a:gd name="connsiteY1406" fmla="*/ 6241626 h 6322301"/>
              <a:gd name="connsiteX1407" fmla="*/ 4540750 w 6319000"/>
              <a:gd name="connsiteY1407" fmla="*/ 6241626 h 6322301"/>
              <a:gd name="connsiteX1408" fmla="*/ 4540749 w 6319000"/>
              <a:gd name="connsiteY1408" fmla="*/ 6307592 h 6322301"/>
              <a:gd name="connsiteX1409" fmla="*/ 4474783 w 6319000"/>
              <a:gd name="connsiteY1409" fmla="*/ 6307592 h 63223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</a:cxnLst>
            <a:rect l="l" t="t" r="r" b="b"/>
            <a:pathLst>
              <a:path w="6319000" h="6322301">
                <a:moveTo>
                  <a:pt x="2931975" y="1228069"/>
                </a:moveTo>
                <a:cubicBezTo>
                  <a:pt x="2914146" y="1210240"/>
                  <a:pt x="2914146" y="1179932"/>
                  <a:pt x="2931975" y="1162103"/>
                </a:cubicBezTo>
                <a:cubicBezTo>
                  <a:pt x="2949804" y="1142490"/>
                  <a:pt x="2980112" y="1142490"/>
                  <a:pt x="2997942" y="1162103"/>
                </a:cubicBezTo>
                <a:cubicBezTo>
                  <a:pt x="3015771" y="1179932"/>
                  <a:pt x="3015771" y="1210241"/>
                  <a:pt x="2997942" y="1228070"/>
                </a:cubicBezTo>
                <a:cubicBezTo>
                  <a:pt x="2980113" y="1245898"/>
                  <a:pt x="2949804" y="1245898"/>
                  <a:pt x="2931975" y="1228069"/>
                </a:cubicBezTo>
                <a:close/>
                <a:moveTo>
                  <a:pt x="4655986" y="2952081"/>
                </a:moveTo>
                <a:cubicBezTo>
                  <a:pt x="4638157" y="2934252"/>
                  <a:pt x="4638157" y="2903943"/>
                  <a:pt x="4655986" y="2886114"/>
                </a:cubicBezTo>
                <a:cubicBezTo>
                  <a:pt x="4673815" y="2866501"/>
                  <a:pt x="4704124" y="2866501"/>
                  <a:pt x="4721953" y="2886114"/>
                </a:cubicBezTo>
                <a:cubicBezTo>
                  <a:pt x="4739781" y="2903943"/>
                  <a:pt x="4739781" y="2934251"/>
                  <a:pt x="4721952" y="2952080"/>
                </a:cubicBezTo>
                <a:cubicBezTo>
                  <a:pt x="4704123" y="2969909"/>
                  <a:pt x="4673815" y="2969909"/>
                  <a:pt x="4655986" y="2952081"/>
                </a:cubicBezTo>
                <a:close/>
                <a:moveTo>
                  <a:pt x="3069611" y="1375645"/>
                </a:moveTo>
                <a:cubicBezTo>
                  <a:pt x="3051782" y="1357816"/>
                  <a:pt x="3051782" y="1327507"/>
                  <a:pt x="3069611" y="1309678"/>
                </a:cubicBezTo>
                <a:cubicBezTo>
                  <a:pt x="3087440" y="1291849"/>
                  <a:pt x="3117749" y="1291849"/>
                  <a:pt x="3135578" y="1309678"/>
                </a:cubicBezTo>
                <a:cubicBezTo>
                  <a:pt x="3153407" y="1327507"/>
                  <a:pt x="3153407" y="1357815"/>
                  <a:pt x="3135578" y="1375644"/>
                </a:cubicBezTo>
                <a:cubicBezTo>
                  <a:pt x="3117749" y="1393473"/>
                  <a:pt x="3087440" y="1393474"/>
                  <a:pt x="3069611" y="1375645"/>
                </a:cubicBezTo>
                <a:close/>
                <a:moveTo>
                  <a:pt x="4793623" y="3099656"/>
                </a:moveTo>
                <a:cubicBezTo>
                  <a:pt x="4775794" y="3081827"/>
                  <a:pt x="4775793" y="3051518"/>
                  <a:pt x="4793622" y="3033689"/>
                </a:cubicBezTo>
                <a:cubicBezTo>
                  <a:pt x="4811451" y="3015860"/>
                  <a:pt x="4841760" y="3015860"/>
                  <a:pt x="4859589" y="3033689"/>
                </a:cubicBezTo>
                <a:cubicBezTo>
                  <a:pt x="4877418" y="3051518"/>
                  <a:pt x="4877418" y="3081826"/>
                  <a:pt x="4859589" y="3099655"/>
                </a:cubicBezTo>
                <a:cubicBezTo>
                  <a:pt x="4841760" y="3117484"/>
                  <a:pt x="4811451" y="3117485"/>
                  <a:pt x="4793623" y="3099656"/>
                </a:cubicBezTo>
                <a:close/>
                <a:moveTo>
                  <a:pt x="3214051" y="1520098"/>
                </a:moveTo>
                <a:cubicBezTo>
                  <a:pt x="3196222" y="1502269"/>
                  <a:pt x="3196222" y="1471961"/>
                  <a:pt x="3214051" y="1454132"/>
                </a:cubicBezTo>
                <a:cubicBezTo>
                  <a:pt x="3231880" y="1436303"/>
                  <a:pt x="3262188" y="1436303"/>
                  <a:pt x="3280017" y="1454132"/>
                </a:cubicBezTo>
                <a:cubicBezTo>
                  <a:pt x="3297846" y="1471961"/>
                  <a:pt x="3297846" y="1502269"/>
                  <a:pt x="3280017" y="1520098"/>
                </a:cubicBezTo>
                <a:cubicBezTo>
                  <a:pt x="3262188" y="1539711"/>
                  <a:pt x="3231880" y="1539711"/>
                  <a:pt x="3214051" y="1520098"/>
                </a:cubicBezTo>
                <a:close/>
                <a:moveTo>
                  <a:pt x="4938061" y="3244109"/>
                </a:moveTo>
                <a:cubicBezTo>
                  <a:pt x="4920232" y="3226280"/>
                  <a:pt x="4920232" y="3195971"/>
                  <a:pt x="4938061" y="3178142"/>
                </a:cubicBezTo>
                <a:cubicBezTo>
                  <a:pt x="4955890" y="3160313"/>
                  <a:pt x="4986199" y="3160313"/>
                  <a:pt x="5004028" y="3178142"/>
                </a:cubicBezTo>
                <a:cubicBezTo>
                  <a:pt x="5021857" y="3195971"/>
                  <a:pt x="5021857" y="3226280"/>
                  <a:pt x="5004028" y="3244109"/>
                </a:cubicBezTo>
                <a:cubicBezTo>
                  <a:pt x="4986199" y="3263721"/>
                  <a:pt x="4955890" y="3263721"/>
                  <a:pt x="4938061" y="3244109"/>
                </a:cubicBezTo>
                <a:close/>
                <a:moveTo>
                  <a:pt x="3358532" y="1666299"/>
                </a:moveTo>
                <a:cubicBezTo>
                  <a:pt x="3340703" y="1648470"/>
                  <a:pt x="3340703" y="1618162"/>
                  <a:pt x="3358532" y="1600333"/>
                </a:cubicBezTo>
                <a:cubicBezTo>
                  <a:pt x="3376361" y="1582504"/>
                  <a:pt x="3406670" y="1582504"/>
                  <a:pt x="3424499" y="1600333"/>
                </a:cubicBezTo>
                <a:cubicBezTo>
                  <a:pt x="3442328" y="1618162"/>
                  <a:pt x="3442328" y="1648470"/>
                  <a:pt x="3424499" y="1666299"/>
                </a:cubicBezTo>
                <a:cubicBezTo>
                  <a:pt x="3406670" y="1684128"/>
                  <a:pt x="3378143" y="1684128"/>
                  <a:pt x="3358532" y="1666299"/>
                </a:cubicBezTo>
                <a:close/>
                <a:moveTo>
                  <a:pt x="5082543" y="3390310"/>
                </a:moveTo>
                <a:cubicBezTo>
                  <a:pt x="5064714" y="3372481"/>
                  <a:pt x="5064714" y="3342172"/>
                  <a:pt x="5082543" y="3324343"/>
                </a:cubicBezTo>
                <a:cubicBezTo>
                  <a:pt x="5100372" y="3306514"/>
                  <a:pt x="5130680" y="3306515"/>
                  <a:pt x="5148509" y="3324344"/>
                </a:cubicBezTo>
                <a:cubicBezTo>
                  <a:pt x="5166338" y="3342173"/>
                  <a:pt x="5166338" y="3372481"/>
                  <a:pt x="5148509" y="3390310"/>
                </a:cubicBezTo>
                <a:cubicBezTo>
                  <a:pt x="5130680" y="3408139"/>
                  <a:pt x="5102154" y="3408139"/>
                  <a:pt x="5082543" y="3390310"/>
                </a:cubicBezTo>
                <a:close/>
                <a:moveTo>
                  <a:pt x="2062179" y="369950"/>
                </a:moveTo>
                <a:cubicBezTo>
                  <a:pt x="2044350" y="352121"/>
                  <a:pt x="2044350" y="321812"/>
                  <a:pt x="2062179" y="303983"/>
                </a:cubicBezTo>
                <a:cubicBezTo>
                  <a:pt x="2080008" y="286154"/>
                  <a:pt x="2110316" y="286155"/>
                  <a:pt x="2128145" y="303984"/>
                </a:cubicBezTo>
                <a:cubicBezTo>
                  <a:pt x="2145974" y="321813"/>
                  <a:pt x="2145974" y="352121"/>
                  <a:pt x="2128145" y="369950"/>
                </a:cubicBezTo>
                <a:cubicBezTo>
                  <a:pt x="2108534" y="389563"/>
                  <a:pt x="2080008" y="389563"/>
                  <a:pt x="2062179" y="369950"/>
                </a:cubicBezTo>
                <a:close/>
                <a:moveTo>
                  <a:pt x="3793557" y="2101329"/>
                </a:moveTo>
                <a:cubicBezTo>
                  <a:pt x="3775728" y="2083500"/>
                  <a:pt x="3775728" y="2053191"/>
                  <a:pt x="3793557" y="2035362"/>
                </a:cubicBezTo>
                <a:cubicBezTo>
                  <a:pt x="3811386" y="2017533"/>
                  <a:pt x="3841695" y="2017533"/>
                  <a:pt x="3859524" y="2035362"/>
                </a:cubicBezTo>
                <a:cubicBezTo>
                  <a:pt x="3877353" y="2053191"/>
                  <a:pt x="3877353" y="2083500"/>
                  <a:pt x="3859524" y="2101329"/>
                </a:cubicBezTo>
                <a:cubicBezTo>
                  <a:pt x="3839913" y="2120941"/>
                  <a:pt x="3811386" y="2120941"/>
                  <a:pt x="3793557" y="2101329"/>
                </a:cubicBezTo>
                <a:close/>
                <a:moveTo>
                  <a:pt x="5517567" y="3825338"/>
                </a:moveTo>
                <a:cubicBezTo>
                  <a:pt x="5499738" y="3807509"/>
                  <a:pt x="5499738" y="3777201"/>
                  <a:pt x="5517567" y="3759372"/>
                </a:cubicBezTo>
                <a:cubicBezTo>
                  <a:pt x="5535396" y="3741543"/>
                  <a:pt x="5565704" y="3741543"/>
                  <a:pt x="5583533" y="3759372"/>
                </a:cubicBezTo>
                <a:cubicBezTo>
                  <a:pt x="5601362" y="3777201"/>
                  <a:pt x="5601363" y="3807510"/>
                  <a:pt x="5583534" y="3825339"/>
                </a:cubicBezTo>
                <a:cubicBezTo>
                  <a:pt x="5563923" y="3844952"/>
                  <a:pt x="5535396" y="3844951"/>
                  <a:pt x="5517567" y="3825338"/>
                </a:cubicBezTo>
                <a:close/>
                <a:moveTo>
                  <a:pt x="1771556" y="79338"/>
                </a:moveTo>
                <a:cubicBezTo>
                  <a:pt x="1753727" y="61509"/>
                  <a:pt x="1753727" y="31200"/>
                  <a:pt x="1771556" y="13371"/>
                </a:cubicBezTo>
                <a:cubicBezTo>
                  <a:pt x="1789385" y="-4458"/>
                  <a:pt x="1819694" y="-4458"/>
                  <a:pt x="1837523" y="13371"/>
                </a:cubicBezTo>
                <a:cubicBezTo>
                  <a:pt x="1855352" y="31200"/>
                  <a:pt x="1855352" y="61508"/>
                  <a:pt x="1837523" y="79337"/>
                </a:cubicBezTo>
                <a:cubicBezTo>
                  <a:pt x="1819694" y="98950"/>
                  <a:pt x="1791168" y="98950"/>
                  <a:pt x="1771556" y="79338"/>
                </a:cubicBezTo>
                <a:close/>
                <a:moveTo>
                  <a:pt x="3502935" y="1810716"/>
                </a:moveTo>
                <a:cubicBezTo>
                  <a:pt x="3485106" y="1792887"/>
                  <a:pt x="3485106" y="1762579"/>
                  <a:pt x="3502935" y="1744750"/>
                </a:cubicBezTo>
                <a:cubicBezTo>
                  <a:pt x="3520764" y="1726921"/>
                  <a:pt x="3551072" y="1726921"/>
                  <a:pt x="3568901" y="1744750"/>
                </a:cubicBezTo>
                <a:cubicBezTo>
                  <a:pt x="3586730" y="1762579"/>
                  <a:pt x="3586730" y="1792887"/>
                  <a:pt x="3568901" y="1810716"/>
                </a:cubicBezTo>
                <a:cubicBezTo>
                  <a:pt x="3551072" y="1830329"/>
                  <a:pt x="3522546" y="1830329"/>
                  <a:pt x="3502935" y="1810716"/>
                </a:cubicBezTo>
                <a:close/>
                <a:moveTo>
                  <a:pt x="5226945" y="3534726"/>
                </a:moveTo>
                <a:cubicBezTo>
                  <a:pt x="5209116" y="3516897"/>
                  <a:pt x="5209116" y="3486589"/>
                  <a:pt x="5226945" y="3468760"/>
                </a:cubicBezTo>
                <a:cubicBezTo>
                  <a:pt x="5244774" y="3450931"/>
                  <a:pt x="5275082" y="3450931"/>
                  <a:pt x="5292911" y="3468760"/>
                </a:cubicBezTo>
                <a:cubicBezTo>
                  <a:pt x="5310740" y="3486589"/>
                  <a:pt x="5310740" y="3516897"/>
                  <a:pt x="5292911" y="3534726"/>
                </a:cubicBezTo>
                <a:cubicBezTo>
                  <a:pt x="5275083" y="3554339"/>
                  <a:pt x="5246556" y="3554339"/>
                  <a:pt x="5226945" y="3534726"/>
                </a:cubicBezTo>
                <a:close/>
                <a:moveTo>
                  <a:pt x="1917747" y="225535"/>
                </a:moveTo>
                <a:cubicBezTo>
                  <a:pt x="1899918" y="207706"/>
                  <a:pt x="1899918" y="177398"/>
                  <a:pt x="1917747" y="159569"/>
                </a:cubicBezTo>
                <a:cubicBezTo>
                  <a:pt x="1935576" y="141740"/>
                  <a:pt x="1965885" y="141740"/>
                  <a:pt x="1983714" y="159569"/>
                </a:cubicBezTo>
                <a:cubicBezTo>
                  <a:pt x="2001543" y="177398"/>
                  <a:pt x="2001542" y="207706"/>
                  <a:pt x="1983713" y="225535"/>
                </a:cubicBezTo>
                <a:cubicBezTo>
                  <a:pt x="1964102" y="243364"/>
                  <a:pt x="1935576" y="243364"/>
                  <a:pt x="1917747" y="225535"/>
                </a:cubicBezTo>
                <a:close/>
                <a:moveTo>
                  <a:pt x="3649126" y="1956914"/>
                </a:moveTo>
                <a:cubicBezTo>
                  <a:pt x="3631297" y="1939085"/>
                  <a:pt x="3631297" y="1908777"/>
                  <a:pt x="3649126" y="1890948"/>
                </a:cubicBezTo>
                <a:cubicBezTo>
                  <a:pt x="3666955" y="1873119"/>
                  <a:pt x="3697263" y="1873119"/>
                  <a:pt x="3715092" y="1890948"/>
                </a:cubicBezTo>
                <a:cubicBezTo>
                  <a:pt x="3732921" y="1908777"/>
                  <a:pt x="3732921" y="1939085"/>
                  <a:pt x="3715092" y="1956914"/>
                </a:cubicBezTo>
                <a:cubicBezTo>
                  <a:pt x="3695481" y="1974743"/>
                  <a:pt x="3666955" y="1974743"/>
                  <a:pt x="3649126" y="1956914"/>
                </a:cubicBezTo>
                <a:close/>
                <a:moveTo>
                  <a:pt x="5373136" y="3680924"/>
                </a:moveTo>
                <a:cubicBezTo>
                  <a:pt x="5355307" y="3663095"/>
                  <a:pt x="5355307" y="3632786"/>
                  <a:pt x="5373136" y="3614957"/>
                </a:cubicBezTo>
                <a:cubicBezTo>
                  <a:pt x="5390965" y="3597128"/>
                  <a:pt x="5421273" y="3597128"/>
                  <a:pt x="5439102" y="3614957"/>
                </a:cubicBezTo>
                <a:cubicBezTo>
                  <a:pt x="5456931" y="3632786"/>
                  <a:pt x="5456931" y="3663095"/>
                  <a:pt x="5439102" y="3680924"/>
                </a:cubicBezTo>
                <a:cubicBezTo>
                  <a:pt x="5419491" y="3698753"/>
                  <a:pt x="5390965" y="3698753"/>
                  <a:pt x="5373136" y="3680924"/>
                </a:cubicBezTo>
                <a:close/>
                <a:moveTo>
                  <a:pt x="2351018" y="660563"/>
                </a:moveTo>
                <a:cubicBezTo>
                  <a:pt x="2333189" y="642734"/>
                  <a:pt x="2333189" y="612426"/>
                  <a:pt x="2351018" y="594597"/>
                </a:cubicBezTo>
                <a:cubicBezTo>
                  <a:pt x="2368847" y="576768"/>
                  <a:pt x="2399156" y="576768"/>
                  <a:pt x="2416985" y="594597"/>
                </a:cubicBezTo>
                <a:cubicBezTo>
                  <a:pt x="2434814" y="612426"/>
                  <a:pt x="2434814" y="642734"/>
                  <a:pt x="2416985" y="660563"/>
                </a:cubicBezTo>
                <a:cubicBezTo>
                  <a:pt x="2399156" y="680176"/>
                  <a:pt x="2368848" y="680176"/>
                  <a:pt x="2351018" y="660563"/>
                </a:cubicBezTo>
                <a:close/>
                <a:moveTo>
                  <a:pt x="4082395" y="2391940"/>
                </a:moveTo>
                <a:cubicBezTo>
                  <a:pt x="4064567" y="2374112"/>
                  <a:pt x="4064567" y="2343804"/>
                  <a:pt x="4082396" y="2325975"/>
                </a:cubicBezTo>
                <a:cubicBezTo>
                  <a:pt x="4100225" y="2308146"/>
                  <a:pt x="4130533" y="2308145"/>
                  <a:pt x="4148362" y="2325974"/>
                </a:cubicBezTo>
                <a:cubicBezTo>
                  <a:pt x="4166190" y="2343802"/>
                  <a:pt x="4166190" y="2374110"/>
                  <a:pt x="4148361" y="2391939"/>
                </a:cubicBezTo>
                <a:cubicBezTo>
                  <a:pt x="4130532" y="2411552"/>
                  <a:pt x="4100224" y="2411553"/>
                  <a:pt x="4082395" y="2391940"/>
                </a:cubicBezTo>
                <a:close/>
                <a:moveTo>
                  <a:pt x="2206597" y="516147"/>
                </a:moveTo>
                <a:cubicBezTo>
                  <a:pt x="2188768" y="498318"/>
                  <a:pt x="2188768" y="468010"/>
                  <a:pt x="2206597" y="450181"/>
                </a:cubicBezTo>
                <a:cubicBezTo>
                  <a:pt x="2224426" y="432352"/>
                  <a:pt x="2254734" y="432352"/>
                  <a:pt x="2272563" y="450181"/>
                </a:cubicBezTo>
                <a:cubicBezTo>
                  <a:pt x="2290392" y="468010"/>
                  <a:pt x="2290392" y="498318"/>
                  <a:pt x="2272563" y="516147"/>
                </a:cubicBezTo>
                <a:cubicBezTo>
                  <a:pt x="2254734" y="533976"/>
                  <a:pt x="2224426" y="533976"/>
                  <a:pt x="2206597" y="516147"/>
                </a:cubicBezTo>
                <a:close/>
                <a:moveTo>
                  <a:pt x="3937975" y="2247526"/>
                </a:moveTo>
                <a:cubicBezTo>
                  <a:pt x="3920146" y="2229697"/>
                  <a:pt x="3920146" y="2199388"/>
                  <a:pt x="3937975" y="2181559"/>
                </a:cubicBezTo>
                <a:cubicBezTo>
                  <a:pt x="3955804" y="2163730"/>
                  <a:pt x="3986113" y="2163730"/>
                  <a:pt x="4003942" y="2181559"/>
                </a:cubicBezTo>
                <a:cubicBezTo>
                  <a:pt x="4021771" y="2199388"/>
                  <a:pt x="4021771" y="2229697"/>
                  <a:pt x="4003942" y="2247526"/>
                </a:cubicBezTo>
                <a:cubicBezTo>
                  <a:pt x="3986113" y="2265355"/>
                  <a:pt x="3955804" y="2265355"/>
                  <a:pt x="3937975" y="2247526"/>
                </a:cubicBezTo>
                <a:close/>
                <a:moveTo>
                  <a:pt x="2639860" y="951172"/>
                </a:moveTo>
                <a:cubicBezTo>
                  <a:pt x="2622031" y="933343"/>
                  <a:pt x="2622030" y="903034"/>
                  <a:pt x="2639859" y="885205"/>
                </a:cubicBezTo>
                <a:cubicBezTo>
                  <a:pt x="2657688" y="867376"/>
                  <a:pt x="2687998" y="867376"/>
                  <a:pt x="2705827" y="885205"/>
                </a:cubicBezTo>
                <a:cubicBezTo>
                  <a:pt x="2723655" y="903035"/>
                  <a:pt x="2723655" y="933343"/>
                  <a:pt x="2705828" y="951172"/>
                </a:cubicBezTo>
                <a:cubicBezTo>
                  <a:pt x="2687999" y="970785"/>
                  <a:pt x="2657689" y="970785"/>
                  <a:pt x="2639860" y="951172"/>
                </a:cubicBezTo>
                <a:close/>
                <a:moveTo>
                  <a:pt x="4371230" y="2682542"/>
                </a:moveTo>
                <a:cubicBezTo>
                  <a:pt x="4353401" y="2664714"/>
                  <a:pt x="4353402" y="2634406"/>
                  <a:pt x="4371231" y="2616577"/>
                </a:cubicBezTo>
                <a:cubicBezTo>
                  <a:pt x="4389060" y="2598748"/>
                  <a:pt x="4419369" y="2598747"/>
                  <a:pt x="4437198" y="2616576"/>
                </a:cubicBezTo>
                <a:cubicBezTo>
                  <a:pt x="4455025" y="2634405"/>
                  <a:pt x="4455024" y="2664712"/>
                  <a:pt x="4437197" y="2682541"/>
                </a:cubicBezTo>
                <a:cubicBezTo>
                  <a:pt x="4419369" y="2702155"/>
                  <a:pt x="4389058" y="2702154"/>
                  <a:pt x="4371230" y="2682542"/>
                </a:cubicBezTo>
                <a:close/>
                <a:moveTo>
                  <a:pt x="2495440" y="806760"/>
                </a:moveTo>
                <a:cubicBezTo>
                  <a:pt x="2477611" y="788931"/>
                  <a:pt x="2477611" y="758622"/>
                  <a:pt x="2495440" y="740793"/>
                </a:cubicBezTo>
                <a:cubicBezTo>
                  <a:pt x="2513269" y="722964"/>
                  <a:pt x="2543577" y="722964"/>
                  <a:pt x="2561406" y="740793"/>
                </a:cubicBezTo>
                <a:cubicBezTo>
                  <a:pt x="2579235" y="758622"/>
                  <a:pt x="2579235" y="788930"/>
                  <a:pt x="2561406" y="806759"/>
                </a:cubicBezTo>
                <a:cubicBezTo>
                  <a:pt x="2543577" y="824588"/>
                  <a:pt x="2513269" y="824589"/>
                  <a:pt x="2495440" y="806760"/>
                </a:cubicBezTo>
                <a:close/>
                <a:moveTo>
                  <a:pt x="4226814" y="2538133"/>
                </a:moveTo>
                <a:cubicBezTo>
                  <a:pt x="4208985" y="2520304"/>
                  <a:pt x="4208985" y="2489996"/>
                  <a:pt x="4226814" y="2472167"/>
                </a:cubicBezTo>
                <a:cubicBezTo>
                  <a:pt x="4244643" y="2454338"/>
                  <a:pt x="4274951" y="2454338"/>
                  <a:pt x="4292780" y="2472167"/>
                </a:cubicBezTo>
                <a:cubicBezTo>
                  <a:pt x="4310609" y="2489996"/>
                  <a:pt x="4310608" y="2520303"/>
                  <a:pt x="4292779" y="2538132"/>
                </a:cubicBezTo>
                <a:cubicBezTo>
                  <a:pt x="4274950" y="2555961"/>
                  <a:pt x="4244643" y="2555962"/>
                  <a:pt x="4226814" y="2538133"/>
                </a:cubicBezTo>
                <a:close/>
                <a:moveTo>
                  <a:pt x="2784274" y="1097368"/>
                </a:moveTo>
                <a:cubicBezTo>
                  <a:pt x="2766445" y="1079539"/>
                  <a:pt x="2766445" y="1049231"/>
                  <a:pt x="2784274" y="1031402"/>
                </a:cubicBezTo>
                <a:cubicBezTo>
                  <a:pt x="2802103" y="1013573"/>
                  <a:pt x="2832411" y="1013573"/>
                  <a:pt x="2850240" y="1031402"/>
                </a:cubicBezTo>
                <a:cubicBezTo>
                  <a:pt x="2868069" y="1049231"/>
                  <a:pt x="2868069" y="1079539"/>
                  <a:pt x="2850240" y="1097368"/>
                </a:cubicBezTo>
                <a:cubicBezTo>
                  <a:pt x="2832411" y="1115197"/>
                  <a:pt x="2802103" y="1115197"/>
                  <a:pt x="2784274" y="1097368"/>
                </a:cubicBezTo>
                <a:close/>
                <a:moveTo>
                  <a:pt x="4515641" y="2828736"/>
                </a:moveTo>
                <a:cubicBezTo>
                  <a:pt x="4497815" y="2810910"/>
                  <a:pt x="4497817" y="2780603"/>
                  <a:pt x="4515646" y="2762774"/>
                </a:cubicBezTo>
                <a:cubicBezTo>
                  <a:pt x="4533475" y="2744945"/>
                  <a:pt x="4563782" y="2744943"/>
                  <a:pt x="4581608" y="2762769"/>
                </a:cubicBezTo>
                <a:cubicBezTo>
                  <a:pt x="4599436" y="2780598"/>
                  <a:pt x="4599437" y="2810907"/>
                  <a:pt x="4581608" y="2828736"/>
                </a:cubicBezTo>
                <a:cubicBezTo>
                  <a:pt x="4563779" y="2846565"/>
                  <a:pt x="4533470" y="2846564"/>
                  <a:pt x="4515641" y="2828736"/>
                </a:cubicBezTo>
                <a:close/>
                <a:moveTo>
                  <a:pt x="6239662" y="4552757"/>
                </a:moveTo>
                <a:cubicBezTo>
                  <a:pt x="6221833" y="4534928"/>
                  <a:pt x="6221833" y="4504619"/>
                  <a:pt x="6239662" y="4486791"/>
                </a:cubicBezTo>
                <a:cubicBezTo>
                  <a:pt x="6257491" y="4468962"/>
                  <a:pt x="6287800" y="4468962"/>
                  <a:pt x="6305629" y="4486790"/>
                </a:cubicBezTo>
                <a:cubicBezTo>
                  <a:pt x="6323458" y="4504619"/>
                  <a:pt x="6323458" y="4534928"/>
                  <a:pt x="6305629" y="4552757"/>
                </a:cubicBezTo>
                <a:cubicBezTo>
                  <a:pt x="6287800" y="4570586"/>
                  <a:pt x="6257491" y="4570586"/>
                  <a:pt x="6239662" y="4552757"/>
                </a:cubicBezTo>
                <a:close/>
                <a:moveTo>
                  <a:pt x="2940892" y="1507985"/>
                </a:moveTo>
                <a:cubicBezTo>
                  <a:pt x="2923063" y="1490156"/>
                  <a:pt x="2923063" y="1459847"/>
                  <a:pt x="2940892" y="1442018"/>
                </a:cubicBezTo>
                <a:cubicBezTo>
                  <a:pt x="2958721" y="1424189"/>
                  <a:pt x="2989029" y="1424189"/>
                  <a:pt x="3006858" y="1442018"/>
                </a:cubicBezTo>
                <a:cubicBezTo>
                  <a:pt x="3024687" y="1459847"/>
                  <a:pt x="3024687" y="1490156"/>
                  <a:pt x="3006858" y="1507985"/>
                </a:cubicBezTo>
                <a:cubicBezTo>
                  <a:pt x="2989029" y="1525814"/>
                  <a:pt x="2958721" y="1525814"/>
                  <a:pt x="2940892" y="1507985"/>
                </a:cubicBezTo>
                <a:close/>
                <a:moveTo>
                  <a:pt x="4664903" y="3231996"/>
                </a:moveTo>
                <a:cubicBezTo>
                  <a:pt x="4647074" y="3214167"/>
                  <a:pt x="4647074" y="3183858"/>
                  <a:pt x="4664903" y="3166029"/>
                </a:cubicBezTo>
                <a:cubicBezTo>
                  <a:pt x="4682732" y="3148200"/>
                  <a:pt x="4713040" y="3148200"/>
                  <a:pt x="4730869" y="3166029"/>
                </a:cubicBezTo>
                <a:cubicBezTo>
                  <a:pt x="4748698" y="3183859"/>
                  <a:pt x="4748698" y="3214167"/>
                  <a:pt x="4730869" y="3231996"/>
                </a:cubicBezTo>
                <a:cubicBezTo>
                  <a:pt x="4713040" y="3249825"/>
                  <a:pt x="4682732" y="3249825"/>
                  <a:pt x="4664903" y="3231996"/>
                </a:cubicBezTo>
                <a:close/>
                <a:moveTo>
                  <a:pt x="2796474" y="1363570"/>
                </a:moveTo>
                <a:cubicBezTo>
                  <a:pt x="2778645" y="1345741"/>
                  <a:pt x="2778646" y="1315433"/>
                  <a:pt x="2796475" y="1297604"/>
                </a:cubicBezTo>
                <a:cubicBezTo>
                  <a:pt x="2814303" y="1277991"/>
                  <a:pt x="2842828" y="1277991"/>
                  <a:pt x="2862441" y="1297604"/>
                </a:cubicBezTo>
                <a:cubicBezTo>
                  <a:pt x="2880270" y="1315433"/>
                  <a:pt x="2880270" y="1345741"/>
                  <a:pt x="2862441" y="1363570"/>
                </a:cubicBezTo>
                <a:cubicBezTo>
                  <a:pt x="2844612" y="1381399"/>
                  <a:pt x="2814303" y="1381399"/>
                  <a:pt x="2796474" y="1363570"/>
                </a:cubicBezTo>
                <a:close/>
                <a:moveTo>
                  <a:pt x="4520486" y="3087581"/>
                </a:moveTo>
                <a:cubicBezTo>
                  <a:pt x="4502657" y="3069752"/>
                  <a:pt x="4502657" y="3039444"/>
                  <a:pt x="4520486" y="3021615"/>
                </a:cubicBezTo>
                <a:cubicBezTo>
                  <a:pt x="4538314" y="3002002"/>
                  <a:pt x="4566839" y="3002002"/>
                  <a:pt x="4586452" y="3021615"/>
                </a:cubicBezTo>
                <a:cubicBezTo>
                  <a:pt x="4604281" y="3039444"/>
                  <a:pt x="4604281" y="3069752"/>
                  <a:pt x="4586452" y="3087581"/>
                </a:cubicBezTo>
                <a:cubicBezTo>
                  <a:pt x="4568623" y="3105410"/>
                  <a:pt x="4538314" y="3105410"/>
                  <a:pt x="4520486" y="3087581"/>
                </a:cubicBezTo>
                <a:close/>
                <a:moveTo>
                  <a:pt x="3078602" y="1655592"/>
                </a:moveTo>
                <a:cubicBezTo>
                  <a:pt x="3060773" y="1637763"/>
                  <a:pt x="3060773" y="1607454"/>
                  <a:pt x="3078602" y="1589625"/>
                </a:cubicBezTo>
                <a:cubicBezTo>
                  <a:pt x="3096431" y="1571796"/>
                  <a:pt x="3126740" y="1571796"/>
                  <a:pt x="3144569" y="1589625"/>
                </a:cubicBezTo>
                <a:cubicBezTo>
                  <a:pt x="3162398" y="1607454"/>
                  <a:pt x="3162397" y="1637763"/>
                  <a:pt x="3144568" y="1655592"/>
                </a:cubicBezTo>
                <a:cubicBezTo>
                  <a:pt x="3126740" y="1675204"/>
                  <a:pt x="3096431" y="1675205"/>
                  <a:pt x="3078602" y="1655592"/>
                </a:cubicBezTo>
                <a:close/>
                <a:moveTo>
                  <a:pt x="4802613" y="3379602"/>
                </a:moveTo>
                <a:cubicBezTo>
                  <a:pt x="4784784" y="3361773"/>
                  <a:pt x="4784784" y="3331465"/>
                  <a:pt x="4802613" y="3313636"/>
                </a:cubicBezTo>
                <a:cubicBezTo>
                  <a:pt x="4820442" y="3295807"/>
                  <a:pt x="4850750" y="3295807"/>
                  <a:pt x="4868579" y="3313636"/>
                </a:cubicBezTo>
                <a:cubicBezTo>
                  <a:pt x="4886408" y="3331465"/>
                  <a:pt x="4886408" y="3361773"/>
                  <a:pt x="4868579" y="3379602"/>
                </a:cubicBezTo>
                <a:cubicBezTo>
                  <a:pt x="4850750" y="3399215"/>
                  <a:pt x="4820442" y="3399215"/>
                  <a:pt x="4802613" y="3379602"/>
                </a:cubicBezTo>
                <a:close/>
                <a:moveTo>
                  <a:pt x="1636071" y="214836"/>
                </a:moveTo>
                <a:cubicBezTo>
                  <a:pt x="1618242" y="197007"/>
                  <a:pt x="1618241" y="166699"/>
                  <a:pt x="1636070" y="148870"/>
                </a:cubicBezTo>
                <a:cubicBezTo>
                  <a:pt x="1653899" y="131041"/>
                  <a:pt x="1684208" y="131041"/>
                  <a:pt x="1702037" y="148870"/>
                </a:cubicBezTo>
                <a:cubicBezTo>
                  <a:pt x="1719866" y="166699"/>
                  <a:pt x="1719866" y="197007"/>
                  <a:pt x="1702037" y="214836"/>
                </a:cubicBezTo>
                <a:cubicBezTo>
                  <a:pt x="1684208" y="234449"/>
                  <a:pt x="1653900" y="234449"/>
                  <a:pt x="1636071" y="214836"/>
                </a:cubicBezTo>
                <a:close/>
                <a:moveTo>
                  <a:pt x="3367449" y="1946215"/>
                </a:moveTo>
                <a:cubicBezTo>
                  <a:pt x="3349620" y="1928386"/>
                  <a:pt x="3349620" y="1898077"/>
                  <a:pt x="3367449" y="1880248"/>
                </a:cubicBezTo>
                <a:cubicBezTo>
                  <a:pt x="3385278" y="1862419"/>
                  <a:pt x="3415586" y="1862419"/>
                  <a:pt x="3433415" y="1880248"/>
                </a:cubicBezTo>
                <a:cubicBezTo>
                  <a:pt x="3451244" y="1898077"/>
                  <a:pt x="3451244" y="1928386"/>
                  <a:pt x="3433415" y="1946215"/>
                </a:cubicBezTo>
                <a:cubicBezTo>
                  <a:pt x="3415586" y="1965827"/>
                  <a:pt x="3385278" y="1965827"/>
                  <a:pt x="3367449" y="1946215"/>
                </a:cubicBezTo>
                <a:close/>
                <a:moveTo>
                  <a:pt x="5091459" y="3670225"/>
                </a:moveTo>
                <a:cubicBezTo>
                  <a:pt x="5073630" y="3652396"/>
                  <a:pt x="5073630" y="3622088"/>
                  <a:pt x="5091459" y="3604259"/>
                </a:cubicBezTo>
                <a:cubicBezTo>
                  <a:pt x="5109288" y="3586430"/>
                  <a:pt x="5139597" y="3586430"/>
                  <a:pt x="5157426" y="3604259"/>
                </a:cubicBezTo>
                <a:cubicBezTo>
                  <a:pt x="5175255" y="3622088"/>
                  <a:pt x="5175255" y="3652396"/>
                  <a:pt x="5157426" y="3670225"/>
                </a:cubicBezTo>
                <a:cubicBezTo>
                  <a:pt x="5139597" y="3689838"/>
                  <a:pt x="5109288" y="3689838"/>
                  <a:pt x="5091459" y="3670225"/>
                </a:cubicBezTo>
                <a:close/>
                <a:moveTo>
                  <a:pt x="3222994" y="1801801"/>
                </a:moveTo>
                <a:cubicBezTo>
                  <a:pt x="3205165" y="1783972"/>
                  <a:pt x="3205165" y="1753664"/>
                  <a:pt x="3222994" y="1735835"/>
                </a:cubicBezTo>
                <a:cubicBezTo>
                  <a:pt x="3240823" y="1718006"/>
                  <a:pt x="3271132" y="1718006"/>
                  <a:pt x="3288961" y="1735835"/>
                </a:cubicBezTo>
                <a:cubicBezTo>
                  <a:pt x="3306790" y="1753664"/>
                  <a:pt x="3306790" y="1783972"/>
                  <a:pt x="3288961" y="1801801"/>
                </a:cubicBezTo>
                <a:cubicBezTo>
                  <a:pt x="3271132" y="1819630"/>
                  <a:pt x="3240823" y="1819630"/>
                  <a:pt x="3222994" y="1801801"/>
                </a:cubicBezTo>
                <a:close/>
                <a:moveTo>
                  <a:pt x="4947005" y="3525811"/>
                </a:moveTo>
                <a:cubicBezTo>
                  <a:pt x="4929176" y="3507982"/>
                  <a:pt x="4929176" y="3477674"/>
                  <a:pt x="4947005" y="3459845"/>
                </a:cubicBezTo>
                <a:cubicBezTo>
                  <a:pt x="4964834" y="3442016"/>
                  <a:pt x="4995142" y="3442016"/>
                  <a:pt x="5012971" y="3459845"/>
                </a:cubicBezTo>
                <a:cubicBezTo>
                  <a:pt x="5030800" y="3477674"/>
                  <a:pt x="5030800" y="3507982"/>
                  <a:pt x="5012971" y="3525811"/>
                </a:cubicBezTo>
                <a:cubicBezTo>
                  <a:pt x="4995142" y="3543640"/>
                  <a:pt x="4964834" y="3543640"/>
                  <a:pt x="4947005" y="3525811"/>
                </a:cubicBezTo>
                <a:close/>
                <a:moveTo>
                  <a:pt x="2215510" y="796065"/>
                </a:moveTo>
                <a:cubicBezTo>
                  <a:pt x="2197681" y="778236"/>
                  <a:pt x="2197681" y="747927"/>
                  <a:pt x="2215510" y="730098"/>
                </a:cubicBezTo>
                <a:cubicBezTo>
                  <a:pt x="2233339" y="712269"/>
                  <a:pt x="2263647" y="712269"/>
                  <a:pt x="2281476" y="730098"/>
                </a:cubicBezTo>
                <a:cubicBezTo>
                  <a:pt x="2299305" y="747927"/>
                  <a:pt x="2299305" y="778235"/>
                  <a:pt x="2281476" y="796064"/>
                </a:cubicBezTo>
                <a:cubicBezTo>
                  <a:pt x="2261865" y="815677"/>
                  <a:pt x="2233339" y="815677"/>
                  <a:pt x="2215510" y="796065"/>
                </a:cubicBezTo>
                <a:close/>
                <a:moveTo>
                  <a:pt x="3946887" y="2527442"/>
                </a:moveTo>
                <a:cubicBezTo>
                  <a:pt x="3929058" y="2509613"/>
                  <a:pt x="3929059" y="2479305"/>
                  <a:pt x="3946888" y="2461476"/>
                </a:cubicBezTo>
                <a:cubicBezTo>
                  <a:pt x="3964717" y="2443647"/>
                  <a:pt x="3995025" y="2443647"/>
                  <a:pt x="4012853" y="2461475"/>
                </a:cubicBezTo>
                <a:cubicBezTo>
                  <a:pt x="4030682" y="2479304"/>
                  <a:pt x="4030682" y="2509613"/>
                  <a:pt x="4012853" y="2527442"/>
                </a:cubicBezTo>
                <a:cubicBezTo>
                  <a:pt x="3993241" y="2547053"/>
                  <a:pt x="3964715" y="2547054"/>
                  <a:pt x="3946887" y="2527442"/>
                </a:cubicBezTo>
                <a:close/>
                <a:moveTo>
                  <a:pt x="1924890" y="505450"/>
                </a:moveTo>
                <a:cubicBezTo>
                  <a:pt x="1907061" y="487621"/>
                  <a:pt x="1907061" y="457313"/>
                  <a:pt x="1924890" y="439484"/>
                </a:cubicBezTo>
                <a:cubicBezTo>
                  <a:pt x="1942719" y="421655"/>
                  <a:pt x="1973027" y="421655"/>
                  <a:pt x="1990856" y="439484"/>
                </a:cubicBezTo>
                <a:cubicBezTo>
                  <a:pt x="2008685" y="457313"/>
                  <a:pt x="2008685" y="487621"/>
                  <a:pt x="1990856" y="505450"/>
                </a:cubicBezTo>
                <a:cubicBezTo>
                  <a:pt x="1973027" y="525063"/>
                  <a:pt x="1944502" y="525063"/>
                  <a:pt x="1924890" y="505450"/>
                </a:cubicBezTo>
                <a:close/>
                <a:moveTo>
                  <a:pt x="3656268" y="2236829"/>
                </a:moveTo>
                <a:cubicBezTo>
                  <a:pt x="3638439" y="2219000"/>
                  <a:pt x="3638439" y="2188691"/>
                  <a:pt x="3656268" y="2170862"/>
                </a:cubicBezTo>
                <a:cubicBezTo>
                  <a:pt x="3674097" y="2153033"/>
                  <a:pt x="3704406" y="2153033"/>
                  <a:pt x="3722235" y="2170862"/>
                </a:cubicBezTo>
                <a:cubicBezTo>
                  <a:pt x="3740064" y="2188691"/>
                  <a:pt x="3740064" y="2219000"/>
                  <a:pt x="3722235" y="2236829"/>
                </a:cubicBezTo>
                <a:cubicBezTo>
                  <a:pt x="3704406" y="2256441"/>
                  <a:pt x="3675881" y="2256441"/>
                  <a:pt x="3656268" y="2236829"/>
                </a:cubicBezTo>
                <a:close/>
                <a:moveTo>
                  <a:pt x="5380278" y="3960838"/>
                </a:moveTo>
                <a:cubicBezTo>
                  <a:pt x="5362449" y="3943009"/>
                  <a:pt x="5362449" y="3912701"/>
                  <a:pt x="5380278" y="3894872"/>
                </a:cubicBezTo>
                <a:cubicBezTo>
                  <a:pt x="5398107" y="3877043"/>
                  <a:pt x="5428415" y="3877043"/>
                  <a:pt x="5446244" y="3894872"/>
                </a:cubicBezTo>
                <a:cubicBezTo>
                  <a:pt x="5464073" y="3912701"/>
                  <a:pt x="5464074" y="3943010"/>
                  <a:pt x="5446245" y="3960839"/>
                </a:cubicBezTo>
                <a:cubicBezTo>
                  <a:pt x="5428416" y="3980451"/>
                  <a:pt x="5399891" y="3980451"/>
                  <a:pt x="5380278" y="3960838"/>
                </a:cubicBezTo>
                <a:close/>
                <a:moveTo>
                  <a:pt x="1780454" y="361034"/>
                </a:moveTo>
                <a:cubicBezTo>
                  <a:pt x="1762625" y="343205"/>
                  <a:pt x="1762625" y="312897"/>
                  <a:pt x="1780454" y="295068"/>
                </a:cubicBezTo>
                <a:cubicBezTo>
                  <a:pt x="1798283" y="277239"/>
                  <a:pt x="1828591" y="277239"/>
                  <a:pt x="1846420" y="295068"/>
                </a:cubicBezTo>
                <a:cubicBezTo>
                  <a:pt x="1864249" y="312897"/>
                  <a:pt x="1864249" y="343205"/>
                  <a:pt x="1846420" y="361034"/>
                </a:cubicBezTo>
                <a:cubicBezTo>
                  <a:pt x="1828591" y="378863"/>
                  <a:pt x="1798283" y="378863"/>
                  <a:pt x="1780454" y="361034"/>
                </a:cubicBezTo>
                <a:close/>
                <a:moveTo>
                  <a:pt x="3511832" y="2092413"/>
                </a:moveTo>
                <a:cubicBezTo>
                  <a:pt x="3494003" y="2074584"/>
                  <a:pt x="3494003" y="2044275"/>
                  <a:pt x="3511832" y="2026446"/>
                </a:cubicBezTo>
                <a:cubicBezTo>
                  <a:pt x="3529661" y="2008617"/>
                  <a:pt x="3559970" y="2008617"/>
                  <a:pt x="3577799" y="2026446"/>
                </a:cubicBezTo>
                <a:cubicBezTo>
                  <a:pt x="3595628" y="2044275"/>
                  <a:pt x="3595628" y="2074584"/>
                  <a:pt x="3577799" y="2092413"/>
                </a:cubicBezTo>
                <a:cubicBezTo>
                  <a:pt x="3559970" y="2110242"/>
                  <a:pt x="3529661" y="2110242"/>
                  <a:pt x="3511832" y="2092413"/>
                </a:cubicBezTo>
                <a:close/>
                <a:moveTo>
                  <a:pt x="5235842" y="3816422"/>
                </a:moveTo>
                <a:cubicBezTo>
                  <a:pt x="5218013" y="3798593"/>
                  <a:pt x="5218013" y="3768285"/>
                  <a:pt x="5235842" y="3750456"/>
                </a:cubicBezTo>
                <a:cubicBezTo>
                  <a:pt x="5253671" y="3732627"/>
                  <a:pt x="5283980" y="3732627"/>
                  <a:pt x="5301809" y="3750456"/>
                </a:cubicBezTo>
                <a:cubicBezTo>
                  <a:pt x="5319638" y="3768285"/>
                  <a:pt x="5319638" y="3798593"/>
                  <a:pt x="5301809" y="3816422"/>
                </a:cubicBezTo>
                <a:cubicBezTo>
                  <a:pt x="5283980" y="3834251"/>
                  <a:pt x="5253671" y="3834251"/>
                  <a:pt x="5235842" y="3816422"/>
                </a:cubicBezTo>
                <a:close/>
                <a:moveTo>
                  <a:pt x="2504354" y="1086671"/>
                </a:moveTo>
                <a:cubicBezTo>
                  <a:pt x="2486525" y="1068842"/>
                  <a:pt x="2486525" y="1038533"/>
                  <a:pt x="2504354" y="1020704"/>
                </a:cubicBezTo>
                <a:cubicBezTo>
                  <a:pt x="2522183" y="1002875"/>
                  <a:pt x="2552491" y="1002875"/>
                  <a:pt x="2570320" y="1020704"/>
                </a:cubicBezTo>
                <a:cubicBezTo>
                  <a:pt x="2588149" y="1038533"/>
                  <a:pt x="2588149" y="1068841"/>
                  <a:pt x="2570320" y="1086670"/>
                </a:cubicBezTo>
                <a:cubicBezTo>
                  <a:pt x="2552491" y="1106283"/>
                  <a:pt x="2522183" y="1106283"/>
                  <a:pt x="2504354" y="1086671"/>
                </a:cubicBezTo>
                <a:close/>
                <a:moveTo>
                  <a:pt x="4235724" y="2818040"/>
                </a:moveTo>
                <a:cubicBezTo>
                  <a:pt x="4217895" y="2800212"/>
                  <a:pt x="4217896" y="2769904"/>
                  <a:pt x="4235725" y="2752075"/>
                </a:cubicBezTo>
                <a:cubicBezTo>
                  <a:pt x="4253554" y="2734246"/>
                  <a:pt x="4283862" y="2734246"/>
                  <a:pt x="4301690" y="2752074"/>
                </a:cubicBezTo>
                <a:cubicBezTo>
                  <a:pt x="4319519" y="2769903"/>
                  <a:pt x="4319519" y="2800211"/>
                  <a:pt x="4301690" y="2818040"/>
                </a:cubicBezTo>
                <a:cubicBezTo>
                  <a:pt x="4283861" y="2837653"/>
                  <a:pt x="4253552" y="2837653"/>
                  <a:pt x="4235724" y="2818040"/>
                </a:cubicBezTo>
                <a:close/>
                <a:moveTo>
                  <a:pt x="2359931" y="942257"/>
                </a:moveTo>
                <a:cubicBezTo>
                  <a:pt x="2342103" y="924428"/>
                  <a:pt x="2342102" y="894119"/>
                  <a:pt x="2359931" y="876290"/>
                </a:cubicBezTo>
                <a:cubicBezTo>
                  <a:pt x="2377760" y="858461"/>
                  <a:pt x="2408069" y="858461"/>
                  <a:pt x="2425898" y="876290"/>
                </a:cubicBezTo>
                <a:cubicBezTo>
                  <a:pt x="2443727" y="894119"/>
                  <a:pt x="2443727" y="924428"/>
                  <a:pt x="2425898" y="942257"/>
                </a:cubicBezTo>
                <a:cubicBezTo>
                  <a:pt x="2406287" y="960086"/>
                  <a:pt x="2377760" y="960086"/>
                  <a:pt x="2359931" y="942257"/>
                </a:cubicBezTo>
                <a:close/>
                <a:moveTo>
                  <a:pt x="4091305" y="2673631"/>
                </a:moveTo>
                <a:cubicBezTo>
                  <a:pt x="4073476" y="2655802"/>
                  <a:pt x="4073477" y="2625494"/>
                  <a:pt x="4091306" y="2607665"/>
                </a:cubicBezTo>
                <a:cubicBezTo>
                  <a:pt x="4109135" y="2589836"/>
                  <a:pt x="4139443" y="2589835"/>
                  <a:pt x="4157272" y="2607664"/>
                </a:cubicBezTo>
                <a:cubicBezTo>
                  <a:pt x="4175100" y="2625492"/>
                  <a:pt x="4175100" y="2655801"/>
                  <a:pt x="4157271" y="2673630"/>
                </a:cubicBezTo>
                <a:cubicBezTo>
                  <a:pt x="4137660" y="2691458"/>
                  <a:pt x="4109134" y="2691459"/>
                  <a:pt x="4091305" y="2673631"/>
                </a:cubicBezTo>
                <a:close/>
                <a:moveTo>
                  <a:pt x="2069308" y="651648"/>
                </a:moveTo>
                <a:cubicBezTo>
                  <a:pt x="2051479" y="633819"/>
                  <a:pt x="2051479" y="603510"/>
                  <a:pt x="2069308" y="585681"/>
                </a:cubicBezTo>
                <a:cubicBezTo>
                  <a:pt x="2087137" y="567852"/>
                  <a:pt x="2117446" y="567853"/>
                  <a:pt x="2135275" y="585682"/>
                </a:cubicBezTo>
                <a:cubicBezTo>
                  <a:pt x="2153104" y="603511"/>
                  <a:pt x="2153104" y="633819"/>
                  <a:pt x="2135275" y="651648"/>
                </a:cubicBezTo>
                <a:cubicBezTo>
                  <a:pt x="2117446" y="669477"/>
                  <a:pt x="2088921" y="669477"/>
                  <a:pt x="2069308" y="651648"/>
                </a:cubicBezTo>
                <a:close/>
                <a:moveTo>
                  <a:pt x="3800687" y="2383026"/>
                </a:moveTo>
                <a:cubicBezTo>
                  <a:pt x="3782858" y="2365197"/>
                  <a:pt x="3782858" y="2334889"/>
                  <a:pt x="3800687" y="2317060"/>
                </a:cubicBezTo>
                <a:cubicBezTo>
                  <a:pt x="3818516" y="2299231"/>
                  <a:pt x="3848824" y="2299231"/>
                  <a:pt x="3866653" y="2317060"/>
                </a:cubicBezTo>
                <a:cubicBezTo>
                  <a:pt x="3884482" y="2334889"/>
                  <a:pt x="3884482" y="2365197"/>
                  <a:pt x="3866653" y="2383026"/>
                </a:cubicBezTo>
                <a:cubicBezTo>
                  <a:pt x="3848824" y="2400855"/>
                  <a:pt x="3820300" y="2400855"/>
                  <a:pt x="3800687" y="2383026"/>
                </a:cubicBezTo>
                <a:close/>
                <a:moveTo>
                  <a:pt x="2648771" y="1232867"/>
                </a:moveTo>
                <a:cubicBezTo>
                  <a:pt x="2630942" y="1215038"/>
                  <a:pt x="2630942" y="1184730"/>
                  <a:pt x="2648771" y="1166901"/>
                </a:cubicBezTo>
                <a:cubicBezTo>
                  <a:pt x="2666600" y="1149072"/>
                  <a:pt x="2696910" y="1149072"/>
                  <a:pt x="2714739" y="1166901"/>
                </a:cubicBezTo>
                <a:cubicBezTo>
                  <a:pt x="2732567" y="1184730"/>
                  <a:pt x="2732566" y="1215038"/>
                  <a:pt x="2714739" y="1232867"/>
                </a:cubicBezTo>
                <a:cubicBezTo>
                  <a:pt x="2696910" y="1250696"/>
                  <a:pt x="2666600" y="1250696"/>
                  <a:pt x="2648771" y="1232867"/>
                </a:cubicBezTo>
                <a:close/>
                <a:moveTo>
                  <a:pt x="4380138" y="2964234"/>
                </a:moveTo>
                <a:cubicBezTo>
                  <a:pt x="4362312" y="2946408"/>
                  <a:pt x="4362313" y="2916101"/>
                  <a:pt x="4380142" y="2898272"/>
                </a:cubicBezTo>
                <a:cubicBezTo>
                  <a:pt x="4397971" y="2880443"/>
                  <a:pt x="4428282" y="2880443"/>
                  <a:pt x="4446108" y="2898269"/>
                </a:cubicBezTo>
                <a:cubicBezTo>
                  <a:pt x="4463934" y="2916097"/>
                  <a:pt x="4463935" y="2946407"/>
                  <a:pt x="4446107" y="2964235"/>
                </a:cubicBezTo>
                <a:cubicBezTo>
                  <a:pt x="4428278" y="2982064"/>
                  <a:pt x="4397967" y="2982063"/>
                  <a:pt x="4380138" y="2964234"/>
                </a:cubicBezTo>
                <a:close/>
                <a:moveTo>
                  <a:pt x="2803610" y="1643485"/>
                </a:moveTo>
                <a:cubicBezTo>
                  <a:pt x="2785781" y="1625656"/>
                  <a:pt x="2785781" y="1595347"/>
                  <a:pt x="2803610" y="1577518"/>
                </a:cubicBezTo>
                <a:cubicBezTo>
                  <a:pt x="2823221" y="1559690"/>
                  <a:pt x="2851747" y="1559689"/>
                  <a:pt x="2869576" y="1577518"/>
                </a:cubicBezTo>
                <a:cubicBezTo>
                  <a:pt x="2887405" y="1595347"/>
                  <a:pt x="2887405" y="1625656"/>
                  <a:pt x="2869576" y="1643485"/>
                </a:cubicBezTo>
                <a:cubicBezTo>
                  <a:pt x="2851747" y="1661314"/>
                  <a:pt x="2821439" y="1661314"/>
                  <a:pt x="2803610" y="1643485"/>
                </a:cubicBezTo>
                <a:close/>
                <a:moveTo>
                  <a:pt x="2949804" y="1789679"/>
                </a:moveTo>
                <a:cubicBezTo>
                  <a:pt x="2931975" y="1771850"/>
                  <a:pt x="2931975" y="1741542"/>
                  <a:pt x="2949804" y="1723713"/>
                </a:cubicBezTo>
                <a:cubicBezTo>
                  <a:pt x="2967633" y="1704100"/>
                  <a:pt x="2996158" y="1704100"/>
                  <a:pt x="3015771" y="1723713"/>
                </a:cubicBezTo>
                <a:cubicBezTo>
                  <a:pt x="3033600" y="1741542"/>
                  <a:pt x="3033600" y="1771850"/>
                  <a:pt x="3015771" y="1789679"/>
                </a:cubicBezTo>
                <a:cubicBezTo>
                  <a:pt x="2997942" y="1807508"/>
                  <a:pt x="2967633" y="1807508"/>
                  <a:pt x="2949804" y="1789679"/>
                </a:cubicBezTo>
                <a:close/>
                <a:moveTo>
                  <a:pt x="4527621" y="3367496"/>
                </a:moveTo>
                <a:cubicBezTo>
                  <a:pt x="4509792" y="3349667"/>
                  <a:pt x="4509792" y="3319358"/>
                  <a:pt x="4527621" y="3301530"/>
                </a:cubicBezTo>
                <a:cubicBezTo>
                  <a:pt x="4547232" y="3283700"/>
                  <a:pt x="4575758" y="3283701"/>
                  <a:pt x="4593587" y="3301530"/>
                </a:cubicBezTo>
                <a:cubicBezTo>
                  <a:pt x="4611416" y="3319358"/>
                  <a:pt x="4611416" y="3349667"/>
                  <a:pt x="4593587" y="3367496"/>
                </a:cubicBezTo>
                <a:cubicBezTo>
                  <a:pt x="4575758" y="3385325"/>
                  <a:pt x="4545450" y="3385325"/>
                  <a:pt x="4527621" y="3367496"/>
                </a:cubicBezTo>
                <a:close/>
                <a:moveTo>
                  <a:pt x="4673806" y="3513681"/>
                </a:moveTo>
                <a:cubicBezTo>
                  <a:pt x="4655976" y="3495851"/>
                  <a:pt x="4655977" y="3465543"/>
                  <a:pt x="4673806" y="3447714"/>
                </a:cubicBezTo>
                <a:cubicBezTo>
                  <a:pt x="4691634" y="3428101"/>
                  <a:pt x="4720159" y="3428101"/>
                  <a:pt x="4739772" y="3447715"/>
                </a:cubicBezTo>
                <a:cubicBezTo>
                  <a:pt x="4757600" y="3465542"/>
                  <a:pt x="4757601" y="3495851"/>
                  <a:pt x="4739772" y="3513680"/>
                </a:cubicBezTo>
                <a:cubicBezTo>
                  <a:pt x="4721943" y="3531509"/>
                  <a:pt x="4691634" y="3531509"/>
                  <a:pt x="4673806" y="3513681"/>
                </a:cubicBezTo>
                <a:close/>
                <a:moveTo>
                  <a:pt x="2659190" y="1499071"/>
                </a:moveTo>
                <a:cubicBezTo>
                  <a:pt x="2641361" y="1481242"/>
                  <a:pt x="2641362" y="1450934"/>
                  <a:pt x="2659191" y="1433105"/>
                </a:cubicBezTo>
                <a:cubicBezTo>
                  <a:pt x="2678801" y="1413492"/>
                  <a:pt x="2707328" y="1413492"/>
                  <a:pt x="2725157" y="1433104"/>
                </a:cubicBezTo>
                <a:cubicBezTo>
                  <a:pt x="2742986" y="1450933"/>
                  <a:pt x="2742986" y="1481242"/>
                  <a:pt x="2725157" y="1499071"/>
                </a:cubicBezTo>
                <a:cubicBezTo>
                  <a:pt x="2707328" y="1516900"/>
                  <a:pt x="2677019" y="1516900"/>
                  <a:pt x="2659190" y="1499071"/>
                </a:cubicBezTo>
                <a:close/>
                <a:moveTo>
                  <a:pt x="1500570" y="350336"/>
                </a:moveTo>
                <a:cubicBezTo>
                  <a:pt x="1482741" y="332507"/>
                  <a:pt x="1482741" y="302199"/>
                  <a:pt x="1500570" y="284370"/>
                </a:cubicBezTo>
                <a:cubicBezTo>
                  <a:pt x="1518399" y="266541"/>
                  <a:pt x="1548708" y="266541"/>
                  <a:pt x="1566537" y="284370"/>
                </a:cubicBezTo>
                <a:cubicBezTo>
                  <a:pt x="1584366" y="302199"/>
                  <a:pt x="1584366" y="332507"/>
                  <a:pt x="1566537" y="350336"/>
                </a:cubicBezTo>
                <a:cubicBezTo>
                  <a:pt x="1548708" y="369949"/>
                  <a:pt x="1518400" y="369949"/>
                  <a:pt x="1500570" y="350336"/>
                </a:cubicBezTo>
                <a:close/>
                <a:moveTo>
                  <a:pt x="3231949" y="2081715"/>
                </a:moveTo>
                <a:cubicBezTo>
                  <a:pt x="3214120" y="2063886"/>
                  <a:pt x="3214120" y="2033577"/>
                  <a:pt x="3231949" y="2015748"/>
                </a:cubicBezTo>
                <a:cubicBezTo>
                  <a:pt x="3249778" y="1997919"/>
                  <a:pt x="3280086" y="1997919"/>
                  <a:pt x="3297915" y="2015748"/>
                </a:cubicBezTo>
                <a:cubicBezTo>
                  <a:pt x="3315744" y="2033577"/>
                  <a:pt x="3315744" y="2063886"/>
                  <a:pt x="3297915" y="2081715"/>
                </a:cubicBezTo>
                <a:cubicBezTo>
                  <a:pt x="3280086" y="2101327"/>
                  <a:pt x="3249778" y="2101327"/>
                  <a:pt x="3231949" y="2081715"/>
                </a:cubicBezTo>
                <a:close/>
                <a:moveTo>
                  <a:pt x="4955959" y="3805725"/>
                </a:moveTo>
                <a:cubicBezTo>
                  <a:pt x="4938130" y="3787896"/>
                  <a:pt x="4938130" y="3757588"/>
                  <a:pt x="4955959" y="3739759"/>
                </a:cubicBezTo>
                <a:cubicBezTo>
                  <a:pt x="4973788" y="3721930"/>
                  <a:pt x="5004097" y="3721930"/>
                  <a:pt x="5021926" y="3739759"/>
                </a:cubicBezTo>
                <a:cubicBezTo>
                  <a:pt x="5039755" y="3757588"/>
                  <a:pt x="5039755" y="3787896"/>
                  <a:pt x="5021926" y="3805725"/>
                </a:cubicBezTo>
                <a:cubicBezTo>
                  <a:pt x="5004097" y="3825338"/>
                  <a:pt x="4973788" y="3825338"/>
                  <a:pt x="4955959" y="3805725"/>
                </a:cubicBezTo>
                <a:close/>
                <a:moveTo>
                  <a:pt x="3087493" y="1937296"/>
                </a:moveTo>
                <a:cubicBezTo>
                  <a:pt x="3069664" y="1919467"/>
                  <a:pt x="3069664" y="1889159"/>
                  <a:pt x="3087493" y="1871330"/>
                </a:cubicBezTo>
                <a:cubicBezTo>
                  <a:pt x="3105322" y="1853501"/>
                  <a:pt x="3135631" y="1853501"/>
                  <a:pt x="3153460" y="1871330"/>
                </a:cubicBezTo>
                <a:cubicBezTo>
                  <a:pt x="3171289" y="1889159"/>
                  <a:pt x="3171289" y="1919467"/>
                  <a:pt x="3153460" y="1937296"/>
                </a:cubicBezTo>
                <a:cubicBezTo>
                  <a:pt x="3135631" y="1955125"/>
                  <a:pt x="3105322" y="1955125"/>
                  <a:pt x="3087493" y="1937296"/>
                </a:cubicBezTo>
                <a:close/>
                <a:moveTo>
                  <a:pt x="4811504" y="3661306"/>
                </a:moveTo>
                <a:cubicBezTo>
                  <a:pt x="4793675" y="3643478"/>
                  <a:pt x="4793675" y="3613169"/>
                  <a:pt x="4811504" y="3595340"/>
                </a:cubicBezTo>
                <a:cubicBezTo>
                  <a:pt x="4829333" y="3577511"/>
                  <a:pt x="4859641" y="3577511"/>
                  <a:pt x="4877470" y="3595340"/>
                </a:cubicBezTo>
                <a:cubicBezTo>
                  <a:pt x="4895299" y="3613169"/>
                  <a:pt x="4895299" y="3643478"/>
                  <a:pt x="4877470" y="3661307"/>
                </a:cubicBezTo>
                <a:cubicBezTo>
                  <a:pt x="4859641" y="3679136"/>
                  <a:pt x="4829333" y="3679136"/>
                  <a:pt x="4811504" y="3661306"/>
                </a:cubicBezTo>
                <a:close/>
                <a:moveTo>
                  <a:pt x="1789392" y="640951"/>
                </a:moveTo>
                <a:cubicBezTo>
                  <a:pt x="1771563" y="623122"/>
                  <a:pt x="1771563" y="592813"/>
                  <a:pt x="1789392" y="574984"/>
                </a:cubicBezTo>
                <a:cubicBezTo>
                  <a:pt x="1807221" y="557155"/>
                  <a:pt x="1837529" y="557155"/>
                  <a:pt x="1855358" y="574984"/>
                </a:cubicBezTo>
                <a:cubicBezTo>
                  <a:pt x="1873187" y="592813"/>
                  <a:pt x="1873187" y="623122"/>
                  <a:pt x="1855358" y="640951"/>
                </a:cubicBezTo>
                <a:cubicBezTo>
                  <a:pt x="1837529" y="660563"/>
                  <a:pt x="1807221" y="660564"/>
                  <a:pt x="1789392" y="640951"/>
                </a:cubicBezTo>
                <a:close/>
                <a:moveTo>
                  <a:pt x="3520770" y="2372329"/>
                </a:moveTo>
                <a:cubicBezTo>
                  <a:pt x="3502941" y="2354500"/>
                  <a:pt x="3502941" y="2324192"/>
                  <a:pt x="3520770" y="2306363"/>
                </a:cubicBezTo>
                <a:cubicBezTo>
                  <a:pt x="3538599" y="2288534"/>
                  <a:pt x="3568908" y="2288534"/>
                  <a:pt x="3586737" y="2306363"/>
                </a:cubicBezTo>
                <a:cubicBezTo>
                  <a:pt x="3604566" y="2324192"/>
                  <a:pt x="3604566" y="2354500"/>
                  <a:pt x="3586737" y="2372329"/>
                </a:cubicBezTo>
                <a:cubicBezTo>
                  <a:pt x="3568908" y="2391942"/>
                  <a:pt x="3538599" y="2391942"/>
                  <a:pt x="3520770" y="2372329"/>
                </a:cubicBezTo>
                <a:close/>
                <a:moveTo>
                  <a:pt x="1644955" y="496533"/>
                </a:moveTo>
                <a:cubicBezTo>
                  <a:pt x="1627126" y="478704"/>
                  <a:pt x="1627125" y="448396"/>
                  <a:pt x="1644954" y="430567"/>
                </a:cubicBezTo>
                <a:cubicBezTo>
                  <a:pt x="1662783" y="412738"/>
                  <a:pt x="1693094" y="412738"/>
                  <a:pt x="1710923" y="430567"/>
                </a:cubicBezTo>
                <a:cubicBezTo>
                  <a:pt x="1728750" y="448396"/>
                  <a:pt x="1728750" y="478704"/>
                  <a:pt x="1710923" y="496533"/>
                </a:cubicBezTo>
                <a:cubicBezTo>
                  <a:pt x="1693094" y="514362"/>
                  <a:pt x="1662784" y="514362"/>
                  <a:pt x="1644955" y="496533"/>
                </a:cubicBezTo>
                <a:close/>
                <a:moveTo>
                  <a:pt x="3376333" y="2227912"/>
                </a:moveTo>
                <a:cubicBezTo>
                  <a:pt x="3358504" y="2210083"/>
                  <a:pt x="3358504" y="2179775"/>
                  <a:pt x="3376333" y="2161946"/>
                </a:cubicBezTo>
                <a:cubicBezTo>
                  <a:pt x="3394162" y="2144117"/>
                  <a:pt x="3424472" y="2144117"/>
                  <a:pt x="3442301" y="2161946"/>
                </a:cubicBezTo>
                <a:cubicBezTo>
                  <a:pt x="3460128" y="2179775"/>
                  <a:pt x="3460128" y="2210083"/>
                  <a:pt x="3442301" y="2227912"/>
                </a:cubicBezTo>
                <a:cubicBezTo>
                  <a:pt x="3424472" y="2245741"/>
                  <a:pt x="3394162" y="2245741"/>
                  <a:pt x="3376333" y="2227912"/>
                </a:cubicBezTo>
                <a:close/>
                <a:moveTo>
                  <a:pt x="5100343" y="3951922"/>
                </a:moveTo>
                <a:cubicBezTo>
                  <a:pt x="5082514" y="3934093"/>
                  <a:pt x="5082514" y="3903785"/>
                  <a:pt x="5100343" y="3885956"/>
                </a:cubicBezTo>
                <a:cubicBezTo>
                  <a:pt x="5118172" y="3868127"/>
                  <a:pt x="5148482" y="3868127"/>
                  <a:pt x="5166311" y="3885956"/>
                </a:cubicBezTo>
                <a:cubicBezTo>
                  <a:pt x="5184139" y="3903785"/>
                  <a:pt x="5184138" y="3934093"/>
                  <a:pt x="5166311" y="3951922"/>
                </a:cubicBezTo>
                <a:cubicBezTo>
                  <a:pt x="5148482" y="3969751"/>
                  <a:pt x="5118172" y="3969751"/>
                  <a:pt x="5100343" y="3951922"/>
                </a:cubicBezTo>
                <a:close/>
                <a:moveTo>
                  <a:pt x="2078227" y="931562"/>
                </a:moveTo>
                <a:cubicBezTo>
                  <a:pt x="2060398" y="913733"/>
                  <a:pt x="2060398" y="883425"/>
                  <a:pt x="2078227" y="865596"/>
                </a:cubicBezTo>
                <a:cubicBezTo>
                  <a:pt x="2096056" y="847767"/>
                  <a:pt x="2126365" y="847767"/>
                  <a:pt x="2144194" y="865596"/>
                </a:cubicBezTo>
                <a:cubicBezTo>
                  <a:pt x="2162023" y="883425"/>
                  <a:pt x="2162022" y="913733"/>
                  <a:pt x="2144193" y="931562"/>
                </a:cubicBezTo>
                <a:cubicBezTo>
                  <a:pt x="2126365" y="951175"/>
                  <a:pt x="2096056" y="951175"/>
                  <a:pt x="2078227" y="931562"/>
                </a:cubicBezTo>
                <a:close/>
                <a:moveTo>
                  <a:pt x="1933808" y="787147"/>
                </a:moveTo>
                <a:cubicBezTo>
                  <a:pt x="1915979" y="769318"/>
                  <a:pt x="1915979" y="739010"/>
                  <a:pt x="1933808" y="721181"/>
                </a:cubicBezTo>
                <a:cubicBezTo>
                  <a:pt x="1951637" y="703352"/>
                  <a:pt x="1981945" y="703352"/>
                  <a:pt x="1999774" y="721181"/>
                </a:cubicBezTo>
                <a:cubicBezTo>
                  <a:pt x="2017603" y="739010"/>
                  <a:pt x="2017603" y="769318"/>
                  <a:pt x="1999774" y="787147"/>
                </a:cubicBezTo>
                <a:cubicBezTo>
                  <a:pt x="1981945" y="804976"/>
                  <a:pt x="1951637" y="804976"/>
                  <a:pt x="1933808" y="787147"/>
                </a:cubicBezTo>
                <a:close/>
                <a:moveTo>
                  <a:pt x="2513271" y="1368367"/>
                </a:moveTo>
                <a:cubicBezTo>
                  <a:pt x="2495442" y="1350538"/>
                  <a:pt x="2495442" y="1320230"/>
                  <a:pt x="2513271" y="1302401"/>
                </a:cubicBezTo>
                <a:cubicBezTo>
                  <a:pt x="2531100" y="1284572"/>
                  <a:pt x="2561408" y="1284572"/>
                  <a:pt x="2579237" y="1302401"/>
                </a:cubicBezTo>
                <a:cubicBezTo>
                  <a:pt x="2597066" y="1320230"/>
                  <a:pt x="2597066" y="1350538"/>
                  <a:pt x="2579237" y="1368367"/>
                </a:cubicBezTo>
                <a:cubicBezTo>
                  <a:pt x="2559626" y="1386196"/>
                  <a:pt x="2531100" y="1386196"/>
                  <a:pt x="2513271" y="1368367"/>
                </a:cubicBezTo>
                <a:close/>
                <a:moveTo>
                  <a:pt x="2367070" y="1222171"/>
                </a:moveTo>
                <a:cubicBezTo>
                  <a:pt x="2349241" y="1204342"/>
                  <a:pt x="2349241" y="1174034"/>
                  <a:pt x="2367070" y="1156205"/>
                </a:cubicBezTo>
                <a:cubicBezTo>
                  <a:pt x="2384899" y="1138376"/>
                  <a:pt x="2415207" y="1138376"/>
                  <a:pt x="2433036" y="1156205"/>
                </a:cubicBezTo>
                <a:cubicBezTo>
                  <a:pt x="2450865" y="1174034"/>
                  <a:pt x="2450865" y="1204342"/>
                  <a:pt x="2433036" y="1222171"/>
                </a:cubicBezTo>
                <a:cubicBezTo>
                  <a:pt x="2415207" y="1241784"/>
                  <a:pt x="2386682" y="1241784"/>
                  <a:pt x="2367070" y="1222171"/>
                </a:cubicBezTo>
                <a:close/>
                <a:moveTo>
                  <a:pt x="2222650" y="1077757"/>
                </a:moveTo>
                <a:cubicBezTo>
                  <a:pt x="2204821" y="1059928"/>
                  <a:pt x="2204820" y="1029619"/>
                  <a:pt x="2222649" y="1011790"/>
                </a:cubicBezTo>
                <a:cubicBezTo>
                  <a:pt x="2240478" y="993961"/>
                  <a:pt x="2270787" y="993961"/>
                  <a:pt x="2288616" y="1011790"/>
                </a:cubicBezTo>
                <a:cubicBezTo>
                  <a:pt x="2306445" y="1029619"/>
                  <a:pt x="2306445" y="1059928"/>
                  <a:pt x="2288616" y="1077757"/>
                </a:cubicBezTo>
                <a:cubicBezTo>
                  <a:pt x="2270787" y="1095586"/>
                  <a:pt x="2242260" y="1095586"/>
                  <a:pt x="2222650" y="1077757"/>
                </a:cubicBezTo>
                <a:close/>
                <a:moveTo>
                  <a:pt x="2527450" y="1629695"/>
                </a:moveTo>
                <a:cubicBezTo>
                  <a:pt x="2509621" y="1611866"/>
                  <a:pt x="2509621" y="1581558"/>
                  <a:pt x="2527450" y="1563729"/>
                </a:cubicBezTo>
                <a:cubicBezTo>
                  <a:pt x="2545279" y="1544116"/>
                  <a:pt x="2575587" y="1544116"/>
                  <a:pt x="2593416" y="1563729"/>
                </a:cubicBezTo>
                <a:cubicBezTo>
                  <a:pt x="2611245" y="1581558"/>
                  <a:pt x="2611246" y="1611867"/>
                  <a:pt x="2593417" y="1629696"/>
                </a:cubicBezTo>
                <a:cubicBezTo>
                  <a:pt x="2575588" y="1647525"/>
                  <a:pt x="2545279" y="1647524"/>
                  <a:pt x="2527450" y="1629695"/>
                </a:cubicBezTo>
                <a:close/>
                <a:moveTo>
                  <a:pt x="2665086" y="1777271"/>
                </a:moveTo>
                <a:cubicBezTo>
                  <a:pt x="2647257" y="1759442"/>
                  <a:pt x="2647257" y="1729133"/>
                  <a:pt x="2665086" y="1711304"/>
                </a:cubicBezTo>
                <a:cubicBezTo>
                  <a:pt x="2682915" y="1693475"/>
                  <a:pt x="2713224" y="1693475"/>
                  <a:pt x="2731053" y="1711304"/>
                </a:cubicBezTo>
                <a:cubicBezTo>
                  <a:pt x="2748882" y="1729133"/>
                  <a:pt x="2748881" y="1759442"/>
                  <a:pt x="2731052" y="1777271"/>
                </a:cubicBezTo>
                <a:cubicBezTo>
                  <a:pt x="2713223" y="1795099"/>
                  <a:pt x="2682915" y="1795100"/>
                  <a:pt x="2665086" y="1777271"/>
                </a:cubicBezTo>
                <a:close/>
                <a:moveTo>
                  <a:pt x="2809526" y="1921724"/>
                </a:moveTo>
                <a:cubicBezTo>
                  <a:pt x="2791697" y="1903895"/>
                  <a:pt x="2791696" y="1873587"/>
                  <a:pt x="2809525" y="1855758"/>
                </a:cubicBezTo>
                <a:cubicBezTo>
                  <a:pt x="2827354" y="1837929"/>
                  <a:pt x="2857663" y="1837929"/>
                  <a:pt x="2875492" y="1855758"/>
                </a:cubicBezTo>
                <a:cubicBezTo>
                  <a:pt x="2893321" y="1873587"/>
                  <a:pt x="2893321" y="1903895"/>
                  <a:pt x="2875492" y="1921724"/>
                </a:cubicBezTo>
                <a:cubicBezTo>
                  <a:pt x="2857663" y="1941337"/>
                  <a:pt x="2827355" y="1941337"/>
                  <a:pt x="2809526" y="1921724"/>
                </a:cubicBezTo>
                <a:close/>
                <a:moveTo>
                  <a:pt x="2954007" y="2067926"/>
                </a:moveTo>
                <a:cubicBezTo>
                  <a:pt x="2936178" y="2050097"/>
                  <a:pt x="2936178" y="2019788"/>
                  <a:pt x="2954007" y="2001959"/>
                </a:cubicBezTo>
                <a:cubicBezTo>
                  <a:pt x="2971836" y="1984130"/>
                  <a:pt x="3002145" y="1984130"/>
                  <a:pt x="3019974" y="2001959"/>
                </a:cubicBezTo>
                <a:cubicBezTo>
                  <a:pt x="3037803" y="2019788"/>
                  <a:pt x="3037803" y="2050097"/>
                  <a:pt x="3019974" y="2067926"/>
                </a:cubicBezTo>
                <a:cubicBezTo>
                  <a:pt x="3002145" y="2085754"/>
                  <a:pt x="2973618" y="2085754"/>
                  <a:pt x="2954007" y="2067926"/>
                </a:cubicBezTo>
                <a:close/>
                <a:moveTo>
                  <a:pt x="4678013" y="3791931"/>
                </a:moveTo>
                <a:cubicBezTo>
                  <a:pt x="4660184" y="3774102"/>
                  <a:pt x="4660184" y="3743794"/>
                  <a:pt x="4678013" y="3725965"/>
                </a:cubicBezTo>
                <a:cubicBezTo>
                  <a:pt x="4695842" y="3708136"/>
                  <a:pt x="4726150" y="3708136"/>
                  <a:pt x="4743979" y="3725965"/>
                </a:cubicBezTo>
                <a:cubicBezTo>
                  <a:pt x="4761808" y="3743794"/>
                  <a:pt x="4761808" y="3774102"/>
                  <a:pt x="4743979" y="3791931"/>
                </a:cubicBezTo>
                <a:cubicBezTo>
                  <a:pt x="4726150" y="3809760"/>
                  <a:pt x="4697624" y="3809760"/>
                  <a:pt x="4678013" y="3791931"/>
                </a:cubicBezTo>
                <a:close/>
                <a:moveTo>
                  <a:pt x="1657654" y="771576"/>
                </a:moveTo>
                <a:cubicBezTo>
                  <a:pt x="1639825" y="753747"/>
                  <a:pt x="1639824" y="723439"/>
                  <a:pt x="1657653" y="705610"/>
                </a:cubicBezTo>
                <a:cubicBezTo>
                  <a:pt x="1675482" y="687781"/>
                  <a:pt x="1705791" y="687781"/>
                  <a:pt x="1723620" y="705610"/>
                </a:cubicBezTo>
                <a:cubicBezTo>
                  <a:pt x="1741449" y="723439"/>
                  <a:pt x="1741449" y="753747"/>
                  <a:pt x="1723620" y="771576"/>
                </a:cubicBezTo>
                <a:cubicBezTo>
                  <a:pt x="1704009" y="791189"/>
                  <a:pt x="1675483" y="791189"/>
                  <a:pt x="1657654" y="771576"/>
                </a:cubicBezTo>
                <a:close/>
                <a:moveTo>
                  <a:pt x="3389032" y="2502955"/>
                </a:moveTo>
                <a:cubicBezTo>
                  <a:pt x="3371203" y="2485126"/>
                  <a:pt x="3371203" y="2454817"/>
                  <a:pt x="3389032" y="2436988"/>
                </a:cubicBezTo>
                <a:cubicBezTo>
                  <a:pt x="3406861" y="2419159"/>
                  <a:pt x="3437169" y="2419159"/>
                  <a:pt x="3454998" y="2436988"/>
                </a:cubicBezTo>
                <a:cubicBezTo>
                  <a:pt x="3472827" y="2454817"/>
                  <a:pt x="3472827" y="2485126"/>
                  <a:pt x="3454998" y="2502955"/>
                </a:cubicBezTo>
                <a:cubicBezTo>
                  <a:pt x="3435387" y="2522567"/>
                  <a:pt x="3406861" y="2522567"/>
                  <a:pt x="3389032" y="2502955"/>
                </a:cubicBezTo>
                <a:close/>
                <a:moveTo>
                  <a:pt x="1367031" y="480964"/>
                </a:moveTo>
                <a:cubicBezTo>
                  <a:pt x="1349202" y="463135"/>
                  <a:pt x="1349202" y="432826"/>
                  <a:pt x="1367031" y="414997"/>
                </a:cubicBezTo>
                <a:cubicBezTo>
                  <a:pt x="1384860" y="397168"/>
                  <a:pt x="1415169" y="397168"/>
                  <a:pt x="1432998" y="414997"/>
                </a:cubicBezTo>
                <a:cubicBezTo>
                  <a:pt x="1450827" y="432826"/>
                  <a:pt x="1450826" y="463134"/>
                  <a:pt x="1432997" y="480963"/>
                </a:cubicBezTo>
                <a:cubicBezTo>
                  <a:pt x="1415169" y="500576"/>
                  <a:pt x="1386642" y="500576"/>
                  <a:pt x="1367031" y="480964"/>
                </a:cubicBezTo>
                <a:close/>
                <a:moveTo>
                  <a:pt x="3098410" y="2212342"/>
                </a:moveTo>
                <a:cubicBezTo>
                  <a:pt x="3080581" y="2194513"/>
                  <a:pt x="3080581" y="2164205"/>
                  <a:pt x="3098410" y="2146376"/>
                </a:cubicBezTo>
                <a:cubicBezTo>
                  <a:pt x="3116239" y="2128547"/>
                  <a:pt x="3146547" y="2128547"/>
                  <a:pt x="3164376" y="2146376"/>
                </a:cubicBezTo>
                <a:cubicBezTo>
                  <a:pt x="3182205" y="2164205"/>
                  <a:pt x="3182205" y="2194513"/>
                  <a:pt x="3164376" y="2212342"/>
                </a:cubicBezTo>
                <a:cubicBezTo>
                  <a:pt x="3146547" y="2231955"/>
                  <a:pt x="3118021" y="2231955"/>
                  <a:pt x="3098410" y="2212342"/>
                </a:cubicBezTo>
                <a:close/>
                <a:moveTo>
                  <a:pt x="4822414" y="3936347"/>
                </a:moveTo>
                <a:cubicBezTo>
                  <a:pt x="4804585" y="3918518"/>
                  <a:pt x="4804586" y="3888210"/>
                  <a:pt x="4822415" y="3870381"/>
                </a:cubicBezTo>
                <a:cubicBezTo>
                  <a:pt x="4840243" y="3852552"/>
                  <a:pt x="4870552" y="3852551"/>
                  <a:pt x="4888381" y="3870380"/>
                </a:cubicBezTo>
                <a:cubicBezTo>
                  <a:pt x="4906210" y="3888209"/>
                  <a:pt x="4906209" y="3918518"/>
                  <a:pt x="4888380" y="3936347"/>
                </a:cubicBezTo>
                <a:cubicBezTo>
                  <a:pt x="4870551" y="3955959"/>
                  <a:pt x="4842025" y="3955959"/>
                  <a:pt x="4822414" y="3936347"/>
                </a:cubicBezTo>
                <a:close/>
                <a:moveTo>
                  <a:pt x="1513222" y="627162"/>
                </a:moveTo>
                <a:cubicBezTo>
                  <a:pt x="1495393" y="609333"/>
                  <a:pt x="1495393" y="579024"/>
                  <a:pt x="1513222" y="561195"/>
                </a:cubicBezTo>
                <a:cubicBezTo>
                  <a:pt x="1531051" y="543366"/>
                  <a:pt x="1561359" y="543366"/>
                  <a:pt x="1579188" y="561195"/>
                </a:cubicBezTo>
                <a:cubicBezTo>
                  <a:pt x="1597017" y="579024"/>
                  <a:pt x="1597017" y="609332"/>
                  <a:pt x="1579188" y="627161"/>
                </a:cubicBezTo>
                <a:cubicBezTo>
                  <a:pt x="1559577" y="644990"/>
                  <a:pt x="1531051" y="644990"/>
                  <a:pt x="1513222" y="627162"/>
                </a:cubicBezTo>
                <a:close/>
                <a:moveTo>
                  <a:pt x="3244601" y="2358540"/>
                </a:moveTo>
                <a:cubicBezTo>
                  <a:pt x="3226772" y="2340711"/>
                  <a:pt x="3226772" y="2310403"/>
                  <a:pt x="3244601" y="2292574"/>
                </a:cubicBezTo>
                <a:cubicBezTo>
                  <a:pt x="3262430" y="2274745"/>
                  <a:pt x="3292738" y="2274745"/>
                  <a:pt x="3310567" y="2292574"/>
                </a:cubicBezTo>
                <a:cubicBezTo>
                  <a:pt x="3328396" y="2310403"/>
                  <a:pt x="3328396" y="2340711"/>
                  <a:pt x="3310567" y="2358540"/>
                </a:cubicBezTo>
                <a:cubicBezTo>
                  <a:pt x="3290956" y="2376369"/>
                  <a:pt x="3262430" y="2376369"/>
                  <a:pt x="3244601" y="2358540"/>
                </a:cubicBezTo>
                <a:close/>
                <a:moveTo>
                  <a:pt x="4968604" y="4082544"/>
                </a:moveTo>
                <a:cubicBezTo>
                  <a:pt x="4950775" y="4064715"/>
                  <a:pt x="4950775" y="4034406"/>
                  <a:pt x="4968604" y="4016577"/>
                </a:cubicBezTo>
                <a:cubicBezTo>
                  <a:pt x="4986433" y="3998748"/>
                  <a:pt x="5016742" y="3998748"/>
                  <a:pt x="5034570" y="4016577"/>
                </a:cubicBezTo>
                <a:cubicBezTo>
                  <a:pt x="5052399" y="4034406"/>
                  <a:pt x="5052399" y="4064715"/>
                  <a:pt x="5034570" y="4082544"/>
                </a:cubicBezTo>
                <a:cubicBezTo>
                  <a:pt x="5014960" y="4100373"/>
                  <a:pt x="4986433" y="4100373"/>
                  <a:pt x="4968604" y="4082544"/>
                </a:cubicBezTo>
                <a:close/>
                <a:moveTo>
                  <a:pt x="1946493" y="1062189"/>
                </a:moveTo>
                <a:cubicBezTo>
                  <a:pt x="1928664" y="1044360"/>
                  <a:pt x="1928664" y="1014052"/>
                  <a:pt x="1946493" y="996223"/>
                </a:cubicBezTo>
                <a:cubicBezTo>
                  <a:pt x="1964322" y="978394"/>
                  <a:pt x="1994631" y="978394"/>
                  <a:pt x="2012460" y="996223"/>
                </a:cubicBezTo>
                <a:cubicBezTo>
                  <a:pt x="2030289" y="1014052"/>
                  <a:pt x="2030288" y="1044360"/>
                  <a:pt x="2012459" y="1062189"/>
                </a:cubicBezTo>
                <a:cubicBezTo>
                  <a:pt x="1994630" y="1081802"/>
                  <a:pt x="1964322" y="1081802"/>
                  <a:pt x="1946493" y="1062189"/>
                </a:cubicBezTo>
                <a:close/>
                <a:moveTo>
                  <a:pt x="1802072" y="917773"/>
                </a:moveTo>
                <a:cubicBezTo>
                  <a:pt x="1784243" y="899944"/>
                  <a:pt x="1784242" y="869636"/>
                  <a:pt x="1802071" y="851807"/>
                </a:cubicBezTo>
                <a:cubicBezTo>
                  <a:pt x="1819900" y="833978"/>
                  <a:pt x="1850209" y="833978"/>
                  <a:pt x="1868038" y="851807"/>
                </a:cubicBezTo>
                <a:cubicBezTo>
                  <a:pt x="1885867" y="869636"/>
                  <a:pt x="1885867" y="899944"/>
                  <a:pt x="1868038" y="917773"/>
                </a:cubicBezTo>
                <a:cubicBezTo>
                  <a:pt x="1850209" y="935602"/>
                  <a:pt x="1819901" y="935602"/>
                  <a:pt x="1802072" y="917773"/>
                </a:cubicBezTo>
                <a:close/>
                <a:moveTo>
                  <a:pt x="2235334" y="1352798"/>
                </a:moveTo>
                <a:cubicBezTo>
                  <a:pt x="2217505" y="1334969"/>
                  <a:pt x="2217505" y="1304660"/>
                  <a:pt x="2235334" y="1286831"/>
                </a:cubicBezTo>
                <a:cubicBezTo>
                  <a:pt x="2253163" y="1269003"/>
                  <a:pt x="2283473" y="1269002"/>
                  <a:pt x="2301302" y="1286831"/>
                </a:cubicBezTo>
                <a:cubicBezTo>
                  <a:pt x="2319130" y="1304661"/>
                  <a:pt x="2319129" y="1334969"/>
                  <a:pt x="2301303" y="1352798"/>
                </a:cubicBezTo>
                <a:cubicBezTo>
                  <a:pt x="2283474" y="1372411"/>
                  <a:pt x="2253163" y="1372411"/>
                  <a:pt x="2235334" y="1352798"/>
                </a:cubicBezTo>
                <a:close/>
                <a:moveTo>
                  <a:pt x="2090915" y="1208386"/>
                </a:moveTo>
                <a:cubicBezTo>
                  <a:pt x="2073086" y="1190557"/>
                  <a:pt x="2073086" y="1160248"/>
                  <a:pt x="2090915" y="1142419"/>
                </a:cubicBezTo>
                <a:cubicBezTo>
                  <a:pt x="2108744" y="1124590"/>
                  <a:pt x="2139052" y="1124590"/>
                  <a:pt x="2156881" y="1142419"/>
                </a:cubicBezTo>
                <a:cubicBezTo>
                  <a:pt x="2174710" y="1160248"/>
                  <a:pt x="2174710" y="1190556"/>
                  <a:pt x="2156881" y="1208385"/>
                </a:cubicBezTo>
                <a:cubicBezTo>
                  <a:pt x="2139052" y="1226214"/>
                  <a:pt x="2108744" y="1226215"/>
                  <a:pt x="2090915" y="1208386"/>
                </a:cubicBezTo>
                <a:close/>
                <a:moveTo>
                  <a:pt x="2379749" y="1498994"/>
                </a:moveTo>
                <a:cubicBezTo>
                  <a:pt x="2361920" y="1481165"/>
                  <a:pt x="2361920" y="1450857"/>
                  <a:pt x="2379749" y="1433028"/>
                </a:cubicBezTo>
                <a:cubicBezTo>
                  <a:pt x="2397578" y="1415199"/>
                  <a:pt x="2427886" y="1415199"/>
                  <a:pt x="2445715" y="1433028"/>
                </a:cubicBezTo>
                <a:cubicBezTo>
                  <a:pt x="2463544" y="1450857"/>
                  <a:pt x="2463544" y="1481165"/>
                  <a:pt x="2445715" y="1498994"/>
                </a:cubicBezTo>
                <a:cubicBezTo>
                  <a:pt x="2427886" y="1516823"/>
                  <a:pt x="2397578" y="1516823"/>
                  <a:pt x="2379749" y="1498994"/>
                </a:cubicBezTo>
                <a:close/>
                <a:moveTo>
                  <a:pt x="2536367" y="1909611"/>
                </a:moveTo>
                <a:cubicBezTo>
                  <a:pt x="2518538" y="1891782"/>
                  <a:pt x="2518538" y="1861473"/>
                  <a:pt x="2536367" y="1843644"/>
                </a:cubicBezTo>
                <a:cubicBezTo>
                  <a:pt x="2554196" y="1825816"/>
                  <a:pt x="2584504" y="1825815"/>
                  <a:pt x="2602333" y="1843644"/>
                </a:cubicBezTo>
                <a:cubicBezTo>
                  <a:pt x="2620162" y="1861473"/>
                  <a:pt x="2620162" y="1891782"/>
                  <a:pt x="2602333" y="1909611"/>
                </a:cubicBezTo>
                <a:cubicBezTo>
                  <a:pt x="2584504" y="1927440"/>
                  <a:pt x="2554196" y="1927440"/>
                  <a:pt x="2536367" y="1909611"/>
                </a:cubicBezTo>
                <a:close/>
                <a:moveTo>
                  <a:pt x="2391949" y="1765196"/>
                </a:moveTo>
                <a:cubicBezTo>
                  <a:pt x="2374120" y="1747367"/>
                  <a:pt x="2374120" y="1717059"/>
                  <a:pt x="2391949" y="1699230"/>
                </a:cubicBezTo>
                <a:cubicBezTo>
                  <a:pt x="2409778" y="1679617"/>
                  <a:pt x="2438303" y="1679617"/>
                  <a:pt x="2457916" y="1699230"/>
                </a:cubicBezTo>
                <a:cubicBezTo>
                  <a:pt x="2475745" y="1717059"/>
                  <a:pt x="2475745" y="1747367"/>
                  <a:pt x="2457916" y="1765196"/>
                </a:cubicBezTo>
                <a:cubicBezTo>
                  <a:pt x="2440087" y="1783025"/>
                  <a:pt x="2409778" y="1783025"/>
                  <a:pt x="2391949" y="1765196"/>
                </a:cubicBezTo>
                <a:close/>
                <a:moveTo>
                  <a:pt x="2674077" y="2057218"/>
                </a:moveTo>
                <a:cubicBezTo>
                  <a:pt x="2656248" y="2039389"/>
                  <a:pt x="2656248" y="2009080"/>
                  <a:pt x="2674077" y="1991251"/>
                </a:cubicBezTo>
                <a:cubicBezTo>
                  <a:pt x="2691906" y="1973422"/>
                  <a:pt x="2722214" y="1973422"/>
                  <a:pt x="2740043" y="1991251"/>
                </a:cubicBezTo>
                <a:cubicBezTo>
                  <a:pt x="2757872" y="2009080"/>
                  <a:pt x="2757872" y="2039389"/>
                  <a:pt x="2740043" y="2057218"/>
                </a:cubicBezTo>
                <a:cubicBezTo>
                  <a:pt x="2722214" y="2076831"/>
                  <a:pt x="2691906" y="2076831"/>
                  <a:pt x="2674077" y="2057218"/>
                </a:cubicBezTo>
                <a:close/>
                <a:moveTo>
                  <a:pt x="1231545" y="616462"/>
                </a:moveTo>
                <a:cubicBezTo>
                  <a:pt x="1213716" y="598633"/>
                  <a:pt x="1213716" y="568325"/>
                  <a:pt x="1231545" y="550496"/>
                </a:cubicBezTo>
                <a:cubicBezTo>
                  <a:pt x="1249374" y="532667"/>
                  <a:pt x="1279683" y="532667"/>
                  <a:pt x="1297512" y="550496"/>
                </a:cubicBezTo>
                <a:cubicBezTo>
                  <a:pt x="1315341" y="568325"/>
                  <a:pt x="1315341" y="598633"/>
                  <a:pt x="1297512" y="616462"/>
                </a:cubicBezTo>
                <a:cubicBezTo>
                  <a:pt x="1279683" y="636075"/>
                  <a:pt x="1249374" y="636075"/>
                  <a:pt x="1231545" y="616462"/>
                </a:cubicBezTo>
                <a:close/>
                <a:moveTo>
                  <a:pt x="2962924" y="2347841"/>
                </a:moveTo>
                <a:cubicBezTo>
                  <a:pt x="2945095" y="2330012"/>
                  <a:pt x="2945095" y="2299703"/>
                  <a:pt x="2962924" y="2281874"/>
                </a:cubicBezTo>
                <a:cubicBezTo>
                  <a:pt x="2980753" y="2264045"/>
                  <a:pt x="3011061" y="2264045"/>
                  <a:pt x="3028890" y="2281874"/>
                </a:cubicBezTo>
                <a:cubicBezTo>
                  <a:pt x="3046719" y="2299703"/>
                  <a:pt x="3046719" y="2330012"/>
                  <a:pt x="3028890" y="2347841"/>
                </a:cubicBezTo>
                <a:cubicBezTo>
                  <a:pt x="3011061" y="2367454"/>
                  <a:pt x="2980753" y="2367454"/>
                  <a:pt x="2962924" y="2347841"/>
                </a:cubicBezTo>
                <a:close/>
                <a:moveTo>
                  <a:pt x="4686929" y="4071845"/>
                </a:moveTo>
                <a:cubicBezTo>
                  <a:pt x="4669100" y="4054017"/>
                  <a:pt x="4669100" y="4023708"/>
                  <a:pt x="4686929" y="4005879"/>
                </a:cubicBezTo>
                <a:cubicBezTo>
                  <a:pt x="4704758" y="3988050"/>
                  <a:pt x="4735066" y="3988050"/>
                  <a:pt x="4752895" y="4005879"/>
                </a:cubicBezTo>
                <a:cubicBezTo>
                  <a:pt x="4770724" y="4023708"/>
                  <a:pt x="4770724" y="4054016"/>
                  <a:pt x="4752895" y="4071845"/>
                </a:cubicBezTo>
                <a:cubicBezTo>
                  <a:pt x="4735066" y="4091458"/>
                  <a:pt x="4704757" y="4091458"/>
                  <a:pt x="4686929" y="4071845"/>
                </a:cubicBezTo>
                <a:close/>
                <a:moveTo>
                  <a:pt x="2818469" y="2203427"/>
                </a:moveTo>
                <a:cubicBezTo>
                  <a:pt x="2800640" y="2185598"/>
                  <a:pt x="2800640" y="2155290"/>
                  <a:pt x="2818469" y="2137461"/>
                </a:cubicBezTo>
                <a:cubicBezTo>
                  <a:pt x="2836298" y="2119632"/>
                  <a:pt x="2866606" y="2119632"/>
                  <a:pt x="2884435" y="2137461"/>
                </a:cubicBezTo>
                <a:cubicBezTo>
                  <a:pt x="2902264" y="2155290"/>
                  <a:pt x="2902264" y="2185598"/>
                  <a:pt x="2884435" y="2203427"/>
                </a:cubicBezTo>
                <a:cubicBezTo>
                  <a:pt x="2866606" y="2221256"/>
                  <a:pt x="2836298" y="2221256"/>
                  <a:pt x="2818469" y="2203427"/>
                </a:cubicBezTo>
                <a:close/>
                <a:moveTo>
                  <a:pt x="1810985" y="1197691"/>
                </a:moveTo>
                <a:cubicBezTo>
                  <a:pt x="1793156" y="1179862"/>
                  <a:pt x="1793156" y="1149553"/>
                  <a:pt x="1810985" y="1131724"/>
                </a:cubicBezTo>
                <a:cubicBezTo>
                  <a:pt x="1828814" y="1113895"/>
                  <a:pt x="1859122" y="1113895"/>
                  <a:pt x="1876951" y="1131724"/>
                </a:cubicBezTo>
                <a:cubicBezTo>
                  <a:pt x="1894780" y="1149553"/>
                  <a:pt x="1894780" y="1179861"/>
                  <a:pt x="1876951" y="1197690"/>
                </a:cubicBezTo>
                <a:cubicBezTo>
                  <a:pt x="1857340" y="1217303"/>
                  <a:pt x="1828814" y="1217304"/>
                  <a:pt x="1810985" y="1197691"/>
                </a:cubicBezTo>
                <a:close/>
                <a:moveTo>
                  <a:pt x="1520365" y="907076"/>
                </a:moveTo>
                <a:cubicBezTo>
                  <a:pt x="1502536" y="889247"/>
                  <a:pt x="1502535" y="858939"/>
                  <a:pt x="1520364" y="841110"/>
                </a:cubicBezTo>
                <a:cubicBezTo>
                  <a:pt x="1538193" y="823281"/>
                  <a:pt x="1568502" y="823281"/>
                  <a:pt x="1586331" y="841110"/>
                </a:cubicBezTo>
                <a:cubicBezTo>
                  <a:pt x="1604160" y="858939"/>
                  <a:pt x="1604160" y="889247"/>
                  <a:pt x="1586331" y="907076"/>
                </a:cubicBezTo>
                <a:cubicBezTo>
                  <a:pt x="1568502" y="926689"/>
                  <a:pt x="1539977" y="926689"/>
                  <a:pt x="1520365" y="907076"/>
                </a:cubicBezTo>
                <a:close/>
                <a:moveTo>
                  <a:pt x="1375929" y="762660"/>
                </a:moveTo>
                <a:cubicBezTo>
                  <a:pt x="1358100" y="744831"/>
                  <a:pt x="1358100" y="714523"/>
                  <a:pt x="1375929" y="696694"/>
                </a:cubicBezTo>
                <a:cubicBezTo>
                  <a:pt x="1393758" y="678865"/>
                  <a:pt x="1424066" y="678865"/>
                  <a:pt x="1441895" y="696694"/>
                </a:cubicBezTo>
                <a:cubicBezTo>
                  <a:pt x="1459724" y="714523"/>
                  <a:pt x="1459724" y="744831"/>
                  <a:pt x="1441895" y="762660"/>
                </a:cubicBezTo>
                <a:cubicBezTo>
                  <a:pt x="1424066" y="780489"/>
                  <a:pt x="1393758" y="780489"/>
                  <a:pt x="1375929" y="762660"/>
                </a:cubicBezTo>
                <a:close/>
                <a:moveTo>
                  <a:pt x="3107307" y="2494039"/>
                </a:moveTo>
                <a:cubicBezTo>
                  <a:pt x="3089478" y="2476210"/>
                  <a:pt x="3089478" y="2445901"/>
                  <a:pt x="3107307" y="2428072"/>
                </a:cubicBezTo>
                <a:cubicBezTo>
                  <a:pt x="3125136" y="2410243"/>
                  <a:pt x="3155445" y="2410243"/>
                  <a:pt x="3173274" y="2428072"/>
                </a:cubicBezTo>
                <a:cubicBezTo>
                  <a:pt x="3191103" y="2445901"/>
                  <a:pt x="3191103" y="2476210"/>
                  <a:pt x="3173274" y="2494039"/>
                </a:cubicBezTo>
                <a:cubicBezTo>
                  <a:pt x="3155445" y="2511868"/>
                  <a:pt x="3125136" y="2511868"/>
                  <a:pt x="3107307" y="2494039"/>
                </a:cubicBezTo>
                <a:close/>
                <a:moveTo>
                  <a:pt x="4831311" y="4218042"/>
                </a:moveTo>
                <a:cubicBezTo>
                  <a:pt x="4813482" y="4200213"/>
                  <a:pt x="4813482" y="4169905"/>
                  <a:pt x="4831311" y="4152076"/>
                </a:cubicBezTo>
                <a:cubicBezTo>
                  <a:pt x="4849140" y="4134247"/>
                  <a:pt x="4879448" y="4134247"/>
                  <a:pt x="4897277" y="4152076"/>
                </a:cubicBezTo>
                <a:cubicBezTo>
                  <a:pt x="4915106" y="4169905"/>
                  <a:pt x="4915106" y="4200213"/>
                  <a:pt x="4897277" y="4218042"/>
                </a:cubicBezTo>
                <a:cubicBezTo>
                  <a:pt x="4879448" y="4235871"/>
                  <a:pt x="4849140" y="4235871"/>
                  <a:pt x="4831311" y="4218042"/>
                </a:cubicBezTo>
                <a:close/>
                <a:moveTo>
                  <a:pt x="2099829" y="1488297"/>
                </a:moveTo>
                <a:cubicBezTo>
                  <a:pt x="2082000" y="1470468"/>
                  <a:pt x="2081999" y="1440159"/>
                  <a:pt x="2099828" y="1422330"/>
                </a:cubicBezTo>
                <a:cubicBezTo>
                  <a:pt x="2117657" y="1404501"/>
                  <a:pt x="2147966" y="1404501"/>
                  <a:pt x="2165795" y="1422330"/>
                </a:cubicBezTo>
                <a:cubicBezTo>
                  <a:pt x="2183624" y="1440159"/>
                  <a:pt x="2183624" y="1470467"/>
                  <a:pt x="2165795" y="1488296"/>
                </a:cubicBezTo>
                <a:cubicBezTo>
                  <a:pt x="2147966" y="1507909"/>
                  <a:pt x="2117658" y="1507910"/>
                  <a:pt x="2099829" y="1488297"/>
                </a:cubicBezTo>
                <a:close/>
                <a:moveTo>
                  <a:pt x="1955406" y="1343883"/>
                </a:moveTo>
                <a:cubicBezTo>
                  <a:pt x="1937577" y="1326054"/>
                  <a:pt x="1937577" y="1295745"/>
                  <a:pt x="1955406" y="1277916"/>
                </a:cubicBezTo>
                <a:cubicBezTo>
                  <a:pt x="1973235" y="1260087"/>
                  <a:pt x="2003544" y="1260087"/>
                  <a:pt x="2021373" y="1277916"/>
                </a:cubicBezTo>
                <a:cubicBezTo>
                  <a:pt x="2039202" y="1295745"/>
                  <a:pt x="2039201" y="1326054"/>
                  <a:pt x="2021372" y="1343883"/>
                </a:cubicBezTo>
                <a:cubicBezTo>
                  <a:pt x="2001762" y="1361712"/>
                  <a:pt x="1973235" y="1361712"/>
                  <a:pt x="1955406" y="1343883"/>
                </a:cubicBezTo>
                <a:close/>
                <a:moveTo>
                  <a:pt x="1664783" y="1053274"/>
                </a:moveTo>
                <a:cubicBezTo>
                  <a:pt x="1646954" y="1035445"/>
                  <a:pt x="1646954" y="1005136"/>
                  <a:pt x="1664783" y="987307"/>
                </a:cubicBezTo>
                <a:cubicBezTo>
                  <a:pt x="1682612" y="969478"/>
                  <a:pt x="1712921" y="969479"/>
                  <a:pt x="1730750" y="987308"/>
                </a:cubicBezTo>
                <a:cubicBezTo>
                  <a:pt x="1748579" y="1005137"/>
                  <a:pt x="1748578" y="1035445"/>
                  <a:pt x="1730749" y="1053274"/>
                </a:cubicBezTo>
                <a:cubicBezTo>
                  <a:pt x="1712920" y="1071103"/>
                  <a:pt x="1684396" y="1071103"/>
                  <a:pt x="1664783" y="1053274"/>
                </a:cubicBezTo>
                <a:close/>
                <a:moveTo>
                  <a:pt x="2244246" y="1634493"/>
                </a:moveTo>
                <a:cubicBezTo>
                  <a:pt x="2226417" y="1616664"/>
                  <a:pt x="2226417" y="1586356"/>
                  <a:pt x="2244246" y="1568527"/>
                </a:cubicBezTo>
                <a:cubicBezTo>
                  <a:pt x="2262075" y="1550698"/>
                  <a:pt x="2292385" y="1550697"/>
                  <a:pt x="2310214" y="1568527"/>
                </a:cubicBezTo>
                <a:cubicBezTo>
                  <a:pt x="2328041" y="1586356"/>
                  <a:pt x="2328041" y="1616664"/>
                  <a:pt x="2310214" y="1634493"/>
                </a:cubicBezTo>
                <a:cubicBezTo>
                  <a:pt x="2292385" y="1652322"/>
                  <a:pt x="2262075" y="1652322"/>
                  <a:pt x="2244246" y="1634493"/>
                </a:cubicBezTo>
                <a:close/>
                <a:moveTo>
                  <a:pt x="5699628" y="5089875"/>
                </a:moveTo>
                <a:cubicBezTo>
                  <a:pt x="5681799" y="5072046"/>
                  <a:pt x="5681799" y="5041738"/>
                  <a:pt x="5699628" y="5023909"/>
                </a:cubicBezTo>
                <a:cubicBezTo>
                  <a:pt x="5717457" y="5006080"/>
                  <a:pt x="5747768" y="5006080"/>
                  <a:pt x="5765596" y="5023909"/>
                </a:cubicBezTo>
                <a:cubicBezTo>
                  <a:pt x="5783424" y="5041738"/>
                  <a:pt x="5783424" y="5072046"/>
                  <a:pt x="5765596" y="5089875"/>
                </a:cubicBezTo>
                <a:cubicBezTo>
                  <a:pt x="5747767" y="5107704"/>
                  <a:pt x="5717457" y="5107704"/>
                  <a:pt x="5699628" y="5089875"/>
                </a:cubicBezTo>
                <a:close/>
                <a:moveTo>
                  <a:pt x="2399085" y="2045111"/>
                </a:moveTo>
                <a:cubicBezTo>
                  <a:pt x="2381256" y="2027282"/>
                  <a:pt x="2381256" y="1996974"/>
                  <a:pt x="2399085" y="1979145"/>
                </a:cubicBezTo>
                <a:cubicBezTo>
                  <a:pt x="2418696" y="1961316"/>
                  <a:pt x="2447222" y="1961315"/>
                  <a:pt x="2465051" y="1979144"/>
                </a:cubicBezTo>
                <a:cubicBezTo>
                  <a:pt x="2482880" y="1996973"/>
                  <a:pt x="2482880" y="2027282"/>
                  <a:pt x="2465051" y="2045111"/>
                </a:cubicBezTo>
                <a:cubicBezTo>
                  <a:pt x="2447222" y="2062940"/>
                  <a:pt x="2416914" y="2062940"/>
                  <a:pt x="2399085" y="2045111"/>
                </a:cubicBezTo>
                <a:close/>
                <a:moveTo>
                  <a:pt x="2545279" y="2191305"/>
                </a:moveTo>
                <a:cubicBezTo>
                  <a:pt x="2527450" y="2173476"/>
                  <a:pt x="2527450" y="2143168"/>
                  <a:pt x="2545279" y="2125339"/>
                </a:cubicBezTo>
                <a:cubicBezTo>
                  <a:pt x="2563108" y="2105726"/>
                  <a:pt x="2591633" y="2105726"/>
                  <a:pt x="2611245" y="2125339"/>
                </a:cubicBezTo>
                <a:cubicBezTo>
                  <a:pt x="2629074" y="2143168"/>
                  <a:pt x="2629075" y="2173476"/>
                  <a:pt x="2611246" y="2191305"/>
                </a:cubicBezTo>
                <a:cubicBezTo>
                  <a:pt x="2593417" y="2209134"/>
                  <a:pt x="2563108" y="2209134"/>
                  <a:pt x="2545279" y="2191305"/>
                </a:cubicBezTo>
                <a:close/>
                <a:moveTo>
                  <a:pt x="2254665" y="1900697"/>
                </a:moveTo>
                <a:cubicBezTo>
                  <a:pt x="2236836" y="1882868"/>
                  <a:pt x="2236836" y="1852560"/>
                  <a:pt x="2254665" y="1834731"/>
                </a:cubicBezTo>
                <a:cubicBezTo>
                  <a:pt x="2274276" y="1815118"/>
                  <a:pt x="2302802" y="1815118"/>
                  <a:pt x="2320632" y="1834731"/>
                </a:cubicBezTo>
                <a:cubicBezTo>
                  <a:pt x="2338461" y="1852560"/>
                  <a:pt x="2338461" y="1882868"/>
                  <a:pt x="2320632" y="1900697"/>
                </a:cubicBezTo>
                <a:cubicBezTo>
                  <a:pt x="2302803" y="1918526"/>
                  <a:pt x="2272494" y="1918526"/>
                  <a:pt x="2254665" y="1900697"/>
                </a:cubicBezTo>
                <a:close/>
                <a:moveTo>
                  <a:pt x="1096045" y="751962"/>
                </a:moveTo>
                <a:cubicBezTo>
                  <a:pt x="1078216" y="734133"/>
                  <a:pt x="1078216" y="703825"/>
                  <a:pt x="1096045" y="685996"/>
                </a:cubicBezTo>
                <a:cubicBezTo>
                  <a:pt x="1113874" y="668167"/>
                  <a:pt x="1144183" y="668167"/>
                  <a:pt x="1162012" y="685996"/>
                </a:cubicBezTo>
                <a:cubicBezTo>
                  <a:pt x="1179841" y="703825"/>
                  <a:pt x="1179840" y="734133"/>
                  <a:pt x="1162011" y="751962"/>
                </a:cubicBezTo>
                <a:cubicBezTo>
                  <a:pt x="1144183" y="771575"/>
                  <a:pt x="1113874" y="771575"/>
                  <a:pt x="1096045" y="751962"/>
                </a:cubicBezTo>
                <a:close/>
                <a:moveTo>
                  <a:pt x="2827424" y="2483341"/>
                </a:moveTo>
                <a:cubicBezTo>
                  <a:pt x="2809595" y="2465512"/>
                  <a:pt x="2809595" y="2435203"/>
                  <a:pt x="2827424" y="2417374"/>
                </a:cubicBezTo>
                <a:cubicBezTo>
                  <a:pt x="2845253" y="2399546"/>
                  <a:pt x="2875561" y="2399546"/>
                  <a:pt x="2893390" y="2417374"/>
                </a:cubicBezTo>
                <a:cubicBezTo>
                  <a:pt x="2911219" y="2435203"/>
                  <a:pt x="2911219" y="2465512"/>
                  <a:pt x="2893390" y="2483341"/>
                </a:cubicBezTo>
                <a:cubicBezTo>
                  <a:pt x="2875561" y="2502954"/>
                  <a:pt x="2845253" y="2502954"/>
                  <a:pt x="2827424" y="2483341"/>
                </a:cubicBezTo>
                <a:close/>
                <a:moveTo>
                  <a:pt x="2682968" y="2338922"/>
                </a:moveTo>
                <a:cubicBezTo>
                  <a:pt x="2665139" y="2321093"/>
                  <a:pt x="2665139" y="2290785"/>
                  <a:pt x="2682968" y="2272956"/>
                </a:cubicBezTo>
                <a:cubicBezTo>
                  <a:pt x="2700797" y="2255127"/>
                  <a:pt x="2731106" y="2255127"/>
                  <a:pt x="2748935" y="2272956"/>
                </a:cubicBezTo>
                <a:cubicBezTo>
                  <a:pt x="2766764" y="2290785"/>
                  <a:pt x="2766764" y="2321093"/>
                  <a:pt x="2748935" y="2338922"/>
                </a:cubicBezTo>
                <a:cubicBezTo>
                  <a:pt x="2731106" y="2356751"/>
                  <a:pt x="2700797" y="2356751"/>
                  <a:pt x="2682968" y="2338922"/>
                </a:cubicBezTo>
                <a:close/>
                <a:moveTo>
                  <a:pt x="1384867" y="1042577"/>
                </a:moveTo>
                <a:cubicBezTo>
                  <a:pt x="1367038" y="1024748"/>
                  <a:pt x="1367037" y="994439"/>
                  <a:pt x="1384866" y="976610"/>
                </a:cubicBezTo>
                <a:cubicBezTo>
                  <a:pt x="1402695" y="958781"/>
                  <a:pt x="1433004" y="958781"/>
                  <a:pt x="1450833" y="976610"/>
                </a:cubicBezTo>
                <a:cubicBezTo>
                  <a:pt x="1468662" y="994439"/>
                  <a:pt x="1468662" y="1024748"/>
                  <a:pt x="1450833" y="1042577"/>
                </a:cubicBezTo>
                <a:cubicBezTo>
                  <a:pt x="1433004" y="1062190"/>
                  <a:pt x="1402696" y="1062190"/>
                  <a:pt x="1384867" y="1042577"/>
                </a:cubicBezTo>
                <a:close/>
                <a:moveTo>
                  <a:pt x="1240429" y="898159"/>
                </a:moveTo>
                <a:cubicBezTo>
                  <a:pt x="1222600" y="880330"/>
                  <a:pt x="1222600" y="850022"/>
                  <a:pt x="1240429" y="832193"/>
                </a:cubicBezTo>
                <a:cubicBezTo>
                  <a:pt x="1258258" y="814364"/>
                  <a:pt x="1288568" y="814364"/>
                  <a:pt x="1306398" y="832193"/>
                </a:cubicBezTo>
                <a:cubicBezTo>
                  <a:pt x="1324225" y="850022"/>
                  <a:pt x="1324225" y="880330"/>
                  <a:pt x="1306398" y="898159"/>
                </a:cubicBezTo>
                <a:cubicBezTo>
                  <a:pt x="1288569" y="915988"/>
                  <a:pt x="1258258" y="915988"/>
                  <a:pt x="1240429" y="898159"/>
                </a:cubicBezTo>
                <a:close/>
                <a:moveTo>
                  <a:pt x="2971808" y="2629538"/>
                </a:moveTo>
                <a:cubicBezTo>
                  <a:pt x="2953979" y="2611709"/>
                  <a:pt x="2953979" y="2581401"/>
                  <a:pt x="2971808" y="2563572"/>
                </a:cubicBezTo>
                <a:cubicBezTo>
                  <a:pt x="2989637" y="2545743"/>
                  <a:pt x="3019947" y="2545743"/>
                  <a:pt x="3037776" y="2563572"/>
                </a:cubicBezTo>
                <a:cubicBezTo>
                  <a:pt x="3055603" y="2581401"/>
                  <a:pt x="3055603" y="2611709"/>
                  <a:pt x="3037776" y="2629538"/>
                </a:cubicBezTo>
                <a:cubicBezTo>
                  <a:pt x="3019947" y="2647367"/>
                  <a:pt x="2989637" y="2647367"/>
                  <a:pt x="2971808" y="2629538"/>
                </a:cubicBezTo>
                <a:close/>
                <a:moveTo>
                  <a:pt x="1673702" y="1333189"/>
                </a:moveTo>
                <a:cubicBezTo>
                  <a:pt x="1655873" y="1315360"/>
                  <a:pt x="1655873" y="1285051"/>
                  <a:pt x="1673702" y="1267222"/>
                </a:cubicBezTo>
                <a:cubicBezTo>
                  <a:pt x="1691531" y="1249393"/>
                  <a:pt x="1721839" y="1249393"/>
                  <a:pt x="1739668" y="1267222"/>
                </a:cubicBezTo>
                <a:cubicBezTo>
                  <a:pt x="1757497" y="1285051"/>
                  <a:pt x="1757497" y="1315359"/>
                  <a:pt x="1739668" y="1333188"/>
                </a:cubicBezTo>
                <a:cubicBezTo>
                  <a:pt x="1721839" y="1352801"/>
                  <a:pt x="1691531" y="1352801"/>
                  <a:pt x="1673702" y="1333189"/>
                </a:cubicBezTo>
                <a:close/>
                <a:moveTo>
                  <a:pt x="1529283" y="1188773"/>
                </a:moveTo>
                <a:cubicBezTo>
                  <a:pt x="1511454" y="1170944"/>
                  <a:pt x="1511453" y="1140636"/>
                  <a:pt x="1529282" y="1122807"/>
                </a:cubicBezTo>
                <a:cubicBezTo>
                  <a:pt x="1547111" y="1104978"/>
                  <a:pt x="1577420" y="1104978"/>
                  <a:pt x="1595249" y="1122807"/>
                </a:cubicBezTo>
                <a:cubicBezTo>
                  <a:pt x="1613078" y="1140636"/>
                  <a:pt x="1613078" y="1170944"/>
                  <a:pt x="1595249" y="1188773"/>
                </a:cubicBezTo>
                <a:cubicBezTo>
                  <a:pt x="1577420" y="1206602"/>
                  <a:pt x="1547112" y="1206602"/>
                  <a:pt x="1529283" y="1188773"/>
                </a:cubicBezTo>
                <a:close/>
                <a:moveTo>
                  <a:pt x="2108746" y="1769993"/>
                </a:moveTo>
                <a:cubicBezTo>
                  <a:pt x="2090917" y="1752164"/>
                  <a:pt x="2090917" y="1721856"/>
                  <a:pt x="2108746" y="1704027"/>
                </a:cubicBezTo>
                <a:cubicBezTo>
                  <a:pt x="2126575" y="1686198"/>
                  <a:pt x="2156883" y="1686198"/>
                  <a:pt x="2174712" y="1704027"/>
                </a:cubicBezTo>
                <a:cubicBezTo>
                  <a:pt x="2192541" y="1721856"/>
                  <a:pt x="2192541" y="1752164"/>
                  <a:pt x="2174712" y="1769993"/>
                </a:cubicBezTo>
                <a:cubicBezTo>
                  <a:pt x="2155101" y="1787822"/>
                  <a:pt x="2126575" y="1787822"/>
                  <a:pt x="2108746" y="1769993"/>
                </a:cubicBezTo>
                <a:close/>
                <a:moveTo>
                  <a:pt x="5564128" y="5225375"/>
                </a:moveTo>
                <a:cubicBezTo>
                  <a:pt x="5546299" y="5207547"/>
                  <a:pt x="5546299" y="5177238"/>
                  <a:pt x="5564128" y="5159409"/>
                </a:cubicBezTo>
                <a:cubicBezTo>
                  <a:pt x="5581957" y="5141580"/>
                  <a:pt x="5612266" y="5141580"/>
                  <a:pt x="5630095" y="5159409"/>
                </a:cubicBezTo>
                <a:cubicBezTo>
                  <a:pt x="5647924" y="5177238"/>
                  <a:pt x="5647924" y="5207546"/>
                  <a:pt x="5630095" y="5225375"/>
                </a:cubicBezTo>
                <a:cubicBezTo>
                  <a:pt x="5610484" y="5243204"/>
                  <a:pt x="5581957" y="5243204"/>
                  <a:pt x="5564128" y="5225375"/>
                </a:cubicBezTo>
                <a:close/>
                <a:moveTo>
                  <a:pt x="1962545" y="1623797"/>
                </a:moveTo>
                <a:cubicBezTo>
                  <a:pt x="1944716" y="1605968"/>
                  <a:pt x="1944715" y="1575660"/>
                  <a:pt x="1962544" y="1557831"/>
                </a:cubicBezTo>
                <a:cubicBezTo>
                  <a:pt x="1980373" y="1540002"/>
                  <a:pt x="2010682" y="1540002"/>
                  <a:pt x="2028511" y="1557831"/>
                </a:cubicBezTo>
                <a:cubicBezTo>
                  <a:pt x="2046340" y="1575660"/>
                  <a:pt x="2046340" y="1605968"/>
                  <a:pt x="2028511" y="1623797"/>
                </a:cubicBezTo>
                <a:cubicBezTo>
                  <a:pt x="2010682" y="1643410"/>
                  <a:pt x="1982157" y="1643410"/>
                  <a:pt x="1962545" y="1623797"/>
                </a:cubicBezTo>
                <a:close/>
                <a:moveTo>
                  <a:pt x="1818124" y="1479383"/>
                </a:moveTo>
                <a:cubicBezTo>
                  <a:pt x="1800295" y="1461554"/>
                  <a:pt x="1800295" y="1431245"/>
                  <a:pt x="1818124" y="1413416"/>
                </a:cubicBezTo>
                <a:cubicBezTo>
                  <a:pt x="1835953" y="1395587"/>
                  <a:pt x="1866262" y="1395588"/>
                  <a:pt x="1884091" y="1413417"/>
                </a:cubicBezTo>
                <a:cubicBezTo>
                  <a:pt x="1901920" y="1431246"/>
                  <a:pt x="1901920" y="1461554"/>
                  <a:pt x="1884091" y="1479383"/>
                </a:cubicBezTo>
                <a:cubicBezTo>
                  <a:pt x="1866262" y="1497212"/>
                  <a:pt x="1837735" y="1497212"/>
                  <a:pt x="1818124" y="1479383"/>
                </a:cubicBezTo>
                <a:close/>
                <a:moveTo>
                  <a:pt x="2263584" y="2180611"/>
                </a:moveTo>
                <a:cubicBezTo>
                  <a:pt x="2245755" y="2162782"/>
                  <a:pt x="2245755" y="2132474"/>
                  <a:pt x="2263584" y="2114645"/>
                </a:cubicBezTo>
                <a:cubicBezTo>
                  <a:pt x="2281413" y="2096816"/>
                  <a:pt x="2311721" y="2096816"/>
                  <a:pt x="2329550" y="2114645"/>
                </a:cubicBezTo>
                <a:cubicBezTo>
                  <a:pt x="2347379" y="2132474"/>
                  <a:pt x="2347379" y="2162783"/>
                  <a:pt x="2329550" y="2180612"/>
                </a:cubicBezTo>
                <a:cubicBezTo>
                  <a:pt x="2311721" y="2198441"/>
                  <a:pt x="2281413" y="2198440"/>
                  <a:pt x="2263584" y="2180611"/>
                </a:cubicBezTo>
                <a:close/>
                <a:moveTo>
                  <a:pt x="2119167" y="2036196"/>
                </a:moveTo>
                <a:cubicBezTo>
                  <a:pt x="2101338" y="2018367"/>
                  <a:pt x="2101338" y="1988058"/>
                  <a:pt x="2119167" y="1970229"/>
                </a:cubicBezTo>
                <a:cubicBezTo>
                  <a:pt x="2136996" y="1950616"/>
                  <a:pt x="2167304" y="1950616"/>
                  <a:pt x="2185133" y="1970229"/>
                </a:cubicBezTo>
                <a:cubicBezTo>
                  <a:pt x="2202962" y="1988058"/>
                  <a:pt x="2202962" y="2018367"/>
                  <a:pt x="2185133" y="2036196"/>
                </a:cubicBezTo>
                <a:cubicBezTo>
                  <a:pt x="2167304" y="2054025"/>
                  <a:pt x="2136996" y="2054024"/>
                  <a:pt x="2119167" y="2036196"/>
                </a:cubicBezTo>
                <a:close/>
                <a:moveTo>
                  <a:pt x="2407996" y="2326806"/>
                </a:moveTo>
                <a:cubicBezTo>
                  <a:pt x="2390167" y="2308977"/>
                  <a:pt x="2390168" y="2278669"/>
                  <a:pt x="2407997" y="2260840"/>
                </a:cubicBezTo>
                <a:cubicBezTo>
                  <a:pt x="2425825" y="2241227"/>
                  <a:pt x="2456134" y="2241227"/>
                  <a:pt x="2473963" y="2260839"/>
                </a:cubicBezTo>
                <a:cubicBezTo>
                  <a:pt x="2491792" y="2278668"/>
                  <a:pt x="2491792" y="2308977"/>
                  <a:pt x="2473963" y="2326806"/>
                </a:cubicBezTo>
                <a:cubicBezTo>
                  <a:pt x="2456134" y="2344635"/>
                  <a:pt x="2425825" y="2344635"/>
                  <a:pt x="2407996" y="2326806"/>
                </a:cubicBezTo>
                <a:close/>
                <a:moveTo>
                  <a:pt x="2552402" y="2471220"/>
                </a:moveTo>
                <a:cubicBezTo>
                  <a:pt x="2534573" y="2453391"/>
                  <a:pt x="2534573" y="2423083"/>
                  <a:pt x="2552402" y="2405254"/>
                </a:cubicBezTo>
                <a:cubicBezTo>
                  <a:pt x="2572013" y="2387425"/>
                  <a:pt x="2600540" y="2387425"/>
                  <a:pt x="2618369" y="2405254"/>
                </a:cubicBezTo>
                <a:cubicBezTo>
                  <a:pt x="2636198" y="2423083"/>
                  <a:pt x="2636198" y="2453391"/>
                  <a:pt x="2618369" y="2471220"/>
                </a:cubicBezTo>
                <a:cubicBezTo>
                  <a:pt x="2600540" y="2489049"/>
                  <a:pt x="2570231" y="2489049"/>
                  <a:pt x="2552402" y="2471220"/>
                </a:cubicBezTo>
                <a:close/>
                <a:moveTo>
                  <a:pt x="958762" y="887463"/>
                </a:moveTo>
                <a:cubicBezTo>
                  <a:pt x="940933" y="869634"/>
                  <a:pt x="940934" y="839326"/>
                  <a:pt x="958763" y="821497"/>
                </a:cubicBezTo>
                <a:cubicBezTo>
                  <a:pt x="976592" y="803668"/>
                  <a:pt x="1006900" y="803668"/>
                  <a:pt x="1024729" y="821497"/>
                </a:cubicBezTo>
                <a:cubicBezTo>
                  <a:pt x="1042558" y="839326"/>
                  <a:pt x="1042558" y="869634"/>
                  <a:pt x="1024729" y="887463"/>
                </a:cubicBezTo>
                <a:cubicBezTo>
                  <a:pt x="1006900" y="907076"/>
                  <a:pt x="978375" y="905292"/>
                  <a:pt x="958762" y="887463"/>
                </a:cubicBezTo>
                <a:close/>
                <a:moveTo>
                  <a:pt x="2690141" y="2618842"/>
                </a:moveTo>
                <a:cubicBezTo>
                  <a:pt x="2672312" y="2601013"/>
                  <a:pt x="2672312" y="2570704"/>
                  <a:pt x="2690141" y="2552875"/>
                </a:cubicBezTo>
                <a:cubicBezTo>
                  <a:pt x="2707970" y="2535046"/>
                  <a:pt x="2738278" y="2535046"/>
                  <a:pt x="2756108" y="2552876"/>
                </a:cubicBezTo>
                <a:cubicBezTo>
                  <a:pt x="2773937" y="2570705"/>
                  <a:pt x="2773937" y="2601013"/>
                  <a:pt x="2756108" y="2618842"/>
                </a:cubicBezTo>
                <a:cubicBezTo>
                  <a:pt x="2738278" y="2638455"/>
                  <a:pt x="2709754" y="2636671"/>
                  <a:pt x="2690141" y="2618842"/>
                </a:cubicBezTo>
                <a:close/>
                <a:moveTo>
                  <a:pt x="1249367" y="1178075"/>
                </a:moveTo>
                <a:cubicBezTo>
                  <a:pt x="1231538" y="1160246"/>
                  <a:pt x="1231538" y="1129938"/>
                  <a:pt x="1249367" y="1112109"/>
                </a:cubicBezTo>
                <a:cubicBezTo>
                  <a:pt x="1267196" y="1094280"/>
                  <a:pt x="1297506" y="1094280"/>
                  <a:pt x="1315335" y="1112109"/>
                </a:cubicBezTo>
                <a:cubicBezTo>
                  <a:pt x="1333163" y="1129937"/>
                  <a:pt x="1333163" y="1160246"/>
                  <a:pt x="1315335" y="1178075"/>
                </a:cubicBezTo>
                <a:cubicBezTo>
                  <a:pt x="1297506" y="1197688"/>
                  <a:pt x="1267196" y="1195904"/>
                  <a:pt x="1249367" y="1178075"/>
                </a:cubicBezTo>
                <a:close/>
                <a:moveTo>
                  <a:pt x="1104929" y="1033660"/>
                </a:moveTo>
                <a:cubicBezTo>
                  <a:pt x="1087100" y="1015831"/>
                  <a:pt x="1087100" y="985522"/>
                  <a:pt x="1104929" y="967693"/>
                </a:cubicBezTo>
                <a:cubicBezTo>
                  <a:pt x="1122758" y="949864"/>
                  <a:pt x="1153067" y="949864"/>
                  <a:pt x="1170896" y="967693"/>
                </a:cubicBezTo>
                <a:cubicBezTo>
                  <a:pt x="1188725" y="985522"/>
                  <a:pt x="1188725" y="1015830"/>
                  <a:pt x="1170896" y="1033659"/>
                </a:cubicBezTo>
                <a:cubicBezTo>
                  <a:pt x="1151285" y="1051488"/>
                  <a:pt x="1122758" y="1051489"/>
                  <a:pt x="1104929" y="1033660"/>
                </a:cubicBezTo>
                <a:close/>
                <a:moveTo>
                  <a:pt x="2836308" y="2765038"/>
                </a:moveTo>
                <a:cubicBezTo>
                  <a:pt x="2818479" y="2747209"/>
                  <a:pt x="2818479" y="2716901"/>
                  <a:pt x="2836308" y="2699072"/>
                </a:cubicBezTo>
                <a:cubicBezTo>
                  <a:pt x="2854137" y="2681243"/>
                  <a:pt x="2884445" y="2681243"/>
                  <a:pt x="2902274" y="2699072"/>
                </a:cubicBezTo>
                <a:cubicBezTo>
                  <a:pt x="2920103" y="2716901"/>
                  <a:pt x="2920103" y="2747209"/>
                  <a:pt x="2902274" y="2765038"/>
                </a:cubicBezTo>
                <a:cubicBezTo>
                  <a:pt x="2882663" y="2782867"/>
                  <a:pt x="2854137" y="2782867"/>
                  <a:pt x="2836308" y="2765038"/>
                </a:cubicBezTo>
                <a:close/>
                <a:moveTo>
                  <a:pt x="1393784" y="1324273"/>
                </a:moveTo>
                <a:cubicBezTo>
                  <a:pt x="1375955" y="1306444"/>
                  <a:pt x="1375955" y="1276136"/>
                  <a:pt x="1393784" y="1258307"/>
                </a:cubicBezTo>
                <a:cubicBezTo>
                  <a:pt x="1411613" y="1240478"/>
                  <a:pt x="1441921" y="1240478"/>
                  <a:pt x="1459750" y="1258307"/>
                </a:cubicBezTo>
                <a:cubicBezTo>
                  <a:pt x="1477579" y="1276136"/>
                  <a:pt x="1477579" y="1306444"/>
                  <a:pt x="1459750" y="1324273"/>
                </a:cubicBezTo>
                <a:cubicBezTo>
                  <a:pt x="1441921" y="1342102"/>
                  <a:pt x="1411613" y="1342102"/>
                  <a:pt x="1393784" y="1324273"/>
                </a:cubicBezTo>
                <a:close/>
                <a:moveTo>
                  <a:pt x="1538200" y="1468689"/>
                </a:moveTo>
                <a:cubicBezTo>
                  <a:pt x="1520371" y="1450860"/>
                  <a:pt x="1520371" y="1420552"/>
                  <a:pt x="1538200" y="1402723"/>
                </a:cubicBezTo>
                <a:cubicBezTo>
                  <a:pt x="1556029" y="1384894"/>
                  <a:pt x="1586337" y="1384894"/>
                  <a:pt x="1604166" y="1402723"/>
                </a:cubicBezTo>
                <a:cubicBezTo>
                  <a:pt x="1621995" y="1420552"/>
                  <a:pt x="1621995" y="1450861"/>
                  <a:pt x="1604166" y="1468690"/>
                </a:cubicBezTo>
                <a:cubicBezTo>
                  <a:pt x="1586337" y="1488302"/>
                  <a:pt x="1556029" y="1486518"/>
                  <a:pt x="1538200" y="1468689"/>
                </a:cubicBezTo>
                <a:close/>
                <a:moveTo>
                  <a:pt x="1827047" y="1759298"/>
                </a:moveTo>
                <a:cubicBezTo>
                  <a:pt x="1809218" y="1741469"/>
                  <a:pt x="1809218" y="1711160"/>
                  <a:pt x="1827047" y="1693331"/>
                </a:cubicBezTo>
                <a:cubicBezTo>
                  <a:pt x="1844876" y="1675502"/>
                  <a:pt x="1875185" y="1675502"/>
                  <a:pt x="1893014" y="1693331"/>
                </a:cubicBezTo>
                <a:cubicBezTo>
                  <a:pt x="1910843" y="1711160"/>
                  <a:pt x="1910843" y="1741469"/>
                  <a:pt x="1893014" y="1759298"/>
                </a:cubicBezTo>
                <a:cubicBezTo>
                  <a:pt x="1875184" y="1778910"/>
                  <a:pt x="1844876" y="1777127"/>
                  <a:pt x="1827047" y="1759298"/>
                </a:cubicBezTo>
                <a:close/>
                <a:moveTo>
                  <a:pt x="3558412" y="3490663"/>
                </a:moveTo>
                <a:cubicBezTo>
                  <a:pt x="3540584" y="3472835"/>
                  <a:pt x="3540585" y="3442527"/>
                  <a:pt x="3558414" y="3424698"/>
                </a:cubicBezTo>
                <a:cubicBezTo>
                  <a:pt x="3576243" y="3406869"/>
                  <a:pt x="3606551" y="3406868"/>
                  <a:pt x="3624379" y="3424696"/>
                </a:cubicBezTo>
                <a:cubicBezTo>
                  <a:pt x="3642207" y="3442525"/>
                  <a:pt x="3642207" y="3472833"/>
                  <a:pt x="3624378" y="3490662"/>
                </a:cubicBezTo>
                <a:cubicBezTo>
                  <a:pt x="3606549" y="3510275"/>
                  <a:pt x="3576241" y="3508491"/>
                  <a:pt x="3558412" y="3490663"/>
                </a:cubicBezTo>
                <a:close/>
                <a:moveTo>
                  <a:pt x="5282430" y="5214681"/>
                </a:moveTo>
                <a:cubicBezTo>
                  <a:pt x="5264601" y="5196852"/>
                  <a:pt x="5264601" y="5166544"/>
                  <a:pt x="5282430" y="5148715"/>
                </a:cubicBezTo>
                <a:cubicBezTo>
                  <a:pt x="5300260" y="5130886"/>
                  <a:pt x="5330568" y="5130885"/>
                  <a:pt x="5348397" y="5148714"/>
                </a:cubicBezTo>
                <a:cubicBezTo>
                  <a:pt x="5366226" y="5166543"/>
                  <a:pt x="5366226" y="5196852"/>
                  <a:pt x="5348397" y="5214681"/>
                </a:cubicBezTo>
                <a:cubicBezTo>
                  <a:pt x="5330568" y="5234294"/>
                  <a:pt x="5300259" y="5232510"/>
                  <a:pt x="5282430" y="5214681"/>
                </a:cubicBezTo>
                <a:close/>
                <a:moveTo>
                  <a:pt x="1682625" y="1614884"/>
                </a:moveTo>
                <a:cubicBezTo>
                  <a:pt x="1664796" y="1597055"/>
                  <a:pt x="1664796" y="1566746"/>
                  <a:pt x="1682625" y="1548917"/>
                </a:cubicBezTo>
                <a:cubicBezTo>
                  <a:pt x="1700454" y="1531088"/>
                  <a:pt x="1730762" y="1531088"/>
                  <a:pt x="1748591" y="1548917"/>
                </a:cubicBezTo>
                <a:cubicBezTo>
                  <a:pt x="1766420" y="1566746"/>
                  <a:pt x="1766420" y="1597054"/>
                  <a:pt x="1748591" y="1614883"/>
                </a:cubicBezTo>
                <a:cubicBezTo>
                  <a:pt x="1730762" y="1632712"/>
                  <a:pt x="1700454" y="1632713"/>
                  <a:pt x="1682625" y="1614884"/>
                </a:cubicBezTo>
                <a:close/>
                <a:moveTo>
                  <a:pt x="5138009" y="5070267"/>
                </a:moveTo>
                <a:cubicBezTo>
                  <a:pt x="5120180" y="5052438"/>
                  <a:pt x="5120180" y="5022130"/>
                  <a:pt x="5138009" y="5004301"/>
                </a:cubicBezTo>
                <a:cubicBezTo>
                  <a:pt x="5155838" y="4986472"/>
                  <a:pt x="5186146" y="4986472"/>
                  <a:pt x="5203975" y="5004301"/>
                </a:cubicBezTo>
                <a:cubicBezTo>
                  <a:pt x="5221804" y="5022130"/>
                  <a:pt x="5221804" y="5052438"/>
                  <a:pt x="5203975" y="5070267"/>
                </a:cubicBezTo>
                <a:cubicBezTo>
                  <a:pt x="5186146" y="5088096"/>
                  <a:pt x="5155838" y="5088096"/>
                  <a:pt x="5138009" y="5070267"/>
                </a:cubicBezTo>
                <a:close/>
                <a:moveTo>
                  <a:pt x="1971463" y="1905494"/>
                </a:moveTo>
                <a:cubicBezTo>
                  <a:pt x="1953634" y="1887665"/>
                  <a:pt x="1953634" y="1857356"/>
                  <a:pt x="1971463" y="1839527"/>
                </a:cubicBezTo>
                <a:cubicBezTo>
                  <a:pt x="1989292" y="1821698"/>
                  <a:pt x="2019601" y="1821699"/>
                  <a:pt x="2037430" y="1839528"/>
                </a:cubicBezTo>
                <a:cubicBezTo>
                  <a:pt x="2055259" y="1857357"/>
                  <a:pt x="2055258" y="1887665"/>
                  <a:pt x="2037429" y="1905494"/>
                </a:cubicBezTo>
                <a:cubicBezTo>
                  <a:pt x="2019600" y="1923323"/>
                  <a:pt x="1989292" y="1923323"/>
                  <a:pt x="1971463" y="1905494"/>
                </a:cubicBezTo>
                <a:close/>
                <a:moveTo>
                  <a:pt x="5426846" y="5360876"/>
                </a:moveTo>
                <a:cubicBezTo>
                  <a:pt x="5409017" y="5343047"/>
                  <a:pt x="5409017" y="5312739"/>
                  <a:pt x="5426846" y="5294910"/>
                </a:cubicBezTo>
                <a:cubicBezTo>
                  <a:pt x="5444675" y="5277081"/>
                  <a:pt x="5474983" y="5277081"/>
                  <a:pt x="5492812" y="5294910"/>
                </a:cubicBezTo>
                <a:cubicBezTo>
                  <a:pt x="5510641" y="5312739"/>
                  <a:pt x="5510641" y="5343047"/>
                  <a:pt x="5492812" y="5360876"/>
                </a:cubicBezTo>
                <a:cubicBezTo>
                  <a:pt x="5474983" y="5378705"/>
                  <a:pt x="5444675" y="5378705"/>
                  <a:pt x="5426846" y="5360876"/>
                </a:cubicBezTo>
                <a:close/>
                <a:moveTo>
                  <a:pt x="1983666" y="2169914"/>
                </a:moveTo>
                <a:cubicBezTo>
                  <a:pt x="1965837" y="2152085"/>
                  <a:pt x="1965837" y="2121777"/>
                  <a:pt x="1983666" y="2103948"/>
                </a:cubicBezTo>
                <a:cubicBezTo>
                  <a:pt x="2001495" y="2086119"/>
                  <a:pt x="2031803" y="2086119"/>
                  <a:pt x="2049632" y="2103948"/>
                </a:cubicBezTo>
                <a:cubicBezTo>
                  <a:pt x="2067461" y="2121777"/>
                  <a:pt x="2067461" y="2152086"/>
                  <a:pt x="2049632" y="2169915"/>
                </a:cubicBezTo>
                <a:cubicBezTo>
                  <a:pt x="2031803" y="2187744"/>
                  <a:pt x="2001495" y="2187743"/>
                  <a:pt x="1983666" y="2169914"/>
                </a:cubicBezTo>
                <a:close/>
                <a:moveTo>
                  <a:pt x="2128084" y="2316110"/>
                </a:moveTo>
                <a:cubicBezTo>
                  <a:pt x="2110255" y="2298281"/>
                  <a:pt x="2110255" y="2267973"/>
                  <a:pt x="2128084" y="2250144"/>
                </a:cubicBezTo>
                <a:cubicBezTo>
                  <a:pt x="2145913" y="2232315"/>
                  <a:pt x="2176221" y="2232315"/>
                  <a:pt x="2194050" y="2250144"/>
                </a:cubicBezTo>
                <a:cubicBezTo>
                  <a:pt x="2211879" y="2267973"/>
                  <a:pt x="2211879" y="2298281"/>
                  <a:pt x="2194050" y="2316110"/>
                </a:cubicBezTo>
                <a:cubicBezTo>
                  <a:pt x="2176221" y="2333939"/>
                  <a:pt x="2145913" y="2333939"/>
                  <a:pt x="2128084" y="2316110"/>
                </a:cubicBezTo>
                <a:close/>
                <a:moveTo>
                  <a:pt x="2272494" y="2460525"/>
                </a:moveTo>
                <a:cubicBezTo>
                  <a:pt x="2254665" y="2442696"/>
                  <a:pt x="2254665" y="2412387"/>
                  <a:pt x="2272494" y="2394558"/>
                </a:cubicBezTo>
                <a:cubicBezTo>
                  <a:pt x="2290323" y="2376729"/>
                  <a:pt x="2320632" y="2376729"/>
                  <a:pt x="2338461" y="2394558"/>
                </a:cubicBezTo>
                <a:cubicBezTo>
                  <a:pt x="2356290" y="2412387"/>
                  <a:pt x="2356290" y="2442696"/>
                  <a:pt x="2338461" y="2460525"/>
                </a:cubicBezTo>
                <a:cubicBezTo>
                  <a:pt x="2320632" y="2478354"/>
                  <a:pt x="2290323" y="2478354"/>
                  <a:pt x="2272494" y="2460525"/>
                </a:cubicBezTo>
                <a:close/>
                <a:moveTo>
                  <a:pt x="2416905" y="2606721"/>
                </a:moveTo>
                <a:cubicBezTo>
                  <a:pt x="2399076" y="2588892"/>
                  <a:pt x="2399076" y="2558582"/>
                  <a:pt x="2416905" y="2540755"/>
                </a:cubicBezTo>
                <a:cubicBezTo>
                  <a:pt x="2434733" y="2522926"/>
                  <a:pt x="2465042" y="2522926"/>
                  <a:pt x="2482871" y="2540755"/>
                </a:cubicBezTo>
                <a:cubicBezTo>
                  <a:pt x="2500700" y="2558582"/>
                  <a:pt x="2500700" y="2588892"/>
                  <a:pt x="2482871" y="2606721"/>
                </a:cubicBezTo>
                <a:cubicBezTo>
                  <a:pt x="2465042" y="2624550"/>
                  <a:pt x="2434733" y="2624550"/>
                  <a:pt x="2416905" y="2606721"/>
                </a:cubicBezTo>
                <a:close/>
                <a:moveTo>
                  <a:pt x="829934" y="1019758"/>
                </a:moveTo>
                <a:cubicBezTo>
                  <a:pt x="812105" y="1001929"/>
                  <a:pt x="812105" y="971621"/>
                  <a:pt x="829934" y="953792"/>
                </a:cubicBezTo>
                <a:cubicBezTo>
                  <a:pt x="847763" y="935963"/>
                  <a:pt x="878072" y="935962"/>
                  <a:pt x="895900" y="953791"/>
                </a:cubicBezTo>
                <a:cubicBezTo>
                  <a:pt x="913729" y="971620"/>
                  <a:pt x="913730" y="1001929"/>
                  <a:pt x="895901" y="1019758"/>
                </a:cubicBezTo>
                <a:cubicBezTo>
                  <a:pt x="878072" y="1037587"/>
                  <a:pt x="847763" y="1037587"/>
                  <a:pt x="829934" y="1019758"/>
                </a:cubicBezTo>
                <a:close/>
                <a:moveTo>
                  <a:pt x="2561313" y="2751136"/>
                </a:moveTo>
                <a:cubicBezTo>
                  <a:pt x="2543484" y="2733307"/>
                  <a:pt x="2543484" y="2702999"/>
                  <a:pt x="2561313" y="2685170"/>
                </a:cubicBezTo>
                <a:cubicBezTo>
                  <a:pt x="2579142" y="2667341"/>
                  <a:pt x="2609450" y="2667341"/>
                  <a:pt x="2627279" y="2685170"/>
                </a:cubicBezTo>
                <a:cubicBezTo>
                  <a:pt x="2645108" y="2702999"/>
                  <a:pt x="2645108" y="2733307"/>
                  <a:pt x="2627279" y="2751136"/>
                </a:cubicBezTo>
                <a:cubicBezTo>
                  <a:pt x="2609450" y="2768965"/>
                  <a:pt x="2579142" y="2768965"/>
                  <a:pt x="2561313" y="2751136"/>
                </a:cubicBezTo>
                <a:close/>
                <a:moveTo>
                  <a:pt x="1402703" y="1604188"/>
                </a:moveTo>
                <a:cubicBezTo>
                  <a:pt x="1384874" y="1586359"/>
                  <a:pt x="1384873" y="1556050"/>
                  <a:pt x="1402702" y="1538221"/>
                </a:cubicBezTo>
                <a:cubicBezTo>
                  <a:pt x="1420531" y="1520392"/>
                  <a:pt x="1450840" y="1520393"/>
                  <a:pt x="1468669" y="1538222"/>
                </a:cubicBezTo>
                <a:cubicBezTo>
                  <a:pt x="1486498" y="1556051"/>
                  <a:pt x="1486498" y="1586359"/>
                  <a:pt x="1468669" y="1604188"/>
                </a:cubicBezTo>
                <a:cubicBezTo>
                  <a:pt x="1449058" y="1622017"/>
                  <a:pt x="1420532" y="1622017"/>
                  <a:pt x="1402703" y="1604188"/>
                </a:cubicBezTo>
                <a:close/>
                <a:moveTo>
                  <a:pt x="4858087" y="5059572"/>
                </a:moveTo>
                <a:cubicBezTo>
                  <a:pt x="4840258" y="5041743"/>
                  <a:pt x="4840258" y="5011435"/>
                  <a:pt x="4858087" y="4993606"/>
                </a:cubicBezTo>
                <a:cubicBezTo>
                  <a:pt x="4875916" y="4975777"/>
                  <a:pt x="4906224" y="4975777"/>
                  <a:pt x="4924053" y="4993606"/>
                </a:cubicBezTo>
                <a:cubicBezTo>
                  <a:pt x="4941882" y="5011435"/>
                  <a:pt x="4941882" y="5041743"/>
                  <a:pt x="4924053" y="5059572"/>
                </a:cubicBezTo>
                <a:cubicBezTo>
                  <a:pt x="4904442" y="5077401"/>
                  <a:pt x="4875916" y="5077401"/>
                  <a:pt x="4858087" y="5059572"/>
                </a:cubicBezTo>
                <a:close/>
                <a:moveTo>
                  <a:pt x="1112082" y="1313576"/>
                </a:moveTo>
                <a:cubicBezTo>
                  <a:pt x="1094253" y="1295747"/>
                  <a:pt x="1094253" y="1265439"/>
                  <a:pt x="1112082" y="1247610"/>
                </a:cubicBezTo>
                <a:cubicBezTo>
                  <a:pt x="1129911" y="1229781"/>
                  <a:pt x="1160220" y="1229781"/>
                  <a:pt x="1178049" y="1247610"/>
                </a:cubicBezTo>
                <a:cubicBezTo>
                  <a:pt x="1195878" y="1265439"/>
                  <a:pt x="1195878" y="1295747"/>
                  <a:pt x="1178049" y="1313576"/>
                </a:cubicBezTo>
                <a:cubicBezTo>
                  <a:pt x="1160220" y="1331405"/>
                  <a:pt x="1131695" y="1331405"/>
                  <a:pt x="1112082" y="1313576"/>
                </a:cubicBezTo>
                <a:close/>
                <a:moveTo>
                  <a:pt x="967644" y="1169160"/>
                </a:moveTo>
                <a:cubicBezTo>
                  <a:pt x="949815" y="1151331"/>
                  <a:pt x="949815" y="1121023"/>
                  <a:pt x="967644" y="1103194"/>
                </a:cubicBezTo>
                <a:cubicBezTo>
                  <a:pt x="985473" y="1085365"/>
                  <a:pt x="1015781" y="1085365"/>
                  <a:pt x="1033610" y="1103194"/>
                </a:cubicBezTo>
                <a:cubicBezTo>
                  <a:pt x="1051439" y="1121023"/>
                  <a:pt x="1051439" y="1151331"/>
                  <a:pt x="1033610" y="1169160"/>
                </a:cubicBezTo>
                <a:cubicBezTo>
                  <a:pt x="1015781" y="1186989"/>
                  <a:pt x="985473" y="1186989"/>
                  <a:pt x="967644" y="1169160"/>
                </a:cubicBezTo>
                <a:close/>
                <a:moveTo>
                  <a:pt x="2699022" y="2900539"/>
                </a:moveTo>
                <a:cubicBezTo>
                  <a:pt x="2681193" y="2882710"/>
                  <a:pt x="2681193" y="2852401"/>
                  <a:pt x="2699022" y="2834572"/>
                </a:cubicBezTo>
                <a:cubicBezTo>
                  <a:pt x="2716851" y="2816743"/>
                  <a:pt x="2747160" y="2816743"/>
                  <a:pt x="2764989" y="2834572"/>
                </a:cubicBezTo>
                <a:cubicBezTo>
                  <a:pt x="2782818" y="2852401"/>
                  <a:pt x="2782818" y="2882710"/>
                  <a:pt x="2764989" y="2900539"/>
                </a:cubicBezTo>
                <a:cubicBezTo>
                  <a:pt x="2747160" y="2918368"/>
                  <a:pt x="2716851" y="2918368"/>
                  <a:pt x="2699022" y="2900539"/>
                </a:cubicBezTo>
                <a:close/>
                <a:moveTo>
                  <a:pt x="1691544" y="1894796"/>
                </a:moveTo>
                <a:cubicBezTo>
                  <a:pt x="1673715" y="1876967"/>
                  <a:pt x="1673715" y="1846659"/>
                  <a:pt x="1691544" y="1828830"/>
                </a:cubicBezTo>
                <a:cubicBezTo>
                  <a:pt x="1709373" y="1811001"/>
                  <a:pt x="1739682" y="1811001"/>
                  <a:pt x="1757511" y="1828830"/>
                </a:cubicBezTo>
                <a:cubicBezTo>
                  <a:pt x="1775340" y="1846659"/>
                  <a:pt x="1775340" y="1876967"/>
                  <a:pt x="1757511" y="1894796"/>
                </a:cubicBezTo>
                <a:cubicBezTo>
                  <a:pt x="1739682" y="1912625"/>
                  <a:pt x="1709373" y="1912625"/>
                  <a:pt x="1691544" y="1894796"/>
                </a:cubicBezTo>
                <a:close/>
                <a:moveTo>
                  <a:pt x="3422910" y="3626162"/>
                </a:moveTo>
                <a:cubicBezTo>
                  <a:pt x="3405081" y="3608333"/>
                  <a:pt x="3405082" y="3578026"/>
                  <a:pt x="3422911" y="3560197"/>
                </a:cubicBezTo>
                <a:cubicBezTo>
                  <a:pt x="3440740" y="3542368"/>
                  <a:pt x="3471048" y="3542367"/>
                  <a:pt x="3488877" y="3560196"/>
                </a:cubicBezTo>
                <a:cubicBezTo>
                  <a:pt x="3506704" y="3578023"/>
                  <a:pt x="3506704" y="3608331"/>
                  <a:pt x="3488875" y="3626160"/>
                </a:cubicBezTo>
                <a:cubicBezTo>
                  <a:pt x="3471046" y="3643989"/>
                  <a:pt x="3440738" y="3643989"/>
                  <a:pt x="3422910" y="3626162"/>
                </a:cubicBezTo>
                <a:close/>
                <a:moveTo>
                  <a:pt x="5146928" y="5350179"/>
                </a:moveTo>
                <a:cubicBezTo>
                  <a:pt x="5129099" y="5332350"/>
                  <a:pt x="5129099" y="5302042"/>
                  <a:pt x="5146928" y="5284213"/>
                </a:cubicBezTo>
                <a:cubicBezTo>
                  <a:pt x="5164757" y="5266384"/>
                  <a:pt x="5195065" y="5266384"/>
                  <a:pt x="5212894" y="5284213"/>
                </a:cubicBezTo>
                <a:cubicBezTo>
                  <a:pt x="5230723" y="5302042"/>
                  <a:pt x="5230723" y="5332350"/>
                  <a:pt x="5212894" y="5350179"/>
                </a:cubicBezTo>
                <a:cubicBezTo>
                  <a:pt x="5195065" y="5368008"/>
                  <a:pt x="5164757" y="5368008"/>
                  <a:pt x="5146928" y="5350179"/>
                </a:cubicBezTo>
                <a:close/>
                <a:moveTo>
                  <a:pt x="1547125" y="1750386"/>
                </a:moveTo>
                <a:cubicBezTo>
                  <a:pt x="1529296" y="1732557"/>
                  <a:pt x="1529296" y="1702249"/>
                  <a:pt x="1547125" y="1684420"/>
                </a:cubicBezTo>
                <a:cubicBezTo>
                  <a:pt x="1564954" y="1666591"/>
                  <a:pt x="1595262" y="1666591"/>
                  <a:pt x="1613091" y="1684420"/>
                </a:cubicBezTo>
                <a:cubicBezTo>
                  <a:pt x="1630920" y="1702249"/>
                  <a:pt x="1630920" y="1732557"/>
                  <a:pt x="1613091" y="1750386"/>
                </a:cubicBezTo>
                <a:cubicBezTo>
                  <a:pt x="1595262" y="1768215"/>
                  <a:pt x="1564954" y="1768215"/>
                  <a:pt x="1547125" y="1750386"/>
                </a:cubicBezTo>
                <a:close/>
                <a:moveTo>
                  <a:pt x="5002509" y="5205770"/>
                </a:moveTo>
                <a:cubicBezTo>
                  <a:pt x="4984680" y="5187941"/>
                  <a:pt x="4984680" y="5157633"/>
                  <a:pt x="5002509" y="5139804"/>
                </a:cubicBezTo>
                <a:cubicBezTo>
                  <a:pt x="5020338" y="5121975"/>
                  <a:pt x="5050646" y="5121975"/>
                  <a:pt x="5068475" y="5139804"/>
                </a:cubicBezTo>
                <a:cubicBezTo>
                  <a:pt x="5086304" y="5157633"/>
                  <a:pt x="5086304" y="5187941"/>
                  <a:pt x="5068475" y="5205770"/>
                </a:cubicBezTo>
                <a:cubicBezTo>
                  <a:pt x="5050646" y="5223599"/>
                  <a:pt x="5020338" y="5223599"/>
                  <a:pt x="5002509" y="5205770"/>
                </a:cubicBezTo>
                <a:close/>
                <a:moveTo>
                  <a:pt x="1256501" y="1459774"/>
                </a:moveTo>
                <a:cubicBezTo>
                  <a:pt x="1238672" y="1441945"/>
                  <a:pt x="1238672" y="1411637"/>
                  <a:pt x="1256501" y="1393808"/>
                </a:cubicBezTo>
                <a:cubicBezTo>
                  <a:pt x="1274330" y="1375979"/>
                  <a:pt x="1304639" y="1375979"/>
                  <a:pt x="1322468" y="1393808"/>
                </a:cubicBezTo>
                <a:cubicBezTo>
                  <a:pt x="1340297" y="1411637"/>
                  <a:pt x="1340296" y="1441945"/>
                  <a:pt x="1322467" y="1459774"/>
                </a:cubicBezTo>
                <a:cubicBezTo>
                  <a:pt x="1304638" y="1477603"/>
                  <a:pt x="1276112" y="1477603"/>
                  <a:pt x="1256501" y="1459774"/>
                </a:cubicBezTo>
                <a:close/>
                <a:moveTo>
                  <a:pt x="1835963" y="2040993"/>
                </a:moveTo>
                <a:cubicBezTo>
                  <a:pt x="1818134" y="2023164"/>
                  <a:pt x="1818133" y="1992856"/>
                  <a:pt x="1835962" y="1975027"/>
                </a:cubicBezTo>
                <a:cubicBezTo>
                  <a:pt x="1853791" y="1957198"/>
                  <a:pt x="1884100" y="1957198"/>
                  <a:pt x="1901929" y="1975027"/>
                </a:cubicBezTo>
                <a:cubicBezTo>
                  <a:pt x="1919758" y="1992856"/>
                  <a:pt x="1919758" y="2023164"/>
                  <a:pt x="1901929" y="2040993"/>
                </a:cubicBezTo>
                <a:cubicBezTo>
                  <a:pt x="1884100" y="2058822"/>
                  <a:pt x="1853792" y="2058822"/>
                  <a:pt x="1835963" y="2040993"/>
                </a:cubicBezTo>
                <a:close/>
                <a:moveTo>
                  <a:pt x="3567324" y="3772355"/>
                </a:moveTo>
                <a:cubicBezTo>
                  <a:pt x="3549500" y="3754531"/>
                  <a:pt x="3549506" y="3724228"/>
                  <a:pt x="3567335" y="3706399"/>
                </a:cubicBezTo>
                <a:cubicBezTo>
                  <a:pt x="3585164" y="3688570"/>
                  <a:pt x="3615466" y="3688564"/>
                  <a:pt x="3633291" y="3706389"/>
                </a:cubicBezTo>
                <a:cubicBezTo>
                  <a:pt x="3651118" y="3724216"/>
                  <a:pt x="3651119" y="3754526"/>
                  <a:pt x="3633290" y="3772355"/>
                </a:cubicBezTo>
                <a:cubicBezTo>
                  <a:pt x="3615461" y="3790184"/>
                  <a:pt x="3585152" y="3790182"/>
                  <a:pt x="3567324" y="3772355"/>
                </a:cubicBezTo>
                <a:close/>
                <a:moveTo>
                  <a:pt x="5291345" y="5496376"/>
                </a:moveTo>
                <a:cubicBezTo>
                  <a:pt x="5273516" y="5478547"/>
                  <a:pt x="5273516" y="5448238"/>
                  <a:pt x="5291345" y="5430409"/>
                </a:cubicBezTo>
                <a:cubicBezTo>
                  <a:pt x="5309174" y="5412580"/>
                  <a:pt x="5339482" y="5412580"/>
                  <a:pt x="5357311" y="5430409"/>
                </a:cubicBezTo>
                <a:cubicBezTo>
                  <a:pt x="5375140" y="5448238"/>
                  <a:pt x="5375140" y="5478547"/>
                  <a:pt x="5357311" y="5496376"/>
                </a:cubicBezTo>
                <a:cubicBezTo>
                  <a:pt x="5339482" y="5514205"/>
                  <a:pt x="5309174" y="5514205"/>
                  <a:pt x="5291345" y="5496376"/>
                </a:cubicBezTo>
                <a:close/>
                <a:moveTo>
                  <a:pt x="2137003" y="2596014"/>
                </a:moveTo>
                <a:cubicBezTo>
                  <a:pt x="2119174" y="2578185"/>
                  <a:pt x="2119174" y="2547877"/>
                  <a:pt x="2137003" y="2530048"/>
                </a:cubicBezTo>
                <a:cubicBezTo>
                  <a:pt x="2154825" y="2512227"/>
                  <a:pt x="2183349" y="2512226"/>
                  <a:pt x="2202962" y="2530055"/>
                </a:cubicBezTo>
                <a:cubicBezTo>
                  <a:pt x="2220791" y="2547884"/>
                  <a:pt x="2220791" y="2578193"/>
                  <a:pt x="2202969" y="2596015"/>
                </a:cubicBezTo>
                <a:cubicBezTo>
                  <a:pt x="2185140" y="2613844"/>
                  <a:pt x="2154832" y="2613843"/>
                  <a:pt x="2137003" y="2596014"/>
                </a:cubicBezTo>
                <a:close/>
                <a:moveTo>
                  <a:pt x="1992591" y="2451603"/>
                </a:moveTo>
                <a:cubicBezTo>
                  <a:pt x="1974762" y="2433774"/>
                  <a:pt x="1974762" y="2403466"/>
                  <a:pt x="1992591" y="2385637"/>
                </a:cubicBezTo>
                <a:cubicBezTo>
                  <a:pt x="2010412" y="2367816"/>
                  <a:pt x="2038939" y="2367816"/>
                  <a:pt x="2058550" y="2385644"/>
                </a:cubicBezTo>
                <a:cubicBezTo>
                  <a:pt x="2076378" y="2403473"/>
                  <a:pt x="2076379" y="2433782"/>
                  <a:pt x="2058557" y="2451604"/>
                </a:cubicBezTo>
                <a:cubicBezTo>
                  <a:pt x="2040728" y="2469432"/>
                  <a:pt x="2010420" y="2469432"/>
                  <a:pt x="1992591" y="2451603"/>
                </a:cubicBezTo>
                <a:close/>
                <a:moveTo>
                  <a:pt x="1846392" y="2305405"/>
                </a:moveTo>
                <a:cubicBezTo>
                  <a:pt x="1828563" y="2287576"/>
                  <a:pt x="1828563" y="2257268"/>
                  <a:pt x="1846392" y="2239439"/>
                </a:cubicBezTo>
                <a:cubicBezTo>
                  <a:pt x="1865995" y="2221618"/>
                  <a:pt x="1894521" y="2221618"/>
                  <a:pt x="1912350" y="2239447"/>
                </a:cubicBezTo>
                <a:cubicBezTo>
                  <a:pt x="1930179" y="2257276"/>
                  <a:pt x="1930179" y="2287584"/>
                  <a:pt x="1912358" y="2305405"/>
                </a:cubicBezTo>
                <a:cubicBezTo>
                  <a:pt x="1894529" y="2323234"/>
                  <a:pt x="1864221" y="2323234"/>
                  <a:pt x="1846392" y="2305405"/>
                </a:cubicBezTo>
                <a:close/>
                <a:moveTo>
                  <a:pt x="3570391" y="4029413"/>
                </a:moveTo>
                <a:cubicBezTo>
                  <a:pt x="3552561" y="4011583"/>
                  <a:pt x="3552560" y="3981275"/>
                  <a:pt x="3570390" y="3963446"/>
                </a:cubicBezTo>
                <a:cubicBezTo>
                  <a:pt x="3589997" y="3945620"/>
                  <a:pt x="3618524" y="3945620"/>
                  <a:pt x="3636354" y="3963450"/>
                </a:cubicBezTo>
                <a:cubicBezTo>
                  <a:pt x="3654184" y="3981281"/>
                  <a:pt x="3654185" y="4011589"/>
                  <a:pt x="3636359" y="4029415"/>
                </a:cubicBezTo>
                <a:cubicBezTo>
                  <a:pt x="3618530" y="4047244"/>
                  <a:pt x="3588221" y="4047244"/>
                  <a:pt x="3570391" y="4029413"/>
                </a:cubicBezTo>
                <a:close/>
                <a:moveTo>
                  <a:pt x="2281411" y="2742212"/>
                </a:moveTo>
                <a:cubicBezTo>
                  <a:pt x="2263582" y="2724383"/>
                  <a:pt x="2263582" y="2694075"/>
                  <a:pt x="2281411" y="2676246"/>
                </a:cubicBezTo>
                <a:cubicBezTo>
                  <a:pt x="2299233" y="2658424"/>
                  <a:pt x="2329541" y="2658424"/>
                  <a:pt x="2347370" y="2676253"/>
                </a:cubicBezTo>
                <a:cubicBezTo>
                  <a:pt x="2365199" y="2694082"/>
                  <a:pt x="2365199" y="2724390"/>
                  <a:pt x="2347377" y="2742212"/>
                </a:cubicBezTo>
                <a:cubicBezTo>
                  <a:pt x="2329548" y="2760041"/>
                  <a:pt x="2299240" y="2760041"/>
                  <a:pt x="2281411" y="2742212"/>
                </a:cubicBezTo>
                <a:close/>
                <a:moveTo>
                  <a:pt x="2425819" y="2886627"/>
                </a:moveTo>
                <a:cubicBezTo>
                  <a:pt x="2407990" y="2868798"/>
                  <a:pt x="2407991" y="2838489"/>
                  <a:pt x="2425820" y="2820660"/>
                </a:cubicBezTo>
                <a:cubicBezTo>
                  <a:pt x="2443642" y="2802838"/>
                  <a:pt x="2473950" y="2802838"/>
                  <a:pt x="2491779" y="2820667"/>
                </a:cubicBezTo>
                <a:cubicBezTo>
                  <a:pt x="2509608" y="2838496"/>
                  <a:pt x="2509608" y="2868805"/>
                  <a:pt x="2491786" y="2886627"/>
                </a:cubicBezTo>
                <a:cubicBezTo>
                  <a:pt x="2473957" y="2904456"/>
                  <a:pt x="2443648" y="2904456"/>
                  <a:pt x="2425819" y="2886627"/>
                </a:cubicBezTo>
                <a:close/>
                <a:moveTo>
                  <a:pt x="694439" y="1155250"/>
                </a:moveTo>
                <a:cubicBezTo>
                  <a:pt x="676610" y="1137421"/>
                  <a:pt x="676610" y="1107113"/>
                  <a:pt x="694439" y="1089284"/>
                </a:cubicBezTo>
                <a:cubicBezTo>
                  <a:pt x="712263" y="1071460"/>
                  <a:pt x="742571" y="1071460"/>
                  <a:pt x="760400" y="1089289"/>
                </a:cubicBezTo>
                <a:cubicBezTo>
                  <a:pt x="778229" y="1107118"/>
                  <a:pt x="778230" y="1137426"/>
                  <a:pt x="760405" y="1155251"/>
                </a:cubicBezTo>
                <a:cubicBezTo>
                  <a:pt x="742576" y="1173079"/>
                  <a:pt x="712268" y="1173079"/>
                  <a:pt x="694439" y="1155250"/>
                </a:cubicBezTo>
                <a:close/>
                <a:moveTo>
                  <a:pt x="2570249" y="3032829"/>
                </a:moveTo>
                <a:cubicBezTo>
                  <a:pt x="2552420" y="3015000"/>
                  <a:pt x="2552421" y="2984691"/>
                  <a:pt x="2570249" y="2966863"/>
                </a:cubicBezTo>
                <a:cubicBezTo>
                  <a:pt x="2588072" y="2949040"/>
                  <a:pt x="2618380" y="2949040"/>
                  <a:pt x="2636209" y="2966869"/>
                </a:cubicBezTo>
                <a:cubicBezTo>
                  <a:pt x="2654038" y="2984698"/>
                  <a:pt x="2654038" y="3015007"/>
                  <a:pt x="2636216" y="3032829"/>
                </a:cubicBezTo>
                <a:cubicBezTo>
                  <a:pt x="2618387" y="3050658"/>
                  <a:pt x="2588078" y="3050658"/>
                  <a:pt x="2570249" y="3032829"/>
                </a:cubicBezTo>
                <a:close/>
                <a:moveTo>
                  <a:pt x="838869" y="1301453"/>
                </a:moveTo>
                <a:cubicBezTo>
                  <a:pt x="821040" y="1283624"/>
                  <a:pt x="821040" y="1253315"/>
                  <a:pt x="838869" y="1235486"/>
                </a:cubicBezTo>
                <a:cubicBezTo>
                  <a:pt x="856693" y="1217662"/>
                  <a:pt x="887002" y="1217662"/>
                  <a:pt x="904831" y="1235491"/>
                </a:cubicBezTo>
                <a:cubicBezTo>
                  <a:pt x="922660" y="1253320"/>
                  <a:pt x="922660" y="1283628"/>
                  <a:pt x="904835" y="1301453"/>
                </a:cubicBezTo>
                <a:cubicBezTo>
                  <a:pt x="887006" y="1319282"/>
                  <a:pt x="856698" y="1319282"/>
                  <a:pt x="838869" y="1301453"/>
                </a:cubicBezTo>
                <a:close/>
                <a:moveTo>
                  <a:pt x="976587" y="1449070"/>
                </a:moveTo>
                <a:cubicBezTo>
                  <a:pt x="958758" y="1431241"/>
                  <a:pt x="958758" y="1400932"/>
                  <a:pt x="976587" y="1383103"/>
                </a:cubicBezTo>
                <a:cubicBezTo>
                  <a:pt x="994416" y="1365274"/>
                  <a:pt x="1024720" y="1365280"/>
                  <a:pt x="1042549" y="1383109"/>
                </a:cubicBezTo>
                <a:cubicBezTo>
                  <a:pt x="1060378" y="1400937"/>
                  <a:pt x="1060383" y="1431241"/>
                  <a:pt x="1042554" y="1449070"/>
                </a:cubicBezTo>
                <a:cubicBezTo>
                  <a:pt x="1024725" y="1466899"/>
                  <a:pt x="994416" y="1466899"/>
                  <a:pt x="976587" y="1449070"/>
                </a:cubicBezTo>
                <a:close/>
                <a:moveTo>
                  <a:pt x="1265424" y="1739682"/>
                </a:moveTo>
                <a:cubicBezTo>
                  <a:pt x="1247595" y="1721853"/>
                  <a:pt x="1247595" y="1691544"/>
                  <a:pt x="1265424" y="1673715"/>
                </a:cubicBezTo>
                <a:cubicBezTo>
                  <a:pt x="1283253" y="1655886"/>
                  <a:pt x="1313556" y="1655892"/>
                  <a:pt x="1331385" y="1673721"/>
                </a:cubicBezTo>
                <a:cubicBezTo>
                  <a:pt x="1349214" y="1691550"/>
                  <a:pt x="1349219" y="1721853"/>
                  <a:pt x="1331390" y="1739682"/>
                </a:cubicBezTo>
                <a:cubicBezTo>
                  <a:pt x="1313561" y="1757511"/>
                  <a:pt x="1283253" y="1757511"/>
                  <a:pt x="1265424" y="1739682"/>
                </a:cubicBezTo>
                <a:close/>
                <a:moveTo>
                  <a:pt x="4720807" y="5195068"/>
                </a:moveTo>
                <a:cubicBezTo>
                  <a:pt x="4702978" y="5177239"/>
                  <a:pt x="4702977" y="5146931"/>
                  <a:pt x="4720806" y="5129102"/>
                </a:cubicBezTo>
                <a:cubicBezTo>
                  <a:pt x="4738635" y="5111273"/>
                  <a:pt x="4768940" y="5111276"/>
                  <a:pt x="4786769" y="5129105"/>
                </a:cubicBezTo>
                <a:cubicBezTo>
                  <a:pt x="4804598" y="5146934"/>
                  <a:pt x="4804602" y="5177239"/>
                  <a:pt x="4786773" y="5195068"/>
                </a:cubicBezTo>
                <a:cubicBezTo>
                  <a:pt x="4768944" y="5212897"/>
                  <a:pt x="4738635" y="5212897"/>
                  <a:pt x="4720807" y="5195068"/>
                </a:cubicBezTo>
                <a:close/>
                <a:moveTo>
                  <a:pt x="1121004" y="1595267"/>
                </a:moveTo>
                <a:cubicBezTo>
                  <a:pt x="1103175" y="1577438"/>
                  <a:pt x="1103174" y="1547130"/>
                  <a:pt x="1121004" y="1529301"/>
                </a:cubicBezTo>
                <a:cubicBezTo>
                  <a:pt x="1138832" y="1511472"/>
                  <a:pt x="1169136" y="1511477"/>
                  <a:pt x="1186965" y="1529306"/>
                </a:cubicBezTo>
                <a:cubicBezTo>
                  <a:pt x="1204794" y="1547135"/>
                  <a:pt x="1204799" y="1577438"/>
                  <a:pt x="1186970" y="1595267"/>
                </a:cubicBezTo>
                <a:cubicBezTo>
                  <a:pt x="1169141" y="1613096"/>
                  <a:pt x="1138833" y="1613096"/>
                  <a:pt x="1121004" y="1595267"/>
                </a:cubicBezTo>
                <a:close/>
                <a:moveTo>
                  <a:pt x="3431832" y="3907847"/>
                </a:moveTo>
                <a:cubicBezTo>
                  <a:pt x="3414008" y="3890023"/>
                  <a:pt x="3414014" y="3859720"/>
                  <a:pt x="3431843" y="3841892"/>
                </a:cubicBezTo>
                <a:cubicBezTo>
                  <a:pt x="3449672" y="3824063"/>
                  <a:pt x="3479966" y="3824065"/>
                  <a:pt x="3497790" y="3841890"/>
                </a:cubicBezTo>
                <a:cubicBezTo>
                  <a:pt x="3515617" y="3859717"/>
                  <a:pt x="3515627" y="3890018"/>
                  <a:pt x="3497798" y="3907847"/>
                </a:cubicBezTo>
                <a:cubicBezTo>
                  <a:pt x="3478187" y="3925676"/>
                  <a:pt x="3449660" y="3925674"/>
                  <a:pt x="3431832" y="3907847"/>
                </a:cubicBezTo>
                <a:close/>
                <a:moveTo>
                  <a:pt x="1700468" y="2176488"/>
                </a:moveTo>
                <a:cubicBezTo>
                  <a:pt x="1682639" y="2158659"/>
                  <a:pt x="1682639" y="2128350"/>
                  <a:pt x="1700468" y="2110521"/>
                </a:cubicBezTo>
                <a:cubicBezTo>
                  <a:pt x="1718297" y="2092692"/>
                  <a:pt x="1748599" y="2092699"/>
                  <a:pt x="1766428" y="2110528"/>
                </a:cubicBezTo>
                <a:cubicBezTo>
                  <a:pt x="1784257" y="2128357"/>
                  <a:pt x="1784263" y="2158659"/>
                  <a:pt x="1766434" y="2176488"/>
                </a:cubicBezTo>
                <a:cubicBezTo>
                  <a:pt x="1746823" y="2194316"/>
                  <a:pt x="1718297" y="2194317"/>
                  <a:pt x="1700468" y="2176488"/>
                </a:cubicBezTo>
                <a:close/>
                <a:moveTo>
                  <a:pt x="1554270" y="2030292"/>
                </a:moveTo>
                <a:cubicBezTo>
                  <a:pt x="1536441" y="2012463"/>
                  <a:pt x="1536441" y="1982154"/>
                  <a:pt x="1554270" y="1964325"/>
                </a:cubicBezTo>
                <a:cubicBezTo>
                  <a:pt x="1572099" y="1946496"/>
                  <a:pt x="1602401" y="1946502"/>
                  <a:pt x="1620230" y="1964331"/>
                </a:cubicBezTo>
                <a:cubicBezTo>
                  <a:pt x="1638059" y="1982160"/>
                  <a:pt x="1638065" y="2012463"/>
                  <a:pt x="1620236" y="2030291"/>
                </a:cubicBezTo>
                <a:cubicBezTo>
                  <a:pt x="1602407" y="2048120"/>
                  <a:pt x="1573881" y="2048120"/>
                  <a:pt x="1554270" y="2030292"/>
                </a:cubicBezTo>
                <a:close/>
                <a:moveTo>
                  <a:pt x="5155848" y="5631873"/>
                </a:moveTo>
                <a:cubicBezTo>
                  <a:pt x="5138019" y="5614044"/>
                  <a:pt x="5138020" y="5583735"/>
                  <a:pt x="5155848" y="5565906"/>
                </a:cubicBezTo>
                <a:cubicBezTo>
                  <a:pt x="5173677" y="5548077"/>
                  <a:pt x="5203982" y="5548081"/>
                  <a:pt x="5221811" y="5565910"/>
                </a:cubicBezTo>
                <a:cubicBezTo>
                  <a:pt x="5239640" y="5583739"/>
                  <a:pt x="5239643" y="5614044"/>
                  <a:pt x="5221815" y="5631872"/>
                </a:cubicBezTo>
                <a:cubicBezTo>
                  <a:pt x="5202204" y="5649701"/>
                  <a:pt x="5173677" y="5649702"/>
                  <a:pt x="5155848" y="5631873"/>
                </a:cubicBezTo>
                <a:close/>
                <a:moveTo>
                  <a:pt x="5009651" y="5485677"/>
                </a:moveTo>
                <a:cubicBezTo>
                  <a:pt x="4991822" y="5467848"/>
                  <a:pt x="4991822" y="5437540"/>
                  <a:pt x="5009651" y="5419711"/>
                </a:cubicBezTo>
                <a:cubicBezTo>
                  <a:pt x="5027480" y="5401882"/>
                  <a:pt x="5057785" y="5401885"/>
                  <a:pt x="5075613" y="5419714"/>
                </a:cubicBezTo>
                <a:cubicBezTo>
                  <a:pt x="5093443" y="5437543"/>
                  <a:pt x="5093446" y="5467848"/>
                  <a:pt x="5075617" y="5485677"/>
                </a:cubicBezTo>
                <a:cubicBezTo>
                  <a:pt x="5057788" y="5503506"/>
                  <a:pt x="5029262" y="5503506"/>
                  <a:pt x="5009651" y="5485677"/>
                </a:cubicBezTo>
                <a:close/>
                <a:moveTo>
                  <a:pt x="1409846" y="1885879"/>
                </a:moveTo>
                <a:cubicBezTo>
                  <a:pt x="1392017" y="1868050"/>
                  <a:pt x="1392017" y="1837742"/>
                  <a:pt x="1409846" y="1819913"/>
                </a:cubicBezTo>
                <a:cubicBezTo>
                  <a:pt x="1427675" y="1802084"/>
                  <a:pt x="1457978" y="1802090"/>
                  <a:pt x="1475807" y="1819919"/>
                </a:cubicBezTo>
                <a:cubicBezTo>
                  <a:pt x="1493636" y="1837748"/>
                  <a:pt x="1493641" y="1868050"/>
                  <a:pt x="1475812" y="1885879"/>
                </a:cubicBezTo>
                <a:cubicBezTo>
                  <a:pt x="1457983" y="1903708"/>
                  <a:pt x="1429459" y="1903708"/>
                  <a:pt x="1409846" y="1885879"/>
                </a:cubicBezTo>
                <a:close/>
                <a:moveTo>
                  <a:pt x="4865228" y="5341265"/>
                </a:moveTo>
                <a:cubicBezTo>
                  <a:pt x="4847399" y="5323436"/>
                  <a:pt x="4847399" y="5293128"/>
                  <a:pt x="4865228" y="5275299"/>
                </a:cubicBezTo>
                <a:cubicBezTo>
                  <a:pt x="4883057" y="5257470"/>
                  <a:pt x="4913361" y="5257474"/>
                  <a:pt x="4931190" y="5275303"/>
                </a:cubicBezTo>
                <a:cubicBezTo>
                  <a:pt x="4949019" y="5293132"/>
                  <a:pt x="4949023" y="5323436"/>
                  <a:pt x="4931194" y="5341266"/>
                </a:cubicBezTo>
                <a:cubicBezTo>
                  <a:pt x="4913365" y="5359094"/>
                  <a:pt x="4884841" y="5359094"/>
                  <a:pt x="4865228" y="5341265"/>
                </a:cubicBezTo>
                <a:close/>
                <a:moveTo>
                  <a:pt x="1710890" y="2440906"/>
                </a:moveTo>
                <a:cubicBezTo>
                  <a:pt x="1693061" y="2423077"/>
                  <a:pt x="1693060" y="2392771"/>
                  <a:pt x="1710890" y="2374941"/>
                </a:cubicBezTo>
                <a:cubicBezTo>
                  <a:pt x="1728720" y="2357111"/>
                  <a:pt x="1759029" y="2357110"/>
                  <a:pt x="1776858" y="2374939"/>
                </a:cubicBezTo>
                <a:cubicBezTo>
                  <a:pt x="1794687" y="2392768"/>
                  <a:pt x="1794686" y="2423078"/>
                  <a:pt x="1776856" y="2440907"/>
                </a:cubicBezTo>
                <a:cubicBezTo>
                  <a:pt x="1759027" y="2458737"/>
                  <a:pt x="1728719" y="2458735"/>
                  <a:pt x="1710890" y="2440906"/>
                </a:cubicBezTo>
                <a:close/>
                <a:moveTo>
                  <a:pt x="1855310" y="2587105"/>
                </a:moveTo>
                <a:cubicBezTo>
                  <a:pt x="1837481" y="2569276"/>
                  <a:pt x="1837481" y="2538968"/>
                  <a:pt x="1855310" y="2521139"/>
                </a:cubicBezTo>
                <a:cubicBezTo>
                  <a:pt x="1873139" y="2503310"/>
                  <a:pt x="1903449" y="2503308"/>
                  <a:pt x="1921278" y="2521137"/>
                </a:cubicBezTo>
                <a:cubicBezTo>
                  <a:pt x="1939107" y="2538966"/>
                  <a:pt x="1939106" y="2569276"/>
                  <a:pt x="1921276" y="2587105"/>
                </a:cubicBezTo>
                <a:cubicBezTo>
                  <a:pt x="1903447" y="2604935"/>
                  <a:pt x="1873139" y="2604934"/>
                  <a:pt x="1855310" y="2587105"/>
                </a:cubicBezTo>
                <a:close/>
                <a:moveTo>
                  <a:pt x="1999717" y="2731515"/>
                </a:moveTo>
                <a:cubicBezTo>
                  <a:pt x="1981888" y="2713686"/>
                  <a:pt x="1981888" y="2683379"/>
                  <a:pt x="1999717" y="2665550"/>
                </a:cubicBezTo>
                <a:cubicBezTo>
                  <a:pt x="2017547" y="2647720"/>
                  <a:pt x="2047856" y="2647719"/>
                  <a:pt x="2065685" y="2665548"/>
                </a:cubicBezTo>
                <a:cubicBezTo>
                  <a:pt x="2083514" y="2683377"/>
                  <a:pt x="2083513" y="2713686"/>
                  <a:pt x="2065683" y="2731516"/>
                </a:cubicBezTo>
                <a:cubicBezTo>
                  <a:pt x="2047854" y="2749345"/>
                  <a:pt x="2017546" y="2749344"/>
                  <a:pt x="1999717" y="2731515"/>
                </a:cubicBezTo>
                <a:close/>
                <a:moveTo>
                  <a:pt x="2290317" y="3022128"/>
                </a:moveTo>
                <a:cubicBezTo>
                  <a:pt x="2272488" y="3004299"/>
                  <a:pt x="2272487" y="2973991"/>
                  <a:pt x="2290316" y="2956162"/>
                </a:cubicBezTo>
                <a:cubicBezTo>
                  <a:pt x="2308146" y="2938333"/>
                  <a:pt x="2336673" y="2938332"/>
                  <a:pt x="2356284" y="2956161"/>
                </a:cubicBezTo>
                <a:cubicBezTo>
                  <a:pt x="2374113" y="2973990"/>
                  <a:pt x="2374112" y="3004299"/>
                  <a:pt x="2356282" y="3022129"/>
                </a:cubicBezTo>
                <a:cubicBezTo>
                  <a:pt x="2338453" y="3039958"/>
                  <a:pt x="2308146" y="3039957"/>
                  <a:pt x="2290317" y="3022128"/>
                </a:cubicBezTo>
                <a:close/>
                <a:moveTo>
                  <a:pt x="558936" y="1290752"/>
                </a:moveTo>
                <a:cubicBezTo>
                  <a:pt x="541107" y="1272923"/>
                  <a:pt x="541107" y="1242615"/>
                  <a:pt x="558936" y="1224786"/>
                </a:cubicBezTo>
                <a:cubicBezTo>
                  <a:pt x="576766" y="1206956"/>
                  <a:pt x="605292" y="1206956"/>
                  <a:pt x="624903" y="1224785"/>
                </a:cubicBezTo>
                <a:cubicBezTo>
                  <a:pt x="642732" y="1242614"/>
                  <a:pt x="642732" y="1272923"/>
                  <a:pt x="624903" y="1290752"/>
                </a:cubicBezTo>
                <a:cubicBezTo>
                  <a:pt x="607073" y="1308581"/>
                  <a:pt x="576765" y="1308581"/>
                  <a:pt x="558936" y="1290752"/>
                </a:cubicBezTo>
                <a:close/>
                <a:moveTo>
                  <a:pt x="847808" y="1581368"/>
                </a:moveTo>
                <a:cubicBezTo>
                  <a:pt x="829979" y="1563539"/>
                  <a:pt x="829979" y="1533231"/>
                  <a:pt x="847808" y="1515402"/>
                </a:cubicBezTo>
                <a:cubicBezTo>
                  <a:pt x="865637" y="1497573"/>
                  <a:pt x="895946" y="1497572"/>
                  <a:pt x="913775" y="1515401"/>
                </a:cubicBezTo>
                <a:cubicBezTo>
                  <a:pt x="931604" y="1533230"/>
                  <a:pt x="931604" y="1563539"/>
                  <a:pt x="913775" y="1581368"/>
                </a:cubicBezTo>
                <a:cubicBezTo>
                  <a:pt x="895945" y="1599197"/>
                  <a:pt x="865637" y="1599197"/>
                  <a:pt x="847808" y="1581368"/>
                </a:cubicBezTo>
                <a:close/>
                <a:moveTo>
                  <a:pt x="2434748" y="3168329"/>
                </a:moveTo>
                <a:cubicBezTo>
                  <a:pt x="2416919" y="3150500"/>
                  <a:pt x="2416919" y="3120191"/>
                  <a:pt x="2434749" y="3102362"/>
                </a:cubicBezTo>
                <a:cubicBezTo>
                  <a:pt x="2452578" y="3084533"/>
                  <a:pt x="2481103" y="3084532"/>
                  <a:pt x="2500716" y="3102361"/>
                </a:cubicBezTo>
                <a:cubicBezTo>
                  <a:pt x="2518545" y="3120190"/>
                  <a:pt x="2518544" y="3150499"/>
                  <a:pt x="2500715" y="3168328"/>
                </a:cubicBezTo>
                <a:cubicBezTo>
                  <a:pt x="2482886" y="3186158"/>
                  <a:pt x="2452577" y="3186158"/>
                  <a:pt x="2434748" y="3168329"/>
                </a:cubicBezTo>
                <a:close/>
                <a:moveTo>
                  <a:pt x="703368" y="1436952"/>
                </a:moveTo>
                <a:cubicBezTo>
                  <a:pt x="685539" y="1419123"/>
                  <a:pt x="685539" y="1388815"/>
                  <a:pt x="703368" y="1370986"/>
                </a:cubicBezTo>
                <a:cubicBezTo>
                  <a:pt x="721198" y="1353156"/>
                  <a:pt x="749722" y="1353156"/>
                  <a:pt x="769335" y="1370985"/>
                </a:cubicBezTo>
                <a:cubicBezTo>
                  <a:pt x="787164" y="1388814"/>
                  <a:pt x="787164" y="1419123"/>
                  <a:pt x="769335" y="1436952"/>
                </a:cubicBezTo>
                <a:cubicBezTo>
                  <a:pt x="751505" y="1454781"/>
                  <a:pt x="721197" y="1454781"/>
                  <a:pt x="703368" y="1436952"/>
                </a:cubicBezTo>
                <a:close/>
                <a:moveTo>
                  <a:pt x="2144126" y="2877714"/>
                </a:moveTo>
                <a:cubicBezTo>
                  <a:pt x="2126297" y="2859885"/>
                  <a:pt x="2126296" y="2829577"/>
                  <a:pt x="2144126" y="2811747"/>
                </a:cubicBezTo>
                <a:cubicBezTo>
                  <a:pt x="2163737" y="2793918"/>
                  <a:pt x="2192264" y="2793917"/>
                  <a:pt x="2210093" y="2811746"/>
                </a:cubicBezTo>
                <a:cubicBezTo>
                  <a:pt x="2227922" y="2829575"/>
                  <a:pt x="2227922" y="2859884"/>
                  <a:pt x="2210092" y="2877714"/>
                </a:cubicBezTo>
                <a:cubicBezTo>
                  <a:pt x="2192262" y="2895543"/>
                  <a:pt x="2161955" y="2895543"/>
                  <a:pt x="2144126" y="2877714"/>
                </a:cubicBezTo>
                <a:close/>
                <a:moveTo>
                  <a:pt x="1129924" y="1875183"/>
                </a:moveTo>
                <a:cubicBezTo>
                  <a:pt x="1112095" y="1857356"/>
                  <a:pt x="1112095" y="1827045"/>
                  <a:pt x="1129924" y="1809217"/>
                </a:cubicBezTo>
                <a:cubicBezTo>
                  <a:pt x="1147753" y="1791388"/>
                  <a:pt x="1178062" y="1791387"/>
                  <a:pt x="1195891" y="1809216"/>
                </a:cubicBezTo>
                <a:cubicBezTo>
                  <a:pt x="1213720" y="1827045"/>
                  <a:pt x="1213719" y="1857356"/>
                  <a:pt x="1195890" y="1875183"/>
                </a:cubicBezTo>
                <a:cubicBezTo>
                  <a:pt x="1178062" y="1893012"/>
                  <a:pt x="1147753" y="1893012"/>
                  <a:pt x="1129924" y="1875183"/>
                </a:cubicBezTo>
                <a:close/>
                <a:moveTo>
                  <a:pt x="985502" y="1730768"/>
                </a:moveTo>
                <a:cubicBezTo>
                  <a:pt x="967673" y="1712939"/>
                  <a:pt x="967673" y="1682630"/>
                  <a:pt x="985502" y="1664801"/>
                </a:cubicBezTo>
                <a:cubicBezTo>
                  <a:pt x="1003331" y="1646972"/>
                  <a:pt x="1033640" y="1646972"/>
                  <a:pt x="1051469" y="1664801"/>
                </a:cubicBezTo>
                <a:cubicBezTo>
                  <a:pt x="1069298" y="1682630"/>
                  <a:pt x="1069298" y="1712938"/>
                  <a:pt x="1051468" y="1730767"/>
                </a:cubicBezTo>
                <a:cubicBezTo>
                  <a:pt x="1033640" y="1748596"/>
                  <a:pt x="1003331" y="1748597"/>
                  <a:pt x="985502" y="1730768"/>
                </a:cubicBezTo>
                <a:close/>
                <a:moveTo>
                  <a:pt x="1418768" y="2165793"/>
                </a:moveTo>
                <a:cubicBezTo>
                  <a:pt x="1400939" y="2147964"/>
                  <a:pt x="1400940" y="2117655"/>
                  <a:pt x="1418768" y="2099827"/>
                </a:cubicBezTo>
                <a:cubicBezTo>
                  <a:pt x="1436597" y="2081998"/>
                  <a:pt x="1466906" y="2081997"/>
                  <a:pt x="1484735" y="2099826"/>
                </a:cubicBezTo>
                <a:cubicBezTo>
                  <a:pt x="1502564" y="2117655"/>
                  <a:pt x="1502563" y="2147964"/>
                  <a:pt x="1484734" y="2165793"/>
                </a:cubicBezTo>
                <a:cubicBezTo>
                  <a:pt x="1466906" y="2183621"/>
                  <a:pt x="1436597" y="2183622"/>
                  <a:pt x="1418768" y="2165793"/>
                </a:cubicBezTo>
                <a:close/>
                <a:moveTo>
                  <a:pt x="4874150" y="5621178"/>
                </a:moveTo>
                <a:cubicBezTo>
                  <a:pt x="4856321" y="5603350"/>
                  <a:pt x="4856321" y="5573041"/>
                  <a:pt x="4874150" y="5555212"/>
                </a:cubicBezTo>
                <a:cubicBezTo>
                  <a:pt x="4891979" y="5537383"/>
                  <a:pt x="4922287" y="5537383"/>
                  <a:pt x="4940116" y="5555212"/>
                </a:cubicBezTo>
                <a:cubicBezTo>
                  <a:pt x="4957945" y="5573041"/>
                  <a:pt x="4957945" y="5603349"/>
                  <a:pt x="4940116" y="5621178"/>
                </a:cubicBezTo>
                <a:cubicBezTo>
                  <a:pt x="4922287" y="5639007"/>
                  <a:pt x="4891979" y="5639007"/>
                  <a:pt x="4874150" y="5621178"/>
                </a:cubicBezTo>
                <a:close/>
                <a:moveTo>
                  <a:pt x="1274348" y="2021379"/>
                </a:moveTo>
                <a:cubicBezTo>
                  <a:pt x="1256519" y="2003550"/>
                  <a:pt x="1256519" y="1973241"/>
                  <a:pt x="1274348" y="1955412"/>
                </a:cubicBezTo>
                <a:cubicBezTo>
                  <a:pt x="1292177" y="1937583"/>
                  <a:pt x="1322486" y="1937583"/>
                  <a:pt x="1340315" y="1955412"/>
                </a:cubicBezTo>
                <a:cubicBezTo>
                  <a:pt x="1358144" y="1973241"/>
                  <a:pt x="1358143" y="2003549"/>
                  <a:pt x="1340314" y="2021379"/>
                </a:cubicBezTo>
                <a:cubicBezTo>
                  <a:pt x="1322485" y="2039207"/>
                  <a:pt x="1292177" y="2039208"/>
                  <a:pt x="1274348" y="2021379"/>
                </a:cubicBezTo>
                <a:close/>
                <a:moveTo>
                  <a:pt x="4729730" y="5476765"/>
                </a:moveTo>
                <a:cubicBezTo>
                  <a:pt x="4711901" y="5458936"/>
                  <a:pt x="4711901" y="5428627"/>
                  <a:pt x="4729730" y="5410798"/>
                </a:cubicBezTo>
                <a:cubicBezTo>
                  <a:pt x="4747559" y="5392969"/>
                  <a:pt x="4777868" y="5392969"/>
                  <a:pt x="4795697" y="5410798"/>
                </a:cubicBezTo>
                <a:cubicBezTo>
                  <a:pt x="4813526" y="5428627"/>
                  <a:pt x="4813525" y="5458935"/>
                  <a:pt x="4795696" y="5476765"/>
                </a:cubicBezTo>
                <a:cubicBezTo>
                  <a:pt x="4777867" y="5494593"/>
                  <a:pt x="4747559" y="5494594"/>
                  <a:pt x="4729730" y="5476765"/>
                </a:cubicBezTo>
                <a:close/>
                <a:moveTo>
                  <a:pt x="1563187" y="2311989"/>
                </a:moveTo>
                <a:cubicBezTo>
                  <a:pt x="1545358" y="2294160"/>
                  <a:pt x="1545358" y="2263851"/>
                  <a:pt x="1563187" y="2246022"/>
                </a:cubicBezTo>
                <a:cubicBezTo>
                  <a:pt x="1581015" y="2228193"/>
                  <a:pt x="1611324" y="2228193"/>
                  <a:pt x="1629153" y="2246022"/>
                </a:cubicBezTo>
                <a:cubicBezTo>
                  <a:pt x="1646982" y="2263851"/>
                  <a:pt x="1646982" y="2294160"/>
                  <a:pt x="1629153" y="2311988"/>
                </a:cubicBezTo>
                <a:cubicBezTo>
                  <a:pt x="1611324" y="2329817"/>
                  <a:pt x="1581016" y="2329818"/>
                  <a:pt x="1563187" y="2311989"/>
                </a:cubicBezTo>
                <a:close/>
                <a:moveTo>
                  <a:pt x="5018567" y="5767373"/>
                </a:moveTo>
                <a:cubicBezTo>
                  <a:pt x="5000738" y="5749544"/>
                  <a:pt x="5000739" y="5719236"/>
                  <a:pt x="5018567" y="5701407"/>
                </a:cubicBezTo>
                <a:cubicBezTo>
                  <a:pt x="5036396" y="5683578"/>
                  <a:pt x="5066705" y="5683578"/>
                  <a:pt x="5084534" y="5701407"/>
                </a:cubicBezTo>
                <a:cubicBezTo>
                  <a:pt x="5102363" y="5719236"/>
                  <a:pt x="5102363" y="5749544"/>
                  <a:pt x="5084534" y="5767373"/>
                </a:cubicBezTo>
                <a:cubicBezTo>
                  <a:pt x="5066705" y="5785202"/>
                  <a:pt x="5036396" y="5785202"/>
                  <a:pt x="5018567" y="5767373"/>
                </a:cubicBezTo>
                <a:close/>
                <a:moveTo>
                  <a:pt x="1575390" y="2576407"/>
                </a:moveTo>
                <a:cubicBezTo>
                  <a:pt x="1557561" y="2558578"/>
                  <a:pt x="1557561" y="2528270"/>
                  <a:pt x="1575390" y="2510440"/>
                </a:cubicBezTo>
                <a:cubicBezTo>
                  <a:pt x="1593219" y="2492612"/>
                  <a:pt x="1623528" y="2492611"/>
                  <a:pt x="1641357" y="2510440"/>
                </a:cubicBezTo>
                <a:cubicBezTo>
                  <a:pt x="1659186" y="2528269"/>
                  <a:pt x="1659185" y="2558579"/>
                  <a:pt x="1641357" y="2576407"/>
                </a:cubicBezTo>
                <a:cubicBezTo>
                  <a:pt x="1623527" y="2594236"/>
                  <a:pt x="1593219" y="2594236"/>
                  <a:pt x="1575390" y="2576407"/>
                </a:cubicBezTo>
                <a:close/>
                <a:moveTo>
                  <a:pt x="1719807" y="2722604"/>
                </a:moveTo>
                <a:cubicBezTo>
                  <a:pt x="1701978" y="2704775"/>
                  <a:pt x="1701978" y="2674466"/>
                  <a:pt x="1719808" y="2656636"/>
                </a:cubicBezTo>
                <a:cubicBezTo>
                  <a:pt x="1737636" y="2637025"/>
                  <a:pt x="1767945" y="2638808"/>
                  <a:pt x="1785774" y="2656637"/>
                </a:cubicBezTo>
                <a:cubicBezTo>
                  <a:pt x="1803603" y="2674466"/>
                  <a:pt x="1803602" y="2704775"/>
                  <a:pt x="1785774" y="2722603"/>
                </a:cubicBezTo>
                <a:cubicBezTo>
                  <a:pt x="1767944" y="2740432"/>
                  <a:pt x="1737636" y="2740433"/>
                  <a:pt x="1719807" y="2722604"/>
                </a:cubicBezTo>
                <a:close/>
                <a:moveTo>
                  <a:pt x="1864217" y="2867019"/>
                </a:moveTo>
                <a:cubicBezTo>
                  <a:pt x="1846388" y="2849190"/>
                  <a:pt x="1846388" y="2818881"/>
                  <a:pt x="1864218" y="2801052"/>
                </a:cubicBezTo>
                <a:cubicBezTo>
                  <a:pt x="1882046" y="2783224"/>
                  <a:pt x="1912355" y="2783223"/>
                  <a:pt x="1930184" y="2801052"/>
                </a:cubicBezTo>
                <a:cubicBezTo>
                  <a:pt x="1948013" y="2818881"/>
                  <a:pt x="1948012" y="2849190"/>
                  <a:pt x="1930184" y="2867018"/>
                </a:cubicBezTo>
                <a:cubicBezTo>
                  <a:pt x="1912354" y="2884848"/>
                  <a:pt x="1882046" y="2884848"/>
                  <a:pt x="1864217" y="2867019"/>
                </a:cubicBezTo>
                <a:close/>
                <a:moveTo>
                  <a:pt x="2008628" y="3013213"/>
                </a:moveTo>
                <a:cubicBezTo>
                  <a:pt x="1990799" y="2995384"/>
                  <a:pt x="1990799" y="2965076"/>
                  <a:pt x="2008628" y="2947246"/>
                </a:cubicBezTo>
                <a:cubicBezTo>
                  <a:pt x="2026457" y="2927634"/>
                  <a:pt x="2056765" y="2929417"/>
                  <a:pt x="2074594" y="2947246"/>
                </a:cubicBezTo>
                <a:cubicBezTo>
                  <a:pt x="2092424" y="2965075"/>
                  <a:pt x="2092423" y="2995384"/>
                  <a:pt x="2074595" y="3013213"/>
                </a:cubicBezTo>
                <a:cubicBezTo>
                  <a:pt x="2056765" y="3031042"/>
                  <a:pt x="2026457" y="3031042"/>
                  <a:pt x="2008628" y="3013213"/>
                </a:cubicBezTo>
                <a:close/>
                <a:moveTo>
                  <a:pt x="2153034" y="3157629"/>
                </a:moveTo>
                <a:cubicBezTo>
                  <a:pt x="2135205" y="3139800"/>
                  <a:pt x="2135205" y="3109492"/>
                  <a:pt x="2153034" y="3091663"/>
                </a:cubicBezTo>
                <a:cubicBezTo>
                  <a:pt x="2170862" y="3073834"/>
                  <a:pt x="2201171" y="3073834"/>
                  <a:pt x="2219000" y="3091663"/>
                </a:cubicBezTo>
                <a:cubicBezTo>
                  <a:pt x="2236829" y="3109492"/>
                  <a:pt x="2236829" y="3139800"/>
                  <a:pt x="2219000" y="3157629"/>
                </a:cubicBezTo>
                <a:cubicBezTo>
                  <a:pt x="2201171" y="3175458"/>
                  <a:pt x="2170863" y="3175458"/>
                  <a:pt x="2153034" y="3157629"/>
                </a:cubicBezTo>
                <a:close/>
                <a:moveTo>
                  <a:pt x="421653" y="1426253"/>
                </a:moveTo>
                <a:cubicBezTo>
                  <a:pt x="403824" y="1408424"/>
                  <a:pt x="403824" y="1378116"/>
                  <a:pt x="421653" y="1360286"/>
                </a:cubicBezTo>
                <a:cubicBezTo>
                  <a:pt x="439482" y="1342458"/>
                  <a:pt x="469790" y="1342457"/>
                  <a:pt x="487619" y="1360286"/>
                </a:cubicBezTo>
                <a:cubicBezTo>
                  <a:pt x="505448" y="1378115"/>
                  <a:pt x="505448" y="1408424"/>
                  <a:pt x="487620" y="1426253"/>
                </a:cubicBezTo>
                <a:cubicBezTo>
                  <a:pt x="469790" y="1444082"/>
                  <a:pt x="439482" y="1444082"/>
                  <a:pt x="421653" y="1426253"/>
                </a:cubicBezTo>
                <a:close/>
                <a:moveTo>
                  <a:pt x="856735" y="1863063"/>
                </a:moveTo>
                <a:cubicBezTo>
                  <a:pt x="838906" y="1845234"/>
                  <a:pt x="838906" y="1814926"/>
                  <a:pt x="856735" y="1797096"/>
                </a:cubicBezTo>
                <a:cubicBezTo>
                  <a:pt x="874564" y="1777484"/>
                  <a:pt x="903088" y="1779268"/>
                  <a:pt x="922702" y="1797097"/>
                </a:cubicBezTo>
                <a:cubicBezTo>
                  <a:pt x="940531" y="1814926"/>
                  <a:pt x="940530" y="1845234"/>
                  <a:pt x="922701" y="1863063"/>
                </a:cubicBezTo>
                <a:cubicBezTo>
                  <a:pt x="904872" y="1880892"/>
                  <a:pt x="874564" y="1880892"/>
                  <a:pt x="856735" y="1863063"/>
                </a:cubicBezTo>
                <a:close/>
                <a:moveTo>
                  <a:pt x="2441904" y="3448245"/>
                </a:moveTo>
                <a:cubicBezTo>
                  <a:pt x="2424075" y="3430416"/>
                  <a:pt x="2424075" y="3400108"/>
                  <a:pt x="2441904" y="3382279"/>
                </a:cubicBezTo>
                <a:cubicBezTo>
                  <a:pt x="2461515" y="3364450"/>
                  <a:pt x="2490042" y="3364450"/>
                  <a:pt x="2507871" y="3382279"/>
                </a:cubicBezTo>
                <a:cubicBezTo>
                  <a:pt x="2525700" y="3400108"/>
                  <a:pt x="2525699" y="3430417"/>
                  <a:pt x="2507870" y="3448246"/>
                </a:cubicBezTo>
                <a:cubicBezTo>
                  <a:pt x="2490042" y="3466074"/>
                  <a:pt x="2459733" y="3466074"/>
                  <a:pt x="2441904" y="3448245"/>
                </a:cubicBezTo>
                <a:close/>
                <a:moveTo>
                  <a:pt x="710524" y="1716869"/>
                </a:moveTo>
                <a:cubicBezTo>
                  <a:pt x="692695" y="1699040"/>
                  <a:pt x="692695" y="1668732"/>
                  <a:pt x="710524" y="1650903"/>
                </a:cubicBezTo>
                <a:cubicBezTo>
                  <a:pt x="730135" y="1633074"/>
                  <a:pt x="758661" y="1633073"/>
                  <a:pt x="776490" y="1650902"/>
                </a:cubicBezTo>
                <a:cubicBezTo>
                  <a:pt x="794319" y="1668731"/>
                  <a:pt x="794319" y="1699040"/>
                  <a:pt x="776490" y="1716869"/>
                </a:cubicBezTo>
                <a:cubicBezTo>
                  <a:pt x="758661" y="1734698"/>
                  <a:pt x="728353" y="1734698"/>
                  <a:pt x="710524" y="1716869"/>
                </a:cubicBezTo>
                <a:close/>
                <a:moveTo>
                  <a:pt x="2297465" y="3303827"/>
                </a:moveTo>
                <a:cubicBezTo>
                  <a:pt x="2279638" y="3285998"/>
                  <a:pt x="2279637" y="3255689"/>
                  <a:pt x="2297465" y="3237861"/>
                </a:cubicBezTo>
                <a:cubicBezTo>
                  <a:pt x="2315293" y="3218248"/>
                  <a:pt x="2345604" y="3220031"/>
                  <a:pt x="2363433" y="3237860"/>
                </a:cubicBezTo>
                <a:cubicBezTo>
                  <a:pt x="2381262" y="3255689"/>
                  <a:pt x="2381262" y="3285998"/>
                  <a:pt x="2363433" y="3303827"/>
                </a:cubicBezTo>
                <a:cubicBezTo>
                  <a:pt x="2345604" y="3321656"/>
                  <a:pt x="2315294" y="3321656"/>
                  <a:pt x="2297465" y="3303827"/>
                </a:cubicBezTo>
                <a:close/>
                <a:moveTo>
                  <a:pt x="566084" y="1572451"/>
                </a:moveTo>
                <a:cubicBezTo>
                  <a:pt x="548257" y="1554621"/>
                  <a:pt x="548257" y="1524313"/>
                  <a:pt x="566084" y="1506484"/>
                </a:cubicBezTo>
                <a:cubicBezTo>
                  <a:pt x="583913" y="1486872"/>
                  <a:pt x="614224" y="1488655"/>
                  <a:pt x="632053" y="1506484"/>
                </a:cubicBezTo>
                <a:cubicBezTo>
                  <a:pt x="649882" y="1524313"/>
                  <a:pt x="649881" y="1554622"/>
                  <a:pt x="632052" y="1572450"/>
                </a:cubicBezTo>
                <a:cubicBezTo>
                  <a:pt x="614223" y="1590279"/>
                  <a:pt x="583913" y="1590280"/>
                  <a:pt x="566084" y="1572451"/>
                </a:cubicBezTo>
                <a:close/>
                <a:moveTo>
                  <a:pt x="1138845" y="2155096"/>
                </a:moveTo>
                <a:cubicBezTo>
                  <a:pt x="1121016" y="2137267"/>
                  <a:pt x="1121015" y="2106958"/>
                  <a:pt x="1138844" y="2089129"/>
                </a:cubicBezTo>
                <a:cubicBezTo>
                  <a:pt x="1156674" y="2071300"/>
                  <a:pt x="1186982" y="2071300"/>
                  <a:pt x="1204811" y="2089129"/>
                </a:cubicBezTo>
                <a:cubicBezTo>
                  <a:pt x="1222640" y="2106958"/>
                  <a:pt x="1222640" y="2137266"/>
                  <a:pt x="1204811" y="2155096"/>
                </a:cubicBezTo>
                <a:cubicBezTo>
                  <a:pt x="1186982" y="2174709"/>
                  <a:pt x="1156674" y="2174709"/>
                  <a:pt x="1138845" y="2155096"/>
                </a:cubicBezTo>
                <a:close/>
                <a:moveTo>
                  <a:pt x="4594227" y="5610482"/>
                </a:moveTo>
                <a:cubicBezTo>
                  <a:pt x="4576398" y="5592653"/>
                  <a:pt x="4576398" y="5562345"/>
                  <a:pt x="4594227" y="5544515"/>
                </a:cubicBezTo>
                <a:cubicBezTo>
                  <a:pt x="4612056" y="5526686"/>
                  <a:pt x="4642364" y="5526686"/>
                  <a:pt x="4660193" y="5544515"/>
                </a:cubicBezTo>
                <a:cubicBezTo>
                  <a:pt x="4678022" y="5562344"/>
                  <a:pt x="4678022" y="5592653"/>
                  <a:pt x="4660193" y="5610482"/>
                </a:cubicBezTo>
                <a:cubicBezTo>
                  <a:pt x="4642364" y="5630095"/>
                  <a:pt x="4612056" y="5630095"/>
                  <a:pt x="4594227" y="5610482"/>
                </a:cubicBezTo>
                <a:close/>
                <a:moveTo>
                  <a:pt x="994424" y="2010684"/>
                </a:moveTo>
                <a:cubicBezTo>
                  <a:pt x="976595" y="1992855"/>
                  <a:pt x="976594" y="1962546"/>
                  <a:pt x="994423" y="1944717"/>
                </a:cubicBezTo>
                <a:cubicBezTo>
                  <a:pt x="1012252" y="1926888"/>
                  <a:pt x="1042561" y="1926888"/>
                  <a:pt x="1060390" y="1944717"/>
                </a:cubicBezTo>
                <a:cubicBezTo>
                  <a:pt x="1078219" y="1962546"/>
                  <a:pt x="1078219" y="1992855"/>
                  <a:pt x="1060390" y="2010683"/>
                </a:cubicBezTo>
                <a:cubicBezTo>
                  <a:pt x="1040779" y="2028512"/>
                  <a:pt x="1012253" y="2028513"/>
                  <a:pt x="994424" y="2010684"/>
                </a:cubicBezTo>
                <a:close/>
                <a:moveTo>
                  <a:pt x="1283269" y="2301291"/>
                </a:moveTo>
                <a:cubicBezTo>
                  <a:pt x="1265440" y="2283462"/>
                  <a:pt x="1265439" y="2253154"/>
                  <a:pt x="1283268" y="2235325"/>
                </a:cubicBezTo>
                <a:cubicBezTo>
                  <a:pt x="1301098" y="2217496"/>
                  <a:pt x="1331406" y="2217496"/>
                  <a:pt x="1349235" y="2235325"/>
                </a:cubicBezTo>
                <a:cubicBezTo>
                  <a:pt x="1367064" y="2253154"/>
                  <a:pt x="1367064" y="2283462"/>
                  <a:pt x="1349235" y="2301291"/>
                </a:cubicBezTo>
                <a:cubicBezTo>
                  <a:pt x="1331406" y="2319120"/>
                  <a:pt x="1301098" y="2319120"/>
                  <a:pt x="1283269" y="2301291"/>
                </a:cubicBezTo>
                <a:close/>
                <a:moveTo>
                  <a:pt x="1427684" y="2445707"/>
                </a:moveTo>
                <a:cubicBezTo>
                  <a:pt x="1409855" y="2427878"/>
                  <a:pt x="1409854" y="2397570"/>
                  <a:pt x="1427683" y="2379740"/>
                </a:cubicBezTo>
                <a:cubicBezTo>
                  <a:pt x="1445512" y="2361911"/>
                  <a:pt x="1475821" y="2361912"/>
                  <a:pt x="1493650" y="2379741"/>
                </a:cubicBezTo>
                <a:cubicBezTo>
                  <a:pt x="1511479" y="2397569"/>
                  <a:pt x="1511479" y="2427878"/>
                  <a:pt x="1493650" y="2445707"/>
                </a:cubicBezTo>
                <a:cubicBezTo>
                  <a:pt x="1475821" y="2465320"/>
                  <a:pt x="1445513" y="2465320"/>
                  <a:pt x="1427684" y="2445707"/>
                </a:cubicBezTo>
                <a:close/>
                <a:moveTo>
                  <a:pt x="4738650" y="5756677"/>
                </a:moveTo>
                <a:cubicBezTo>
                  <a:pt x="4720821" y="5738848"/>
                  <a:pt x="4720821" y="5708540"/>
                  <a:pt x="4738650" y="5690711"/>
                </a:cubicBezTo>
                <a:cubicBezTo>
                  <a:pt x="4756479" y="5672881"/>
                  <a:pt x="4786788" y="5672881"/>
                  <a:pt x="4804617" y="5690710"/>
                </a:cubicBezTo>
                <a:cubicBezTo>
                  <a:pt x="4822446" y="5708539"/>
                  <a:pt x="4822446" y="5738848"/>
                  <a:pt x="4804616" y="5756677"/>
                </a:cubicBezTo>
                <a:cubicBezTo>
                  <a:pt x="4786787" y="5774506"/>
                  <a:pt x="4756479" y="5774506"/>
                  <a:pt x="4738650" y="5756677"/>
                </a:cubicBezTo>
                <a:close/>
                <a:moveTo>
                  <a:pt x="4883064" y="5901092"/>
                </a:moveTo>
                <a:cubicBezTo>
                  <a:pt x="4865235" y="5883263"/>
                  <a:pt x="4865235" y="5852954"/>
                  <a:pt x="4883064" y="5835125"/>
                </a:cubicBezTo>
                <a:cubicBezTo>
                  <a:pt x="4900893" y="5817296"/>
                  <a:pt x="4931202" y="5817296"/>
                  <a:pt x="4949031" y="5835125"/>
                </a:cubicBezTo>
                <a:cubicBezTo>
                  <a:pt x="4966860" y="5852954"/>
                  <a:pt x="4966860" y="5883262"/>
                  <a:pt x="4949030" y="5901092"/>
                </a:cubicBezTo>
                <a:cubicBezTo>
                  <a:pt x="4931201" y="5920705"/>
                  <a:pt x="4900893" y="5920705"/>
                  <a:pt x="4883064" y="5901092"/>
                </a:cubicBezTo>
                <a:close/>
                <a:moveTo>
                  <a:pt x="1584309" y="2858105"/>
                </a:moveTo>
                <a:cubicBezTo>
                  <a:pt x="1566480" y="2840276"/>
                  <a:pt x="1566479" y="2809968"/>
                  <a:pt x="1584309" y="2792139"/>
                </a:cubicBezTo>
                <a:cubicBezTo>
                  <a:pt x="1602137" y="2772526"/>
                  <a:pt x="1630662" y="2772526"/>
                  <a:pt x="1650275" y="2792139"/>
                </a:cubicBezTo>
                <a:cubicBezTo>
                  <a:pt x="1668104" y="2809968"/>
                  <a:pt x="1668104" y="2840276"/>
                  <a:pt x="1650275" y="2858105"/>
                </a:cubicBezTo>
                <a:cubicBezTo>
                  <a:pt x="1632446" y="2875934"/>
                  <a:pt x="1602138" y="2875934"/>
                  <a:pt x="1584309" y="2858105"/>
                </a:cubicBezTo>
                <a:close/>
                <a:moveTo>
                  <a:pt x="1438107" y="2711906"/>
                </a:moveTo>
                <a:cubicBezTo>
                  <a:pt x="1420278" y="2694077"/>
                  <a:pt x="1420278" y="2663769"/>
                  <a:pt x="1438108" y="2645940"/>
                </a:cubicBezTo>
                <a:cubicBezTo>
                  <a:pt x="1457718" y="2628111"/>
                  <a:pt x="1486245" y="2628111"/>
                  <a:pt x="1504074" y="2645940"/>
                </a:cubicBezTo>
                <a:cubicBezTo>
                  <a:pt x="1521903" y="2663769"/>
                  <a:pt x="1521903" y="2694078"/>
                  <a:pt x="1504074" y="2711906"/>
                </a:cubicBezTo>
                <a:cubicBezTo>
                  <a:pt x="1486245" y="2729735"/>
                  <a:pt x="1455936" y="2729735"/>
                  <a:pt x="1438107" y="2711906"/>
                </a:cubicBezTo>
                <a:close/>
                <a:moveTo>
                  <a:pt x="1728718" y="3002518"/>
                </a:moveTo>
                <a:cubicBezTo>
                  <a:pt x="1710889" y="2984689"/>
                  <a:pt x="1710889" y="2954381"/>
                  <a:pt x="1728718" y="2936551"/>
                </a:cubicBezTo>
                <a:cubicBezTo>
                  <a:pt x="1746547" y="2918723"/>
                  <a:pt x="1775073" y="2918722"/>
                  <a:pt x="1794684" y="2936551"/>
                </a:cubicBezTo>
                <a:cubicBezTo>
                  <a:pt x="1812513" y="2954380"/>
                  <a:pt x="1812513" y="2984689"/>
                  <a:pt x="1794684" y="3002518"/>
                </a:cubicBezTo>
                <a:cubicBezTo>
                  <a:pt x="1776855" y="3020347"/>
                  <a:pt x="1746547" y="3020347"/>
                  <a:pt x="1728718" y="3002518"/>
                </a:cubicBezTo>
                <a:close/>
                <a:moveTo>
                  <a:pt x="1873128" y="3148711"/>
                </a:moveTo>
                <a:cubicBezTo>
                  <a:pt x="1855299" y="3130882"/>
                  <a:pt x="1855299" y="3100574"/>
                  <a:pt x="1873128" y="3082745"/>
                </a:cubicBezTo>
                <a:cubicBezTo>
                  <a:pt x="1890957" y="3063133"/>
                  <a:pt x="1921265" y="3063132"/>
                  <a:pt x="1939094" y="3082745"/>
                </a:cubicBezTo>
                <a:cubicBezTo>
                  <a:pt x="1956923" y="3100574"/>
                  <a:pt x="1956923" y="3130883"/>
                  <a:pt x="1939094" y="3148712"/>
                </a:cubicBezTo>
                <a:cubicBezTo>
                  <a:pt x="1921265" y="3166541"/>
                  <a:pt x="1890957" y="3166540"/>
                  <a:pt x="1873128" y="3148711"/>
                </a:cubicBezTo>
                <a:close/>
                <a:moveTo>
                  <a:pt x="2017535" y="3293128"/>
                </a:moveTo>
                <a:cubicBezTo>
                  <a:pt x="1999706" y="3275299"/>
                  <a:pt x="1999705" y="3244991"/>
                  <a:pt x="2017534" y="3227162"/>
                </a:cubicBezTo>
                <a:cubicBezTo>
                  <a:pt x="2035363" y="3209333"/>
                  <a:pt x="2065672" y="3209333"/>
                  <a:pt x="2083501" y="3227162"/>
                </a:cubicBezTo>
                <a:cubicBezTo>
                  <a:pt x="2101330" y="3244991"/>
                  <a:pt x="2101330" y="3275300"/>
                  <a:pt x="2083501" y="3293128"/>
                </a:cubicBezTo>
                <a:cubicBezTo>
                  <a:pt x="2065672" y="3310957"/>
                  <a:pt x="2035364" y="3310957"/>
                  <a:pt x="2017535" y="3293128"/>
                </a:cubicBezTo>
                <a:close/>
                <a:moveTo>
                  <a:pt x="286154" y="1561752"/>
                </a:moveTo>
                <a:cubicBezTo>
                  <a:pt x="268325" y="1543923"/>
                  <a:pt x="268325" y="1513615"/>
                  <a:pt x="286154" y="1495786"/>
                </a:cubicBezTo>
                <a:cubicBezTo>
                  <a:pt x="303983" y="1477957"/>
                  <a:pt x="334291" y="1477957"/>
                  <a:pt x="352120" y="1495786"/>
                </a:cubicBezTo>
                <a:cubicBezTo>
                  <a:pt x="369949" y="1513614"/>
                  <a:pt x="369949" y="1543923"/>
                  <a:pt x="352120" y="1561752"/>
                </a:cubicBezTo>
                <a:cubicBezTo>
                  <a:pt x="334291" y="1579581"/>
                  <a:pt x="303983" y="1579581"/>
                  <a:pt x="286154" y="1561752"/>
                </a:cubicBezTo>
                <a:close/>
                <a:moveTo>
                  <a:pt x="2306402" y="3583745"/>
                </a:moveTo>
                <a:cubicBezTo>
                  <a:pt x="2288575" y="3565915"/>
                  <a:pt x="2288574" y="3535607"/>
                  <a:pt x="2306402" y="3517778"/>
                </a:cubicBezTo>
                <a:cubicBezTo>
                  <a:pt x="2324231" y="3499949"/>
                  <a:pt x="2354541" y="3499949"/>
                  <a:pt x="2372370" y="3517778"/>
                </a:cubicBezTo>
                <a:cubicBezTo>
                  <a:pt x="2390199" y="3535607"/>
                  <a:pt x="2390199" y="3565916"/>
                  <a:pt x="2372370" y="3583745"/>
                </a:cubicBezTo>
                <a:cubicBezTo>
                  <a:pt x="2354541" y="3601574"/>
                  <a:pt x="2324231" y="3601574"/>
                  <a:pt x="2306402" y="3583745"/>
                </a:cubicBezTo>
                <a:close/>
                <a:moveTo>
                  <a:pt x="575021" y="1852368"/>
                </a:moveTo>
                <a:cubicBezTo>
                  <a:pt x="557194" y="1834539"/>
                  <a:pt x="557194" y="1804231"/>
                  <a:pt x="575021" y="1786402"/>
                </a:cubicBezTo>
                <a:cubicBezTo>
                  <a:pt x="592850" y="1768573"/>
                  <a:pt x="623160" y="1768573"/>
                  <a:pt x="640989" y="1786402"/>
                </a:cubicBezTo>
                <a:cubicBezTo>
                  <a:pt x="658818" y="1804231"/>
                  <a:pt x="658818" y="1834539"/>
                  <a:pt x="640990" y="1852368"/>
                </a:cubicBezTo>
                <a:cubicBezTo>
                  <a:pt x="623161" y="1870197"/>
                  <a:pt x="592850" y="1870197"/>
                  <a:pt x="575021" y="1852368"/>
                </a:cubicBezTo>
                <a:close/>
                <a:moveTo>
                  <a:pt x="2161965" y="3439328"/>
                </a:moveTo>
                <a:cubicBezTo>
                  <a:pt x="2144136" y="3421499"/>
                  <a:pt x="2144136" y="3391191"/>
                  <a:pt x="2161965" y="3373362"/>
                </a:cubicBezTo>
                <a:cubicBezTo>
                  <a:pt x="2179794" y="3353750"/>
                  <a:pt x="2210103" y="3353749"/>
                  <a:pt x="2227931" y="3373362"/>
                </a:cubicBezTo>
                <a:cubicBezTo>
                  <a:pt x="2245760" y="3391191"/>
                  <a:pt x="2245760" y="3421500"/>
                  <a:pt x="2227931" y="3439329"/>
                </a:cubicBezTo>
                <a:cubicBezTo>
                  <a:pt x="2210102" y="3457158"/>
                  <a:pt x="2179794" y="3457157"/>
                  <a:pt x="2161965" y="3439328"/>
                </a:cubicBezTo>
                <a:close/>
                <a:moveTo>
                  <a:pt x="430585" y="1707952"/>
                </a:moveTo>
                <a:cubicBezTo>
                  <a:pt x="412756" y="1690123"/>
                  <a:pt x="412756" y="1659815"/>
                  <a:pt x="430585" y="1641986"/>
                </a:cubicBezTo>
                <a:cubicBezTo>
                  <a:pt x="448413" y="1622373"/>
                  <a:pt x="478722" y="1622373"/>
                  <a:pt x="496551" y="1641986"/>
                </a:cubicBezTo>
                <a:cubicBezTo>
                  <a:pt x="514380" y="1659815"/>
                  <a:pt x="514380" y="1690123"/>
                  <a:pt x="496551" y="1707952"/>
                </a:cubicBezTo>
                <a:cubicBezTo>
                  <a:pt x="478722" y="1725781"/>
                  <a:pt x="448414" y="1725781"/>
                  <a:pt x="430585" y="1707952"/>
                </a:cubicBezTo>
                <a:close/>
                <a:moveTo>
                  <a:pt x="719452" y="1998562"/>
                </a:moveTo>
                <a:cubicBezTo>
                  <a:pt x="701623" y="1980733"/>
                  <a:pt x="701623" y="1950425"/>
                  <a:pt x="719452" y="1932596"/>
                </a:cubicBezTo>
                <a:cubicBezTo>
                  <a:pt x="737280" y="1912983"/>
                  <a:pt x="767589" y="1912983"/>
                  <a:pt x="785418" y="1932596"/>
                </a:cubicBezTo>
                <a:cubicBezTo>
                  <a:pt x="803247" y="1950425"/>
                  <a:pt x="803247" y="1980733"/>
                  <a:pt x="785418" y="1998562"/>
                </a:cubicBezTo>
                <a:cubicBezTo>
                  <a:pt x="767589" y="2016391"/>
                  <a:pt x="737281" y="2016391"/>
                  <a:pt x="719452" y="1998562"/>
                </a:cubicBezTo>
                <a:close/>
                <a:moveTo>
                  <a:pt x="863831" y="2142984"/>
                </a:moveTo>
                <a:cubicBezTo>
                  <a:pt x="846002" y="2125155"/>
                  <a:pt x="846003" y="2094847"/>
                  <a:pt x="863832" y="2077018"/>
                </a:cubicBezTo>
                <a:cubicBezTo>
                  <a:pt x="881660" y="2059189"/>
                  <a:pt x="911969" y="2059189"/>
                  <a:pt x="929798" y="2077018"/>
                </a:cubicBezTo>
                <a:cubicBezTo>
                  <a:pt x="947627" y="2094847"/>
                  <a:pt x="947627" y="2125156"/>
                  <a:pt x="929798" y="2142984"/>
                </a:cubicBezTo>
                <a:cubicBezTo>
                  <a:pt x="911969" y="2160813"/>
                  <a:pt x="881660" y="2160813"/>
                  <a:pt x="863831" y="2142984"/>
                </a:cubicBezTo>
                <a:close/>
                <a:moveTo>
                  <a:pt x="1292186" y="2581207"/>
                </a:moveTo>
                <a:cubicBezTo>
                  <a:pt x="1274357" y="2563378"/>
                  <a:pt x="1274357" y="2533069"/>
                  <a:pt x="1292186" y="2515240"/>
                </a:cubicBezTo>
                <a:cubicBezTo>
                  <a:pt x="1310015" y="2497411"/>
                  <a:pt x="1340324" y="2497412"/>
                  <a:pt x="1358153" y="2515241"/>
                </a:cubicBezTo>
                <a:cubicBezTo>
                  <a:pt x="1375982" y="2533070"/>
                  <a:pt x="1375982" y="2563378"/>
                  <a:pt x="1358153" y="2581207"/>
                </a:cubicBezTo>
                <a:cubicBezTo>
                  <a:pt x="1338542" y="2600820"/>
                  <a:pt x="1310016" y="2600820"/>
                  <a:pt x="1292186" y="2581207"/>
                </a:cubicBezTo>
                <a:close/>
                <a:moveTo>
                  <a:pt x="4747567" y="6036592"/>
                </a:moveTo>
                <a:cubicBezTo>
                  <a:pt x="4729738" y="6018763"/>
                  <a:pt x="4729738" y="5988454"/>
                  <a:pt x="4747567" y="5970625"/>
                </a:cubicBezTo>
                <a:cubicBezTo>
                  <a:pt x="4765396" y="5952796"/>
                  <a:pt x="4795704" y="5952796"/>
                  <a:pt x="4813533" y="5970625"/>
                </a:cubicBezTo>
                <a:cubicBezTo>
                  <a:pt x="4831362" y="5988454"/>
                  <a:pt x="4831362" y="6018763"/>
                  <a:pt x="4813533" y="6036592"/>
                </a:cubicBezTo>
                <a:cubicBezTo>
                  <a:pt x="4793922" y="6056204"/>
                  <a:pt x="4765396" y="6056204"/>
                  <a:pt x="4747567" y="6036592"/>
                </a:cubicBezTo>
                <a:close/>
                <a:moveTo>
                  <a:pt x="1147767" y="2436793"/>
                </a:moveTo>
                <a:cubicBezTo>
                  <a:pt x="1129938" y="2418964"/>
                  <a:pt x="1129938" y="2388655"/>
                  <a:pt x="1147767" y="2370826"/>
                </a:cubicBezTo>
                <a:cubicBezTo>
                  <a:pt x="1165596" y="2352997"/>
                  <a:pt x="1195905" y="2352997"/>
                  <a:pt x="1213734" y="2370826"/>
                </a:cubicBezTo>
                <a:cubicBezTo>
                  <a:pt x="1231563" y="2388655"/>
                  <a:pt x="1231562" y="2418964"/>
                  <a:pt x="1213734" y="2436792"/>
                </a:cubicBezTo>
                <a:cubicBezTo>
                  <a:pt x="1194123" y="2454621"/>
                  <a:pt x="1165596" y="2454622"/>
                  <a:pt x="1147767" y="2436793"/>
                </a:cubicBezTo>
                <a:close/>
                <a:moveTo>
                  <a:pt x="4603149" y="5892178"/>
                </a:moveTo>
                <a:cubicBezTo>
                  <a:pt x="4585320" y="5874349"/>
                  <a:pt x="4585320" y="5844041"/>
                  <a:pt x="4603149" y="5826212"/>
                </a:cubicBezTo>
                <a:cubicBezTo>
                  <a:pt x="4620978" y="5808383"/>
                  <a:pt x="4651286" y="5808383"/>
                  <a:pt x="4669115" y="5826212"/>
                </a:cubicBezTo>
                <a:cubicBezTo>
                  <a:pt x="4686944" y="5844041"/>
                  <a:pt x="4686944" y="5874349"/>
                  <a:pt x="4669115" y="5892178"/>
                </a:cubicBezTo>
                <a:cubicBezTo>
                  <a:pt x="4649504" y="5910007"/>
                  <a:pt x="4620978" y="5910007"/>
                  <a:pt x="4603149" y="5892178"/>
                </a:cubicBezTo>
                <a:close/>
                <a:moveTo>
                  <a:pt x="1001562" y="2290599"/>
                </a:moveTo>
                <a:cubicBezTo>
                  <a:pt x="983733" y="2272770"/>
                  <a:pt x="983733" y="2242462"/>
                  <a:pt x="1001562" y="2224633"/>
                </a:cubicBezTo>
                <a:cubicBezTo>
                  <a:pt x="1019391" y="2206804"/>
                  <a:pt x="1049700" y="2206804"/>
                  <a:pt x="1067528" y="2224633"/>
                </a:cubicBezTo>
                <a:cubicBezTo>
                  <a:pt x="1085357" y="2242462"/>
                  <a:pt x="1085357" y="2272770"/>
                  <a:pt x="1067528" y="2290599"/>
                </a:cubicBezTo>
                <a:cubicBezTo>
                  <a:pt x="1049700" y="2310212"/>
                  <a:pt x="1021175" y="2310212"/>
                  <a:pt x="1001562" y="2290599"/>
                </a:cubicBezTo>
                <a:close/>
                <a:moveTo>
                  <a:pt x="1302604" y="2847407"/>
                </a:moveTo>
                <a:cubicBezTo>
                  <a:pt x="1284777" y="2829578"/>
                  <a:pt x="1284777" y="2799270"/>
                  <a:pt x="1302604" y="2781441"/>
                </a:cubicBezTo>
                <a:cubicBezTo>
                  <a:pt x="1320434" y="2763611"/>
                  <a:pt x="1350744" y="2763612"/>
                  <a:pt x="1368573" y="2781441"/>
                </a:cubicBezTo>
                <a:cubicBezTo>
                  <a:pt x="1386402" y="2799270"/>
                  <a:pt x="1386402" y="2829578"/>
                  <a:pt x="1368573" y="2847408"/>
                </a:cubicBezTo>
                <a:cubicBezTo>
                  <a:pt x="1350744" y="2865237"/>
                  <a:pt x="1320433" y="2865237"/>
                  <a:pt x="1302604" y="2847407"/>
                </a:cubicBezTo>
                <a:close/>
                <a:moveTo>
                  <a:pt x="1447023" y="2993604"/>
                </a:moveTo>
                <a:cubicBezTo>
                  <a:pt x="1429194" y="2975775"/>
                  <a:pt x="1429194" y="2945467"/>
                  <a:pt x="1447023" y="2927638"/>
                </a:cubicBezTo>
                <a:cubicBezTo>
                  <a:pt x="1464853" y="2908024"/>
                  <a:pt x="1495161" y="2908024"/>
                  <a:pt x="1512990" y="2927637"/>
                </a:cubicBezTo>
                <a:cubicBezTo>
                  <a:pt x="1530819" y="2945466"/>
                  <a:pt x="1530820" y="2975774"/>
                  <a:pt x="1512990" y="2993604"/>
                </a:cubicBezTo>
                <a:cubicBezTo>
                  <a:pt x="1495161" y="3011433"/>
                  <a:pt x="1464852" y="3011433"/>
                  <a:pt x="1447023" y="2993604"/>
                </a:cubicBezTo>
                <a:close/>
                <a:moveTo>
                  <a:pt x="1591435" y="3138018"/>
                </a:moveTo>
                <a:cubicBezTo>
                  <a:pt x="1573607" y="3120189"/>
                  <a:pt x="1573607" y="3089881"/>
                  <a:pt x="1591436" y="3072052"/>
                </a:cubicBezTo>
                <a:cubicBezTo>
                  <a:pt x="1611047" y="3054222"/>
                  <a:pt x="1639573" y="3054222"/>
                  <a:pt x="1657402" y="3072051"/>
                </a:cubicBezTo>
                <a:cubicBezTo>
                  <a:pt x="1675231" y="3089880"/>
                  <a:pt x="1675232" y="3120188"/>
                  <a:pt x="1657402" y="3138018"/>
                </a:cubicBezTo>
                <a:cubicBezTo>
                  <a:pt x="1639573" y="3155847"/>
                  <a:pt x="1609264" y="3155847"/>
                  <a:pt x="1591435" y="3138018"/>
                </a:cubicBezTo>
                <a:close/>
                <a:moveTo>
                  <a:pt x="1882034" y="3428629"/>
                </a:moveTo>
                <a:cubicBezTo>
                  <a:pt x="1864205" y="3410800"/>
                  <a:pt x="1864205" y="3380491"/>
                  <a:pt x="1882034" y="3362662"/>
                </a:cubicBezTo>
                <a:cubicBezTo>
                  <a:pt x="1899864" y="3344833"/>
                  <a:pt x="1928388" y="3344833"/>
                  <a:pt x="1948001" y="3362662"/>
                </a:cubicBezTo>
                <a:cubicBezTo>
                  <a:pt x="1965830" y="3380491"/>
                  <a:pt x="1965830" y="3410799"/>
                  <a:pt x="1948000" y="3428629"/>
                </a:cubicBezTo>
                <a:cubicBezTo>
                  <a:pt x="1930171" y="3446458"/>
                  <a:pt x="1899863" y="3446458"/>
                  <a:pt x="1882034" y="3428629"/>
                </a:cubicBezTo>
                <a:close/>
                <a:moveTo>
                  <a:pt x="150654" y="1697252"/>
                </a:moveTo>
                <a:cubicBezTo>
                  <a:pt x="132825" y="1679423"/>
                  <a:pt x="132825" y="1649115"/>
                  <a:pt x="150654" y="1631286"/>
                </a:cubicBezTo>
                <a:cubicBezTo>
                  <a:pt x="168483" y="1613456"/>
                  <a:pt x="197007" y="1613456"/>
                  <a:pt x="216620" y="1631286"/>
                </a:cubicBezTo>
                <a:cubicBezTo>
                  <a:pt x="234449" y="1649114"/>
                  <a:pt x="234450" y="1679423"/>
                  <a:pt x="216620" y="1697252"/>
                </a:cubicBezTo>
                <a:cubicBezTo>
                  <a:pt x="198791" y="1715081"/>
                  <a:pt x="168483" y="1715081"/>
                  <a:pt x="150654" y="1697252"/>
                </a:cubicBezTo>
                <a:close/>
                <a:moveTo>
                  <a:pt x="3606036" y="5152637"/>
                </a:moveTo>
                <a:cubicBezTo>
                  <a:pt x="3588207" y="5134808"/>
                  <a:pt x="3588207" y="5104500"/>
                  <a:pt x="3606036" y="5086671"/>
                </a:cubicBezTo>
                <a:cubicBezTo>
                  <a:pt x="3623865" y="5068842"/>
                  <a:pt x="3652390" y="5068842"/>
                  <a:pt x="3672003" y="5086671"/>
                </a:cubicBezTo>
                <a:cubicBezTo>
                  <a:pt x="3689832" y="5104500"/>
                  <a:pt x="3689832" y="5134808"/>
                  <a:pt x="3672003" y="5152637"/>
                </a:cubicBezTo>
                <a:cubicBezTo>
                  <a:pt x="3654174" y="5170466"/>
                  <a:pt x="3623865" y="5170466"/>
                  <a:pt x="3606036" y="5152637"/>
                </a:cubicBezTo>
                <a:close/>
                <a:moveTo>
                  <a:pt x="2170903" y="3719243"/>
                </a:moveTo>
                <a:cubicBezTo>
                  <a:pt x="2153074" y="3701414"/>
                  <a:pt x="2153073" y="3671106"/>
                  <a:pt x="2170902" y="3653277"/>
                </a:cubicBezTo>
                <a:cubicBezTo>
                  <a:pt x="2188732" y="3635447"/>
                  <a:pt x="2219040" y="3635447"/>
                  <a:pt x="2236869" y="3653276"/>
                </a:cubicBezTo>
                <a:cubicBezTo>
                  <a:pt x="2254698" y="3671105"/>
                  <a:pt x="2254698" y="3701413"/>
                  <a:pt x="2236869" y="3719243"/>
                </a:cubicBezTo>
                <a:cubicBezTo>
                  <a:pt x="2219040" y="3737072"/>
                  <a:pt x="2188732" y="3737072"/>
                  <a:pt x="2170903" y="3719243"/>
                </a:cubicBezTo>
                <a:close/>
                <a:moveTo>
                  <a:pt x="439522" y="1987866"/>
                </a:moveTo>
                <a:cubicBezTo>
                  <a:pt x="421693" y="1970037"/>
                  <a:pt x="421693" y="1939729"/>
                  <a:pt x="439522" y="1921900"/>
                </a:cubicBezTo>
                <a:cubicBezTo>
                  <a:pt x="457352" y="1904071"/>
                  <a:pt x="487660" y="1904071"/>
                  <a:pt x="505489" y="1921900"/>
                </a:cubicBezTo>
                <a:cubicBezTo>
                  <a:pt x="523318" y="1939729"/>
                  <a:pt x="523318" y="1970037"/>
                  <a:pt x="505489" y="1987866"/>
                </a:cubicBezTo>
                <a:cubicBezTo>
                  <a:pt x="487660" y="2005695"/>
                  <a:pt x="457351" y="2005695"/>
                  <a:pt x="439522" y="1987866"/>
                </a:cubicBezTo>
                <a:close/>
                <a:moveTo>
                  <a:pt x="2026466" y="3574828"/>
                </a:moveTo>
                <a:cubicBezTo>
                  <a:pt x="2008637" y="3556999"/>
                  <a:pt x="2008637" y="3526690"/>
                  <a:pt x="2026466" y="3508861"/>
                </a:cubicBezTo>
                <a:cubicBezTo>
                  <a:pt x="2044296" y="3489248"/>
                  <a:pt x="2072820" y="3489248"/>
                  <a:pt x="2092433" y="3508861"/>
                </a:cubicBezTo>
                <a:cubicBezTo>
                  <a:pt x="2110262" y="3526690"/>
                  <a:pt x="2110262" y="3556998"/>
                  <a:pt x="2092432" y="3574828"/>
                </a:cubicBezTo>
                <a:cubicBezTo>
                  <a:pt x="2074603" y="3592657"/>
                  <a:pt x="2044295" y="3592657"/>
                  <a:pt x="2026466" y="3574828"/>
                </a:cubicBezTo>
                <a:close/>
                <a:moveTo>
                  <a:pt x="295086" y="1843451"/>
                </a:moveTo>
                <a:cubicBezTo>
                  <a:pt x="277257" y="1825622"/>
                  <a:pt x="277257" y="1795314"/>
                  <a:pt x="295086" y="1777485"/>
                </a:cubicBezTo>
                <a:cubicBezTo>
                  <a:pt x="312915" y="1757871"/>
                  <a:pt x="341440" y="1757871"/>
                  <a:pt x="361052" y="1777484"/>
                </a:cubicBezTo>
                <a:cubicBezTo>
                  <a:pt x="378881" y="1795313"/>
                  <a:pt x="378882" y="1825622"/>
                  <a:pt x="361052" y="1843451"/>
                </a:cubicBezTo>
                <a:cubicBezTo>
                  <a:pt x="343223" y="1861280"/>
                  <a:pt x="312915" y="1861280"/>
                  <a:pt x="295086" y="1843451"/>
                </a:cubicBezTo>
                <a:close/>
                <a:moveTo>
                  <a:pt x="1735843" y="3284213"/>
                </a:moveTo>
                <a:cubicBezTo>
                  <a:pt x="1718014" y="3266384"/>
                  <a:pt x="1718014" y="3236075"/>
                  <a:pt x="1735843" y="3218246"/>
                </a:cubicBezTo>
                <a:cubicBezTo>
                  <a:pt x="1755455" y="3198633"/>
                  <a:pt x="1783981" y="3198633"/>
                  <a:pt x="1801810" y="3218246"/>
                </a:cubicBezTo>
                <a:cubicBezTo>
                  <a:pt x="1819639" y="3236075"/>
                  <a:pt x="1819640" y="3266383"/>
                  <a:pt x="1801810" y="3284213"/>
                </a:cubicBezTo>
                <a:cubicBezTo>
                  <a:pt x="1783981" y="3302042"/>
                  <a:pt x="1753672" y="3302042"/>
                  <a:pt x="1735843" y="3284213"/>
                </a:cubicBezTo>
                <a:close/>
                <a:moveTo>
                  <a:pt x="3459846" y="5008222"/>
                </a:moveTo>
                <a:cubicBezTo>
                  <a:pt x="3442017" y="4990393"/>
                  <a:pt x="3442017" y="4960084"/>
                  <a:pt x="3459846" y="4942255"/>
                </a:cubicBezTo>
                <a:cubicBezTo>
                  <a:pt x="3479457" y="4922642"/>
                  <a:pt x="3507983" y="4922643"/>
                  <a:pt x="3525813" y="4942255"/>
                </a:cubicBezTo>
                <a:cubicBezTo>
                  <a:pt x="3543642" y="4960084"/>
                  <a:pt x="3543641" y="4990393"/>
                  <a:pt x="3525812" y="5008222"/>
                </a:cubicBezTo>
                <a:cubicBezTo>
                  <a:pt x="3507983" y="5026051"/>
                  <a:pt x="3477675" y="5026051"/>
                  <a:pt x="3459846" y="5008222"/>
                </a:cubicBezTo>
                <a:close/>
                <a:moveTo>
                  <a:pt x="2315330" y="3865439"/>
                </a:moveTo>
                <a:cubicBezTo>
                  <a:pt x="2297501" y="3847610"/>
                  <a:pt x="2297501" y="3817302"/>
                  <a:pt x="2315330" y="3799473"/>
                </a:cubicBezTo>
                <a:cubicBezTo>
                  <a:pt x="2333159" y="3779860"/>
                  <a:pt x="2363467" y="3779860"/>
                  <a:pt x="2381297" y="3799472"/>
                </a:cubicBezTo>
                <a:cubicBezTo>
                  <a:pt x="2399126" y="3817301"/>
                  <a:pt x="2399126" y="3847610"/>
                  <a:pt x="2381296" y="3865439"/>
                </a:cubicBezTo>
                <a:cubicBezTo>
                  <a:pt x="2363467" y="3883268"/>
                  <a:pt x="2333159" y="3883268"/>
                  <a:pt x="2315330" y="3865439"/>
                </a:cubicBezTo>
                <a:close/>
                <a:moveTo>
                  <a:pt x="583949" y="2134063"/>
                </a:moveTo>
                <a:cubicBezTo>
                  <a:pt x="566120" y="2116234"/>
                  <a:pt x="566121" y="2085925"/>
                  <a:pt x="583949" y="2068097"/>
                </a:cubicBezTo>
                <a:cubicBezTo>
                  <a:pt x="601779" y="2048483"/>
                  <a:pt x="632087" y="2048483"/>
                  <a:pt x="649916" y="2068096"/>
                </a:cubicBezTo>
                <a:cubicBezTo>
                  <a:pt x="667745" y="2085925"/>
                  <a:pt x="667745" y="2116234"/>
                  <a:pt x="649916" y="2134063"/>
                </a:cubicBezTo>
                <a:cubicBezTo>
                  <a:pt x="632087" y="2151892"/>
                  <a:pt x="601778" y="2151892"/>
                  <a:pt x="583949" y="2134063"/>
                </a:cubicBezTo>
                <a:close/>
                <a:moveTo>
                  <a:pt x="2459709" y="4009852"/>
                </a:moveTo>
                <a:cubicBezTo>
                  <a:pt x="2441881" y="3992024"/>
                  <a:pt x="2441881" y="3961717"/>
                  <a:pt x="2459710" y="3943888"/>
                </a:cubicBezTo>
                <a:cubicBezTo>
                  <a:pt x="2477540" y="3926058"/>
                  <a:pt x="2507847" y="3926057"/>
                  <a:pt x="2525676" y="3943885"/>
                </a:cubicBezTo>
                <a:cubicBezTo>
                  <a:pt x="2543505" y="3961714"/>
                  <a:pt x="2543504" y="3992022"/>
                  <a:pt x="2525674" y="4009852"/>
                </a:cubicBezTo>
                <a:cubicBezTo>
                  <a:pt x="2507845" y="4027681"/>
                  <a:pt x="2477538" y="4027681"/>
                  <a:pt x="2459709" y="4009852"/>
                </a:cubicBezTo>
                <a:close/>
                <a:moveTo>
                  <a:pt x="728331" y="2278479"/>
                </a:moveTo>
                <a:cubicBezTo>
                  <a:pt x="710502" y="2260650"/>
                  <a:pt x="710502" y="2230341"/>
                  <a:pt x="728331" y="2212513"/>
                </a:cubicBezTo>
                <a:cubicBezTo>
                  <a:pt x="746161" y="2194683"/>
                  <a:pt x="776469" y="2194683"/>
                  <a:pt x="794298" y="2212512"/>
                </a:cubicBezTo>
                <a:cubicBezTo>
                  <a:pt x="812127" y="2230341"/>
                  <a:pt x="812127" y="2260650"/>
                  <a:pt x="794298" y="2278479"/>
                </a:cubicBezTo>
                <a:cubicBezTo>
                  <a:pt x="776469" y="2296308"/>
                  <a:pt x="746160" y="2296308"/>
                  <a:pt x="728331" y="2278479"/>
                </a:cubicBezTo>
                <a:close/>
                <a:moveTo>
                  <a:pt x="872725" y="2424688"/>
                </a:moveTo>
                <a:cubicBezTo>
                  <a:pt x="854896" y="2406859"/>
                  <a:pt x="854896" y="2376551"/>
                  <a:pt x="872725" y="2358722"/>
                </a:cubicBezTo>
                <a:cubicBezTo>
                  <a:pt x="890554" y="2339109"/>
                  <a:pt x="920862" y="2339108"/>
                  <a:pt x="938691" y="2358721"/>
                </a:cubicBezTo>
                <a:cubicBezTo>
                  <a:pt x="956520" y="2376550"/>
                  <a:pt x="956520" y="2406859"/>
                  <a:pt x="938691" y="2424688"/>
                </a:cubicBezTo>
                <a:cubicBezTo>
                  <a:pt x="920862" y="2442517"/>
                  <a:pt x="890554" y="2442517"/>
                  <a:pt x="872725" y="2424688"/>
                </a:cubicBezTo>
                <a:close/>
                <a:moveTo>
                  <a:pt x="1154901" y="2716707"/>
                </a:moveTo>
                <a:cubicBezTo>
                  <a:pt x="1137072" y="2698878"/>
                  <a:pt x="1137072" y="2668570"/>
                  <a:pt x="1154901" y="2650741"/>
                </a:cubicBezTo>
                <a:cubicBezTo>
                  <a:pt x="1172731" y="2632911"/>
                  <a:pt x="1203039" y="2632911"/>
                  <a:pt x="1220868" y="2650740"/>
                </a:cubicBezTo>
                <a:cubicBezTo>
                  <a:pt x="1238697" y="2668569"/>
                  <a:pt x="1238697" y="2698878"/>
                  <a:pt x="1220868" y="2716707"/>
                </a:cubicBezTo>
                <a:cubicBezTo>
                  <a:pt x="1203039" y="2736320"/>
                  <a:pt x="1174514" y="2736320"/>
                  <a:pt x="1154901" y="2716707"/>
                </a:cubicBezTo>
                <a:close/>
                <a:moveTo>
                  <a:pt x="1010485" y="2572294"/>
                </a:moveTo>
                <a:cubicBezTo>
                  <a:pt x="992656" y="2554465"/>
                  <a:pt x="992655" y="2524156"/>
                  <a:pt x="1010484" y="2506327"/>
                </a:cubicBezTo>
                <a:cubicBezTo>
                  <a:pt x="1028314" y="2488498"/>
                  <a:pt x="1058622" y="2488498"/>
                  <a:pt x="1076451" y="2506327"/>
                </a:cubicBezTo>
                <a:cubicBezTo>
                  <a:pt x="1094280" y="2524156"/>
                  <a:pt x="1094280" y="2554464"/>
                  <a:pt x="1076451" y="2572294"/>
                </a:cubicBezTo>
                <a:cubicBezTo>
                  <a:pt x="1058622" y="2590122"/>
                  <a:pt x="1028314" y="2590123"/>
                  <a:pt x="1010485" y="2572294"/>
                </a:cubicBezTo>
                <a:close/>
                <a:moveTo>
                  <a:pt x="4610282" y="6172092"/>
                </a:moveTo>
                <a:cubicBezTo>
                  <a:pt x="4592453" y="6154263"/>
                  <a:pt x="4592453" y="6123954"/>
                  <a:pt x="4610282" y="6106126"/>
                </a:cubicBezTo>
                <a:cubicBezTo>
                  <a:pt x="4628112" y="6088296"/>
                  <a:pt x="4658420" y="6088296"/>
                  <a:pt x="4676249" y="6106125"/>
                </a:cubicBezTo>
                <a:cubicBezTo>
                  <a:pt x="4694078" y="6123954"/>
                  <a:pt x="4694078" y="6154263"/>
                  <a:pt x="4676249" y="6172092"/>
                </a:cubicBezTo>
                <a:cubicBezTo>
                  <a:pt x="4658420" y="6191705"/>
                  <a:pt x="4629895" y="6191705"/>
                  <a:pt x="4610282" y="6172092"/>
                </a:cubicBezTo>
                <a:close/>
                <a:moveTo>
                  <a:pt x="4465866" y="6027679"/>
                </a:moveTo>
                <a:cubicBezTo>
                  <a:pt x="4448037" y="6009850"/>
                  <a:pt x="4448037" y="5979542"/>
                  <a:pt x="4465866" y="5961713"/>
                </a:cubicBezTo>
                <a:cubicBezTo>
                  <a:pt x="4483695" y="5943883"/>
                  <a:pt x="4514004" y="5943883"/>
                  <a:pt x="4531833" y="5961712"/>
                </a:cubicBezTo>
                <a:cubicBezTo>
                  <a:pt x="4549662" y="5979541"/>
                  <a:pt x="4549662" y="6009850"/>
                  <a:pt x="4531833" y="6027679"/>
                </a:cubicBezTo>
                <a:cubicBezTo>
                  <a:pt x="4514004" y="6045508"/>
                  <a:pt x="4483695" y="6045508"/>
                  <a:pt x="4465866" y="6027679"/>
                </a:cubicBezTo>
                <a:close/>
                <a:moveTo>
                  <a:pt x="1167100" y="2982908"/>
                </a:moveTo>
                <a:cubicBezTo>
                  <a:pt x="1149271" y="2965079"/>
                  <a:pt x="1149271" y="2934770"/>
                  <a:pt x="1167100" y="2916942"/>
                </a:cubicBezTo>
                <a:cubicBezTo>
                  <a:pt x="1184929" y="2899113"/>
                  <a:pt x="1215237" y="2899113"/>
                  <a:pt x="1233066" y="2916942"/>
                </a:cubicBezTo>
                <a:cubicBezTo>
                  <a:pt x="1250895" y="2934771"/>
                  <a:pt x="1250896" y="2965079"/>
                  <a:pt x="1233067" y="2982908"/>
                </a:cubicBezTo>
                <a:cubicBezTo>
                  <a:pt x="1215238" y="3000737"/>
                  <a:pt x="1184929" y="3000737"/>
                  <a:pt x="1167100" y="2982908"/>
                </a:cubicBezTo>
                <a:close/>
                <a:moveTo>
                  <a:pt x="2891100" y="4706916"/>
                </a:moveTo>
                <a:cubicBezTo>
                  <a:pt x="2873270" y="4689085"/>
                  <a:pt x="2873270" y="4658777"/>
                  <a:pt x="2891098" y="4640948"/>
                </a:cubicBezTo>
                <a:cubicBezTo>
                  <a:pt x="2908927" y="4623119"/>
                  <a:pt x="2939236" y="4623119"/>
                  <a:pt x="2957066" y="4640949"/>
                </a:cubicBezTo>
                <a:cubicBezTo>
                  <a:pt x="2974896" y="4658779"/>
                  <a:pt x="2974897" y="4689088"/>
                  <a:pt x="2957068" y="4706917"/>
                </a:cubicBezTo>
                <a:cubicBezTo>
                  <a:pt x="2939239" y="4724746"/>
                  <a:pt x="2908930" y="4724746"/>
                  <a:pt x="2891100" y="4706916"/>
                </a:cubicBezTo>
                <a:close/>
                <a:moveTo>
                  <a:pt x="1455936" y="3273516"/>
                </a:moveTo>
                <a:cubicBezTo>
                  <a:pt x="1438107" y="3255687"/>
                  <a:pt x="1438107" y="3225379"/>
                  <a:pt x="1455936" y="3207550"/>
                </a:cubicBezTo>
                <a:cubicBezTo>
                  <a:pt x="1473765" y="3189721"/>
                  <a:pt x="1504073" y="3189721"/>
                  <a:pt x="1521902" y="3207550"/>
                </a:cubicBezTo>
                <a:cubicBezTo>
                  <a:pt x="1539731" y="3225379"/>
                  <a:pt x="1539731" y="3255688"/>
                  <a:pt x="1521902" y="3273517"/>
                </a:cubicBezTo>
                <a:cubicBezTo>
                  <a:pt x="1504073" y="3291345"/>
                  <a:pt x="1473765" y="3291345"/>
                  <a:pt x="1455936" y="3273516"/>
                </a:cubicBezTo>
                <a:close/>
                <a:moveTo>
                  <a:pt x="1311519" y="3129105"/>
                </a:moveTo>
                <a:cubicBezTo>
                  <a:pt x="1293691" y="3111275"/>
                  <a:pt x="1293691" y="3080967"/>
                  <a:pt x="1311518" y="3063138"/>
                </a:cubicBezTo>
                <a:cubicBezTo>
                  <a:pt x="1329347" y="3043525"/>
                  <a:pt x="1359657" y="3043525"/>
                  <a:pt x="1377486" y="3063138"/>
                </a:cubicBezTo>
                <a:cubicBezTo>
                  <a:pt x="1395315" y="3080967"/>
                  <a:pt x="1395316" y="3111276"/>
                  <a:pt x="1377487" y="3129105"/>
                </a:cubicBezTo>
                <a:cubicBezTo>
                  <a:pt x="1359658" y="3146934"/>
                  <a:pt x="1329348" y="3146934"/>
                  <a:pt x="1311519" y="3129105"/>
                </a:cubicBezTo>
                <a:close/>
                <a:moveTo>
                  <a:pt x="1600343" y="3419713"/>
                </a:moveTo>
                <a:cubicBezTo>
                  <a:pt x="1582514" y="3401884"/>
                  <a:pt x="1582514" y="3371576"/>
                  <a:pt x="1600343" y="3353747"/>
                </a:cubicBezTo>
                <a:cubicBezTo>
                  <a:pt x="1618172" y="3334134"/>
                  <a:pt x="1648480" y="3334134"/>
                  <a:pt x="1666309" y="3353747"/>
                </a:cubicBezTo>
                <a:cubicBezTo>
                  <a:pt x="1684138" y="3371576"/>
                  <a:pt x="1684138" y="3401884"/>
                  <a:pt x="1666309" y="3419713"/>
                </a:cubicBezTo>
                <a:cubicBezTo>
                  <a:pt x="1648480" y="3437542"/>
                  <a:pt x="1618172" y="3437542"/>
                  <a:pt x="1600343" y="3419713"/>
                </a:cubicBezTo>
                <a:close/>
                <a:moveTo>
                  <a:pt x="3324346" y="5143722"/>
                </a:moveTo>
                <a:cubicBezTo>
                  <a:pt x="3306517" y="5125893"/>
                  <a:pt x="3306516" y="5095585"/>
                  <a:pt x="3324345" y="5077756"/>
                </a:cubicBezTo>
                <a:cubicBezTo>
                  <a:pt x="3342175" y="5058143"/>
                  <a:pt x="3372483" y="5058143"/>
                  <a:pt x="3390312" y="5077756"/>
                </a:cubicBezTo>
                <a:cubicBezTo>
                  <a:pt x="3408141" y="5095585"/>
                  <a:pt x="3408141" y="5125893"/>
                  <a:pt x="3390312" y="5143722"/>
                </a:cubicBezTo>
                <a:cubicBezTo>
                  <a:pt x="3372483" y="5161551"/>
                  <a:pt x="3342175" y="5161551"/>
                  <a:pt x="3324346" y="5143722"/>
                </a:cubicBezTo>
                <a:close/>
                <a:moveTo>
                  <a:pt x="1744752" y="3564129"/>
                </a:moveTo>
                <a:cubicBezTo>
                  <a:pt x="1726923" y="3546300"/>
                  <a:pt x="1726923" y="3515992"/>
                  <a:pt x="1744752" y="3498163"/>
                </a:cubicBezTo>
                <a:cubicBezTo>
                  <a:pt x="1762581" y="3480334"/>
                  <a:pt x="1792889" y="3480334"/>
                  <a:pt x="1810718" y="3498163"/>
                </a:cubicBezTo>
                <a:cubicBezTo>
                  <a:pt x="1828547" y="3515992"/>
                  <a:pt x="1828547" y="3546300"/>
                  <a:pt x="1810718" y="3564129"/>
                </a:cubicBezTo>
                <a:cubicBezTo>
                  <a:pt x="1792889" y="3581958"/>
                  <a:pt x="1762581" y="3581958"/>
                  <a:pt x="1744752" y="3564129"/>
                </a:cubicBezTo>
                <a:close/>
                <a:moveTo>
                  <a:pt x="13371" y="1832752"/>
                </a:moveTo>
                <a:cubicBezTo>
                  <a:pt x="-4458" y="1814923"/>
                  <a:pt x="-4457" y="1784615"/>
                  <a:pt x="13372" y="1766786"/>
                </a:cubicBezTo>
                <a:cubicBezTo>
                  <a:pt x="31201" y="1748957"/>
                  <a:pt x="61509" y="1748957"/>
                  <a:pt x="79338" y="1766786"/>
                </a:cubicBezTo>
                <a:cubicBezTo>
                  <a:pt x="97167" y="1784615"/>
                  <a:pt x="97167" y="1814924"/>
                  <a:pt x="79338" y="1832753"/>
                </a:cubicBezTo>
                <a:cubicBezTo>
                  <a:pt x="61509" y="1850582"/>
                  <a:pt x="31200" y="1850581"/>
                  <a:pt x="13371" y="1832752"/>
                </a:cubicBezTo>
                <a:close/>
                <a:moveTo>
                  <a:pt x="3468754" y="5288138"/>
                </a:moveTo>
                <a:cubicBezTo>
                  <a:pt x="3450925" y="5270309"/>
                  <a:pt x="3450925" y="5240000"/>
                  <a:pt x="3468754" y="5222171"/>
                </a:cubicBezTo>
                <a:cubicBezTo>
                  <a:pt x="3486583" y="5204342"/>
                  <a:pt x="3516891" y="5204342"/>
                  <a:pt x="3534720" y="5222171"/>
                </a:cubicBezTo>
                <a:cubicBezTo>
                  <a:pt x="3552549" y="5240000"/>
                  <a:pt x="3552549" y="5270309"/>
                  <a:pt x="3534720" y="5288137"/>
                </a:cubicBezTo>
                <a:cubicBezTo>
                  <a:pt x="3516891" y="5305966"/>
                  <a:pt x="3486583" y="5305967"/>
                  <a:pt x="3468754" y="5288138"/>
                </a:cubicBezTo>
                <a:close/>
                <a:moveTo>
                  <a:pt x="2324239" y="4145351"/>
                </a:moveTo>
                <a:cubicBezTo>
                  <a:pt x="2306410" y="4127522"/>
                  <a:pt x="2306411" y="4097215"/>
                  <a:pt x="2324240" y="4079386"/>
                </a:cubicBezTo>
                <a:cubicBezTo>
                  <a:pt x="2342069" y="4061557"/>
                  <a:pt x="2370595" y="4061557"/>
                  <a:pt x="2390206" y="4079385"/>
                </a:cubicBezTo>
                <a:cubicBezTo>
                  <a:pt x="2408034" y="4097213"/>
                  <a:pt x="2408034" y="4127521"/>
                  <a:pt x="2390205" y="4145350"/>
                </a:cubicBezTo>
                <a:cubicBezTo>
                  <a:pt x="2372376" y="4163179"/>
                  <a:pt x="2342067" y="4163179"/>
                  <a:pt x="2324239" y="4145351"/>
                </a:cubicBezTo>
                <a:close/>
                <a:moveTo>
                  <a:pt x="592861" y="2413977"/>
                </a:moveTo>
                <a:cubicBezTo>
                  <a:pt x="575032" y="2396148"/>
                  <a:pt x="575032" y="2365840"/>
                  <a:pt x="592861" y="2348011"/>
                </a:cubicBezTo>
                <a:cubicBezTo>
                  <a:pt x="610690" y="2330182"/>
                  <a:pt x="639217" y="2330182"/>
                  <a:pt x="658827" y="2348011"/>
                </a:cubicBezTo>
                <a:cubicBezTo>
                  <a:pt x="676656" y="2365840"/>
                  <a:pt x="676657" y="2396148"/>
                  <a:pt x="658828" y="2413977"/>
                </a:cubicBezTo>
                <a:cubicBezTo>
                  <a:pt x="640999" y="2431806"/>
                  <a:pt x="610690" y="2431806"/>
                  <a:pt x="592861" y="2413977"/>
                </a:cubicBezTo>
                <a:close/>
                <a:moveTo>
                  <a:pt x="2179814" y="4000938"/>
                </a:moveTo>
                <a:cubicBezTo>
                  <a:pt x="2161985" y="3983109"/>
                  <a:pt x="2161985" y="3952800"/>
                  <a:pt x="2179814" y="3934971"/>
                </a:cubicBezTo>
                <a:cubicBezTo>
                  <a:pt x="2197643" y="3915359"/>
                  <a:pt x="2226170" y="3915359"/>
                  <a:pt x="2245781" y="3934971"/>
                </a:cubicBezTo>
                <a:cubicBezTo>
                  <a:pt x="2263610" y="3952800"/>
                  <a:pt x="2263610" y="3983109"/>
                  <a:pt x="2245781" y="4000938"/>
                </a:cubicBezTo>
                <a:cubicBezTo>
                  <a:pt x="2227952" y="4018767"/>
                  <a:pt x="2197643" y="4018767"/>
                  <a:pt x="2179814" y="4000938"/>
                </a:cubicBezTo>
                <a:close/>
                <a:moveTo>
                  <a:pt x="448434" y="2269561"/>
                </a:moveTo>
                <a:cubicBezTo>
                  <a:pt x="430605" y="2251732"/>
                  <a:pt x="430605" y="2221424"/>
                  <a:pt x="448434" y="2203595"/>
                </a:cubicBezTo>
                <a:cubicBezTo>
                  <a:pt x="466263" y="2183982"/>
                  <a:pt x="494789" y="2183982"/>
                  <a:pt x="514400" y="2203595"/>
                </a:cubicBezTo>
                <a:cubicBezTo>
                  <a:pt x="532229" y="2221424"/>
                  <a:pt x="532229" y="2251732"/>
                  <a:pt x="514400" y="2269561"/>
                </a:cubicBezTo>
                <a:cubicBezTo>
                  <a:pt x="496571" y="2287390"/>
                  <a:pt x="466263" y="2287390"/>
                  <a:pt x="448434" y="2269561"/>
                </a:cubicBezTo>
                <a:close/>
                <a:moveTo>
                  <a:pt x="2033612" y="3854742"/>
                </a:moveTo>
                <a:cubicBezTo>
                  <a:pt x="2015783" y="3836913"/>
                  <a:pt x="2015783" y="3806604"/>
                  <a:pt x="2033612" y="3788775"/>
                </a:cubicBezTo>
                <a:cubicBezTo>
                  <a:pt x="2053223" y="3770946"/>
                  <a:pt x="2081749" y="3770947"/>
                  <a:pt x="2099578" y="3788776"/>
                </a:cubicBezTo>
                <a:cubicBezTo>
                  <a:pt x="2117407" y="3806605"/>
                  <a:pt x="2117407" y="3836913"/>
                  <a:pt x="2099578" y="3854742"/>
                </a:cubicBezTo>
                <a:cubicBezTo>
                  <a:pt x="2081749" y="3872571"/>
                  <a:pt x="2051441" y="3872571"/>
                  <a:pt x="2033612" y="3854742"/>
                </a:cubicBezTo>
                <a:close/>
                <a:moveTo>
                  <a:pt x="302231" y="2123365"/>
                </a:moveTo>
                <a:cubicBezTo>
                  <a:pt x="284402" y="2105536"/>
                  <a:pt x="284403" y="2075228"/>
                  <a:pt x="302231" y="2057399"/>
                </a:cubicBezTo>
                <a:cubicBezTo>
                  <a:pt x="321842" y="2039570"/>
                  <a:pt x="350369" y="2039570"/>
                  <a:pt x="368198" y="2057399"/>
                </a:cubicBezTo>
                <a:cubicBezTo>
                  <a:pt x="386027" y="2075228"/>
                  <a:pt x="386027" y="2105536"/>
                  <a:pt x="368198" y="2123365"/>
                </a:cubicBezTo>
                <a:cubicBezTo>
                  <a:pt x="350369" y="2141194"/>
                  <a:pt x="320060" y="2141194"/>
                  <a:pt x="302231" y="2123365"/>
                </a:cubicBezTo>
                <a:close/>
                <a:moveTo>
                  <a:pt x="1889175" y="3710327"/>
                </a:moveTo>
                <a:cubicBezTo>
                  <a:pt x="1871346" y="3692498"/>
                  <a:pt x="1871346" y="3662190"/>
                  <a:pt x="1889175" y="3644361"/>
                </a:cubicBezTo>
                <a:cubicBezTo>
                  <a:pt x="1908786" y="3624748"/>
                  <a:pt x="1937312" y="3624748"/>
                  <a:pt x="1955141" y="3644361"/>
                </a:cubicBezTo>
                <a:cubicBezTo>
                  <a:pt x="1972970" y="3662190"/>
                  <a:pt x="1972970" y="3692498"/>
                  <a:pt x="1955141" y="3710327"/>
                </a:cubicBezTo>
                <a:cubicBezTo>
                  <a:pt x="1937312" y="3728156"/>
                  <a:pt x="1907004" y="3728156"/>
                  <a:pt x="1889175" y="3710327"/>
                </a:cubicBezTo>
                <a:close/>
                <a:moveTo>
                  <a:pt x="157794" y="1978950"/>
                </a:moveTo>
                <a:cubicBezTo>
                  <a:pt x="139965" y="1961122"/>
                  <a:pt x="139965" y="1930813"/>
                  <a:pt x="157794" y="1912984"/>
                </a:cubicBezTo>
                <a:cubicBezTo>
                  <a:pt x="177405" y="1893371"/>
                  <a:pt x="205931" y="1893371"/>
                  <a:pt x="223761" y="1912984"/>
                </a:cubicBezTo>
                <a:cubicBezTo>
                  <a:pt x="241590" y="1930813"/>
                  <a:pt x="241590" y="1961122"/>
                  <a:pt x="223761" y="1978951"/>
                </a:cubicBezTo>
                <a:cubicBezTo>
                  <a:pt x="205932" y="1996780"/>
                  <a:pt x="175623" y="1996779"/>
                  <a:pt x="157794" y="1978950"/>
                </a:cubicBezTo>
                <a:close/>
                <a:moveTo>
                  <a:pt x="3613176" y="5434335"/>
                </a:moveTo>
                <a:cubicBezTo>
                  <a:pt x="3595347" y="5416506"/>
                  <a:pt x="3595347" y="5386198"/>
                  <a:pt x="3613176" y="5368369"/>
                </a:cubicBezTo>
                <a:cubicBezTo>
                  <a:pt x="3632787" y="5348756"/>
                  <a:pt x="3661314" y="5348756"/>
                  <a:pt x="3679143" y="5368369"/>
                </a:cubicBezTo>
                <a:cubicBezTo>
                  <a:pt x="3696971" y="5386198"/>
                  <a:pt x="3696971" y="5416506"/>
                  <a:pt x="3679142" y="5434335"/>
                </a:cubicBezTo>
                <a:cubicBezTo>
                  <a:pt x="3661313" y="5452164"/>
                  <a:pt x="3631005" y="5452164"/>
                  <a:pt x="3613176" y="5434335"/>
                </a:cubicBezTo>
                <a:close/>
                <a:moveTo>
                  <a:pt x="2468650" y="4291548"/>
                </a:moveTo>
                <a:cubicBezTo>
                  <a:pt x="2450821" y="4273720"/>
                  <a:pt x="2450821" y="4243411"/>
                  <a:pt x="2468650" y="4225582"/>
                </a:cubicBezTo>
                <a:cubicBezTo>
                  <a:pt x="2486480" y="4205970"/>
                  <a:pt x="2516787" y="4205969"/>
                  <a:pt x="2534616" y="4225582"/>
                </a:cubicBezTo>
                <a:cubicBezTo>
                  <a:pt x="2552444" y="4243410"/>
                  <a:pt x="2552443" y="4273717"/>
                  <a:pt x="2534614" y="4291546"/>
                </a:cubicBezTo>
                <a:cubicBezTo>
                  <a:pt x="2516785" y="4309375"/>
                  <a:pt x="2486478" y="4309376"/>
                  <a:pt x="2468650" y="4291548"/>
                </a:cubicBezTo>
                <a:close/>
                <a:moveTo>
                  <a:pt x="737277" y="2560179"/>
                </a:moveTo>
                <a:cubicBezTo>
                  <a:pt x="719448" y="2542350"/>
                  <a:pt x="719448" y="2512042"/>
                  <a:pt x="737277" y="2494213"/>
                </a:cubicBezTo>
                <a:cubicBezTo>
                  <a:pt x="755106" y="2474600"/>
                  <a:pt x="785414" y="2474600"/>
                  <a:pt x="803243" y="2494213"/>
                </a:cubicBezTo>
                <a:cubicBezTo>
                  <a:pt x="821072" y="2512042"/>
                  <a:pt x="821073" y="2542350"/>
                  <a:pt x="803244" y="2560179"/>
                </a:cubicBezTo>
                <a:cubicBezTo>
                  <a:pt x="785415" y="2578008"/>
                  <a:pt x="755106" y="2578008"/>
                  <a:pt x="737277" y="2560179"/>
                </a:cubicBezTo>
                <a:close/>
                <a:moveTo>
                  <a:pt x="2613082" y="4435997"/>
                </a:moveTo>
                <a:cubicBezTo>
                  <a:pt x="2595254" y="4418169"/>
                  <a:pt x="2595255" y="4387861"/>
                  <a:pt x="2613084" y="4370033"/>
                </a:cubicBezTo>
                <a:cubicBezTo>
                  <a:pt x="2630913" y="4352204"/>
                  <a:pt x="2661220" y="4352203"/>
                  <a:pt x="2679048" y="4370031"/>
                </a:cubicBezTo>
                <a:cubicBezTo>
                  <a:pt x="2696877" y="4387860"/>
                  <a:pt x="2696877" y="4418168"/>
                  <a:pt x="2679048" y="4435997"/>
                </a:cubicBezTo>
                <a:cubicBezTo>
                  <a:pt x="2661219" y="4453826"/>
                  <a:pt x="2630911" y="4453826"/>
                  <a:pt x="2613082" y="4435997"/>
                </a:cubicBezTo>
                <a:close/>
                <a:moveTo>
                  <a:pt x="881715" y="2704634"/>
                </a:moveTo>
                <a:cubicBezTo>
                  <a:pt x="863886" y="2686805"/>
                  <a:pt x="863886" y="2656497"/>
                  <a:pt x="881715" y="2638668"/>
                </a:cubicBezTo>
                <a:cubicBezTo>
                  <a:pt x="899544" y="2620839"/>
                  <a:pt x="929852" y="2620839"/>
                  <a:pt x="947681" y="2638668"/>
                </a:cubicBezTo>
                <a:cubicBezTo>
                  <a:pt x="965510" y="2656497"/>
                  <a:pt x="965510" y="2686805"/>
                  <a:pt x="947681" y="2704634"/>
                </a:cubicBezTo>
                <a:cubicBezTo>
                  <a:pt x="929852" y="2722463"/>
                  <a:pt x="899544" y="2722463"/>
                  <a:pt x="881715" y="2704634"/>
                </a:cubicBezTo>
                <a:close/>
                <a:moveTo>
                  <a:pt x="4337099" y="6160020"/>
                </a:moveTo>
                <a:cubicBezTo>
                  <a:pt x="4319270" y="6142191"/>
                  <a:pt x="4319270" y="6111883"/>
                  <a:pt x="4337099" y="6094053"/>
                </a:cubicBezTo>
                <a:cubicBezTo>
                  <a:pt x="4354928" y="6076225"/>
                  <a:pt x="4385236" y="6076225"/>
                  <a:pt x="4403065" y="6094054"/>
                </a:cubicBezTo>
                <a:cubicBezTo>
                  <a:pt x="4420894" y="6111883"/>
                  <a:pt x="4420894" y="6142191"/>
                  <a:pt x="4403065" y="6160020"/>
                </a:cubicBezTo>
                <a:cubicBezTo>
                  <a:pt x="4385236" y="6177849"/>
                  <a:pt x="4354928" y="6177849"/>
                  <a:pt x="4337099" y="6160020"/>
                </a:cubicBezTo>
                <a:close/>
                <a:moveTo>
                  <a:pt x="2750770" y="4583571"/>
                </a:moveTo>
                <a:cubicBezTo>
                  <a:pt x="2732943" y="4565744"/>
                  <a:pt x="2732945" y="4535437"/>
                  <a:pt x="2750774" y="4517608"/>
                </a:cubicBezTo>
                <a:cubicBezTo>
                  <a:pt x="2768603" y="4499779"/>
                  <a:pt x="2798909" y="4499778"/>
                  <a:pt x="2816736" y="4517604"/>
                </a:cubicBezTo>
                <a:cubicBezTo>
                  <a:pt x="2834559" y="4535428"/>
                  <a:pt x="2834561" y="4565738"/>
                  <a:pt x="2816732" y="4583567"/>
                </a:cubicBezTo>
                <a:cubicBezTo>
                  <a:pt x="2798903" y="4603179"/>
                  <a:pt x="2768593" y="4603178"/>
                  <a:pt x="2750770" y="4583571"/>
                </a:cubicBezTo>
                <a:close/>
                <a:moveTo>
                  <a:pt x="1019402" y="2852208"/>
                </a:moveTo>
                <a:cubicBezTo>
                  <a:pt x="1001573" y="2834379"/>
                  <a:pt x="1001573" y="2804070"/>
                  <a:pt x="1019402" y="2786241"/>
                </a:cubicBezTo>
                <a:cubicBezTo>
                  <a:pt x="1037231" y="2768412"/>
                  <a:pt x="1067540" y="2768412"/>
                  <a:pt x="1085369" y="2786241"/>
                </a:cubicBezTo>
                <a:cubicBezTo>
                  <a:pt x="1103198" y="2804070"/>
                  <a:pt x="1103198" y="2834379"/>
                  <a:pt x="1085369" y="2852208"/>
                </a:cubicBezTo>
                <a:cubicBezTo>
                  <a:pt x="1067540" y="2871820"/>
                  <a:pt x="1037232" y="2871820"/>
                  <a:pt x="1019402" y="2852208"/>
                </a:cubicBezTo>
                <a:close/>
                <a:moveTo>
                  <a:pt x="4474783" y="6307592"/>
                </a:moveTo>
                <a:cubicBezTo>
                  <a:pt x="4456954" y="6289763"/>
                  <a:pt x="4456954" y="6259455"/>
                  <a:pt x="4474783" y="6241626"/>
                </a:cubicBezTo>
                <a:cubicBezTo>
                  <a:pt x="4492612" y="6223797"/>
                  <a:pt x="4522921" y="6223797"/>
                  <a:pt x="4540750" y="6241626"/>
                </a:cubicBezTo>
                <a:cubicBezTo>
                  <a:pt x="4558579" y="6259455"/>
                  <a:pt x="4558578" y="6289763"/>
                  <a:pt x="4540749" y="6307592"/>
                </a:cubicBezTo>
                <a:cubicBezTo>
                  <a:pt x="4522921" y="6327205"/>
                  <a:pt x="4492612" y="6327205"/>
                  <a:pt x="4474783" y="6307592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19" name="Picture Placeholder 2">
            <a:extLst>
              <a:ext uri="{FF2B5EF4-FFF2-40B4-BE49-F238E27FC236}">
                <a16:creationId xmlns:a16="http://schemas.microsoft.com/office/drawing/2014/main" id="{B7A6AB5B-2FFD-442D-9AE7-8B847879D70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904853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0" name="Picture Placeholder 2">
            <a:extLst>
              <a:ext uri="{FF2B5EF4-FFF2-40B4-BE49-F238E27FC236}">
                <a16:creationId xmlns:a16="http://schemas.microsoft.com/office/drawing/2014/main" id="{51DA3AFC-6F92-49EE-932C-F36D95A45D07}"/>
              </a:ext>
            </a:extLst>
          </p:cNvPr>
          <p:cNvSpPr>
            <a:spLocks noGrp="1"/>
          </p:cNvSpPr>
          <p:nvPr>
            <p:ph type="pic" idx="15" hasCustomPrompt="1"/>
          </p:nvPr>
        </p:nvSpPr>
        <p:spPr>
          <a:xfrm>
            <a:off x="4193017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1" name="Picture Placeholder 2">
            <a:extLst>
              <a:ext uri="{FF2B5EF4-FFF2-40B4-BE49-F238E27FC236}">
                <a16:creationId xmlns:a16="http://schemas.microsoft.com/office/drawing/2014/main" id="{A5D22C71-D14C-45D3-BBE5-B8A2C74E2CC4}"/>
              </a:ext>
            </a:extLst>
          </p:cNvPr>
          <p:cNvSpPr>
            <a:spLocks noGrp="1"/>
          </p:cNvSpPr>
          <p:nvPr>
            <p:ph type="pic" idx="16" hasCustomPrompt="1"/>
          </p:nvPr>
        </p:nvSpPr>
        <p:spPr>
          <a:xfrm>
            <a:off x="904853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2" name="Picture Placeholder 2">
            <a:extLst>
              <a:ext uri="{FF2B5EF4-FFF2-40B4-BE49-F238E27FC236}">
                <a16:creationId xmlns:a16="http://schemas.microsoft.com/office/drawing/2014/main" id="{13A628DB-766A-4967-A7DD-C4EECF7D9386}"/>
              </a:ext>
            </a:extLst>
          </p:cNvPr>
          <p:cNvSpPr>
            <a:spLocks noGrp="1"/>
          </p:cNvSpPr>
          <p:nvPr>
            <p:ph type="pic" idx="17" hasCustomPrompt="1"/>
          </p:nvPr>
        </p:nvSpPr>
        <p:spPr>
          <a:xfrm>
            <a:off x="6149181" y="170147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3" name="Picture Placeholder 2">
            <a:extLst>
              <a:ext uri="{FF2B5EF4-FFF2-40B4-BE49-F238E27FC236}">
                <a16:creationId xmlns:a16="http://schemas.microsoft.com/office/drawing/2014/main" id="{84589F0B-85E0-40E1-A7C2-342858208697}"/>
              </a:ext>
            </a:extLst>
          </p:cNvPr>
          <p:cNvSpPr>
            <a:spLocks noGrp="1"/>
          </p:cNvSpPr>
          <p:nvPr>
            <p:ph type="pic" idx="18" hasCustomPrompt="1"/>
          </p:nvPr>
        </p:nvSpPr>
        <p:spPr>
          <a:xfrm>
            <a:off x="9437344" y="3201685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4" name="Picture Placeholder 2">
            <a:extLst>
              <a:ext uri="{FF2B5EF4-FFF2-40B4-BE49-F238E27FC236}">
                <a16:creationId xmlns:a16="http://schemas.microsoft.com/office/drawing/2014/main" id="{BAB86787-7F94-4DD9-AC85-4C59E0F066D8}"/>
              </a:ext>
            </a:extLst>
          </p:cNvPr>
          <p:cNvSpPr>
            <a:spLocks noGrp="1"/>
          </p:cNvSpPr>
          <p:nvPr>
            <p:ph type="pic" idx="19" hasCustomPrompt="1"/>
          </p:nvPr>
        </p:nvSpPr>
        <p:spPr>
          <a:xfrm>
            <a:off x="6149181" y="4730760"/>
            <a:ext cx="1872000" cy="1440000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</a:t>
            </a:r>
            <a:endParaRPr lang="ko-KR" altLang="en-US" dirty="0"/>
          </a:p>
        </p:txBody>
      </p:sp>
      <p:sp>
        <p:nvSpPr>
          <p:cNvPr id="25" name="Rectangle 11">
            <a:extLst>
              <a:ext uri="{FF2B5EF4-FFF2-40B4-BE49-F238E27FC236}">
                <a16:creationId xmlns:a16="http://schemas.microsoft.com/office/drawing/2014/main" id="{3000FDC6-4013-402A-ACD9-956A7786A7C0}"/>
              </a:ext>
            </a:extLst>
          </p:cNvPr>
          <p:cNvSpPr/>
          <p:nvPr userDrawn="1"/>
        </p:nvSpPr>
        <p:spPr>
          <a:xfrm>
            <a:off x="2861017" y="1701470"/>
            <a:ext cx="3204000" cy="1440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6" name="Rectangle 12">
            <a:extLst>
              <a:ext uri="{FF2B5EF4-FFF2-40B4-BE49-F238E27FC236}">
                <a16:creationId xmlns:a16="http://schemas.microsoft.com/office/drawing/2014/main" id="{8CF4F68F-AE23-42BB-96AD-8C04D5A1962B}"/>
              </a:ext>
            </a:extLst>
          </p:cNvPr>
          <p:cNvSpPr/>
          <p:nvPr userDrawn="1"/>
        </p:nvSpPr>
        <p:spPr>
          <a:xfrm>
            <a:off x="8105344" y="1701470"/>
            <a:ext cx="3204000" cy="1440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7" name="Rectangle 13">
            <a:extLst>
              <a:ext uri="{FF2B5EF4-FFF2-40B4-BE49-F238E27FC236}">
                <a16:creationId xmlns:a16="http://schemas.microsoft.com/office/drawing/2014/main" id="{89EB8322-3A4C-4D7A-AA87-1CF7993F303A}"/>
              </a:ext>
            </a:extLst>
          </p:cNvPr>
          <p:cNvSpPr/>
          <p:nvPr userDrawn="1"/>
        </p:nvSpPr>
        <p:spPr>
          <a:xfrm>
            <a:off x="6149181" y="3201685"/>
            <a:ext cx="3204000" cy="1440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8" name="Rectangle 14">
            <a:extLst>
              <a:ext uri="{FF2B5EF4-FFF2-40B4-BE49-F238E27FC236}">
                <a16:creationId xmlns:a16="http://schemas.microsoft.com/office/drawing/2014/main" id="{E2239498-A1C7-45DF-A3B0-3EF70193C35E}"/>
              </a:ext>
            </a:extLst>
          </p:cNvPr>
          <p:cNvSpPr/>
          <p:nvPr userDrawn="1"/>
        </p:nvSpPr>
        <p:spPr>
          <a:xfrm>
            <a:off x="904853" y="3201685"/>
            <a:ext cx="3204000" cy="1440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id="{4A04A648-4BBE-4C1E-B7D8-FA317CA65645}"/>
              </a:ext>
            </a:extLst>
          </p:cNvPr>
          <p:cNvSpPr/>
          <p:nvPr userDrawn="1"/>
        </p:nvSpPr>
        <p:spPr>
          <a:xfrm>
            <a:off x="8105344" y="4730760"/>
            <a:ext cx="3204000" cy="144000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  <p:sp>
        <p:nvSpPr>
          <p:cNvPr id="30" name="Rectangle 16">
            <a:extLst>
              <a:ext uri="{FF2B5EF4-FFF2-40B4-BE49-F238E27FC236}">
                <a16:creationId xmlns:a16="http://schemas.microsoft.com/office/drawing/2014/main" id="{7C949D7B-991A-46B7-8321-FA7A64C33D1E}"/>
              </a:ext>
            </a:extLst>
          </p:cNvPr>
          <p:cNvSpPr/>
          <p:nvPr userDrawn="1"/>
        </p:nvSpPr>
        <p:spPr>
          <a:xfrm>
            <a:off x="2861017" y="4730760"/>
            <a:ext cx="3204000" cy="1440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Image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E66A9ECC-0E5A-4F8D-8B32-1A09FCA3A515}"/>
              </a:ext>
            </a:extLst>
          </p:cNvPr>
          <p:cNvSpPr/>
          <p:nvPr userDrawn="1"/>
        </p:nvSpPr>
        <p:spPr>
          <a:xfrm>
            <a:off x="0" y="2253343"/>
            <a:ext cx="12192000" cy="2351314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099F7777-80AB-45AD-A4AD-DC177125BA0A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1088571" y="1580606"/>
            <a:ext cx="9945150" cy="3696788"/>
          </a:xfrm>
          <a:custGeom>
            <a:avLst/>
            <a:gdLst>
              <a:gd name="connsiteX0" fmla="*/ 8797786 w 9945150"/>
              <a:gd name="connsiteY0" fmla="*/ 343988 h 3696788"/>
              <a:gd name="connsiteX1" fmla="*/ 9945150 w 9945150"/>
              <a:gd name="connsiteY1" fmla="*/ 343988 h 3696788"/>
              <a:gd name="connsiteX2" fmla="*/ 8854411 w 9945150"/>
              <a:gd name="connsiteY2" fmla="*/ 3696788 h 3696788"/>
              <a:gd name="connsiteX3" fmla="*/ 7707047 w 9945150"/>
              <a:gd name="connsiteY3" fmla="*/ 3696788 h 3696788"/>
              <a:gd name="connsiteX4" fmla="*/ 6228770 w 9945150"/>
              <a:gd name="connsiteY4" fmla="*/ 343988 h 3696788"/>
              <a:gd name="connsiteX5" fmla="*/ 7376134 w 9945150"/>
              <a:gd name="connsiteY5" fmla="*/ 343988 h 3696788"/>
              <a:gd name="connsiteX6" fmla="*/ 6285395 w 9945150"/>
              <a:gd name="connsiteY6" fmla="*/ 3696788 h 3696788"/>
              <a:gd name="connsiteX7" fmla="*/ 5138031 w 9945150"/>
              <a:gd name="connsiteY7" fmla="*/ 3696788 h 3696788"/>
              <a:gd name="connsiteX8" fmla="*/ 3659754 w 9945150"/>
              <a:gd name="connsiteY8" fmla="*/ 343988 h 3696788"/>
              <a:gd name="connsiteX9" fmla="*/ 4807118 w 9945150"/>
              <a:gd name="connsiteY9" fmla="*/ 343988 h 3696788"/>
              <a:gd name="connsiteX10" fmla="*/ 3716379 w 9945150"/>
              <a:gd name="connsiteY10" fmla="*/ 3696788 h 3696788"/>
              <a:gd name="connsiteX11" fmla="*/ 2569016 w 9945150"/>
              <a:gd name="connsiteY11" fmla="*/ 3696788 h 3696788"/>
              <a:gd name="connsiteX12" fmla="*/ 1090739 w 9945150"/>
              <a:gd name="connsiteY12" fmla="*/ 343988 h 3696788"/>
              <a:gd name="connsiteX13" fmla="*/ 2238103 w 9945150"/>
              <a:gd name="connsiteY13" fmla="*/ 343988 h 3696788"/>
              <a:gd name="connsiteX14" fmla="*/ 1147364 w 9945150"/>
              <a:gd name="connsiteY14" fmla="*/ 3696788 h 3696788"/>
              <a:gd name="connsiteX15" fmla="*/ 0 w 9945150"/>
              <a:gd name="connsiteY15" fmla="*/ 3696788 h 3696788"/>
              <a:gd name="connsiteX16" fmla="*/ 7635204 w 9945150"/>
              <a:gd name="connsiteY16" fmla="*/ 0 h 3696788"/>
              <a:gd name="connsiteX17" fmla="*/ 8782568 w 9945150"/>
              <a:gd name="connsiteY17" fmla="*/ 0 h 3696788"/>
              <a:gd name="connsiteX18" fmla="*/ 7691829 w 9945150"/>
              <a:gd name="connsiteY18" fmla="*/ 3352800 h 3696788"/>
              <a:gd name="connsiteX19" fmla="*/ 6544465 w 9945150"/>
              <a:gd name="connsiteY19" fmla="*/ 3352800 h 3696788"/>
              <a:gd name="connsiteX20" fmla="*/ 5066188 w 9945150"/>
              <a:gd name="connsiteY20" fmla="*/ 0 h 3696788"/>
              <a:gd name="connsiteX21" fmla="*/ 6213552 w 9945150"/>
              <a:gd name="connsiteY21" fmla="*/ 0 h 3696788"/>
              <a:gd name="connsiteX22" fmla="*/ 5122813 w 9945150"/>
              <a:gd name="connsiteY22" fmla="*/ 3352800 h 3696788"/>
              <a:gd name="connsiteX23" fmla="*/ 3975449 w 9945150"/>
              <a:gd name="connsiteY23" fmla="*/ 3352800 h 3696788"/>
              <a:gd name="connsiteX24" fmla="*/ 2497173 w 9945150"/>
              <a:gd name="connsiteY24" fmla="*/ 0 h 3696788"/>
              <a:gd name="connsiteX25" fmla="*/ 3644536 w 9945150"/>
              <a:gd name="connsiteY25" fmla="*/ 0 h 3696788"/>
              <a:gd name="connsiteX26" fmla="*/ 2553798 w 9945150"/>
              <a:gd name="connsiteY26" fmla="*/ 3352800 h 3696788"/>
              <a:gd name="connsiteX27" fmla="*/ 1406434 w 9945150"/>
              <a:gd name="connsiteY27" fmla="*/ 3352800 h 36967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9945150" h="3696788">
                <a:moveTo>
                  <a:pt x="8797786" y="343988"/>
                </a:moveTo>
                <a:lnTo>
                  <a:pt x="9945150" y="343988"/>
                </a:lnTo>
                <a:lnTo>
                  <a:pt x="8854411" y="3696788"/>
                </a:lnTo>
                <a:lnTo>
                  <a:pt x="7707047" y="3696788"/>
                </a:lnTo>
                <a:close/>
                <a:moveTo>
                  <a:pt x="6228770" y="343988"/>
                </a:moveTo>
                <a:lnTo>
                  <a:pt x="7376134" y="343988"/>
                </a:lnTo>
                <a:lnTo>
                  <a:pt x="6285395" y="3696788"/>
                </a:lnTo>
                <a:lnTo>
                  <a:pt x="5138031" y="3696788"/>
                </a:lnTo>
                <a:close/>
                <a:moveTo>
                  <a:pt x="3659754" y="343988"/>
                </a:moveTo>
                <a:lnTo>
                  <a:pt x="4807118" y="343988"/>
                </a:lnTo>
                <a:lnTo>
                  <a:pt x="3716379" y="3696788"/>
                </a:lnTo>
                <a:lnTo>
                  <a:pt x="2569016" y="3696788"/>
                </a:lnTo>
                <a:close/>
                <a:moveTo>
                  <a:pt x="1090739" y="343988"/>
                </a:moveTo>
                <a:lnTo>
                  <a:pt x="2238103" y="343988"/>
                </a:lnTo>
                <a:lnTo>
                  <a:pt x="1147364" y="3696788"/>
                </a:lnTo>
                <a:lnTo>
                  <a:pt x="0" y="3696788"/>
                </a:lnTo>
                <a:close/>
                <a:moveTo>
                  <a:pt x="7635204" y="0"/>
                </a:moveTo>
                <a:lnTo>
                  <a:pt x="8782568" y="0"/>
                </a:lnTo>
                <a:lnTo>
                  <a:pt x="7691829" y="3352800"/>
                </a:lnTo>
                <a:lnTo>
                  <a:pt x="6544465" y="3352800"/>
                </a:lnTo>
                <a:close/>
                <a:moveTo>
                  <a:pt x="5066188" y="0"/>
                </a:moveTo>
                <a:lnTo>
                  <a:pt x="6213552" y="0"/>
                </a:lnTo>
                <a:lnTo>
                  <a:pt x="5122813" y="3352800"/>
                </a:lnTo>
                <a:lnTo>
                  <a:pt x="3975449" y="3352800"/>
                </a:lnTo>
                <a:close/>
                <a:moveTo>
                  <a:pt x="2497173" y="0"/>
                </a:moveTo>
                <a:lnTo>
                  <a:pt x="3644536" y="0"/>
                </a:lnTo>
                <a:lnTo>
                  <a:pt x="2553798" y="3352800"/>
                </a:lnTo>
                <a:lnTo>
                  <a:pt x="1406434" y="33528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19050">
            <a:noFill/>
          </a:ln>
        </p:spPr>
        <p:txBody>
          <a:bodyPr wrap="square" anchor="ctr">
            <a:noAutofit/>
          </a:bodyPr>
          <a:lstStyle>
            <a:lvl1pPr marL="0" indent="0" algn="ctr">
              <a:lnSpc>
                <a:spcPct val="100000"/>
              </a:lnSpc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495057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3E1E0B8E-80EF-4F6F-A79A-21F1759109D7}"/>
              </a:ext>
            </a:extLst>
          </p:cNvPr>
          <p:cNvSpPr>
            <a:spLocks noGrp="1"/>
          </p:cNvSpPr>
          <p:nvPr>
            <p:ph type="pic" idx="14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9099432 w 12192000"/>
              <a:gd name="connsiteY7" fmla="*/ 6858000 h 6858000"/>
              <a:gd name="connsiteX8" fmla="*/ 0 w 12192000"/>
              <a:gd name="connsiteY8" fmla="*/ 6858000 h 6858000"/>
              <a:gd name="connsiteX9" fmla="*/ 0 w 12192000"/>
              <a:gd name="connsiteY9" fmla="*/ 5181811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9099433 w 12192000"/>
              <a:gd name="connsiteY6" fmla="*/ 6857999 h 6858000"/>
              <a:gd name="connsiteX7" fmla="*/ 0 w 12192000"/>
              <a:gd name="connsiteY7" fmla="*/ 6858000 h 6858000"/>
              <a:gd name="connsiteX8" fmla="*/ 0 w 12192000"/>
              <a:gd name="connsiteY8" fmla="*/ 5181811 h 6858000"/>
              <a:gd name="connsiteX9" fmla="*/ 6651448 w 12192000"/>
              <a:gd name="connsiteY9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876828 h 6858000"/>
              <a:gd name="connsiteX4" fmla="*/ 12191999 w 12192000"/>
              <a:gd name="connsiteY4" fmla="*/ 4232567 h 6858000"/>
              <a:gd name="connsiteX5" fmla="*/ 8821956 w 12192000"/>
              <a:gd name="connsiteY5" fmla="*/ 6857999 h 6858000"/>
              <a:gd name="connsiteX6" fmla="*/ 0 w 12192000"/>
              <a:gd name="connsiteY6" fmla="*/ 6858000 h 6858000"/>
              <a:gd name="connsiteX7" fmla="*/ 0 w 12192000"/>
              <a:gd name="connsiteY7" fmla="*/ 5181811 h 6858000"/>
              <a:gd name="connsiteX8" fmla="*/ 6651448 w 12192000"/>
              <a:gd name="connsiteY8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4876828 h 6858000"/>
              <a:gd name="connsiteX3" fmla="*/ 12191999 w 12192000"/>
              <a:gd name="connsiteY3" fmla="*/ 4232567 h 6858000"/>
              <a:gd name="connsiteX4" fmla="*/ 8821956 w 12192000"/>
              <a:gd name="connsiteY4" fmla="*/ 6857999 h 6858000"/>
              <a:gd name="connsiteX5" fmla="*/ 0 w 12192000"/>
              <a:gd name="connsiteY5" fmla="*/ 6858000 h 6858000"/>
              <a:gd name="connsiteX6" fmla="*/ 0 w 12192000"/>
              <a:gd name="connsiteY6" fmla="*/ 5181811 h 6858000"/>
              <a:gd name="connsiteX7" fmla="*/ 6651448 w 12192000"/>
              <a:gd name="connsiteY7" fmla="*/ 0 h 6858000"/>
              <a:gd name="connsiteX0" fmla="*/ 6651448 w 12192000"/>
              <a:gd name="connsiteY0" fmla="*/ 0 h 6858000"/>
              <a:gd name="connsiteX1" fmla="*/ 12192000 w 12192000"/>
              <a:gd name="connsiteY1" fmla="*/ 0 h 6858000"/>
              <a:gd name="connsiteX2" fmla="*/ 12191999 w 12192000"/>
              <a:gd name="connsiteY2" fmla="*/ 4232567 h 6858000"/>
              <a:gd name="connsiteX3" fmla="*/ 8821956 w 12192000"/>
              <a:gd name="connsiteY3" fmla="*/ 6857999 h 6858000"/>
              <a:gd name="connsiteX4" fmla="*/ 0 w 12192000"/>
              <a:gd name="connsiteY4" fmla="*/ 6858000 h 6858000"/>
              <a:gd name="connsiteX5" fmla="*/ 0 w 12192000"/>
              <a:gd name="connsiteY5" fmla="*/ 5181811 h 6858000"/>
              <a:gd name="connsiteX6" fmla="*/ 6651448 w 12192000"/>
              <a:gd name="connsiteY6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192000" h="6858000">
                <a:moveTo>
                  <a:pt x="6651448" y="0"/>
                </a:moveTo>
                <a:lnTo>
                  <a:pt x="12192000" y="0"/>
                </a:lnTo>
                <a:cubicBezTo>
                  <a:pt x="12192000" y="1410856"/>
                  <a:pt x="12191999" y="2821711"/>
                  <a:pt x="12191999" y="4232567"/>
                </a:cubicBezTo>
                <a:lnTo>
                  <a:pt x="8821956" y="6857999"/>
                </a:lnTo>
                <a:lnTo>
                  <a:pt x="0" y="6858000"/>
                </a:lnTo>
                <a:lnTo>
                  <a:pt x="0" y="5181811"/>
                </a:lnTo>
                <a:lnTo>
                  <a:pt x="6651448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n-lt"/>
                <a:ea typeface="+mj-ea"/>
                <a:cs typeface="Arial" pitchFamily="34" charset="0"/>
              </a:defRPr>
            </a:lvl1pPr>
            <a:lvl2pPr marL="457223" indent="0">
              <a:buNone/>
              <a:defRPr sz="2800"/>
            </a:lvl2pPr>
            <a:lvl3pPr marL="914446" indent="0">
              <a:buNone/>
              <a:defRPr sz="2400"/>
            </a:lvl3pPr>
            <a:lvl4pPr marL="1371669" indent="0">
              <a:buNone/>
              <a:defRPr sz="2000"/>
            </a:lvl4pPr>
            <a:lvl5pPr marL="1828891" indent="0">
              <a:buNone/>
              <a:defRPr sz="2000"/>
            </a:lvl5pPr>
            <a:lvl6pPr marL="2286114" indent="0">
              <a:buNone/>
              <a:defRPr sz="2000"/>
            </a:lvl6pPr>
            <a:lvl7pPr marL="2743337" indent="0">
              <a:buNone/>
              <a:defRPr sz="2000"/>
            </a:lvl7pPr>
            <a:lvl8pPr marL="3200560" indent="0">
              <a:buNone/>
              <a:defRPr sz="2000"/>
            </a:lvl8pPr>
            <a:lvl9pPr marL="3657783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75" r:id="rId3"/>
    <p:sldLayoutId id="2147483676" r:id="rId4"/>
    <p:sldLayoutId id="2147483691" r:id="rId5"/>
    <p:sldLayoutId id="2147483678" r:id="rId6"/>
    <p:sldLayoutId id="2147483679" r:id="rId7"/>
    <p:sldLayoutId id="2147483680" r:id="rId8"/>
    <p:sldLayoutId id="2147483690" r:id="rId9"/>
    <p:sldLayoutId id="2147483682" r:id="rId10"/>
    <p:sldLayoutId id="2147483692" r:id="rId11"/>
    <p:sldLayoutId id="2147483684" r:id="rId12"/>
    <p:sldLayoutId id="2147483685" r:id="rId13"/>
    <p:sldLayoutId id="2147483686" r:id="rId14"/>
    <p:sldLayoutId id="2147483693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Relationship Id="rId5" Type="http://schemas.openxmlformats.org/officeDocument/2006/relationships/chart" Target="../charts/chart4.xml"/><Relationship Id="rId4" Type="http://schemas.openxmlformats.org/officeDocument/2006/relationships/chart" Target="../charts/char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>
            <a:extLst>
              <a:ext uri="{FF2B5EF4-FFF2-40B4-BE49-F238E27FC236}">
                <a16:creationId xmlns:a16="http://schemas.microsoft.com/office/drawing/2014/main" id="{914D2DB8-B778-4D25-931F-11E88C808E9C}"/>
              </a:ext>
            </a:extLst>
          </p:cNvPr>
          <p:cNvGrpSpPr/>
          <p:nvPr/>
        </p:nvGrpSpPr>
        <p:grpSpPr>
          <a:xfrm>
            <a:off x="2454203" y="2244637"/>
            <a:ext cx="7283507" cy="2368726"/>
            <a:chOff x="2454203" y="2073659"/>
            <a:chExt cx="7283507" cy="2368726"/>
          </a:xfrm>
        </p:grpSpPr>
        <p:sp>
          <p:nvSpPr>
            <p:cNvPr id="4" name="TextBox 3">
              <a:hlinkClick r:id="rId2"/>
              <a:extLst>
                <a:ext uri="{FF2B5EF4-FFF2-40B4-BE49-F238E27FC236}">
                  <a16:creationId xmlns:a16="http://schemas.microsoft.com/office/drawing/2014/main" id="{65EB7FFB-6FB1-480A-A898-65150C03087A}"/>
                </a:ext>
              </a:extLst>
            </p:cNvPr>
            <p:cNvSpPr txBox="1"/>
            <p:nvPr/>
          </p:nvSpPr>
          <p:spPr>
            <a:xfrm>
              <a:off x="2454203" y="4196164"/>
              <a:ext cx="728342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000" dirty="0">
                  <a:solidFill>
                    <a:schemeClr val="bg1"/>
                  </a:solidFill>
                  <a:cs typeface="Arial" pitchFamily="34" charset="0"/>
                  <a:hlinkClick r:id="rId2"/>
                </a:rPr>
                <a:t>https://www.freeppt7.com</a:t>
              </a:r>
              <a:endParaRPr lang="ko-KR" altLang="en-US" sz="10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3B4C724-0776-4328-8F0A-B72DA1579537}"/>
                </a:ext>
              </a:extLst>
            </p:cNvPr>
            <p:cNvSpPr txBox="1"/>
            <p:nvPr/>
          </p:nvSpPr>
          <p:spPr>
            <a:xfrm>
              <a:off x="2454289" y="2073659"/>
              <a:ext cx="7283421" cy="175432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Free Abstract</a:t>
              </a:r>
            </a:p>
            <a:p>
              <a:pPr algn="ctr"/>
              <a:r>
                <a:rPr lang="en-US" sz="5400" b="1" dirty="0">
                  <a:solidFill>
                    <a:schemeClr val="bg1"/>
                  </a:solidFill>
                  <a:latin typeface="+mj-lt"/>
                </a:rPr>
                <a:t> PPT Templates</a:t>
              </a:r>
              <a:endParaRPr lang="ko-KR" altLang="en-US" sz="5400" b="1" dirty="0">
                <a:solidFill>
                  <a:schemeClr val="bg1"/>
                </a:solidFill>
                <a:latin typeface="+mj-lt"/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B6167FF-AD5E-41E4-8385-3024DC936CF2}"/>
                </a:ext>
              </a:extLst>
            </p:cNvPr>
            <p:cNvSpPr txBox="1"/>
            <p:nvPr/>
          </p:nvSpPr>
          <p:spPr>
            <a:xfrm>
              <a:off x="2454289" y="3822246"/>
              <a:ext cx="7283333" cy="37965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sz="1867" b="1" dirty="0">
                  <a:solidFill>
                    <a:schemeClr val="bg1"/>
                  </a:solidFill>
                  <a:cs typeface="Arial" pitchFamily="34" charset="0"/>
                </a:rPr>
                <a:t>Insert the Subtitle of Your Presentation</a:t>
              </a:r>
              <a:endParaRPr lang="ko-KR" altLang="en-US" sz="1867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8" name="Freeform: Shape 27">
            <a:extLst>
              <a:ext uri="{FF2B5EF4-FFF2-40B4-BE49-F238E27FC236}">
                <a16:creationId xmlns:a16="http://schemas.microsoft.com/office/drawing/2014/main" id="{38B4337D-B571-448B-8F6F-F75B5FFBB172}"/>
              </a:ext>
            </a:extLst>
          </p:cNvPr>
          <p:cNvSpPr/>
          <p:nvPr/>
        </p:nvSpPr>
        <p:spPr>
          <a:xfrm>
            <a:off x="2793835" y="2090698"/>
            <a:ext cx="6682154" cy="2822331"/>
          </a:xfrm>
          <a:custGeom>
            <a:avLst/>
            <a:gdLst>
              <a:gd name="connsiteX0" fmla="*/ 6610721 w 6682154"/>
              <a:gd name="connsiteY0" fmla="*/ 1920282 h 2822331"/>
              <a:gd name="connsiteX1" fmla="*/ 6682154 w 6682154"/>
              <a:gd name="connsiteY1" fmla="*/ 1920282 h 2822331"/>
              <a:gd name="connsiteX2" fmla="*/ 6682154 w 6682154"/>
              <a:gd name="connsiteY2" fmla="*/ 2431118 h 2822331"/>
              <a:gd name="connsiteX3" fmla="*/ 6610721 w 6682154"/>
              <a:gd name="connsiteY3" fmla="*/ 2539606 h 2822331"/>
              <a:gd name="connsiteX4" fmla="*/ 0 w 6682154"/>
              <a:gd name="connsiteY4" fmla="*/ 0 h 2822331"/>
              <a:gd name="connsiteX5" fmla="*/ 6682154 w 6682154"/>
              <a:gd name="connsiteY5" fmla="*/ 0 h 2822331"/>
              <a:gd name="connsiteX6" fmla="*/ 6682154 w 6682154"/>
              <a:gd name="connsiteY6" fmla="*/ 678331 h 2822331"/>
              <a:gd name="connsiteX7" fmla="*/ 6610721 w 6682154"/>
              <a:gd name="connsiteY7" fmla="*/ 678331 h 2822331"/>
              <a:gd name="connsiteX8" fmla="*/ 6610721 w 6682154"/>
              <a:gd name="connsiteY8" fmla="*/ 71433 h 2822331"/>
              <a:gd name="connsiteX9" fmla="*/ 71432 w 6682154"/>
              <a:gd name="connsiteY9" fmla="*/ 71433 h 2822331"/>
              <a:gd name="connsiteX10" fmla="*/ 71432 w 6682154"/>
              <a:gd name="connsiteY10" fmla="*/ 2750898 h 2822331"/>
              <a:gd name="connsiteX11" fmla="*/ 6471598 w 6682154"/>
              <a:gd name="connsiteY11" fmla="*/ 2750898 h 2822331"/>
              <a:gd name="connsiteX12" fmla="*/ 6424563 w 6682154"/>
              <a:gd name="connsiteY12" fmla="*/ 2822331 h 2822331"/>
              <a:gd name="connsiteX13" fmla="*/ 0 w 6682154"/>
              <a:gd name="connsiteY13" fmla="*/ 2822331 h 28223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682154" h="2822331">
                <a:moveTo>
                  <a:pt x="6610721" y="1920282"/>
                </a:moveTo>
                <a:lnTo>
                  <a:pt x="6682154" y="1920282"/>
                </a:lnTo>
                <a:lnTo>
                  <a:pt x="6682154" y="2431118"/>
                </a:lnTo>
                <a:lnTo>
                  <a:pt x="6610721" y="2539606"/>
                </a:lnTo>
                <a:close/>
                <a:moveTo>
                  <a:pt x="0" y="0"/>
                </a:moveTo>
                <a:lnTo>
                  <a:pt x="6682154" y="0"/>
                </a:lnTo>
                <a:lnTo>
                  <a:pt x="6682154" y="678331"/>
                </a:lnTo>
                <a:lnTo>
                  <a:pt x="6610721" y="678331"/>
                </a:lnTo>
                <a:lnTo>
                  <a:pt x="6610721" y="71433"/>
                </a:lnTo>
                <a:lnTo>
                  <a:pt x="71432" y="71433"/>
                </a:lnTo>
                <a:lnTo>
                  <a:pt x="71432" y="2750898"/>
                </a:lnTo>
                <a:lnTo>
                  <a:pt x="6471598" y="2750898"/>
                </a:lnTo>
                <a:lnTo>
                  <a:pt x="6424563" y="2822331"/>
                </a:lnTo>
                <a:lnTo>
                  <a:pt x="0" y="282233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0" name="Rounded Rectangle 7">
            <a:extLst>
              <a:ext uri="{FF2B5EF4-FFF2-40B4-BE49-F238E27FC236}">
                <a16:creationId xmlns:a16="http://schemas.microsoft.com/office/drawing/2014/main" id="{04D72127-0E12-40FD-82E1-0084193C95D4}"/>
              </a:ext>
            </a:extLst>
          </p:cNvPr>
          <p:cNvSpPr/>
          <p:nvPr/>
        </p:nvSpPr>
        <p:spPr>
          <a:xfrm>
            <a:off x="10298416" y="252375"/>
            <a:ext cx="1684599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58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sz="2700" dirty="0"/>
              <a:t>LOGO</a:t>
            </a:r>
            <a:endParaRPr lang="ko-KR" altLang="en-US" sz="2700" dirty="0"/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7BD001E6-81ED-405D-81E2-AD7402E303D4}"/>
              </a:ext>
            </a:extLst>
          </p:cNvPr>
          <p:cNvSpPr/>
          <p:nvPr/>
        </p:nvSpPr>
        <p:spPr>
          <a:xfrm rot="3600000">
            <a:off x="1145107" y="2255137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6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: Rounded Corners 39">
            <a:extLst>
              <a:ext uri="{FF2B5EF4-FFF2-40B4-BE49-F238E27FC236}">
                <a16:creationId xmlns:a16="http://schemas.microsoft.com/office/drawing/2014/main" id="{3B7F3EA5-40E9-4656-8CA1-1FC41287CC2A}"/>
              </a:ext>
            </a:extLst>
          </p:cNvPr>
          <p:cNvSpPr/>
          <p:nvPr/>
        </p:nvSpPr>
        <p:spPr>
          <a:xfrm rot="3600000">
            <a:off x="2522568" y="4681199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5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: Rounded Corners 40">
            <a:extLst>
              <a:ext uri="{FF2B5EF4-FFF2-40B4-BE49-F238E27FC236}">
                <a16:creationId xmlns:a16="http://schemas.microsoft.com/office/drawing/2014/main" id="{4F404D16-0BB7-4BE0-96DB-9E0905D186D9}"/>
              </a:ext>
            </a:extLst>
          </p:cNvPr>
          <p:cNvSpPr/>
          <p:nvPr/>
        </p:nvSpPr>
        <p:spPr>
          <a:xfrm rot="3600000">
            <a:off x="3326096" y="4681198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5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2" name="Rectangle: Rounded Corners 641">
            <a:extLst>
              <a:ext uri="{FF2B5EF4-FFF2-40B4-BE49-F238E27FC236}">
                <a16:creationId xmlns:a16="http://schemas.microsoft.com/office/drawing/2014/main" id="{3B4C9F24-1E23-4C65-B6F2-F0FABBDEE255}"/>
              </a:ext>
            </a:extLst>
          </p:cNvPr>
          <p:cNvSpPr/>
          <p:nvPr/>
        </p:nvSpPr>
        <p:spPr>
          <a:xfrm rot="3600000">
            <a:off x="11348420" y="679590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33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3" name="Rectangle: Rounded Corners 642">
            <a:extLst>
              <a:ext uri="{FF2B5EF4-FFF2-40B4-BE49-F238E27FC236}">
                <a16:creationId xmlns:a16="http://schemas.microsoft.com/office/drawing/2014/main" id="{20F4B076-1AE8-481E-B6B8-AD4C4D09E41C}"/>
              </a:ext>
            </a:extLst>
          </p:cNvPr>
          <p:cNvSpPr/>
          <p:nvPr/>
        </p:nvSpPr>
        <p:spPr>
          <a:xfrm rot="3600000">
            <a:off x="6646965" y="-1277856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4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4" name="Rectangle: Rounded Corners 643">
            <a:extLst>
              <a:ext uri="{FF2B5EF4-FFF2-40B4-BE49-F238E27FC236}">
                <a16:creationId xmlns:a16="http://schemas.microsoft.com/office/drawing/2014/main" id="{CDA83CA4-E6DE-4882-9788-20E541A0C5E1}"/>
              </a:ext>
            </a:extLst>
          </p:cNvPr>
          <p:cNvSpPr/>
          <p:nvPr/>
        </p:nvSpPr>
        <p:spPr>
          <a:xfrm rot="3600000">
            <a:off x="1807096" y="69275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7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5" name="Rectangle: Rounded Corners 644">
            <a:extLst>
              <a:ext uri="{FF2B5EF4-FFF2-40B4-BE49-F238E27FC236}">
                <a16:creationId xmlns:a16="http://schemas.microsoft.com/office/drawing/2014/main" id="{C10B2F5B-6F21-4B27-A48D-8E2A3908FBCE}"/>
              </a:ext>
            </a:extLst>
          </p:cNvPr>
          <p:cNvSpPr/>
          <p:nvPr/>
        </p:nvSpPr>
        <p:spPr>
          <a:xfrm rot="3600000">
            <a:off x="11567072" y="3501922"/>
            <a:ext cx="386888" cy="2679032"/>
          </a:xfrm>
          <a:prstGeom prst="roundRect">
            <a:avLst>
              <a:gd name="adj" fmla="val 50000"/>
            </a:avLst>
          </a:prstGeom>
          <a:gradFill>
            <a:gsLst>
              <a:gs pos="60000">
                <a:schemeClr val="accent1">
                  <a:lumMod val="5000"/>
                  <a:lumOff val="95000"/>
                  <a:alpha val="0"/>
                </a:schemeClr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id="{85183B18-5A4F-48F4-8444-8F954374C1E4}"/>
              </a:ext>
            </a:extLst>
          </p:cNvPr>
          <p:cNvGrpSpPr/>
          <p:nvPr/>
        </p:nvGrpSpPr>
        <p:grpSpPr>
          <a:xfrm>
            <a:off x="2639620" y="1916836"/>
            <a:ext cx="4971181" cy="4041850"/>
            <a:chOff x="1914525" y="1276351"/>
            <a:chExt cx="5333999" cy="4336841"/>
          </a:xfrm>
        </p:grpSpPr>
        <p:sp>
          <p:nvSpPr>
            <p:cNvPr id="43" name="Freeform 3">
              <a:extLst>
                <a:ext uri="{FF2B5EF4-FFF2-40B4-BE49-F238E27FC236}">
                  <a16:creationId xmlns:a16="http://schemas.microsoft.com/office/drawing/2014/main" id="{92875398-6BC8-4B74-AF99-117646C5E47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4" name="Freeform 4">
              <a:extLst>
                <a:ext uri="{FF2B5EF4-FFF2-40B4-BE49-F238E27FC236}">
                  <a16:creationId xmlns:a16="http://schemas.microsoft.com/office/drawing/2014/main" id="{7F997FEE-048D-45D5-BB07-16D2E10241E2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45" name="Freeform 5">
              <a:extLst>
                <a:ext uri="{FF2B5EF4-FFF2-40B4-BE49-F238E27FC236}">
                  <a16:creationId xmlns:a16="http://schemas.microsoft.com/office/drawing/2014/main" id="{CA491837-B2DE-4EFF-84C2-D794C665CF4A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sp>
        <p:nvSpPr>
          <p:cNvPr id="46" name="Oval 45">
            <a:extLst>
              <a:ext uri="{FF2B5EF4-FFF2-40B4-BE49-F238E27FC236}">
                <a16:creationId xmlns:a16="http://schemas.microsoft.com/office/drawing/2014/main" id="{4F7110D3-5304-4D36-8FED-E8652793DD61}"/>
              </a:ext>
            </a:extLst>
          </p:cNvPr>
          <p:cNvSpPr/>
          <p:nvPr/>
        </p:nvSpPr>
        <p:spPr>
          <a:xfrm>
            <a:off x="5508578" y="3032956"/>
            <a:ext cx="828093" cy="828093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7" name="Oval 46">
            <a:extLst>
              <a:ext uri="{FF2B5EF4-FFF2-40B4-BE49-F238E27FC236}">
                <a16:creationId xmlns:a16="http://schemas.microsoft.com/office/drawing/2014/main" id="{C31164A1-5F0E-4E8B-A400-C49AA6DCE860}"/>
              </a:ext>
            </a:extLst>
          </p:cNvPr>
          <p:cNvSpPr/>
          <p:nvPr/>
        </p:nvSpPr>
        <p:spPr>
          <a:xfrm>
            <a:off x="2793104" y="3725353"/>
            <a:ext cx="828093" cy="828093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468D3263-9013-460D-8988-BDA5412043B3}"/>
              </a:ext>
            </a:extLst>
          </p:cNvPr>
          <p:cNvSpPr/>
          <p:nvPr/>
        </p:nvSpPr>
        <p:spPr>
          <a:xfrm>
            <a:off x="4799856" y="5259940"/>
            <a:ext cx="828093" cy="828093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1497ADD-6873-4C13-9877-31036DF43B9E}"/>
              </a:ext>
            </a:extLst>
          </p:cNvPr>
          <p:cNvSpPr txBox="1"/>
          <p:nvPr/>
        </p:nvSpPr>
        <p:spPr>
          <a:xfrm>
            <a:off x="5442457" y="2309885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01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FE94C1BC-A480-4CEC-B7BC-86BED92D9EA7}"/>
              </a:ext>
            </a:extLst>
          </p:cNvPr>
          <p:cNvGrpSpPr/>
          <p:nvPr/>
        </p:nvGrpSpPr>
        <p:grpSpPr>
          <a:xfrm>
            <a:off x="3311314" y="1772292"/>
            <a:ext cx="2212122" cy="1107996"/>
            <a:chOff x="2551705" y="4283314"/>
            <a:chExt cx="2357003" cy="1107996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E1DD70FF-6164-4749-9D60-55AAA8F5CD6B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D08AA2BE-5E0D-4EF1-9355-C3F94F3CCDD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B2F26967-49A5-49D4-B4F0-42923CA954B6}"/>
              </a:ext>
            </a:extLst>
          </p:cNvPr>
          <p:cNvGrpSpPr/>
          <p:nvPr/>
        </p:nvGrpSpPr>
        <p:grpSpPr>
          <a:xfrm>
            <a:off x="866456" y="4558959"/>
            <a:ext cx="2126423" cy="1107996"/>
            <a:chOff x="2551705" y="4283314"/>
            <a:chExt cx="2357003" cy="1107996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7715729-DDEA-4F91-BDC1-7AB50A8992D6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08B5C87-3D21-4779-A1B2-E1D06C2F1445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accent1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56" name="TextBox 55">
            <a:extLst>
              <a:ext uri="{FF2B5EF4-FFF2-40B4-BE49-F238E27FC236}">
                <a16:creationId xmlns:a16="http://schemas.microsoft.com/office/drawing/2014/main" id="{557CA8D6-6CE0-4764-BB58-5E0436EA6C71}"/>
              </a:ext>
            </a:extLst>
          </p:cNvPr>
          <p:cNvSpPr txBox="1"/>
          <p:nvPr/>
        </p:nvSpPr>
        <p:spPr>
          <a:xfrm>
            <a:off x="1753794" y="3754680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02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03CA5AC-1B07-46DF-A5F6-ACDE5EBF8954}"/>
              </a:ext>
            </a:extLst>
          </p:cNvPr>
          <p:cNvSpPr txBox="1"/>
          <p:nvPr/>
        </p:nvSpPr>
        <p:spPr>
          <a:xfrm>
            <a:off x="6447054" y="5239669"/>
            <a:ext cx="96033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4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03</a:t>
            </a:r>
            <a:endParaRPr lang="ko-KR" altLang="en-US" sz="4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22B4FC58-08C1-4BF7-8E4A-ED0145162355}"/>
              </a:ext>
            </a:extLst>
          </p:cNvPr>
          <p:cNvGrpSpPr/>
          <p:nvPr/>
        </p:nvGrpSpPr>
        <p:grpSpPr>
          <a:xfrm>
            <a:off x="7299548" y="5162726"/>
            <a:ext cx="2663906" cy="923330"/>
            <a:chOff x="2551705" y="4283314"/>
            <a:chExt cx="2357003" cy="923330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B3C5463F-ABC5-4887-AB26-9606CE8A8607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345BF435-46B9-420D-93A6-81B9690C6401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latin typeface="Arial" pitchFamily="34" charset="0"/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accent4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C9388314-3F28-48E9-964E-36045B62A6FF}"/>
              </a:ext>
            </a:extLst>
          </p:cNvPr>
          <p:cNvSpPr/>
          <p:nvPr/>
        </p:nvSpPr>
        <p:spPr>
          <a:xfrm rot="19800000">
            <a:off x="5030275" y="5463417"/>
            <a:ext cx="404325" cy="404258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2097A6F2-AB26-42D0-9879-9611244A185F}"/>
              </a:ext>
            </a:extLst>
          </p:cNvPr>
          <p:cNvSpPr/>
          <p:nvPr/>
        </p:nvSpPr>
        <p:spPr>
          <a:xfrm>
            <a:off x="5708102" y="3230664"/>
            <a:ext cx="429048" cy="426062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14484FAA-929B-4A15-A92D-543F818AF705}"/>
              </a:ext>
            </a:extLst>
          </p:cNvPr>
          <p:cNvSpPr/>
          <p:nvPr/>
        </p:nvSpPr>
        <p:spPr>
          <a:xfrm rot="20700000">
            <a:off x="3008023" y="3964879"/>
            <a:ext cx="398254" cy="349040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430FD576-097E-4679-83CE-EAA3C6281D70}"/>
              </a:ext>
            </a:extLst>
          </p:cNvPr>
          <p:cNvSpPr txBox="1"/>
          <p:nvPr/>
        </p:nvSpPr>
        <p:spPr>
          <a:xfrm>
            <a:off x="8972554" y="2672730"/>
            <a:ext cx="235136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5CB4233B-BD56-436F-892E-E3BE89B0A922}"/>
              </a:ext>
            </a:extLst>
          </p:cNvPr>
          <p:cNvSpPr txBox="1"/>
          <p:nvPr/>
        </p:nvSpPr>
        <p:spPr>
          <a:xfrm>
            <a:off x="8972553" y="1730390"/>
            <a:ext cx="235136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rgbClr val="404040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rgbClr val="40404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552627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C2EF52E-0980-4722-AB66-F2191E9DA288}"/>
              </a:ext>
            </a:extLst>
          </p:cNvPr>
          <p:cNvSpPr txBox="1"/>
          <p:nvPr/>
        </p:nvSpPr>
        <p:spPr>
          <a:xfrm>
            <a:off x="4175760" y="6420282"/>
            <a:ext cx="3840480" cy="246221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</a:rPr>
              <a:t>PPT PRESENTATION</a:t>
            </a:r>
            <a:endParaRPr lang="ko-KR" altLang="en-US" sz="1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E00CB57-5AD5-4432-B66E-A6A644D51449}"/>
              </a:ext>
            </a:extLst>
          </p:cNvPr>
          <p:cNvSpPr txBox="1"/>
          <p:nvPr/>
        </p:nvSpPr>
        <p:spPr>
          <a:xfrm>
            <a:off x="1063870" y="437695"/>
            <a:ext cx="1006426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Awesome </a:t>
            </a:r>
            <a:r>
              <a:rPr lang="en-GB" altLang="ko-KR" sz="6000" b="1" dirty="0">
                <a:solidFill>
                  <a:schemeClr val="bg1"/>
                </a:solidFill>
                <a:cs typeface="Arial" pitchFamily="34" charset="0"/>
              </a:rPr>
              <a:t>P</a:t>
            </a:r>
            <a:r>
              <a:rPr lang="en-US" altLang="ko-KR" sz="6000" b="1" dirty="0" err="1">
                <a:solidFill>
                  <a:schemeClr val="bg1"/>
                </a:solidFill>
                <a:cs typeface="Arial" pitchFamily="34" charset="0"/>
              </a:rPr>
              <a:t>resentation</a:t>
            </a:r>
            <a:endParaRPr lang="en-US" altLang="ko-KR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02759FE-0936-4DE4-BAF7-72708A9D5700}"/>
              </a:ext>
            </a:extLst>
          </p:cNvPr>
          <p:cNvSpPr txBox="1"/>
          <p:nvPr/>
        </p:nvSpPr>
        <p:spPr>
          <a:xfrm>
            <a:off x="4193146" y="2326751"/>
            <a:ext cx="3805709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spc="-300" dirty="0">
                <a:solidFill>
                  <a:schemeClr val="bg1"/>
                </a:solidFill>
                <a:latin typeface="Brush Script Std" panose="03060802040607070404" pitchFamily="66" charset="0"/>
                <a:cs typeface="Arial" pitchFamily="34" charset="0"/>
              </a:rPr>
              <a:t>Infographic Style</a:t>
            </a:r>
            <a:endParaRPr lang="ko-KR" altLang="en-US" sz="4800" spc="-300" dirty="0">
              <a:solidFill>
                <a:schemeClr val="bg1"/>
              </a:solidFill>
              <a:latin typeface="Brush Script Std" panose="03060802040607070404" pitchFamily="66" charset="0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1E6CF1B-1658-4953-AA39-BA2C02A151CF}"/>
              </a:ext>
            </a:extLst>
          </p:cNvPr>
          <p:cNvSpPr txBox="1"/>
          <p:nvPr/>
        </p:nvSpPr>
        <p:spPr>
          <a:xfrm>
            <a:off x="2286829" y="1502234"/>
            <a:ext cx="76183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 You can simply impress your audience and add a unique zing and appeal to your Presentations. 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Freeform 6">
            <a:extLst>
              <a:ext uri="{FF2B5EF4-FFF2-40B4-BE49-F238E27FC236}">
                <a16:creationId xmlns:a16="http://schemas.microsoft.com/office/drawing/2014/main" id="{2CCAB24C-8AE5-41EF-975F-C2384DDE12E3}"/>
              </a:ext>
            </a:extLst>
          </p:cNvPr>
          <p:cNvSpPr/>
          <p:nvPr/>
        </p:nvSpPr>
        <p:spPr>
          <a:xfrm>
            <a:off x="4864396" y="2060088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7B3426A-93C2-4CF9-8BA6-AA8B9F8ADA56}"/>
              </a:ext>
            </a:extLst>
          </p:cNvPr>
          <p:cNvSpPr txBox="1"/>
          <p:nvPr/>
        </p:nvSpPr>
        <p:spPr>
          <a:xfrm>
            <a:off x="912249" y="1724787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85%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 Placeholder 12">
            <a:extLst>
              <a:ext uri="{FF2B5EF4-FFF2-40B4-BE49-F238E27FC236}">
                <a16:creationId xmlns:a16="http://schemas.microsoft.com/office/drawing/2014/main" id="{81344320-DC8A-4172-952F-B46E02F23231}"/>
              </a:ext>
            </a:extLst>
          </p:cNvPr>
          <p:cNvSpPr txBox="1">
            <a:spLocks/>
          </p:cNvSpPr>
          <p:nvPr/>
        </p:nvSpPr>
        <p:spPr>
          <a:xfrm>
            <a:off x="912248" y="2106396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894D72B-E462-4DB1-8A9C-73C32501D330}"/>
              </a:ext>
            </a:extLst>
          </p:cNvPr>
          <p:cNvSpPr txBox="1"/>
          <p:nvPr/>
        </p:nvSpPr>
        <p:spPr>
          <a:xfrm>
            <a:off x="912249" y="262023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70%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7" name="Text Placeholder 12">
            <a:extLst>
              <a:ext uri="{FF2B5EF4-FFF2-40B4-BE49-F238E27FC236}">
                <a16:creationId xmlns:a16="http://schemas.microsoft.com/office/drawing/2014/main" id="{EFF50352-449C-4B84-ABA9-FB5E77CEF44F}"/>
              </a:ext>
            </a:extLst>
          </p:cNvPr>
          <p:cNvSpPr txBox="1">
            <a:spLocks/>
          </p:cNvSpPr>
          <p:nvPr/>
        </p:nvSpPr>
        <p:spPr>
          <a:xfrm>
            <a:off x="912248" y="3013331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A1BB47C-8DC5-4783-9866-929F40985E1B}"/>
              </a:ext>
            </a:extLst>
          </p:cNvPr>
          <p:cNvSpPr txBox="1"/>
          <p:nvPr/>
        </p:nvSpPr>
        <p:spPr>
          <a:xfrm>
            <a:off x="912249" y="3527174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65%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9" name="Text Placeholder 12">
            <a:extLst>
              <a:ext uri="{FF2B5EF4-FFF2-40B4-BE49-F238E27FC236}">
                <a16:creationId xmlns:a16="http://schemas.microsoft.com/office/drawing/2014/main" id="{EBAE42B5-8C1B-44D2-AA5A-DA6292CE8442}"/>
              </a:ext>
            </a:extLst>
          </p:cNvPr>
          <p:cNvSpPr txBox="1">
            <a:spLocks/>
          </p:cNvSpPr>
          <p:nvPr/>
        </p:nvSpPr>
        <p:spPr>
          <a:xfrm>
            <a:off x="912248" y="3915848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13F5997-22F2-4DC4-BB50-0A4BB9F94FDF}"/>
              </a:ext>
            </a:extLst>
          </p:cNvPr>
          <p:cNvSpPr txBox="1"/>
          <p:nvPr/>
        </p:nvSpPr>
        <p:spPr>
          <a:xfrm>
            <a:off x="912249" y="5311435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6"/>
                </a:solidFill>
                <a:cs typeface="Arial" pitchFamily="34" charset="0"/>
              </a:rPr>
              <a:t>40%</a:t>
            </a:r>
            <a:endParaRPr lang="ko-KR" altLang="en-US" sz="2400" b="1" dirty="0">
              <a:solidFill>
                <a:schemeClr val="accent6"/>
              </a:solidFill>
              <a:cs typeface="Arial" pitchFamily="34" charset="0"/>
            </a:endParaRPr>
          </a:p>
        </p:txBody>
      </p:sp>
      <p:sp>
        <p:nvSpPr>
          <p:cNvPr id="11" name="Text Placeholder 12">
            <a:extLst>
              <a:ext uri="{FF2B5EF4-FFF2-40B4-BE49-F238E27FC236}">
                <a16:creationId xmlns:a16="http://schemas.microsoft.com/office/drawing/2014/main" id="{C8C80625-8641-4E51-B450-6E2B1A1A7AD2}"/>
              </a:ext>
            </a:extLst>
          </p:cNvPr>
          <p:cNvSpPr txBox="1">
            <a:spLocks/>
          </p:cNvSpPr>
          <p:nvPr/>
        </p:nvSpPr>
        <p:spPr>
          <a:xfrm>
            <a:off x="912248" y="5698772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0139973-B6AD-481C-B294-6E77B70BFE5B}"/>
              </a:ext>
            </a:extLst>
          </p:cNvPr>
          <p:cNvSpPr txBox="1"/>
          <p:nvPr/>
        </p:nvSpPr>
        <p:spPr>
          <a:xfrm>
            <a:off x="912249" y="4429689"/>
            <a:ext cx="87895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55%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B9079C91-6CF2-4AA9-9FC2-594AACEE772F}"/>
              </a:ext>
            </a:extLst>
          </p:cNvPr>
          <p:cNvSpPr txBox="1">
            <a:spLocks/>
          </p:cNvSpPr>
          <p:nvPr/>
        </p:nvSpPr>
        <p:spPr>
          <a:xfrm>
            <a:off x="912248" y="4797593"/>
            <a:ext cx="3864854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4" name="그룹 9">
            <a:extLst>
              <a:ext uri="{FF2B5EF4-FFF2-40B4-BE49-F238E27FC236}">
                <a16:creationId xmlns:a16="http://schemas.microsoft.com/office/drawing/2014/main" id="{D79D2508-F3BE-46B6-8BFA-F77B88599B4E}"/>
              </a:ext>
            </a:extLst>
          </p:cNvPr>
          <p:cNvGrpSpPr/>
          <p:nvPr/>
        </p:nvGrpSpPr>
        <p:grpSpPr>
          <a:xfrm>
            <a:off x="7015978" y="1336377"/>
            <a:ext cx="5176027" cy="5521626"/>
            <a:chOff x="7015974" y="1248508"/>
            <a:chExt cx="5176027" cy="5670856"/>
          </a:xfrm>
        </p:grpSpPr>
        <p:grpSp>
          <p:nvGrpSpPr>
            <p:cNvPr id="15" name="그룹 7">
              <a:extLst>
                <a:ext uri="{FF2B5EF4-FFF2-40B4-BE49-F238E27FC236}">
                  <a16:creationId xmlns:a16="http://schemas.microsoft.com/office/drawing/2014/main" id="{D9BBC18E-72DC-4483-985F-075544C5711F}"/>
                </a:ext>
              </a:extLst>
            </p:cNvPr>
            <p:cNvGrpSpPr/>
            <p:nvPr/>
          </p:nvGrpSpPr>
          <p:grpSpPr>
            <a:xfrm>
              <a:off x="9425131" y="1248508"/>
              <a:ext cx="2766870" cy="5670856"/>
              <a:chOff x="9425131" y="1248508"/>
              <a:chExt cx="2766870" cy="5670856"/>
            </a:xfrm>
          </p:grpSpPr>
          <p:sp>
            <p:nvSpPr>
              <p:cNvPr id="22" name="직사각형 2">
                <a:extLst>
                  <a:ext uri="{FF2B5EF4-FFF2-40B4-BE49-F238E27FC236}">
                    <a16:creationId xmlns:a16="http://schemas.microsoft.com/office/drawing/2014/main" id="{0A70FBD4-3F7B-4FA4-910D-13C60B0BB8E9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276687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직사각형 58">
                <a:extLst>
                  <a:ext uri="{FF2B5EF4-FFF2-40B4-BE49-F238E27FC236}">
                    <a16:creationId xmlns:a16="http://schemas.microsoft.com/office/drawing/2014/main" id="{623E5504-B7C0-405F-B792-3C813EC1EA1B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276687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4" name="직사각형 59">
                <a:extLst>
                  <a:ext uri="{FF2B5EF4-FFF2-40B4-BE49-F238E27FC236}">
                    <a16:creationId xmlns:a16="http://schemas.microsoft.com/office/drawing/2014/main" id="{6811E0FC-9316-4FA9-9447-DDBD929A73FD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276687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직사각형 60">
                <a:extLst>
                  <a:ext uri="{FF2B5EF4-FFF2-40B4-BE49-F238E27FC236}">
                    <a16:creationId xmlns:a16="http://schemas.microsoft.com/office/drawing/2014/main" id="{7924600A-7C26-42A2-A2D9-2D660522EADB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276687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6" name="직사각형 61">
                <a:extLst>
                  <a:ext uri="{FF2B5EF4-FFF2-40B4-BE49-F238E27FC236}">
                    <a16:creationId xmlns:a16="http://schemas.microsoft.com/office/drawing/2014/main" id="{ADFD04A3-AF3D-4B00-BE1A-95E68D98425A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2766870" cy="1134000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16" name="그룹 8">
              <a:extLst>
                <a:ext uri="{FF2B5EF4-FFF2-40B4-BE49-F238E27FC236}">
                  <a16:creationId xmlns:a16="http://schemas.microsoft.com/office/drawing/2014/main" id="{81BFD948-AB6B-426D-A16F-8803C3AF9D70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17" name="자유형: 도형 70">
                <a:extLst>
                  <a:ext uri="{FF2B5EF4-FFF2-40B4-BE49-F238E27FC236}">
                    <a16:creationId xmlns:a16="http://schemas.microsoft.com/office/drawing/2014/main" id="{DEB81A10-3402-465D-9FD7-83F2ECB2F770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18" name="자유형: 도형 71">
                <a:extLst>
                  <a:ext uri="{FF2B5EF4-FFF2-40B4-BE49-F238E27FC236}">
                    <a16:creationId xmlns:a16="http://schemas.microsoft.com/office/drawing/2014/main" id="{2AEEB796-7708-4F5C-A765-0997884C953D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19" name="자유형: 도형 72">
                <a:extLst>
                  <a:ext uri="{FF2B5EF4-FFF2-40B4-BE49-F238E27FC236}">
                    <a16:creationId xmlns:a16="http://schemas.microsoft.com/office/drawing/2014/main" id="{0005DEB3-2499-42BE-AB13-53705FD364DC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자유형: 도형 74">
                <a:extLst>
                  <a:ext uri="{FF2B5EF4-FFF2-40B4-BE49-F238E27FC236}">
                    <a16:creationId xmlns:a16="http://schemas.microsoft.com/office/drawing/2014/main" id="{986693B7-702A-4546-B000-A84451605973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1" name="자유형: 도형 75">
                <a:extLst>
                  <a:ext uri="{FF2B5EF4-FFF2-40B4-BE49-F238E27FC236}">
                    <a16:creationId xmlns:a16="http://schemas.microsoft.com/office/drawing/2014/main" id="{269D77D0-3376-4990-A70F-5A314914CD85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431ABBC-65BF-4C0A-A5CB-2FFE1F868BC0}"/>
              </a:ext>
            </a:extLst>
          </p:cNvPr>
          <p:cNvGrpSpPr/>
          <p:nvPr/>
        </p:nvGrpSpPr>
        <p:grpSpPr>
          <a:xfrm>
            <a:off x="9715317" y="1518550"/>
            <a:ext cx="1694834" cy="738665"/>
            <a:chOff x="3942643" y="3330651"/>
            <a:chExt cx="1258713" cy="738663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33485FF8-16B1-4963-A53C-2329D5A356E0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8B7E831-ADE7-4206-A903-371AA25D3A0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A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3C509017-C6F0-43F6-B153-FF9DBBEDBE71}"/>
              </a:ext>
            </a:extLst>
          </p:cNvPr>
          <p:cNvGrpSpPr/>
          <p:nvPr/>
        </p:nvGrpSpPr>
        <p:grpSpPr>
          <a:xfrm>
            <a:off x="9715317" y="2620932"/>
            <a:ext cx="1694834" cy="738665"/>
            <a:chOff x="3942643" y="3330651"/>
            <a:chExt cx="1258713" cy="738663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1755C151-D967-4057-B2FE-4F2DD1D3A9BE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DB80080-F7D3-4BB7-8E13-A8CA28A15B6E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B 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A04056C9-C049-44F8-8E25-C8BCB3B3D453}"/>
              </a:ext>
            </a:extLst>
          </p:cNvPr>
          <p:cNvGrpSpPr/>
          <p:nvPr/>
        </p:nvGrpSpPr>
        <p:grpSpPr>
          <a:xfrm>
            <a:off x="9715317" y="3723314"/>
            <a:ext cx="1694834" cy="738665"/>
            <a:chOff x="3942643" y="3330651"/>
            <a:chExt cx="1258713" cy="738663"/>
          </a:xfrm>
        </p:grpSpPr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AE3C9F5-2008-402A-A83F-3A5B94AEEDF9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7D6E80D4-90A1-4BB0-862F-574F21BEE42D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C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AA6B3703-3383-4A7F-828D-F1E0C7BD85C0}"/>
              </a:ext>
            </a:extLst>
          </p:cNvPr>
          <p:cNvGrpSpPr/>
          <p:nvPr/>
        </p:nvGrpSpPr>
        <p:grpSpPr>
          <a:xfrm>
            <a:off x="9715317" y="4825695"/>
            <a:ext cx="1694834" cy="738665"/>
            <a:chOff x="3942643" y="3330651"/>
            <a:chExt cx="1258713" cy="738663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A216693C-BF12-4126-84D0-E091AB211A1E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A6CD464E-DB92-4F77-8A16-EC18F2894AE9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D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1512C38-04C3-4C13-A5F3-FF2A1531B8A3}"/>
              </a:ext>
            </a:extLst>
          </p:cNvPr>
          <p:cNvGrpSpPr/>
          <p:nvPr/>
        </p:nvGrpSpPr>
        <p:grpSpPr>
          <a:xfrm>
            <a:off x="9715317" y="5928079"/>
            <a:ext cx="1694834" cy="738665"/>
            <a:chOff x="3942643" y="3330651"/>
            <a:chExt cx="1258713" cy="738663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1D7AEE8-2961-47E3-BC0C-B6EA9C92BC44}"/>
                </a:ext>
              </a:extLst>
            </p:cNvPr>
            <p:cNvSpPr txBox="1"/>
            <p:nvPr/>
          </p:nvSpPr>
          <p:spPr>
            <a:xfrm>
              <a:off x="3942644" y="3607650"/>
              <a:ext cx="1258712" cy="461664"/>
            </a:xfrm>
            <a:prstGeom prst="rect">
              <a:avLst/>
            </a:prstGeom>
            <a:noFill/>
          </p:spPr>
          <p:txBody>
            <a:bodyPr wrap="square" lIns="144000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Modern PowerPoint  Presentation </a:t>
              </a:r>
              <a:endParaRPr lang="ko-KR" altLang="en-US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5667567-9B60-4E67-A075-92C10FC6ACF7}"/>
                </a:ext>
              </a:extLst>
            </p:cNvPr>
            <p:cNvSpPr txBox="1"/>
            <p:nvPr/>
          </p:nvSpPr>
          <p:spPr>
            <a:xfrm>
              <a:off x="3942643" y="3330651"/>
              <a:ext cx="1258713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bg1"/>
                  </a:solidFill>
                  <a:cs typeface="Arial" pitchFamily="34" charset="0"/>
                </a:rPr>
                <a:t>Content E</a:t>
              </a:r>
              <a:endParaRPr lang="ko-KR" altLang="en-US" sz="1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42" name="Oval 21">
            <a:extLst>
              <a:ext uri="{FF2B5EF4-FFF2-40B4-BE49-F238E27FC236}">
                <a16:creationId xmlns:a16="http://schemas.microsoft.com/office/drawing/2014/main" id="{FE7C989E-4F64-4147-B317-CBF99C7F6194}"/>
              </a:ext>
            </a:extLst>
          </p:cNvPr>
          <p:cNvSpPr/>
          <p:nvPr/>
        </p:nvSpPr>
        <p:spPr>
          <a:xfrm rot="20700000">
            <a:off x="9180462" y="5026256"/>
            <a:ext cx="385122" cy="337533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3" name="Trapezoid 3">
            <a:extLst>
              <a:ext uri="{FF2B5EF4-FFF2-40B4-BE49-F238E27FC236}">
                <a16:creationId xmlns:a16="http://schemas.microsoft.com/office/drawing/2014/main" id="{C6FD5397-7EB7-4F71-ACEE-9EF63CB05990}"/>
              </a:ext>
            </a:extLst>
          </p:cNvPr>
          <p:cNvSpPr/>
          <p:nvPr/>
        </p:nvSpPr>
        <p:spPr>
          <a:xfrm>
            <a:off x="9146454" y="2759347"/>
            <a:ext cx="453138" cy="461830"/>
          </a:xfrm>
          <a:custGeom>
            <a:avLst/>
            <a:gdLst/>
            <a:ahLst/>
            <a:cxnLst/>
            <a:rect l="l" t="t" r="r" b="b"/>
            <a:pathLst>
              <a:path w="3890855" h="3965475">
                <a:moveTo>
                  <a:pt x="513635" y="2426125"/>
                </a:moveTo>
                <a:lnTo>
                  <a:pt x="1518439" y="2426125"/>
                </a:lnTo>
                <a:cubicBezTo>
                  <a:pt x="1550976" y="2510415"/>
                  <a:pt x="1581900" y="2596962"/>
                  <a:pt x="1610725" y="2683637"/>
                </a:cubicBezTo>
                <a:lnTo>
                  <a:pt x="901668" y="2683637"/>
                </a:lnTo>
                <a:lnTo>
                  <a:pt x="559881" y="3707964"/>
                </a:lnTo>
                <a:lnTo>
                  <a:pt x="1917114" y="3707964"/>
                </a:lnTo>
                <a:cubicBezTo>
                  <a:pt x="1925031" y="3729959"/>
                  <a:pt x="1931702" y="3744180"/>
                  <a:pt x="1936944" y="3749452"/>
                </a:cubicBezTo>
                <a:cubicBezTo>
                  <a:pt x="1940579" y="3743065"/>
                  <a:pt x="1945876" y="3728913"/>
                  <a:pt x="1952632" y="3707964"/>
                </a:cubicBezTo>
                <a:lnTo>
                  <a:pt x="3330974" y="3707964"/>
                </a:lnTo>
                <a:lnTo>
                  <a:pt x="2989187" y="2683637"/>
                </a:lnTo>
                <a:lnTo>
                  <a:pt x="2271337" y="2683637"/>
                </a:lnTo>
                <a:cubicBezTo>
                  <a:pt x="2301469" y="2597098"/>
                  <a:pt x="2333531" y="2510572"/>
                  <a:pt x="2366939" y="2426125"/>
                </a:cubicBezTo>
                <a:lnTo>
                  <a:pt x="3377220" y="2426125"/>
                </a:lnTo>
                <a:lnTo>
                  <a:pt x="3890855" y="3965475"/>
                </a:lnTo>
                <a:lnTo>
                  <a:pt x="0" y="3965475"/>
                </a:lnTo>
                <a:close/>
                <a:moveTo>
                  <a:pt x="1936944" y="620869"/>
                </a:moveTo>
                <a:cubicBezTo>
                  <a:pt x="1782578" y="620869"/>
                  <a:pt x="1657440" y="746006"/>
                  <a:pt x="1657440" y="900372"/>
                </a:cubicBezTo>
                <a:cubicBezTo>
                  <a:pt x="1657440" y="1054738"/>
                  <a:pt x="1782578" y="1179876"/>
                  <a:pt x="1936944" y="1179876"/>
                </a:cubicBezTo>
                <a:cubicBezTo>
                  <a:pt x="2091310" y="1179876"/>
                  <a:pt x="2216447" y="1054738"/>
                  <a:pt x="2216447" y="900372"/>
                </a:cubicBezTo>
                <a:cubicBezTo>
                  <a:pt x="2216447" y="746006"/>
                  <a:pt x="2091310" y="620869"/>
                  <a:pt x="1936944" y="620869"/>
                </a:cubicBezTo>
                <a:close/>
                <a:moveTo>
                  <a:pt x="1936944" y="0"/>
                </a:moveTo>
                <a:cubicBezTo>
                  <a:pt x="2169175" y="0"/>
                  <a:pt x="2401406" y="88593"/>
                  <a:pt x="2578592" y="265779"/>
                </a:cubicBezTo>
                <a:lnTo>
                  <a:pt x="2578592" y="265780"/>
                </a:lnTo>
                <a:cubicBezTo>
                  <a:pt x="2932964" y="620153"/>
                  <a:pt x="2888999" y="1155622"/>
                  <a:pt x="2578592" y="1549077"/>
                </a:cubicBezTo>
                <a:cubicBezTo>
                  <a:pt x="2248849" y="1967039"/>
                  <a:pt x="1976153" y="3125749"/>
                  <a:pt x="1936944" y="3194660"/>
                </a:cubicBezTo>
                <a:cubicBezTo>
                  <a:pt x="1883033" y="3140450"/>
                  <a:pt x="1647095" y="1944983"/>
                  <a:pt x="1295295" y="1549076"/>
                </a:cubicBezTo>
                <a:cubicBezTo>
                  <a:pt x="962406" y="1174450"/>
                  <a:pt x="940923" y="620152"/>
                  <a:pt x="1295295" y="265779"/>
                </a:cubicBezTo>
                <a:cubicBezTo>
                  <a:pt x="1472481" y="88593"/>
                  <a:pt x="1704713" y="0"/>
                  <a:pt x="193694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4" name="Down Arrow 1">
            <a:extLst>
              <a:ext uri="{FF2B5EF4-FFF2-40B4-BE49-F238E27FC236}">
                <a16:creationId xmlns:a16="http://schemas.microsoft.com/office/drawing/2014/main" id="{318E46A0-EEA6-41A6-A102-A21FEC244F40}"/>
              </a:ext>
            </a:extLst>
          </p:cNvPr>
          <p:cNvSpPr/>
          <p:nvPr/>
        </p:nvSpPr>
        <p:spPr>
          <a:xfrm rot="10800000" flipH="1">
            <a:off x="9204806" y="3903734"/>
            <a:ext cx="336437" cy="377818"/>
          </a:xfrm>
          <a:custGeom>
            <a:avLst/>
            <a:gdLst/>
            <a:ahLst/>
            <a:cxnLst/>
            <a:rect l="l" t="t" r="r" b="b"/>
            <a:pathLst>
              <a:path w="3496146" h="3926159">
                <a:moveTo>
                  <a:pt x="1476067" y="1782198"/>
                </a:moveTo>
                <a:lnTo>
                  <a:pt x="2085005" y="1782198"/>
                </a:lnTo>
                <a:lnTo>
                  <a:pt x="2085005" y="560436"/>
                </a:lnTo>
                <a:lnTo>
                  <a:pt x="2389473" y="560436"/>
                </a:lnTo>
                <a:lnTo>
                  <a:pt x="1780536" y="0"/>
                </a:lnTo>
                <a:lnTo>
                  <a:pt x="1171598" y="560436"/>
                </a:lnTo>
                <a:lnTo>
                  <a:pt x="1476067" y="560436"/>
                </a:lnTo>
                <a:close/>
                <a:moveTo>
                  <a:pt x="2794909" y="2376264"/>
                </a:moveTo>
                <a:lnTo>
                  <a:pt x="3403846" y="1815828"/>
                </a:lnTo>
                <a:lnTo>
                  <a:pt x="3099377" y="1815828"/>
                </a:lnTo>
                <a:lnTo>
                  <a:pt x="3099377" y="594066"/>
                </a:lnTo>
                <a:lnTo>
                  <a:pt x="2490440" y="594066"/>
                </a:lnTo>
                <a:lnTo>
                  <a:pt x="2490440" y="1815828"/>
                </a:lnTo>
                <a:lnTo>
                  <a:pt x="2185971" y="1815828"/>
                </a:lnTo>
                <a:close/>
                <a:moveTo>
                  <a:pt x="1738539" y="2704452"/>
                </a:moveTo>
                <a:cubicBezTo>
                  <a:pt x="2025742" y="2708651"/>
                  <a:pt x="2249289" y="2617027"/>
                  <a:pt x="2474392" y="2519294"/>
                </a:cubicBezTo>
                <a:cubicBezTo>
                  <a:pt x="2631335" y="2431624"/>
                  <a:pt x="2641220" y="2356014"/>
                  <a:pt x="2614641" y="2282563"/>
                </a:cubicBezTo>
                <a:cubicBezTo>
                  <a:pt x="2582745" y="2203226"/>
                  <a:pt x="2511446" y="2141129"/>
                  <a:pt x="2374721" y="2203680"/>
                </a:cubicBezTo>
                <a:cubicBezTo>
                  <a:pt x="2195292" y="2350932"/>
                  <a:pt x="1621166" y="2470817"/>
                  <a:pt x="1266317" y="2262320"/>
                </a:cubicBezTo>
                <a:cubicBezTo>
                  <a:pt x="1169173" y="2191011"/>
                  <a:pt x="970584" y="2135007"/>
                  <a:pt x="918755" y="2260582"/>
                </a:cubicBezTo>
                <a:cubicBezTo>
                  <a:pt x="905798" y="2301917"/>
                  <a:pt x="901034" y="2336556"/>
                  <a:pt x="904186" y="2366667"/>
                </a:cubicBezTo>
                <a:cubicBezTo>
                  <a:pt x="913642" y="2457000"/>
                  <a:pt x="994333" y="2506589"/>
                  <a:pt x="1138739" y="2574025"/>
                </a:cubicBezTo>
                <a:cubicBezTo>
                  <a:pt x="1370979" y="2664916"/>
                  <a:pt x="1566218" y="2701932"/>
                  <a:pt x="1738539" y="2704452"/>
                </a:cubicBezTo>
                <a:close/>
                <a:moveTo>
                  <a:pt x="1709810" y="3318171"/>
                </a:moveTo>
                <a:cubicBezTo>
                  <a:pt x="2287461" y="3321186"/>
                  <a:pt x="2747532" y="3089987"/>
                  <a:pt x="2907033" y="2982480"/>
                </a:cubicBezTo>
                <a:cubicBezTo>
                  <a:pt x="3019837" y="2919930"/>
                  <a:pt x="3127019" y="2830470"/>
                  <a:pt x="3047283" y="2692494"/>
                </a:cubicBezTo>
                <a:cubicBezTo>
                  <a:pt x="2931427" y="2583612"/>
                  <a:pt x="2859428" y="2623285"/>
                  <a:pt x="2747560" y="2705958"/>
                </a:cubicBezTo>
                <a:cubicBezTo>
                  <a:pt x="2476410" y="2811508"/>
                  <a:pt x="1878339" y="3347087"/>
                  <a:pt x="714142" y="2686413"/>
                </a:cubicBezTo>
                <a:cubicBezTo>
                  <a:pt x="581403" y="2592588"/>
                  <a:pt x="478211" y="2639047"/>
                  <a:pt x="434354" y="2730111"/>
                </a:cubicBezTo>
                <a:cubicBezTo>
                  <a:pt x="423118" y="2754726"/>
                  <a:pt x="419107" y="2778362"/>
                  <a:pt x="421326" y="2801084"/>
                </a:cubicBezTo>
                <a:cubicBezTo>
                  <a:pt x="427982" y="2869247"/>
                  <a:pt x="490703" y="2929162"/>
                  <a:pt x="582577" y="2982481"/>
                </a:cubicBezTo>
                <a:cubicBezTo>
                  <a:pt x="974299" y="3230234"/>
                  <a:pt x="1363219" y="3316361"/>
                  <a:pt x="1709810" y="3318171"/>
                </a:cubicBezTo>
                <a:close/>
                <a:moveTo>
                  <a:pt x="1650124" y="3925606"/>
                </a:moveTo>
                <a:cubicBezTo>
                  <a:pt x="2273556" y="3938577"/>
                  <a:pt x="2858828" y="3722251"/>
                  <a:pt x="3329308" y="3414392"/>
                </a:cubicBezTo>
                <a:cubicBezTo>
                  <a:pt x="3434138" y="3367480"/>
                  <a:pt x="3549293" y="3215474"/>
                  <a:pt x="3469556" y="3100952"/>
                </a:cubicBezTo>
                <a:cubicBezTo>
                  <a:pt x="3361675" y="3005103"/>
                  <a:pt x="3225886" y="3077348"/>
                  <a:pt x="3149901" y="3145689"/>
                </a:cubicBezTo>
                <a:cubicBezTo>
                  <a:pt x="2987266" y="3247333"/>
                  <a:pt x="1796029" y="4146474"/>
                  <a:pt x="297808" y="3098777"/>
                </a:cubicBezTo>
                <a:cubicBezTo>
                  <a:pt x="177029" y="2997135"/>
                  <a:pt x="65861" y="3063139"/>
                  <a:pt x="18020" y="3134657"/>
                </a:cubicBezTo>
                <a:cubicBezTo>
                  <a:pt x="4124" y="3161552"/>
                  <a:pt x="-1298" y="3188690"/>
                  <a:pt x="257" y="3215218"/>
                </a:cubicBezTo>
                <a:cubicBezTo>
                  <a:pt x="4919" y="3294803"/>
                  <a:pt x="72375" y="3368892"/>
                  <a:pt x="162256" y="3414392"/>
                </a:cubicBezTo>
                <a:cubicBezTo>
                  <a:pt x="657258" y="3766720"/>
                  <a:pt x="1165233" y="3915518"/>
                  <a:pt x="1650124" y="392560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44612AD4-1AE8-473E-A716-18C154DE080F}"/>
              </a:ext>
            </a:extLst>
          </p:cNvPr>
          <p:cNvSpPr/>
          <p:nvPr/>
        </p:nvSpPr>
        <p:spPr>
          <a:xfrm rot="14270044">
            <a:off x="9149767" y="1655315"/>
            <a:ext cx="446518" cy="465131"/>
          </a:xfrm>
          <a:custGeom>
            <a:avLst/>
            <a:gdLst/>
            <a:ahLst/>
            <a:cxnLst/>
            <a:rect l="l" t="t" r="r" b="b"/>
            <a:pathLst>
              <a:path w="4088964" h="4259405">
                <a:moveTo>
                  <a:pt x="1480605" y="2231940"/>
                </a:moveTo>
                <a:lnTo>
                  <a:pt x="1199818" y="2044620"/>
                </a:lnTo>
                <a:lnTo>
                  <a:pt x="761621" y="2687221"/>
                </a:lnTo>
                <a:cubicBezTo>
                  <a:pt x="501536" y="2652619"/>
                  <a:pt x="265323" y="2467912"/>
                  <a:pt x="39127" y="2272940"/>
                </a:cubicBezTo>
                <a:cubicBezTo>
                  <a:pt x="-80639" y="2070133"/>
                  <a:pt x="269496" y="1743507"/>
                  <a:pt x="374515" y="1494038"/>
                </a:cubicBezTo>
                <a:lnTo>
                  <a:pt x="93728" y="1306717"/>
                </a:lnTo>
                <a:lnTo>
                  <a:pt x="1091841" y="1312633"/>
                </a:lnTo>
                <a:close/>
                <a:moveTo>
                  <a:pt x="2759566" y="226796"/>
                </a:moveTo>
                <a:cubicBezTo>
                  <a:pt x="2331051" y="377379"/>
                  <a:pt x="2150002" y="492309"/>
                  <a:pt x="1991062" y="643648"/>
                </a:cubicBezTo>
                <a:lnTo>
                  <a:pt x="1463599" y="1446568"/>
                </a:lnTo>
                <a:lnTo>
                  <a:pt x="610317" y="909936"/>
                </a:lnTo>
                <a:cubicBezTo>
                  <a:pt x="810411" y="627556"/>
                  <a:pt x="1020899" y="239191"/>
                  <a:pt x="1244930" y="61882"/>
                </a:cubicBezTo>
                <a:cubicBezTo>
                  <a:pt x="1491876" y="-75367"/>
                  <a:pt x="1697752" y="31605"/>
                  <a:pt x="2759566" y="226796"/>
                </a:cubicBezTo>
                <a:close/>
                <a:moveTo>
                  <a:pt x="1722488" y="3820535"/>
                </a:moveTo>
                <a:cubicBezTo>
                  <a:pt x="1376925" y="3801485"/>
                  <a:pt x="936112" y="3830060"/>
                  <a:pt x="666750" y="3734810"/>
                </a:cubicBezTo>
                <a:cubicBezTo>
                  <a:pt x="419100" y="3598835"/>
                  <a:pt x="400050" y="3367610"/>
                  <a:pt x="0" y="2364860"/>
                </a:cubicBezTo>
                <a:cubicBezTo>
                  <a:pt x="355600" y="2647435"/>
                  <a:pt x="549276" y="2739510"/>
                  <a:pt x="762000" y="2793485"/>
                </a:cubicBezTo>
                <a:lnTo>
                  <a:pt x="1722487" y="2812535"/>
                </a:lnTo>
                <a:close/>
                <a:moveTo>
                  <a:pt x="3605396" y="869465"/>
                </a:moveTo>
                <a:lnTo>
                  <a:pt x="3069019" y="1711228"/>
                </a:lnTo>
                <a:lnTo>
                  <a:pt x="2083849" y="1550906"/>
                </a:lnTo>
                <a:lnTo>
                  <a:pt x="2391902" y="1412941"/>
                </a:lnTo>
                <a:lnTo>
                  <a:pt x="2081217" y="699900"/>
                </a:lnTo>
                <a:cubicBezTo>
                  <a:pt x="2248971" y="498156"/>
                  <a:pt x="2531081" y="396532"/>
                  <a:pt x="2816547" y="308854"/>
                </a:cubicBezTo>
                <a:cubicBezTo>
                  <a:pt x="3051986" y="315439"/>
                  <a:pt x="3142075" y="785719"/>
                  <a:pt x="3297344" y="1007430"/>
                </a:cubicBezTo>
                <a:close/>
                <a:moveTo>
                  <a:pt x="3222215" y="3788662"/>
                </a:moveTo>
                <a:cubicBezTo>
                  <a:pt x="3089072" y="3954283"/>
                  <a:pt x="2662122" y="3869088"/>
                  <a:pt x="2413930" y="3921936"/>
                </a:cubicBezTo>
                <a:lnTo>
                  <a:pt x="2420658" y="4259405"/>
                </a:lnTo>
                <a:lnTo>
                  <a:pt x="1855155" y="3436926"/>
                </a:lnTo>
                <a:lnTo>
                  <a:pt x="2387428" y="2592563"/>
                </a:lnTo>
                <a:lnTo>
                  <a:pt x="2394156" y="2930032"/>
                </a:lnTo>
                <a:lnTo>
                  <a:pt x="3171906" y="2922431"/>
                </a:lnTo>
                <a:cubicBezTo>
                  <a:pt x="3292132" y="3155642"/>
                  <a:pt x="3275533" y="3455038"/>
                  <a:pt x="3244786" y="3752078"/>
                </a:cubicBezTo>
                <a:cubicBezTo>
                  <a:pt x="3238662" y="3765464"/>
                  <a:pt x="3231091" y="3777620"/>
                  <a:pt x="3222215" y="3788662"/>
                </a:cubicBezTo>
                <a:close/>
                <a:moveTo>
                  <a:pt x="3948285" y="2834020"/>
                </a:moveTo>
                <a:cubicBezTo>
                  <a:pt x="3833022" y="3018741"/>
                  <a:pt x="3639730" y="3281008"/>
                  <a:pt x="3342579" y="3731662"/>
                </a:cubicBezTo>
                <a:cubicBezTo>
                  <a:pt x="3371271" y="3278367"/>
                  <a:pt x="3336159" y="3066813"/>
                  <a:pt x="3258895" y="2861397"/>
                </a:cubicBezTo>
                <a:lnTo>
                  <a:pt x="2725671" y="2062291"/>
                </a:lnTo>
                <a:lnTo>
                  <a:pt x="3552883" y="1486284"/>
                </a:lnTo>
                <a:cubicBezTo>
                  <a:pt x="3734716" y="1780754"/>
                  <a:pt x="4010062" y="2126176"/>
                  <a:pt x="4085819" y="2401657"/>
                </a:cubicBezTo>
                <a:cubicBezTo>
                  <a:pt x="4100783" y="2542124"/>
                  <a:pt x="4063549" y="2649298"/>
                  <a:pt x="3948285" y="283402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46" name="Frame 1">
            <a:extLst>
              <a:ext uri="{FF2B5EF4-FFF2-40B4-BE49-F238E27FC236}">
                <a16:creationId xmlns:a16="http://schemas.microsoft.com/office/drawing/2014/main" id="{7E87AE17-BF5F-4036-A267-7C018CB78DBA}"/>
              </a:ext>
            </a:extLst>
          </p:cNvPr>
          <p:cNvSpPr/>
          <p:nvPr/>
        </p:nvSpPr>
        <p:spPr>
          <a:xfrm>
            <a:off x="9223088" y="6147470"/>
            <a:ext cx="299874" cy="299874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0" y="2700080"/>
                </a:moveTo>
                <a:lnTo>
                  <a:pt x="569408" y="2700080"/>
                </a:lnTo>
                <a:lnTo>
                  <a:pt x="569408" y="3390592"/>
                </a:lnTo>
                <a:lnTo>
                  <a:pt x="3390592" y="3390592"/>
                </a:lnTo>
                <a:lnTo>
                  <a:pt x="3390592" y="2700080"/>
                </a:lnTo>
                <a:lnTo>
                  <a:pt x="3960000" y="2700080"/>
                </a:lnTo>
                <a:lnTo>
                  <a:pt x="3960000" y="3960000"/>
                </a:lnTo>
                <a:lnTo>
                  <a:pt x="0" y="3960000"/>
                </a:lnTo>
                <a:close/>
                <a:moveTo>
                  <a:pt x="1530791" y="0"/>
                </a:moveTo>
                <a:lnTo>
                  <a:pt x="2429209" y="0"/>
                </a:lnTo>
                <a:lnTo>
                  <a:pt x="2429209" y="2108456"/>
                </a:lnTo>
                <a:lnTo>
                  <a:pt x="2772088" y="2108456"/>
                </a:lnTo>
                <a:lnTo>
                  <a:pt x="1980000" y="3198242"/>
                </a:lnTo>
                <a:lnTo>
                  <a:pt x="1187912" y="2108456"/>
                </a:lnTo>
                <a:lnTo>
                  <a:pt x="1530791" y="210845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94623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669D62B-6599-4285-9622-A6C3B98ACD36}"/>
              </a:ext>
            </a:extLst>
          </p:cNvPr>
          <p:cNvSpPr/>
          <p:nvPr/>
        </p:nvSpPr>
        <p:spPr>
          <a:xfrm>
            <a:off x="1" y="1795853"/>
            <a:ext cx="8473379" cy="612000"/>
          </a:xfrm>
          <a:prstGeom prst="rect">
            <a:avLst/>
          </a:prstGeom>
          <a:gradFill>
            <a:gsLst>
              <a:gs pos="9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8067C59-28BE-4DB3-AB4E-C019921209C2}"/>
              </a:ext>
            </a:extLst>
          </p:cNvPr>
          <p:cNvSpPr/>
          <p:nvPr/>
        </p:nvSpPr>
        <p:spPr>
          <a:xfrm rot="10800000">
            <a:off x="10418602" y="3344092"/>
            <a:ext cx="1773398" cy="612000"/>
          </a:xfrm>
          <a:prstGeom prst="rect">
            <a:avLst/>
          </a:prstGeom>
          <a:gradFill>
            <a:gsLst>
              <a:gs pos="70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10">
            <a:extLst>
              <a:ext uri="{FF2B5EF4-FFF2-40B4-BE49-F238E27FC236}">
                <a16:creationId xmlns:a16="http://schemas.microsoft.com/office/drawing/2014/main" id="{2900F797-9BBE-4D1F-A1A7-E0258E22238C}"/>
              </a:ext>
            </a:extLst>
          </p:cNvPr>
          <p:cNvSpPr/>
          <p:nvPr/>
        </p:nvSpPr>
        <p:spPr>
          <a:xfrm>
            <a:off x="8060594" y="179585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4"/>
              </a:gs>
              <a:gs pos="100000">
                <a:schemeClr val="accent4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67AD96C-23A2-44BB-9558-D67E73E4824D}"/>
              </a:ext>
            </a:extLst>
          </p:cNvPr>
          <p:cNvSpPr/>
          <p:nvPr/>
        </p:nvSpPr>
        <p:spPr>
          <a:xfrm>
            <a:off x="1" y="2504523"/>
            <a:ext cx="6170625" cy="612000"/>
          </a:xfrm>
          <a:prstGeom prst="rect">
            <a:avLst/>
          </a:prstGeom>
          <a:gradFill>
            <a:gsLst>
              <a:gs pos="9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6880A9C-6D70-4E62-A4BD-2D956982C38D}"/>
              </a:ext>
            </a:extLst>
          </p:cNvPr>
          <p:cNvSpPr/>
          <p:nvPr/>
        </p:nvSpPr>
        <p:spPr>
          <a:xfrm rot="10800000">
            <a:off x="8062651" y="4052762"/>
            <a:ext cx="4129349" cy="612000"/>
          </a:xfrm>
          <a:prstGeom prst="rect">
            <a:avLst/>
          </a:prstGeom>
          <a:gradFill>
            <a:gsLst>
              <a:gs pos="80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B31C359E-1515-48FC-8FB8-15E5EDCE0786}"/>
              </a:ext>
            </a:extLst>
          </p:cNvPr>
          <p:cNvSpPr/>
          <p:nvPr/>
        </p:nvSpPr>
        <p:spPr>
          <a:xfrm>
            <a:off x="5729266" y="250452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23278AB6-D9FB-4A67-A3F9-C6E278451500}"/>
              </a:ext>
            </a:extLst>
          </p:cNvPr>
          <p:cNvSpPr/>
          <p:nvPr/>
        </p:nvSpPr>
        <p:spPr>
          <a:xfrm>
            <a:off x="0" y="3213193"/>
            <a:ext cx="3915498" cy="612000"/>
          </a:xfrm>
          <a:prstGeom prst="rect">
            <a:avLst/>
          </a:pr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64EFC5E4-2DDF-4B48-B9E7-8456BA560E42}"/>
              </a:ext>
            </a:extLst>
          </p:cNvPr>
          <p:cNvSpPr/>
          <p:nvPr/>
        </p:nvSpPr>
        <p:spPr>
          <a:xfrm rot="10800000">
            <a:off x="5672688" y="4761432"/>
            <a:ext cx="6519311" cy="612000"/>
          </a:xfrm>
          <a:prstGeom prst="rect">
            <a:avLst/>
          </a:prstGeom>
          <a:gradFill>
            <a:gsLst>
              <a:gs pos="90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789C28E-2500-46A1-B0D6-E9B333F45676}"/>
              </a:ext>
            </a:extLst>
          </p:cNvPr>
          <p:cNvSpPr/>
          <p:nvPr/>
        </p:nvSpPr>
        <p:spPr>
          <a:xfrm>
            <a:off x="3397938" y="321319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2"/>
              </a:gs>
              <a:gs pos="100000">
                <a:schemeClr val="accent2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0A099DD-66E3-4D87-8B2F-BF8DADFE854A}"/>
              </a:ext>
            </a:extLst>
          </p:cNvPr>
          <p:cNvSpPr/>
          <p:nvPr/>
        </p:nvSpPr>
        <p:spPr>
          <a:xfrm>
            <a:off x="0" y="3921863"/>
            <a:ext cx="1504950" cy="612000"/>
          </a:xfrm>
          <a:prstGeom prst="rect">
            <a:avLst/>
          </a:prstGeom>
          <a:gradFill>
            <a:gsLst>
              <a:gs pos="63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19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6A309EEF-1F67-47E3-844E-D83A04640C76}"/>
              </a:ext>
            </a:extLst>
          </p:cNvPr>
          <p:cNvSpPr/>
          <p:nvPr/>
        </p:nvSpPr>
        <p:spPr>
          <a:xfrm rot="10800000">
            <a:off x="3340199" y="5470102"/>
            <a:ext cx="8851801" cy="612000"/>
          </a:xfrm>
          <a:prstGeom prst="rect">
            <a:avLst/>
          </a:prstGeom>
          <a:gradFill>
            <a:gsLst>
              <a:gs pos="9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4" name="Rectangle 10">
            <a:extLst>
              <a:ext uri="{FF2B5EF4-FFF2-40B4-BE49-F238E27FC236}">
                <a16:creationId xmlns:a16="http://schemas.microsoft.com/office/drawing/2014/main" id="{D4629B4E-F72D-47D3-8FCD-E135FEE9BAF0}"/>
              </a:ext>
            </a:extLst>
          </p:cNvPr>
          <p:cNvSpPr/>
          <p:nvPr/>
        </p:nvSpPr>
        <p:spPr>
          <a:xfrm>
            <a:off x="1059794" y="3921863"/>
            <a:ext cx="2650922" cy="2160563"/>
          </a:xfrm>
          <a:custGeom>
            <a:avLst/>
            <a:gdLst>
              <a:gd name="connsiteX0" fmla="*/ 0 w 1224136"/>
              <a:gd name="connsiteY0" fmla="*/ 0 h 1994295"/>
              <a:gd name="connsiteX1" fmla="*/ 1224136 w 1224136"/>
              <a:gd name="connsiteY1" fmla="*/ 0 h 1994295"/>
              <a:gd name="connsiteX2" fmla="*/ 1224136 w 1224136"/>
              <a:gd name="connsiteY2" fmla="*/ 1994295 h 1994295"/>
              <a:gd name="connsiteX3" fmla="*/ 0 w 1224136"/>
              <a:gd name="connsiteY3" fmla="*/ 1994295 h 1994295"/>
              <a:gd name="connsiteX4" fmla="*/ 0 w 1224136"/>
              <a:gd name="connsiteY4" fmla="*/ 0 h 1994295"/>
              <a:gd name="connsiteX0" fmla="*/ 0 w 1501227"/>
              <a:gd name="connsiteY0" fmla="*/ 0 h 2003532"/>
              <a:gd name="connsiteX1" fmla="*/ 1501227 w 1501227"/>
              <a:gd name="connsiteY1" fmla="*/ 9237 h 2003532"/>
              <a:gd name="connsiteX2" fmla="*/ 1501227 w 1501227"/>
              <a:gd name="connsiteY2" fmla="*/ 2003532 h 2003532"/>
              <a:gd name="connsiteX3" fmla="*/ 277091 w 1501227"/>
              <a:gd name="connsiteY3" fmla="*/ 2003532 h 2003532"/>
              <a:gd name="connsiteX4" fmla="*/ 0 w 1501227"/>
              <a:gd name="connsiteY4" fmla="*/ 0 h 2003532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12768"/>
              <a:gd name="connsiteX1" fmla="*/ 1270318 w 1501227"/>
              <a:gd name="connsiteY1" fmla="*/ 0 h 2012768"/>
              <a:gd name="connsiteX2" fmla="*/ 1501227 w 1501227"/>
              <a:gd name="connsiteY2" fmla="*/ 2012768 h 2012768"/>
              <a:gd name="connsiteX3" fmla="*/ 277091 w 1501227"/>
              <a:gd name="connsiteY3" fmla="*/ 2012768 h 2012768"/>
              <a:gd name="connsiteX4" fmla="*/ 0 w 1501227"/>
              <a:gd name="connsiteY4" fmla="*/ 9236 h 2012768"/>
              <a:gd name="connsiteX0" fmla="*/ 0 w 1501227"/>
              <a:gd name="connsiteY0" fmla="*/ 9236 h 2040477"/>
              <a:gd name="connsiteX1" fmla="*/ 1270318 w 1501227"/>
              <a:gd name="connsiteY1" fmla="*/ 0 h 2040477"/>
              <a:gd name="connsiteX2" fmla="*/ 1501227 w 1501227"/>
              <a:gd name="connsiteY2" fmla="*/ 2012768 h 2040477"/>
              <a:gd name="connsiteX3" fmla="*/ 406400 w 1501227"/>
              <a:gd name="connsiteY3" fmla="*/ 2040477 h 2040477"/>
              <a:gd name="connsiteX4" fmla="*/ 0 w 1501227"/>
              <a:gd name="connsiteY4" fmla="*/ 9236 h 2040477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406400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270318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0536"/>
              <a:gd name="connsiteY0" fmla="*/ 9236 h 2049713"/>
              <a:gd name="connsiteX1" fmla="*/ 1177954 w 1630536"/>
              <a:gd name="connsiteY1" fmla="*/ 0 h 2049713"/>
              <a:gd name="connsiteX2" fmla="*/ 1630536 w 1630536"/>
              <a:gd name="connsiteY2" fmla="*/ 2049713 h 2049713"/>
              <a:gd name="connsiteX3" fmla="*/ 517236 w 1630536"/>
              <a:gd name="connsiteY3" fmla="*/ 2040477 h 2049713"/>
              <a:gd name="connsiteX4" fmla="*/ 0 w 1630536"/>
              <a:gd name="connsiteY4" fmla="*/ 9236 h 2049713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9963"/>
              <a:gd name="connsiteY0" fmla="*/ 0 h 2049904"/>
              <a:gd name="connsiteX1" fmla="*/ 1187381 w 1639963"/>
              <a:gd name="connsiteY1" fmla="*/ 191 h 2049904"/>
              <a:gd name="connsiteX2" fmla="*/ 1639963 w 1639963"/>
              <a:gd name="connsiteY2" fmla="*/ 2049904 h 2049904"/>
              <a:gd name="connsiteX3" fmla="*/ 526663 w 1639963"/>
              <a:gd name="connsiteY3" fmla="*/ 2040668 h 2049904"/>
              <a:gd name="connsiteX4" fmla="*/ 0 w 1639963"/>
              <a:gd name="connsiteY4" fmla="*/ 0 h 2049904"/>
              <a:gd name="connsiteX0" fmla="*/ 0 w 1630536"/>
              <a:gd name="connsiteY0" fmla="*/ 0 h 2040668"/>
              <a:gd name="connsiteX1" fmla="*/ 1187381 w 1630536"/>
              <a:gd name="connsiteY1" fmla="*/ 191 h 2040668"/>
              <a:gd name="connsiteX2" fmla="*/ 1630536 w 1630536"/>
              <a:gd name="connsiteY2" fmla="*/ 2021623 h 2040668"/>
              <a:gd name="connsiteX3" fmla="*/ 526663 w 1630536"/>
              <a:gd name="connsiteY3" fmla="*/ 2040668 h 2040668"/>
              <a:gd name="connsiteX4" fmla="*/ 0 w 1630536"/>
              <a:gd name="connsiteY4" fmla="*/ 0 h 2040668"/>
              <a:gd name="connsiteX0" fmla="*/ 0 w 1658816"/>
              <a:gd name="connsiteY0" fmla="*/ 0 h 2049903"/>
              <a:gd name="connsiteX1" fmla="*/ 1187381 w 1658816"/>
              <a:gd name="connsiteY1" fmla="*/ 191 h 2049903"/>
              <a:gd name="connsiteX2" fmla="*/ 1658816 w 1658816"/>
              <a:gd name="connsiteY2" fmla="*/ 2049903 h 2049903"/>
              <a:gd name="connsiteX3" fmla="*/ 526663 w 1658816"/>
              <a:gd name="connsiteY3" fmla="*/ 2040668 h 2049903"/>
              <a:gd name="connsiteX4" fmla="*/ 0 w 1658816"/>
              <a:gd name="connsiteY4" fmla="*/ 0 h 2049903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  <a:gd name="connsiteX0" fmla="*/ 0 w 1658816"/>
              <a:gd name="connsiteY0" fmla="*/ 0 h 2040668"/>
              <a:gd name="connsiteX1" fmla="*/ 1187381 w 1658816"/>
              <a:gd name="connsiteY1" fmla="*/ 191 h 2040668"/>
              <a:gd name="connsiteX2" fmla="*/ 1658816 w 1658816"/>
              <a:gd name="connsiteY2" fmla="*/ 2040477 h 2040668"/>
              <a:gd name="connsiteX3" fmla="*/ 526663 w 1658816"/>
              <a:gd name="connsiteY3" fmla="*/ 2040668 h 2040668"/>
              <a:gd name="connsiteX4" fmla="*/ 0 w 1658816"/>
              <a:gd name="connsiteY4" fmla="*/ 0 h 20406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58816" h="2040668">
                <a:moveTo>
                  <a:pt x="0" y="0"/>
                </a:moveTo>
                <a:lnTo>
                  <a:pt x="1187381" y="191"/>
                </a:lnTo>
                <a:cubicBezTo>
                  <a:pt x="1818532" y="15332"/>
                  <a:pt x="1202394" y="1810613"/>
                  <a:pt x="1658816" y="2040477"/>
                </a:cubicBezTo>
                <a:lnTo>
                  <a:pt x="526663" y="2040668"/>
                </a:lnTo>
                <a:cubicBezTo>
                  <a:pt x="-111219" y="2037842"/>
                  <a:pt x="572274" y="122708"/>
                  <a:pt x="0" y="0"/>
                </a:cubicBezTo>
                <a:close/>
              </a:path>
            </a:pathLst>
          </a:custGeom>
          <a:gradFill>
            <a:gsLst>
              <a:gs pos="81000">
                <a:schemeClr val="accent1"/>
              </a:gs>
              <a:gs pos="100000">
                <a:schemeClr val="accent1">
                  <a:lumMod val="75000"/>
                </a:schemeClr>
              </a:gs>
            </a:gsLst>
            <a:lin ang="21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83858D13-CB57-466E-ACC4-BD06DC2B09B3}"/>
              </a:ext>
            </a:extLst>
          </p:cNvPr>
          <p:cNvGrpSpPr/>
          <p:nvPr/>
        </p:nvGrpSpPr>
        <p:grpSpPr>
          <a:xfrm>
            <a:off x="6341926" y="2672896"/>
            <a:ext cx="1630524" cy="1822824"/>
            <a:chOff x="3017859" y="4307149"/>
            <a:chExt cx="1870812" cy="182282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D03D4E91-5EDD-4F0C-B46B-9F0302D2D50B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D39FA31-3900-4E99-B74F-78FD03C7CEDF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3A52B3C-71B4-464E-B7CE-B8B53E0DAC1A}"/>
              </a:ext>
            </a:extLst>
          </p:cNvPr>
          <p:cNvGrpSpPr/>
          <p:nvPr/>
        </p:nvGrpSpPr>
        <p:grpSpPr>
          <a:xfrm>
            <a:off x="8675526" y="1963978"/>
            <a:ext cx="1630524" cy="1822824"/>
            <a:chOff x="3017859" y="4307149"/>
            <a:chExt cx="1870812" cy="182282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90E5C60A-BABC-45F9-91ED-A395A8AEA5CE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8946A48F-B750-490E-A3A2-5406292CD028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881EF1-A838-48D4-8CA2-D6BFD3016577}"/>
              </a:ext>
            </a:extLst>
          </p:cNvPr>
          <p:cNvGrpSpPr/>
          <p:nvPr/>
        </p:nvGrpSpPr>
        <p:grpSpPr>
          <a:xfrm>
            <a:off x="4008326" y="3381814"/>
            <a:ext cx="1630524" cy="1822824"/>
            <a:chOff x="3017859" y="4307149"/>
            <a:chExt cx="1870812" cy="182282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0F6FB87-0256-4AB2-8480-CEC0B3561F13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3C7CC17-23E6-4B25-8C6A-8185E72E8C82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062CCC38-E111-4C23-B769-6679E9210AAC}"/>
              </a:ext>
            </a:extLst>
          </p:cNvPr>
          <p:cNvGrpSpPr/>
          <p:nvPr/>
        </p:nvGrpSpPr>
        <p:grpSpPr>
          <a:xfrm>
            <a:off x="1674726" y="4090731"/>
            <a:ext cx="1630524" cy="1822824"/>
            <a:chOff x="3017859" y="4307149"/>
            <a:chExt cx="1870812" cy="182282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2D9CA71E-2225-412D-9E8A-07499158C506}"/>
                </a:ext>
              </a:extLst>
            </p:cNvPr>
            <p:cNvSpPr txBox="1"/>
            <p:nvPr/>
          </p:nvSpPr>
          <p:spPr>
            <a:xfrm>
              <a:off x="3021856" y="4560313"/>
              <a:ext cx="1843922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61702207-82C8-4E1A-9F24-8F639EEB13BC}"/>
                </a:ext>
              </a:extLst>
            </p:cNvPr>
            <p:cNvSpPr txBox="1"/>
            <p:nvPr/>
          </p:nvSpPr>
          <p:spPr>
            <a:xfrm>
              <a:off x="3017859" y="4307149"/>
              <a:ext cx="187081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Text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7" name="TextBox 10">
            <a:extLst>
              <a:ext uri="{FF2B5EF4-FFF2-40B4-BE49-F238E27FC236}">
                <a16:creationId xmlns:a16="http://schemas.microsoft.com/office/drawing/2014/main" id="{ACA372E7-EE48-4E99-BA9C-D4B23E2987DC}"/>
              </a:ext>
            </a:extLst>
          </p:cNvPr>
          <p:cNvSpPr txBox="1"/>
          <p:nvPr/>
        </p:nvSpPr>
        <p:spPr bwMode="auto">
          <a:xfrm>
            <a:off x="3152932" y="194052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8" name="TextBox 10">
            <a:extLst>
              <a:ext uri="{FF2B5EF4-FFF2-40B4-BE49-F238E27FC236}">
                <a16:creationId xmlns:a16="http://schemas.microsoft.com/office/drawing/2014/main" id="{7B625D6F-F10A-43F6-A219-581E212024E7}"/>
              </a:ext>
            </a:extLst>
          </p:cNvPr>
          <p:cNvSpPr txBox="1"/>
          <p:nvPr/>
        </p:nvSpPr>
        <p:spPr bwMode="auto">
          <a:xfrm>
            <a:off x="2371882" y="2635605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9" name="TextBox 10">
            <a:extLst>
              <a:ext uri="{FF2B5EF4-FFF2-40B4-BE49-F238E27FC236}">
                <a16:creationId xmlns:a16="http://schemas.microsoft.com/office/drawing/2014/main" id="{54FD8EFA-65FA-4FDB-92A7-C1070A158326}"/>
              </a:ext>
            </a:extLst>
          </p:cNvPr>
          <p:cNvSpPr txBox="1"/>
          <p:nvPr/>
        </p:nvSpPr>
        <p:spPr bwMode="auto">
          <a:xfrm>
            <a:off x="6048860" y="4880703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TextBox 10">
            <a:extLst>
              <a:ext uri="{FF2B5EF4-FFF2-40B4-BE49-F238E27FC236}">
                <a16:creationId xmlns:a16="http://schemas.microsoft.com/office/drawing/2014/main" id="{1D68C77E-AC62-45A1-A868-B5F0FFED01FD}"/>
              </a:ext>
            </a:extLst>
          </p:cNvPr>
          <p:cNvSpPr txBox="1"/>
          <p:nvPr/>
        </p:nvSpPr>
        <p:spPr bwMode="auto">
          <a:xfrm>
            <a:off x="5229710" y="5607254"/>
            <a:ext cx="3762704" cy="322659"/>
          </a:xfrm>
          <a:prstGeom prst="round2SameRect">
            <a:avLst/>
          </a:prstGeom>
          <a:noFill/>
          <a:effectLst/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Easy to change colors, photos and Text. </a:t>
            </a:r>
            <a:r>
              <a:rPr lang="ko-KR" altLang="en-US" sz="1400" dirty="0">
                <a:solidFill>
                  <a:schemeClr val="bg1"/>
                </a:solidFill>
                <a:cs typeface="Arial" pitchFamily="34" charset="0"/>
              </a:rPr>
              <a:t> </a:t>
            </a:r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58D4FF3-B2A8-426E-8965-4579B12108C1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13" name="Right Triangle 12">
            <a:extLst>
              <a:ext uri="{FF2B5EF4-FFF2-40B4-BE49-F238E27FC236}">
                <a16:creationId xmlns:a16="http://schemas.microsoft.com/office/drawing/2014/main" id="{09DFA36A-16E1-4E70-BA7F-ABD1803DDF3A}"/>
              </a:ext>
            </a:extLst>
          </p:cNvPr>
          <p:cNvSpPr/>
          <p:nvPr/>
        </p:nvSpPr>
        <p:spPr>
          <a:xfrm flipV="1">
            <a:off x="1" y="0"/>
            <a:ext cx="8103787" cy="6313254"/>
          </a:xfrm>
          <a:prstGeom prst="rtTriangl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Right Triangle 13">
            <a:extLst>
              <a:ext uri="{FF2B5EF4-FFF2-40B4-BE49-F238E27FC236}">
                <a16:creationId xmlns:a16="http://schemas.microsoft.com/office/drawing/2014/main" id="{C464498F-880C-46D6-ABF1-66816B8E9034}"/>
              </a:ext>
            </a:extLst>
          </p:cNvPr>
          <p:cNvSpPr/>
          <p:nvPr/>
        </p:nvSpPr>
        <p:spPr>
          <a:xfrm flipV="1">
            <a:off x="1" y="-3"/>
            <a:ext cx="7624550" cy="5939906"/>
          </a:xfrm>
          <a:prstGeom prst="rtTriangl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ight Triangle 14">
            <a:extLst>
              <a:ext uri="{FF2B5EF4-FFF2-40B4-BE49-F238E27FC236}">
                <a16:creationId xmlns:a16="http://schemas.microsoft.com/office/drawing/2014/main" id="{CBE8EE12-7F43-485C-AA33-40B4321EC11C}"/>
              </a:ext>
            </a:extLst>
          </p:cNvPr>
          <p:cNvSpPr/>
          <p:nvPr/>
        </p:nvSpPr>
        <p:spPr>
          <a:xfrm flipV="1">
            <a:off x="0" y="0"/>
            <a:ext cx="7130691" cy="5555164"/>
          </a:xfrm>
          <a:prstGeom prst="rtTriangle">
            <a:avLst/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Right Triangle 15">
            <a:extLst>
              <a:ext uri="{FF2B5EF4-FFF2-40B4-BE49-F238E27FC236}">
                <a16:creationId xmlns:a16="http://schemas.microsoft.com/office/drawing/2014/main" id="{C629B560-DEA3-49A1-8DD4-02085EB0F408}"/>
              </a:ext>
            </a:extLst>
          </p:cNvPr>
          <p:cNvSpPr/>
          <p:nvPr/>
        </p:nvSpPr>
        <p:spPr>
          <a:xfrm flipV="1">
            <a:off x="1" y="0"/>
            <a:ext cx="6651448" cy="5181811"/>
          </a:xfrm>
          <a:prstGeom prst="rtTriangl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64C523D0-0DA6-4D34-9BE4-83EECF4DBD41}"/>
              </a:ext>
            </a:extLst>
          </p:cNvPr>
          <p:cNvSpPr/>
          <p:nvPr/>
        </p:nvSpPr>
        <p:spPr>
          <a:xfrm rot="10800000" flipV="1">
            <a:off x="7369617" y="3101124"/>
            <a:ext cx="4822382" cy="3756876"/>
          </a:xfrm>
          <a:custGeom>
            <a:avLst/>
            <a:gdLst>
              <a:gd name="connsiteX0" fmla="*/ 0 w 4822382"/>
              <a:gd name="connsiteY0" fmla="*/ 0 h 3756876"/>
              <a:gd name="connsiteX1" fmla="*/ 0 w 4822382"/>
              <a:gd name="connsiteY1" fmla="*/ 3756876 h 3756876"/>
              <a:gd name="connsiteX2" fmla="*/ 4822382 w 4822382"/>
              <a:gd name="connsiteY2" fmla="*/ 3756876 h 37568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822382" h="3756876">
                <a:moveTo>
                  <a:pt x="0" y="0"/>
                </a:moveTo>
                <a:lnTo>
                  <a:pt x="0" y="3756876"/>
                </a:lnTo>
                <a:lnTo>
                  <a:pt x="4822382" y="3756876"/>
                </a:lnTo>
                <a:close/>
              </a:path>
            </a:pathLst>
          </a:cu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44BEF43-9B20-454B-9ED6-B1036010979A}"/>
              </a:ext>
            </a:extLst>
          </p:cNvPr>
          <p:cNvSpPr/>
          <p:nvPr/>
        </p:nvSpPr>
        <p:spPr>
          <a:xfrm rot="10800000" flipV="1">
            <a:off x="7848858" y="3474476"/>
            <a:ext cx="4343142" cy="3383524"/>
          </a:xfrm>
          <a:custGeom>
            <a:avLst/>
            <a:gdLst>
              <a:gd name="connsiteX0" fmla="*/ 0 w 4343142"/>
              <a:gd name="connsiteY0" fmla="*/ 0 h 3383524"/>
              <a:gd name="connsiteX1" fmla="*/ 0 w 4343142"/>
              <a:gd name="connsiteY1" fmla="*/ 3383524 h 3383524"/>
              <a:gd name="connsiteX2" fmla="*/ 4343142 w 4343142"/>
              <a:gd name="connsiteY2" fmla="*/ 3383524 h 3383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43142" h="3383524">
                <a:moveTo>
                  <a:pt x="0" y="0"/>
                </a:moveTo>
                <a:lnTo>
                  <a:pt x="0" y="3383524"/>
                </a:lnTo>
                <a:lnTo>
                  <a:pt x="4343142" y="3383524"/>
                </a:lnTo>
                <a:close/>
              </a:path>
            </a:pathLst>
          </a:cu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B024DD71-4319-4273-8DDD-68E42ED3C7AA}"/>
              </a:ext>
            </a:extLst>
          </p:cNvPr>
          <p:cNvSpPr/>
          <p:nvPr/>
        </p:nvSpPr>
        <p:spPr>
          <a:xfrm rot="10800000" flipV="1">
            <a:off x="8342715" y="3859215"/>
            <a:ext cx="3849285" cy="2998785"/>
          </a:xfrm>
          <a:custGeom>
            <a:avLst/>
            <a:gdLst>
              <a:gd name="connsiteX0" fmla="*/ 0 w 3849285"/>
              <a:gd name="connsiteY0" fmla="*/ 0 h 2998785"/>
              <a:gd name="connsiteX1" fmla="*/ 0 w 3849285"/>
              <a:gd name="connsiteY1" fmla="*/ 2998785 h 2998785"/>
              <a:gd name="connsiteX2" fmla="*/ 3849285 w 3849285"/>
              <a:gd name="connsiteY2" fmla="*/ 2998785 h 299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849285" h="2998785">
                <a:moveTo>
                  <a:pt x="0" y="0"/>
                </a:moveTo>
                <a:lnTo>
                  <a:pt x="0" y="2998785"/>
                </a:lnTo>
                <a:lnTo>
                  <a:pt x="3849285" y="2998785"/>
                </a:lnTo>
                <a:close/>
              </a:path>
            </a:pathLst>
          </a:cu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1E60A782-A137-442D-BD61-854210445A36}"/>
              </a:ext>
            </a:extLst>
          </p:cNvPr>
          <p:cNvSpPr/>
          <p:nvPr/>
        </p:nvSpPr>
        <p:spPr>
          <a:xfrm rot="10800000" flipV="1">
            <a:off x="8821957" y="4232567"/>
            <a:ext cx="3370043" cy="2625432"/>
          </a:xfrm>
          <a:custGeom>
            <a:avLst/>
            <a:gdLst>
              <a:gd name="connsiteX0" fmla="*/ 0 w 3370043"/>
              <a:gd name="connsiteY0" fmla="*/ 0 h 2625432"/>
              <a:gd name="connsiteX1" fmla="*/ 0 w 3370043"/>
              <a:gd name="connsiteY1" fmla="*/ 2625432 h 2625432"/>
              <a:gd name="connsiteX2" fmla="*/ 3370043 w 3370043"/>
              <a:gd name="connsiteY2" fmla="*/ 2625432 h 262543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370043" h="2625432">
                <a:moveTo>
                  <a:pt x="0" y="0"/>
                </a:moveTo>
                <a:lnTo>
                  <a:pt x="0" y="2625432"/>
                </a:lnTo>
                <a:lnTo>
                  <a:pt x="3370043" y="2625432"/>
                </a:lnTo>
                <a:close/>
              </a:path>
            </a:pathLst>
          </a:cu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120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F3D4EA52-FA2C-42A8-8A44-46E6CA6B1A20}"/>
              </a:ext>
            </a:extLst>
          </p:cNvPr>
          <p:cNvSpPr txBox="1"/>
          <p:nvPr/>
        </p:nvSpPr>
        <p:spPr>
          <a:xfrm>
            <a:off x="8103788" y="433376"/>
            <a:ext cx="3716370" cy="9950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933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Simple PowerPoint Presentation</a:t>
            </a:r>
            <a:endParaRPr lang="ko-KR" altLang="en-US" sz="2933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B13A280-559F-4817-8119-5C75D95378A0}"/>
              </a:ext>
            </a:extLst>
          </p:cNvPr>
          <p:cNvSpPr txBox="1"/>
          <p:nvPr/>
        </p:nvSpPr>
        <p:spPr>
          <a:xfrm>
            <a:off x="9331881" y="1777685"/>
            <a:ext cx="253815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94FDBCB-8C67-4479-9205-FA0680DF490E}"/>
              </a:ext>
            </a:extLst>
          </p:cNvPr>
          <p:cNvSpPr txBox="1"/>
          <p:nvPr/>
        </p:nvSpPr>
        <p:spPr>
          <a:xfrm>
            <a:off x="553624" y="961700"/>
            <a:ext cx="2772101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Clean </a:t>
            </a:r>
            <a:r>
              <a:rPr lang="en-GB" altLang="ko-KR" sz="2800" dirty="0">
                <a:solidFill>
                  <a:schemeClr val="accent4"/>
                </a:solidFill>
                <a:cs typeface="Arial" pitchFamily="34" charset="0"/>
              </a:rPr>
              <a:t>Text Slide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r>
              <a:rPr lang="en-GB" altLang="ko-KR" sz="28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D02E7FE-CFCB-401D-A3CC-C2A1239722C9}"/>
              </a:ext>
            </a:extLst>
          </p:cNvPr>
          <p:cNvSpPr txBox="1"/>
          <p:nvPr/>
        </p:nvSpPr>
        <p:spPr>
          <a:xfrm>
            <a:off x="794756" y="6085977"/>
            <a:ext cx="3017520" cy="49244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1600" dirty="0">
                <a:solidFill>
                  <a:schemeClr val="bg1"/>
                </a:solidFill>
              </a:rPr>
              <a:t>We Create Quality </a:t>
            </a:r>
          </a:p>
          <a:p>
            <a:r>
              <a:rPr lang="en-US" altLang="ko-KR" sz="1600" dirty="0">
                <a:solidFill>
                  <a:schemeClr val="bg1"/>
                </a:solidFill>
              </a:rPr>
              <a:t>Professional PPT Presentation</a:t>
            </a:r>
            <a:endParaRPr lang="ko-KR" altLang="en-US" sz="1600" dirty="0">
              <a:solidFill>
                <a:schemeClr val="bg1"/>
              </a:solidFill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8BE480C-F188-4037-9DC9-4984041413F5}"/>
              </a:ext>
            </a:extLst>
          </p:cNvPr>
          <p:cNvGrpSpPr/>
          <p:nvPr/>
        </p:nvGrpSpPr>
        <p:grpSpPr>
          <a:xfrm flipH="1">
            <a:off x="10595848" y="5182583"/>
            <a:ext cx="1443751" cy="1484428"/>
            <a:chOff x="-282452" y="3133210"/>
            <a:chExt cx="3274177" cy="3366424"/>
          </a:xfrm>
          <a:solidFill>
            <a:schemeClr val="bg1">
              <a:lumMod val="95000"/>
            </a:schemeClr>
          </a:solidFill>
        </p:grpSpPr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B6EF93C-A8F3-4F52-BDE5-612D19B85014}"/>
                </a:ext>
              </a:extLst>
            </p:cNvPr>
            <p:cNvSpPr/>
            <p:nvPr/>
          </p:nvSpPr>
          <p:spPr>
            <a:xfrm>
              <a:off x="827009" y="3133210"/>
              <a:ext cx="1588341" cy="2003413"/>
            </a:xfrm>
            <a:custGeom>
              <a:avLst/>
              <a:gdLst>
                <a:gd name="connsiteX0" fmla="*/ 687060 w 1588341"/>
                <a:gd name="connsiteY0" fmla="*/ 478632 h 2003413"/>
                <a:gd name="connsiteX1" fmla="*/ 675992 w 1588341"/>
                <a:gd name="connsiteY1" fmla="*/ 459815 h 2003413"/>
                <a:gd name="connsiteX2" fmla="*/ 513837 w 1588341"/>
                <a:gd name="connsiteY2" fmla="*/ 217967 h 2003413"/>
                <a:gd name="connsiteX3" fmla="*/ 350022 w 1588341"/>
                <a:gd name="connsiteY3" fmla="*/ 107281 h 2003413"/>
                <a:gd name="connsiteX4" fmla="*/ 181226 w 1588341"/>
                <a:gd name="connsiteY4" fmla="*/ 156536 h 2003413"/>
                <a:gd name="connsiteX5" fmla="*/ 138612 w 1588341"/>
                <a:gd name="connsiteY5" fmla="*/ 298214 h 2003413"/>
                <a:gd name="connsiteX6" fmla="*/ 146914 w 1588341"/>
                <a:gd name="connsiteY6" fmla="*/ 473651 h 2003413"/>
                <a:gd name="connsiteX7" fmla="*/ 169051 w 1588341"/>
                <a:gd name="connsiteY7" fmla="*/ 600386 h 2003413"/>
                <a:gd name="connsiteX8" fmla="*/ 221627 w 1588341"/>
                <a:gd name="connsiteY8" fmla="*/ 781911 h 2003413"/>
                <a:gd name="connsiteX9" fmla="*/ 285824 w 1588341"/>
                <a:gd name="connsiteY9" fmla="*/ 945172 h 2003413"/>
                <a:gd name="connsiteX10" fmla="*/ 384888 w 1588341"/>
                <a:gd name="connsiteY10" fmla="*/ 1122270 h 2003413"/>
                <a:gd name="connsiteX11" fmla="*/ 564753 w 1588341"/>
                <a:gd name="connsiteY11" fmla="*/ 1288298 h 2003413"/>
                <a:gd name="connsiteX12" fmla="*/ 741296 w 1588341"/>
                <a:gd name="connsiteY12" fmla="*/ 1304348 h 2003413"/>
                <a:gd name="connsiteX13" fmla="*/ 927249 w 1588341"/>
                <a:gd name="connsiteY13" fmla="*/ 1231295 h 2003413"/>
                <a:gd name="connsiteX14" fmla="*/ 1272035 w 1588341"/>
                <a:gd name="connsiteY14" fmla="*/ 1158243 h 2003413"/>
                <a:gd name="connsiteX15" fmla="*/ 1485105 w 1588341"/>
                <a:gd name="connsiteY15" fmla="*/ 1217460 h 2003413"/>
                <a:gd name="connsiteX16" fmla="*/ 1589703 w 1588341"/>
                <a:gd name="connsiteY16" fmla="*/ 1410053 h 2003413"/>
                <a:gd name="connsiteX17" fmla="*/ 1515544 w 1588341"/>
                <a:gd name="connsiteY17" fmla="*/ 1687874 h 2003413"/>
                <a:gd name="connsiteX18" fmla="*/ 1291958 w 1588341"/>
                <a:gd name="connsiteY18" fmla="*/ 1953520 h 2003413"/>
                <a:gd name="connsiteX19" fmla="*/ 1182379 w 1588341"/>
                <a:gd name="connsiteY19" fmla="*/ 2007203 h 2003413"/>
                <a:gd name="connsiteX20" fmla="*/ 1229421 w 1588341"/>
                <a:gd name="connsiteY20" fmla="*/ 1940238 h 2003413"/>
                <a:gd name="connsiteX21" fmla="*/ 1358923 w 1588341"/>
                <a:gd name="connsiteY21" fmla="*/ 1770335 h 2003413"/>
                <a:gd name="connsiteX22" fmla="*/ 1453006 w 1588341"/>
                <a:gd name="connsiteY22" fmla="*/ 1470930 h 2003413"/>
                <a:gd name="connsiteX23" fmla="*/ 1441938 w 1588341"/>
                <a:gd name="connsiteY23" fmla="*/ 1385149 h 2003413"/>
                <a:gd name="connsiteX24" fmla="*/ 1420907 w 1588341"/>
                <a:gd name="connsiteY24" fmla="*/ 1348069 h 2003413"/>
                <a:gd name="connsiteX25" fmla="*/ 1283104 w 1588341"/>
                <a:gd name="connsiteY25" fmla="*/ 1266715 h 2003413"/>
                <a:gd name="connsiteX26" fmla="*/ 1087190 w 1588341"/>
                <a:gd name="connsiteY26" fmla="*/ 1278890 h 2003413"/>
                <a:gd name="connsiteX27" fmla="*/ 860837 w 1588341"/>
                <a:gd name="connsiteY27" fmla="*/ 1353050 h 2003413"/>
                <a:gd name="connsiteX28" fmla="*/ 460155 w 1588341"/>
                <a:gd name="connsiteY28" fmla="*/ 1282211 h 2003413"/>
                <a:gd name="connsiteX29" fmla="*/ 279737 w 1588341"/>
                <a:gd name="connsiteY29" fmla="*/ 1072461 h 2003413"/>
                <a:gd name="connsiteX30" fmla="*/ 138059 w 1588341"/>
                <a:gd name="connsiteY30" fmla="*/ 782464 h 2003413"/>
                <a:gd name="connsiteX31" fmla="*/ 39548 w 1588341"/>
                <a:gd name="connsiteY31" fmla="*/ 491361 h 2003413"/>
                <a:gd name="connsiteX32" fmla="*/ 1362 w 1588341"/>
                <a:gd name="connsiteY32" fmla="*/ 311496 h 2003413"/>
                <a:gd name="connsiteX33" fmla="*/ 5236 w 1588341"/>
                <a:gd name="connsiteY33" fmla="*/ 153769 h 2003413"/>
                <a:gd name="connsiteX34" fmla="*/ 102639 w 1588341"/>
                <a:gd name="connsiteY34" fmla="*/ 23713 h 2003413"/>
                <a:gd name="connsiteX35" fmla="*/ 286378 w 1588341"/>
                <a:gd name="connsiteY35" fmla="*/ 15965 h 2003413"/>
                <a:gd name="connsiteX36" fmla="*/ 622309 w 1588341"/>
                <a:gd name="connsiteY36" fmla="*/ 305409 h 2003413"/>
                <a:gd name="connsiteX37" fmla="*/ 686507 w 1588341"/>
                <a:gd name="connsiteY37" fmla="*/ 453174 h 2003413"/>
                <a:gd name="connsiteX38" fmla="*/ 689274 w 1588341"/>
                <a:gd name="connsiteY38" fmla="*/ 478078 h 2003413"/>
                <a:gd name="connsiteX39" fmla="*/ 687060 w 1588341"/>
                <a:gd name="connsiteY39" fmla="*/ 478632 h 20034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</a:cxnLst>
              <a:rect l="l" t="t" r="r" b="b"/>
              <a:pathLst>
                <a:path w="1588341" h="2003413">
                  <a:moveTo>
                    <a:pt x="687060" y="478632"/>
                  </a:moveTo>
                  <a:cubicBezTo>
                    <a:pt x="683186" y="472544"/>
                    <a:pt x="679312" y="466456"/>
                    <a:pt x="675992" y="459815"/>
                  </a:cubicBezTo>
                  <a:cubicBezTo>
                    <a:pt x="631718" y="372373"/>
                    <a:pt x="579142" y="290466"/>
                    <a:pt x="513837" y="217967"/>
                  </a:cubicBezTo>
                  <a:cubicBezTo>
                    <a:pt x="468456" y="167605"/>
                    <a:pt x="416434" y="126651"/>
                    <a:pt x="350022" y="107281"/>
                  </a:cubicBezTo>
                  <a:cubicBezTo>
                    <a:pt x="284164" y="88464"/>
                    <a:pt x="226054" y="105067"/>
                    <a:pt x="181226" y="156536"/>
                  </a:cubicBezTo>
                  <a:cubicBezTo>
                    <a:pt x="146360" y="196383"/>
                    <a:pt x="136952" y="246745"/>
                    <a:pt x="138612" y="298214"/>
                  </a:cubicBezTo>
                  <a:cubicBezTo>
                    <a:pt x="140273" y="356877"/>
                    <a:pt x="141379" y="414987"/>
                    <a:pt x="146914" y="473651"/>
                  </a:cubicBezTo>
                  <a:cubicBezTo>
                    <a:pt x="150788" y="516265"/>
                    <a:pt x="159089" y="558879"/>
                    <a:pt x="169051" y="600386"/>
                  </a:cubicBezTo>
                  <a:cubicBezTo>
                    <a:pt x="184547" y="661263"/>
                    <a:pt x="201703" y="722141"/>
                    <a:pt x="221627" y="781911"/>
                  </a:cubicBezTo>
                  <a:cubicBezTo>
                    <a:pt x="240443" y="837254"/>
                    <a:pt x="264794" y="890936"/>
                    <a:pt x="285824" y="945172"/>
                  </a:cubicBezTo>
                  <a:cubicBezTo>
                    <a:pt x="310729" y="1008817"/>
                    <a:pt x="345041" y="1066927"/>
                    <a:pt x="384888" y="1122270"/>
                  </a:cubicBezTo>
                  <a:cubicBezTo>
                    <a:pt x="434143" y="1189235"/>
                    <a:pt x="491700" y="1247898"/>
                    <a:pt x="564753" y="1288298"/>
                  </a:cubicBezTo>
                  <a:cubicBezTo>
                    <a:pt x="621202" y="1319844"/>
                    <a:pt x="680973" y="1325378"/>
                    <a:pt x="741296" y="1304348"/>
                  </a:cubicBezTo>
                  <a:cubicBezTo>
                    <a:pt x="804387" y="1282211"/>
                    <a:pt x="865818" y="1256753"/>
                    <a:pt x="927249" y="1231295"/>
                  </a:cubicBezTo>
                  <a:cubicBezTo>
                    <a:pt x="1037934" y="1185361"/>
                    <a:pt x="1151387" y="1155476"/>
                    <a:pt x="1272035" y="1158243"/>
                  </a:cubicBezTo>
                  <a:cubicBezTo>
                    <a:pt x="1347855" y="1160456"/>
                    <a:pt x="1420907" y="1174292"/>
                    <a:pt x="1485105" y="1217460"/>
                  </a:cubicBezTo>
                  <a:cubicBezTo>
                    <a:pt x="1553730" y="1263394"/>
                    <a:pt x="1585276" y="1329252"/>
                    <a:pt x="1589703" y="1410053"/>
                  </a:cubicBezTo>
                  <a:cubicBezTo>
                    <a:pt x="1595238" y="1510777"/>
                    <a:pt x="1565906" y="1602093"/>
                    <a:pt x="1515544" y="1687874"/>
                  </a:cubicBezTo>
                  <a:cubicBezTo>
                    <a:pt x="1455773" y="1789152"/>
                    <a:pt x="1384381" y="1880468"/>
                    <a:pt x="1291958" y="1953520"/>
                  </a:cubicBezTo>
                  <a:cubicBezTo>
                    <a:pt x="1260413" y="1978425"/>
                    <a:pt x="1225547" y="1999455"/>
                    <a:pt x="1182379" y="2007203"/>
                  </a:cubicBezTo>
                  <a:cubicBezTo>
                    <a:pt x="1197876" y="1985066"/>
                    <a:pt x="1213372" y="1962375"/>
                    <a:pt x="1229421" y="1940238"/>
                  </a:cubicBezTo>
                  <a:cubicBezTo>
                    <a:pt x="1272588" y="1883235"/>
                    <a:pt x="1318523" y="1828445"/>
                    <a:pt x="1358923" y="1770335"/>
                  </a:cubicBezTo>
                  <a:cubicBezTo>
                    <a:pt x="1421461" y="1680680"/>
                    <a:pt x="1459647" y="1582169"/>
                    <a:pt x="1453006" y="1470930"/>
                  </a:cubicBezTo>
                  <a:cubicBezTo>
                    <a:pt x="1451346" y="1442152"/>
                    <a:pt x="1448025" y="1412820"/>
                    <a:pt x="1441938" y="1385149"/>
                  </a:cubicBezTo>
                  <a:cubicBezTo>
                    <a:pt x="1439170" y="1371866"/>
                    <a:pt x="1429209" y="1359137"/>
                    <a:pt x="1420907" y="1348069"/>
                  </a:cubicBezTo>
                  <a:cubicBezTo>
                    <a:pt x="1386041" y="1302688"/>
                    <a:pt x="1337893" y="1279444"/>
                    <a:pt x="1283104" y="1266715"/>
                  </a:cubicBezTo>
                  <a:cubicBezTo>
                    <a:pt x="1216692" y="1251772"/>
                    <a:pt x="1150834" y="1260627"/>
                    <a:pt x="1087190" y="1278890"/>
                  </a:cubicBezTo>
                  <a:cubicBezTo>
                    <a:pt x="1010816" y="1301027"/>
                    <a:pt x="936657" y="1329252"/>
                    <a:pt x="860837" y="1353050"/>
                  </a:cubicBezTo>
                  <a:cubicBezTo>
                    <a:pt x="715285" y="1398984"/>
                    <a:pt x="581356" y="1375740"/>
                    <a:pt x="460155" y="1282211"/>
                  </a:cubicBezTo>
                  <a:cubicBezTo>
                    <a:pt x="385995" y="1224654"/>
                    <a:pt x="328992" y="1151602"/>
                    <a:pt x="279737" y="1072461"/>
                  </a:cubicBezTo>
                  <a:cubicBezTo>
                    <a:pt x="222180" y="980592"/>
                    <a:pt x="174585" y="883742"/>
                    <a:pt x="138059" y="782464"/>
                  </a:cubicBezTo>
                  <a:cubicBezTo>
                    <a:pt x="103193" y="686168"/>
                    <a:pt x="73308" y="588211"/>
                    <a:pt x="39548" y="491361"/>
                  </a:cubicBezTo>
                  <a:cubicBezTo>
                    <a:pt x="19625" y="432697"/>
                    <a:pt x="4682" y="372927"/>
                    <a:pt x="1362" y="311496"/>
                  </a:cubicBezTo>
                  <a:cubicBezTo>
                    <a:pt x="-1959" y="258921"/>
                    <a:pt x="1362" y="206345"/>
                    <a:pt x="5236" y="153769"/>
                  </a:cubicBezTo>
                  <a:cubicBezTo>
                    <a:pt x="10217" y="90678"/>
                    <a:pt x="49510" y="50278"/>
                    <a:pt x="102639" y="23713"/>
                  </a:cubicBezTo>
                  <a:cubicBezTo>
                    <a:pt x="161856" y="-6172"/>
                    <a:pt x="222733" y="-6725"/>
                    <a:pt x="286378" y="15965"/>
                  </a:cubicBezTo>
                  <a:cubicBezTo>
                    <a:pt x="435250" y="70201"/>
                    <a:pt x="538188" y="175906"/>
                    <a:pt x="622309" y="305409"/>
                  </a:cubicBezTo>
                  <a:cubicBezTo>
                    <a:pt x="651641" y="351343"/>
                    <a:pt x="674885" y="399492"/>
                    <a:pt x="686507" y="453174"/>
                  </a:cubicBezTo>
                  <a:cubicBezTo>
                    <a:pt x="688167" y="461476"/>
                    <a:pt x="688167" y="469777"/>
                    <a:pt x="689274" y="478078"/>
                  </a:cubicBezTo>
                  <a:cubicBezTo>
                    <a:pt x="689274" y="478078"/>
                    <a:pt x="688167" y="478632"/>
                    <a:pt x="687060" y="47863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81456B-8CAB-4D7E-B2E9-85B6F19C4D1F}"/>
                </a:ext>
              </a:extLst>
            </p:cNvPr>
            <p:cNvSpPr/>
            <p:nvPr/>
          </p:nvSpPr>
          <p:spPr>
            <a:xfrm>
              <a:off x="694564" y="5055184"/>
              <a:ext cx="2003413" cy="1444450"/>
            </a:xfrm>
            <a:custGeom>
              <a:avLst/>
              <a:gdLst>
                <a:gd name="connsiteX0" fmla="*/ 293748 w 2003413"/>
                <a:gd name="connsiteY0" fmla="*/ 0 h 1444449"/>
                <a:gd name="connsiteX1" fmla="*/ 327507 w 2003413"/>
                <a:gd name="connsiteY1" fmla="*/ 121754 h 1444449"/>
                <a:gd name="connsiteX2" fmla="*/ 399453 w 2003413"/>
                <a:gd name="connsiteY2" fmla="*/ 322649 h 1444449"/>
                <a:gd name="connsiteX3" fmla="*/ 519547 w 2003413"/>
                <a:gd name="connsiteY3" fmla="*/ 539593 h 1444449"/>
                <a:gd name="connsiteX4" fmla="*/ 797368 w 2003413"/>
                <a:gd name="connsiteY4" fmla="*/ 791957 h 1444449"/>
                <a:gd name="connsiteX5" fmla="*/ 936832 w 2003413"/>
                <a:gd name="connsiteY5" fmla="*/ 873864 h 1444449"/>
                <a:gd name="connsiteX6" fmla="*/ 948454 w 2003413"/>
                <a:gd name="connsiteY6" fmla="*/ 881059 h 1444449"/>
                <a:gd name="connsiteX7" fmla="*/ 986641 w 2003413"/>
                <a:gd name="connsiteY7" fmla="*/ 786423 h 1444449"/>
                <a:gd name="connsiteX8" fmla="*/ 1126105 w 2003413"/>
                <a:gd name="connsiteY8" fmla="*/ 681271 h 1444449"/>
                <a:gd name="connsiteX9" fmla="*/ 1520700 w 2003413"/>
                <a:gd name="connsiteY9" fmla="*/ 669649 h 1444449"/>
                <a:gd name="connsiteX10" fmla="*/ 1664592 w 2003413"/>
                <a:gd name="connsiteY10" fmla="*/ 724992 h 1444449"/>
                <a:gd name="connsiteX11" fmla="*/ 1685068 w 2003413"/>
                <a:gd name="connsiteY11" fmla="*/ 744362 h 1444449"/>
                <a:gd name="connsiteX12" fmla="*/ 1645221 w 2003413"/>
                <a:gd name="connsiteY12" fmla="*/ 732740 h 1444449"/>
                <a:gd name="connsiteX13" fmla="*/ 1393965 w 2003413"/>
                <a:gd name="connsiteY13" fmla="*/ 680718 h 1444449"/>
                <a:gd name="connsiteX14" fmla="*/ 1198051 w 2003413"/>
                <a:gd name="connsiteY14" fmla="*/ 715584 h 1444449"/>
                <a:gd name="connsiteX15" fmla="*/ 1138280 w 2003413"/>
                <a:gd name="connsiteY15" fmla="*/ 938062 h 1444449"/>
                <a:gd name="connsiteX16" fmla="*/ 1328660 w 2003413"/>
                <a:gd name="connsiteY16" fmla="*/ 1125675 h 1444449"/>
                <a:gd name="connsiteX17" fmla="*/ 1687835 w 2003413"/>
                <a:gd name="connsiteY17" fmla="*/ 1311073 h 1444449"/>
                <a:gd name="connsiteX18" fmla="*/ 1997202 w 2003413"/>
                <a:gd name="connsiteY18" fmla="*/ 1437255 h 1444449"/>
                <a:gd name="connsiteX19" fmla="*/ 2006057 w 2003413"/>
                <a:gd name="connsiteY19" fmla="*/ 1446110 h 1444449"/>
                <a:gd name="connsiteX20" fmla="*/ 1938539 w 2003413"/>
                <a:gd name="connsiteY20" fmla="*/ 1440022 h 1444449"/>
                <a:gd name="connsiteX21" fmla="*/ 1697244 w 2003413"/>
                <a:gd name="connsiteY21" fmla="*/ 1383019 h 1444449"/>
                <a:gd name="connsiteX22" fmla="*/ 1260588 w 2003413"/>
                <a:gd name="connsiteY22" fmla="*/ 1208689 h 1444449"/>
                <a:gd name="connsiteX23" fmla="*/ 996603 w 2003413"/>
                <a:gd name="connsiteY23" fmla="*/ 1006687 h 1444449"/>
                <a:gd name="connsiteX24" fmla="*/ 953435 w 2003413"/>
                <a:gd name="connsiteY24" fmla="*/ 902643 h 1444449"/>
                <a:gd name="connsiteX25" fmla="*/ 940706 w 2003413"/>
                <a:gd name="connsiteY25" fmla="*/ 887700 h 1444449"/>
                <a:gd name="connsiteX26" fmla="*/ 804563 w 2003413"/>
                <a:gd name="connsiteY26" fmla="*/ 821842 h 1444449"/>
                <a:gd name="connsiteX27" fmla="*/ 625805 w 2003413"/>
                <a:gd name="connsiteY27" fmla="*/ 712263 h 1444449"/>
                <a:gd name="connsiteX28" fmla="*/ 439300 w 2003413"/>
                <a:gd name="connsiteY28" fmla="*/ 602131 h 1444449"/>
                <a:gd name="connsiteX29" fmla="*/ 272164 w 2003413"/>
                <a:gd name="connsiteY29" fmla="*/ 543467 h 1444449"/>
                <a:gd name="connsiteX30" fmla="*/ 118311 w 2003413"/>
                <a:gd name="connsiteY30" fmla="*/ 475396 h 1444449"/>
                <a:gd name="connsiteX31" fmla="*/ 4304 w 2003413"/>
                <a:gd name="connsiteY31" fmla="*/ 330951 h 1444449"/>
                <a:gd name="connsiteX32" fmla="*/ 132146 w 2003413"/>
                <a:gd name="connsiteY32" fmla="*/ 142785 h 1444449"/>
                <a:gd name="connsiteX33" fmla="*/ 288767 w 2003413"/>
                <a:gd name="connsiteY33" fmla="*/ 178758 h 1444449"/>
                <a:gd name="connsiteX34" fmla="*/ 309797 w 2003413"/>
                <a:gd name="connsiteY34" fmla="*/ 192593 h 1444449"/>
                <a:gd name="connsiteX35" fmla="*/ 295408 w 2003413"/>
                <a:gd name="connsiteY35" fmla="*/ 95190 h 1444449"/>
                <a:gd name="connsiteX36" fmla="*/ 289874 w 2003413"/>
                <a:gd name="connsiteY36" fmla="*/ 553 h 1444449"/>
                <a:gd name="connsiteX37" fmla="*/ 293748 w 2003413"/>
                <a:gd name="connsiteY37" fmla="*/ 0 h 1444449"/>
                <a:gd name="connsiteX38" fmla="*/ 155944 w 2003413"/>
                <a:gd name="connsiteY38" fmla="*/ 283356 h 1444449"/>
                <a:gd name="connsiteX39" fmla="*/ 194684 w 2003413"/>
                <a:gd name="connsiteY39" fmla="*/ 400129 h 1444449"/>
                <a:gd name="connsiteX40" fmla="*/ 221249 w 2003413"/>
                <a:gd name="connsiteY40" fmla="*/ 405664 h 1444449"/>
                <a:gd name="connsiteX41" fmla="*/ 339682 w 2003413"/>
                <a:gd name="connsiteY41" fmla="*/ 344233 h 1444449"/>
                <a:gd name="connsiteX42" fmla="*/ 346323 w 2003413"/>
                <a:gd name="connsiteY42" fmla="*/ 326523 h 1444449"/>
                <a:gd name="connsiteX43" fmla="*/ 314778 w 2003413"/>
                <a:gd name="connsiteY43" fmla="*/ 225799 h 1444449"/>
                <a:gd name="connsiteX44" fmla="*/ 296515 w 2003413"/>
                <a:gd name="connsiteY44" fmla="*/ 209196 h 1444449"/>
                <a:gd name="connsiteX45" fmla="*/ 231210 w 2003413"/>
                <a:gd name="connsiteY45" fmla="*/ 204769 h 1444449"/>
                <a:gd name="connsiteX46" fmla="*/ 155944 w 2003413"/>
                <a:gd name="connsiteY46" fmla="*/ 283356 h 1444449"/>
                <a:gd name="connsiteX47" fmla="*/ 216268 w 2003413"/>
                <a:gd name="connsiteY47" fmla="*/ 419499 h 1444449"/>
                <a:gd name="connsiteX48" fmla="*/ 479700 w 2003413"/>
                <a:gd name="connsiteY48" fmla="*/ 557303 h 1444449"/>
                <a:gd name="connsiteX49" fmla="*/ 355732 w 2003413"/>
                <a:gd name="connsiteY49" fmla="*/ 349767 h 1444449"/>
                <a:gd name="connsiteX50" fmla="*/ 216268 w 2003413"/>
                <a:gd name="connsiteY50" fmla="*/ 419499 h 14444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</a:cxnLst>
              <a:rect l="l" t="t" r="r" b="b"/>
              <a:pathLst>
                <a:path w="2003413" h="1444449">
                  <a:moveTo>
                    <a:pt x="293748" y="0"/>
                  </a:moveTo>
                  <a:cubicBezTo>
                    <a:pt x="304816" y="40954"/>
                    <a:pt x="314225" y="81908"/>
                    <a:pt x="327507" y="121754"/>
                  </a:cubicBezTo>
                  <a:cubicBezTo>
                    <a:pt x="349644" y="189273"/>
                    <a:pt x="370121" y="258451"/>
                    <a:pt x="399453" y="322649"/>
                  </a:cubicBezTo>
                  <a:cubicBezTo>
                    <a:pt x="434319" y="397362"/>
                    <a:pt x="472505" y="472075"/>
                    <a:pt x="519547" y="539593"/>
                  </a:cubicBezTo>
                  <a:cubicBezTo>
                    <a:pt x="591493" y="644191"/>
                    <a:pt x="681148" y="732740"/>
                    <a:pt x="797368" y="791957"/>
                  </a:cubicBezTo>
                  <a:cubicBezTo>
                    <a:pt x="845517" y="816308"/>
                    <a:pt x="890344" y="846193"/>
                    <a:pt x="936832" y="873864"/>
                  </a:cubicBezTo>
                  <a:cubicBezTo>
                    <a:pt x="941813" y="876632"/>
                    <a:pt x="946241" y="879952"/>
                    <a:pt x="948454" y="881059"/>
                  </a:cubicBezTo>
                  <a:cubicBezTo>
                    <a:pt x="961183" y="848960"/>
                    <a:pt x="970591" y="815754"/>
                    <a:pt x="986641" y="786423"/>
                  </a:cubicBezTo>
                  <a:cubicBezTo>
                    <a:pt x="1016526" y="731080"/>
                    <a:pt x="1067995" y="701748"/>
                    <a:pt x="1126105" y="681271"/>
                  </a:cubicBezTo>
                  <a:cubicBezTo>
                    <a:pt x="1256714" y="635890"/>
                    <a:pt x="1387877" y="639211"/>
                    <a:pt x="1520700" y="669649"/>
                  </a:cubicBezTo>
                  <a:cubicBezTo>
                    <a:pt x="1571615" y="681271"/>
                    <a:pt x="1619764" y="698981"/>
                    <a:pt x="1664592" y="724992"/>
                  </a:cubicBezTo>
                  <a:cubicBezTo>
                    <a:pt x="1672339" y="729420"/>
                    <a:pt x="1679534" y="735507"/>
                    <a:pt x="1685068" y="744362"/>
                  </a:cubicBezTo>
                  <a:cubicBezTo>
                    <a:pt x="1671786" y="740488"/>
                    <a:pt x="1658504" y="736614"/>
                    <a:pt x="1645221" y="732740"/>
                  </a:cubicBezTo>
                  <a:cubicBezTo>
                    <a:pt x="1562761" y="707836"/>
                    <a:pt x="1479746" y="686252"/>
                    <a:pt x="1393965" y="680718"/>
                  </a:cubicBezTo>
                  <a:cubicBezTo>
                    <a:pt x="1326446" y="676290"/>
                    <a:pt x="1260035" y="682378"/>
                    <a:pt x="1198051" y="715584"/>
                  </a:cubicBezTo>
                  <a:cubicBezTo>
                    <a:pt x="1116697" y="758751"/>
                    <a:pt x="1095666" y="866116"/>
                    <a:pt x="1138280" y="938062"/>
                  </a:cubicBezTo>
                  <a:cubicBezTo>
                    <a:pt x="1185322" y="1017756"/>
                    <a:pt x="1255054" y="1073653"/>
                    <a:pt x="1328660" y="1125675"/>
                  </a:cubicBezTo>
                  <a:cubicBezTo>
                    <a:pt x="1439899" y="1204262"/>
                    <a:pt x="1562761" y="1260158"/>
                    <a:pt x="1687835" y="1311073"/>
                  </a:cubicBezTo>
                  <a:cubicBezTo>
                    <a:pt x="1790773" y="1353134"/>
                    <a:pt x="1893711" y="1395195"/>
                    <a:pt x="1997202" y="1437255"/>
                  </a:cubicBezTo>
                  <a:cubicBezTo>
                    <a:pt x="2000523" y="1438362"/>
                    <a:pt x="2003290" y="1440022"/>
                    <a:pt x="2006057" y="1446110"/>
                  </a:cubicBezTo>
                  <a:cubicBezTo>
                    <a:pt x="1983367" y="1443896"/>
                    <a:pt x="1961230" y="1442789"/>
                    <a:pt x="1938539" y="1440022"/>
                  </a:cubicBezTo>
                  <a:cubicBezTo>
                    <a:pt x="1856078" y="1428954"/>
                    <a:pt x="1776384" y="1406817"/>
                    <a:pt x="1697244" y="1383019"/>
                  </a:cubicBezTo>
                  <a:cubicBezTo>
                    <a:pt x="1546711" y="1337638"/>
                    <a:pt x="1402819" y="1274547"/>
                    <a:pt x="1260588" y="1208689"/>
                  </a:cubicBezTo>
                  <a:cubicBezTo>
                    <a:pt x="1157650" y="1160541"/>
                    <a:pt x="1068548" y="1094683"/>
                    <a:pt x="996603" y="1006687"/>
                  </a:cubicBezTo>
                  <a:cubicBezTo>
                    <a:pt x="972252" y="976802"/>
                    <a:pt x="953435" y="943597"/>
                    <a:pt x="953435" y="902643"/>
                  </a:cubicBezTo>
                  <a:cubicBezTo>
                    <a:pt x="953435" y="897662"/>
                    <a:pt x="946241" y="890467"/>
                    <a:pt x="940706" y="887700"/>
                  </a:cubicBezTo>
                  <a:cubicBezTo>
                    <a:pt x="895325" y="865563"/>
                    <a:pt x="848284" y="846193"/>
                    <a:pt x="804563" y="821842"/>
                  </a:cubicBezTo>
                  <a:cubicBezTo>
                    <a:pt x="743686" y="787530"/>
                    <a:pt x="683915" y="751003"/>
                    <a:pt x="625805" y="712263"/>
                  </a:cubicBezTo>
                  <a:cubicBezTo>
                    <a:pt x="565481" y="671863"/>
                    <a:pt x="507925" y="627588"/>
                    <a:pt x="439300" y="602131"/>
                  </a:cubicBezTo>
                  <a:cubicBezTo>
                    <a:pt x="383957" y="581654"/>
                    <a:pt x="326953" y="565051"/>
                    <a:pt x="272164" y="543467"/>
                  </a:cubicBezTo>
                  <a:cubicBezTo>
                    <a:pt x="220142" y="522990"/>
                    <a:pt x="167012" y="502514"/>
                    <a:pt x="118311" y="475396"/>
                  </a:cubicBezTo>
                  <a:cubicBezTo>
                    <a:pt x="61308" y="444404"/>
                    <a:pt x="19800" y="395702"/>
                    <a:pt x="4304" y="330951"/>
                  </a:cubicBezTo>
                  <a:cubicBezTo>
                    <a:pt x="-15619" y="249043"/>
                    <a:pt x="34743" y="159388"/>
                    <a:pt x="132146" y="142785"/>
                  </a:cubicBezTo>
                  <a:cubicBezTo>
                    <a:pt x="189150" y="133376"/>
                    <a:pt x="241725" y="143892"/>
                    <a:pt x="288767" y="178758"/>
                  </a:cubicBezTo>
                  <a:cubicBezTo>
                    <a:pt x="294855" y="183185"/>
                    <a:pt x="300942" y="186506"/>
                    <a:pt x="309797" y="192593"/>
                  </a:cubicBezTo>
                  <a:cubicBezTo>
                    <a:pt x="304816" y="157727"/>
                    <a:pt x="298729" y="126735"/>
                    <a:pt x="295408" y="95190"/>
                  </a:cubicBezTo>
                  <a:cubicBezTo>
                    <a:pt x="292087" y="63644"/>
                    <a:pt x="291534" y="32099"/>
                    <a:pt x="289874" y="553"/>
                  </a:cubicBezTo>
                  <a:cubicBezTo>
                    <a:pt x="290981" y="0"/>
                    <a:pt x="292087" y="0"/>
                    <a:pt x="293748" y="0"/>
                  </a:cubicBezTo>
                  <a:close/>
                  <a:moveTo>
                    <a:pt x="155944" y="283356"/>
                  </a:moveTo>
                  <a:cubicBezTo>
                    <a:pt x="155390" y="330397"/>
                    <a:pt x="173100" y="365817"/>
                    <a:pt x="194684" y="400129"/>
                  </a:cubicBezTo>
                  <a:cubicBezTo>
                    <a:pt x="202432" y="411751"/>
                    <a:pt x="209073" y="412858"/>
                    <a:pt x="221249" y="405664"/>
                  </a:cubicBezTo>
                  <a:cubicBezTo>
                    <a:pt x="259989" y="384080"/>
                    <a:pt x="299835" y="364156"/>
                    <a:pt x="339682" y="344233"/>
                  </a:cubicBezTo>
                  <a:cubicBezTo>
                    <a:pt x="349644" y="339252"/>
                    <a:pt x="348537" y="334271"/>
                    <a:pt x="346323" y="326523"/>
                  </a:cubicBezTo>
                  <a:cubicBezTo>
                    <a:pt x="335808" y="292764"/>
                    <a:pt x="326400" y="259005"/>
                    <a:pt x="314778" y="225799"/>
                  </a:cubicBezTo>
                  <a:cubicBezTo>
                    <a:pt x="312564" y="218604"/>
                    <a:pt x="303156" y="210303"/>
                    <a:pt x="296515" y="209196"/>
                  </a:cubicBezTo>
                  <a:cubicBezTo>
                    <a:pt x="274931" y="205876"/>
                    <a:pt x="252794" y="203109"/>
                    <a:pt x="231210" y="204769"/>
                  </a:cubicBezTo>
                  <a:cubicBezTo>
                    <a:pt x="185276" y="206982"/>
                    <a:pt x="155390" y="241849"/>
                    <a:pt x="155944" y="283356"/>
                  </a:cubicBezTo>
                  <a:close/>
                  <a:moveTo>
                    <a:pt x="216268" y="419499"/>
                  </a:moveTo>
                  <a:cubicBezTo>
                    <a:pt x="252794" y="459346"/>
                    <a:pt x="432658" y="552876"/>
                    <a:pt x="479700" y="557303"/>
                  </a:cubicBezTo>
                  <a:cubicBezTo>
                    <a:pt x="431552" y="492552"/>
                    <a:pt x="384510" y="427801"/>
                    <a:pt x="355732" y="349767"/>
                  </a:cubicBezTo>
                  <a:cubicBezTo>
                    <a:pt x="305370" y="366924"/>
                    <a:pt x="258328" y="387400"/>
                    <a:pt x="216268" y="41949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75DA0D2-0F1F-4687-92D3-DD6AB7694425}"/>
                </a:ext>
              </a:extLst>
            </p:cNvPr>
            <p:cNvSpPr/>
            <p:nvPr/>
          </p:nvSpPr>
          <p:spPr>
            <a:xfrm>
              <a:off x="457481" y="4158227"/>
              <a:ext cx="2069825" cy="1106858"/>
            </a:xfrm>
            <a:custGeom>
              <a:avLst/>
              <a:gdLst>
                <a:gd name="connsiteX0" fmla="*/ 579532 w 2069824"/>
                <a:gd name="connsiteY0" fmla="*/ 774097 h 1106858"/>
                <a:gd name="connsiteX1" fmla="*/ 565143 w 2069824"/>
                <a:gd name="connsiteY1" fmla="*/ 786272 h 1106858"/>
                <a:gd name="connsiteX2" fmla="*/ 554628 w 2069824"/>
                <a:gd name="connsiteY2" fmla="*/ 870393 h 1106858"/>
                <a:gd name="connsiteX3" fmla="*/ 633768 w 2069824"/>
                <a:gd name="connsiteY3" fmla="*/ 944553 h 1106858"/>
                <a:gd name="connsiteX4" fmla="*/ 693539 w 2069824"/>
                <a:gd name="connsiteY4" fmla="*/ 976651 h 1106858"/>
                <a:gd name="connsiteX5" fmla="*/ 711802 w 2069824"/>
                <a:gd name="connsiteY5" fmla="*/ 975545 h 1106858"/>
                <a:gd name="connsiteX6" fmla="*/ 891113 w 2069824"/>
                <a:gd name="connsiteY6" fmla="*/ 873714 h 1106858"/>
                <a:gd name="connsiteX7" fmla="*/ 898861 w 2069824"/>
                <a:gd name="connsiteY7" fmla="*/ 869840 h 1106858"/>
                <a:gd name="connsiteX8" fmla="*/ 776553 w 2069824"/>
                <a:gd name="connsiteY8" fmla="*/ 811730 h 1106858"/>
                <a:gd name="connsiteX9" fmla="*/ 344325 w 2069824"/>
                <a:gd name="connsiteY9" fmla="*/ 580396 h 1106858"/>
                <a:gd name="connsiteX10" fmla="*/ 72591 w 2069824"/>
                <a:gd name="connsiteY10" fmla="*/ 351830 h 1106858"/>
                <a:gd name="connsiteX11" fmla="*/ 13928 w 2069824"/>
                <a:gd name="connsiteY11" fmla="*/ 85631 h 1106858"/>
                <a:gd name="connsiteX12" fmla="*/ 57095 w 2069824"/>
                <a:gd name="connsiteY12" fmla="*/ 19773 h 1106858"/>
                <a:gd name="connsiteX13" fmla="*/ 145090 w 2069824"/>
                <a:gd name="connsiteY13" fmla="*/ 13132 h 1106858"/>
                <a:gd name="connsiteX14" fmla="*/ 209288 w 2069824"/>
                <a:gd name="connsiteY14" fmla="*/ 74009 h 1106858"/>
                <a:gd name="connsiteX15" fmla="*/ 181617 w 2069824"/>
                <a:gd name="connsiteY15" fmla="*/ 127691 h 1106858"/>
                <a:gd name="connsiteX16" fmla="*/ 208735 w 2069824"/>
                <a:gd name="connsiteY16" fmla="*/ 316964 h 1106858"/>
                <a:gd name="connsiteX17" fmla="*/ 317207 w 2069824"/>
                <a:gd name="connsiteY17" fmla="*/ 466943 h 1106858"/>
                <a:gd name="connsiteX18" fmla="*/ 722870 w 2069824"/>
                <a:gd name="connsiteY18" fmla="*/ 741998 h 1106858"/>
                <a:gd name="connsiteX19" fmla="*/ 872296 w 2069824"/>
                <a:gd name="connsiteY19" fmla="*/ 816710 h 1106858"/>
                <a:gd name="connsiteX20" fmla="*/ 1147904 w 2069824"/>
                <a:gd name="connsiteY20" fmla="*/ 986613 h 1106858"/>
                <a:gd name="connsiteX21" fmla="*/ 1221510 w 2069824"/>
                <a:gd name="connsiteY21" fmla="*/ 1050258 h 1106858"/>
                <a:gd name="connsiteX22" fmla="*/ 1281834 w 2069824"/>
                <a:gd name="connsiteY22" fmla="*/ 1074608 h 1106858"/>
                <a:gd name="connsiteX23" fmla="*/ 1569063 w 2069824"/>
                <a:gd name="connsiteY23" fmla="*/ 1069074 h 1106858"/>
                <a:gd name="connsiteX24" fmla="*/ 2022875 w 2069824"/>
                <a:gd name="connsiteY24" fmla="*/ 1015945 h 1106858"/>
                <a:gd name="connsiteX25" fmla="*/ 2050547 w 2069824"/>
                <a:gd name="connsiteY25" fmla="*/ 1012624 h 1106858"/>
                <a:gd name="connsiteX26" fmla="*/ 2070470 w 2069824"/>
                <a:gd name="connsiteY26" fmla="*/ 1004876 h 1106858"/>
                <a:gd name="connsiteX27" fmla="*/ 2058295 w 2069824"/>
                <a:gd name="connsiteY27" fmla="*/ 1018159 h 1106858"/>
                <a:gd name="connsiteX28" fmla="*/ 1883964 w 2069824"/>
                <a:gd name="connsiteY28" fmla="*/ 1051364 h 1106858"/>
                <a:gd name="connsiteX29" fmla="*/ 1492690 w 2069824"/>
                <a:gd name="connsiteY29" fmla="*/ 1102833 h 1106858"/>
                <a:gd name="connsiteX30" fmla="*/ 1163953 w 2069824"/>
                <a:gd name="connsiteY30" fmla="*/ 1106154 h 1106858"/>
                <a:gd name="connsiteX31" fmla="*/ 928746 w 2069824"/>
                <a:gd name="connsiteY31" fmla="*/ 1083463 h 1106858"/>
                <a:gd name="connsiteX32" fmla="*/ 712909 w 2069824"/>
                <a:gd name="connsiteY32" fmla="*/ 1024246 h 1106858"/>
                <a:gd name="connsiteX33" fmla="*/ 562376 w 2069824"/>
                <a:gd name="connsiteY33" fmla="*/ 917435 h 1106858"/>
                <a:gd name="connsiteX34" fmla="*/ 544666 w 2069824"/>
                <a:gd name="connsiteY34" fmla="*/ 803982 h 1106858"/>
                <a:gd name="connsiteX35" fmla="*/ 573444 w 2069824"/>
                <a:gd name="connsiteY35" fmla="*/ 769116 h 1106858"/>
                <a:gd name="connsiteX36" fmla="*/ 579532 w 2069824"/>
                <a:gd name="connsiteY36" fmla="*/ 774097 h 11068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</a:cxnLst>
              <a:rect l="l" t="t" r="r" b="b"/>
              <a:pathLst>
                <a:path w="2069824" h="1106858">
                  <a:moveTo>
                    <a:pt x="579532" y="774097"/>
                  </a:moveTo>
                  <a:cubicBezTo>
                    <a:pt x="574551" y="777970"/>
                    <a:pt x="569571" y="781845"/>
                    <a:pt x="565143" y="786272"/>
                  </a:cubicBezTo>
                  <a:cubicBezTo>
                    <a:pt x="540239" y="810623"/>
                    <a:pt x="536918" y="839955"/>
                    <a:pt x="554628" y="870393"/>
                  </a:cubicBezTo>
                  <a:cubicBezTo>
                    <a:pt x="573444" y="903045"/>
                    <a:pt x="602776" y="925183"/>
                    <a:pt x="633768" y="944553"/>
                  </a:cubicBezTo>
                  <a:cubicBezTo>
                    <a:pt x="652585" y="956728"/>
                    <a:pt x="673062" y="967243"/>
                    <a:pt x="693539" y="976651"/>
                  </a:cubicBezTo>
                  <a:cubicBezTo>
                    <a:pt x="698519" y="978865"/>
                    <a:pt x="707374" y="978312"/>
                    <a:pt x="711802" y="975545"/>
                  </a:cubicBezTo>
                  <a:cubicBezTo>
                    <a:pt x="767145" y="933484"/>
                    <a:pt x="824701" y="896404"/>
                    <a:pt x="891113" y="873714"/>
                  </a:cubicBezTo>
                  <a:cubicBezTo>
                    <a:pt x="892773" y="873160"/>
                    <a:pt x="894433" y="872053"/>
                    <a:pt x="898861" y="869840"/>
                  </a:cubicBezTo>
                  <a:cubicBezTo>
                    <a:pt x="855693" y="849363"/>
                    <a:pt x="816400" y="829993"/>
                    <a:pt x="776553" y="811730"/>
                  </a:cubicBezTo>
                  <a:cubicBezTo>
                    <a:pt x="627681" y="743658"/>
                    <a:pt x="482682" y="668392"/>
                    <a:pt x="344325" y="580396"/>
                  </a:cubicBezTo>
                  <a:cubicBezTo>
                    <a:pt x="244154" y="516199"/>
                    <a:pt x="147304" y="445913"/>
                    <a:pt x="72591" y="351830"/>
                  </a:cubicBezTo>
                  <a:cubicBezTo>
                    <a:pt x="9500" y="274904"/>
                    <a:pt x="-19278" y="186355"/>
                    <a:pt x="13928" y="85631"/>
                  </a:cubicBezTo>
                  <a:cubicBezTo>
                    <a:pt x="22229" y="59620"/>
                    <a:pt x="37172" y="38036"/>
                    <a:pt x="57095" y="19773"/>
                  </a:cubicBezTo>
                  <a:cubicBezTo>
                    <a:pt x="81999" y="-2918"/>
                    <a:pt x="117972" y="-7345"/>
                    <a:pt x="145090" y="13132"/>
                  </a:cubicBezTo>
                  <a:cubicBezTo>
                    <a:pt x="167781" y="30288"/>
                    <a:pt x="186598" y="52425"/>
                    <a:pt x="209288" y="74009"/>
                  </a:cubicBezTo>
                  <a:cubicBezTo>
                    <a:pt x="184937" y="87844"/>
                    <a:pt x="184937" y="108875"/>
                    <a:pt x="181617" y="127691"/>
                  </a:cubicBezTo>
                  <a:cubicBezTo>
                    <a:pt x="169441" y="193549"/>
                    <a:pt x="181063" y="256087"/>
                    <a:pt x="208735" y="316964"/>
                  </a:cubicBezTo>
                  <a:cubicBezTo>
                    <a:pt x="234746" y="374521"/>
                    <a:pt x="272933" y="422669"/>
                    <a:pt x="317207" y="466943"/>
                  </a:cubicBezTo>
                  <a:cubicBezTo>
                    <a:pt x="435087" y="584270"/>
                    <a:pt x="576212" y="666731"/>
                    <a:pt x="722870" y="741998"/>
                  </a:cubicBezTo>
                  <a:cubicBezTo>
                    <a:pt x="772126" y="767455"/>
                    <a:pt x="821934" y="792913"/>
                    <a:pt x="872296" y="816710"/>
                  </a:cubicBezTo>
                  <a:cubicBezTo>
                    <a:pt x="970253" y="863752"/>
                    <a:pt x="1062122" y="919648"/>
                    <a:pt x="1147904" y="986613"/>
                  </a:cubicBezTo>
                  <a:cubicBezTo>
                    <a:pt x="1173362" y="1006537"/>
                    <a:pt x="1197712" y="1028120"/>
                    <a:pt x="1221510" y="1050258"/>
                  </a:cubicBezTo>
                  <a:cubicBezTo>
                    <a:pt x="1239220" y="1066861"/>
                    <a:pt x="1256929" y="1075162"/>
                    <a:pt x="1281834" y="1074608"/>
                  </a:cubicBezTo>
                  <a:cubicBezTo>
                    <a:pt x="1377577" y="1071841"/>
                    <a:pt x="1473320" y="1073502"/>
                    <a:pt x="1569063" y="1069074"/>
                  </a:cubicBezTo>
                  <a:cubicBezTo>
                    <a:pt x="1721810" y="1062433"/>
                    <a:pt x="1872896" y="1043616"/>
                    <a:pt x="2022875" y="1015945"/>
                  </a:cubicBezTo>
                  <a:cubicBezTo>
                    <a:pt x="2031730" y="1014285"/>
                    <a:pt x="2041692" y="1014285"/>
                    <a:pt x="2050547" y="1012624"/>
                  </a:cubicBezTo>
                  <a:cubicBezTo>
                    <a:pt x="2057188" y="1011518"/>
                    <a:pt x="2062722" y="1008197"/>
                    <a:pt x="2070470" y="1004876"/>
                  </a:cubicBezTo>
                  <a:cubicBezTo>
                    <a:pt x="2074344" y="1014838"/>
                    <a:pt x="2066596" y="1016498"/>
                    <a:pt x="2058295" y="1018159"/>
                  </a:cubicBezTo>
                  <a:cubicBezTo>
                    <a:pt x="2000185" y="1029227"/>
                    <a:pt x="1942628" y="1043063"/>
                    <a:pt x="1883964" y="1051364"/>
                  </a:cubicBezTo>
                  <a:cubicBezTo>
                    <a:pt x="1753909" y="1070181"/>
                    <a:pt x="1623299" y="1087891"/>
                    <a:pt x="1492690" y="1102833"/>
                  </a:cubicBezTo>
                  <a:cubicBezTo>
                    <a:pt x="1383665" y="1115009"/>
                    <a:pt x="1273532" y="1113349"/>
                    <a:pt x="1163953" y="1106154"/>
                  </a:cubicBezTo>
                  <a:cubicBezTo>
                    <a:pt x="1085366" y="1101173"/>
                    <a:pt x="1006226" y="1095639"/>
                    <a:pt x="928746" y="1083463"/>
                  </a:cubicBezTo>
                  <a:cubicBezTo>
                    <a:pt x="855140" y="1071841"/>
                    <a:pt x="781534" y="1055238"/>
                    <a:pt x="712909" y="1024246"/>
                  </a:cubicBezTo>
                  <a:cubicBezTo>
                    <a:pt x="655905" y="998789"/>
                    <a:pt x="603883" y="965030"/>
                    <a:pt x="562376" y="917435"/>
                  </a:cubicBezTo>
                  <a:cubicBezTo>
                    <a:pt x="529170" y="879248"/>
                    <a:pt x="523636" y="839401"/>
                    <a:pt x="544666" y="803982"/>
                  </a:cubicBezTo>
                  <a:cubicBezTo>
                    <a:pt x="552414" y="791253"/>
                    <a:pt x="564036" y="780738"/>
                    <a:pt x="573444" y="769116"/>
                  </a:cubicBezTo>
                  <a:cubicBezTo>
                    <a:pt x="575658" y="770776"/>
                    <a:pt x="577872" y="772436"/>
                    <a:pt x="579532" y="77409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91884299-37D4-4CF6-8A17-57555CF7CF3C}"/>
                </a:ext>
              </a:extLst>
            </p:cNvPr>
            <p:cNvSpPr/>
            <p:nvPr/>
          </p:nvSpPr>
          <p:spPr>
            <a:xfrm>
              <a:off x="-282452" y="5157454"/>
              <a:ext cx="1505327" cy="1317161"/>
            </a:xfrm>
            <a:custGeom>
              <a:avLst/>
              <a:gdLst>
                <a:gd name="connsiteX0" fmla="*/ 1507844 w 1505326"/>
                <a:gd name="connsiteY0" fmla="*/ 1291392 h 1317161"/>
                <a:gd name="connsiteX1" fmla="*/ 1399371 w 1505326"/>
                <a:gd name="connsiteY1" fmla="*/ 1301908 h 1317161"/>
                <a:gd name="connsiteX2" fmla="*/ 973784 w 1505326"/>
                <a:gd name="connsiteY2" fmla="*/ 1315743 h 1317161"/>
                <a:gd name="connsiteX3" fmla="*/ 562033 w 1505326"/>
                <a:gd name="connsiteY3" fmla="*/ 1262614 h 1317161"/>
                <a:gd name="connsiteX4" fmla="*/ 228869 w 1505326"/>
                <a:gd name="connsiteY4" fmla="*/ 1130898 h 1317161"/>
                <a:gd name="connsiteX5" fmla="*/ 50665 w 1505326"/>
                <a:gd name="connsiteY5" fmla="*/ 961549 h 1317161"/>
                <a:gd name="connsiteX6" fmla="*/ 26867 w 1505326"/>
                <a:gd name="connsiteY6" fmla="*/ 657716 h 1317161"/>
                <a:gd name="connsiteX7" fmla="*/ 200091 w 1505326"/>
                <a:gd name="connsiteY7" fmla="*/ 465676 h 1317161"/>
                <a:gd name="connsiteX8" fmla="*/ 228316 w 1505326"/>
                <a:gd name="connsiteY8" fmla="*/ 449074 h 1317161"/>
                <a:gd name="connsiteX9" fmla="*/ 164671 w 1505326"/>
                <a:gd name="connsiteY9" fmla="*/ 391517 h 1317161"/>
                <a:gd name="connsiteX10" fmla="*/ 92172 w 1505326"/>
                <a:gd name="connsiteY10" fmla="*/ 289133 h 1317161"/>
                <a:gd name="connsiteX11" fmla="*/ 141981 w 1505326"/>
                <a:gd name="connsiteY11" fmla="*/ 78830 h 1317161"/>
                <a:gd name="connsiteX12" fmla="*/ 368886 w 1505326"/>
                <a:gd name="connsiteY12" fmla="*/ 4670 h 1317161"/>
                <a:gd name="connsiteX13" fmla="*/ 444706 w 1505326"/>
                <a:gd name="connsiteY13" fmla="*/ 20719 h 1317161"/>
                <a:gd name="connsiteX14" fmla="*/ 444153 w 1505326"/>
                <a:gd name="connsiteY14" fmla="*/ 27361 h 1317161"/>
                <a:gd name="connsiteX15" fmla="*/ 425890 w 1505326"/>
                <a:gd name="connsiteY15" fmla="*/ 25700 h 1317161"/>
                <a:gd name="connsiteX16" fmla="*/ 407073 w 1505326"/>
                <a:gd name="connsiteY16" fmla="*/ 22380 h 1317161"/>
                <a:gd name="connsiteX17" fmla="*/ 175186 w 1505326"/>
                <a:gd name="connsiteY17" fmla="*/ 92665 h 1317161"/>
                <a:gd name="connsiteX18" fmla="*/ 147515 w 1505326"/>
                <a:gd name="connsiteY18" fmla="*/ 292453 h 1317161"/>
                <a:gd name="connsiteX19" fmla="*/ 332914 w 1505326"/>
                <a:gd name="connsiteY19" fmla="*/ 465123 h 1317161"/>
                <a:gd name="connsiteX20" fmla="*/ 551518 w 1505326"/>
                <a:gd name="connsiteY20" fmla="*/ 543710 h 1317161"/>
                <a:gd name="connsiteX21" fmla="*/ 786172 w 1505326"/>
                <a:gd name="connsiteY21" fmla="*/ 633919 h 1317161"/>
                <a:gd name="connsiteX22" fmla="*/ 858671 w 1505326"/>
                <a:gd name="connsiteY22" fmla="*/ 690369 h 1317161"/>
                <a:gd name="connsiteX23" fmla="*/ 865866 w 1505326"/>
                <a:gd name="connsiteY23" fmla="*/ 699223 h 1317161"/>
                <a:gd name="connsiteX24" fmla="*/ 750199 w 1505326"/>
                <a:gd name="connsiteY24" fmla="*/ 628938 h 1317161"/>
                <a:gd name="connsiteX25" fmla="*/ 552625 w 1505326"/>
                <a:gd name="connsiteY25" fmla="*/ 564187 h 1317161"/>
                <a:gd name="connsiteX26" fmla="*/ 369440 w 1505326"/>
                <a:gd name="connsiteY26" fmla="*/ 516038 h 1317161"/>
                <a:gd name="connsiteX27" fmla="*/ 268716 w 1505326"/>
                <a:gd name="connsiteY27" fmla="*/ 470657 h 1317161"/>
                <a:gd name="connsiteX28" fmla="*/ 237724 w 1505326"/>
                <a:gd name="connsiteY28" fmla="*/ 469550 h 1317161"/>
                <a:gd name="connsiteX29" fmla="*/ 129805 w 1505326"/>
                <a:gd name="connsiteY29" fmla="*/ 566954 h 1317161"/>
                <a:gd name="connsiteX30" fmla="*/ 63947 w 1505326"/>
                <a:gd name="connsiteY30" fmla="*/ 734089 h 1317161"/>
                <a:gd name="connsiteX31" fmla="*/ 115969 w 1505326"/>
                <a:gd name="connsiteY31" fmla="*/ 897904 h 1317161"/>
                <a:gd name="connsiteX32" fmla="*/ 290300 w 1505326"/>
                <a:gd name="connsiteY32" fmla="*/ 1058952 h 1317161"/>
                <a:gd name="connsiteX33" fmla="*/ 637853 w 1505326"/>
                <a:gd name="connsiteY33" fmla="*/ 1211145 h 1317161"/>
                <a:gd name="connsiteX34" fmla="*/ 1114909 w 1505326"/>
                <a:gd name="connsiteY34" fmla="*/ 1281984 h 1317161"/>
                <a:gd name="connsiteX35" fmla="*/ 1478512 w 1505326"/>
                <a:gd name="connsiteY35" fmla="*/ 1286965 h 1317161"/>
                <a:gd name="connsiteX36" fmla="*/ 1508950 w 1505326"/>
                <a:gd name="connsiteY36" fmla="*/ 1288625 h 1317161"/>
                <a:gd name="connsiteX37" fmla="*/ 1507844 w 1505326"/>
                <a:gd name="connsiteY37" fmla="*/ 1291392 h 13171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</a:cxnLst>
              <a:rect l="l" t="t" r="r" b="b"/>
              <a:pathLst>
                <a:path w="1505326" h="1317161">
                  <a:moveTo>
                    <a:pt x="1507844" y="1291392"/>
                  </a:moveTo>
                  <a:cubicBezTo>
                    <a:pt x="1471871" y="1294713"/>
                    <a:pt x="1435344" y="1298587"/>
                    <a:pt x="1399371" y="1301908"/>
                  </a:cubicBezTo>
                  <a:cubicBezTo>
                    <a:pt x="1257694" y="1314636"/>
                    <a:pt x="1116016" y="1320171"/>
                    <a:pt x="973784" y="1315743"/>
                  </a:cubicBezTo>
                  <a:cubicBezTo>
                    <a:pt x="834874" y="1311316"/>
                    <a:pt x="697070" y="1295820"/>
                    <a:pt x="562033" y="1262614"/>
                  </a:cubicBezTo>
                  <a:cubicBezTo>
                    <a:pt x="445260" y="1234389"/>
                    <a:pt x="331807" y="1193989"/>
                    <a:pt x="228869" y="1130898"/>
                  </a:cubicBezTo>
                  <a:cubicBezTo>
                    <a:pt x="157477" y="1087177"/>
                    <a:pt x="93279" y="1035708"/>
                    <a:pt x="50665" y="961549"/>
                  </a:cubicBezTo>
                  <a:cubicBezTo>
                    <a:pt x="-5232" y="864145"/>
                    <a:pt x="-17407" y="760654"/>
                    <a:pt x="26867" y="657716"/>
                  </a:cubicBezTo>
                  <a:cubicBezTo>
                    <a:pt x="62287" y="575809"/>
                    <a:pt x="123164" y="512164"/>
                    <a:pt x="200091" y="465676"/>
                  </a:cubicBezTo>
                  <a:cubicBezTo>
                    <a:pt x="208945" y="460142"/>
                    <a:pt x="217800" y="455161"/>
                    <a:pt x="228316" y="449074"/>
                  </a:cubicBezTo>
                  <a:cubicBezTo>
                    <a:pt x="206178" y="429150"/>
                    <a:pt x="184595" y="411440"/>
                    <a:pt x="164671" y="391517"/>
                  </a:cubicBezTo>
                  <a:cubicBezTo>
                    <a:pt x="134233" y="362185"/>
                    <a:pt x="104347" y="331747"/>
                    <a:pt x="92172" y="289133"/>
                  </a:cubicBezTo>
                  <a:cubicBezTo>
                    <a:pt x="70035" y="209992"/>
                    <a:pt x="87745" y="140260"/>
                    <a:pt x="141981" y="78830"/>
                  </a:cubicBezTo>
                  <a:cubicBezTo>
                    <a:pt x="202858" y="9651"/>
                    <a:pt x="280338" y="-10273"/>
                    <a:pt x="368886" y="4670"/>
                  </a:cubicBezTo>
                  <a:cubicBezTo>
                    <a:pt x="394344" y="9097"/>
                    <a:pt x="419249" y="15185"/>
                    <a:pt x="444706" y="20719"/>
                  </a:cubicBezTo>
                  <a:cubicBezTo>
                    <a:pt x="444706" y="22933"/>
                    <a:pt x="444153" y="25147"/>
                    <a:pt x="444153" y="27361"/>
                  </a:cubicBezTo>
                  <a:cubicBezTo>
                    <a:pt x="438065" y="26807"/>
                    <a:pt x="431977" y="26254"/>
                    <a:pt x="425890" y="25700"/>
                  </a:cubicBezTo>
                  <a:cubicBezTo>
                    <a:pt x="419802" y="24594"/>
                    <a:pt x="413161" y="23487"/>
                    <a:pt x="407073" y="22380"/>
                  </a:cubicBezTo>
                  <a:cubicBezTo>
                    <a:pt x="316864" y="3563"/>
                    <a:pt x="239384" y="27361"/>
                    <a:pt x="175186" y="92665"/>
                  </a:cubicBezTo>
                  <a:cubicBezTo>
                    <a:pt x="120397" y="148008"/>
                    <a:pt x="115416" y="229362"/>
                    <a:pt x="147515" y="292453"/>
                  </a:cubicBezTo>
                  <a:cubicBezTo>
                    <a:pt x="188469" y="372147"/>
                    <a:pt x="258754" y="421402"/>
                    <a:pt x="332914" y="465123"/>
                  </a:cubicBezTo>
                  <a:cubicBezTo>
                    <a:pt x="400432" y="505523"/>
                    <a:pt x="476805" y="522680"/>
                    <a:pt x="551518" y="543710"/>
                  </a:cubicBezTo>
                  <a:cubicBezTo>
                    <a:pt x="632872" y="566401"/>
                    <a:pt x="713673" y="589091"/>
                    <a:pt x="786172" y="633919"/>
                  </a:cubicBezTo>
                  <a:cubicBezTo>
                    <a:pt x="812183" y="649968"/>
                    <a:pt x="834874" y="670999"/>
                    <a:pt x="858671" y="690369"/>
                  </a:cubicBezTo>
                  <a:cubicBezTo>
                    <a:pt x="861992" y="693136"/>
                    <a:pt x="864205" y="697010"/>
                    <a:pt x="865866" y="699223"/>
                  </a:cubicBezTo>
                  <a:cubicBezTo>
                    <a:pt x="827679" y="675979"/>
                    <a:pt x="790046" y="650522"/>
                    <a:pt x="750199" y="628938"/>
                  </a:cubicBezTo>
                  <a:cubicBezTo>
                    <a:pt x="688769" y="595179"/>
                    <a:pt x="620143" y="580790"/>
                    <a:pt x="552625" y="564187"/>
                  </a:cubicBezTo>
                  <a:cubicBezTo>
                    <a:pt x="491194" y="548691"/>
                    <a:pt x="429764" y="534855"/>
                    <a:pt x="369440" y="516038"/>
                  </a:cubicBezTo>
                  <a:cubicBezTo>
                    <a:pt x="334574" y="504970"/>
                    <a:pt x="301922" y="486707"/>
                    <a:pt x="268716" y="470657"/>
                  </a:cubicBezTo>
                  <a:cubicBezTo>
                    <a:pt x="257647" y="465676"/>
                    <a:pt x="248792" y="459589"/>
                    <a:pt x="237724" y="469550"/>
                  </a:cubicBezTo>
                  <a:cubicBezTo>
                    <a:pt x="201751" y="502203"/>
                    <a:pt x="161904" y="530981"/>
                    <a:pt x="129805" y="566954"/>
                  </a:cubicBezTo>
                  <a:cubicBezTo>
                    <a:pt x="88851" y="613442"/>
                    <a:pt x="61180" y="669338"/>
                    <a:pt x="63947" y="734089"/>
                  </a:cubicBezTo>
                  <a:cubicBezTo>
                    <a:pt x="66161" y="793306"/>
                    <a:pt x="85531" y="847543"/>
                    <a:pt x="115969" y="897904"/>
                  </a:cubicBezTo>
                  <a:cubicBezTo>
                    <a:pt x="158583" y="968743"/>
                    <a:pt x="222781" y="1015785"/>
                    <a:pt x="290300" y="1058952"/>
                  </a:cubicBezTo>
                  <a:cubicBezTo>
                    <a:pt x="398218" y="1127578"/>
                    <a:pt x="515545" y="1176279"/>
                    <a:pt x="637853" y="1211145"/>
                  </a:cubicBezTo>
                  <a:cubicBezTo>
                    <a:pt x="793920" y="1255420"/>
                    <a:pt x="953308" y="1278664"/>
                    <a:pt x="1114909" y="1281984"/>
                  </a:cubicBezTo>
                  <a:cubicBezTo>
                    <a:pt x="1236110" y="1284752"/>
                    <a:pt x="1357311" y="1285305"/>
                    <a:pt x="1478512" y="1286965"/>
                  </a:cubicBezTo>
                  <a:cubicBezTo>
                    <a:pt x="1488473" y="1286965"/>
                    <a:pt x="1498989" y="1288072"/>
                    <a:pt x="1508950" y="1288625"/>
                  </a:cubicBezTo>
                  <a:cubicBezTo>
                    <a:pt x="1507844" y="1289732"/>
                    <a:pt x="1507844" y="1290839"/>
                    <a:pt x="1507844" y="1291392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0051390D-ED10-4AEB-A5B3-F56D64EAC3F8}"/>
                </a:ext>
              </a:extLst>
            </p:cNvPr>
            <p:cNvSpPr/>
            <p:nvPr/>
          </p:nvSpPr>
          <p:spPr>
            <a:xfrm>
              <a:off x="677455" y="4284258"/>
              <a:ext cx="1416778" cy="907624"/>
            </a:xfrm>
            <a:custGeom>
              <a:avLst/>
              <a:gdLst>
                <a:gd name="connsiteX0" fmla="*/ 4810 w 1416778"/>
                <a:gd name="connsiteY0" fmla="*/ 0 h 907623"/>
                <a:gd name="connsiteX1" fmla="*/ 38570 w 1416778"/>
                <a:gd name="connsiteY1" fmla="*/ 66411 h 907623"/>
                <a:gd name="connsiteX2" fmla="*/ 130439 w 1416778"/>
                <a:gd name="connsiteY2" fmla="*/ 203108 h 907623"/>
                <a:gd name="connsiteX3" fmla="*/ 316391 w 1416778"/>
                <a:gd name="connsiteY3" fmla="*/ 395702 h 907623"/>
                <a:gd name="connsiteX4" fmla="*/ 655643 w 1416778"/>
                <a:gd name="connsiteY4" fmla="*/ 623714 h 907623"/>
                <a:gd name="connsiteX5" fmla="*/ 752493 w 1416778"/>
                <a:gd name="connsiteY5" fmla="*/ 675183 h 907623"/>
                <a:gd name="connsiteX6" fmla="*/ 874801 w 1416778"/>
                <a:gd name="connsiteY6" fmla="*/ 700088 h 907623"/>
                <a:gd name="connsiteX7" fmla="*/ 1096726 w 1416778"/>
                <a:gd name="connsiteY7" fmla="*/ 680164 h 907623"/>
                <a:gd name="connsiteX8" fmla="*/ 1400558 w 1416778"/>
                <a:gd name="connsiteY8" fmla="*/ 664668 h 907623"/>
                <a:gd name="connsiteX9" fmla="*/ 1416608 w 1416778"/>
                <a:gd name="connsiteY9" fmla="*/ 665775 h 907623"/>
                <a:gd name="connsiteX10" fmla="*/ 1417161 w 1416778"/>
                <a:gd name="connsiteY10" fmla="*/ 670203 h 907623"/>
                <a:gd name="connsiteX11" fmla="*/ 1289873 w 1416778"/>
                <a:gd name="connsiteY11" fmla="*/ 683485 h 907623"/>
                <a:gd name="connsiteX12" fmla="*/ 1117756 w 1416778"/>
                <a:gd name="connsiteY12" fmla="*/ 715584 h 907623"/>
                <a:gd name="connsiteX13" fmla="*/ 1040830 w 1416778"/>
                <a:gd name="connsiteY13" fmla="*/ 758198 h 907623"/>
                <a:gd name="connsiteX14" fmla="*/ 1032528 w 1416778"/>
                <a:gd name="connsiteY14" fmla="*/ 835678 h 907623"/>
                <a:gd name="connsiteX15" fmla="*/ 1091192 w 1416778"/>
                <a:gd name="connsiteY15" fmla="*/ 899322 h 907623"/>
                <a:gd name="connsiteX16" fmla="*/ 1096172 w 1416778"/>
                <a:gd name="connsiteY16" fmla="*/ 908730 h 907623"/>
                <a:gd name="connsiteX17" fmla="*/ 1006517 w 1416778"/>
                <a:gd name="connsiteY17" fmla="*/ 857262 h 907623"/>
                <a:gd name="connsiteX18" fmla="*/ 769649 w 1416778"/>
                <a:gd name="connsiteY18" fmla="*/ 732740 h 907623"/>
                <a:gd name="connsiteX19" fmla="*/ 227842 w 1416778"/>
                <a:gd name="connsiteY19" fmla="*/ 411751 h 907623"/>
                <a:gd name="connsiteX20" fmla="*/ 35802 w 1416778"/>
                <a:gd name="connsiteY20" fmla="*/ 190380 h 907623"/>
                <a:gd name="connsiteX21" fmla="*/ 4810 w 1416778"/>
                <a:gd name="connsiteY21" fmla="*/ 0 h 9076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416778" h="907623">
                  <a:moveTo>
                    <a:pt x="4810" y="0"/>
                  </a:moveTo>
                  <a:cubicBezTo>
                    <a:pt x="16432" y="23244"/>
                    <a:pt x="25841" y="45935"/>
                    <a:pt x="38570" y="66411"/>
                  </a:cubicBezTo>
                  <a:cubicBezTo>
                    <a:pt x="67901" y="112899"/>
                    <a:pt x="94466" y="162155"/>
                    <a:pt x="130439" y="203108"/>
                  </a:cubicBezTo>
                  <a:cubicBezTo>
                    <a:pt x="189102" y="270073"/>
                    <a:pt x="253300" y="332057"/>
                    <a:pt x="316391" y="395702"/>
                  </a:cubicBezTo>
                  <a:cubicBezTo>
                    <a:pt x="414348" y="494212"/>
                    <a:pt x="534995" y="558963"/>
                    <a:pt x="655643" y="623714"/>
                  </a:cubicBezTo>
                  <a:cubicBezTo>
                    <a:pt x="687742" y="640871"/>
                    <a:pt x="720394" y="657474"/>
                    <a:pt x="752493" y="675183"/>
                  </a:cubicBezTo>
                  <a:cubicBezTo>
                    <a:pt x="790680" y="696214"/>
                    <a:pt x="831080" y="704515"/>
                    <a:pt x="874801" y="700088"/>
                  </a:cubicBezTo>
                  <a:cubicBezTo>
                    <a:pt x="948407" y="692340"/>
                    <a:pt x="1022566" y="686805"/>
                    <a:pt x="1096726" y="680164"/>
                  </a:cubicBezTo>
                  <a:cubicBezTo>
                    <a:pt x="1198003" y="671309"/>
                    <a:pt x="1298727" y="660794"/>
                    <a:pt x="1400558" y="664668"/>
                  </a:cubicBezTo>
                  <a:cubicBezTo>
                    <a:pt x="1406093" y="664668"/>
                    <a:pt x="1411627" y="665222"/>
                    <a:pt x="1416608" y="665775"/>
                  </a:cubicBezTo>
                  <a:cubicBezTo>
                    <a:pt x="1416608" y="667435"/>
                    <a:pt x="1416608" y="669096"/>
                    <a:pt x="1417161" y="670203"/>
                  </a:cubicBezTo>
                  <a:cubicBezTo>
                    <a:pt x="1374547" y="674630"/>
                    <a:pt x="1332487" y="679611"/>
                    <a:pt x="1289873" y="683485"/>
                  </a:cubicBezTo>
                  <a:cubicBezTo>
                    <a:pt x="1231209" y="689019"/>
                    <a:pt x="1172546" y="693447"/>
                    <a:pt x="1117756" y="715584"/>
                  </a:cubicBezTo>
                  <a:cubicBezTo>
                    <a:pt x="1090638" y="726652"/>
                    <a:pt x="1064074" y="741041"/>
                    <a:pt x="1040830" y="758198"/>
                  </a:cubicBezTo>
                  <a:cubicBezTo>
                    <a:pt x="1016479" y="776461"/>
                    <a:pt x="1013711" y="811880"/>
                    <a:pt x="1032528" y="835678"/>
                  </a:cubicBezTo>
                  <a:cubicBezTo>
                    <a:pt x="1050238" y="858368"/>
                    <a:pt x="1071268" y="878292"/>
                    <a:pt x="1091192" y="899322"/>
                  </a:cubicBezTo>
                  <a:cubicBezTo>
                    <a:pt x="1093405" y="901536"/>
                    <a:pt x="1095619" y="903750"/>
                    <a:pt x="1096172" y="908730"/>
                  </a:cubicBezTo>
                  <a:cubicBezTo>
                    <a:pt x="1066287" y="891574"/>
                    <a:pt x="1036956" y="873311"/>
                    <a:pt x="1006517" y="857262"/>
                  </a:cubicBezTo>
                  <a:cubicBezTo>
                    <a:pt x="927930" y="815201"/>
                    <a:pt x="849343" y="772587"/>
                    <a:pt x="769649" y="732740"/>
                  </a:cubicBezTo>
                  <a:cubicBezTo>
                    <a:pt x="581483" y="638104"/>
                    <a:pt x="392764" y="545128"/>
                    <a:pt x="227842" y="411751"/>
                  </a:cubicBezTo>
                  <a:cubicBezTo>
                    <a:pt x="150916" y="349214"/>
                    <a:pt x="80630" y="280588"/>
                    <a:pt x="35802" y="190380"/>
                  </a:cubicBezTo>
                  <a:cubicBezTo>
                    <a:pt x="5364" y="130609"/>
                    <a:pt x="-7919" y="68625"/>
                    <a:pt x="481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C2A5C65D-D3FA-40AE-A58D-6C5814CEEA26}"/>
                </a:ext>
              </a:extLst>
            </p:cNvPr>
            <p:cNvSpPr/>
            <p:nvPr/>
          </p:nvSpPr>
          <p:spPr>
            <a:xfrm>
              <a:off x="2460433" y="5574262"/>
              <a:ext cx="531292" cy="874418"/>
            </a:xfrm>
            <a:custGeom>
              <a:avLst/>
              <a:gdLst>
                <a:gd name="connsiteX0" fmla="*/ 0 w 531291"/>
                <a:gd name="connsiteY0" fmla="*/ 226944 h 874417"/>
                <a:gd name="connsiteX1" fmla="*/ 103491 w 531291"/>
                <a:gd name="connsiteY1" fmla="*/ 77518 h 874417"/>
                <a:gd name="connsiteX2" fmla="*/ 396809 w 531291"/>
                <a:gd name="connsiteY2" fmla="*/ 11107 h 874417"/>
                <a:gd name="connsiteX3" fmla="*/ 474289 w 531291"/>
                <a:gd name="connsiteY3" fmla="*/ 61469 h 874417"/>
                <a:gd name="connsiteX4" fmla="*/ 530738 w 531291"/>
                <a:gd name="connsiteY4" fmla="*/ 163300 h 874417"/>
                <a:gd name="connsiteX5" fmla="*/ 520777 w 531291"/>
                <a:gd name="connsiteY5" fmla="*/ 280073 h 874417"/>
                <a:gd name="connsiteX6" fmla="*/ 446064 w 531291"/>
                <a:gd name="connsiteY6" fmla="*/ 449423 h 874417"/>
                <a:gd name="connsiteX7" fmla="*/ 379099 w 531291"/>
                <a:gd name="connsiteY7" fmla="*/ 613238 h 874417"/>
                <a:gd name="connsiteX8" fmla="*/ 341466 w 531291"/>
                <a:gd name="connsiteY8" fmla="*/ 759343 h 874417"/>
                <a:gd name="connsiteX9" fmla="*/ 321542 w 531291"/>
                <a:gd name="connsiteY9" fmla="*/ 876670 h 874417"/>
                <a:gd name="connsiteX10" fmla="*/ 314348 w 531291"/>
                <a:gd name="connsiteY10" fmla="*/ 819113 h 874417"/>
                <a:gd name="connsiteX11" fmla="*/ 363049 w 531291"/>
                <a:gd name="connsiteY11" fmla="*/ 575605 h 874417"/>
                <a:gd name="connsiteX12" fmla="*/ 461007 w 531291"/>
                <a:gd name="connsiteY12" fmla="*/ 350912 h 874417"/>
                <a:gd name="connsiteX13" fmla="*/ 492552 w 531291"/>
                <a:gd name="connsiteY13" fmla="*/ 194292 h 874417"/>
                <a:gd name="connsiteX14" fmla="*/ 344786 w 531291"/>
                <a:gd name="connsiteY14" fmla="*/ 44866 h 874417"/>
                <a:gd name="connsiteX15" fmla="*/ 104598 w 531291"/>
                <a:gd name="connsiteY15" fmla="*/ 115152 h 874417"/>
                <a:gd name="connsiteX16" fmla="*/ 0 w 531291"/>
                <a:gd name="connsiteY16" fmla="*/ 226944 h 874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31291" h="874417">
                  <a:moveTo>
                    <a:pt x="0" y="226944"/>
                  </a:moveTo>
                  <a:cubicBezTo>
                    <a:pt x="17156" y="164960"/>
                    <a:pt x="54789" y="117365"/>
                    <a:pt x="103491" y="77518"/>
                  </a:cubicBezTo>
                  <a:cubicBezTo>
                    <a:pt x="189826" y="6679"/>
                    <a:pt x="289444" y="-16011"/>
                    <a:pt x="396809" y="11107"/>
                  </a:cubicBezTo>
                  <a:cubicBezTo>
                    <a:pt x="425034" y="18302"/>
                    <a:pt x="451045" y="41546"/>
                    <a:pt x="474289" y="61469"/>
                  </a:cubicBezTo>
                  <a:cubicBezTo>
                    <a:pt x="504727" y="88034"/>
                    <a:pt x="524097" y="123453"/>
                    <a:pt x="530738" y="163300"/>
                  </a:cubicBezTo>
                  <a:cubicBezTo>
                    <a:pt x="536826" y="202593"/>
                    <a:pt x="531845" y="241887"/>
                    <a:pt x="520777" y="280073"/>
                  </a:cubicBezTo>
                  <a:cubicBezTo>
                    <a:pt x="503620" y="339844"/>
                    <a:pt x="472628" y="394080"/>
                    <a:pt x="446064" y="449423"/>
                  </a:cubicBezTo>
                  <a:cubicBezTo>
                    <a:pt x="420606" y="502552"/>
                    <a:pt x="397915" y="557342"/>
                    <a:pt x="379099" y="613238"/>
                  </a:cubicBezTo>
                  <a:cubicBezTo>
                    <a:pt x="363049" y="660832"/>
                    <a:pt x="351981" y="710088"/>
                    <a:pt x="341466" y="759343"/>
                  </a:cubicBezTo>
                  <a:cubicBezTo>
                    <a:pt x="333718" y="797530"/>
                    <a:pt x="330397" y="836823"/>
                    <a:pt x="321542" y="876670"/>
                  </a:cubicBezTo>
                  <a:cubicBezTo>
                    <a:pt x="318775" y="857300"/>
                    <a:pt x="314901" y="838483"/>
                    <a:pt x="314348" y="819113"/>
                  </a:cubicBezTo>
                  <a:cubicBezTo>
                    <a:pt x="309920" y="733885"/>
                    <a:pt x="330951" y="653638"/>
                    <a:pt x="363049" y="575605"/>
                  </a:cubicBezTo>
                  <a:cubicBezTo>
                    <a:pt x="394595" y="500338"/>
                    <a:pt x="430014" y="426732"/>
                    <a:pt x="461007" y="350912"/>
                  </a:cubicBezTo>
                  <a:cubicBezTo>
                    <a:pt x="481483" y="301104"/>
                    <a:pt x="500853" y="249635"/>
                    <a:pt x="492552" y="194292"/>
                  </a:cubicBezTo>
                  <a:cubicBezTo>
                    <a:pt x="480377" y="110724"/>
                    <a:pt x="428908" y="53721"/>
                    <a:pt x="344786" y="44866"/>
                  </a:cubicBezTo>
                  <a:cubicBezTo>
                    <a:pt x="255684" y="35458"/>
                    <a:pt x="177097" y="64790"/>
                    <a:pt x="104598" y="115152"/>
                  </a:cubicBezTo>
                  <a:cubicBezTo>
                    <a:pt x="61431" y="144483"/>
                    <a:pt x="26011" y="181563"/>
                    <a:pt x="0" y="22694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AA3CD52-9497-4E80-BEB1-729A718C17D0}"/>
                </a:ext>
              </a:extLst>
            </p:cNvPr>
            <p:cNvSpPr/>
            <p:nvPr/>
          </p:nvSpPr>
          <p:spPr>
            <a:xfrm>
              <a:off x="1297125" y="3383321"/>
              <a:ext cx="691786" cy="686252"/>
            </a:xfrm>
            <a:custGeom>
              <a:avLst/>
              <a:gdLst>
                <a:gd name="connsiteX0" fmla="*/ 0 w 691786"/>
                <a:gd name="connsiteY0" fmla="*/ 688974 h 686251"/>
                <a:gd name="connsiteX1" fmla="*/ 97404 w 691786"/>
                <a:gd name="connsiteY1" fmla="*/ 594337 h 686251"/>
                <a:gd name="connsiteX2" fmla="*/ 407877 w 691786"/>
                <a:gd name="connsiteY2" fmla="*/ 465942 h 686251"/>
                <a:gd name="connsiteX3" fmla="*/ 565051 w 691786"/>
                <a:gd name="connsiteY3" fmla="*/ 401744 h 686251"/>
                <a:gd name="connsiteX4" fmla="*/ 607112 w 691786"/>
                <a:gd name="connsiteY4" fmla="*/ 139419 h 686251"/>
                <a:gd name="connsiteX5" fmla="*/ 343126 w 691786"/>
                <a:gd name="connsiteY5" fmla="*/ 24859 h 686251"/>
                <a:gd name="connsiteX6" fmla="*/ 242955 w 691786"/>
                <a:gd name="connsiteY6" fmla="*/ 30947 h 686251"/>
                <a:gd name="connsiteX7" fmla="*/ 346447 w 691786"/>
                <a:gd name="connsiteY7" fmla="*/ 1062 h 686251"/>
                <a:gd name="connsiteX8" fmla="*/ 587742 w 691786"/>
                <a:gd name="connsiteY8" fmla="*/ 61939 h 686251"/>
                <a:gd name="connsiteX9" fmla="*/ 679611 w 691786"/>
                <a:gd name="connsiteY9" fmla="*/ 158235 h 686251"/>
                <a:gd name="connsiteX10" fmla="*/ 695107 w 691786"/>
                <a:gd name="connsiteY10" fmla="*/ 260066 h 686251"/>
                <a:gd name="connsiteX11" fmla="*/ 570032 w 691786"/>
                <a:gd name="connsiteY11" fmla="*/ 438270 h 686251"/>
                <a:gd name="connsiteX12" fmla="*/ 409537 w 691786"/>
                <a:gd name="connsiteY12" fmla="*/ 494167 h 686251"/>
                <a:gd name="connsiteX13" fmla="*/ 198681 w 691786"/>
                <a:gd name="connsiteY13" fmla="*/ 569987 h 686251"/>
                <a:gd name="connsiteX14" fmla="*/ 0 w 691786"/>
                <a:gd name="connsiteY14" fmla="*/ 688974 h 6862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691786" h="686251">
                  <a:moveTo>
                    <a:pt x="0" y="688974"/>
                  </a:moveTo>
                  <a:cubicBezTo>
                    <a:pt x="26011" y="650234"/>
                    <a:pt x="59770" y="619795"/>
                    <a:pt x="97404" y="594337"/>
                  </a:cubicBezTo>
                  <a:cubicBezTo>
                    <a:pt x="192040" y="530693"/>
                    <a:pt x="299405" y="496934"/>
                    <a:pt x="407877" y="465942"/>
                  </a:cubicBezTo>
                  <a:cubicBezTo>
                    <a:pt x="462667" y="449892"/>
                    <a:pt x="515242" y="428862"/>
                    <a:pt x="565051" y="401744"/>
                  </a:cubicBezTo>
                  <a:cubicBezTo>
                    <a:pt x="673523" y="342527"/>
                    <a:pt x="679611" y="218559"/>
                    <a:pt x="607112" y="139419"/>
                  </a:cubicBezTo>
                  <a:cubicBezTo>
                    <a:pt x="536273" y="62492"/>
                    <a:pt x="444404" y="30393"/>
                    <a:pt x="343126" y="24859"/>
                  </a:cubicBezTo>
                  <a:cubicBezTo>
                    <a:pt x="309367" y="22645"/>
                    <a:pt x="275608" y="28733"/>
                    <a:pt x="242955" y="30947"/>
                  </a:cubicBezTo>
                  <a:cubicBezTo>
                    <a:pt x="274501" y="14344"/>
                    <a:pt x="309367" y="3275"/>
                    <a:pt x="346447" y="1062"/>
                  </a:cubicBezTo>
                  <a:cubicBezTo>
                    <a:pt x="433335" y="-4473"/>
                    <a:pt x="515242" y="11023"/>
                    <a:pt x="587742" y="61939"/>
                  </a:cubicBezTo>
                  <a:cubicBezTo>
                    <a:pt x="624821" y="87950"/>
                    <a:pt x="656920" y="118388"/>
                    <a:pt x="679611" y="158235"/>
                  </a:cubicBezTo>
                  <a:cubicBezTo>
                    <a:pt x="697321" y="189781"/>
                    <a:pt x="696214" y="225200"/>
                    <a:pt x="695107" y="260066"/>
                  </a:cubicBezTo>
                  <a:cubicBezTo>
                    <a:pt x="692340" y="346401"/>
                    <a:pt x="642531" y="400084"/>
                    <a:pt x="570032" y="438270"/>
                  </a:cubicBezTo>
                  <a:cubicBezTo>
                    <a:pt x="519116" y="464835"/>
                    <a:pt x="464880" y="480331"/>
                    <a:pt x="409537" y="494167"/>
                  </a:cubicBezTo>
                  <a:cubicBezTo>
                    <a:pt x="337038" y="512430"/>
                    <a:pt x="266753" y="537888"/>
                    <a:pt x="198681" y="569987"/>
                  </a:cubicBezTo>
                  <a:cubicBezTo>
                    <a:pt x="128396" y="602086"/>
                    <a:pt x="63091" y="643593"/>
                    <a:pt x="0" y="688974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4042BC46-A7B5-403E-9831-DB7D1281E266}"/>
                </a:ext>
              </a:extLst>
            </p:cNvPr>
            <p:cNvSpPr/>
            <p:nvPr/>
          </p:nvSpPr>
          <p:spPr>
            <a:xfrm>
              <a:off x="857950" y="5908322"/>
              <a:ext cx="237974" cy="177097"/>
            </a:xfrm>
            <a:custGeom>
              <a:avLst/>
              <a:gdLst>
                <a:gd name="connsiteX0" fmla="*/ 242154 w 237974"/>
                <a:gd name="connsiteY0" fmla="*/ 132519 h 177097"/>
                <a:gd name="connsiteX1" fmla="*/ 139770 w 237974"/>
                <a:gd name="connsiteY1" fmla="*/ 121451 h 177097"/>
                <a:gd name="connsiteX2" fmla="*/ 139217 w 237974"/>
                <a:gd name="connsiteY2" fmla="*/ 126432 h 177097"/>
                <a:gd name="connsiteX3" fmla="*/ 220571 w 237974"/>
                <a:gd name="connsiteY3" fmla="*/ 135287 h 177097"/>
                <a:gd name="connsiteX4" fmla="*/ 221678 w 237974"/>
                <a:gd name="connsiteY4" fmla="*/ 139161 h 177097"/>
                <a:gd name="connsiteX5" fmla="*/ 172976 w 237974"/>
                <a:gd name="connsiteY5" fmla="*/ 152443 h 177097"/>
                <a:gd name="connsiteX6" fmla="*/ 82767 w 237974"/>
                <a:gd name="connsiteY6" fmla="*/ 177901 h 177097"/>
                <a:gd name="connsiteX7" fmla="*/ 10268 w 237974"/>
                <a:gd name="connsiteY7" fmla="*/ 149676 h 177097"/>
                <a:gd name="connsiteX8" fmla="*/ 16355 w 237974"/>
                <a:gd name="connsiteY8" fmla="*/ 72749 h 177097"/>
                <a:gd name="connsiteX9" fmla="*/ 85534 w 237974"/>
                <a:gd name="connsiteY9" fmla="*/ 65001 h 177097"/>
                <a:gd name="connsiteX10" fmla="*/ 98263 w 237974"/>
                <a:gd name="connsiteY10" fmla="*/ 74409 h 177097"/>
                <a:gd name="connsiteX11" fmla="*/ 93282 w 237974"/>
                <a:gd name="connsiteY11" fmla="*/ 65555 h 177097"/>
                <a:gd name="connsiteX12" fmla="*/ 92729 w 237974"/>
                <a:gd name="connsiteY12" fmla="*/ 10765 h 177097"/>
                <a:gd name="connsiteX13" fmla="*/ 154713 w 237974"/>
                <a:gd name="connsiteY13" fmla="*/ 8551 h 177097"/>
                <a:gd name="connsiteX14" fmla="*/ 202861 w 237974"/>
                <a:gd name="connsiteY14" fmla="*/ 59467 h 177097"/>
                <a:gd name="connsiteX15" fmla="*/ 242154 w 237974"/>
                <a:gd name="connsiteY15" fmla="*/ 132519 h 1770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37974" h="177097">
                  <a:moveTo>
                    <a:pt x="242154" y="132519"/>
                  </a:moveTo>
                  <a:cubicBezTo>
                    <a:pt x="203968" y="128645"/>
                    <a:pt x="171869" y="124771"/>
                    <a:pt x="139770" y="121451"/>
                  </a:cubicBezTo>
                  <a:cubicBezTo>
                    <a:pt x="139770" y="123111"/>
                    <a:pt x="139217" y="124771"/>
                    <a:pt x="139217" y="126432"/>
                  </a:cubicBezTo>
                  <a:cubicBezTo>
                    <a:pt x="166335" y="129199"/>
                    <a:pt x="193453" y="131966"/>
                    <a:pt x="220571" y="135287"/>
                  </a:cubicBezTo>
                  <a:cubicBezTo>
                    <a:pt x="221124" y="136394"/>
                    <a:pt x="221124" y="138054"/>
                    <a:pt x="221678" y="139161"/>
                  </a:cubicBezTo>
                  <a:cubicBezTo>
                    <a:pt x="205628" y="143588"/>
                    <a:pt x="189025" y="148015"/>
                    <a:pt x="172976" y="152443"/>
                  </a:cubicBezTo>
                  <a:cubicBezTo>
                    <a:pt x="143091" y="160744"/>
                    <a:pt x="113206" y="171259"/>
                    <a:pt x="82767" y="177901"/>
                  </a:cubicBezTo>
                  <a:cubicBezTo>
                    <a:pt x="53435" y="184542"/>
                    <a:pt x="29638" y="171259"/>
                    <a:pt x="10268" y="149676"/>
                  </a:cubicBezTo>
                  <a:cubicBezTo>
                    <a:pt x="-5782" y="130859"/>
                    <a:pt x="-2461" y="93779"/>
                    <a:pt x="16355" y="72749"/>
                  </a:cubicBezTo>
                  <a:cubicBezTo>
                    <a:pt x="33512" y="53379"/>
                    <a:pt x="63950" y="50059"/>
                    <a:pt x="85534" y="65001"/>
                  </a:cubicBezTo>
                  <a:cubicBezTo>
                    <a:pt x="88855" y="67215"/>
                    <a:pt x="91622" y="69428"/>
                    <a:pt x="98263" y="74409"/>
                  </a:cubicBezTo>
                  <a:cubicBezTo>
                    <a:pt x="94942" y="68875"/>
                    <a:pt x="93836" y="67215"/>
                    <a:pt x="93282" y="65555"/>
                  </a:cubicBezTo>
                  <a:cubicBezTo>
                    <a:pt x="80553" y="41757"/>
                    <a:pt x="80553" y="21834"/>
                    <a:pt x="92729" y="10765"/>
                  </a:cubicBezTo>
                  <a:cubicBezTo>
                    <a:pt x="105458" y="-1410"/>
                    <a:pt x="137556" y="-4731"/>
                    <a:pt x="154713" y="8551"/>
                  </a:cubicBezTo>
                  <a:cubicBezTo>
                    <a:pt x="172976" y="22941"/>
                    <a:pt x="189579" y="40650"/>
                    <a:pt x="202861" y="59467"/>
                  </a:cubicBezTo>
                  <a:cubicBezTo>
                    <a:pt x="217804" y="80497"/>
                    <a:pt x="227765" y="104848"/>
                    <a:pt x="242154" y="132519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2C8A6B90-24B7-4BA8-998A-B8CD31B7A42D}"/>
                </a:ext>
              </a:extLst>
            </p:cNvPr>
            <p:cNvSpPr/>
            <p:nvPr/>
          </p:nvSpPr>
          <p:spPr>
            <a:xfrm>
              <a:off x="1371001" y="6228881"/>
              <a:ext cx="265646" cy="143892"/>
            </a:xfrm>
            <a:custGeom>
              <a:avLst/>
              <a:gdLst>
                <a:gd name="connsiteX0" fmla="*/ 267589 w 265645"/>
                <a:gd name="connsiteY0" fmla="*/ 92549 h 143891"/>
                <a:gd name="connsiteX1" fmla="*/ 259288 w 265645"/>
                <a:gd name="connsiteY1" fmla="*/ 101404 h 143891"/>
                <a:gd name="connsiteX2" fmla="*/ 109309 w 265645"/>
                <a:gd name="connsiteY2" fmla="*/ 144571 h 143891"/>
                <a:gd name="connsiteX3" fmla="*/ 11905 w 265645"/>
                <a:gd name="connsiteY3" fmla="*/ 109152 h 143891"/>
                <a:gd name="connsiteX4" fmla="*/ 50092 w 265645"/>
                <a:gd name="connsiteY4" fmla="*/ 2340 h 143891"/>
                <a:gd name="connsiteX5" fmla="*/ 121484 w 265645"/>
                <a:gd name="connsiteY5" fmla="*/ 28905 h 143891"/>
                <a:gd name="connsiteX6" fmla="*/ 144728 w 265645"/>
                <a:gd name="connsiteY6" fmla="*/ 56023 h 143891"/>
                <a:gd name="connsiteX7" fmla="*/ 181254 w 265645"/>
                <a:gd name="connsiteY7" fmla="*/ 87015 h 143891"/>
                <a:gd name="connsiteX8" fmla="*/ 267589 w 265645"/>
                <a:gd name="connsiteY8" fmla="*/ 92549 h 143891"/>
                <a:gd name="connsiteX9" fmla="*/ 267589 w 265645"/>
                <a:gd name="connsiteY9" fmla="*/ 92549 h 143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5645" h="143891">
                  <a:moveTo>
                    <a:pt x="267589" y="92549"/>
                  </a:moveTo>
                  <a:cubicBezTo>
                    <a:pt x="264822" y="95316"/>
                    <a:pt x="262609" y="100297"/>
                    <a:pt x="259288" y="101404"/>
                  </a:cubicBezTo>
                  <a:cubicBezTo>
                    <a:pt x="209479" y="116347"/>
                    <a:pt x="160224" y="132950"/>
                    <a:pt x="109309" y="144571"/>
                  </a:cubicBezTo>
                  <a:cubicBezTo>
                    <a:pt x="71122" y="153426"/>
                    <a:pt x="36809" y="139591"/>
                    <a:pt x="11905" y="109152"/>
                  </a:cubicBezTo>
                  <a:cubicBezTo>
                    <a:pt x="-15766" y="75393"/>
                    <a:pt x="8031" y="13409"/>
                    <a:pt x="50092" y="2340"/>
                  </a:cubicBezTo>
                  <a:cubicBezTo>
                    <a:pt x="81637" y="-5961"/>
                    <a:pt x="102114" y="8981"/>
                    <a:pt x="121484" y="28905"/>
                  </a:cubicBezTo>
                  <a:cubicBezTo>
                    <a:pt x="129232" y="37760"/>
                    <a:pt x="136980" y="47168"/>
                    <a:pt x="144728" y="56023"/>
                  </a:cubicBezTo>
                  <a:cubicBezTo>
                    <a:pt x="149709" y="74286"/>
                    <a:pt x="161331" y="85355"/>
                    <a:pt x="181254" y="87015"/>
                  </a:cubicBezTo>
                  <a:cubicBezTo>
                    <a:pt x="211140" y="88675"/>
                    <a:pt x="239365" y="90889"/>
                    <a:pt x="267589" y="92549"/>
                  </a:cubicBezTo>
                  <a:lnTo>
                    <a:pt x="267589" y="92549"/>
                  </a:ln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FCA938A-731D-41EC-8121-96059671B8E2}"/>
                </a:ext>
              </a:extLst>
            </p:cNvPr>
            <p:cNvSpPr/>
            <p:nvPr/>
          </p:nvSpPr>
          <p:spPr>
            <a:xfrm>
              <a:off x="1471406" y="6163113"/>
              <a:ext cx="182632" cy="154960"/>
            </a:xfrm>
            <a:custGeom>
              <a:avLst/>
              <a:gdLst>
                <a:gd name="connsiteX0" fmla="*/ 45430 w 182631"/>
                <a:gd name="connsiteY0" fmla="*/ 121790 h 154960"/>
                <a:gd name="connsiteX1" fmla="*/ 22186 w 182631"/>
                <a:gd name="connsiteY1" fmla="*/ 94672 h 154960"/>
                <a:gd name="connsiteX2" fmla="*/ 2816 w 182631"/>
                <a:gd name="connsiteY2" fmla="*/ 56486 h 154960"/>
                <a:gd name="connsiteX3" fmla="*/ 36022 w 182631"/>
                <a:gd name="connsiteY3" fmla="*/ 1143 h 154960"/>
                <a:gd name="connsiteX4" fmla="*/ 127338 w 182631"/>
                <a:gd name="connsiteY4" fmla="*/ 46524 h 154960"/>
                <a:gd name="connsiteX5" fmla="*/ 182681 w 182631"/>
                <a:gd name="connsiteY5" fmla="*/ 142821 h 154960"/>
                <a:gd name="connsiteX6" fmla="*/ 187108 w 182631"/>
                <a:gd name="connsiteY6" fmla="*/ 158870 h 154960"/>
                <a:gd name="connsiteX7" fmla="*/ 168292 w 182631"/>
                <a:gd name="connsiteY7" fmla="*/ 158870 h 154960"/>
                <a:gd name="connsiteX8" fmla="*/ 168845 w 182631"/>
                <a:gd name="connsiteY8" fmla="*/ 159424 h 154960"/>
                <a:gd name="connsiteX9" fmla="*/ 99113 w 182631"/>
                <a:gd name="connsiteY9" fmla="*/ 149462 h 154960"/>
                <a:gd name="connsiteX10" fmla="*/ 45430 w 182631"/>
                <a:gd name="connsiteY10" fmla="*/ 121790 h 1549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2631" h="154960">
                  <a:moveTo>
                    <a:pt x="45430" y="121790"/>
                  </a:moveTo>
                  <a:cubicBezTo>
                    <a:pt x="37682" y="112936"/>
                    <a:pt x="29935" y="103527"/>
                    <a:pt x="22186" y="94672"/>
                  </a:cubicBezTo>
                  <a:cubicBezTo>
                    <a:pt x="15545" y="81944"/>
                    <a:pt x="7244" y="69768"/>
                    <a:pt x="2816" y="56486"/>
                  </a:cubicBezTo>
                  <a:cubicBezTo>
                    <a:pt x="-6592" y="30474"/>
                    <a:pt x="8351" y="5570"/>
                    <a:pt x="36022" y="1143"/>
                  </a:cubicBezTo>
                  <a:cubicBezTo>
                    <a:pt x="76976" y="-5498"/>
                    <a:pt x="105754" y="17746"/>
                    <a:pt x="127338" y="46524"/>
                  </a:cubicBezTo>
                  <a:cubicBezTo>
                    <a:pt x="148922" y="76409"/>
                    <a:pt x="164418" y="110168"/>
                    <a:pt x="182681" y="142821"/>
                  </a:cubicBezTo>
                  <a:cubicBezTo>
                    <a:pt x="184895" y="147248"/>
                    <a:pt x="185448" y="152229"/>
                    <a:pt x="187108" y="158870"/>
                  </a:cubicBezTo>
                  <a:cubicBezTo>
                    <a:pt x="179360" y="158870"/>
                    <a:pt x="173826" y="158870"/>
                    <a:pt x="168292" y="158870"/>
                  </a:cubicBezTo>
                  <a:cubicBezTo>
                    <a:pt x="168292" y="158870"/>
                    <a:pt x="168845" y="159424"/>
                    <a:pt x="168845" y="159424"/>
                  </a:cubicBezTo>
                  <a:cubicBezTo>
                    <a:pt x="145601" y="156103"/>
                    <a:pt x="122357" y="151676"/>
                    <a:pt x="99113" y="149462"/>
                  </a:cubicBezTo>
                  <a:cubicBezTo>
                    <a:pt x="76976" y="146141"/>
                    <a:pt x="57606" y="141160"/>
                    <a:pt x="45430" y="12179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99BD4077-C2C8-45E2-96D2-DD79D77D6EC8}"/>
                </a:ext>
              </a:extLst>
            </p:cNvPr>
            <p:cNvSpPr/>
            <p:nvPr/>
          </p:nvSpPr>
          <p:spPr>
            <a:xfrm>
              <a:off x="1263366" y="4727001"/>
              <a:ext cx="852281" cy="99617"/>
            </a:xfrm>
            <a:custGeom>
              <a:avLst/>
              <a:gdLst>
                <a:gd name="connsiteX0" fmla="*/ 0 w 852280"/>
                <a:gd name="connsiteY0" fmla="*/ 99617 h 99617"/>
                <a:gd name="connsiteX1" fmla="*/ 114560 w 852280"/>
                <a:gd name="connsiteY1" fmla="*/ 66965 h 99617"/>
                <a:gd name="connsiteX2" fmla="*/ 489785 w 852280"/>
                <a:gd name="connsiteY2" fmla="*/ 14389 h 99617"/>
                <a:gd name="connsiteX3" fmla="*/ 857262 w 852280"/>
                <a:gd name="connsiteY3" fmla="*/ 0 h 99617"/>
                <a:gd name="connsiteX4" fmla="*/ 847853 w 852280"/>
                <a:gd name="connsiteY4" fmla="*/ 3321 h 99617"/>
                <a:gd name="connsiteX5" fmla="*/ 694553 w 852280"/>
                <a:gd name="connsiteY5" fmla="*/ 22691 h 99617"/>
                <a:gd name="connsiteX6" fmla="*/ 250703 w 852280"/>
                <a:gd name="connsiteY6" fmla="*/ 57003 h 99617"/>
                <a:gd name="connsiteX7" fmla="*/ 23244 w 852280"/>
                <a:gd name="connsiteY7" fmla="*/ 99064 h 99617"/>
                <a:gd name="connsiteX8" fmla="*/ 1660 w 852280"/>
                <a:gd name="connsiteY8" fmla="*/ 104045 h 99617"/>
                <a:gd name="connsiteX9" fmla="*/ 0 w 852280"/>
                <a:gd name="connsiteY9" fmla="*/ 99617 h 99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52280" h="99617">
                  <a:moveTo>
                    <a:pt x="0" y="99617"/>
                  </a:moveTo>
                  <a:cubicBezTo>
                    <a:pt x="38187" y="88549"/>
                    <a:pt x="76373" y="76927"/>
                    <a:pt x="114560" y="66965"/>
                  </a:cubicBezTo>
                  <a:cubicBezTo>
                    <a:pt x="237421" y="35419"/>
                    <a:pt x="363049" y="21030"/>
                    <a:pt x="489785" y="14389"/>
                  </a:cubicBezTo>
                  <a:cubicBezTo>
                    <a:pt x="612093" y="7748"/>
                    <a:pt x="734400" y="3321"/>
                    <a:pt x="857262" y="0"/>
                  </a:cubicBezTo>
                  <a:cubicBezTo>
                    <a:pt x="853941" y="1107"/>
                    <a:pt x="851174" y="2767"/>
                    <a:pt x="847853" y="3321"/>
                  </a:cubicBezTo>
                  <a:cubicBezTo>
                    <a:pt x="796938" y="9962"/>
                    <a:pt x="746022" y="18817"/>
                    <a:pt x="694553" y="22691"/>
                  </a:cubicBezTo>
                  <a:cubicBezTo>
                    <a:pt x="546788" y="34866"/>
                    <a:pt x="397915" y="42061"/>
                    <a:pt x="250703" y="57003"/>
                  </a:cubicBezTo>
                  <a:cubicBezTo>
                    <a:pt x="174330" y="64751"/>
                    <a:pt x="99064" y="84675"/>
                    <a:pt x="23244" y="99064"/>
                  </a:cubicBezTo>
                  <a:cubicBezTo>
                    <a:pt x="16049" y="100724"/>
                    <a:pt x="8855" y="102384"/>
                    <a:pt x="1660" y="104045"/>
                  </a:cubicBezTo>
                  <a:cubicBezTo>
                    <a:pt x="553" y="102938"/>
                    <a:pt x="0" y="101277"/>
                    <a:pt x="0" y="99617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F7FB2D1-A673-4D59-B614-BCF39825AF09}"/>
                </a:ext>
              </a:extLst>
            </p:cNvPr>
            <p:cNvSpPr/>
            <p:nvPr/>
          </p:nvSpPr>
          <p:spPr>
            <a:xfrm>
              <a:off x="1118942" y="5773535"/>
              <a:ext cx="564498" cy="304386"/>
            </a:xfrm>
            <a:custGeom>
              <a:avLst/>
              <a:gdLst>
                <a:gd name="connsiteX0" fmla="*/ 13815 w 564497"/>
                <a:gd name="connsiteY0" fmla="*/ 0 h 304385"/>
                <a:gd name="connsiteX1" fmla="*/ 16582 w 564497"/>
                <a:gd name="connsiteY1" fmla="*/ 20477 h 304385"/>
                <a:gd name="connsiteX2" fmla="*/ 74692 w 564497"/>
                <a:gd name="connsiteY2" fmla="*/ 150533 h 304385"/>
                <a:gd name="connsiteX3" fmla="*/ 251789 w 564497"/>
                <a:gd name="connsiteY3" fmla="*/ 233547 h 304385"/>
                <a:gd name="connsiteX4" fmla="*/ 555622 w 564497"/>
                <a:gd name="connsiteY4" fmla="*/ 297745 h 304385"/>
                <a:gd name="connsiteX5" fmla="*/ 565030 w 564497"/>
                <a:gd name="connsiteY5" fmla="*/ 300512 h 304385"/>
                <a:gd name="connsiteX6" fmla="*/ 565030 w 564497"/>
                <a:gd name="connsiteY6" fmla="*/ 304939 h 304385"/>
                <a:gd name="connsiteX7" fmla="*/ 529057 w 564497"/>
                <a:gd name="connsiteY7" fmla="*/ 304939 h 304385"/>
                <a:gd name="connsiteX8" fmla="*/ 490871 w 564497"/>
                <a:gd name="connsiteY8" fmla="*/ 303279 h 304385"/>
                <a:gd name="connsiteX9" fmla="*/ 149405 w 564497"/>
                <a:gd name="connsiteY9" fmla="*/ 213623 h 304385"/>
                <a:gd name="connsiteX10" fmla="*/ 32078 w 564497"/>
                <a:gd name="connsiteY10" fmla="*/ 131163 h 304385"/>
                <a:gd name="connsiteX11" fmla="*/ 13815 w 564497"/>
                <a:gd name="connsiteY11" fmla="*/ 0 h 304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64497" h="304385">
                  <a:moveTo>
                    <a:pt x="13815" y="0"/>
                  </a:moveTo>
                  <a:cubicBezTo>
                    <a:pt x="14922" y="6641"/>
                    <a:pt x="17689" y="13836"/>
                    <a:pt x="16582" y="20477"/>
                  </a:cubicBezTo>
                  <a:cubicBezTo>
                    <a:pt x="6620" y="76927"/>
                    <a:pt x="30971" y="118434"/>
                    <a:pt x="74692" y="150533"/>
                  </a:cubicBezTo>
                  <a:cubicBezTo>
                    <a:pt x="127821" y="190380"/>
                    <a:pt x="189805" y="212517"/>
                    <a:pt x="251789" y="233547"/>
                  </a:cubicBezTo>
                  <a:cubicBezTo>
                    <a:pt x="350853" y="267306"/>
                    <a:pt x="452131" y="286123"/>
                    <a:pt x="555622" y="297745"/>
                  </a:cubicBezTo>
                  <a:cubicBezTo>
                    <a:pt x="558942" y="298298"/>
                    <a:pt x="561710" y="299405"/>
                    <a:pt x="565030" y="300512"/>
                  </a:cubicBezTo>
                  <a:cubicBezTo>
                    <a:pt x="565030" y="302172"/>
                    <a:pt x="565030" y="303279"/>
                    <a:pt x="565030" y="304939"/>
                  </a:cubicBezTo>
                  <a:cubicBezTo>
                    <a:pt x="552855" y="304939"/>
                    <a:pt x="540679" y="304939"/>
                    <a:pt x="529057" y="304939"/>
                  </a:cubicBezTo>
                  <a:cubicBezTo>
                    <a:pt x="516328" y="304386"/>
                    <a:pt x="503600" y="304386"/>
                    <a:pt x="490871" y="303279"/>
                  </a:cubicBezTo>
                  <a:cubicBezTo>
                    <a:pt x="372437" y="291104"/>
                    <a:pt x="257877" y="263986"/>
                    <a:pt x="149405" y="213623"/>
                  </a:cubicBezTo>
                  <a:cubicBezTo>
                    <a:pt x="105684" y="193147"/>
                    <a:pt x="65837" y="166582"/>
                    <a:pt x="32078" y="131163"/>
                  </a:cubicBezTo>
                  <a:cubicBezTo>
                    <a:pt x="-3341" y="95190"/>
                    <a:pt x="-9429" y="32652"/>
                    <a:pt x="13815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96E5A7-6292-4E93-998B-07469F48723C}"/>
                </a:ext>
              </a:extLst>
            </p:cNvPr>
            <p:cNvSpPr/>
            <p:nvPr/>
          </p:nvSpPr>
          <p:spPr>
            <a:xfrm>
              <a:off x="1516836" y="6284904"/>
              <a:ext cx="121754" cy="33206"/>
            </a:xfrm>
            <a:custGeom>
              <a:avLst/>
              <a:gdLst>
                <a:gd name="connsiteX0" fmla="*/ 0 w 121754"/>
                <a:gd name="connsiteY0" fmla="*/ 0 h 33205"/>
                <a:gd name="connsiteX1" fmla="*/ 52576 w 121754"/>
                <a:gd name="connsiteY1" fmla="*/ 27118 h 33205"/>
                <a:gd name="connsiteX2" fmla="*/ 122308 w 121754"/>
                <a:gd name="connsiteY2" fmla="*/ 37080 h 33205"/>
                <a:gd name="connsiteX3" fmla="*/ 36526 w 121754"/>
                <a:gd name="connsiteY3" fmla="*/ 30992 h 33205"/>
                <a:gd name="connsiteX4" fmla="*/ 0 w 121754"/>
                <a:gd name="connsiteY4" fmla="*/ 0 h 332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754" h="33205">
                  <a:moveTo>
                    <a:pt x="0" y="0"/>
                  </a:moveTo>
                  <a:cubicBezTo>
                    <a:pt x="12176" y="19370"/>
                    <a:pt x="31546" y="24904"/>
                    <a:pt x="52576" y="27118"/>
                  </a:cubicBezTo>
                  <a:cubicBezTo>
                    <a:pt x="75820" y="29332"/>
                    <a:pt x="99064" y="33759"/>
                    <a:pt x="122308" y="37080"/>
                  </a:cubicBezTo>
                  <a:cubicBezTo>
                    <a:pt x="93530" y="34866"/>
                    <a:pt x="64751" y="33206"/>
                    <a:pt x="36526" y="30992"/>
                  </a:cubicBezTo>
                  <a:cubicBezTo>
                    <a:pt x="17156" y="29332"/>
                    <a:pt x="5534" y="18263"/>
                    <a:pt x="0" y="0"/>
                  </a:cubicBezTo>
                  <a:close/>
                </a:path>
              </a:pathLst>
            </a:custGeom>
            <a:grpFill/>
            <a:ln w="553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ight Arrow 3">
            <a:extLst>
              <a:ext uri="{FF2B5EF4-FFF2-40B4-BE49-F238E27FC236}">
                <a16:creationId xmlns:a16="http://schemas.microsoft.com/office/drawing/2014/main" id="{32AE6C72-40AB-4563-93AF-288914253CB3}"/>
              </a:ext>
            </a:extLst>
          </p:cNvPr>
          <p:cNvSpPr/>
          <p:nvPr/>
        </p:nvSpPr>
        <p:spPr>
          <a:xfrm rot="16200000">
            <a:off x="7566156" y="3235287"/>
            <a:ext cx="6093297" cy="1152128"/>
          </a:xfrm>
          <a:prstGeom prst="rightArrow">
            <a:avLst/>
          </a:prstGeom>
          <a:gradFill flip="none" rotWithShape="1">
            <a:gsLst>
              <a:gs pos="0">
                <a:schemeClr val="accent6">
                  <a:lumMod val="75000"/>
                </a:schemeClr>
              </a:gs>
              <a:gs pos="100000">
                <a:schemeClr val="accent6"/>
              </a:gs>
            </a:gsLst>
            <a:lin ang="162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59" name="자유형: 도형 48">
            <a:extLst>
              <a:ext uri="{FF2B5EF4-FFF2-40B4-BE49-F238E27FC236}">
                <a16:creationId xmlns:a16="http://schemas.microsoft.com/office/drawing/2014/main" id="{2626256C-5BAC-49F5-9386-75222AE478C2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4164056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75000"/>
                </a:schemeClr>
              </a:gs>
              <a:gs pos="98000">
                <a:schemeClr val="accent1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ko-KR" altLang="en-US" sz="2700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3D979CB4-7EB3-4E57-9A98-C9D381961BC7}"/>
              </a:ext>
            </a:extLst>
          </p:cNvPr>
          <p:cNvGrpSpPr/>
          <p:nvPr/>
        </p:nvGrpSpPr>
        <p:grpSpPr>
          <a:xfrm>
            <a:off x="1793160" y="1810249"/>
            <a:ext cx="5974216" cy="895149"/>
            <a:chOff x="6210998" y="1433695"/>
            <a:chExt cx="2931973" cy="895149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90B4895-BE13-4959-A18A-DE93FF37A77F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AC56B126-66C3-4037-AF5E-2BAD9B0BCFB4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BC4F4E35-F2F0-4EC4-8F42-8FA2AD97F1C6}"/>
              </a:ext>
            </a:extLst>
          </p:cNvPr>
          <p:cNvGrpSpPr/>
          <p:nvPr/>
        </p:nvGrpSpPr>
        <p:grpSpPr>
          <a:xfrm>
            <a:off x="1793160" y="2961774"/>
            <a:ext cx="5974216" cy="895149"/>
            <a:chOff x="6210998" y="1433695"/>
            <a:chExt cx="2931973" cy="89514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CAAB5C56-468A-4889-B5C9-439192BE10C6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277BEB1C-FD9E-4AC9-A17D-513A408E9AC6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9B6427A3-852A-432E-B52E-083B97DB0C91}"/>
              </a:ext>
            </a:extLst>
          </p:cNvPr>
          <p:cNvGrpSpPr/>
          <p:nvPr/>
        </p:nvGrpSpPr>
        <p:grpSpPr>
          <a:xfrm>
            <a:off x="1793160" y="4113299"/>
            <a:ext cx="5974216" cy="895149"/>
            <a:chOff x="6210998" y="1433695"/>
            <a:chExt cx="2931973" cy="89514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DCA36D4-93C7-4E09-B097-ADC54A57344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9FF8645-E022-4756-909E-EB2A86B6A1A3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342703B-C977-4046-A8E3-ABF17CB02764}"/>
              </a:ext>
            </a:extLst>
          </p:cNvPr>
          <p:cNvGrpSpPr/>
          <p:nvPr/>
        </p:nvGrpSpPr>
        <p:grpSpPr>
          <a:xfrm>
            <a:off x="1793160" y="5264824"/>
            <a:ext cx="5974216" cy="895149"/>
            <a:chOff x="6210998" y="1433695"/>
            <a:chExt cx="2931973" cy="895149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F51F2AD-A1A7-460A-8E86-80FC1F6A7540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404E7E02-B40A-422E-AE81-E81961E9FE90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Get a modern PowerPoint  Presentation that is beautifully designed. 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Oval 15">
            <a:extLst>
              <a:ext uri="{FF2B5EF4-FFF2-40B4-BE49-F238E27FC236}">
                <a16:creationId xmlns:a16="http://schemas.microsoft.com/office/drawing/2014/main" id="{33AA764F-BB70-40D4-8B35-B5855DC168D7}"/>
              </a:ext>
            </a:extLst>
          </p:cNvPr>
          <p:cNvSpPr/>
          <p:nvPr/>
        </p:nvSpPr>
        <p:spPr>
          <a:xfrm>
            <a:off x="1021372" y="1911115"/>
            <a:ext cx="693414" cy="69341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06994B70-F8D2-46F5-BA2F-D3B496A4E9A2}"/>
              </a:ext>
            </a:extLst>
          </p:cNvPr>
          <p:cNvSpPr/>
          <p:nvPr/>
        </p:nvSpPr>
        <p:spPr>
          <a:xfrm>
            <a:off x="1021372" y="3062639"/>
            <a:ext cx="693414" cy="69341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57521EB2-6B6A-492A-9DC2-7284DC139C8A}"/>
              </a:ext>
            </a:extLst>
          </p:cNvPr>
          <p:cNvSpPr/>
          <p:nvPr/>
        </p:nvSpPr>
        <p:spPr>
          <a:xfrm>
            <a:off x="1021372" y="4214165"/>
            <a:ext cx="693414" cy="69341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26369269-18B4-4BCB-A1C8-652E6DC037E6}"/>
              </a:ext>
            </a:extLst>
          </p:cNvPr>
          <p:cNvSpPr/>
          <p:nvPr/>
        </p:nvSpPr>
        <p:spPr>
          <a:xfrm>
            <a:off x="1021372" y="5365689"/>
            <a:ext cx="693414" cy="69341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자유형: 도형 45">
            <a:extLst>
              <a:ext uri="{FF2B5EF4-FFF2-40B4-BE49-F238E27FC236}">
                <a16:creationId xmlns:a16="http://schemas.microsoft.com/office/drawing/2014/main" id="{263A068F-B426-42EC-B07E-44BD46C06015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1183667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5">
                  <a:lumMod val="75000"/>
                </a:schemeClr>
              </a:gs>
              <a:gs pos="100000">
                <a:schemeClr val="accent5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자유형: 도형 46">
            <a:extLst>
              <a:ext uri="{FF2B5EF4-FFF2-40B4-BE49-F238E27FC236}">
                <a16:creationId xmlns:a16="http://schemas.microsoft.com/office/drawing/2014/main" id="{6537F568-A346-4811-8DE5-B17FBE8DB1F8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2177130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75000"/>
                </a:schemeClr>
              </a:gs>
              <a:gs pos="100000">
                <a:schemeClr val="accent4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2" name="자유형: 도형 47">
            <a:extLst>
              <a:ext uri="{FF2B5EF4-FFF2-40B4-BE49-F238E27FC236}">
                <a16:creationId xmlns:a16="http://schemas.microsoft.com/office/drawing/2014/main" id="{D8994780-B411-44FC-A1DD-2F156394A1AD}"/>
              </a:ext>
            </a:extLst>
          </p:cNvPr>
          <p:cNvSpPr>
            <a:spLocks/>
          </p:cNvSpPr>
          <p:nvPr/>
        </p:nvSpPr>
        <p:spPr bwMode="auto">
          <a:xfrm rot="20197951">
            <a:off x="8805959" y="3170593"/>
            <a:ext cx="1973124" cy="2786761"/>
          </a:xfrm>
          <a:custGeom>
            <a:avLst/>
            <a:gdLst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550990 w 1973124"/>
              <a:gd name="connsiteY5" fmla="*/ 1343267 h 2786761"/>
              <a:gd name="connsiteX6" fmla="*/ 1631419 w 1973124"/>
              <a:gd name="connsiteY6" fmla="*/ 1469698 h 2786761"/>
              <a:gd name="connsiteX7" fmla="*/ 1953526 w 1973124"/>
              <a:gd name="connsiteY7" fmla="*/ 1980230 h 2786761"/>
              <a:gd name="connsiteX8" fmla="*/ 1953526 w 1973124"/>
              <a:gd name="connsiteY8" fmla="*/ 2145345 h 2786761"/>
              <a:gd name="connsiteX9" fmla="*/ 1621859 w 1973124"/>
              <a:gd name="connsiteY9" fmla="*/ 2750772 h 2786761"/>
              <a:gd name="connsiteX10" fmla="*/ 1595729 w 1973124"/>
              <a:gd name="connsiteY10" fmla="*/ 2786761 h 2786761"/>
              <a:gd name="connsiteX11" fmla="*/ 1641772 w 1973124"/>
              <a:gd name="connsiteY11" fmla="*/ 2615786 h 2786761"/>
              <a:gd name="connsiteX12" fmla="*/ 1235705 w 1973124"/>
              <a:gd name="connsiteY12" fmla="*/ 1975930 h 2786761"/>
              <a:gd name="connsiteX13" fmla="*/ 1238040 w 1973124"/>
              <a:gd name="connsiteY13" fmla="*/ 1970527 h 2786761"/>
              <a:gd name="connsiteX14" fmla="*/ 680015 w 1973124"/>
              <a:gd name="connsiteY14" fmla="*/ 1091225 h 2786761"/>
              <a:gd name="connsiteX15" fmla="*/ 676399 w 1973124"/>
              <a:gd name="connsiteY15" fmla="*/ 1099593 h 2786761"/>
              <a:gd name="connsiteX16" fmla="*/ 676171 w 1973124"/>
              <a:gd name="connsiteY16" fmla="*/ 1099233 h 2786761"/>
              <a:gd name="connsiteX17" fmla="*/ 619390 w 1973124"/>
              <a:gd name="connsiteY17" fmla="*/ 1230650 h 2786761"/>
              <a:gd name="connsiteX18" fmla="*/ 0 w 1973124"/>
              <a:gd name="connsiteY18" fmla="*/ 0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631419 w 1973124"/>
              <a:gd name="connsiteY5" fmla="*/ 1469698 h 2786761"/>
              <a:gd name="connsiteX6" fmla="*/ 1953526 w 1973124"/>
              <a:gd name="connsiteY6" fmla="*/ 1980230 h 2786761"/>
              <a:gd name="connsiteX7" fmla="*/ 1953526 w 1973124"/>
              <a:gd name="connsiteY7" fmla="*/ 2145345 h 2786761"/>
              <a:gd name="connsiteX8" fmla="*/ 1621859 w 1973124"/>
              <a:gd name="connsiteY8" fmla="*/ 2750772 h 2786761"/>
              <a:gd name="connsiteX9" fmla="*/ 1595729 w 1973124"/>
              <a:gd name="connsiteY9" fmla="*/ 2786761 h 2786761"/>
              <a:gd name="connsiteX10" fmla="*/ 1641772 w 1973124"/>
              <a:gd name="connsiteY10" fmla="*/ 2615786 h 2786761"/>
              <a:gd name="connsiteX11" fmla="*/ 1235705 w 1973124"/>
              <a:gd name="connsiteY11" fmla="*/ 1975930 h 2786761"/>
              <a:gd name="connsiteX12" fmla="*/ 1238040 w 1973124"/>
              <a:gd name="connsiteY12" fmla="*/ 1970527 h 2786761"/>
              <a:gd name="connsiteX13" fmla="*/ 680015 w 1973124"/>
              <a:gd name="connsiteY13" fmla="*/ 1091225 h 2786761"/>
              <a:gd name="connsiteX14" fmla="*/ 676399 w 1973124"/>
              <a:gd name="connsiteY14" fmla="*/ 1099593 h 2786761"/>
              <a:gd name="connsiteX15" fmla="*/ 676171 w 1973124"/>
              <a:gd name="connsiteY15" fmla="*/ 1099233 h 2786761"/>
              <a:gd name="connsiteX16" fmla="*/ 619390 w 1973124"/>
              <a:gd name="connsiteY16" fmla="*/ 1230650 h 2786761"/>
              <a:gd name="connsiteX17" fmla="*/ 0 w 1973124"/>
              <a:gd name="connsiteY17" fmla="*/ 0 h 2786761"/>
              <a:gd name="connsiteX18" fmla="*/ 1017383 w 1973124"/>
              <a:gd name="connsiteY18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553109 w 1973124"/>
              <a:gd name="connsiteY4" fmla="*/ 1338363 h 2786761"/>
              <a:gd name="connsiteX5" fmla="*/ 1953526 w 1973124"/>
              <a:gd name="connsiteY5" fmla="*/ 1980230 h 2786761"/>
              <a:gd name="connsiteX6" fmla="*/ 1953526 w 1973124"/>
              <a:gd name="connsiteY6" fmla="*/ 2145345 h 2786761"/>
              <a:gd name="connsiteX7" fmla="*/ 1621859 w 1973124"/>
              <a:gd name="connsiteY7" fmla="*/ 2750772 h 2786761"/>
              <a:gd name="connsiteX8" fmla="*/ 1595729 w 1973124"/>
              <a:gd name="connsiteY8" fmla="*/ 2786761 h 2786761"/>
              <a:gd name="connsiteX9" fmla="*/ 1641772 w 1973124"/>
              <a:gd name="connsiteY9" fmla="*/ 2615786 h 2786761"/>
              <a:gd name="connsiteX10" fmla="*/ 1235705 w 1973124"/>
              <a:gd name="connsiteY10" fmla="*/ 1975930 h 2786761"/>
              <a:gd name="connsiteX11" fmla="*/ 1238040 w 1973124"/>
              <a:gd name="connsiteY11" fmla="*/ 1970527 h 2786761"/>
              <a:gd name="connsiteX12" fmla="*/ 680015 w 1973124"/>
              <a:gd name="connsiteY12" fmla="*/ 1091225 h 2786761"/>
              <a:gd name="connsiteX13" fmla="*/ 676399 w 1973124"/>
              <a:gd name="connsiteY13" fmla="*/ 1099593 h 2786761"/>
              <a:gd name="connsiteX14" fmla="*/ 676171 w 1973124"/>
              <a:gd name="connsiteY14" fmla="*/ 1099233 h 2786761"/>
              <a:gd name="connsiteX15" fmla="*/ 619390 w 1973124"/>
              <a:gd name="connsiteY15" fmla="*/ 1230650 h 2786761"/>
              <a:gd name="connsiteX16" fmla="*/ 0 w 1973124"/>
              <a:gd name="connsiteY16" fmla="*/ 0 h 2786761"/>
              <a:gd name="connsiteX17" fmla="*/ 1017383 w 1973124"/>
              <a:gd name="connsiteY17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449599 w 1973124"/>
              <a:gd name="connsiteY3" fmla="*/ 1174342 h 2786761"/>
              <a:gd name="connsiteX4" fmla="*/ 1953526 w 1973124"/>
              <a:gd name="connsiteY4" fmla="*/ 1980230 h 2786761"/>
              <a:gd name="connsiteX5" fmla="*/ 1953526 w 1973124"/>
              <a:gd name="connsiteY5" fmla="*/ 2145345 h 2786761"/>
              <a:gd name="connsiteX6" fmla="*/ 1621859 w 1973124"/>
              <a:gd name="connsiteY6" fmla="*/ 2750772 h 2786761"/>
              <a:gd name="connsiteX7" fmla="*/ 1595729 w 1973124"/>
              <a:gd name="connsiteY7" fmla="*/ 2786761 h 2786761"/>
              <a:gd name="connsiteX8" fmla="*/ 1641772 w 1973124"/>
              <a:gd name="connsiteY8" fmla="*/ 2615786 h 2786761"/>
              <a:gd name="connsiteX9" fmla="*/ 1235705 w 1973124"/>
              <a:gd name="connsiteY9" fmla="*/ 1975930 h 2786761"/>
              <a:gd name="connsiteX10" fmla="*/ 1238040 w 1973124"/>
              <a:gd name="connsiteY10" fmla="*/ 1970527 h 2786761"/>
              <a:gd name="connsiteX11" fmla="*/ 680015 w 1973124"/>
              <a:gd name="connsiteY11" fmla="*/ 1091225 h 2786761"/>
              <a:gd name="connsiteX12" fmla="*/ 676399 w 1973124"/>
              <a:gd name="connsiteY12" fmla="*/ 1099593 h 2786761"/>
              <a:gd name="connsiteX13" fmla="*/ 676171 w 1973124"/>
              <a:gd name="connsiteY13" fmla="*/ 1099233 h 2786761"/>
              <a:gd name="connsiteX14" fmla="*/ 619390 w 1973124"/>
              <a:gd name="connsiteY14" fmla="*/ 1230650 h 2786761"/>
              <a:gd name="connsiteX15" fmla="*/ 0 w 1973124"/>
              <a:gd name="connsiteY15" fmla="*/ 0 h 2786761"/>
              <a:gd name="connsiteX16" fmla="*/ 1017383 w 1973124"/>
              <a:gd name="connsiteY16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1238040 w 1973124"/>
              <a:gd name="connsiteY9" fmla="*/ 1970527 h 2786761"/>
              <a:gd name="connsiteX10" fmla="*/ 680015 w 1973124"/>
              <a:gd name="connsiteY10" fmla="*/ 1091225 h 2786761"/>
              <a:gd name="connsiteX11" fmla="*/ 676399 w 1973124"/>
              <a:gd name="connsiteY11" fmla="*/ 1099593 h 2786761"/>
              <a:gd name="connsiteX12" fmla="*/ 676171 w 1973124"/>
              <a:gd name="connsiteY12" fmla="*/ 1099233 h 2786761"/>
              <a:gd name="connsiteX13" fmla="*/ 619390 w 1973124"/>
              <a:gd name="connsiteY13" fmla="*/ 1230650 h 2786761"/>
              <a:gd name="connsiteX14" fmla="*/ 0 w 1973124"/>
              <a:gd name="connsiteY14" fmla="*/ 0 h 2786761"/>
              <a:gd name="connsiteX15" fmla="*/ 1017383 w 1973124"/>
              <a:gd name="connsiteY15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072281 w 1973124"/>
              <a:gd name="connsiteY2" fmla="*/ 581879 h 2786761"/>
              <a:gd name="connsiteX3" fmla="*/ 1953526 w 1973124"/>
              <a:gd name="connsiteY3" fmla="*/ 1980230 h 2786761"/>
              <a:gd name="connsiteX4" fmla="*/ 1953526 w 1973124"/>
              <a:gd name="connsiteY4" fmla="*/ 2145345 h 2786761"/>
              <a:gd name="connsiteX5" fmla="*/ 1621859 w 1973124"/>
              <a:gd name="connsiteY5" fmla="*/ 2750772 h 2786761"/>
              <a:gd name="connsiteX6" fmla="*/ 1595729 w 1973124"/>
              <a:gd name="connsiteY6" fmla="*/ 2786761 h 2786761"/>
              <a:gd name="connsiteX7" fmla="*/ 1641772 w 1973124"/>
              <a:gd name="connsiteY7" fmla="*/ 2615786 h 2786761"/>
              <a:gd name="connsiteX8" fmla="*/ 1235705 w 1973124"/>
              <a:gd name="connsiteY8" fmla="*/ 1975930 h 2786761"/>
              <a:gd name="connsiteX9" fmla="*/ 680015 w 1973124"/>
              <a:gd name="connsiteY9" fmla="*/ 1091225 h 2786761"/>
              <a:gd name="connsiteX10" fmla="*/ 676399 w 1973124"/>
              <a:gd name="connsiteY10" fmla="*/ 1099593 h 2786761"/>
              <a:gd name="connsiteX11" fmla="*/ 676171 w 1973124"/>
              <a:gd name="connsiteY11" fmla="*/ 1099233 h 2786761"/>
              <a:gd name="connsiteX12" fmla="*/ 619390 w 1973124"/>
              <a:gd name="connsiteY12" fmla="*/ 1230650 h 2786761"/>
              <a:gd name="connsiteX13" fmla="*/ 0 w 1973124"/>
              <a:gd name="connsiteY13" fmla="*/ 0 h 2786761"/>
              <a:gd name="connsiteX14" fmla="*/ 1017383 w 1973124"/>
              <a:gd name="connsiteY14" fmla="*/ 309509 h 2786761"/>
              <a:gd name="connsiteX0" fmla="*/ 1017383 w 1973124"/>
              <a:gd name="connsiteY0" fmla="*/ 309509 h 2786761"/>
              <a:gd name="connsiteX1" fmla="*/ 969191 w 1973124"/>
              <a:gd name="connsiteY1" fmla="*/ 421047 h 2786761"/>
              <a:gd name="connsiteX2" fmla="*/ 1953526 w 1973124"/>
              <a:gd name="connsiteY2" fmla="*/ 1980230 h 2786761"/>
              <a:gd name="connsiteX3" fmla="*/ 1953526 w 1973124"/>
              <a:gd name="connsiteY3" fmla="*/ 2145345 h 2786761"/>
              <a:gd name="connsiteX4" fmla="*/ 1621859 w 1973124"/>
              <a:gd name="connsiteY4" fmla="*/ 2750772 h 2786761"/>
              <a:gd name="connsiteX5" fmla="*/ 1595729 w 1973124"/>
              <a:gd name="connsiteY5" fmla="*/ 2786761 h 2786761"/>
              <a:gd name="connsiteX6" fmla="*/ 1641772 w 1973124"/>
              <a:gd name="connsiteY6" fmla="*/ 2615786 h 2786761"/>
              <a:gd name="connsiteX7" fmla="*/ 1235705 w 1973124"/>
              <a:gd name="connsiteY7" fmla="*/ 1975930 h 2786761"/>
              <a:gd name="connsiteX8" fmla="*/ 680015 w 1973124"/>
              <a:gd name="connsiteY8" fmla="*/ 1091225 h 2786761"/>
              <a:gd name="connsiteX9" fmla="*/ 676399 w 1973124"/>
              <a:gd name="connsiteY9" fmla="*/ 1099593 h 2786761"/>
              <a:gd name="connsiteX10" fmla="*/ 676171 w 1973124"/>
              <a:gd name="connsiteY10" fmla="*/ 1099233 h 2786761"/>
              <a:gd name="connsiteX11" fmla="*/ 619390 w 1973124"/>
              <a:gd name="connsiteY11" fmla="*/ 1230650 h 2786761"/>
              <a:gd name="connsiteX12" fmla="*/ 0 w 1973124"/>
              <a:gd name="connsiteY12" fmla="*/ 0 h 2786761"/>
              <a:gd name="connsiteX13" fmla="*/ 1017383 w 1973124"/>
              <a:gd name="connsiteY13" fmla="*/ 309509 h 27867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3124" h="2786761">
                <a:moveTo>
                  <a:pt x="1017383" y="309509"/>
                </a:moveTo>
                <a:lnTo>
                  <a:pt x="969191" y="421047"/>
                </a:lnTo>
                <a:lnTo>
                  <a:pt x="1953526" y="1980230"/>
                </a:lnTo>
                <a:cubicBezTo>
                  <a:pt x="1979657" y="2026801"/>
                  <a:pt x="1979657" y="2100891"/>
                  <a:pt x="1953526" y="2145345"/>
                </a:cubicBezTo>
                <a:lnTo>
                  <a:pt x="1621859" y="2750772"/>
                </a:lnTo>
                <a:cubicBezTo>
                  <a:pt x="1615830" y="2763475"/>
                  <a:pt x="1619287" y="2727809"/>
                  <a:pt x="1595729" y="2786761"/>
                </a:cubicBezTo>
                <a:cubicBezTo>
                  <a:pt x="1631911" y="2723254"/>
                  <a:pt x="1649498" y="2658463"/>
                  <a:pt x="1641772" y="2615786"/>
                </a:cubicBezTo>
                <a:lnTo>
                  <a:pt x="1235705" y="1975930"/>
                </a:lnTo>
                <a:lnTo>
                  <a:pt x="680015" y="1091225"/>
                </a:lnTo>
                <a:lnTo>
                  <a:pt x="676399" y="1099593"/>
                </a:lnTo>
                <a:lnTo>
                  <a:pt x="676171" y="1099233"/>
                </a:lnTo>
                <a:lnTo>
                  <a:pt x="619390" y="1230650"/>
                </a:lnTo>
                <a:lnTo>
                  <a:pt x="0" y="0"/>
                </a:lnTo>
                <a:lnTo>
                  <a:pt x="1017383" y="309509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75000"/>
                </a:schemeClr>
              </a:gs>
              <a:gs pos="100000">
                <a:srgbClr val="8EC043"/>
              </a:gs>
            </a:gsLst>
            <a:lin ang="5400000" scaled="1"/>
            <a:tileRect/>
          </a:gra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BCD30CCE-9533-4033-A6C8-B04D779A867E}"/>
              </a:ext>
            </a:extLst>
          </p:cNvPr>
          <p:cNvSpPr txBox="1"/>
          <p:nvPr/>
        </p:nvSpPr>
        <p:spPr>
          <a:xfrm rot="2040000">
            <a:off x="9509281" y="237077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01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1C81DF2C-B8E8-48C6-A265-16004671351D}"/>
              </a:ext>
            </a:extLst>
          </p:cNvPr>
          <p:cNvSpPr txBox="1"/>
          <p:nvPr/>
        </p:nvSpPr>
        <p:spPr>
          <a:xfrm rot="2040000">
            <a:off x="9509281" y="336490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02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4E9DB37-C70A-4724-8C91-5705F9DC25AC}"/>
              </a:ext>
            </a:extLst>
          </p:cNvPr>
          <p:cNvSpPr txBox="1"/>
          <p:nvPr/>
        </p:nvSpPr>
        <p:spPr>
          <a:xfrm rot="2040000">
            <a:off x="9509281" y="435903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03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BFCEA2F5-8BBD-4528-8FF9-26DCC03DD2D0}"/>
              </a:ext>
            </a:extLst>
          </p:cNvPr>
          <p:cNvSpPr txBox="1"/>
          <p:nvPr/>
        </p:nvSpPr>
        <p:spPr>
          <a:xfrm rot="2040000">
            <a:off x="9509281" y="5353169"/>
            <a:ext cx="124591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Contents 04 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9F506BCE-95FA-4473-8464-34E689CB1B97}"/>
              </a:ext>
            </a:extLst>
          </p:cNvPr>
          <p:cNvSpPr/>
          <p:nvPr/>
        </p:nvSpPr>
        <p:spPr>
          <a:xfrm rot="2700000">
            <a:off x="1245277" y="318770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9">
            <a:extLst>
              <a:ext uri="{FF2B5EF4-FFF2-40B4-BE49-F238E27FC236}">
                <a16:creationId xmlns:a16="http://schemas.microsoft.com/office/drawing/2014/main" id="{67DA6DBE-FC4A-48AE-B2F2-541B53E3C738}"/>
              </a:ext>
            </a:extLst>
          </p:cNvPr>
          <p:cNvSpPr/>
          <p:nvPr/>
        </p:nvSpPr>
        <p:spPr>
          <a:xfrm>
            <a:off x="1213507" y="2094777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5">
            <a:extLst>
              <a:ext uri="{FF2B5EF4-FFF2-40B4-BE49-F238E27FC236}">
                <a16:creationId xmlns:a16="http://schemas.microsoft.com/office/drawing/2014/main" id="{1C5AD94A-11A6-448F-B001-D6C2D7C4B0B5}"/>
              </a:ext>
            </a:extLst>
          </p:cNvPr>
          <p:cNvSpPr/>
          <p:nvPr/>
        </p:nvSpPr>
        <p:spPr>
          <a:xfrm flipH="1">
            <a:off x="1179258" y="4418777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ound Same Side Corner Rectangle 11">
            <a:extLst>
              <a:ext uri="{FF2B5EF4-FFF2-40B4-BE49-F238E27FC236}">
                <a16:creationId xmlns:a16="http://schemas.microsoft.com/office/drawing/2014/main" id="{0B12BB54-9297-41B7-BCFE-6ED2DCF02199}"/>
              </a:ext>
            </a:extLst>
          </p:cNvPr>
          <p:cNvSpPr>
            <a:spLocks noChangeAspect="1"/>
          </p:cNvSpPr>
          <p:nvPr/>
        </p:nvSpPr>
        <p:spPr>
          <a:xfrm rot="9900000">
            <a:off x="1205513" y="5544233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4D98B36-E06D-42F6-B200-8D606E349249}"/>
              </a:ext>
            </a:extLst>
          </p:cNvPr>
          <p:cNvSpPr/>
          <p:nvPr/>
        </p:nvSpPr>
        <p:spPr>
          <a:xfrm>
            <a:off x="0" y="5590826"/>
            <a:ext cx="12192000" cy="12671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26EAA61B-56A0-4CAD-9D91-9D2FADEBC9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3322419"/>
              </p:ext>
            </p:extLst>
          </p:nvPr>
        </p:nvGraphicFramePr>
        <p:xfrm>
          <a:off x="931818" y="2878205"/>
          <a:ext cx="10314072" cy="222504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340207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A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B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C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D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E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Add Text</a:t>
                      </a:r>
                      <a:endParaRPr lang="ko-KR" altLang="en-US" sz="12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Contents F </a:t>
                      </a:r>
                      <a:endParaRPr lang="ko-KR" altLang="en-US" sz="1400" b="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JM" altLang="ko-KR" sz="1200" kern="1200" dirty="0">
                          <a:solidFill>
                            <a:srgbClr val="262626"/>
                          </a:solidFill>
                          <a:latin typeface="+mn-lt"/>
                          <a:cs typeface="Arial" pitchFamily="34" charset="0"/>
                        </a:rPr>
                        <a:t>Content Here</a:t>
                      </a:r>
                      <a:endParaRPr lang="en-JM" altLang="ko-KR" sz="1200" dirty="0">
                        <a:solidFill>
                          <a:srgbClr val="262626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grpSp>
        <p:nvGrpSpPr>
          <p:cNvPr id="5" name="Group 4">
            <a:extLst>
              <a:ext uri="{FF2B5EF4-FFF2-40B4-BE49-F238E27FC236}">
                <a16:creationId xmlns:a16="http://schemas.microsoft.com/office/drawing/2014/main" id="{29782749-080A-4DCD-9CB5-36F623CEAF7A}"/>
              </a:ext>
            </a:extLst>
          </p:cNvPr>
          <p:cNvGrpSpPr/>
          <p:nvPr/>
        </p:nvGrpSpPr>
        <p:grpSpPr>
          <a:xfrm>
            <a:off x="923110" y="5888500"/>
            <a:ext cx="10345782" cy="671825"/>
            <a:chOff x="765100" y="1129566"/>
            <a:chExt cx="7976677" cy="671825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CAB3AC37-88B9-44F2-966E-EC967E9B4A9A}"/>
                </a:ext>
              </a:extLst>
            </p:cNvPr>
            <p:cNvSpPr txBox="1"/>
            <p:nvPr/>
          </p:nvSpPr>
          <p:spPr>
            <a:xfrm>
              <a:off x="765100" y="1129566"/>
              <a:ext cx="7976677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33428A7-3D75-41EB-AEE6-BD78E61C8BB3}"/>
                </a:ext>
              </a:extLst>
            </p:cNvPr>
            <p:cNvSpPr txBox="1"/>
            <p:nvPr/>
          </p:nvSpPr>
          <p:spPr>
            <a:xfrm>
              <a:off x="774625" y="1339726"/>
              <a:ext cx="796715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Easy to change colors, photos and Text. You can simply impress your audience.</a:t>
              </a:r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8154BA3-90CC-4351-BD27-89EAA7542AC6}"/>
              </a:ext>
            </a:extLst>
          </p:cNvPr>
          <p:cNvSpPr/>
          <p:nvPr/>
        </p:nvSpPr>
        <p:spPr>
          <a:xfrm>
            <a:off x="4355363" y="2025716"/>
            <a:ext cx="1692000" cy="76317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BFE4A17F-B8D0-481D-9BB4-54042CA5A22D}"/>
              </a:ext>
            </a:extLst>
          </p:cNvPr>
          <p:cNvSpPr/>
          <p:nvPr/>
        </p:nvSpPr>
        <p:spPr>
          <a:xfrm>
            <a:off x="4787363" y="1592061"/>
            <a:ext cx="828000" cy="828000"/>
          </a:xfrm>
          <a:prstGeom prst="ellipse">
            <a:avLst/>
          </a:prstGeom>
          <a:solidFill>
            <a:schemeClr val="accent1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95708D2-3B21-49EE-973F-B08ABA8DAA66}"/>
              </a:ext>
            </a:extLst>
          </p:cNvPr>
          <p:cNvSpPr txBox="1"/>
          <p:nvPr/>
        </p:nvSpPr>
        <p:spPr>
          <a:xfrm>
            <a:off x="4662984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68E089E-4E69-4D2E-A656-F806E573DA39}"/>
              </a:ext>
            </a:extLst>
          </p:cNvPr>
          <p:cNvSpPr txBox="1"/>
          <p:nvPr/>
        </p:nvSpPr>
        <p:spPr>
          <a:xfrm>
            <a:off x="4816663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40%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84D6130-FB35-451A-BD9B-0992F3691592}"/>
              </a:ext>
            </a:extLst>
          </p:cNvPr>
          <p:cNvSpPr/>
          <p:nvPr/>
        </p:nvSpPr>
        <p:spPr>
          <a:xfrm>
            <a:off x="4355363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9AB4EE9-342B-48E6-8A54-2AB118DDE19A}"/>
              </a:ext>
            </a:extLst>
          </p:cNvPr>
          <p:cNvSpPr/>
          <p:nvPr/>
        </p:nvSpPr>
        <p:spPr>
          <a:xfrm>
            <a:off x="7815241" y="2025716"/>
            <a:ext cx="1692000" cy="76317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481111F3-2248-420F-92CE-14C2D01C4309}"/>
              </a:ext>
            </a:extLst>
          </p:cNvPr>
          <p:cNvSpPr/>
          <p:nvPr/>
        </p:nvSpPr>
        <p:spPr>
          <a:xfrm>
            <a:off x="8247241" y="1592061"/>
            <a:ext cx="828000" cy="828000"/>
          </a:xfrm>
          <a:prstGeom prst="ellipse">
            <a:avLst/>
          </a:prstGeom>
          <a:solidFill>
            <a:schemeClr val="accent3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7DE3583-0009-4BA9-9EE7-07EEB9B1AB04}"/>
              </a:ext>
            </a:extLst>
          </p:cNvPr>
          <p:cNvSpPr txBox="1"/>
          <p:nvPr/>
        </p:nvSpPr>
        <p:spPr>
          <a:xfrm>
            <a:off x="8122862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5691E40-BCFC-4BA6-9A5F-5E6E81B8B116}"/>
              </a:ext>
            </a:extLst>
          </p:cNvPr>
          <p:cNvSpPr txBox="1"/>
          <p:nvPr/>
        </p:nvSpPr>
        <p:spPr>
          <a:xfrm>
            <a:off x="8276541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60%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B7DA712-737A-4ED8-BFB9-3BA6A6D90E3C}"/>
              </a:ext>
            </a:extLst>
          </p:cNvPr>
          <p:cNvSpPr/>
          <p:nvPr/>
        </p:nvSpPr>
        <p:spPr>
          <a:xfrm>
            <a:off x="781524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843EFF99-B0B4-4A63-94EE-5A8C56EEF641}"/>
              </a:ext>
            </a:extLst>
          </p:cNvPr>
          <p:cNvSpPr/>
          <p:nvPr/>
        </p:nvSpPr>
        <p:spPr>
          <a:xfrm>
            <a:off x="6085302" y="2025716"/>
            <a:ext cx="1692000" cy="76317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36D88C2F-A003-42FF-A216-A755C15D6FD4}"/>
              </a:ext>
            </a:extLst>
          </p:cNvPr>
          <p:cNvSpPr/>
          <p:nvPr/>
        </p:nvSpPr>
        <p:spPr>
          <a:xfrm>
            <a:off x="6517302" y="1592061"/>
            <a:ext cx="828000" cy="828000"/>
          </a:xfrm>
          <a:prstGeom prst="ellipse">
            <a:avLst/>
          </a:prstGeom>
          <a:solidFill>
            <a:schemeClr val="accent2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87FD4061-205C-4263-AED9-E7F2F83F27EC}"/>
              </a:ext>
            </a:extLst>
          </p:cNvPr>
          <p:cNvSpPr txBox="1"/>
          <p:nvPr/>
        </p:nvSpPr>
        <p:spPr>
          <a:xfrm>
            <a:off x="6392923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62BA5DD-A7F2-429F-A1D9-DE83696F4A09}"/>
              </a:ext>
            </a:extLst>
          </p:cNvPr>
          <p:cNvSpPr txBox="1"/>
          <p:nvPr/>
        </p:nvSpPr>
        <p:spPr>
          <a:xfrm>
            <a:off x="6546602" y="1806007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50%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D338F31-CA64-40BD-A89A-D8EB92EB17E3}"/>
              </a:ext>
            </a:extLst>
          </p:cNvPr>
          <p:cNvSpPr/>
          <p:nvPr/>
        </p:nvSpPr>
        <p:spPr>
          <a:xfrm>
            <a:off x="6085302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E244858-9402-4497-9F01-D22C4A4DC774}"/>
              </a:ext>
            </a:extLst>
          </p:cNvPr>
          <p:cNvSpPr/>
          <p:nvPr/>
        </p:nvSpPr>
        <p:spPr>
          <a:xfrm>
            <a:off x="9545181" y="2025716"/>
            <a:ext cx="1692000" cy="76317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EF4A4A"/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8997D852-B037-4238-8058-1B5F30197A73}"/>
              </a:ext>
            </a:extLst>
          </p:cNvPr>
          <p:cNvSpPr/>
          <p:nvPr/>
        </p:nvSpPr>
        <p:spPr>
          <a:xfrm>
            <a:off x="9977181" y="1550362"/>
            <a:ext cx="828000" cy="828000"/>
          </a:xfrm>
          <a:prstGeom prst="ellipse">
            <a:avLst/>
          </a:prstGeom>
          <a:solidFill>
            <a:schemeClr val="accent4"/>
          </a:solidFill>
          <a:ln w="508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489797D-63FD-4AE1-BAD4-A23DF1E1AAB0}"/>
              </a:ext>
            </a:extLst>
          </p:cNvPr>
          <p:cNvSpPr txBox="1"/>
          <p:nvPr/>
        </p:nvSpPr>
        <p:spPr>
          <a:xfrm>
            <a:off x="9852802" y="2440414"/>
            <a:ext cx="107676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Contents</a:t>
            </a:r>
            <a:endParaRPr lang="ko-KR" altLang="en-US" sz="1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B20E23D-D24B-4F17-A305-C5FE614A563B}"/>
              </a:ext>
            </a:extLst>
          </p:cNvPr>
          <p:cNvSpPr txBox="1"/>
          <p:nvPr/>
        </p:nvSpPr>
        <p:spPr>
          <a:xfrm>
            <a:off x="10006481" y="1764308"/>
            <a:ext cx="769403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70%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C6F6EFBB-ADD6-4A99-BE0B-1F5CB78C5C78}"/>
              </a:ext>
            </a:extLst>
          </p:cNvPr>
          <p:cNvSpPr/>
          <p:nvPr/>
        </p:nvSpPr>
        <p:spPr>
          <a:xfrm>
            <a:off x="9545181" y="2758780"/>
            <a:ext cx="1692000" cy="72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rgbClr val="262626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3821F8F-4B88-4A85-8408-2F23B3A03F9D}"/>
              </a:ext>
            </a:extLst>
          </p:cNvPr>
          <p:cNvSpPr txBox="1"/>
          <p:nvPr/>
        </p:nvSpPr>
        <p:spPr>
          <a:xfrm>
            <a:off x="1234395" y="827387"/>
            <a:ext cx="549674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AWESOME SLIDE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AC52361-FB26-4B02-B3A9-58BB14FD3DFF}"/>
              </a:ext>
            </a:extLst>
          </p:cNvPr>
          <p:cNvSpPr txBox="1"/>
          <p:nvPr/>
        </p:nvSpPr>
        <p:spPr>
          <a:xfrm>
            <a:off x="1234395" y="1514600"/>
            <a:ext cx="5496748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Power Point </a:t>
            </a:r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CB0F984-6784-4613-B02E-B8FA605FFC20}"/>
              </a:ext>
            </a:extLst>
          </p:cNvPr>
          <p:cNvSpPr txBox="1"/>
          <p:nvPr/>
        </p:nvSpPr>
        <p:spPr>
          <a:xfrm>
            <a:off x="1234395" y="571061"/>
            <a:ext cx="549674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altLang="ko-KR" sz="16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OREM IPSUM DOLOR SIT AMET</a:t>
            </a:r>
            <a:endParaRPr lang="ko-KR" altLang="en-US" sz="1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400A0C9-222E-462C-852B-56675F04BA86}"/>
              </a:ext>
            </a:extLst>
          </p:cNvPr>
          <p:cNvSpPr txBox="1"/>
          <p:nvPr/>
        </p:nvSpPr>
        <p:spPr>
          <a:xfrm>
            <a:off x="781971" y="5430723"/>
            <a:ext cx="59491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CF4C2A9-0E5E-49D1-8B57-0290334DB14E}"/>
              </a:ext>
            </a:extLst>
          </p:cNvPr>
          <p:cNvSpPr txBox="1"/>
          <p:nvPr/>
        </p:nvSpPr>
        <p:spPr>
          <a:xfrm>
            <a:off x="781971" y="4250690"/>
            <a:ext cx="594917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 Easy to change colors, photos and Text. You can simply impress your audience and add a unique zing and appeal to your Presentations. Get a modern PowerPoint  Presentation that is beautifully designed. I hope and I believe that this Template will your Time, Money and Reputation. Easy to change colors, photos and Text.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546BE8-38D5-45A3-9F8D-9ADB5F0082DE}"/>
              </a:ext>
            </a:extLst>
          </p:cNvPr>
          <p:cNvSpPr txBox="1"/>
          <p:nvPr/>
        </p:nvSpPr>
        <p:spPr>
          <a:xfrm>
            <a:off x="3202750" y="3303621"/>
            <a:ext cx="35283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bg1"/>
                </a:solidFill>
                <a:cs typeface="Arial" pitchFamily="34" charset="0"/>
              </a:rPr>
              <a:t>Simple PowerPoint Presentation</a:t>
            </a:r>
            <a:endParaRPr lang="ko-KR" altLang="en-US" sz="24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433950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16">
            <a:extLst>
              <a:ext uri="{FF2B5EF4-FFF2-40B4-BE49-F238E27FC236}">
                <a16:creationId xmlns:a16="http://schemas.microsoft.com/office/drawing/2014/main" id="{4293A76F-3F17-45A3-83C5-720FA4FE154E}"/>
              </a:ext>
            </a:extLst>
          </p:cNvPr>
          <p:cNvSpPr/>
          <p:nvPr/>
        </p:nvSpPr>
        <p:spPr>
          <a:xfrm>
            <a:off x="8847471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3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7E20469-0017-4EC2-8E97-774F741B2C0A}"/>
              </a:ext>
            </a:extLst>
          </p:cNvPr>
          <p:cNvSpPr/>
          <p:nvPr/>
        </p:nvSpPr>
        <p:spPr>
          <a:xfrm>
            <a:off x="6958704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E8AD426A-43CB-4B2F-BC85-65DC3ABD18A1}"/>
              </a:ext>
            </a:extLst>
          </p:cNvPr>
          <p:cNvSpPr/>
          <p:nvPr/>
        </p:nvSpPr>
        <p:spPr>
          <a:xfrm>
            <a:off x="5074087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F21D8784-34C8-4AF5-9CF4-B2D663BFBA78}"/>
              </a:ext>
            </a:extLst>
          </p:cNvPr>
          <p:cNvSpPr/>
          <p:nvPr/>
        </p:nvSpPr>
        <p:spPr>
          <a:xfrm>
            <a:off x="3182840" y="1788650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7" name="Chevron 9">
            <a:extLst>
              <a:ext uri="{FF2B5EF4-FFF2-40B4-BE49-F238E27FC236}">
                <a16:creationId xmlns:a16="http://schemas.microsoft.com/office/drawing/2014/main" id="{FBB8E515-6D0E-499B-AEC4-C9016E9F23D9}"/>
              </a:ext>
            </a:extLst>
          </p:cNvPr>
          <p:cNvSpPr/>
          <p:nvPr/>
        </p:nvSpPr>
        <p:spPr>
          <a:xfrm>
            <a:off x="3173061" y="5235787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1"/>
              </a:gs>
              <a:gs pos="50000">
                <a:schemeClr val="accent1">
                  <a:lumMod val="50000"/>
                </a:schemeClr>
              </a:gs>
              <a:gs pos="100000">
                <a:schemeClr val="accent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Chevron 10">
            <a:extLst>
              <a:ext uri="{FF2B5EF4-FFF2-40B4-BE49-F238E27FC236}">
                <a16:creationId xmlns:a16="http://schemas.microsoft.com/office/drawing/2014/main" id="{BF42C68E-1450-4746-89F9-950E95F929ED}"/>
              </a:ext>
            </a:extLst>
          </p:cNvPr>
          <p:cNvSpPr/>
          <p:nvPr/>
        </p:nvSpPr>
        <p:spPr>
          <a:xfrm>
            <a:off x="5070242" y="5235788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2"/>
              </a:gs>
              <a:gs pos="50000">
                <a:schemeClr val="accent2">
                  <a:lumMod val="50000"/>
                </a:schemeClr>
              </a:gs>
              <a:gs pos="100000">
                <a:schemeClr val="accent2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Chevron 11">
            <a:extLst>
              <a:ext uri="{FF2B5EF4-FFF2-40B4-BE49-F238E27FC236}">
                <a16:creationId xmlns:a16="http://schemas.microsoft.com/office/drawing/2014/main" id="{879CD7D3-4836-4EF9-A2BA-43B43CAB5044}"/>
              </a:ext>
            </a:extLst>
          </p:cNvPr>
          <p:cNvSpPr/>
          <p:nvPr/>
        </p:nvSpPr>
        <p:spPr>
          <a:xfrm>
            <a:off x="6957643" y="5235789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3"/>
              </a:gs>
              <a:gs pos="50000">
                <a:schemeClr val="accent3">
                  <a:lumMod val="50000"/>
                </a:schemeClr>
              </a:gs>
              <a:gs pos="100000">
                <a:schemeClr val="accent3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10" name="Chevron 12">
            <a:extLst>
              <a:ext uri="{FF2B5EF4-FFF2-40B4-BE49-F238E27FC236}">
                <a16:creationId xmlns:a16="http://schemas.microsoft.com/office/drawing/2014/main" id="{56FC6EFB-CD91-40AC-A49D-E25AA0B18864}"/>
              </a:ext>
            </a:extLst>
          </p:cNvPr>
          <p:cNvSpPr/>
          <p:nvPr/>
        </p:nvSpPr>
        <p:spPr>
          <a:xfrm>
            <a:off x="8845044" y="5235790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4"/>
              </a:gs>
              <a:gs pos="50000">
                <a:schemeClr val="accent4">
                  <a:lumMod val="50000"/>
                </a:schemeClr>
              </a:gs>
              <a:gs pos="100000">
                <a:schemeClr val="accent4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FE07F452-1269-4E82-88BC-87D8DF93DCD3}"/>
              </a:ext>
            </a:extLst>
          </p:cNvPr>
          <p:cNvGrpSpPr/>
          <p:nvPr/>
        </p:nvGrpSpPr>
        <p:grpSpPr>
          <a:xfrm>
            <a:off x="3472294" y="1937852"/>
            <a:ext cx="1371855" cy="276999"/>
            <a:chOff x="605046" y="3747508"/>
            <a:chExt cx="1488582" cy="285012"/>
          </a:xfrm>
        </p:grpSpPr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652F9FE4-8499-4DC1-83FA-25929E62887E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27963817-937C-40B4-B40A-9C1CC748AB66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15" name="Chevron 17">
                <a:extLst>
                  <a:ext uri="{FF2B5EF4-FFF2-40B4-BE49-F238E27FC236}">
                    <a16:creationId xmlns:a16="http://schemas.microsoft.com/office/drawing/2014/main" id="{4334384F-D11C-4C4B-AD4C-833D135FC808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C510252-C558-400F-9987-BF33B3956798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142A73B0-8D91-4D52-8045-78A72479736F}"/>
              </a:ext>
            </a:extLst>
          </p:cNvPr>
          <p:cNvGrpSpPr/>
          <p:nvPr/>
        </p:nvGrpSpPr>
        <p:grpSpPr>
          <a:xfrm>
            <a:off x="3459378" y="2287438"/>
            <a:ext cx="1371855" cy="461665"/>
            <a:chOff x="605046" y="3743328"/>
            <a:chExt cx="1488582" cy="475023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74E2221-59A9-422A-8EA6-8F46144B971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19" name="Oval 18">
                <a:extLst>
                  <a:ext uri="{FF2B5EF4-FFF2-40B4-BE49-F238E27FC236}">
                    <a16:creationId xmlns:a16="http://schemas.microsoft.com/office/drawing/2014/main" id="{0BDD939A-69DF-48D2-B55D-2CBCC28400BC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20" name="Chevron 22">
                <a:extLst>
                  <a:ext uri="{FF2B5EF4-FFF2-40B4-BE49-F238E27FC236}">
                    <a16:creationId xmlns:a16="http://schemas.microsoft.com/office/drawing/2014/main" id="{BEAB410D-5302-4DA0-A83E-21E3417A151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9341056-BF0F-41D4-901F-DAA64D508F26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770612C-4106-4EA0-9102-A6EFC526C398}"/>
              </a:ext>
            </a:extLst>
          </p:cNvPr>
          <p:cNvGrpSpPr/>
          <p:nvPr/>
        </p:nvGrpSpPr>
        <p:grpSpPr>
          <a:xfrm>
            <a:off x="5434557" y="1937852"/>
            <a:ext cx="1371855" cy="276999"/>
            <a:chOff x="605046" y="3747508"/>
            <a:chExt cx="1488582" cy="285012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DE42D62-09D6-47CF-99D0-B9661236D0F6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0A614CCB-BAC8-4EE5-AD50-136161523B2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25" name="Chevron 27">
                <a:extLst>
                  <a:ext uri="{FF2B5EF4-FFF2-40B4-BE49-F238E27FC236}">
                    <a16:creationId xmlns:a16="http://schemas.microsoft.com/office/drawing/2014/main" id="{E8303182-0DF1-46E6-AD9F-61F3FC642963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CE59815-0590-4E2B-91A4-33B00A4B3D85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0493CF57-0658-4BDF-A24A-C9462C088C08}"/>
              </a:ext>
            </a:extLst>
          </p:cNvPr>
          <p:cNvGrpSpPr/>
          <p:nvPr/>
        </p:nvGrpSpPr>
        <p:grpSpPr>
          <a:xfrm>
            <a:off x="5434557" y="2287438"/>
            <a:ext cx="1371855" cy="461665"/>
            <a:chOff x="605046" y="3743328"/>
            <a:chExt cx="1488582" cy="475023"/>
          </a:xfrm>
        </p:grpSpPr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81A9AF7E-CFCA-4B41-862F-DCA1F0C33AD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61C98EDD-8E5A-4E8A-8246-DFCC36F4C19A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0" name="Chevron 32">
                <a:extLst>
                  <a:ext uri="{FF2B5EF4-FFF2-40B4-BE49-F238E27FC236}">
                    <a16:creationId xmlns:a16="http://schemas.microsoft.com/office/drawing/2014/main" id="{335F6554-6C2A-42FE-AF6B-1D224A7F69F9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48906A42-5EB8-4E53-A500-D67DF02F3899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66757FD0-8449-4ACC-8F52-C4E13CA382F5}"/>
              </a:ext>
            </a:extLst>
          </p:cNvPr>
          <p:cNvGrpSpPr/>
          <p:nvPr/>
        </p:nvGrpSpPr>
        <p:grpSpPr>
          <a:xfrm>
            <a:off x="7378773" y="1937852"/>
            <a:ext cx="1371855" cy="276999"/>
            <a:chOff x="605046" y="3747508"/>
            <a:chExt cx="1488582" cy="285012"/>
          </a:xfrm>
        </p:grpSpPr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CCED6FD4-B1C5-4404-B6BB-51AADD786ACC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4" name="Oval 33">
                <a:extLst>
                  <a:ext uri="{FF2B5EF4-FFF2-40B4-BE49-F238E27FC236}">
                    <a16:creationId xmlns:a16="http://schemas.microsoft.com/office/drawing/2014/main" id="{F6A0D9CF-505A-4720-99AE-7860013223C3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35" name="Chevron 37">
                <a:extLst>
                  <a:ext uri="{FF2B5EF4-FFF2-40B4-BE49-F238E27FC236}">
                    <a16:creationId xmlns:a16="http://schemas.microsoft.com/office/drawing/2014/main" id="{22F01128-0E56-42D1-AEF6-8F7C9675626D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8C41B8ED-ADEE-46B4-BA2A-DE2EDD7567D2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AED1B4E-AD5A-4089-ABB4-899D430DB8B4}"/>
              </a:ext>
            </a:extLst>
          </p:cNvPr>
          <p:cNvGrpSpPr/>
          <p:nvPr/>
        </p:nvGrpSpPr>
        <p:grpSpPr>
          <a:xfrm>
            <a:off x="7378773" y="2287438"/>
            <a:ext cx="1371855" cy="461665"/>
            <a:chOff x="605046" y="3743328"/>
            <a:chExt cx="1488582" cy="475023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05D6E22C-F17E-4705-93F7-7DA28E0705F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39" name="Oval 38">
                <a:extLst>
                  <a:ext uri="{FF2B5EF4-FFF2-40B4-BE49-F238E27FC236}">
                    <a16:creationId xmlns:a16="http://schemas.microsoft.com/office/drawing/2014/main" id="{EE11D78C-2E03-4CE6-A87C-CF14E9154D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40" name="Chevron 42">
                <a:extLst>
                  <a:ext uri="{FF2B5EF4-FFF2-40B4-BE49-F238E27FC236}">
                    <a16:creationId xmlns:a16="http://schemas.microsoft.com/office/drawing/2014/main" id="{D13B6B49-BD3B-4A6F-BEA3-C6CCEE59DE4B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62B4571-67FB-4A71-BA67-A3CD7C09AA7A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6E72E400-BD29-4983-983E-994C1581D8FD}"/>
              </a:ext>
            </a:extLst>
          </p:cNvPr>
          <p:cNvGrpSpPr/>
          <p:nvPr/>
        </p:nvGrpSpPr>
        <p:grpSpPr>
          <a:xfrm>
            <a:off x="9250981" y="1937852"/>
            <a:ext cx="1371855" cy="276999"/>
            <a:chOff x="605046" y="3747508"/>
            <a:chExt cx="1488582" cy="285012"/>
          </a:xfrm>
          <a:solidFill>
            <a:srgbClr val="EF4A4A"/>
          </a:solidFill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507A9F80-5027-40C2-8D99-41DF709E2E1F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28AF29E6-F44F-4ABB-B266-5A857EB95D1B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45" name="Chevron 47">
                <a:extLst>
                  <a:ext uri="{FF2B5EF4-FFF2-40B4-BE49-F238E27FC236}">
                    <a16:creationId xmlns:a16="http://schemas.microsoft.com/office/drawing/2014/main" id="{98058E24-4FC5-4E1B-8253-80697F6ECB0A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D0BFFF7D-A861-41B0-930F-A40EFEF689E7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1DB4C99A-CD16-40B9-904F-940428EB789A}"/>
              </a:ext>
            </a:extLst>
          </p:cNvPr>
          <p:cNvGrpSpPr/>
          <p:nvPr/>
        </p:nvGrpSpPr>
        <p:grpSpPr>
          <a:xfrm>
            <a:off x="9250981" y="2287438"/>
            <a:ext cx="1371855" cy="461665"/>
            <a:chOff x="605046" y="3743328"/>
            <a:chExt cx="1488582" cy="475023"/>
          </a:xfrm>
          <a:solidFill>
            <a:srgbClr val="EF4A4A"/>
          </a:solidFill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92B38F4-5EB3-48C9-BF74-64966B13F707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  <a:grpFill/>
          </p:grpSpPr>
          <p:sp>
            <p:nvSpPr>
              <p:cNvPr id="49" name="Oval 48">
                <a:extLst>
                  <a:ext uri="{FF2B5EF4-FFF2-40B4-BE49-F238E27FC236}">
                    <a16:creationId xmlns:a16="http://schemas.microsoft.com/office/drawing/2014/main" id="{23D2D6FE-B7FC-4E16-A8E9-F083910BBE88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50" name="Chevron 52">
                <a:extLst>
                  <a:ext uri="{FF2B5EF4-FFF2-40B4-BE49-F238E27FC236}">
                    <a16:creationId xmlns:a16="http://schemas.microsoft.com/office/drawing/2014/main" id="{3972F466-EE3C-42E4-912D-5C311878356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5AA6CE5-8892-45B9-994F-A554B3501D55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51" name="TextBox 50">
            <a:extLst>
              <a:ext uri="{FF2B5EF4-FFF2-40B4-BE49-F238E27FC236}">
                <a16:creationId xmlns:a16="http://schemas.microsoft.com/office/drawing/2014/main" id="{F585D349-737C-43D4-B40B-D4CB79FB1453}"/>
              </a:ext>
            </a:extLst>
          </p:cNvPr>
          <p:cNvSpPr txBox="1"/>
          <p:nvPr/>
        </p:nvSpPr>
        <p:spPr>
          <a:xfrm>
            <a:off x="3363783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AEEE843D-583C-4F8E-9FA8-9DBA60BB2450}"/>
              </a:ext>
            </a:extLst>
          </p:cNvPr>
          <p:cNvSpPr txBox="1"/>
          <p:nvPr/>
        </p:nvSpPr>
        <p:spPr>
          <a:xfrm>
            <a:off x="7096570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2534286-80C4-4BD6-A9C3-21C23DF26EE1}"/>
              </a:ext>
            </a:extLst>
          </p:cNvPr>
          <p:cNvSpPr txBox="1"/>
          <p:nvPr/>
        </p:nvSpPr>
        <p:spPr>
          <a:xfrm>
            <a:off x="8966652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2530863-C9FB-450C-BC34-A48C15D3BF23}"/>
              </a:ext>
            </a:extLst>
          </p:cNvPr>
          <p:cNvSpPr txBox="1"/>
          <p:nvPr/>
        </p:nvSpPr>
        <p:spPr>
          <a:xfrm>
            <a:off x="5226488" y="3002151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96C12FC9-C04A-4B5A-A2A2-4F915A519335}"/>
              </a:ext>
            </a:extLst>
          </p:cNvPr>
          <p:cNvSpPr/>
          <p:nvPr/>
        </p:nvSpPr>
        <p:spPr>
          <a:xfrm>
            <a:off x="1294377" y="1788649"/>
            <a:ext cx="2263640" cy="3456643"/>
          </a:xfrm>
          <a:custGeom>
            <a:avLst/>
            <a:gdLst/>
            <a:ahLst/>
            <a:cxnLst/>
            <a:rect l="l" t="t" r="r" b="b"/>
            <a:pathLst>
              <a:path w="2204552" h="3463807">
                <a:moveTo>
                  <a:pt x="0" y="0"/>
                </a:moveTo>
                <a:lnTo>
                  <a:pt x="1843807" y="0"/>
                </a:lnTo>
                <a:lnTo>
                  <a:pt x="1843807" y="712671"/>
                </a:lnTo>
                <a:lnTo>
                  <a:pt x="2204552" y="921904"/>
                </a:lnTo>
                <a:lnTo>
                  <a:pt x="1843807" y="1131136"/>
                </a:lnTo>
                <a:lnTo>
                  <a:pt x="1843807" y="1843807"/>
                </a:lnTo>
                <a:lnTo>
                  <a:pt x="1841879" y="1843807"/>
                </a:lnTo>
                <a:lnTo>
                  <a:pt x="1841879" y="3463807"/>
                </a:lnTo>
                <a:lnTo>
                  <a:pt x="0" y="3463807"/>
                </a:lnTo>
                <a:lnTo>
                  <a:pt x="0" y="1843807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56" name="Chevron 9">
            <a:extLst>
              <a:ext uri="{FF2B5EF4-FFF2-40B4-BE49-F238E27FC236}">
                <a16:creationId xmlns:a16="http://schemas.microsoft.com/office/drawing/2014/main" id="{9688DD84-7719-45F5-80AF-854FA4B18D69}"/>
              </a:ext>
            </a:extLst>
          </p:cNvPr>
          <p:cNvSpPr/>
          <p:nvPr/>
        </p:nvSpPr>
        <p:spPr>
          <a:xfrm>
            <a:off x="1284598" y="5235786"/>
            <a:ext cx="2391955" cy="863815"/>
          </a:xfrm>
          <a:prstGeom prst="chevron">
            <a:avLst>
              <a:gd name="adj" fmla="val 55502"/>
            </a:avLst>
          </a:prstGeom>
          <a:gradFill>
            <a:gsLst>
              <a:gs pos="0">
                <a:schemeClr val="accent6"/>
              </a:gs>
              <a:gs pos="50000">
                <a:schemeClr val="accent6">
                  <a:lumMod val="50000"/>
                </a:schemeClr>
              </a:gs>
              <a:gs pos="100000">
                <a:schemeClr val="accent6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grpSp>
        <p:nvGrpSpPr>
          <p:cNvPr id="57" name="Group 13">
            <a:extLst>
              <a:ext uri="{FF2B5EF4-FFF2-40B4-BE49-F238E27FC236}">
                <a16:creationId xmlns:a16="http://schemas.microsoft.com/office/drawing/2014/main" id="{87656AFD-6EB4-4835-9AB0-2ED9321EC6F8}"/>
              </a:ext>
            </a:extLst>
          </p:cNvPr>
          <p:cNvGrpSpPr/>
          <p:nvPr/>
        </p:nvGrpSpPr>
        <p:grpSpPr>
          <a:xfrm>
            <a:off x="1583831" y="1937851"/>
            <a:ext cx="1371855" cy="276999"/>
            <a:chOff x="605046" y="3747508"/>
            <a:chExt cx="1488582" cy="285012"/>
          </a:xfrm>
        </p:grpSpPr>
        <p:grpSp>
          <p:nvGrpSpPr>
            <p:cNvPr id="58" name="Group 14">
              <a:extLst>
                <a:ext uri="{FF2B5EF4-FFF2-40B4-BE49-F238E27FC236}">
                  <a16:creationId xmlns:a16="http://schemas.microsoft.com/office/drawing/2014/main" id="{A243DB93-B9E0-46B6-8E82-17FFC43B17CB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0" name="Oval 16">
                <a:extLst>
                  <a:ext uri="{FF2B5EF4-FFF2-40B4-BE49-F238E27FC236}">
                    <a16:creationId xmlns:a16="http://schemas.microsoft.com/office/drawing/2014/main" id="{6ED0778D-4A64-411F-A8CA-DF6806822B29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1" name="Chevron 17">
                <a:extLst>
                  <a:ext uri="{FF2B5EF4-FFF2-40B4-BE49-F238E27FC236}">
                    <a16:creationId xmlns:a16="http://schemas.microsoft.com/office/drawing/2014/main" id="{E747D42D-D1F6-426D-A0B2-C9496E22E05E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4F680167-7F90-4B34-9D59-8DE6C09CEF38}"/>
                </a:ext>
              </a:extLst>
            </p:cNvPr>
            <p:cNvSpPr txBox="1"/>
            <p:nvPr/>
          </p:nvSpPr>
          <p:spPr>
            <a:xfrm>
              <a:off x="832000" y="3747508"/>
              <a:ext cx="1261628" cy="285012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2" name="Group 18">
            <a:extLst>
              <a:ext uri="{FF2B5EF4-FFF2-40B4-BE49-F238E27FC236}">
                <a16:creationId xmlns:a16="http://schemas.microsoft.com/office/drawing/2014/main" id="{A7BE2E7E-2C17-4A9D-8286-04B553160588}"/>
              </a:ext>
            </a:extLst>
          </p:cNvPr>
          <p:cNvGrpSpPr/>
          <p:nvPr/>
        </p:nvGrpSpPr>
        <p:grpSpPr>
          <a:xfrm>
            <a:off x="1570915" y="2287437"/>
            <a:ext cx="1371855" cy="461665"/>
            <a:chOff x="605046" y="3743328"/>
            <a:chExt cx="1488582" cy="475023"/>
          </a:xfrm>
        </p:grpSpPr>
        <p:grpSp>
          <p:nvGrpSpPr>
            <p:cNvPr id="63" name="Group 19">
              <a:extLst>
                <a:ext uri="{FF2B5EF4-FFF2-40B4-BE49-F238E27FC236}">
                  <a16:creationId xmlns:a16="http://schemas.microsoft.com/office/drawing/2014/main" id="{E415AA73-7C69-412A-982E-65A27B5D0C02}"/>
                </a:ext>
              </a:extLst>
            </p:cNvPr>
            <p:cNvGrpSpPr/>
            <p:nvPr/>
          </p:nvGrpSpPr>
          <p:grpSpPr>
            <a:xfrm>
              <a:off x="605046" y="3786939"/>
              <a:ext cx="206152" cy="206152"/>
              <a:chOff x="2411760" y="3726904"/>
              <a:chExt cx="206152" cy="206152"/>
            </a:xfrm>
          </p:grpSpPr>
          <p:sp>
            <p:nvSpPr>
              <p:cNvPr id="65" name="Oval 21">
                <a:extLst>
                  <a:ext uri="{FF2B5EF4-FFF2-40B4-BE49-F238E27FC236}">
                    <a16:creationId xmlns:a16="http://schemas.microsoft.com/office/drawing/2014/main" id="{A220DF69-D542-43F5-BE96-1C0FDA8739BE}"/>
                  </a:ext>
                </a:extLst>
              </p:cNvPr>
              <p:cNvSpPr/>
              <p:nvPr/>
            </p:nvSpPr>
            <p:spPr>
              <a:xfrm>
                <a:off x="2411760" y="3726904"/>
                <a:ext cx="206152" cy="206152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  <p:sp>
            <p:nvSpPr>
              <p:cNvPr id="66" name="Chevron 22">
                <a:extLst>
                  <a:ext uri="{FF2B5EF4-FFF2-40B4-BE49-F238E27FC236}">
                    <a16:creationId xmlns:a16="http://schemas.microsoft.com/office/drawing/2014/main" id="{FECCF156-5E0C-49CB-AA61-2B64F8B1DBE7}"/>
                  </a:ext>
                </a:extLst>
              </p:cNvPr>
              <p:cNvSpPr/>
              <p:nvPr/>
            </p:nvSpPr>
            <p:spPr>
              <a:xfrm>
                <a:off x="2488361" y="3793980"/>
                <a:ext cx="72000" cy="72000"/>
              </a:xfrm>
              <a:prstGeom prst="chevron">
                <a:avLst>
                  <a:gd name="adj" fmla="val 65228"/>
                </a:avLst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>
                  <a:solidFill>
                    <a:schemeClr val="bg1"/>
                  </a:solidFill>
                </a:endParaRPr>
              </a:p>
            </p:txBody>
          </p:sp>
        </p:grp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A865B53-6ADA-46DE-9EF7-E37BF6205A24}"/>
                </a:ext>
              </a:extLst>
            </p:cNvPr>
            <p:cNvSpPr txBox="1"/>
            <p:nvPr/>
          </p:nvSpPr>
          <p:spPr>
            <a:xfrm>
              <a:off x="832000" y="3743328"/>
              <a:ext cx="1261628" cy="47502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</a:p>
            <a:p>
              <a:r>
                <a:rPr lang="en-US" altLang="ko-KR" sz="1200" b="1" dirty="0">
                  <a:solidFill>
                    <a:schemeClr val="bg1"/>
                  </a:solidFill>
                </a:rPr>
                <a:t>Content here</a:t>
              </a:r>
              <a:endParaRPr lang="ko-KR" altLang="en-US" sz="1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67" name="TextBox 66">
            <a:extLst>
              <a:ext uri="{FF2B5EF4-FFF2-40B4-BE49-F238E27FC236}">
                <a16:creationId xmlns:a16="http://schemas.microsoft.com/office/drawing/2014/main" id="{7E035E0E-43BC-4281-B618-152B23D7D0B9}"/>
              </a:ext>
            </a:extLst>
          </p:cNvPr>
          <p:cNvSpPr txBox="1"/>
          <p:nvPr/>
        </p:nvSpPr>
        <p:spPr>
          <a:xfrm>
            <a:off x="1475320" y="3002150"/>
            <a:ext cx="156304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pic>
        <p:nvPicPr>
          <p:cNvPr id="3" name="Picture 2" descr="E:\002-KIMS BUSINESS\000-B-KIMS-소스 분류-2014\10-ESP to IMG\노트북.png">
            <a:extLst>
              <a:ext uri="{FF2B5EF4-FFF2-40B4-BE49-F238E27FC236}">
                <a16:creationId xmlns:a16="http://schemas.microsoft.com/office/drawing/2014/main" id="{61617BD4-3273-4924-B1D1-F0321CFC0F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5392" y="4231299"/>
            <a:ext cx="3162161" cy="1813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5C72B4-9548-48E7-A1C8-23104BD9D881}"/>
              </a:ext>
            </a:extLst>
          </p:cNvPr>
          <p:cNvSpPr txBox="1"/>
          <p:nvPr/>
        </p:nvSpPr>
        <p:spPr>
          <a:xfrm>
            <a:off x="1742665" y="5378950"/>
            <a:ext cx="12276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rPr>
              <a:t>Option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Calibri" pitchFamily="34" charset="0"/>
            </a:endParaRPr>
          </a:p>
        </p:txBody>
      </p:sp>
      <p:grpSp>
        <p:nvGrpSpPr>
          <p:cNvPr id="5" name="그룹 2">
            <a:extLst>
              <a:ext uri="{FF2B5EF4-FFF2-40B4-BE49-F238E27FC236}">
                <a16:creationId xmlns:a16="http://schemas.microsoft.com/office/drawing/2014/main" id="{F83C8140-A883-4233-94A8-8C6F9FB1B6D3}"/>
              </a:ext>
            </a:extLst>
          </p:cNvPr>
          <p:cNvGrpSpPr/>
          <p:nvPr/>
        </p:nvGrpSpPr>
        <p:grpSpPr>
          <a:xfrm>
            <a:off x="1044472" y="2831934"/>
            <a:ext cx="2655950" cy="1302431"/>
            <a:chOff x="1044472" y="3033100"/>
            <a:chExt cx="2655950" cy="130243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1020A22-BE6B-459A-9FBD-2DE27032F5A3}"/>
                </a:ext>
              </a:extLst>
            </p:cNvPr>
            <p:cNvSpPr txBox="1"/>
            <p:nvPr/>
          </p:nvSpPr>
          <p:spPr>
            <a:xfrm>
              <a:off x="1044472" y="3033100"/>
              <a:ext cx="26559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03EE32B7-AC84-48B6-B49F-31549D99590F}"/>
                </a:ext>
              </a:extLst>
            </p:cNvPr>
            <p:cNvSpPr txBox="1"/>
            <p:nvPr/>
          </p:nvSpPr>
          <p:spPr>
            <a:xfrm>
              <a:off x="1044472" y="3319868"/>
              <a:ext cx="265595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8" name="자유형: 도형 71">
            <a:extLst>
              <a:ext uri="{FF2B5EF4-FFF2-40B4-BE49-F238E27FC236}">
                <a16:creationId xmlns:a16="http://schemas.microsoft.com/office/drawing/2014/main" id="{99E7E4E3-48BD-4A10-BC48-02930192E063}"/>
              </a:ext>
            </a:extLst>
          </p:cNvPr>
          <p:cNvSpPr/>
          <p:nvPr/>
        </p:nvSpPr>
        <p:spPr>
          <a:xfrm>
            <a:off x="1950461" y="4592252"/>
            <a:ext cx="812023" cy="71960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1C7770E-85D4-4252-8A6E-8A11CDD3E85B}"/>
              </a:ext>
            </a:extLst>
          </p:cNvPr>
          <p:cNvGrpSpPr/>
          <p:nvPr/>
        </p:nvGrpSpPr>
        <p:grpSpPr>
          <a:xfrm>
            <a:off x="4270454" y="2171737"/>
            <a:ext cx="1922328" cy="1922328"/>
            <a:chOff x="4292352" y="2717304"/>
            <a:chExt cx="2088232" cy="2088232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D71C0755-A810-4927-9FD4-4C0E4DEB1220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1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6AD672F3-B510-4539-8134-28F7EF013B23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그룹 5">
            <a:extLst>
              <a:ext uri="{FF2B5EF4-FFF2-40B4-BE49-F238E27FC236}">
                <a16:creationId xmlns:a16="http://schemas.microsoft.com/office/drawing/2014/main" id="{EA6803C8-E03A-4CF6-902F-2F2C7E12F409}"/>
              </a:ext>
            </a:extLst>
          </p:cNvPr>
          <p:cNvGrpSpPr/>
          <p:nvPr/>
        </p:nvGrpSpPr>
        <p:grpSpPr>
          <a:xfrm>
            <a:off x="4557722" y="2986286"/>
            <a:ext cx="1368000" cy="900664"/>
            <a:chOff x="4566512" y="2940566"/>
            <a:chExt cx="1659392" cy="90066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C4B6982-360D-435F-98EE-B624D92AB763}"/>
                </a:ext>
              </a:extLst>
            </p:cNvPr>
            <p:cNvSpPr txBox="1"/>
            <p:nvPr/>
          </p:nvSpPr>
          <p:spPr>
            <a:xfrm>
              <a:off x="4566512" y="2940566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8DD1ECF0-6A52-4A01-B2F5-8D313440E4B9}"/>
                </a:ext>
              </a:extLst>
            </p:cNvPr>
            <p:cNvSpPr txBox="1"/>
            <p:nvPr/>
          </p:nvSpPr>
          <p:spPr>
            <a:xfrm>
              <a:off x="4566512" y="3194899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26C1AA5-F152-4508-8E5B-7957B7869113}"/>
              </a:ext>
            </a:extLst>
          </p:cNvPr>
          <p:cNvGrpSpPr/>
          <p:nvPr/>
        </p:nvGrpSpPr>
        <p:grpSpPr>
          <a:xfrm>
            <a:off x="5743117" y="3083207"/>
            <a:ext cx="2097595" cy="2097595"/>
            <a:chOff x="4292352" y="2717304"/>
            <a:chExt cx="2088232" cy="2088232"/>
          </a:xfrm>
        </p:grpSpPr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6AF69337-0A03-4640-A1FA-88BC9787C052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88672C4C-3F48-4B50-86B5-A84EE72FA06B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그룹 9">
            <a:extLst>
              <a:ext uri="{FF2B5EF4-FFF2-40B4-BE49-F238E27FC236}">
                <a16:creationId xmlns:a16="http://schemas.microsoft.com/office/drawing/2014/main" id="{693A65A8-A5D7-4B45-91CD-41344D381FD8}"/>
              </a:ext>
            </a:extLst>
          </p:cNvPr>
          <p:cNvGrpSpPr/>
          <p:nvPr/>
        </p:nvGrpSpPr>
        <p:grpSpPr>
          <a:xfrm>
            <a:off x="6107913" y="3985796"/>
            <a:ext cx="1368000" cy="900664"/>
            <a:chOff x="6044513" y="4095524"/>
            <a:chExt cx="1659391" cy="90066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4E9D9D7-8CEB-471F-8E96-FAE1F5A9E02F}"/>
                </a:ext>
              </a:extLst>
            </p:cNvPr>
            <p:cNvSpPr txBox="1"/>
            <p:nvPr/>
          </p:nvSpPr>
          <p:spPr>
            <a:xfrm>
              <a:off x="6044513" y="4095524"/>
              <a:ext cx="165939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53AD637-419B-4AF9-943B-A2FA25CCEFCF}"/>
                </a:ext>
              </a:extLst>
            </p:cNvPr>
            <p:cNvSpPr txBox="1"/>
            <p:nvPr/>
          </p:nvSpPr>
          <p:spPr>
            <a:xfrm>
              <a:off x="6044513" y="4349857"/>
              <a:ext cx="165939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27A7168-9865-4EC6-BFE3-CB9CFBA88C92}"/>
              </a:ext>
            </a:extLst>
          </p:cNvPr>
          <p:cNvGrpSpPr/>
          <p:nvPr/>
        </p:nvGrpSpPr>
        <p:grpSpPr>
          <a:xfrm>
            <a:off x="7295533" y="1721962"/>
            <a:ext cx="2229940" cy="2229940"/>
            <a:chOff x="4292352" y="2717304"/>
            <a:chExt cx="2088232" cy="2088232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6D612AD-1153-4581-B95C-878A95F17CF7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9265A3E8-F678-4E69-B5E7-25CD6997BE7E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그룹 8">
            <a:extLst>
              <a:ext uri="{FF2B5EF4-FFF2-40B4-BE49-F238E27FC236}">
                <a16:creationId xmlns:a16="http://schemas.microsoft.com/office/drawing/2014/main" id="{93CD9125-6D2A-4EA7-A41A-AFA035C8F565}"/>
              </a:ext>
            </a:extLst>
          </p:cNvPr>
          <p:cNvGrpSpPr/>
          <p:nvPr/>
        </p:nvGrpSpPr>
        <p:grpSpPr>
          <a:xfrm>
            <a:off x="7726503" y="2689033"/>
            <a:ext cx="1368000" cy="900664"/>
            <a:chOff x="7580807" y="2689033"/>
            <a:chExt cx="1659392" cy="900664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632F74D-8C32-401D-9B4E-A66A7E15EBDF}"/>
                </a:ext>
              </a:extLst>
            </p:cNvPr>
            <p:cNvSpPr txBox="1"/>
            <p:nvPr/>
          </p:nvSpPr>
          <p:spPr>
            <a:xfrm>
              <a:off x="7580807" y="2689033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A2BF9FE0-DB39-4E22-AD04-CEDB42D2B66E}"/>
                </a:ext>
              </a:extLst>
            </p:cNvPr>
            <p:cNvSpPr txBox="1"/>
            <p:nvPr/>
          </p:nvSpPr>
          <p:spPr>
            <a:xfrm>
              <a:off x="7580807" y="2943366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6DC9EF76-607C-41FA-8A96-CE0B9791D69E}"/>
              </a:ext>
            </a:extLst>
          </p:cNvPr>
          <p:cNvGrpSpPr/>
          <p:nvPr/>
        </p:nvGrpSpPr>
        <p:grpSpPr>
          <a:xfrm>
            <a:off x="8506831" y="3291869"/>
            <a:ext cx="2641099" cy="2641099"/>
            <a:chOff x="4292352" y="2717304"/>
            <a:chExt cx="2088232" cy="2088232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11DEE1A-6FDB-48AE-93D5-52095243E2D9}"/>
                </a:ext>
              </a:extLst>
            </p:cNvPr>
            <p:cNvSpPr/>
            <p:nvPr/>
          </p:nvSpPr>
          <p:spPr>
            <a:xfrm>
              <a:off x="4292352" y="2717304"/>
              <a:ext cx="2088232" cy="2088232"/>
            </a:xfrm>
            <a:prstGeom prst="ellipse">
              <a:avLst/>
            </a:prstGeom>
            <a:solidFill>
              <a:schemeClr val="accent4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871AA63F-1DDE-4B1C-B587-3B42057E22A5}"/>
                </a:ext>
              </a:extLst>
            </p:cNvPr>
            <p:cNvSpPr/>
            <p:nvPr/>
          </p:nvSpPr>
          <p:spPr>
            <a:xfrm>
              <a:off x="4368552" y="2793504"/>
              <a:ext cx="1935832" cy="1935832"/>
            </a:xfrm>
            <a:prstGeom prst="ellipse">
              <a:avLst/>
            </a:prstGeom>
            <a:gradFill flip="none" rotWithShape="1">
              <a:gsLst>
                <a:gs pos="0">
                  <a:schemeClr val="bg1">
                    <a:lumMod val="87000"/>
                  </a:schemeClr>
                </a:gs>
                <a:gs pos="100000">
                  <a:schemeClr val="bg1"/>
                </a:gs>
              </a:gsLst>
              <a:lin ang="81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98000"/>
                      <a:lumMod val="0"/>
                      <a:lumOff val="100000"/>
                    </a:schemeClr>
                  </a:gs>
                </a:gsLst>
                <a:lin ang="81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" name="그룹 10">
            <a:extLst>
              <a:ext uri="{FF2B5EF4-FFF2-40B4-BE49-F238E27FC236}">
                <a16:creationId xmlns:a16="http://schemas.microsoft.com/office/drawing/2014/main" id="{79D0B639-23CC-4158-8D94-5F680DCC521F}"/>
              </a:ext>
            </a:extLst>
          </p:cNvPr>
          <p:cNvGrpSpPr/>
          <p:nvPr/>
        </p:nvGrpSpPr>
        <p:grpSpPr>
          <a:xfrm>
            <a:off x="8818066" y="4432022"/>
            <a:ext cx="2018626" cy="900664"/>
            <a:chOff x="9007853" y="4358870"/>
            <a:chExt cx="1659392" cy="900664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F05DFD73-51A7-446C-AE35-4343D99C847C}"/>
                </a:ext>
              </a:extLst>
            </p:cNvPr>
            <p:cNvSpPr txBox="1"/>
            <p:nvPr/>
          </p:nvSpPr>
          <p:spPr>
            <a:xfrm>
              <a:off x="9007853" y="4358870"/>
              <a:ext cx="165939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382D8AC-3928-45B6-BD66-E4F9652649AC}"/>
                </a:ext>
              </a:extLst>
            </p:cNvPr>
            <p:cNvSpPr txBox="1"/>
            <p:nvPr/>
          </p:nvSpPr>
          <p:spPr>
            <a:xfrm>
              <a:off x="9007853" y="4613203"/>
              <a:ext cx="165939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</a:t>
              </a:r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</a:rPr>
                <a:t>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33" name="Oval 32">
            <a:extLst>
              <a:ext uri="{FF2B5EF4-FFF2-40B4-BE49-F238E27FC236}">
                <a16:creationId xmlns:a16="http://schemas.microsoft.com/office/drawing/2014/main" id="{D49F207C-2990-4D02-92FA-70323E6F1C11}"/>
              </a:ext>
            </a:extLst>
          </p:cNvPr>
          <p:cNvSpPr/>
          <p:nvPr/>
        </p:nvSpPr>
        <p:spPr>
          <a:xfrm>
            <a:off x="6271067" y="2165381"/>
            <a:ext cx="820064" cy="820064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C37B9994-A152-468E-82CE-9006676DE5B6}"/>
              </a:ext>
            </a:extLst>
          </p:cNvPr>
          <p:cNvSpPr/>
          <p:nvPr/>
        </p:nvSpPr>
        <p:spPr>
          <a:xfrm>
            <a:off x="3981023" y="3399146"/>
            <a:ext cx="641845" cy="641845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5" name="Oval 34">
            <a:extLst>
              <a:ext uri="{FF2B5EF4-FFF2-40B4-BE49-F238E27FC236}">
                <a16:creationId xmlns:a16="http://schemas.microsoft.com/office/drawing/2014/main" id="{FE7CFCFF-CCA6-4F11-9460-2BB39B35D4CC}"/>
              </a:ext>
            </a:extLst>
          </p:cNvPr>
          <p:cNvSpPr/>
          <p:nvPr/>
        </p:nvSpPr>
        <p:spPr>
          <a:xfrm>
            <a:off x="7990482" y="4205722"/>
            <a:ext cx="731211" cy="731211"/>
          </a:xfrm>
          <a:prstGeom prst="ellipse">
            <a:avLst/>
          </a:prstGeom>
          <a:solidFill>
            <a:schemeClr val="accent3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620B542D-8F33-4BA6-87C8-0DCDAD894773}"/>
              </a:ext>
            </a:extLst>
          </p:cNvPr>
          <p:cNvSpPr/>
          <p:nvPr/>
        </p:nvSpPr>
        <p:spPr>
          <a:xfrm>
            <a:off x="9646425" y="2550802"/>
            <a:ext cx="527273" cy="527273"/>
          </a:xfrm>
          <a:prstGeom prst="ellipse">
            <a:avLst/>
          </a:prstGeom>
          <a:solidFill>
            <a:schemeClr val="accent2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7" name="Oval 36">
            <a:extLst>
              <a:ext uri="{FF2B5EF4-FFF2-40B4-BE49-F238E27FC236}">
                <a16:creationId xmlns:a16="http://schemas.microsoft.com/office/drawing/2014/main" id="{BC0F6CA5-B945-4AF8-9A11-A1D325F0A435}"/>
              </a:ext>
            </a:extLst>
          </p:cNvPr>
          <p:cNvSpPr/>
          <p:nvPr/>
        </p:nvSpPr>
        <p:spPr>
          <a:xfrm>
            <a:off x="7098479" y="1803334"/>
            <a:ext cx="394109" cy="394109"/>
          </a:xfrm>
          <a:prstGeom prst="ellipse">
            <a:avLst/>
          </a:prstGeom>
          <a:solidFill>
            <a:schemeClr val="accent6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8537AF2C-916E-44FC-8D28-47727222DE8B}"/>
              </a:ext>
            </a:extLst>
          </p:cNvPr>
          <p:cNvSpPr/>
          <p:nvPr/>
        </p:nvSpPr>
        <p:spPr>
          <a:xfrm>
            <a:off x="5376386" y="4132337"/>
            <a:ext cx="340391" cy="340391"/>
          </a:xfrm>
          <a:prstGeom prst="ellipse">
            <a:avLst/>
          </a:prstGeom>
          <a:solidFill>
            <a:schemeClr val="accent6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1B3B2C39-829F-4BEE-A0CF-0C7F1132E2DB}"/>
              </a:ext>
            </a:extLst>
          </p:cNvPr>
          <p:cNvSpPr/>
          <p:nvPr/>
        </p:nvSpPr>
        <p:spPr>
          <a:xfrm>
            <a:off x="9605279" y="1803333"/>
            <a:ext cx="248092" cy="248092"/>
          </a:xfrm>
          <a:prstGeom prst="ellipse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B2D867D7-61DF-4028-B1D8-F43A17152D90}"/>
              </a:ext>
            </a:extLst>
          </p:cNvPr>
          <p:cNvSpPr/>
          <p:nvPr/>
        </p:nvSpPr>
        <p:spPr>
          <a:xfrm>
            <a:off x="4986824" y="4686356"/>
            <a:ext cx="231318" cy="231318"/>
          </a:xfrm>
          <a:prstGeom prst="ellipse">
            <a:avLst/>
          </a:prstGeom>
          <a:solidFill>
            <a:schemeClr val="accent4"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279968E6-1D7F-4E55-B139-45CCD5BC6572}"/>
              </a:ext>
            </a:extLst>
          </p:cNvPr>
          <p:cNvSpPr/>
          <p:nvPr/>
        </p:nvSpPr>
        <p:spPr>
          <a:xfrm>
            <a:off x="4510496" y="4533248"/>
            <a:ext cx="107906" cy="107906"/>
          </a:xfrm>
          <a:prstGeom prst="ellipse">
            <a:avLst/>
          </a:prstGeom>
          <a:solidFill>
            <a:schemeClr val="accent6">
              <a:lumMod val="75000"/>
              <a:alpha val="81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59C9C71B-6D4B-4A55-AF91-0218C48BEA0D}"/>
              </a:ext>
            </a:extLst>
          </p:cNvPr>
          <p:cNvSpPr/>
          <p:nvPr/>
        </p:nvSpPr>
        <p:spPr>
          <a:xfrm>
            <a:off x="10526144" y="3095514"/>
            <a:ext cx="977058" cy="977058"/>
          </a:xfrm>
          <a:prstGeom prst="ellipse">
            <a:avLst/>
          </a:prstGeom>
          <a:solidFill>
            <a:schemeClr val="accent3">
              <a:alpha val="54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Oval 1">
            <a:extLst>
              <a:ext uri="{FF2B5EF4-FFF2-40B4-BE49-F238E27FC236}">
                <a16:creationId xmlns:a16="http://schemas.microsoft.com/office/drawing/2014/main" id="{DDEA8F14-26C5-4060-9843-CECBECE347C9}"/>
              </a:ext>
            </a:extLst>
          </p:cNvPr>
          <p:cNvSpPr/>
          <p:nvPr/>
        </p:nvSpPr>
        <p:spPr>
          <a:xfrm>
            <a:off x="5063482" y="2438022"/>
            <a:ext cx="356483" cy="455589"/>
          </a:xfrm>
          <a:custGeom>
            <a:avLst/>
            <a:gdLst/>
            <a:ahLst/>
            <a:cxnLst/>
            <a:rect l="l" t="t" r="r" b="b"/>
            <a:pathLst>
              <a:path w="3089578" h="3948524">
                <a:moveTo>
                  <a:pt x="1577191" y="2534631"/>
                </a:moveTo>
                <a:cubicBezTo>
                  <a:pt x="1600260" y="2580258"/>
                  <a:pt x="1620550" y="2627771"/>
                  <a:pt x="1638571" y="2676770"/>
                </a:cubicBezTo>
                <a:cubicBezTo>
                  <a:pt x="1665604" y="2750272"/>
                  <a:pt x="1686580" y="2824535"/>
                  <a:pt x="1699962" y="2899355"/>
                </a:cubicBezTo>
                <a:cubicBezTo>
                  <a:pt x="1599246" y="2923383"/>
                  <a:pt x="1494142" y="2935731"/>
                  <a:pt x="1386154" y="2935731"/>
                </a:cubicBezTo>
                <a:cubicBezTo>
                  <a:pt x="1152606" y="2935731"/>
                  <a:pt x="932548" y="2877973"/>
                  <a:pt x="741468" y="2772376"/>
                </a:cubicBezTo>
                <a:cubicBezTo>
                  <a:pt x="1011030" y="2775448"/>
                  <a:pt x="1283962" y="2707404"/>
                  <a:pt x="1533669" y="2563236"/>
                </a:cubicBezTo>
                <a:close/>
                <a:moveTo>
                  <a:pt x="2052587" y="2076290"/>
                </a:moveTo>
                <a:lnTo>
                  <a:pt x="2486460" y="2390270"/>
                </a:lnTo>
                <a:cubicBezTo>
                  <a:pt x="2306935" y="2626648"/>
                  <a:pt x="2052846" y="2802967"/>
                  <a:pt x="1758751" y="2882997"/>
                </a:cubicBezTo>
                <a:cubicBezTo>
                  <a:pt x="1743929" y="2806841"/>
                  <a:pt x="1722412" y="2731080"/>
                  <a:pt x="1694828" y="2656080"/>
                </a:cubicBezTo>
                <a:cubicBezTo>
                  <a:pt x="1675201" y="2602712"/>
                  <a:pt x="1652984" y="2551041"/>
                  <a:pt x="1627394" y="2501634"/>
                </a:cubicBezTo>
                <a:cubicBezTo>
                  <a:pt x="1801061" y="2387414"/>
                  <a:pt x="1943549" y="2241665"/>
                  <a:pt x="2052587" y="2076290"/>
                </a:cubicBezTo>
                <a:close/>
                <a:moveTo>
                  <a:pt x="1139582" y="1999555"/>
                </a:moveTo>
                <a:cubicBezTo>
                  <a:pt x="1306309" y="2126071"/>
                  <a:pt x="1447225" y="2288761"/>
                  <a:pt x="1549205" y="2481403"/>
                </a:cubicBezTo>
                <a:cubicBezTo>
                  <a:pt x="1535041" y="2492857"/>
                  <a:pt x="1519482" y="2502212"/>
                  <a:pt x="1503698" y="2511325"/>
                </a:cubicBezTo>
                <a:cubicBezTo>
                  <a:pt x="1259400" y="2652371"/>
                  <a:pt x="991982" y="2717667"/>
                  <a:pt x="728342" y="2711842"/>
                </a:cubicBezTo>
                <a:close/>
                <a:moveTo>
                  <a:pt x="452452" y="1701750"/>
                </a:moveTo>
                <a:cubicBezTo>
                  <a:pt x="679412" y="1737820"/>
                  <a:pt x="894637" y="1825426"/>
                  <a:pt x="1081528" y="1956108"/>
                </a:cubicBezTo>
                <a:lnTo>
                  <a:pt x="659218" y="2687569"/>
                </a:lnTo>
                <a:cubicBezTo>
                  <a:pt x="518459" y="2459121"/>
                  <a:pt x="438479" y="2190549"/>
                  <a:pt x="438479" y="1903491"/>
                </a:cubicBezTo>
                <a:cubicBezTo>
                  <a:pt x="438479" y="1835071"/>
                  <a:pt x="443023" y="1767700"/>
                  <a:pt x="452452" y="1701750"/>
                </a:cubicBezTo>
                <a:close/>
                <a:moveTo>
                  <a:pt x="261512" y="1681084"/>
                </a:moveTo>
                <a:cubicBezTo>
                  <a:pt x="305712" y="1682782"/>
                  <a:pt x="349660" y="1686381"/>
                  <a:pt x="393224" y="1691972"/>
                </a:cubicBezTo>
                <a:cubicBezTo>
                  <a:pt x="383285" y="1761107"/>
                  <a:pt x="378479" y="1831743"/>
                  <a:pt x="378479" y="1903491"/>
                </a:cubicBezTo>
                <a:cubicBezTo>
                  <a:pt x="378479" y="2187947"/>
                  <a:pt x="454018" y="2454935"/>
                  <a:pt x="590367" y="2683463"/>
                </a:cubicBezTo>
                <a:cubicBezTo>
                  <a:pt x="269884" y="2459223"/>
                  <a:pt x="49324" y="2102418"/>
                  <a:pt x="8843" y="1692509"/>
                </a:cubicBezTo>
                <a:cubicBezTo>
                  <a:pt x="93426" y="1681463"/>
                  <a:pt x="177920" y="1677872"/>
                  <a:pt x="261512" y="1681084"/>
                </a:cubicBezTo>
                <a:close/>
                <a:moveTo>
                  <a:pt x="1377385" y="1587667"/>
                </a:moveTo>
                <a:lnTo>
                  <a:pt x="2004039" y="2041157"/>
                </a:lnTo>
                <a:cubicBezTo>
                  <a:pt x="1900325" y="2198920"/>
                  <a:pt x="1765025" y="2338183"/>
                  <a:pt x="1600256" y="2447836"/>
                </a:cubicBezTo>
                <a:cubicBezTo>
                  <a:pt x="1492338" y="2247701"/>
                  <a:pt x="1344592" y="2078527"/>
                  <a:pt x="1169099" y="1948429"/>
                </a:cubicBezTo>
                <a:close/>
                <a:moveTo>
                  <a:pt x="2732654" y="1228760"/>
                </a:moveTo>
                <a:cubicBezTo>
                  <a:pt x="2759348" y="1331346"/>
                  <a:pt x="2772308" y="1438948"/>
                  <a:pt x="2772308" y="1549577"/>
                </a:cubicBezTo>
                <a:cubicBezTo>
                  <a:pt x="2772308" y="1840243"/>
                  <a:pt x="2682844" y="2110013"/>
                  <a:pt x="2529583" y="2332602"/>
                </a:cubicBezTo>
                <a:lnTo>
                  <a:pt x="2092890" y="2016581"/>
                </a:lnTo>
                <a:cubicBezTo>
                  <a:pt x="2230825" y="1789240"/>
                  <a:pt x="2309592" y="1530003"/>
                  <a:pt x="2320039" y="1264175"/>
                </a:cubicBezTo>
                <a:lnTo>
                  <a:pt x="2389537" y="1266895"/>
                </a:lnTo>
                <a:cubicBezTo>
                  <a:pt x="2507402" y="1266895"/>
                  <a:pt x="2622268" y="1253926"/>
                  <a:pt x="2732654" y="1228760"/>
                </a:cubicBezTo>
                <a:close/>
                <a:moveTo>
                  <a:pt x="1664916" y="1089650"/>
                </a:moveTo>
                <a:cubicBezTo>
                  <a:pt x="1845595" y="1184363"/>
                  <a:pt x="2046890" y="1244270"/>
                  <a:pt x="2260099" y="1261471"/>
                </a:cubicBezTo>
                <a:cubicBezTo>
                  <a:pt x="2250158" y="1515636"/>
                  <a:pt x="2175203" y="1763501"/>
                  <a:pt x="2043969" y="1981178"/>
                </a:cubicBezTo>
                <a:lnTo>
                  <a:pt x="1413577" y="1524982"/>
                </a:lnTo>
                <a:close/>
                <a:moveTo>
                  <a:pt x="680960" y="1083685"/>
                </a:moveTo>
                <a:lnTo>
                  <a:pt x="1318747" y="1545232"/>
                </a:lnTo>
                <a:lnTo>
                  <a:pt x="1111155" y="1904792"/>
                </a:lnTo>
                <a:cubicBezTo>
                  <a:pt x="918428" y="1769631"/>
                  <a:pt x="696224" y="1679424"/>
                  <a:pt x="462059" y="1641518"/>
                </a:cubicBezTo>
                <a:cubicBezTo>
                  <a:pt x="496612" y="1438804"/>
                  <a:pt x="572568" y="1250029"/>
                  <a:pt x="680960" y="1083685"/>
                </a:cubicBezTo>
                <a:close/>
                <a:moveTo>
                  <a:pt x="242727" y="766549"/>
                </a:moveTo>
                <a:lnTo>
                  <a:pt x="632258" y="1048441"/>
                </a:lnTo>
                <a:cubicBezTo>
                  <a:pt x="518469" y="1222389"/>
                  <a:pt x="438796" y="1420030"/>
                  <a:pt x="402762" y="1632349"/>
                </a:cubicBezTo>
                <a:cubicBezTo>
                  <a:pt x="359225" y="1626292"/>
                  <a:pt x="315271" y="1622499"/>
                  <a:pt x="271067" y="1620532"/>
                </a:cubicBezTo>
                <a:cubicBezTo>
                  <a:pt x="225427" y="1618500"/>
                  <a:pt x="179520" y="1618416"/>
                  <a:pt x="133488" y="1620508"/>
                </a:cubicBezTo>
                <a:lnTo>
                  <a:pt x="5137" y="1632614"/>
                </a:lnTo>
                <a:cubicBezTo>
                  <a:pt x="826" y="1605249"/>
                  <a:pt x="0" y="1577510"/>
                  <a:pt x="0" y="1549577"/>
                </a:cubicBezTo>
                <a:cubicBezTo>
                  <a:pt x="0" y="1258910"/>
                  <a:pt x="89466" y="989139"/>
                  <a:pt x="242727" y="766549"/>
                </a:cubicBezTo>
                <a:close/>
                <a:moveTo>
                  <a:pt x="1127746" y="632595"/>
                </a:moveTo>
                <a:cubicBezTo>
                  <a:pt x="1254584" y="804561"/>
                  <a:pt x="1416250" y="948423"/>
                  <a:pt x="1601732" y="1055087"/>
                </a:cubicBezTo>
                <a:lnTo>
                  <a:pt x="1354938" y="1482547"/>
                </a:lnTo>
                <a:lnTo>
                  <a:pt x="721206" y="1023934"/>
                </a:lnTo>
                <a:cubicBezTo>
                  <a:pt x="830725" y="869583"/>
                  <a:pt x="968470" y="736352"/>
                  <a:pt x="1127746" y="632595"/>
                </a:cubicBezTo>
                <a:close/>
                <a:moveTo>
                  <a:pt x="2056151" y="412010"/>
                </a:moveTo>
                <a:cubicBezTo>
                  <a:pt x="2199973" y="661365"/>
                  <a:pt x="2266926" y="933808"/>
                  <a:pt x="2263622" y="1201511"/>
                </a:cubicBezTo>
                <a:cubicBezTo>
                  <a:pt x="2060023" y="1184945"/>
                  <a:pt x="1867741" y="1127838"/>
                  <a:pt x="1695314" y="1036999"/>
                </a:cubicBezTo>
                <a:close/>
                <a:moveTo>
                  <a:pt x="1982657" y="375337"/>
                </a:moveTo>
                <a:lnTo>
                  <a:pt x="1993863" y="375897"/>
                </a:lnTo>
                <a:lnTo>
                  <a:pt x="1633466" y="1000123"/>
                </a:lnTo>
                <a:cubicBezTo>
                  <a:pt x="1455017" y="901534"/>
                  <a:pt x="1300774" y="764825"/>
                  <a:pt x="1179049" y="601671"/>
                </a:cubicBezTo>
                <a:cubicBezTo>
                  <a:pt x="1411929" y="457216"/>
                  <a:pt x="1687631" y="375337"/>
                  <a:pt x="1982657" y="375337"/>
                </a:cubicBezTo>
                <a:close/>
                <a:moveTo>
                  <a:pt x="2095987" y="363057"/>
                </a:moveTo>
                <a:cubicBezTo>
                  <a:pt x="2395304" y="539294"/>
                  <a:pt x="2620948" y="826020"/>
                  <a:pt x="2717783" y="1167380"/>
                </a:cubicBezTo>
                <a:cubicBezTo>
                  <a:pt x="2612640" y="1194505"/>
                  <a:pt x="2502521" y="1206895"/>
                  <a:pt x="2389537" y="1206895"/>
                </a:cubicBezTo>
                <a:cubicBezTo>
                  <a:pt x="2367426" y="1206895"/>
                  <a:pt x="2345424" y="1206421"/>
                  <a:pt x="2323592" y="1204315"/>
                </a:cubicBezTo>
                <a:cubicBezTo>
                  <a:pt x="2327421" y="925237"/>
                  <a:pt x="2257794" y="641150"/>
                  <a:pt x="2107741" y="381251"/>
                </a:cubicBezTo>
                <a:close/>
                <a:moveTo>
                  <a:pt x="2029789" y="322492"/>
                </a:moveTo>
                <a:lnTo>
                  <a:pt x="2054623" y="337710"/>
                </a:lnTo>
                <a:lnTo>
                  <a:pt x="2029408" y="323152"/>
                </a:lnTo>
                <a:close/>
                <a:moveTo>
                  <a:pt x="912141" y="248224"/>
                </a:moveTo>
                <a:cubicBezTo>
                  <a:pt x="958447" y="368281"/>
                  <a:pt x="1018736" y="481253"/>
                  <a:pt x="1094337" y="582792"/>
                </a:cubicBezTo>
                <a:cubicBezTo>
                  <a:pt x="929178" y="690492"/>
                  <a:pt x="786304" y="828699"/>
                  <a:pt x="672648" y="988795"/>
                </a:cubicBezTo>
                <a:lnTo>
                  <a:pt x="285851" y="708881"/>
                </a:lnTo>
                <a:cubicBezTo>
                  <a:pt x="444368" y="500166"/>
                  <a:pt x="661017" y="338275"/>
                  <a:pt x="912141" y="248224"/>
                </a:cubicBezTo>
                <a:close/>
                <a:moveTo>
                  <a:pt x="921424" y="244149"/>
                </a:moveTo>
                <a:cubicBezTo>
                  <a:pt x="918244" y="245273"/>
                  <a:pt x="915069" y="246407"/>
                  <a:pt x="912141" y="248224"/>
                </a:cubicBezTo>
                <a:lnTo>
                  <a:pt x="911892" y="247682"/>
                </a:lnTo>
                <a:close/>
                <a:moveTo>
                  <a:pt x="1386154" y="163423"/>
                </a:moveTo>
                <a:cubicBezTo>
                  <a:pt x="1614231" y="163423"/>
                  <a:pt x="1829441" y="218507"/>
                  <a:pt x="2018673" y="317138"/>
                </a:cubicBezTo>
                <a:lnTo>
                  <a:pt x="1982657" y="315337"/>
                </a:lnTo>
                <a:cubicBezTo>
                  <a:pt x="1675242" y="315337"/>
                  <a:pt x="1388023" y="400945"/>
                  <a:pt x="1145621" y="551885"/>
                </a:cubicBezTo>
                <a:cubicBezTo>
                  <a:pt x="1072517" y="454117"/>
                  <a:pt x="1014123" y="345308"/>
                  <a:pt x="969283" y="229609"/>
                </a:cubicBezTo>
                <a:cubicBezTo>
                  <a:pt x="1100345" y="185848"/>
                  <a:pt x="1240631" y="163423"/>
                  <a:pt x="1386154" y="163423"/>
                </a:cubicBezTo>
                <a:close/>
                <a:moveTo>
                  <a:pt x="2202811" y="0"/>
                </a:moveTo>
                <a:cubicBezTo>
                  <a:pt x="2296878" y="0"/>
                  <a:pt x="2373135" y="76257"/>
                  <a:pt x="2373135" y="170324"/>
                </a:cubicBezTo>
                <a:lnTo>
                  <a:pt x="2371793" y="176970"/>
                </a:lnTo>
                <a:cubicBezTo>
                  <a:pt x="2815625" y="490103"/>
                  <a:pt x="3086467" y="1002141"/>
                  <a:pt x="3089552" y="1556712"/>
                </a:cubicBezTo>
                <a:cubicBezTo>
                  <a:pt x="3093041" y="2183714"/>
                  <a:pt x="2753654" y="2763878"/>
                  <a:pt x="2205423" y="3068085"/>
                </a:cubicBezTo>
                <a:cubicBezTo>
                  <a:pt x="1971426" y="3197927"/>
                  <a:pt x="1715508" y="3268558"/>
                  <a:pt x="1458156" y="3280032"/>
                </a:cubicBezTo>
                <a:lnTo>
                  <a:pt x="1458156" y="3717573"/>
                </a:lnTo>
                <a:cubicBezTo>
                  <a:pt x="1465957" y="3717019"/>
                  <a:pt x="1473725" y="3717281"/>
                  <a:pt x="1481481" y="3717568"/>
                </a:cubicBezTo>
                <a:cubicBezTo>
                  <a:pt x="1923607" y="3733970"/>
                  <a:pt x="2251415" y="3830277"/>
                  <a:pt x="2251415" y="3943768"/>
                </a:cubicBezTo>
                <a:cubicBezTo>
                  <a:pt x="1651480" y="3945353"/>
                  <a:pt x="1051545" y="3946939"/>
                  <a:pt x="451610" y="3948524"/>
                </a:cubicBezTo>
                <a:cubicBezTo>
                  <a:pt x="442274" y="3834573"/>
                  <a:pt x="764658" y="3736482"/>
                  <a:pt x="1206140" y="3718471"/>
                </a:cubicBezTo>
                <a:lnTo>
                  <a:pt x="1206140" y="3273841"/>
                </a:lnTo>
                <a:cubicBezTo>
                  <a:pt x="998502" y="3252747"/>
                  <a:pt x="794352" y="3193323"/>
                  <a:pt x="605303" y="3094648"/>
                </a:cubicBezTo>
                <a:cubicBezTo>
                  <a:pt x="588033" y="3102602"/>
                  <a:pt x="568822" y="3106055"/>
                  <a:pt x="548803" y="3106055"/>
                </a:cubicBezTo>
                <a:cubicBezTo>
                  <a:pt x="454736" y="3106055"/>
                  <a:pt x="378479" y="3029798"/>
                  <a:pt x="378479" y="2935731"/>
                </a:cubicBezTo>
                <a:cubicBezTo>
                  <a:pt x="378479" y="2841664"/>
                  <a:pt x="454736" y="2765407"/>
                  <a:pt x="548803" y="2765407"/>
                </a:cubicBezTo>
                <a:cubicBezTo>
                  <a:pt x="631450" y="2765407"/>
                  <a:pt x="700349" y="2824273"/>
                  <a:pt x="712524" y="2903026"/>
                </a:cubicBezTo>
                <a:cubicBezTo>
                  <a:pt x="1146122" y="3125175"/>
                  <a:pt x="1666433" y="3117589"/>
                  <a:pt x="2100302" y="2876433"/>
                </a:cubicBezTo>
                <a:cubicBezTo>
                  <a:pt x="2577849" y="2611000"/>
                  <a:pt x="2873628" y="2105370"/>
                  <a:pt x="2870976" y="1558985"/>
                </a:cubicBezTo>
                <a:cubicBezTo>
                  <a:pt x="2868571" y="1063676"/>
                  <a:pt x="2621309" y="607288"/>
                  <a:pt x="2216854" y="337813"/>
                </a:cubicBezTo>
                <a:cubicBezTo>
                  <a:pt x="2212348" y="340450"/>
                  <a:pt x="2207603" y="340648"/>
                  <a:pt x="2202811" y="340648"/>
                </a:cubicBezTo>
                <a:cubicBezTo>
                  <a:pt x="2108744" y="340648"/>
                  <a:pt x="2032487" y="264391"/>
                  <a:pt x="2032487" y="170324"/>
                </a:cubicBezTo>
                <a:cubicBezTo>
                  <a:pt x="2032487" y="76257"/>
                  <a:pt x="2108744" y="0"/>
                  <a:pt x="220281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4" name="Rounded Rectangle 2">
            <a:extLst>
              <a:ext uri="{FF2B5EF4-FFF2-40B4-BE49-F238E27FC236}">
                <a16:creationId xmlns:a16="http://schemas.microsoft.com/office/drawing/2014/main" id="{D578C568-5485-44B3-BBF7-160F10342EE2}"/>
              </a:ext>
            </a:extLst>
          </p:cNvPr>
          <p:cNvSpPr>
            <a:spLocks noChangeAspect="1"/>
          </p:cNvSpPr>
          <p:nvPr/>
        </p:nvSpPr>
        <p:spPr>
          <a:xfrm>
            <a:off x="8291272" y="2136387"/>
            <a:ext cx="238462" cy="428375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5" name="Donut 15">
            <a:extLst>
              <a:ext uri="{FF2B5EF4-FFF2-40B4-BE49-F238E27FC236}">
                <a16:creationId xmlns:a16="http://schemas.microsoft.com/office/drawing/2014/main" id="{C4714A8A-BB4A-4820-B0D8-87975A2B2720}"/>
              </a:ext>
            </a:extLst>
          </p:cNvPr>
          <p:cNvSpPr>
            <a:spLocks/>
          </p:cNvSpPr>
          <p:nvPr/>
        </p:nvSpPr>
        <p:spPr>
          <a:xfrm>
            <a:off x="6577727" y="3458795"/>
            <a:ext cx="428375" cy="42837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6" name="Rectangle 14">
            <a:extLst>
              <a:ext uri="{FF2B5EF4-FFF2-40B4-BE49-F238E27FC236}">
                <a16:creationId xmlns:a16="http://schemas.microsoft.com/office/drawing/2014/main" id="{606D1D98-5CA4-423E-B347-CD84F2E364B9}"/>
              </a:ext>
            </a:extLst>
          </p:cNvPr>
          <p:cNvSpPr/>
          <p:nvPr/>
        </p:nvSpPr>
        <p:spPr>
          <a:xfrm>
            <a:off x="9624565" y="3892432"/>
            <a:ext cx="405631" cy="415686"/>
          </a:xfrm>
          <a:custGeom>
            <a:avLst/>
            <a:gdLst/>
            <a:ahLst/>
            <a:cxnLst/>
            <a:rect l="l" t="t" r="r" b="b"/>
            <a:pathLst>
              <a:path w="3888432" h="3984815">
                <a:moveTo>
                  <a:pt x="3131805" y="2156163"/>
                </a:moveTo>
                <a:lnTo>
                  <a:pt x="3132791" y="2156712"/>
                </a:lnTo>
                <a:lnTo>
                  <a:pt x="3132791" y="3458037"/>
                </a:lnTo>
                <a:lnTo>
                  <a:pt x="2592791" y="3458037"/>
                </a:lnTo>
                <a:lnTo>
                  <a:pt x="2592791" y="2392416"/>
                </a:lnTo>
                <a:lnTo>
                  <a:pt x="3131805" y="2392416"/>
                </a:lnTo>
                <a:close/>
                <a:moveTo>
                  <a:pt x="1894806" y="1447696"/>
                </a:moveTo>
                <a:lnTo>
                  <a:pt x="2434806" y="1447696"/>
                </a:lnTo>
                <a:lnTo>
                  <a:pt x="2434806" y="3067696"/>
                </a:lnTo>
                <a:lnTo>
                  <a:pt x="2425859" y="3067696"/>
                </a:lnTo>
                <a:lnTo>
                  <a:pt x="2425859" y="3458037"/>
                </a:lnTo>
                <a:lnTo>
                  <a:pt x="1885859" y="3458037"/>
                </a:lnTo>
                <a:lnTo>
                  <a:pt x="1885859" y="1462222"/>
                </a:lnTo>
                <a:lnTo>
                  <a:pt x="1894806" y="1467205"/>
                </a:lnTo>
                <a:close/>
                <a:moveTo>
                  <a:pt x="1178927" y="1068489"/>
                </a:moveTo>
                <a:lnTo>
                  <a:pt x="1179306" y="1068700"/>
                </a:lnTo>
                <a:lnTo>
                  <a:pt x="1179306" y="1992407"/>
                </a:lnTo>
                <a:lnTo>
                  <a:pt x="1718927" y="1992407"/>
                </a:lnTo>
                <a:lnTo>
                  <a:pt x="1718927" y="3458037"/>
                </a:lnTo>
                <a:lnTo>
                  <a:pt x="1178927" y="3458037"/>
                </a:lnTo>
                <a:close/>
                <a:moveTo>
                  <a:pt x="471995" y="674757"/>
                </a:moveTo>
                <a:lnTo>
                  <a:pt x="482407" y="680556"/>
                </a:lnTo>
                <a:lnTo>
                  <a:pt x="1022307" y="680556"/>
                </a:lnTo>
                <a:lnTo>
                  <a:pt x="1022307" y="2085638"/>
                </a:lnTo>
                <a:lnTo>
                  <a:pt x="1011995" y="2085638"/>
                </a:lnTo>
                <a:lnTo>
                  <a:pt x="1011995" y="3458037"/>
                </a:lnTo>
                <a:lnTo>
                  <a:pt x="471995" y="3458037"/>
                </a:lnTo>
                <a:close/>
                <a:moveTo>
                  <a:pt x="3301860" y="259154"/>
                </a:moveTo>
                <a:lnTo>
                  <a:pt x="3841860" y="259154"/>
                </a:lnTo>
                <a:lnTo>
                  <a:pt x="3841860" y="2548347"/>
                </a:lnTo>
                <a:lnTo>
                  <a:pt x="3835956" y="2548347"/>
                </a:lnTo>
                <a:lnTo>
                  <a:pt x="3839723" y="2550445"/>
                </a:lnTo>
                <a:lnTo>
                  <a:pt x="3839723" y="3458037"/>
                </a:lnTo>
                <a:lnTo>
                  <a:pt x="3299723" y="3458037"/>
                </a:lnTo>
                <a:lnTo>
                  <a:pt x="3299723" y="2249687"/>
                </a:lnTo>
                <a:lnTo>
                  <a:pt x="3301860" y="2250877"/>
                </a:lnTo>
                <a:close/>
                <a:moveTo>
                  <a:pt x="0" y="0"/>
                </a:moveTo>
                <a:lnTo>
                  <a:pt x="360000" y="0"/>
                </a:lnTo>
                <a:lnTo>
                  <a:pt x="360000" y="3624815"/>
                </a:lnTo>
                <a:lnTo>
                  <a:pt x="3888432" y="3624815"/>
                </a:lnTo>
                <a:lnTo>
                  <a:pt x="3888432" y="3984815"/>
                </a:lnTo>
                <a:lnTo>
                  <a:pt x="0" y="3984815"/>
                </a:lnTo>
                <a:lnTo>
                  <a:pt x="0" y="3888432"/>
                </a:lnTo>
                <a:lnTo>
                  <a:pt x="0" y="3624815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7" name="Oval 47">
            <a:extLst>
              <a:ext uri="{FF2B5EF4-FFF2-40B4-BE49-F238E27FC236}">
                <a16:creationId xmlns:a16="http://schemas.microsoft.com/office/drawing/2014/main" id="{3109684A-7837-4EE1-AF57-EF3B63F53627}"/>
              </a:ext>
            </a:extLst>
          </p:cNvPr>
          <p:cNvSpPr/>
          <p:nvPr/>
        </p:nvSpPr>
        <p:spPr>
          <a:xfrm>
            <a:off x="8217442" y="5466446"/>
            <a:ext cx="578777" cy="578777"/>
          </a:xfrm>
          <a:prstGeom prst="ellipse">
            <a:avLst/>
          </a:prstGeom>
          <a:solidFill>
            <a:schemeClr val="accent1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8" name="Oval 48">
            <a:extLst>
              <a:ext uri="{FF2B5EF4-FFF2-40B4-BE49-F238E27FC236}">
                <a16:creationId xmlns:a16="http://schemas.microsoft.com/office/drawing/2014/main" id="{343B544E-1DFC-415E-BDD4-235B5853D62A}"/>
              </a:ext>
            </a:extLst>
          </p:cNvPr>
          <p:cNvSpPr/>
          <p:nvPr/>
        </p:nvSpPr>
        <p:spPr>
          <a:xfrm>
            <a:off x="6801848" y="4975076"/>
            <a:ext cx="675916" cy="675916"/>
          </a:xfrm>
          <a:prstGeom prst="ellipse">
            <a:avLst/>
          </a:prstGeom>
          <a:solidFill>
            <a:schemeClr val="accent4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9" name="Oval 50">
            <a:extLst>
              <a:ext uri="{FF2B5EF4-FFF2-40B4-BE49-F238E27FC236}">
                <a16:creationId xmlns:a16="http://schemas.microsoft.com/office/drawing/2014/main" id="{FE998784-3565-4907-AE95-D1C8C3E28C9B}"/>
              </a:ext>
            </a:extLst>
          </p:cNvPr>
          <p:cNvSpPr/>
          <p:nvPr/>
        </p:nvSpPr>
        <p:spPr>
          <a:xfrm>
            <a:off x="10299459" y="5579602"/>
            <a:ext cx="553368" cy="553368"/>
          </a:xfrm>
          <a:prstGeom prst="ellipse">
            <a:avLst/>
          </a:prstGeom>
          <a:solidFill>
            <a:schemeClr val="accent2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0" name="Oval 53">
            <a:extLst>
              <a:ext uri="{FF2B5EF4-FFF2-40B4-BE49-F238E27FC236}">
                <a16:creationId xmlns:a16="http://schemas.microsoft.com/office/drawing/2014/main" id="{E29ED751-F3B8-4B3D-A5ED-01AB0086E33A}"/>
              </a:ext>
            </a:extLst>
          </p:cNvPr>
          <p:cNvSpPr/>
          <p:nvPr/>
        </p:nvSpPr>
        <p:spPr>
          <a:xfrm>
            <a:off x="10766581" y="2265704"/>
            <a:ext cx="423329" cy="423329"/>
          </a:xfrm>
          <a:prstGeom prst="ellipse">
            <a:avLst/>
          </a:prstGeom>
          <a:solidFill>
            <a:schemeClr val="accent6">
              <a:lumMod val="60000"/>
              <a:lumOff val="40000"/>
              <a:alpha val="53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1" name="Oval 49">
            <a:extLst>
              <a:ext uri="{FF2B5EF4-FFF2-40B4-BE49-F238E27FC236}">
                <a16:creationId xmlns:a16="http://schemas.microsoft.com/office/drawing/2014/main" id="{9911480E-DB56-4C90-8574-94638903034E}"/>
              </a:ext>
            </a:extLst>
          </p:cNvPr>
          <p:cNvSpPr/>
          <p:nvPr/>
        </p:nvSpPr>
        <p:spPr>
          <a:xfrm>
            <a:off x="5500956" y="4971590"/>
            <a:ext cx="398110" cy="398110"/>
          </a:xfrm>
          <a:prstGeom prst="ellipse">
            <a:avLst/>
          </a:prstGeom>
          <a:solidFill>
            <a:schemeClr val="accent3">
              <a:alpha val="7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2286387" y="4229230"/>
            <a:ext cx="4777152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2306536" y="4992314"/>
            <a:ext cx="4777096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73FAE84-4B17-456C-A98F-6C287D4D3DEC}"/>
              </a:ext>
            </a:extLst>
          </p:cNvPr>
          <p:cNvSpPr/>
          <p:nvPr/>
        </p:nvSpPr>
        <p:spPr>
          <a:xfrm>
            <a:off x="1899137" y="1725456"/>
            <a:ext cx="8642839" cy="3927998"/>
          </a:xfrm>
          <a:custGeom>
            <a:avLst/>
            <a:gdLst>
              <a:gd name="connsiteX0" fmla="*/ 6326570 w 8642839"/>
              <a:gd name="connsiteY0" fmla="*/ 0 h 3927998"/>
              <a:gd name="connsiteX1" fmla="*/ 8642839 w 8642839"/>
              <a:gd name="connsiteY1" fmla="*/ 0 h 3927998"/>
              <a:gd name="connsiteX2" fmla="*/ 8642839 w 8642839"/>
              <a:gd name="connsiteY2" fmla="*/ 1634468 h 3927998"/>
              <a:gd name="connsiteX3" fmla="*/ 8559094 w 8642839"/>
              <a:gd name="connsiteY3" fmla="*/ 1644367 h 3927998"/>
              <a:gd name="connsiteX4" fmla="*/ 8559094 w 8642839"/>
              <a:gd name="connsiteY4" fmla="*/ 83745 h 3927998"/>
              <a:gd name="connsiteX5" fmla="*/ 6489692 w 8642839"/>
              <a:gd name="connsiteY5" fmla="*/ 83745 h 3927998"/>
              <a:gd name="connsiteX6" fmla="*/ 6459115 w 8642839"/>
              <a:gd name="connsiteY6" fmla="*/ 65138 h 3927998"/>
              <a:gd name="connsiteX7" fmla="*/ 6365012 w 8642839"/>
              <a:gd name="connsiteY7" fmla="*/ 16389 h 3927998"/>
              <a:gd name="connsiteX8" fmla="*/ 2233247 w 8642839"/>
              <a:gd name="connsiteY8" fmla="*/ 0 h 3927998"/>
              <a:gd name="connsiteX9" fmla="*/ 5301330 w 8642839"/>
              <a:gd name="connsiteY9" fmla="*/ 0 h 3927998"/>
              <a:gd name="connsiteX10" fmla="*/ 5297446 w 8642839"/>
              <a:gd name="connsiteY10" fmla="*/ 1265 h 3927998"/>
              <a:gd name="connsiteX11" fmla="*/ 5192419 w 8642839"/>
              <a:gd name="connsiteY11" fmla="*/ 43653 h 3927998"/>
              <a:gd name="connsiteX12" fmla="*/ 5116000 w 8642839"/>
              <a:gd name="connsiteY12" fmla="*/ 83745 h 3927998"/>
              <a:gd name="connsiteX13" fmla="*/ 2233247 w 8642839"/>
              <a:gd name="connsiteY13" fmla="*/ 83745 h 3927998"/>
              <a:gd name="connsiteX14" fmla="*/ 0 w 8642839"/>
              <a:gd name="connsiteY14" fmla="*/ 0 h 3927998"/>
              <a:gd name="connsiteX15" fmla="*/ 1169378 w 8642839"/>
              <a:gd name="connsiteY15" fmla="*/ 0 h 3927998"/>
              <a:gd name="connsiteX16" fmla="*/ 1169378 w 8642839"/>
              <a:gd name="connsiteY16" fmla="*/ 83745 h 3927998"/>
              <a:gd name="connsiteX17" fmla="*/ 83745 w 8642839"/>
              <a:gd name="connsiteY17" fmla="*/ 83745 h 3927998"/>
              <a:gd name="connsiteX18" fmla="*/ 83745 w 8642839"/>
              <a:gd name="connsiteY18" fmla="*/ 3844253 h 3927998"/>
              <a:gd name="connsiteX19" fmla="*/ 8559094 w 8642839"/>
              <a:gd name="connsiteY19" fmla="*/ 3844253 h 3927998"/>
              <a:gd name="connsiteX20" fmla="*/ 8559094 w 8642839"/>
              <a:gd name="connsiteY20" fmla="*/ 3190357 h 3927998"/>
              <a:gd name="connsiteX21" fmla="*/ 8642839 w 8642839"/>
              <a:gd name="connsiteY21" fmla="*/ 3185572 h 3927998"/>
              <a:gd name="connsiteX22" fmla="*/ 8642839 w 8642839"/>
              <a:gd name="connsiteY22" fmla="*/ 3927998 h 3927998"/>
              <a:gd name="connsiteX23" fmla="*/ 0 w 8642839"/>
              <a:gd name="connsiteY23" fmla="*/ 3927998 h 39279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8642839" h="3927998">
                <a:moveTo>
                  <a:pt x="6326570" y="0"/>
                </a:moveTo>
                <a:lnTo>
                  <a:pt x="8642839" y="0"/>
                </a:lnTo>
                <a:lnTo>
                  <a:pt x="8642839" y="1634468"/>
                </a:lnTo>
                <a:lnTo>
                  <a:pt x="8559094" y="1644367"/>
                </a:lnTo>
                <a:lnTo>
                  <a:pt x="8559094" y="83745"/>
                </a:lnTo>
                <a:lnTo>
                  <a:pt x="6489692" y="83745"/>
                </a:lnTo>
                <a:lnTo>
                  <a:pt x="6459115" y="65138"/>
                </a:lnTo>
                <a:cubicBezTo>
                  <a:pt x="6427178" y="47167"/>
                  <a:pt x="6395683" y="30883"/>
                  <a:pt x="6365012" y="16389"/>
                </a:cubicBezTo>
                <a:close/>
                <a:moveTo>
                  <a:pt x="2233247" y="0"/>
                </a:moveTo>
                <a:lnTo>
                  <a:pt x="5301330" y="0"/>
                </a:lnTo>
                <a:lnTo>
                  <a:pt x="5297446" y="1265"/>
                </a:lnTo>
                <a:cubicBezTo>
                  <a:pt x="5263015" y="13814"/>
                  <a:pt x="5227875" y="27956"/>
                  <a:pt x="5192419" y="43653"/>
                </a:cubicBezTo>
                <a:lnTo>
                  <a:pt x="5116000" y="83745"/>
                </a:lnTo>
                <a:lnTo>
                  <a:pt x="2233247" y="83745"/>
                </a:lnTo>
                <a:close/>
                <a:moveTo>
                  <a:pt x="0" y="0"/>
                </a:moveTo>
                <a:lnTo>
                  <a:pt x="1169378" y="0"/>
                </a:lnTo>
                <a:lnTo>
                  <a:pt x="1169378" y="83745"/>
                </a:lnTo>
                <a:lnTo>
                  <a:pt x="83745" y="83745"/>
                </a:lnTo>
                <a:lnTo>
                  <a:pt x="83745" y="3844253"/>
                </a:lnTo>
                <a:lnTo>
                  <a:pt x="8559094" y="3844253"/>
                </a:lnTo>
                <a:lnTo>
                  <a:pt x="8559094" y="3190357"/>
                </a:lnTo>
                <a:lnTo>
                  <a:pt x="8642839" y="3185572"/>
                </a:lnTo>
                <a:lnTo>
                  <a:pt x="8642839" y="3927998"/>
                </a:lnTo>
                <a:lnTo>
                  <a:pt x="0" y="392799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303749" y="2780342"/>
            <a:ext cx="3285277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zing. You can simply impress your audience and add a unique zing and appeal to your Presentations. Easy to change colors, photos and Text. Get a modern PowerPoint  Presentation that is beautifully designed. I hope and I believe that this Template will your Time, Money and Reputation. You can simply impress your audience and add a unique zing and appeal to your Presentations. I hope and I believe that this Template will your Time, Money and Reputation.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05684" y="1300519"/>
            <a:ext cx="3218276" cy="1050846"/>
            <a:chOff x="2551705" y="4283314"/>
            <a:chExt cx="2357003" cy="1050846"/>
          </a:xfrm>
        </p:grpSpPr>
        <p:sp>
          <p:nvSpPr>
            <p:cNvPr id="12" name="TextBox 11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705684" y="3223506"/>
            <a:ext cx="3218276" cy="1050846"/>
            <a:chOff x="2551705" y="4283314"/>
            <a:chExt cx="2357003" cy="1050846"/>
          </a:xfrm>
        </p:grpSpPr>
        <p:sp>
          <p:nvSpPr>
            <p:cNvPr id="15" name="TextBox 14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/>
          <p:cNvGrpSpPr/>
          <p:nvPr/>
        </p:nvGrpSpPr>
        <p:grpSpPr>
          <a:xfrm>
            <a:off x="705684" y="5105269"/>
            <a:ext cx="3218276" cy="1050846"/>
            <a:chOff x="2551705" y="4283314"/>
            <a:chExt cx="2357003" cy="1050846"/>
          </a:xfrm>
        </p:grpSpPr>
        <p:sp>
          <p:nvSpPr>
            <p:cNvPr id="18" name="TextBox 17"/>
            <p:cNvSpPr txBox="1"/>
            <p:nvPr/>
          </p:nvSpPr>
          <p:spPr>
            <a:xfrm>
              <a:off x="2551706" y="4503163"/>
              <a:ext cx="235700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EBB38F2E-7A85-4A3F-B6A5-F5365CAF78E6}"/>
              </a:ext>
            </a:extLst>
          </p:cNvPr>
          <p:cNvSpPr txBox="1"/>
          <p:nvPr/>
        </p:nvSpPr>
        <p:spPr>
          <a:xfrm>
            <a:off x="8303750" y="484598"/>
            <a:ext cx="2643629" cy="16903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ko-KR" sz="3200" b="1" dirty="0">
                <a:solidFill>
                  <a:schemeClr val="accent1"/>
                </a:solidFill>
                <a:cs typeface="Arial" pitchFamily="34" charset="0"/>
              </a:rPr>
              <a:t>Portfolio </a:t>
            </a:r>
            <a:r>
              <a:rPr lang="en-US" altLang="ko-KR" sz="3200" b="1" dirty="0">
                <a:solidFill>
                  <a:schemeClr val="accent3"/>
                </a:solidFill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4"/>
                </a:solidFill>
                <a:cs typeface="Arial" pitchFamily="34" charset="0"/>
              </a:rPr>
              <a:t>Designed</a:t>
            </a:r>
          </a:p>
        </p:txBody>
      </p:sp>
      <p:sp>
        <p:nvSpPr>
          <p:cNvPr id="23" name="Rectangle 36">
            <a:extLst>
              <a:ext uri="{FF2B5EF4-FFF2-40B4-BE49-F238E27FC236}">
                <a16:creationId xmlns:a16="http://schemas.microsoft.com/office/drawing/2014/main" id="{5B4965E9-CB57-47AE-B9EA-BA97097131A9}"/>
              </a:ext>
            </a:extLst>
          </p:cNvPr>
          <p:cNvSpPr/>
          <p:nvPr/>
        </p:nvSpPr>
        <p:spPr>
          <a:xfrm>
            <a:off x="2190361" y="847818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24" name="Rectangle 16">
            <a:extLst>
              <a:ext uri="{FF2B5EF4-FFF2-40B4-BE49-F238E27FC236}">
                <a16:creationId xmlns:a16="http://schemas.microsoft.com/office/drawing/2014/main" id="{12CBB7B8-1963-424D-8E3C-7C31FF57395A}"/>
              </a:ext>
            </a:extLst>
          </p:cNvPr>
          <p:cNvSpPr/>
          <p:nvPr/>
        </p:nvSpPr>
        <p:spPr>
          <a:xfrm>
            <a:off x="2173539" y="2858070"/>
            <a:ext cx="353565" cy="232368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5" name="Oval 21">
            <a:extLst>
              <a:ext uri="{FF2B5EF4-FFF2-40B4-BE49-F238E27FC236}">
                <a16:creationId xmlns:a16="http://schemas.microsoft.com/office/drawing/2014/main" id="{5EC93B40-EF72-4585-AD0B-180ABA493FC6}"/>
              </a:ext>
            </a:extLst>
          </p:cNvPr>
          <p:cNvSpPr>
            <a:spLocks noChangeAspect="1"/>
          </p:cNvSpPr>
          <p:nvPr/>
        </p:nvSpPr>
        <p:spPr>
          <a:xfrm>
            <a:off x="2190361" y="4662154"/>
            <a:ext cx="336743" cy="339555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1F9CFD1-0A6B-43E5-87DC-39F26BCA7D00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</p:spTree>
    <p:extLst>
      <p:ext uri="{BB962C8B-B14F-4D97-AF65-F5344CB8AC3E}">
        <p14:creationId xmlns:p14="http://schemas.microsoft.com/office/powerpoint/2010/main" val="148777325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897CD02-8A62-46F7-8CA2-82EC968E9126}"/>
              </a:ext>
            </a:extLst>
          </p:cNvPr>
          <p:cNvGrpSpPr/>
          <p:nvPr/>
        </p:nvGrpSpPr>
        <p:grpSpPr>
          <a:xfrm>
            <a:off x="5735075" y="1822982"/>
            <a:ext cx="5659759" cy="671825"/>
            <a:chOff x="-475010" y="1129566"/>
            <a:chExt cx="4241713" cy="671825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7E9497D0-F8C5-443D-95E3-97665FE8CBD7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0E90B9CF-AC88-4E52-AD45-D6E41CE6214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ED75D44C-5957-4F24-A321-374A0584B6D2}"/>
              </a:ext>
            </a:extLst>
          </p:cNvPr>
          <p:cNvGrpSpPr/>
          <p:nvPr/>
        </p:nvGrpSpPr>
        <p:grpSpPr>
          <a:xfrm>
            <a:off x="5735075" y="3010572"/>
            <a:ext cx="5659759" cy="671825"/>
            <a:chOff x="-475010" y="1129566"/>
            <a:chExt cx="4241713" cy="671825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4FDFADD-9709-4A13-B4A4-49E213217B53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1B529BA-B830-4870-9373-113358FD5F47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F443ED9-FD73-41F5-B007-C3D032664884}"/>
              </a:ext>
            </a:extLst>
          </p:cNvPr>
          <p:cNvGrpSpPr/>
          <p:nvPr/>
        </p:nvGrpSpPr>
        <p:grpSpPr>
          <a:xfrm>
            <a:off x="5735075" y="4198160"/>
            <a:ext cx="5659759" cy="671825"/>
            <a:chOff x="-475010" y="1129566"/>
            <a:chExt cx="4241713" cy="671825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4301111-3F95-4DA7-B6F2-BDC781D10D31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4AD33D6-F0E1-4433-B684-F0BCC7271D50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8F873A84-73E4-452E-BAFD-20CACC519DC9}"/>
              </a:ext>
            </a:extLst>
          </p:cNvPr>
          <p:cNvGrpSpPr/>
          <p:nvPr/>
        </p:nvGrpSpPr>
        <p:grpSpPr>
          <a:xfrm>
            <a:off x="5735075" y="5385750"/>
            <a:ext cx="5659759" cy="671825"/>
            <a:chOff x="-475010" y="1129566"/>
            <a:chExt cx="4241713" cy="671825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617B4C3-DC26-4CA2-96CA-ED187E635354}"/>
                </a:ext>
              </a:extLst>
            </p:cNvPr>
            <p:cNvSpPr txBox="1"/>
            <p:nvPr/>
          </p:nvSpPr>
          <p:spPr>
            <a:xfrm>
              <a:off x="-475010" y="1129566"/>
              <a:ext cx="424171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9718BAC-701A-4E0D-A770-5319A8935A93}"/>
                </a:ext>
              </a:extLst>
            </p:cNvPr>
            <p:cNvSpPr txBox="1"/>
            <p:nvPr/>
          </p:nvSpPr>
          <p:spPr>
            <a:xfrm>
              <a:off x="-460977" y="1339726"/>
              <a:ext cx="422629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093B876B-C9ED-42AC-AA8A-CD20C9A82573}"/>
              </a:ext>
            </a:extLst>
          </p:cNvPr>
          <p:cNvGrpSpPr/>
          <p:nvPr/>
        </p:nvGrpSpPr>
        <p:grpSpPr>
          <a:xfrm>
            <a:off x="920684" y="1838730"/>
            <a:ext cx="4225786" cy="4228689"/>
            <a:chOff x="2752084" y="1774776"/>
            <a:chExt cx="3355082" cy="335738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9865EC0D-98BA-4E8E-9A77-A26F2FDB6150}"/>
                </a:ext>
              </a:extLst>
            </p:cNvPr>
            <p:cNvGrpSpPr/>
            <p:nvPr/>
          </p:nvGrpSpPr>
          <p:grpSpPr>
            <a:xfrm rot="16200000">
              <a:off x="2757279" y="1770399"/>
              <a:ext cx="1811300" cy="1820053"/>
              <a:chOff x="2447108" y="1628799"/>
              <a:chExt cx="2028744" cy="2038547"/>
            </a:xfrm>
            <a:solidFill>
              <a:srgbClr val="87BCE6"/>
            </a:solidFill>
          </p:grpSpPr>
          <p:sp>
            <p:nvSpPr>
              <p:cNvPr id="29" name="Rectangle 28">
                <a:extLst>
                  <a:ext uri="{FF2B5EF4-FFF2-40B4-BE49-F238E27FC236}">
                    <a16:creationId xmlns:a16="http://schemas.microsoft.com/office/drawing/2014/main" id="{BEF80246-C7E7-4148-B4A9-AF99F12E76EF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30" name="Donut 116">
                <a:extLst>
                  <a:ext uri="{FF2B5EF4-FFF2-40B4-BE49-F238E27FC236}">
                    <a16:creationId xmlns:a16="http://schemas.microsoft.com/office/drawing/2014/main" id="{7BF8A44A-D1D9-485F-8DBC-EDE79334AFE5}"/>
                  </a:ext>
                </a:extLst>
              </p:cNvPr>
              <p:cNvSpPr/>
              <p:nvPr/>
            </p:nvSpPr>
            <p:spPr>
              <a:xfrm>
                <a:off x="2747658" y="1628799"/>
                <a:ext cx="1728194" cy="1728192"/>
              </a:xfrm>
              <a:prstGeom prst="donu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31" name="Rectangle 30">
                <a:extLst>
                  <a:ext uri="{FF2B5EF4-FFF2-40B4-BE49-F238E27FC236}">
                    <a16:creationId xmlns:a16="http://schemas.microsoft.com/office/drawing/2014/main" id="{A5169419-EECD-407F-A689-C75AA92A9F0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7EBCA61-1CBF-47A2-A2D8-E928E555A071}"/>
                </a:ext>
              </a:extLst>
            </p:cNvPr>
            <p:cNvGrpSpPr/>
            <p:nvPr/>
          </p:nvGrpSpPr>
          <p:grpSpPr>
            <a:xfrm>
              <a:off x="4295866" y="1774778"/>
              <a:ext cx="1811300" cy="1805579"/>
              <a:chOff x="2447108" y="1645011"/>
              <a:chExt cx="2028744" cy="2022335"/>
            </a:xfrm>
            <a:solidFill>
              <a:srgbClr val="2681AD"/>
            </a:solidFill>
          </p:grpSpPr>
          <p:sp>
            <p:nvSpPr>
              <p:cNvPr id="26" name="Rectangle 25">
                <a:extLst>
                  <a:ext uri="{FF2B5EF4-FFF2-40B4-BE49-F238E27FC236}">
                    <a16:creationId xmlns:a16="http://schemas.microsoft.com/office/drawing/2014/main" id="{B3F5631C-F240-4ED3-8F63-A0A363AF180A}"/>
                  </a:ext>
                </a:extLst>
              </p:cNvPr>
              <p:cNvSpPr/>
              <p:nvPr/>
            </p:nvSpPr>
            <p:spPr>
              <a:xfrm rot="10800000">
                <a:off x="2447108" y="2949911"/>
                <a:ext cx="1164647" cy="423292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7" name="Donut 113">
                <a:extLst>
                  <a:ext uri="{FF2B5EF4-FFF2-40B4-BE49-F238E27FC236}">
                    <a16:creationId xmlns:a16="http://schemas.microsoft.com/office/drawing/2014/main" id="{443CF6E6-7AA4-45D5-87F7-2BA3EAE6458F}"/>
                  </a:ext>
                </a:extLst>
              </p:cNvPr>
              <p:cNvSpPr/>
              <p:nvPr/>
            </p:nvSpPr>
            <p:spPr>
              <a:xfrm>
                <a:off x="2747658" y="1645011"/>
                <a:ext cx="1728194" cy="1728192"/>
              </a:xfrm>
              <a:prstGeom prst="donu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8" name="Rectangle 27">
                <a:extLst>
                  <a:ext uri="{FF2B5EF4-FFF2-40B4-BE49-F238E27FC236}">
                    <a16:creationId xmlns:a16="http://schemas.microsoft.com/office/drawing/2014/main" id="{DD57EC58-B50C-4A40-89D0-A1751ACF0250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785D38AD-484B-4CF0-8643-523BC4AC2DA5}"/>
                </a:ext>
              </a:extLst>
            </p:cNvPr>
            <p:cNvGrpSpPr/>
            <p:nvPr/>
          </p:nvGrpSpPr>
          <p:grpSpPr>
            <a:xfrm rot="5400000">
              <a:off x="4290671" y="3316488"/>
              <a:ext cx="1811300" cy="1820052"/>
              <a:chOff x="2447108" y="1628800"/>
              <a:chExt cx="2028743" cy="2038546"/>
            </a:xfrm>
            <a:solidFill>
              <a:srgbClr val="87BCE6"/>
            </a:solidFill>
          </p:grpSpPr>
          <p:sp>
            <p:nvSpPr>
              <p:cNvPr id="23" name="Rectangle 22">
                <a:extLst>
                  <a:ext uri="{FF2B5EF4-FFF2-40B4-BE49-F238E27FC236}">
                    <a16:creationId xmlns:a16="http://schemas.microsoft.com/office/drawing/2014/main" id="{ADBD0305-BF91-4ED4-9685-93D856067CB0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4" name="Donut 110">
                <a:extLst>
                  <a:ext uri="{FF2B5EF4-FFF2-40B4-BE49-F238E27FC236}">
                    <a16:creationId xmlns:a16="http://schemas.microsoft.com/office/drawing/2014/main" id="{6EEF911C-2616-49D1-9F52-608765F9AA1F}"/>
                  </a:ext>
                </a:extLst>
              </p:cNvPr>
              <p:cNvSpPr/>
              <p:nvPr/>
            </p:nvSpPr>
            <p:spPr>
              <a:xfrm>
                <a:off x="2747657" y="1628800"/>
                <a:ext cx="1728194" cy="1728192"/>
              </a:xfrm>
              <a:prstGeom prst="donu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13F226F6-376F-42AD-8121-F39AFCBB5517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194D3DF2-F9DF-4986-A5EC-A2D61AFC129A}"/>
                </a:ext>
              </a:extLst>
            </p:cNvPr>
            <p:cNvGrpSpPr/>
            <p:nvPr/>
          </p:nvGrpSpPr>
          <p:grpSpPr>
            <a:xfrm rot="10800000">
              <a:off x="2752084" y="3326583"/>
              <a:ext cx="1811300" cy="1805580"/>
              <a:chOff x="2447108" y="1645009"/>
              <a:chExt cx="2028744" cy="2022337"/>
            </a:xfrm>
            <a:solidFill>
              <a:srgbClr val="2681AD"/>
            </a:solidFill>
          </p:grpSpPr>
          <p:sp>
            <p:nvSpPr>
              <p:cNvPr id="20" name="Rectangle 19">
                <a:extLst>
                  <a:ext uri="{FF2B5EF4-FFF2-40B4-BE49-F238E27FC236}">
                    <a16:creationId xmlns:a16="http://schemas.microsoft.com/office/drawing/2014/main" id="{054BDCBA-CAE4-475A-938F-BE7E5D819DA7}"/>
                  </a:ext>
                </a:extLst>
              </p:cNvPr>
              <p:cNvSpPr/>
              <p:nvPr/>
            </p:nvSpPr>
            <p:spPr>
              <a:xfrm rot="10800000">
                <a:off x="2447108" y="2933700"/>
                <a:ext cx="1164647" cy="423292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21" name="Donut 107">
                <a:extLst>
                  <a:ext uri="{FF2B5EF4-FFF2-40B4-BE49-F238E27FC236}">
                    <a16:creationId xmlns:a16="http://schemas.microsoft.com/office/drawing/2014/main" id="{9B70D6CC-5BD8-43B3-BCC9-DA59FE5CEF27}"/>
                  </a:ext>
                </a:extLst>
              </p:cNvPr>
              <p:cNvSpPr/>
              <p:nvPr/>
            </p:nvSpPr>
            <p:spPr>
              <a:xfrm>
                <a:off x="2747658" y="1645009"/>
                <a:ext cx="1728194" cy="1728192"/>
              </a:xfrm>
              <a:prstGeom prst="donu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8B95D154-023D-462F-B823-73FB02FEA0A9}"/>
                  </a:ext>
                </a:extLst>
              </p:cNvPr>
              <p:cNvSpPr/>
              <p:nvPr/>
            </p:nvSpPr>
            <p:spPr>
              <a:xfrm rot="16200000">
                <a:off x="2372078" y="2868475"/>
                <a:ext cx="1174451" cy="423292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sp>
        <p:nvSpPr>
          <p:cNvPr id="32" name="TextBox 31">
            <a:extLst>
              <a:ext uri="{FF2B5EF4-FFF2-40B4-BE49-F238E27FC236}">
                <a16:creationId xmlns:a16="http://schemas.microsoft.com/office/drawing/2014/main" id="{5241C704-6238-4BB5-A4E1-BB72D5FAD44C}"/>
              </a:ext>
            </a:extLst>
          </p:cNvPr>
          <p:cNvSpPr txBox="1"/>
          <p:nvPr/>
        </p:nvSpPr>
        <p:spPr>
          <a:xfrm>
            <a:off x="1541616" y="2391689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1"/>
                </a:solidFill>
                <a:cs typeface="Arial" pitchFamily="34" charset="0"/>
              </a:rPr>
              <a:t>S</a:t>
            </a:r>
            <a:endParaRPr lang="ko-KR" altLang="en-US" sz="48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D71151B2-6297-46CF-9157-F1ADF368D79A}"/>
              </a:ext>
            </a:extLst>
          </p:cNvPr>
          <p:cNvSpPr txBox="1"/>
          <p:nvPr/>
        </p:nvSpPr>
        <p:spPr>
          <a:xfrm>
            <a:off x="1542646" y="468741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4"/>
                </a:solidFill>
                <a:cs typeface="Arial" pitchFamily="34" charset="0"/>
              </a:rPr>
              <a:t>W</a:t>
            </a:r>
            <a:endParaRPr lang="ko-KR" altLang="en-US" sz="4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8B45D08-A018-4C56-A3FA-8D37D6BEDB1F}"/>
              </a:ext>
            </a:extLst>
          </p:cNvPr>
          <p:cNvSpPr txBox="1"/>
          <p:nvPr/>
        </p:nvSpPr>
        <p:spPr>
          <a:xfrm>
            <a:off x="3824042" y="4667520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3"/>
                </a:solidFill>
                <a:cs typeface="Arial" pitchFamily="34" charset="0"/>
              </a:rPr>
              <a:t>O</a:t>
            </a:r>
            <a:endParaRPr lang="ko-KR" altLang="en-US" sz="48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851172-98C1-4BCB-AFE0-C88730186830}"/>
              </a:ext>
            </a:extLst>
          </p:cNvPr>
          <p:cNvSpPr txBox="1"/>
          <p:nvPr/>
        </p:nvSpPr>
        <p:spPr>
          <a:xfrm>
            <a:off x="3834322" y="2384614"/>
            <a:ext cx="701526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800" b="1" dirty="0">
                <a:solidFill>
                  <a:schemeClr val="accent2"/>
                </a:solidFill>
                <a:cs typeface="Arial" pitchFamily="34" charset="0"/>
              </a:rPr>
              <a:t>T</a:t>
            </a:r>
            <a:endParaRPr lang="ko-KR" altLang="en-US" sz="48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2EB6FFA-FA54-4D29-833B-68F1727826CC}"/>
              </a:ext>
            </a:extLst>
          </p:cNvPr>
          <p:cNvSpPr txBox="1"/>
          <p:nvPr/>
        </p:nvSpPr>
        <p:spPr>
          <a:xfrm>
            <a:off x="2881969" y="4208997"/>
            <a:ext cx="182802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OPPORTUNITIES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0348ADBE-E6B7-4A74-91C4-854DF0D617EC}"/>
              </a:ext>
            </a:extLst>
          </p:cNvPr>
          <p:cNvSpPr txBox="1"/>
          <p:nvPr/>
        </p:nvSpPr>
        <p:spPr>
          <a:xfrm>
            <a:off x="1766244" y="3387279"/>
            <a:ext cx="146050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STRENGTHS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0326F6C5-8C07-4618-A9FB-44EA46BE5027}"/>
              </a:ext>
            </a:extLst>
          </p:cNvPr>
          <p:cNvSpPr txBox="1"/>
          <p:nvPr/>
        </p:nvSpPr>
        <p:spPr>
          <a:xfrm rot="5400000">
            <a:off x="1940808" y="4328049"/>
            <a:ext cx="13758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b="1" dirty="0">
                <a:solidFill>
                  <a:schemeClr val="bg1"/>
                </a:solidFill>
              </a:rPr>
              <a:t>WEAKNESS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20D75CE-A55E-4036-98D3-0C38AE924787}"/>
              </a:ext>
            </a:extLst>
          </p:cNvPr>
          <p:cNvSpPr txBox="1"/>
          <p:nvPr/>
        </p:nvSpPr>
        <p:spPr>
          <a:xfrm rot="5400000">
            <a:off x="2825338" y="3267962"/>
            <a:ext cx="120762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b="1" dirty="0">
                <a:solidFill>
                  <a:schemeClr val="bg1"/>
                </a:solidFill>
              </a:rPr>
              <a:t>THREATS</a:t>
            </a:r>
            <a:endParaRPr lang="ko-KR" alt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">
            <a:extLst>
              <a:ext uri="{FF2B5EF4-FFF2-40B4-BE49-F238E27FC236}">
                <a16:creationId xmlns:a16="http://schemas.microsoft.com/office/drawing/2014/main" id="{C021F29D-6991-4BEB-B683-A3B2E9AF6C69}"/>
              </a:ext>
            </a:extLst>
          </p:cNvPr>
          <p:cNvGrpSpPr/>
          <p:nvPr/>
        </p:nvGrpSpPr>
        <p:grpSpPr>
          <a:xfrm>
            <a:off x="6712414" y="4861457"/>
            <a:ext cx="851918" cy="1155872"/>
            <a:chOff x="6558587" y="4528171"/>
            <a:chExt cx="851918" cy="115587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6AAD7424-9D3E-4560-A18B-5FE2E2FABAA2}"/>
                </a:ext>
              </a:extLst>
            </p:cNvPr>
            <p:cNvSpPr/>
            <p:nvPr/>
          </p:nvSpPr>
          <p:spPr>
            <a:xfrm>
              <a:off x="6558587" y="5404068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4FE10E63-0370-4394-8DA4-DC350D927AC5}"/>
                </a:ext>
              </a:extLst>
            </p:cNvPr>
            <p:cNvGrpSpPr/>
            <p:nvPr/>
          </p:nvGrpSpPr>
          <p:grpSpPr>
            <a:xfrm>
              <a:off x="6658600" y="4528171"/>
              <a:ext cx="651892" cy="1141361"/>
              <a:chOff x="4682109" y="4663903"/>
              <a:chExt cx="651892" cy="1141361"/>
            </a:xfrm>
          </p:grpSpPr>
          <p:sp>
            <p:nvSpPr>
              <p:cNvPr id="6" name="Oval 5">
                <a:extLst>
                  <a:ext uri="{FF2B5EF4-FFF2-40B4-BE49-F238E27FC236}">
                    <a16:creationId xmlns:a16="http://schemas.microsoft.com/office/drawing/2014/main" id="{21C894EB-9C69-42DE-94B9-A5DCB28A53A8}"/>
                  </a:ext>
                </a:extLst>
              </p:cNvPr>
              <p:cNvSpPr/>
              <p:nvPr/>
            </p:nvSpPr>
            <p:spPr>
              <a:xfrm>
                <a:off x="4682109" y="5538916"/>
                <a:ext cx="651892" cy="252284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  <a:alpha val="0"/>
                </a:schemeClr>
              </a:solidFill>
              <a:ln>
                <a:noFill/>
              </a:ln>
              <a:effectLst>
                <a:softEdge rad="127000"/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7" name="Oval 6">
                <a:extLst>
                  <a:ext uri="{FF2B5EF4-FFF2-40B4-BE49-F238E27FC236}">
                    <a16:creationId xmlns:a16="http://schemas.microsoft.com/office/drawing/2014/main" id="{D461E3D3-D006-432C-A07C-A123B82B4CD0}"/>
                  </a:ext>
                </a:extLst>
              </p:cNvPr>
              <p:cNvSpPr/>
              <p:nvPr/>
            </p:nvSpPr>
            <p:spPr>
              <a:xfrm>
                <a:off x="4709764" y="5219329"/>
                <a:ext cx="585933" cy="58593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1270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  <p:sp>
            <p:nvSpPr>
              <p:cNvPr id="8" name="Oval 7">
                <a:extLst>
                  <a:ext uri="{FF2B5EF4-FFF2-40B4-BE49-F238E27FC236}">
                    <a16:creationId xmlns:a16="http://schemas.microsoft.com/office/drawing/2014/main" id="{42F6EE00-0A67-4B2B-9751-93D05648C539}"/>
                  </a:ext>
                </a:extLst>
              </p:cNvPr>
              <p:cNvSpPr/>
              <p:nvPr/>
            </p:nvSpPr>
            <p:spPr>
              <a:xfrm>
                <a:off x="4732893" y="4663903"/>
                <a:ext cx="539675" cy="539679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scene3d>
                <a:camera prst="isometricOffAxis1Top"/>
                <a:lightRig rig="threePt" dir="t"/>
              </a:scene3d>
              <a:sp3d extrusionH="58420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/>
              </a:p>
            </p:txBody>
          </p:sp>
        </p:grp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DD9B38B0-B700-4532-9F95-779925E8F185}"/>
              </a:ext>
            </a:extLst>
          </p:cNvPr>
          <p:cNvGrpSpPr/>
          <p:nvPr/>
        </p:nvGrpSpPr>
        <p:grpSpPr>
          <a:xfrm>
            <a:off x="7640216" y="4224713"/>
            <a:ext cx="851918" cy="1792616"/>
            <a:chOff x="5445621" y="4014116"/>
            <a:chExt cx="851918" cy="17926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F25F9AD2-7D6A-4A2E-BC8C-42DC4FDB4B8D}"/>
                </a:ext>
              </a:extLst>
            </p:cNvPr>
            <p:cNvSpPr/>
            <p:nvPr/>
          </p:nvSpPr>
          <p:spPr>
            <a:xfrm>
              <a:off x="5445621" y="5526757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EDAEDAD-9DBD-4924-96D7-351AF5276E34}"/>
                </a:ext>
              </a:extLst>
            </p:cNvPr>
            <p:cNvSpPr/>
            <p:nvPr/>
          </p:nvSpPr>
          <p:spPr>
            <a:xfrm>
              <a:off x="5504041" y="5529392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24353AE-D122-4DE3-9636-BD06B18A9DE7}"/>
                </a:ext>
              </a:extLst>
            </p:cNvPr>
            <p:cNvSpPr/>
            <p:nvPr/>
          </p:nvSpPr>
          <p:spPr>
            <a:xfrm>
              <a:off x="5569797" y="5219329"/>
              <a:ext cx="585933" cy="58593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26554B06-EB5C-4726-88C3-70C89A1E314C}"/>
                </a:ext>
              </a:extLst>
            </p:cNvPr>
            <p:cNvSpPr/>
            <p:nvPr/>
          </p:nvSpPr>
          <p:spPr>
            <a:xfrm>
              <a:off x="5592926" y="4014116"/>
              <a:ext cx="539675" cy="539679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576B259-B9B7-4B51-BCA3-5E0541D5374A}"/>
              </a:ext>
            </a:extLst>
          </p:cNvPr>
          <p:cNvGrpSpPr/>
          <p:nvPr/>
        </p:nvGrpSpPr>
        <p:grpSpPr>
          <a:xfrm>
            <a:off x="8568020" y="3606257"/>
            <a:ext cx="851918" cy="2411072"/>
            <a:chOff x="6313909" y="3401667"/>
            <a:chExt cx="851918" cy="2411072"/>
          </a:xfrm>
        </p:grpSpPr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C99B4719-7BAB-493E-B4ED-B6969361C285}"/>
                </a:ext>
              </a:extLst>
            </p:cNvPr>
            <p:cNvSpPr/>
            <p:nvPr/>
          </p:nvSpPr>
          <p:spPr>
            <a:xfrm>
              <a:off x="6313909" y="5532764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8243ED8A-3EEE-4075-9676-E9F7597CD7C5}"/>
                </a:ext>
              </a:extLst>
            </p:cNvPr>
            <p:cNvSpPr/>
            <p:nvPr/>
          </p:nvSpPr>
          <p:spPr>
            <a:xfrm>
              <a:off x="6364074" y="5529391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BCB472B5-B660-4905-9768-A1657060436C}"/>
                </a:ext>
              </a:extLst>
            </p:cNvPr>
            <p:cNvSpPr/>
            <p:nvPr/>
          </p:nvSpPr>
          <p:spPr>
            <a:xfrm>
              <a:off x="6429830" y="5219329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D57596D4-43B3-4E3A-B454-9A3563845C7E}"/>
                </a:ext>
              </a:extLst>
            </p:cNvPr>
            <p:cNvSpPr/>
            <p:nvPr/>
          </p:nvSpPr>
          <p:spPr>
            <a:xfrm>
              <a:off x="6452959" y="3401667"/>
              <a:ext cx="539675" cy="539678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90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68DA1F-B9BA-4253-87E5-2F8E4D0ECE8B}"/>
              </a:ext>
            </a:extLst>
          </p:cNvPr>
          <p:cNvGrpSpPr/>
          <p:nvPr/>
        </p:nvGrpSpPr>
        <p:grpSpPr>
          <a:xfrm>
            <a:off x="9495822" y="3013729"/>
            <a:ext cx="851918" cy="3003601"/>
            <a:chOff x="7182197" y="2797028"/>
            <a:chExt cx="851918" cy="3003601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6A0971D3-3905-4656-8968-20901BBD7126}"/>
                </a:ext>
              </a:extLst>
            </p:cNvPr>
            <p:cNvSpPr/>
            <p:nvPr/>
          </p:nvSpPr>
          <p:spPr>
            <a:xfrm>
              <a:off x="7182197" y="5519721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97ACA953-89F7-4D95-9B69-E59D5FC54E20}"/>
                </a:ext>
              </a:extLst>
            </p:cNvPr>
            <p:cNvSpPr/>
            <p:nvPr/>
          </p:nvSpPr>
          <p:spPr>
            <a:xfrm>
              <a:off x="7224107" y="5524757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03DB4F9B-064E-4AA3-8F9B-E54993D9E458}"/>
                </a:ext>
              </a:extLst>
            </p:cNvPr>
            <p:cNvSpPr/>
            <p:nvPr/>
          </p:nvSpPr>
          <p:spPr>
            <a:xfrm>
              <a:off x="7289863" y="5214695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77D651A9-0F2D-4436-920C-5D7D95E86C9B}"/>
                </a:ext>
              </a:extLst>
            </p:cNvPr>
            <p:cNvSpPr/>
            <p:nvPr/>
          </p:nvSpPr>
          <p:spPr>
            <a:xfrm>
              <a:off x="7312992" y="2797028"/>
              <a:ext cx="539675" cy="53967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2540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8506D1F1-4F87-41B4-AE6D-F6E2ED5324EF}"/>
              </a:ext>
            </a:extLst>
          </p:cNvPr>
          <p:cNvGrpSpPr/>
          <p:nvPr/>
        </p:nvGrpSpPr>
        <p:grpSpPr>
          <a:xfrm>
            <a:off x="10423626" y="2408651"/>
            <a:ext cx="851918" cy="3608679"/>
            <a:chOff x="8050485" y="2196581"/>
            <a:chExt cx="851918" cy="3608679"/>
          </a:xfrm>
        </p:grpSpPr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C8120B0E-1DFA-4E78-8BAB-0C26D035B067}"/>
                </a:ext>
              </a:extLst>
            </p:cNvPr>
            <p:cNvSpPr/>
            <p:nvPr/>
          </p:nvSpPr>
          <p:spPr>
            <a:xfrm>
              <a:off x="8050485" y="5516203"/>
              <a:ext cx="851918" cy="279975"/>
            </a:xfrm>
            <a:prstGeom prst="ellipse">
              <a:avLst/>
            </a:prstGeom>
            <a:solidFill>
              <a:schemeClr val="tx1">
                <a:lumMod val="50000"/>
                <a:lumOff val="50000"/>
              </a:schemeClr>
            </a:solidFill>
            <a:ln>
              <a:noFill/>
            </a:ln>
            <a:effectLst>
              <a:softEdge rad="63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FB3B4AB-0327-4265-A72D-38DA1434E756}"/>
                </a:ext>
              </a:extLst>
            </p:cNvPr>
            <p:cNvSpPr/>
            <p:nvPr/>
          </p:nvSpPr>
          <p:spPr>
            <a:xfrm>
              <a:off x="8084141" y="5529388"/>
              <a:ext cx="724287" cy="226164"/>
            </a:xfrm>
            <a:prstGeom prst="ellipse">
              <a:avLst/>
            </a:pr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DCBADC27-EEDC-47B9-9AE8-687A1DAB7AED}"/>
                </a:ext>
              </a:extLst>
            </p:cNvPr>
            <p:cNvSpPr/>
            <p:nvPr/>
          </p:nvSpPr>
          <p:spPr>
            <a:xfrm>
              <a:off x="8149897" y="5219326"/>
              <a:ext cx="585933" cy="58593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127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024B42-1E2A-472F-90E6-945CD6FC1CA4}"/>
                </a:ext>
              </a:extLst>
            </p:cNvPr>
            <p:cNvSpPr/>
            <p:nvPr/>
          </p:nvSpPr>
          <p:spPr>
            <a:xfrm>
              <a:off x="8173026" y="2196581"/>
              <a:ext cx="539675" cy="539678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/>
              <a:lightRig rig="threePt" dir="t"/>
            </a:scene3d>
            <a:sp3d extrusionH="317500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9" name="TextBox 28">
            <a:extLst>
              <a:ext uri="{FF2B5EF4-FFF2-40B4-BE49-F238E27FC236}">
                <a16:creationId xmlns:a16="http://schemas.microsoft.com/office/drawing/2014/main" id="{941A2A4C-6450-43E3-8508-BB5AEE44EF9C}"/>
              </a:ext>
            </a:extLst>
          </p:cNvPr>
          <p:cNvSpPr txBox="1"/>
          <p:nvPr/>
        </p:nvSpPr>
        <p:spPr>
          <a:xfrm>
            <a:off x="855216" y="2064640"/>
            <a:ext cx="524078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5A8D124-0935-4916-9161-15660A3F6C50}"/>
              </a:ext>
            </a:extLst>
          </p:cNvPr>
          <p:cNvSpPr txBox="1"/>
          <p:nvPr/>
        </p:nvSpPr>
        <p:spPr>
          <a:xfrm>
            <a:off x="855216" y="1748033"/>
            <a:ext cx="52407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FA5B685-262A-4C9B-8D91-63E7F899E982}"/>
              </a:ext>
            </a:extLst>
          </p:cNvPr>
          <p:cNvSpPr/>
          <p:nvPr/>
        </p:nvSpPr>
        <p:spPr>
          <a:xfrm>
            <a:off x="923457" y="3397526"/>
            <a:ext cx="647808" cy="64780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1D5490C7-37E3-4F6D-9499-AA569CC2DC42}"/>
              </a:ext>
            </a:extLst>
          </p:cNvPr>
          <p:cNvSpPr/>
          <p:nvPr/>
        </p:nvSpPr>
        <p:spPr>
          <a:xfrm>
            <a:off x="2028796" y="3397526"/>
            <a:ext cx="647808" cy="6478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154A51B6-5F27-429C-8CF2-103B09B4D827}"/>
              </a:ext>
            </a:extLst>
          </p:cNvPr>
          <p:cNvSpPr/>
          <p:nvPr/>
        </p:nvSpPr>
        <p:spPr>
          <a:xfrm>
            <a:off x="3134135" y="3397526"/>
            <a:ext cx="647808" cy="64780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A4680F47-74C7-4016-B4DA-9F04D29EE40A}"/>
              </a:ext>
            </a:extLst>
          </p:cNvPr>
          <p:cNvSpPr/>
          <p:nvPr/>
        </p:nvSpPr>
        <p:spPr>
          <a:xfrm>
            <a:off x="4239474" y="3397526"/>
            <a:ext cx="647808" cy="64780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943935A7-3A88-49E9-A9AE-F85B25D079C8}"/>
              </a:ext>
            </a:extLst>
          </p:cNvPr>
          <p:cNvSpPr txBox="1"/>
          <p:nvPr/>
        </p:nvSpPr>
        <p:spPr>
          <a:xfrm>
            <a:off x="855216" y="4284297"/>
            <a:ext cx="52407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: Get a modern PowerPoint  Presentation that is beautifully designed. I hope and I believe that this Template will your Time, Money and Reputation. Easy to change colors, photos and Text. Example Text : Get a modern PowerPoint  Presentation that is beautifully designed. 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6" name="그룹 4">
            <a:extLst>
              <a:ext uri="{FF2B5EF4-FFF2-40B4-BE49-F238E27FC236}">
                <a16:creationId xmlns:a16="http://schemas.microsoft.com/office/drawing/2014/main" id="{44FD31A1-1398-4B3E-AAB4-C29DCBB2080B}"/>
              </a:ext>
            </a:extLst>
          </p:cNvPr>
          <p:cNvGrpSpPr/>
          <p:nvPr/>
        </p:nvGrpSpPr>
        <p:grpSpPr>
          <a:xfrm>
            <a:off x="6697106" y="1846120"/>
            <a:ext cx="1457816" cy="1104162"/>
            <a:chOff x="6582401" y="2034947"/>
            <a:chExt cx="1457816" cy="1104162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48920CCA-E888-4F97-9BCF-72939CA992E1}"/>
                </a:ext>
              </a:extLst>
            </p:cNvPr>
            <p:cNvGrpSpPr/>
            <p:nvPr/>
          </p:nvGrpSpPr>
          <p:grpSpPr>
            <a:xfrm>
              <a:off x="6582401" y="2034947"/>
              <a:ext cx="1457816" cy="276999"/>
              <a:chOff x="5119488" y="2096796"/>
              <a:chExt cx="1457816" cy="276999"/>
            </a:xfrm>
          </p:grpSpPr>
          <p:sp>
            <p:nvSpPr>
              <p:cNvPr id="50" name="Rectangle 49">
                <a:extLst>
                  <a:ext uri="{FF2B5EF4-FFF2-40B4-BE49-F238E27FC236}">
                    <a16:creationId xmlns:a16="http://schemas.microsoft.com/office/drawing/2014/main" id="{FF71A3D5-A648-489E-8536-FFCC3D1AE66B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2A940632-82BE-4553-846C-B32BA80E18C7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D0C82A1-322F-437C-BF2E-62D6ADF35C3E}"/>
                </a:ext>
              </a:extLst>
            </p:cNvPr>
            <p:cNvGrpSpPr/>
            <p:nvPr/>
          </p:nvGrpSpPr>
          <p:grpSpPr>
            <a:xfrm>
              <a:off x="6582401" y="2241738"/>
              <a:ext cx="1457816" cy="276999"/>
              <a:chOff x="5119488" y="2096796"/>
              <a:chExt cx="1457816" cy="276999"/>
            </a:xfrm>
          </p:grpSpPr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FD347E5F-3F9A-4437-8AEF-F3C5407B7CBC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70D98B59-9A54-46AF-ACFC-B3FF163EB4B8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26943777-A0F2-4616-AF18-71FC3515A4F1}"/>
                </a:ext>
              </a:extLst>
            </p:cNvPr>
            <p:cNvGrpSpPr/>
            <p:nvPr/>
          </p:nvGrpSpPr>
          <p:grpSpPr>
            <a:xfrm>
              <a:off x="6582401" y="2448529"/>
              <a:ext cx="1457816" cy="276999"/>
              <a:chOff x="5119488" y="2096796"/>
              <a:chExt cx="1457816" cy="276999"/>
            </a:xfrm>
          </p:grpSpPr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DBDE751F-A1E5-41B2-AC5F-E8504B95BB97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19357216-7A26-4CF2-99C0-1E3BA33835E8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A4D98B0D-AF09-427D-B10F-AD0340E41532}"/>
                </a:ext>
              </a:extLst>
            </p:cNvPr>
            <p:cNvGrpSpPr/>
            <p:nvPr/>
          </p:nvGrpSpPr>
          <p:grpSpPr>
            <a:xfrm>
              <a:off x="6582401" y="2655320"/>
              <a:ext cx="1457816" cy="276999"/>
              <a:chOff x="5119488" y="2096796"/>
              <a:chExt cx="1457816" cy="276999"/>
            </a:xfrm>
          </p:grpSpPr>
          <p:sp>
            <p:nvSpPr>
              <p:cNvPr id="44" name="Rectangle 43">
                <a:extLst>
                  <a:ext uri="{FF2B5EF4-FFF2-40B4-BE49-F238E27FC236}">
                    <a16:creationId xmlns:a16="http://schemas.microsoft.com/office/drawing/2014/main" id="{BE862DC4-9650-44F8-97E7-E0BC55253D8F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38BC02A-B948-405F-BF0C-0268D60FB2D4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76902AA-A644-4B56-8650-BDE124A60DC0}"/>
                </a:ext>
              </a:extLst>
            </p:cNvPr>
            <p:cNvGrpSpPr/>
            <p:nvPr/>
          </p:nvGrpSpPr>
          <p:grpSpPr>
            <a:xfrm>
              <a:off x="6582401" y="2862110"/>
              <a:ext cx="1457816" cy="276999"/>
              <a:chOff x="5119488" y="2096796"/>
              <a:chExt cx="1457816" cy="276999"/>
            </a:xfrm>
          </p:grpSpPr>
          <p:sp>
            <p:nvSpPr>
              <p:cNvPr id="42" name="Rectangle 41">
                <a:extLst>
                  <a:ext uri="{FF2B5EF4-FFF2-40B4-BE49-F238E27FC236}">
                    <a16:creationId xmlns:a16="http://schemas.microsoft.com/office/drawing/2014/main" id="{49982056-F80E-4F6B-A9B0-0160255B239E}"/>
                  </a:ext>
                </a:extLst>
              </p:cNvPr>
              <p:cNvSpPr/>
              <p:nvPr/>
            </p:nvSpPr>
            <p:spPr>
              <a:xfrm>
                <a:off x="5119488" y="2167214"/>
                <a:ext cx="180000" cy="18000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40C0F3E9-9A1D-4DDC-9AFA-D521D72C7934}"/>
                  </a:ext>
                </a:extLst>
              </p:cNvPr>
              <p:cNvSpPr txBox="1"/>
              <p:nvPr/>
            </p:nvSpPr>
            <p:spPr>
              <a:xfrm>
                <a:off x="5267955" y="2096796"/>
                <a:ext cx="1309349" cy="276999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 _ Type </a:t>
                </a:r>
                <a:endPara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sp>
        <p:nvSpPr>
          <p:cNvPr id="52" name="Isosceles Triangle 8">
            <a:extLst>
              <a:ext uri="{FF2B5EF4-FFF2-40B4-BE49-F238E27FC236}">
                <a16:creationId xmlns:a16="http://schemas.microsoft.com/office/drawing/2014/main" id="{DB8730FA-F167-404E-B3CE-CC60C9F2AF7D}"/>
              </a:ext>
            </a:extLst>
          </p:cNvPr>
          <p:cNvSpPr/>
          <p:nvPr/>
        </p:nvSpPr>
        <p:spPr>
          <a:xfrm rot="16200000">
            <a:off x="3320926" y="3532582"/>
            <a:ext cx="316790" cy="377697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3" name="Oval 7">
            <a:extLst>
              <a:ext uri="{FF2B5EF4-FFF2-40B4-BE49-F238E27FC236}">
                <a16:creationId xmlns:a16="http://schemas.microsoft.com/office/drawing/2014/main" id="{A9B6B896-3DB2-447E-9BDA-5F20F152DF96}"/>
              </a:ext>
            </a:extLst>
          </p:cNvPr>
          <p:cNvSpPr/>
          <p:nvPr/>
        </p:nvSpPr>
        <p:spPr>
          <a:xfrm>
            <a:off x="4395390" y="3553442"/>
            <a:ext cx="335977" cy="3359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4" name="Rectangle 16">
            <a:extLst>
              <a:ext uri="{FF2B5EF4-FFF2-40B4-BE49-F238E27FC236}">
                <a16:creationId xmlns:a16="http://schemas.microsoft.com/office/drawing/2014/main" id="{15AB5176-6625-46AC-A01B-308A3CA6BC6F}"/>
              </a:ext>
            </a:extLst>
          </p:cNvPr>
          <p:cNvSpPr/>
          <p:nvPr/>
        </p:nvSpPr>
        <p:spPr>
          <a:xfrm>
            <a:off x="2169478" y="3600990"/>
            <a:ext cx="366518" cy="240881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Oval 21">
            <a:extLst>
              <a:ext uri="{FF2B5EF4-FFF2-40B4-BE49-F238E27FC236}">
                <a16:creationId xmlns:a16="http://schemas.microsoft.com/office/drawing/2014/main" id="{ECE23F86-BCCF-4D66-8E44-DE95F3429408}"/>
              </a:ext>
            </a:extLst>
          </p:cNvPr>
          <p:cNvSpPr>
            <a:spLocks noChangeAspect="1"/>
          </p:cNvSpPr>
          <p:nvPr/>
        </p:nvSpPr>
        <p:spPr>
          <a:xfrm>
            <a:off x="1069781" y="3542367"/>
            <a:ext cx="355160" cy="358126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Oval 55">
            <a:extLst>
              <a:ext uri="{FF2B5EF4-FFF2-40B4-BE49-F238E27FC236}">
                <a16:creationId xmlns:a16="http://schemas.microsoft.com/office/drawing/2014/main" id="{43E5BCE4-C6F5-40A0-8D43-08A4A06A5A64}"/>
              </a:ext>
            </a:extLst>
          </p:cNvPr>
          <p:cNvSpPr/>
          <p:nvPr/>
        </p:nvSpPr>
        <p:spPr>
          <a:xfrm>
            <a:off x="5344814" y="3389042"/>
            <a:ext cx="647808" cy="64780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Rectangle 36">
            <a:extLst>
              <a:ext uri="{FF2B5EF4-FFF2-40B4-BE49-F238E27FC236}">
                <a16:creationId xmlns:a16="http://schemas.microsoft.com/office/drawing/2014/main" id="{0AD234CC-3F60-4AB0-93FC-9C02A4AD24D2}"/>
              </a:ext>
            </a:extLst>
          </p:cNvPr>
          <p:cNvSpPr/>
          <p:nvPr/>
        </p:nvSpPr>
        <p:spPr>
          <a:xfrm>
            <a:off x="5513100" y="3580685"/>
            <a:ext cx="336743" cy="281490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1">
            <a:extLst>
              <a:ext uri="{FF2B5EF4-FFF2-40B4-BE49-F238E27FC236}">
                <a16:creationId xmlns:a16="http://schemas.microsoft.com/office/drawing/2014/main" id="{00F08E0F-1D46-40C8-AE31-2C44EB9DDB22}"/>
              </a:ext>
            </a:extLst>
          </p:cNvPr>
          <p:cNvSpPr txBox="1">
            <a:spLocks/>
          </p:cNvSpPr>
          <p:nvPr/>
        </p:nvSpPr>
        <p:spPr>
          <a:xfrm>
            <a:off x="3458782" y="2116605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Get Modern</a:t>
            </a:r>
          </a:p>
        </p:txBody>
      </p:sp>
      <p:sp>
        <p:nvSpPr>
          <p:cNvPr id="3" name="Text Placeholder 12">
            <a:extLst>
              <a:ext uri="{FF2B5EF4-FFF2-40B4-BE49-F238E27FC236}">
                <a16:creationId xmlns:a16="http://schemas.microsoft.com/office/drawing/2014/main" id="{7CACEE0F-3D3F-4D48-B729-CF1F1A977223}"/>
              </a:ext>
            </a:extLst>
          </p:cNvPr>
          <p:cNvSpPr txBox="1">
            <a:spLocks/>
          </p:cNvSpPr>
          <p:nvPr/>
        </p:nvSpPr>
        <p:spPr>
          <a:xfrm>
            <a:off x="2208652" y="1771447"/>
            <a:ext cx="2724615" cy="2880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Portfolio Presentation</a:t>
            </a:r>
          </a:p>
        </p:txBody>
      </p:sp>
      <p:sp>
        <p:nvSpPr>
          <p:cNvPr id="4" name="Text Placeholder 20">
            <a:extLst>
              <a:ext uri="{FF2B5EF4-FFF2-40B4-BE49-F238E27FC236}">
                <a16:creationId xmlns:a16="http://schemas.microsoft.com/office/drawing/2014/main" id="{3201B6A4-37AC-40CB-BDA2-16FB61447AD6}"/>
              </a:ext>
            </a:extLst>
          </p:cNvPr>
          <p:cNvSpPr txBox="1">
            <a:spLocks/>
          </p:cNvSpPr>
          <p:nvPr/>
        </p:nvSpPr>
        <p:spPr>
          <a:xfrm>
            <a:off x="1067750" y="906887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</a:t>
            </a:r>
            <a:r>
              <a:rPr lang="en-US" altLang="ko-KR" dirty="0">
                <a:solidFill>
                  <a:schemeClr val="bg1"/>
                </a:solidFill>
              </a:rPr>
              <a:t>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5" name="Text Placeholder 11">
            <a:extLst>
              <a:ext uri="{FF2B5EF4-FFF2-40B4-BE49-F238E27FC236}">
                <a16:creationId xmlns:a16="http://schemas.microsoft.com/office/drawing/2014/main" id="{B7BE9B1D-2AA0-41F5-BAFD-E797E0567134}"/>
              </a:ext>
            </a:extLst>
          </p:cNvPr>
          <p:cNvSpPr txBox="1">
            <a:spLocks/>
          </p:cNvSpPr>
          <p:nvPr/>
        </p:nvSpPr>
        <p:spPr>
          <a:xfrm>
            <a:off x="649191" y="4605764"/>
            <a:ext cx="1459223" cy="288032"/>
          </a:xfrm>
          <a:prstGeom prst="rect">
            <a:avLst/>
          </a:prstGeom>
          <a:solidFill>
            <a:schemeClr val="accent4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Get Modern</a:t>
            </a:r>
          </a:p>
        </p:txBody>
      </p:sp>
      <p:sp>
        <p:nvSpPr>
          <p:cNvPr id="6" name="Text Placeholder 12">
            <a:extLst>
              <a:ext uri="{FF2B5EF4-FFF2-40B4-BE49-F238E27FC236}">
                <a16:creationId xmlns:a16="http://schemas.microsoft.com/office/drawing/2014/main" id="{ED81371D-4E8D-449B-8CA9-6AA2B73BF9E8}"/>
              </a:ext>
            </a:extLst>
          </p:cNvPr>
          <p:cNvSpPr txBox="1">
            <a:spLocks/>
          </p:cNvSpPr>
          <p:nvPr/>
        </p:nvSpPr>
        <p:spPr>
          <a:xfrm>
            <a:off x="649191" y="4958374"/>
            <a:ext cx="2724615" cy="288032"/>
          </a:xfrm>
          <a:prstGeom prst="rect">
            <a:avLst/>
          </a:prstGeom>
          <a:solidFill>
            <a:schemeClr val="accent3"/>
          </a:solidFill>
        </p:spPr>
        <p:txBody>
          <a:bodyPr lIns="0" rIns="0" anchor="ctr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20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dirty="0"/>
              <a:t>Portfolio Presentation</a:t>
            </a:r>
          </a:p>
        </p:txBody>
      </p:sp>
      <p:sp>
        <p:nvSpPr>
          <p:cNvPr id="7" name="Text Placeholder 20">
            <a:extLst>
              <a:ext uri="{FF2B5EF4-FFF2-40B4-BE49-F238E27FC236}">
                <a16:creationId xmlns:a16="http://schemas.microsoft.com/office/drawing/2014/main" id="{F4CCBAE9-4C92-4970-AA95-D32D239BB220}"/>
              </a:ext>
            </a:extLst>
          </p:cNvPr>
          <p:cNvSpPr txBox="1">
            <a:spLocks/>
          </p:cNvSpPr>
          <p:nvPr/>
        </p:nvSpPr>
        <p:spPr>
          <a:xfrm>
            <a:off x="1220071" y="5303533"/>
            <a:ext cx="3091569" cy="799981"/>
          </a:xfrm>
          <a:prstGeom prst="rect">
            <a:avLst/>
          </a:prstGeom>
        </p:spPr>
        <p:txBody>
          <a:bodyPr lIns="0" anchor="t"/>
          <a:lstStyle>
            <a:lvl1pPr marL="0" indent="0" algn="r" defTabSz="914400" rtl="0" eaLnBrk="1" latinLnBrk="0" hangingPunct="1">
              <a:spcBef>
                <a:spcPct val="20000"/>
              </a:spcBef>
              <a:buFontTx/>
              <a:buNone/>
              <a:defRPr sz="1200" b="0" kern="1200">
                <a:solidFill>
                  <a:schemeClr val="tx1">
                    <a:lumMod val="50000"/>
                    <a:lumOff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altLang="ko-KR" dirty="0">
                <a:solidFill>
                  <a:schemeClr val="bg1"/>
                </a:solidFill>
              </a:rPr>
              <a:t>Get a modern PowerPoint  Presentation that is beautifully designed. </a:t>
            </a:r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4E4038DF-0300-4191-AA56-F66A9999A61A}"/>
              </a:ext>
            </a:extLst>
          </p:cNvPr>
          <p:cNvSpPr txBox="1">
            <a:spLocks/>
          </p:cNvSpPr>
          <p:nvPr/>
        </p:nvSpPr>
        <p:spPr>
          <a:xfrm>
            <a:off x="432896" y="2651176"/>
            <a:ext cx="5353229" cy="1631847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8800" b="1" dirty="0">
                <a:solidFill>
                  <a:schemeClr val="bg1">
                    <a:alpha val="60000"/>
                  </a:schemeClr>
                </a:solidFill>
                <a:latin typeface="+mj-lt"/>
                <a:cs typeface="Arial" pitchFamily="34" charset="0"/>
              </a:rPr>
              <a:t>Portfolio</a:t>
            </a:r>
          </a:p>
        </p:txBody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Pentagon 5">
            <a:extLst>
              <a:ext uri="{FF2B5EF4-FFF2-40B4-BE49-F238E27FC236}">
                <a16:creationId xmlns:a16="http://schemas.microsoft.com/office/drawing/2014/main" id="{FF4DFC46-6768-4675-BFD0-B446770A53EE}"/>
              </a:ext>
            </a:extLst>
          </p:cNvPr>
          <p:cNvSpPr/>
          <p:nvPr/>
        </p:nvSpPr>
        <p:spPr>
          <a:xfrm>
            <a:off x="895352" y="2857226"/>
            <a:ext cx="10447821" cy="2880000"/>
          </a:xfrm>
          <a:prstGeom prst="homePlate">
            <a:avLst>
              <a:gd name="adj" fmla="val 0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4" name="Pentagon 6">
            <a:extLst>
              <a:ext uri="{FF2B5EF4-FFF2-40B4-BE49-F238E27FC236}">
                <a16:creationId xmlns:a16="http://schemas.microsoft.com/office/drawing/2014/main" id="{59E5C5E6-DC82-4547-A392-3C4ACF04E051}"/>
              </a:ext>
            </a:extLst>
          </p:cNvPr>
          <p:cNvSpPr/>
          <p:nvPr/>
        </p:nvSpPr>
        <p:spPr>
          <a:xfrm>
            <a:off x="895351" y="2857226"/>
            <a:ext cx="8688729" cy="2880000"/>
          </a:xfrm>
          <a:prstGeom prst="homePlate">
            <a:avLst>
              <a:gd name="adj" fmla="val 2607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5" name="Pentagon 7">
            <a:extLst>
              <a:ext uri="{FF2B5EF4-FFF2-40B4-BE49-F238E27FC236}">
                <a16:creationId xmlns:a16="http://schemas.microsoft.com/office/drawing/2014/main" id="{C6540443-5346-4BD6-9DB2-49B7F5AC1D80}"/>
              </a:ext>
            </a:extLst>
          </p:cNvPr>
          <p:cNvSpPr/>
          <p:nvPr/>
        </p:nvSpPr>
        <p:spPr>
          <a:xfrm>
            <a:off x="895352" y="2857226"/>
            <a:ext cx="6690015" cy="2880000"/>
          </a:xfrm>
          <a:prstGeom prst="homePlate">
            <a:avLst>
              <a:gd name="adj" fmla="val 2607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6" name="Pentagon 8">
            <a:extLst>
              <a:ext uri="{FF2B5EF4-FFF2-40B4-BE49-F238E27FC236}">
                <a16:creationId xmlns:a16="http://schemas.microsoft.com/office/drawing/2014/main" id="{3AD95094-3498-4294-B89C-0530E2E7807A}"/>
              </a:ext>
            </a:extLst>
          </p:cNvPr>
          <p:cNvSpPr/>
          <p:nvPr/>
        </p:nvSpPr>
        <p:spPr>
          <a:xfrm>
            <a:off x="895352" y="2857226"/>
            <a:ext cx="4691309" cy="2880000"/>
          </a:xfrm>
          <a:prstGeom prst="homePlate">
            <a:avLst>
              <a:gd name="adj" fmla="val 26074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7" name="Pentagon 9">
            <a:extLst>
              <a:ext uri="{FF2B5EF4-FFF2-40B4-BE49-F238E27FC236}">
                <a16:creationId xmlns:a16="http://schemas.microsoft.com/office/drawing/2014/main" id="{B1C2B138-6EBC-41B7-B9D9-87355372E668}"/>
              </a:ext>
            </a:extLst>
          </p:cNvPr>
          <p:cNvSpPr/>
          <p:nvPr/>
        </p:nvSpPr>
        <p:spPr>
          <a:xfrm>
            <a:off x="895351" y="2857226"/>
            <a:ext cx="2693668" cy="2880000"/>
          </a:xfrm>
          <a:prstGeom prst="homePlate">
            <a:avLst>
              <a:gd name="adj" fmla="val 26074"/>
            </a:avLst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248501C-31B0-46CA-BB59-D1AA1922AA32}"/>
              </a:ext>
            </a:extLst>
          </p:cNvPr>
          <p:cNvSpPr/>
          <p:nvPr/>
        </p:nvSpPr>
        <p:spPr>
          <a:xfrm>
            <a:off x="895352" y="285722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39686B-BBEE-4950-8704-DBCD065CFEC5}"/>
              </a:ext>
            </a:extLst>
          </p:cNvPr>
          <p:cNvSpPr txBox="1"/>
          <p:nvPr/>
        </p:nvSpPr>
        <p:spPr>
          <a:xfrm>
            <a:off x="9615764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57B3CC1-5DCB-427A-932E-C056DB2E0B73}"/>
              </a:ext>
            </a:extLst>
          </p:cNvPr>
          <p:cNvSpPr/>
          <p:nvPr/>
        </p:nvSpPr>
        <p:spPr>
          <a:xfrm>
            <a:off x="895352" y="5130896"/>
            <a:ext cx="10444111" cy="606650"/>
          </a:xfrm>
          <a:prstGeom prst="rect">
            <a:avLst/>
          </a:pr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bg1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6425D5B-7C02-49AA-A774-4BB093ACECAC}"/>
              </a:ext>
            </a:extLst>
          </p:cNvPr>
          <p:cNvSpPr txBox="1"/>
          <p:nvPr/>
        </p:nvSpPr>
        <p:spPr>
          <a:xfrm>
            <a:off x="357994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7E99EC5-DBF9-41F0-B20D-F32DBA9A8BCD}"/>
              </a:ext>
            </a:extLst>
          </p:cNvPr>
          <p:cNvSpPr txBox="1"/>
          <p:nvPr/>
        </p:nvSpPr>
        <p:spPr>
          <a:xfrm>
            <a:off x="557601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68D0A60-1E75-45DB-B49A-597FDC171084}"/>
              </a:ext>
            </a:extLst>
          </p:cNvPr>
          <p:cNvSpPr txBox="1"/>
          <p:nvPr/>
        </p:nvSpPr>
        <p:spPr>
          <a:xfrm>
            <a:off x="7572075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BD21A84-2E29-495B-B551-3397C0760721}"/>
              </a:ext>
            </a:extLst>
          </p:cNvPr>
          <p:cNvSpPr txBox="1"/>
          <p:nvPr/>
        </p:nvSpPr>
        <p:spPr>
          <a:xfrm>
            <a:off x="9615764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FFE882D-C9AA-4BF6-8343-E6740CC68B26}"/>
              </a:ext>
            </a:extLst>
          </p:cNvPr>
          <p:cNvSpPr txBox="1"/>
          <p:nvPr/>
        </p:nvSpPr>
        <p:spPr>
          <a:xfrm>
            <a:off x="1412430" y="3701750"/>
            <a:ext cx="1440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1834A9D-82E1-462F-9C41-767E0ACDB6D6}"/>
              </a:ext>
            </a:extLst>
          </p:cNvPr>
          <p:cNvSpPr txBox="1"/>
          <p:nvPr/>
        </p:nvSpPr>
        <p:spPr>
          <a:xfrm>
            <a:off x="557601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04EC410-1B4B-42FF-B7FB-EF1439121389}"/>
              </a:ext>
            </a:extLst>
          </p:cNvPr>
          <p:cNvSpPr txBox="1"/>
          <p:nvPr/>
        </p:nvSpPr>
        <p:spPr>
          <a:xfrm>
            <a:off x="357994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C26061-AB45-4871-856F-1A636D2DBF95}"/>
              </a:ext>
            </a:extLst>
          </p:cNvPr>
          <p:cNvSpPr txBox="1"/>
          <p:nvPr/>
        </p:nvSpPr>
        <p:spPr>
          <a:xfrm>
            <a:off x="1412430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76381D38-27AE-48E1-BD03-8832A83421C9}"/>
              </a:ext>
            </a:extLst>
          </p:cNvPr>
          <p:cNvSpPr txBox="1"/>
          <p:nvPr/>
        </p:nvSpPr>
        <p:spPr>
          <a:xfrm>
            <a:off x="7572075" y="301119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53E9FD8-69C4-4E74-856F-8C438C5AB22F}"/>
              </a:ext>
            </a:extLst>
          </p:cNvPr>
          <p:cNvSpPr txBox="1"/>
          <p:nvPr/>
        </p:nvSpPr>
        <p:spPr>
          <a:xfrm>
            <a:off x="557601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7C7F1E2-0DD1-49DC-B2EB-E13B63A70090}"/>
              </a:ext>
            </a:extLst>
          </p:cNvPr>
          <p:cNvSpPr txBox="1"/>
          <p:nvPr/>
        </p:nvSpPr>
        <p:spPr>
          <a:xfrm>
            <a:off x="357994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DB97646-7392-45CC-A552-49078E00CBD5}"/>
              </a:ext>
            </a:extLst>
          </p:cNvPr>
          <p:cNvSpPr txBox="1"/>
          <p:nvPr/>
        </p:nvSpPr>
        <p:spPr>
          <a:xfrm>
            <a:off x="1412430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A73C774B-AF34-43B4-8569-D09B358C8DC2}"/>
              </a:ext>
            </a:extLst>
          </p:cNvPr>
          <p:cNvSpPr txBox="1"/>
          <p:nvPr/>
        </p:nvSpPr>
        <p:spPr>
          <a:xfrm>
            <a:off x="7572075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C75A0A2C-3763-4D61-987C-91F2DBAB170B}"/>
              </a:ext>
            </a:extLst>
          </p:cNvPr>
          <p:cNvSpPr txBox="1"/>
          <p:nvPr/>
        </p:nvSpPr>
        <p:spPr>
          <a:xfrm>
            <a:off x="9615764" y="5284860"/>
            <a:ext cx="1440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Add Text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3F4BD7AE-0D54-4B1B-9478-089865048B77}"/>
              </a:ext>
            </a:extLst>
          </p:cNvPr>
          <p:cNvGrpSpPr/>
          <p:nvPr/>
        </p:nvGrpSpPr>
        <p:grpSpPr>
          <a:xfrm>
            <a:off x="895352" y="1966521"/>
            <a:ext cx="2857499" cy="856491"/>
            <a:chOff x="-475009" y="1129566"/>
            <a:chExt cx="3507319" cy="856491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F7015936-E863-4E31-969E-563892971493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DDECAE47-DB10-4D95-8704-CD2097D4A21C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30BF1ACE-B328-4929-B3B7-1D73A397C8A1}"/>
              </a:ext>
            </a:extLst>
          </p:cNvPr>
          <p:cNvGrpSpPr/>
          <p:nvPr/>
        </p:nvGrpSpPr>
        <p:grpSpPr>
          <a:xfrm>
            <a:off x="8481964" y="1966521"/>
            <a:ext cx="2857499" cy="856491"/>
            <a:chOff x="-475009" y="1129566"/>
            <a:chExt cx="3507319" cy="856491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5F84FEA8-1A4E-4EBD-9111-DDBFC184431C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8DB6A2-4AB3-4ADE-9DDC-80E42970BFF2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ED482E6-4E11-46B4-81F6-EBCC2D99CA55}"/>
              </a:ext>
            </a:extLst>
          </p:cNvPr>
          <p:cNvGrpSpPr/>
          <p:nvPr/>
        </p:nvGrpSpPr>
        <p:grpSpPr>
          <a:xfrm>
            <a:off x="4688658" y="1966521"/>
            <a:ext cx="2857499" cy="856491"/>
            <a:chOff x="-475009" y="1129566"/>
            <a:chExt cx="3507319" cy="856491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92D3BD31-B926-4F3D-97CC-604A3B8E74FF}"/>
                </a:ext>
              </a:extLst>
            </p:cNvPr>
            <p:cNvSpPr txBox="1"/>
            <p:nvPr/>
          </p:nvSpPr>
          <p:spPr>
            <a:xfrm>
              <a:off x="-475009" y="1129566"/>
              <a:ext cx="3506033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AB2470E9-3BDB-4642-B6EA-C68FA9989433}"/>
                </a:ext>
              </a:extLst>
            </p:cNvPr>
            <p:cNvSpPr txBox="1"/>
            <p:nvPr/>
          </p:nvSpPr>
          <p:spPr>
            <a:xfrm>
              <a:off x="-460976" y="1339726"/>
              <a:ext cx="349328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AF61AEAC-8B4F-49D2-882C-9E439C65FDF1}"/>
              </a:ext>
            </a:extLst>
          </p:cNvPr>
          <p:cNvGrpSpPr/>
          <p:nvPr/>
        </p:nvGrpSpPr>
        <p:grpSpPr>
          <a:xfrm>
            <a:off x="7197984" y="2163349"/>
            <a:ext cx="4117716" cy="3259430"/>
            <a:chOff x="6084168" y="1875695"/>
            <a:chExt cx="2842224" cy="32594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CE95CC05-B8FB-4AFB-98A9-0941F2FBCFDC}"/>
                </a:ext>
              </a:extLst>
            </p:cNvPr>
            <p:cNvSpPr txBox="1"/>
            <p:nvPr/>
          </p:nvSpPr>
          <p:spPr>
            <a:xfrm>
              <a:off x="6085587" y="1875695"/>
              <a:ext cx="2840805" cy="897682"/>
            </a:xfrm>
            <a:prstGeom prst="rect">
              <a:avLst/>
            </a:prstGeom>
            <a:noFill/>
          </p:spPr>
          <p:txBody>
            <a:bodyPr wrap="square" lIns="72000" tIns="0" rIns="36000" bIns="0" rtlCol="0">
              <a:spAutoFit/>
            </a:bodyPr>
            <a:lstStyle/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Power</a:t>
              </a:r>
            </a:p>
            <a:p>
              <a:pPr>
                <a:lnSpc>
                  <a:spcPts val="3500"/>
                </a:lnSpc>
              </a:pPr>
              <a:r>
                <a:rPr lang="en-US" altLang="ko-KR" sz="3200" b="1" dirty="0">
                  <a:solidFill>
                    <a:schemeClr val="accent1"/>
                  </a:solidFill>
                  <a:cs typeface="Arial" pitchFamily="34" charset="0"/>
                </a:rPr>
                <a:t>Presentation</a:t>
              </a:r>
              <a:endParaRPr lang="ko-KR" altLang="en-US" sz="3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CE2CDFB1-F83E-4774-A2C6-127C86E34FDE}"/>
                </a:ext>
              </a:extLst>
            </p:cNvPr>
            <p:cNvGrpSpPr/>
            <p:nvPr/>
          </p:nvGrpSpPr>
          <p:grpSpPr>
            <a:xfrm>
              <a:off x="6084168" y="2895621"/>
              <a:ext cx="2842224" cy="2239504"/>
              <a:chOff x="6084168" y="3048562"/>
              <a:chExt cx="2842224" cy="2239504"/>
            </a:xfrm>
          </p:grpSpPr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E71BBB8-FFBD-4EC5-B182-8714B59BA675}"/>
                  </a:ext>
                </a:extLst>
              </p:cNvPr>
              <p:cNvSpPr txBox="1"/>
              <p:nvPr/>
            </p:nvSpPr>
            <p:spPr>
              <a:xfrm>
                <a:off x="6085587" y="3718406"/>
                <a:ext cx="2836816" cy="1569660"/>
              </a:xfrm>
              <a:prstGeom prst="rect">
                <a:avLst/>
              </a:prstGeom>
              <a:noFill/>
            </p:spPr>
            <p:txBody>
              <a:bodyPr wrap="square" lIns="72000" rIns="108000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Example Text : Get a modern PowerPoint  Presentation that is beautifully designed. I hope and I believe that this Template will your Time, Money and Reputation. </a:t>
                </a:r>
                <a:r>
                  <a:rPr lang="en-US" altLang="ko-KR" sz="1200" dirty="0">
                    <a:solidFill>
                      <a:schemeClr val="tx1">
                        <a:lumMod val="85000"/>
                        <a:lumOff val="15000"/>
                      </a:schemeClr>
                    </a:solidFill>
                    <a:cs typeface="Arial" pitchFamily="34" charset="0"/>
                  </a:rPr>
                  <a:t>Easy to change colors, photos and Text.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You can simply impress your audience and add a unique zing and appeal to your Presentations.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This text can be replaced with your own text. </a:t>
                </a:r>
                <a:r>
                  <a:rPr lang="en-US" altLang="ko-KR" sz="12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ea typeface="FZShuTi" pitchFamily="2" charset="-122"/>
                    <a:cs typeface="Arial" pitchFamily="34" charset="0"/>
                  </a:rPr>
                  <a:t>Get a modern PowerPoint  Presentation that is beautifully designed. </a:t>
                </a:r>
                <a:endPara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A027351-701D-4138-BAF1-9B67E802F7F8}"/>
                  </a:ext>
                </a:extLst>
              </p:cNvPr>
              <p:cNvSpPr txBox="1"/>
              <p:nvPr/>
            </p:nvSpPr>
            <p:spPr>
              <a:xfrm>
                <a:off x="6084168" y="3048562"/>
                <a:ext cx="2842224" cy="553998"/>
              </a:xfrm>
              <a:prstGeom prst="rect">
                <a:avLst/>
              </a:prstGeom>
              <a:noFill/>
            </p:spPr>
            <p:txBody>
              <a:bodyPr wrap="square" lIns="72000" tIns="0" rIns="36000" bIns="0" rtlCol="0">
                <a:spAutoFit/>
              </a:bodyPr>
              <a:lstStyle/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We Create</a:t>
                </a:r>
              </a:p>
              <a:p>
                <a:r>
                  <a:rPr lang="en-US" altLang="ko-KR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Professional Presentation</a:t>
                </a:r>
                <a:endParaRPr lang="ko-KR" altLang="en-US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sp>
        <p:nvSpPr>
          <p:cNvPr id="8" name="Oval 7">
            <a:extLst>
              <a:ext uri="{FF2B5EF4-FFF2-40B4-BE49-F238E27FC236}">
                <a16:creationId xmlns:a16="http://schemas.microsoft.com/office/drawing/2014/main" id="{0D453F63-4EA5-45A0-BE3C-71DA428F166D}"/>
              </a:ext>
            </a:extLst>
          </p:cNvPr>
          <p:cNvSpPr/>
          <p:nvPr/>
        </p:nvSpPr>
        <p:spPr>
          <a:xfrm>
            <a:off x="3408324" y="2044520"/>
            <a:ext cx="1432356" cy="143235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10469E-6936-42D9-A69B-79854C385830}"/>
              </a:ext>
            </a:extLst>
          </p:cNvPr>
          <p:cNvSpPr/>
          <p:nvPr/>
        </p:nvSpPr>
        <p:spPr>
          <a:xfrm>
            <a:off x="2836505" y="3754453"/>
            <a:ext cx="1432356" cy="14323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5CEC885F-687A-49DD-BAF5-2A5FD3947D93}"/>
              </a:ext>
            </a:extLst>
          </p:cNvPr>
          <p:cNvSpPr/>
          <p:nvPr/>
        </p:nvSpPr>
        <p:spPr>
          <a:xfrm>
            <a:off x="1109909" y="4262077"/>
            <a:ext cx="1432356" cy="14323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DE941F0-62BF-4147-A9CB-153518747408}"/>
              </a:ext>
            </a:extLst>
          </p:cNvPr>
          <p:cNvGrpSpPr/>
          <p:nvPr/>
        </p:nvGrpSpPr>
        <p:grpSpPr>
          <a:xfrm>
            <a:off x="2683190" y="5393948"/>
            <a:ext cx="2980997" cy="742062"/>
            <a:chOff x="575693" y="4067336"/>
            <a:chExt cx="2330517" cy="867950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8E33AF-4FAE-4939-9B40-9EB3492C9BF5}"/>
                </a:ext>
              </a:extLst>
            </p:cNvPr>
            <p:cNvSpPr txBox="1"/>
            <p:nvPr/>
          </p:nvSpPr>
          <p:spPr>
            <a:xfrm>
              <a:off x="578400" y="4395301"/>
              <a:ext cx="2318193" cy="53998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E0BCFFA-3B7A-41A5-B496-6CBF4A4BCDD3}"/>
                </a:ext>
              </a:extLst>
            </p:cNvPr>
            <p:cNvSpPr txBox="1"/>
            <p:nvPr/>
          </p:nvSpPr>
          <p:spPr>
            <a:xfrm>
              <a:off x="575693" y="4067336"/>
              <a:ext cx="2330517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DE71A07C-6D7F-4D86-8FFF-3985F7695D7D}"/>
              </a:ext>
            </a:extLst>
          </p:cNvPr>
          <p:cNvGrpSpPr/>
          <p:nvPr/>
        </p:nvGrpSpPr>
        <p:grpSpPr>
          <a:xfrm>
            <a:off x="4634216" y="4070951"/>
            <a:ext cx="2079754" cy="926727"/>
            <a:chOff x="575693" y="4067337"/>
            <a:chExt cx="1625933" cy="1083942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CD79794-4C71-4F5A-BA24-2365723E6A8A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94A01608-9F94-4584-8A55-33D1D8EB1FEF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B315F3D3-A681-4258-B91F-5A44799617B2}"/>
              </a:ext>
            </a:extLst>
          </p:cNvPr>
          <p:cNvGrpSpPr/>
          <p:nvPr/>
        </p:nvGrpSpPr>
        <p:grpSpPr>
          <a:xfrm>
            <a:off x="961094" y="2297339"/>
            <a:ext cx="2079754" cy="926727"/>
            <a:chOff x="575693" y="4067337"/>
            <a:chExt cx="1625933" cy="1083942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A9BBF11-DE0B-47FA-A6D5-6EB2889D408D}"/>
                </a:ext>
              </a:extLst>
            </p:cNvPr>
            <p:cNvSpPr txBox="1"/>
            <p:nvPr/>
          </p:nvSpPr>
          <p:spPr>
            <a:xfrm>
              <a:off x="578400" y="4395301"/>
              <a:ext cx="1617335" cy="75597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06FD420-6D15-4CEA-BB21-E407C8CBCA0A}"/>
                </a:ext>
              </a:extLst>
            </p:cNvPr>
            <p:cNvSpPr txBox="1"/>
            <p:nvPr/>
          </p:nvSpPr>
          <p:spPr>
            <a:xfrm>
              <a:off x="575693" y="4067337"/>
              <a:ext cx="1625933" cy="35999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B17A0840-8D37-48BB-B147-4BC667D63FD4}"/>
              </a:ext>
            </a:extLst>
          </p:cNvPr>
          <p:cNvSpPr txBox="1"/>
          <p:nvPr/>
        </p:nvSpPr>
        <p:spPr>
          <a:xfrm>
            <a:off x="3499920" y="28386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88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67EFD27-9C0D-4AA5-ABD3-9F7F15F7FA15}"/>
              </a:ext>
            </a:extLst>
          </p:cNvPr>
          <p:cNvSpPr txBox="1"/>
          <p:nvPr/>
        </p:nvSpPr>
        <p:spPr>
          <a:xfrm>
            <a:off x="2915804" y="4519274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45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D6F3254-8048-4734-9478-166AB424EC7D}"/>
              </a:ext>
            </a:extLst>
          </p:cNvPr>
          <p:cNvSpPr txBox="1"/>
          <p:nvPr/>
        </p:nvSpPr>
        <p:spPr>
          <a:xfrm>
            <a:off x="1210526" y="5045300"/>
            <a:ext cx="127079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64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%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Freeform 18">
            <a:extLst>
              <a:ext uri="{FF2B5EF4-FFF2-40B4-BE49-F238E27FC236}">
                <a16:creationId xmlns:a16="http://schemas.microsoft.com/office/drawing/2014/main" id="{F2316DBA-AEEF-4CC5-B3CA-0379B52A6E0B}"/>
              </a:ext>
            </a:extLst>
          </p:cNvPr>
          <p:cNvSpPr/>
          <p:nvPr/>
        </p:nvSpPr>
        <p:spPr>
          <a:xfrm>
            <a:off x="3347794" y="4006390"/>
            <a:ext cx="427438" cy="344974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AE5BF4B0-2EC9-43A7-B5B3-8ACB26F8E875}"/>
              </a:ext>
            </a:extLst>
          </p:cNvPr>
          <p:cNvSpPr/>
          <p:nvPr/>
        </p:nvSpPr>
        <p:spPr>
          <a:xfrm>
            <a:off x="3907585" y="2357077"/>
            <a:ext cx="361277" cy="3612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5" name="Rounded Rectangle 25">
            <a:extLst>
              <a:ext uri="{FF2B5EF4-FFF2-40B4-BE49-F238E27FC236}">
                <a16:creationId xmlns:a16="http://schemas.microsoft.com/office/drawing/2014/main" id="{B329712E-E6CF-4F0A-AB40-633690C88FDB}"/>
              </a:ext>
            </a:extLst>
          </p:cNvPr>
          <p:cNvSpPr/>
          <p:nvPr/>
        </p:nvSpPr>
        <p:spPr>
          <a:xfrm>
            <a:off x="1586767" y="4565078"/>
            <a:ext cx="412168" cy="30205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자유형: 도형 36">
            <a:extLst>
              <a:ext uri="{FF2B5EF4-FFF2-40B4-BE49-F238E27FC236}">
                <a16:creationId xmlns:a16="http://schemas.microsoft.com/office/drawing/2014/main" id="{B3868D18-33D0-42D9-A2AB-DC94671614C8}"/>
              </a:ext>
            </a:extLst>
          </p:cNvPr>
          <p:cNvSpPr/>
          <p:nvPr/>
        </p:nvSpPr>
        <p:spPr>
          <a:xfrm rot="20811759">
            <a:off x="-481050" y="2040666"/>
            <a:ext cx="6384745" cy="3657374"/>
          </a:xfrm>
          <a:custGeom>
            <a:avLst/>
            <a:gdLst>
              <a:gd name="connsiteX0" fmla="*/ 6317827 w 6384745"/>
              <a:gd name="connsiteY0" fmla="*/ 0 h 3657374"/>
              <a:gd name="connsiteX1" fmla="*/ 6384745 w 6384745"/>
              <a:gd name="connsiteY1" fmla="*/ 50557 h 3657374"/>
              <a:gd name="connsiteX2" fmla="*/ 5172745 w 6384745"/>
              <a:gd name="connsiteY2" fmla="*/ 300515 h 3657374"/>
              <a:gd name="connsiteX3" fmla="*/ 4059342 w 6384745"/>
              <a:gd name="connsiteY3" fmla="*/ 677474 h 3657374"/>
              <a:gd name="connsiteX4" fmla="*/ 4400636 w 6384745"/>
              <a:gd name="connsiteY4" fmla="*/ 1824535 h 3657374"/>
              <a:gd name="connsiteX5" fmla="*/ 4396495 w 6384745"/>
              <a:gd name="connsiteY5" fmla="*/ 1831995 h 3657374"/>
              <a:gd name="connsiteX6" fmla="*/ 4742295 w 6384745"/>
              <a:gd name="connsiteY6" fmla="*/ 2918976 h 3657374"/>
              <a:gd name="connsiteX7" fmla="*/ 3716324 w 6384745"/>
              <a:gd name="connsiteY7" fmla="*/ 3526559 h 3657374"/>
              <a:gd name="connsiteX8" fmla="*/ 2923941 w 6384745"/>
              <a:gd name="connsiteY8" fmla="*/ 2659002 h 3657374"/>
              <a:gd name="connsiteX9" fmla="*/ 2916014 w 6384745"/>
              <a:gd name="connsiteY9" fmla="*/ 2659337 h 3657374"/>
              <a:gd name="connsiteX10" fmla="*/ 2043420 w 6384745"/>
              <a:gd name="connsiteY10" fmla="*/ 1840309 h 3657374"/>
              <a:gd name="connsiteX11" fmla="*/ 1223054 w 6384745"/>
              <a:gd name="connsiteY11" fmla="*/ 2525483 h 3657374"/>
              <a:gd name="connsiteX12" fmla="*/ 1207635 w 6384745"/>
              <a:gd name="connsiteY12" fmla="*/ 2680585 h 3657374"/>
              <a:gd name="connsiteX13" fmla="*/ 1209576 w 6384745"/>
              <a:gd name="connsiteY13" fmla="*/ 2680522 h 3657374"/>
              <a:gd name="connsiteX14" fmla="*/ 294736 w 6384745"/>
              <a:gd name="connsiteY14" fmla="*/ 3656865 h 3657374"/>
              <a:gd name="connsiteX15" fmla="*/ 12163 w 6384745"/>
              <a:gd name="connsiteY15" fmla="*/ 3623498 h 3657374"/>
              <a:gd name="connsiteX16" fmla="*/ 0 w 6384745"/>
              <a:gd name="connsiteY16" fmla="*/ 3619489 h 3657374"/>
              <a:gd name="connsiteX17" fmla="*/ 20206 w 6384745"/>
              <a:gd name="connsiteY17" fmla="*/ 3532917 h 3657374"/>
              <a:gd name="connsiteX18" fmla="*/ 35754 w 6384745"/>
              <a:gd name="connsiteY18" fmla="*/ 3538041 h 3657374"/>
              <a:gd name="connsiteX19" fmla="*/ 291855 w 6384745"/>
              <a:gd name="connsiteY19" fmla="*/ 3568282 h 3657374"/>
              <a:gd name="connsiteX20" fmla="*/ 1109199 w 6384745"/>
              <a:gd name="connsiteY20" fmla="*/ 2856686 h 3657374"/>
              <a:gd name="connsiteX21" fmla="*/ 1120779 w 6384745"/>
              <a:gd name="connsiteY21" fmla="*/ 2686554 h 3657374"/>
              <a:gd name="connsiteX22" fmla="*/ 1117395 w 6384745"/>
              <a:gd name="connsiteY22" fmla="*/ 2685764 h 3657374"/>
              <a:gd name="connsiteX23" fmla="*/ 1117170 w 6384745"/>
              <a:gd name="connsiteY23" fmla="*/ 2677170 h 3657374"/>
              <a:gd name="connsiteX24" fmla="*/ 1123225 w 6384745"/>
              <a:gd name="connsiteY24" fmla="*/ 2676706 h 3657374"/>
              <a:gd name="connsiteX25" fmla="*/ 2041651 w 6384745"/>
              <a:gd name="connsiteY25" fmla="*/ 1756459 h 3657374"/>
              <a:gd name="connsiteX26" fmla="*/ 2997869 w 6384745"/>
              <a:gd name="connsiteY26" fmla="*/ 2634756 h 3657374"/>
              <a:gd name="connsiteX27" fmla="*/ 3004992 w 6384745"/>
              <a:gd name="connsiteY27" fmla="*/ 2634455 h 3657374"/>
              <a:gd name="connsiteX28" fmla="*/ 3729114 w 6384745"/>
              <a:gd name="connsiteY28" fmla="*/ 3443670 h 3657374"/>
              <a:gd name="connsiteX29" fmla="*/ 4663465 w 6384745"/>
              <a:gd name="connsiteY29" fmla="*/ 2890345 h 3657374"/>
              <a:gd name="connsiteX30" fmla="*/ 4301973 w 6384745"/>
              <a:gd name="connsiteY30" fmla="*/ 1866380 h 3657374"/>
              <a:gd name="connsiteX31" fmla="*/ 4303980 w 6384745"/>
              <a:gd name="connsiteY31" fmla="*/ 1863056 h 3657374"/>
              <a:gd name="connsiteX32" fmla="*/ 3985172 w 6384745"/>
              <a:gd name="connsiteY32" fmla="*/ 638326 h 3657374"/>
              <a:gd name="connsiteX33" fmla="*/ 5061376 w 6384745"/>
              <a:gd name="connsiteY33" fmla="*/ 170051 h 3657374"/>
              <a:gd name="connsiteX34" fmla="*/ 5172781 w 6384745"/>
              <a:gd name="connsiteY34" fmla="*/ 209004 h 3657374"/>
              <a:gd name="connsiteX35" fmla="*/ 5175129 w 6384745"/>
              <a:gd name="connsiteY35" fmla="*/ 205328 h 3657374"/>
              <a:gd name="connsiteX36" fmla="*/ 6317827 w 6384745"/>
              <a:gd name="connsiteY36" fmla="*/ 0 h 36573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6384745" h="3657374">
                <a:moveTo>
                  <a:pt x="6317827" y="0"/>
                </a:moveTo>
                <a:lnTo>
                  <a:pt x="6384745" y="50557"/>
                </a:lnTo>
                <a:cubicBezTo>
                  <a:pt x="6099318" y="428355"/>
                  <a:pt x="5579572" y="532755"/>
                  <a:pt x="5172745" y="300515"/>
                </a:cubicBezTo>
                <a:cubicBezTo>
                  <a:pt x="4762196" y="110361"/>
                  <a:pt x="4272083" y="274413"/>
                  <a:pt x="4059342" y="677474"/>
                </a:cubicBezTo>
                <a:cubicBezTo>
                  <a:pt x="3842129" y="1089008"/>
                  <a:pt x="3993777" y="1598687"/>
                  <a:pt x="4400636" y="1824535"/>
                </a:cubicBezTo>
                <a:lnTo>
                  <a:pt x="4396495" y="1831995"/>
                </a:lnTo>
                <a:cubicBezTo>
                  <a:pt x="4744176" y="2071112"/>
                  <a:pt x="4888120" y="2517468"/>
                  <a:pt x="4742295" y="2918976"/>
                </a:cubicBezTo>
                <a:cubicBezTo>
                  <a:pt x="4589213" y="3340468"/>
                  <a:pt x="4159511" y="3594939"/>
                  <a:pt x="3716324" y="3526559"/>
                </a:cubicBezTo>
                <a:cubicBezTo>
                  <a:pt x="3280119" y="3459256"/>
                  <a:pt x="2950636" y="3097673"/>
                  <a:pt x="2923941" y="2659002"/>
                </a:cubicBezTo>
                <a:lnTo>
                  <a:pt x="2916014" y="2659337"/>
                </a:lnTo>
                <a:cubicBezTo>
                  <a:pt x="2896379" y="2194411"/>
                  <a:pt x="2508655" y="1830489"/>
                  <a:pt x="2043420" y="1840309"/>
                </a:cubicBezTo>
                <a:cubicBezTo>
                  <a:pt x="1636338" y="1848901"/>
                  <a:pt x="1300622" y="2140881"/>
                  <a:pt x="1223054" y="2525483"/>
                </a:cubicBezTo>
                <a:lnTo>
                  <a:pt x="1207635" y="2680585"/>
                </a:lnTo>
                <a:lnTo>
                  <a:pt x="1209576" y="2680522"/>
                </a:lnTo>
                <a:cubicBezTo>
                  <a:pt x="1226560" y="3202758"/>
                  <a:pt x="816972" y="3639882"/>
                  <a:pt x="294736" y="3656865"/>
                </a:cubicBezTo>
                <a:cubicBezTo>
                  <a:pt x="196817" y="3660050"/>
                  <a:pt x="101890" y="3648237"/>
                  <a:pt x="12163" y="3623498"/>
                </a:cubicBezTo>
                <a:lnTo>
                  <a:pt x="0" y="3619489"/>
                </a:lnTo>
                <a:lnTo>
                  <a:pt x="20206" y="3532917"/>
                </a:lnTo>
                <a:lnTo>
                  <a:pt x="35754" y="3538041"/>
                </a:lnTo>
                <a:cubicBezTo>
                  <a:pt x="117075" y="3560463"/>
                  <a:pt x="203109" y="3571168"/>
                  <a:pt x="291855" y="3568282"/>
                </a:cubicBezTo>
                <a:cubicBezTo>
                  <a:pt x="706004" y="3554814"/>
                  <a:pt x="1041986" y="3249809"/>
                  <a:pt x="1109199" y="2856686"/>
                </a:cubicBezTo>
                <a:lnTo>
                  <a:pt x="1120779" y="2686554"/>
                </a:lnTo>
                <a:lnTo>
                  <a:pt x="1117395" y="2685764"/>
                </a:lnTo>
                <a:lnTo>
                  <a:pt x="1117170" y="2677170"/>
                </a:lnTo>
                <a:lnTo>
                  <a:pt x="1123225" y="2676706"/>
                </a:lnTo>
                <a:cubicBezTo>
                  <a:pt x="1132317" y="2174296"/>
                  <a:pt x="1537053" y="1767111"/>
                  <a:pt x="2041651" y="1756459"/>
                </a:cubicBezTo>
                <a:cubicBezTo>
                  <a:pt x="2545448" y="1745826"/>
                  <a:pt x="2966468" y="2134321"/>
                  <a:pt x="2997869" y="2634756"/>
                </a:cubicBezTo>
                <a:lnTo>
                  <a:pt x="3004992" y="2634455"/>
                </a:lnTo>
                <a:cubicBezTo>
                  <a:pt x="3022224" y="3042476"/>
                  <a:pt x="3325505" y="3381396"/>
                  <a:pt x="3729114" y="3443670"/>
                </a:cubicBezTo>
                <a:cubicBezTo>
                  <a:pt x="4132722" y="3505944"/>
                  <a:pt x="4524054" y="3274197"/>
                  <a:pt x="4663465" y="2890345"/>
                </a:cubicBezTo>
                <a:cubicBezTo>
                  <a:pt x="4802877" y="2506492"/>
                  <a:pt x="4651475" y="2077630"/>
                  <a:pt x="4301973" y="1866380"/>
                </a:cubicBezTo>
                <a:lnTo>
                  <a:pt x="4303980" y="1863056"/>
                </a:lnTo>
                <a:cubicBezTo>
                  <a:pt x="3899505" y="1601560"/>
                  <a:pt x="3756996" y="1070628"/>
                  <a:pt x="3985172" y="638326"/>
                </a:cubicBezTo>
                <a:cubicBezTo>
                  <a:pt x="4193869" y="242924"/>
                  <a:pt x="4645658" y="56995"/>
                  <a:pt x="5061376" y="170051"/>
                </a:cubicBezTo>
                <a:cubicBezTo>
                  <a:pt x="5098993" y="180281"/>
                  <a:pt x="5136314" y="192959"/>
                  <a:pt x="5172781" y="209004"/>
                </a:cubicBezTo>
                <a:lnTo>
                  <a:pt x="5175129" y="205328"/>
                </a:lnTo>
                <a:cubicBezTo>
                  <a:pt x="5551266" y="445470"/>
                  <a:pt x="6048820" y="356066"/>
                  <a:pt x="631782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 sz="27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C0DDC92-3B56-43EC-9EA4-B66DB23B326B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044FA0A5-3F2F-41BC-A86B-1E7EBE846121}"/>
              </a:ext>
            </a:extLst>
          </p:cNvPr>
          <p:cNvSpPr/>
          <p:nvPr/>
        </p:nvSpPr>
        <p:spPr>
          <a:xfrm>
            <a:off x="8445500" y="-8359"/>
            <a:ext cx="3746500" cy="6866359"/>
          </a:xfrm>
          <a:prstGeom prst="rect">
            <a:avLst/>
          </a:prstGeom>
          <a:gradFill flip="none" rotWithShape="1">
            <a:gsLst>
              <a:gs pos="0">
                <a:schemeClr val="accent1">
                  <a:alpha val="70000"/>
                </a:schemeClr>
              </a:gs>
              <a:gs pos="100000">
                <a:schemeClr val="accent2">
                  <a:alpha val="70000"/>
                </a:schemeClr>
              </a:gs>
            </a:gsLst>
            <a:lin ang="135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677972" y="4434539"/>
            <a:ext cx="307921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73486" y="571036"/>
            <a:ext cx="341419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Simple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Portfolio</a:t>
            </a:r>
          </a:p>
          <a:p>
            <a:r>
              <a:rPr lang="en-US" altLang="ko-KR" sz="3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cs typeface="Arial" pitchFamily="34" charset="0"/>
              </a:rPr>
              <a:t>Presentation </a:t>
            </a:r>
            <a:r>
              <a:rPr lang="en-US" altLang="ko-KR" sz="3200" b="1" dirty="0">
                <a:solidFill>
                  <a:schemeClr val="accent2"/>
                </a:solidFill>
                <a:latin typeface="+mj-lt"/>
                <a:cs typeface="Arial" pitchFamily="34" charset="0"/>
              </a:rPr>
              <a:t>Designed</a:t>
            </a:r>
          </a:p>
        </p:txBody>
      </p:sp>
      <p:sp>
        <p:nvSpPr>
          <p:cNvPr id="15" name="Text Placeholder 14"/>
          <p:cNvSpPr txBox="1">
            <a:spLocks/>
          </p:cNvSpPr>
          <p:nvPr/>
        </p:nvSpPr>
        <p:spPr>
          <a:xfrm>
            <a:off x="8832304" y="1232756"/>
            <a:ext cx="3059488" cy="28803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US" sz="2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9322902" y="3880541"/>
            <a:ext cx="2384907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ea typeface="HY견명조" pitchFamily="18" charset="-127"/>
                <a:cs typeface="Arial" pitchFamily="34" charset="0"/>
              </a:rPr>
              <a:t>I hope and I believe that this Template will your Time, Money and Reputation.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77972" y="3258603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6BF6BD9-A471-4225-909E-565BDADFC20D}"/>
              </a:ext>
            </a:extLst>
          </p:cNvPr>
          <p:cNvSpPr txBox="1"/>
          <p:nvPr/>
        </p:nvSpPr>
        <p:spPr>
          <a:xfrm>
            <a:off x="8845824" y="571036"/>
            <a:ext cx="2861985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4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r>
              <a:rPr lang="en-US" altLang="ko-KR" sz="4000" b="1" dirty="0">
                <a:solidFill>
                  <a:schemeClr val="bg1"/>
                </a:solidFill>
                <a:cs typeface="Arial" pitchFamily="34" charset="0"/>
              </a:rPr>
              <a:t>LIDE</a:t>
            </a:r>
            <a:endParaRPr lang="ko-KR" altLang="en-US" sz="4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99936FF-5F48-451D-A5E8-F2B65F060F93}"/>
              </a:ext>
            </a:extLst>
          </p:cNvPr>
          <p:cNvSpPr txBox="1"/>
          <p:nvPr/>
        </p:nvSpPr>
        <p:spPr>
          <a:xfrm>
            <a:off x="8832305" y="2673828"/>
            <a:ext cx="286198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3400CA3-736E-4CA9-B4D1-14D69E33D70A}"/>
              </a:ext>
            </a:extLst>
          </p:cNvPr>
          <p:cNvSpPr txBox="1"/>
          <p:nvPr/>
        </p:nvSpPr>
        <p:spPr>
          <a:xfrm>
            <a:off x="8832304" y="1842831"/>
            <a:ext cx="2861985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DOLOR SIT AMET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50990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평행 사변형 58">
            <a:extLst>
              <a:ext uri="{FF2B5EF4-FFF2-40B4-BE49-F238E27FC236}">
                <a16:creationId xmlns:a16="http://schemas.microsoft.com/office/drawing/2014/main" id="{976F4F4B-B1E2-4AEE-BEC0-ED7989957A99}"/>
              </a:ext>
            </a:extLst>
          </p:cNvPr>
          <p:cNvSpPr/>
          <p:nvPr/>
        </p:nvSpPr>
        <p:spPr>
          <a:xfrm flipH="1">
            <a:off x="1766957" y="4162722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1209F085-9243-45E8-BBF4-87E22241D9A9}"/>
              </a:ext>
            </a:extLst>
          </p:cNvPr>
          <p:cNvSpPr/>
          <p:nvPr/>
        </p:nvSpPr>
        <p:spPr>
          <a:xfrm rot="1680000">
            <a:off x="1433024" y="3730168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평행 사변형 56">
            <a:extLst>
              <a:ext uri="{FF2B5EF4-FFF2-40B4-BE49-F238E27FC236}">
                <a16:creationId xmlns:a16="http://schemas.microsoft.com/office/drawing/2014/main" id="{7F6DCA56-C0B4-4CA4-8C69-24BCF356F7F5}"/>
              </a:ext>
            </a:extLst>
          </p:cNvPr>
          <p:cNvSpPr/>
          <p:nvPr/>
        </p:nvSpPr>
        <p:spPr>
          <a:xfrm flipH="1">
            <a:off x="5722743" y="3667874"/>
            <a:ext cx="2470289" cy="1284169"/>
          </a:xfrm>
          <a:prstGeom prst="parallelogram">
            <a:avLst>
              <a:gd name="adj" fmla="val 88340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평행 사변형 57">
            <a:extLst>
              <a:ext uri="{FF2B5EF4-FFF2-40B4-BE49-F238E27FC236}">
                <a16:creationId xmlns:a16="http://schemas.microsoft.com/office/drawing/2014/main" id="{3C3E146F-2071-48F0-8BB7-D93E63D18638}"/>
              </a:ext>
            </a:extLst>
          </p:cNvPr>
          <p:cNvSpPr/>
          <p:nvPr/>
        </p:nvSpPr>
        <p:spPr>
          <a:xfrm flipH="1">
            <a:off x="7665690" y="3421941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4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평행 사변형 53">
            <a:extLst>
              <a:ext uri="{FF2B5EF4-FFF2-40B4-BE49-F238E27FC236}">
                <a16:creationId xmlns:a16="http://schemas.microsoft.com/office/drawing/2014/main" id="{DB76D819-4F75-4952-91CE-9CC17D0559BE}"/>
              </a:ext>
            </a:extLst>
          </p:cNvPr>
          <p:cNvSpPr/>
          <p:nvPr/>
        </p:nvSpPr>
        <p:spPr>
          <a:xfrm flipH="1">
            <a:off x="3741580" y="3925899"/>
            <a:ext cx="2470289" cy="1293389"/>
          </a:xfrm>
          <a:prstGeom prst="parallelogram">
            <a:avLst>
              <a:gd name="adj" fmla="val 88340"/>
            </a:avLst>
          </a:prstGeom>
          <a:solidFill>
            <a:schemeClr val="accent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9D6D4294-C36A-4D6C-B059-7366755BD3C2}"/>
              </a:ext>
            </a:extLst>
          </p:cNvPr>
          <p:cNvSpPr/>
          <p:nvPr/>
        </p:nvSpPr>
        <p:spPr>
          <a:xfrm rot="1680000">
            <a:off x="7347905" y="299058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E704E8C5-E314-475B-870B-980CCD9516E1}"/>
              </a:ext>
            </a:extLst>
          </p:cNvPr>
          <p:cNvSpPr/>
          <p:nvPr/>
        </p:nvSpPr>
        <p:spPr>
          <a:xfrm rot="1680000">
            <a:off x="5377286" y="3252114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E6069921-E43A-413E-8BA4-30C443A5CAFE}"/>
              </a:ext>
            </a:extLst>
          </p:cNvPr>
          <p:cNvSpPr/>
          <p:nvPr/>
        </p:nvSpPr>
        <p:spPr>
          <a:xfrm rot="1680000">
            <a:off x="3406666" y="3503326"/>
            <a:ext cx="1170304" cy="2384750"/>
          </a:xfrm>
          <a:custGeom>
            <a:avLst/>
            <a:gdLst/>
            <a:ahLst/>
            <a:cxnLst/>
            <a:rect l="l" t="t" r="r" b="b"/>
            <a:pathLst>
              <a:path w="792088" h="1981907">
                <a:moveTo>
                  <a:pt x="792088" y="0"/>
                </a:moveTo>
                <a:lnTo>
                  <a:pt x="792088" y="1461282"/>
                </a:lnTo>
                <a:lnTo>
                  <a:pt x="0" y="1981907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1" name="Rectangle 2">
            <a:extLst>
              <a:ext uri="{FF2B5EF4-FFF2-40B4-BE49-F238E27FC236}">
                <a16:creationId xmlns:a16="http://schemas.microsoft.com/office/drawing/2014/main" id="{78D48719-9679-4C48-B5AE-39EEF501E115}"/>
              </a:ext>
            </a:extLst>
          </p:cNvPr>
          <p:cNvSpPr/>
          <p:nvPr/>
        </p:nvSpPr>
        <p:spPr>
          <a:xfrm rot="1680000">
            <a:off x="9390441" y="2256961"/>
            <a:ext cx="1170304" cy="2907511"/>
          </a:xfrm>
          <a:custGeom>
            <a:avLst/>
            <a:gdLst/>
            <a:ahLst/>
            <a:cxnLst/>
            <a:rect l="l" t="t" r="r" b="b"/>
            <a:pathLst>
              <a:path w="792088" h="2416361">
                <a:moveTo>
                  <a:pt x="792088" y="0"/>
                </a:moveTo>
                <a:lnTo>
                  <a:pt x="792088" y="1895736"/>
                </a:lnTo>
                <a:lnTo>
                  <a:pt x="0" y="2416361"/>
                </a:lnTo>
                <a:lnTo>
                  <a:pt x="0" y="52062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1A10051-9C93-40E5-9842-C09112B2006C}"/>
              </a:ext>
            </a:extLst>
          </p:cNvPr>
          <p:cNvGrpSpPr/>
          <p:nvPr/>
        </p:nvGrpSpPr>
        <p:grpSpPr>
          <a:xfrm>
            <a:off x="1794530" y="2818777"/>
            <a:ext cx="1416451" cy="1261884"/>
            <a:chOff x="1750134" y="2545935"/>
            <a:chExt cx="1038452" cy="1261884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300BD3DB-04EF-41C7-8F74-B742014899F3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D355377-779A-43B0-BD00-2180C7C25F79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F3A0A8EE-1502-415D-97F8-5C889AFDF9A1}"/>
              </a:ext>
            </a:extLst>
          </p:cNvPr>
          <p:cNvGrpSpPr/>
          <p:nvPr/>
        </p:nvGrpSpPr>
        <p:grpSpPr>
          <a:xfrm>
            <a:off x="3758897" y="2564010"/>
            <a:ext cx="1416451" cy="1261884"/>
            <a:chOff x="1750134" y="2545935"/>
            <a:chExt cx="1038452" cy="1261884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A73BB721-6766-4411-81E6-EDB0C1DCEBA9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031CCDE6-8027-4773-A2E1-22898B22D697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124BEBE7-AFE2-4EBF-8D13-642C64E48DB2}"/>
              </a:ext>
            </a:extLst>
          </p:cNvPr>
          <p:cNvGrpSpPr/>
          <p:nvPr/>
        </p:nvGrpSpPr>
        <p:grpSpPr>
          <a:xfrm>
            <a:off x="5723264" y="2309242"/>
            <a:ext cx="1416451" cy="1261884"/>
            <a:chOff x="1750134" y="2545935"/>
            <a:chExt cx="1038452" cy="1261884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01D8EA5-98C8-4533-9505-55A1976F65A0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E551231-A2D6-498B-8D55-7F0DCEBA90CF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81E1FDE1-1846-406B-840E-30824703CCAA}"/>
              </a:ext>
            </a:extLst>
          </p:cNvPr>
          <p:cNvGrpSpPr/>
          <p:nvPr/>
        </p:nvGrpSpPr>
        <p:grpSpPr>
          <a:xfrm>
            <a:off x="7687632" y="2054474"/>
            <a:ext cx="1416451" cy="1261884"/>
            <a:chOff x="1750134" y="2545935"/>
            <a:chExt cx="1038452" cy="1261884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11B70263-B7E1-4B6A-87CF-AEC75F5CCA53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1F76804-4D7D-4E83-9751-5A1F724F816A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B61A7217-B8C8-4E41-991C-83B5CFF25CB2}"/>
              </a:ext>
            </a:extLst>
          </p:cNvPr>
          <p:cNvGrpSpPr/>
          <p:nvPr/>
        </p:nvGrpSpPr>
        <p:grpSpPr>
          <a:xfrm>
            <a:off x="9705768" y="1536118"/>
            <a:ext cx="1900719" cy="1077218"/>
            <a:chOff x="1750134" y="2545935"/>
            <a:chExt cx="1038452" cy="107721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0FFACAB7-CA53-4C2B-A0AA-ED979D1DAEA1}"/>
                </a:ext>
              </a:extLst>
            </p:cNvPr>
            <p:cNvSpPr txBox="1"/>
            <p:nvPr/>
          </p:nvSpPr>
          <p:spPr>
            <a:xfrm>
              <a:off x="1770154" y="2792156"/>
              <a:ext cx="101843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 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1A1E1D4F-BD8E-4168-9A42-36F329581C13}"/>
                </a:ext>
              </a:extLst>
            </p:cNvPr>
            <p:cNvSpPr txBox="1"/>
            <p:nvPr/>
          </p:nvSpPr>
          <p:spPr>
            <a:xfrm>
              <a:off x="1750134" y="2545935"/>
              <a:ext cx="102384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accent5"/>
                  </a:solidFill>
                  <a:cs typeface="Arial" pitchFamily="34" charset="0"/>
                </a:rPr>
                <a:t>Contents</a:t>
              </a:r>
              <a:endParaRPr lang="ko-KR" altLang="en-US" sz="1200" b="1" dirty="0">
                <a:solidFill>
                  <a:schemeClr val="accent5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C1795062-FC5E-4C38-A182-4FBFAE1CCB2F}"/>
              </a:ext>
            </a:extLst>
          </p:cNvPr>
          <p:cNvGrpSpPr/>
          <p:nvPr/>
        </p:nvGrpSpPr>
        <p:grpSpPr>
          <a:xfrm>
            <a:off x="1966587" y="5785357"/>
            <a:ext cx="1366923" cy="316535"/>
            <a:chOff x="2278780" y="5298024"/>
            <a:chExt cx="1366923" cy="316535"/>
          </a:xfrm>
        </p:grpSpPr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081BCA52-E7A0-4C99-B4B2-6F66CCBFCD22}"/>
                </a:ext>
              </a:extLst>
            </p:cNvPr>
            <p:cNvSpPr/>
            <p:nvPr/>
          </p:nvSpPr>
          <p:spPr>
            <a:xfrm>
              <a:off x="2278780" y="5298024"/>
              <a:ext cx="316535" cy="316535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7AA8DC13-A2C1-489E-820A-F13B36417BB9}"/>
                </a:ext>
              </a:extLst>
            </p:cNvPr>
            <p:cNvSpPr txBox="1"/>
            <p:nvPr/>
          </p:nvSpPr>
          <p:spPr>
            <a:xfrm>
              <a:off x="2615389" y="5302403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24C0563-C92C-4ACF-894E-1A581438ACC2}"/>
              </a:ext>
            </a:extLst>
          </p:cNvPr>
          <p:cNvGrpSpPr/>
          <p:nvPr/>
        </p:nvGrpSpPr>
        <p:grpSpPr>
          <a:xfrm>
            <a:off x="3931647" y="5541371"/>
            <a:ext cx="1366923" cy="316592"/>
            <a:chOff x="2278780" y="5297995"/>
            <a:chExt cx="1366923" cy="316592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2128D459-D7AB-4C55-9491-A2C202840EA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771E15D5-6BF0-4FA6-AD57-5BC54243335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328055FF-A0CA-44C0-8DB9-952385CABC07}"/>
              </a:ext>
            </a:extLst>
          </p:cNvPr>
          <p:cNvGrpSpPr/>
          <p:nvPr/>
        </p:nvGrpSpPr>
        <p:grpSpPr>
          <a:xfrm>
            <a:off x="5896707" y="5297387"/>
            <a:ext cx="1366923" cy="316592"/>
            <a:chOff x="2278780" y="5297995"/>
            <a:chExt cx="1366923" cy="316592"/>
          </a:xfrm>
        </p:grpSpPr>
        <p:sp>
          <p:nvSpPr>
            <p:cNvPr id="34" name="Oval 33">
              <a:extLst>
                <a:ext uri="{FF2B5EF4-FFF2-40B4-BE49-F238E27FC236}">
                  <a16:creationId xmlns:a16="http://schemas.microsoft.com/office/drawing/2014/main" id="{196545AA-9C50-4487-8E73-D396E5B26E07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B1F68D-4386-4745-BDA0-4E9313C49585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6B5578D7-3172-44E5-B619-B01BD2C2D09C}"/>
              </a:ext>
            </a:extLst>
          </p:cNvPr>
          <p:cNvGrpSpPr/>
          <p:nvPr/>
        </p:nvGrpSpPr>
        <p:grpSpPr>
          <a:xfrm>
            <a:off x="7861767" y="5053403"/>
            <a:ext cx="1366923" cy="316592"/>
            <a:chOff x="2278780" y="5297995"/>
            <a:chExt cx="1366923" cy="316592"/>
          </a:xfrm>
        </p:grpSpPr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7235875B-3D17-411B-AA63-5A5CC1527A55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417D545-0931-4922-AC63-2B35138537BC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45A47AAF-0368-4984-AE85-E7C144B2FBF1}"/>
              </a:ext>
            </a:extLst>
          </p:cNvPr>
          <p:cNvGrpSpPr/>
          <p:nvPr/>
        </p:nvGrpSpPr>
        <p:grpSpPr>
          <a:xfrm>
            <a:off x="9826826" y="4809419"/>
            <a:ext cx="1366923" cy="316592"/>
            <a:chOff x="2278780" y="5297995"/>
            <a:chExt cx="1366923" cy="316592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2A69AE27-C7A9-4943-B014-69647186064F}"/>
                </a:ext>
              </a:extLst>
            </p:cNvPr>
            <p:cNvSpPr/>
            <p:nvPr/>
          </p:nvSpPr>
          <p:spPr>
            <a:xfrm>
              <a:off x="2278780" y="5297995"/>
              <a:ext cx="316535" cy="31653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27A1E200-F8B2-429C-8572-ACFFAFA505E6}"/>
                </a:ext>
              </a:extLst>
            </p:cNvPr>
            <p:cNvSpPr txBox="1"/>
            <p:nvPr/>
          </p:nvSpPr>
          <p:spPr>
            <a:xfrm>
              <a:off x="2615389" y="5306810"/>
              <a:ext cx="1030314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Text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2" name="Rectangle 7">
            <a:extLst>
              <a:ext uri="{FF2B5EF4-FFF2-40B4-BE49-F238E27FC236}">
                <a16:creationId xmlns:a16="http://schemas.microsoft.com/office/drawing/2014/main" id="{56307186-9643-4C2E-9AB9-C3ECC6D34DC4}"/>
              </a:ext>
            </a:extLst>
          </p:cNvPr>
          <p:cNvSpPr/>
          <p:nvPr/>
        </p:nvSpPr>
        <p:spPr>
          <a:xfrm>
            <a:off x="1843005" y="4761523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3" name="Rounded Rectangle 10">
            <a:extLst>
              <a:ext uri="{FF2B5EF4-FFF2-40B4-BE49-F238E27FC236}">
                <a16:creationId xmlns:a16="http://schemas.microsoft.com/office/drawing/2014/main" id="{05DADB62-25E0-47CC-B2F1-20BA2AF326AC}"/>
              </a:ext>
            </a:extLst>
          </p:cNvPr>
          <p:cNvSpPr/>
          <p:nvPr/>
        </p:nvSpPr>
        <p:spPr>
          <a:xfrm>
            <a:off x="3806435" y="4508193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4" name="Rounded Rectangle 5">
            <a:extLst>
              <a:ext uri="{FF2B5EF4-FFF2-40B4-BE49-F238E27FC236}">
                <a16:creationId xmlns:a16="http://schemas.microsoft.com/office/drawing/2014/main" id="{40955769-3DD0-4B62-A604-C98AFFD466D3}"/>
              </a:ext>
            </a:extLst>
          </p:cNvPr>
          <p:cNvSpPr/>
          <p:nvPr/>
        </p:nvSpPr>
        <p:spPr>
          <a:xfrm flipH="1">
            <a:off x="5701986" y="426810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5" name="Round Same Side Corner Rectangle 11">
            <a:extLst>
              <a:ext uri="{FF2B5EF4-FFF2-40B4-BE49-F238E27FC236}">
                <a16:creationId xmlns:a16="http://schemas.microsoft.com/office/drawing/2014/main" id="{E1366D53-E6C8-4690-B92A-CC2ADB4D4876}"/>
              </a:ext>
            </a:extLst>
          </p:cNvPr>
          <p:cNvSpPr>
            <a:spLocks noChangeAspect="1"/>
          </p:cNvSpPr>
          <p:nvPr/>
        </p:nvSpPr>
        <p:spPr>
          <a:xfrm rot="9900000">
            <a:off x="7735057" y="4014798"/>
            <a:ext cx="396000" cy="336326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6" name="Block Arc 10">
            <a:extLst>
              <a:ext uri="{FF2B5EF4-FFF2-40B4-BE49-F238E27FC236}">
                <a16:creationId xmlns:a16="http://schemas.microsoft.com/office/drawing/2014/main" id="{BB9E398B-46C2-4B2E-BAC0-AC49566E6720}"/>
              </a:ext>
            </a:extLst>
          </p:cNvPr>
          <p:cNvSpPr/>
          <p:nvPr/>
        </p:nvSpPr>
        <p:spPr>
          <a:xfrm>
            <a:off x="9765626" y="3564576"/>
            <a:ext cx="431509" cy="292281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A885D89C-2958-4CEA-8556-6FBC26CDE8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3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114">
            <a:extLst>
              <a:ext uri="{FF2B5EF4-FFF2-40B4-BE49-F238E27FC236}">
                <a16:creationId xmlns:a16="http://schemas.microsoft.com/office/drawing/2014/main" id="{21C8D840-7CF9-48EB-9CFD-1A4C2D6A86A3}"/>
              </a:ext>
            </a:extLst>
          </p:cNvPr>
          <p:cNvGrpSpPr/>
          <p:nvPr/>
        </p:nvGrpSpPr>
        <p:grpSpPr>
          <a:xfrm>
            <a:off x="9165456" y="4368513"/>
            <a:ext cx="1931719" cy="135371"/>
            <a:chOff x="8367597" y="4296953"/>
            <a:chExt cx="1931719" cy="135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84BB73C7-3E12-45A5-B978-C39A854EF35D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0A24B70-4178-4BF0-B66F-B2FC79D410E8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E4B098DC-94D2-4800-A341-ED0A4795D225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21AEF5C6-3CB8-4131-A36E-9A6F41751221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0301F365-2543-4270-BCC9-F67687BC32E3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E98E9AE-9330-4261-9CE1-FD12489F8DEB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C514C2C7-94ED-4CF2-A903-1624A0A547FE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814BBC2-B056-4409-A6ED-134B43E1271D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5E509D5B-205E-4A1C-98B6-E629684FC53E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B391DDBC-64EE-4805-BDDD-301442502637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226">
            <a:extLst>
              <a:ext uri="{FF2B5EF4-FFF2-40B4-BE49-F238E27FC236}">
                <a16:creationId xmlns:a16="http://schemas.microsoft.com/office/drawing/2014/main" id="{0FB3B5A2-5FA0-426A-82DA-012077A9BB36}"/>
              </a:ext>
            </a:extLst>
          </p:cNvPr>
          <p:cNvGrpSpPr/>
          <p:nvPr/>
        </p:nvGrpSpPr>
        <p:grpSpPr>
          <a:xfrm>
            <a:off x="9165456" y="4163996"/>
            <a:ext cx="1931719" cy="135371"/>
            <a:chOff x="8367597" y="4092436"/>
            <a:chExt cx="1931719" cy="135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937FD080-CDB6-48E1-8B98-35CBC31E1C78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CD130F07-9F70-4A89-8557-93ED98FA8D34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8FEE6A4F-FBB1-4DDF-B3D0-1D7318AB4BD9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4D4F1D50-712B-40BE-B07C-234E3724E09C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DF130B9-A88F-4C9A-AD06-FF5519BC5F6F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E7DE3096-521A-4A80-984B-B08DA9DAFBE0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657ED89A-8A3A-4F43-8BE7-4A3860F9994B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F97BDFB4-1709-481C-B847-9852E82BE0C4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EC110B4D-4B8C-465E-A032-5BE11F7F1B67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27473C63-F7D2-434D-B4FC-BCE179866EE2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그룹 338">
            <a:extLst>
              <a:ext uri="{FF2B5EF4-FFF2-40B4-BE49-F238E27FC236}">
                <a16:creationId xmlns:a16="http://schemas.microsoft.com/office/drawing/2014/main" id="{E15212A4-BC1C-48C6-BC6A-A3F003F070BE}"/>
              </a:ext>
            </a:extLst>
          </p:cNvPr>
          <p:cNvGrpSpPr/>
          <p:nvPr/>
        </p:nvGrpSpPr>
        <p:grpSpPr>
          <a:xfrm>
            <a:off x="9165456" y="3959477"/>
            <a:ext cx="1931719" cy="135371"/>
            <a:chOff x="8367597" y="3887917"/>
            <a:chExt cx="1931719" cy="13537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9916F54-6E2B-4BA5-9758-1C9304AAECE4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F936952-70BE-4069-AE60-E518BD078FE4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88A6431C-A4BE-4262-ABA0-EA74BD8F9C97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D6422B6A-AFC6-413A-841E-D353C131E3A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8A6FBEEC-E884-4B10-AE8C-F1D436D96DA6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787F442B-E152-483F-A769-F892D11C4C42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AA5945C-A7BC-4A12-BECB-A503A309DD2C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2E437845-4C82-4F55-B561-72E3FBD4663B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7140C618-0291-43A5-A50A-2D35F7EB22D4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396CA970-1648-4ADC-A125-5BEFC38AB026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그룹 477">
            <a:extLst>
              <a:ext uri="{FF2B5EF4-FFF2-40B4-BE49-F238E27FC236}">
                <a16:creationId xmlns:a16="http://schemas.microsoft.com/office/drawing/2014/main" id="{96EE7A41-464B-4FD0-B168-5E62DC04455D}"/>
              </a:ext>
            </a:extLst>
          </p:cNvPr>
          <p:cNvGrpSpPr/>
          <p:nvPr/>
        </p:nvGrpSpPr>
        <p:grpSpPr>
          <a:xfrm>
            <a:off x="9165456" y="3754958"/>
            <a:ext cx="1931719" cy="135371"/>
            <a:chOff x="8367597" y="3683398"/>
            <a:chExt cx="1931719" cy="1353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8A987DD0-0244-4A8F-A6AD-B3B488B2D466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14377A5C-E77B-435F-845E-00A2EA2B5E50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59B58AFF-0BDD-4FB9-AABB-51AB8D1D0C05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9EB7E8C2-B673-44B6-928F-A7EFDED72D46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1C549DC9-F422-41BF-BE51-E2A852FA0A2D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2ADB60F4-9557-4B0C-A165-1E74A1973471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410D7C80-3AE6-4D77-9781-C491FD2CBE82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5A6739CB-458B-473A-86A5-4031AC23CDE6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B7DFD3BE-1A18-4AA6-82A8-A6D23E2CF929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0D0341C1-C814-4C60-9CBA-81D0CA574C31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478">
            <a:extLst>
              <a:ext uri="{FF2B5EF4-FFF2-40B4-BE49-F238E27FC236}">
                <a16:creationId xmlns:a16="http://schemas.microsoft.com/office/drawing/2014/main" id="{37EE257A-E523-4789-96A0-801009DB4E76}"/>
              </a:ext>
            </a:extLst>
          </p:cNvPr>
          <p:cNvGrpSpPr/>
          <p:nvPr/>
        </p:nvGrpSpPr>
        <p:grpSpPr>
          <a:xfrm>
            <a:off x="9165456" y="3550439"/>
            <a:ext cx="1931719" cy="135371"/>
            <a:chOff x="8367597" y="3478879"/>
            <a:chExt cx="1931719" cy="13537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5779A581-2B31-4E8C-B08E-63EB8B38B37F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D910D9C-E7B4-4210-B2A4-FC5A4B356549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293B6291-2D49-4349-B5FB-93C4EAA06B2D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B0D12DB1-B49D-4060-9452-71D08234EB7E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DA98818F-366C-469B-93B3-0DA21A612B7A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0998AD51-73D6-481A-9D93-D1CC7E7FC49E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F0B39512-0B38-4097-B1E0-FC3FE94F4755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DAD61EED-DBC8-4743-B68B-B1E05A2F84E4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517F4334-345A-49FF-BC90-7D000D40FF01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26610422-4210-4115-A8CF-9C598F44C3EE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9" name="그룹 479">
            <a:extLst>
              <a:ext uri="{FF2B5EF4-FFF2-40B4-BE49-F238E27FC236}">
                <a16:creationId xmlns:a16="http://schemas.microsoft.com/office/drawing/2014/main" id="{59A6D509-A600-4C56-B057-CBF123492092}"/>
              </a:ext>
            </a:extLst>
          </p:cNvPr>
          <p:cNvGrpSpPr/>
          <p:nvPr/>
        </p:nvGrpSpPr>
        <p:grpSpPr>
          <a:xfrm>
            <a:off x="9165456" y="3345920"/>
            <a:ext cx="1931719" cy="135371"/>
            <a:chOff x="8367597" y="3274360"/>
            <a:chExt cx="1931719" cy="13537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40954D98-7B75-40D3-A2E4-B058D94D8CD9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4E8C6195-49F5-4CAD-97C8-7B6C3AC9806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B591F823-F93A-42B9-BB68-89496E7E42F7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F6B9775C-0B2A-41FF-A1CF-55F4575AEB5F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7BC97096-FFDF-4527-AC53-7E824CDA8557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8A3CBEF5-DE96-442A-90DA-33035D382676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52BCC9F-7809-4B8F-94C7-29E0C696473E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7D18C900-061A-4E4F-B62E-269051CFAB5C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149A85C4-E6CD-4772-BE81-ED381F996101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4AF1F242-E6D4-42F0-AF53-AEA2F724292E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0" name="그룹 480">
            <a:extLst>
              <a:ext uri="{FF2B5EF4-FFF2-40B4-BE49-F238E27FC236}">
                <a16:creationId xmlns:a16="http://schemas.microsoft.com/office/drawing/2014/main" id="{09451A64-EC00-449A-B6C5-B3BDDC22B49B}"/>
              </a:ext>
            </a:extLst>
          </p:cNvPr>
          <p:cNvGrpSpPr/>
          <p:nvPr/>
        </p:nvGrpSpPr>
        <p:grpSpPr>
          <a:xfrm>
            <a:off x="9165456" y="3141401"/>
            <a:ext cx="1931719" cy="135371"/>
            <a:chOff x="8367597" y="3069841"/>
            <a:chExt cx="1931719" cy="13537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6793A4A5-8BE2-423A-B6EF-A49E832BE8AF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28128BBF-F9E5-4C44-83D5-7D1112AD829F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AF747392-BB1E-407B-8402-0BC1710166E1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013FC002-DDD4-4998-8F9F-9B10CF438E2F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DBA0C973-D147-41FB-A5A1-38844116269B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8DC8D9C5-191A-4C0B-B416-2ADA410E4300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E1EBEDCD-218D-451E-90C8-B68AC24FA5F2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3428086F-86AC-47AB-8474-B5219509A75B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6C75DB43-4649-4C3F-A176-E01B78C8C189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BC7568C1-821A-4658-965A-54E2A42ECCDE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81">
            <a:extLst>
              <a:ext uri="{FF2B5EF4-FFF2-40B4-BE49-F238E27FC236}">
                <a16:creationId xmlns:a16="http://schemas.microsoft.com/office/drawing/2014/main" id="{595718F9-48B6-4BDA-8069-5E2582136C98}"/>
              </a:ext>
            </a:extLst>
          </p:cNvPr>
          <p:cNvGrpSpPr/>
          <p:nvPr/>
        </p:nvGrpSpPr>
        <p:grpSpPr>
          <a:xfrm>
            <a:off x="9165456" y="2936882"/>
            <a:ext cx="1931719" cy="135371"/>
            <a:chOff x="8367597" y="2865322"/>
            <a:chExt cx="1931719" cy="13537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7B106722-D17E-4F27-AB06-89B8162ED770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272CD547-E21E-4494-A554-8C71805D35C7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A9EC83AF-AC51-4D79-A52D-EEF95165525D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B5C0EA8A-C5F4-43E0-8491-F315C8E169A3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991505F7-FADC-45F3-8EB6-F615706132C3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4651CB89-33DE-4376-8F95-2A614D6E0E32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C788A905-1116-4C96-A535-DE1F015352AC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AC5ED9FF-C99E-48D8-BB0C-37F00CA2A78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38514147-06D6-4D09-8663-6D60A747381F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2855675C-EE1D-403A-8D41-C749604BF298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2" name="그룹 482">
            <a:extLst>
              <a:ext uri="{FF2B5EF4-FFF2-40B4-BE49-F238E27FC236}">
                <a16:creationId xmlns:a16="http://schemas.microsoft.com/office/drawing/2014/main" id="{9ADD6323-B681-4437-A623-28FD84ED5267}"/>
              </a:ext>
            </a:extLst>
          </p:cNvPr>
          <p:cNvGrpSpPr/>
          <p:nvPr/>
        </p:nvGrpSpPr>
        <p:grpSpPr>
          <a:xfrm>
            <a:off x="9165456" y="2732363"/>
            <a:ext cx="1931719" cy="135371"/>
            <a:chOff x="8367597" y="2660803"/>
            <a:chExt cx="1931719" cy="135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1E0F35EB-36D2-4214-98F3-40F58784FC40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8235912D-9A57-49D1-9C5D-E4630F84F89D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B5B99ABD-B01F-40DC-BBA6-78A6BC9E1A79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CF7CD372-173E-4688-A269-41F1868C0041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3CE577AE-A319-4E1A-90E2-1BB79FD255A2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8E53566E-8195-4C6E-A225-7BD5D3DA0030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9F85E334-E802-4684-A43F-62275AB2029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50BBCD5E-20CD-4830-B71C-991AC0F94D95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8D285132-F63F-49A4-8FE5-2EC1E18BC8F1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C5D30F1-AEF7-4CE5-A8E0-96FB0AE23508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3" name="그룹 483">
            <a:extLst>
              <a:ext uri="{FF2B5EF4-FFF2-40B4-BE49-F238E27FC236}">
                <a16:creationId xmlns:a16="http://schemas.microsoft.com/office/drawing/2014/main" id="{6AB1C76D-DDB8-40C3-AD70-F872BA0665AD}"/>
              </a:ext>
            </a:extLst>
          </p:cNvPr>
          <p:cNvGrpSpPr/>
          <p:nvPr/>
        </p:nvGrpSpPr>
        <p:grpSpPr>
          <a:xfrm>
            <a:off x="10163426" y="2527844"/>
            <a:ext cx="933749" cy="135371"/>
            <a:chOff x="9365567" y="2456284"/>
            <a:chExt cx="933749" cy="13537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1D3FFCAC-6DBA-417C-BCB2-5BC4BD838933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32269683-1AC8-4B01-9AE1-FDD39C33B81C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F8ADC74C-5A94-4E79-85F8-B1025FB7779C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C9815907-ECAA-41B1-9AC0-2381F2FE59B2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59D05E10-244A-48A7-9247-71A6DB6CEC8F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그룹 484">
            <a:extLst>
              <a:ext uri="{FF2B5EF4-FFF2-40B4-BE49-F238E27FC236}">
                <a16:creationId xmlns:a16="http://schemas.microsoft.com/office/drawing/2014/main" id="{E09C58E0-FED8-4184-9764-E3A914B60CF0}"/>
              </a:ext>
            </a:extLst>
          </p:cNvPr>
          <p:cNvGrpSpPr/>
          <p:nvPr/>
        </p:nvGrpSpPr>
        <p:grpSpPr>
          <a:xfrm>
            <a:off x="10163426" y="2323325"/>
            <a:ext cx="933749" cy="135371"/>
            <a:chOff x="9365567" y="2251765"/>
            <a:chExt cx="933749" cy="13537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4E1B144D-4362-4AF8-9251-10E84EBD9618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E49D4CDF-138E-49B7-B404-2D841BAEFBBC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4DE8E4BA-ECBA-4368-84A0-6ACD26A6AE0B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3A765B95-E782-403B-8DA4-68A6F831E225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9AC3E72A-8147-4909-9E8B-235F823BF945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84FD30CA-E27E-4213-8D4A-224E5B852D03}"/>
              </a:ext>
            </a:extLst>
          </p:cNvPr>
          <p:cNvSpPr txBox="1"/>
          <p:nvPr/>
        </p:nvSpPr>
        <p:spPr>
          <a:xfrm>
            <a:off x="9165453" y="2177856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57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9FCD3CDB-880F-466F-943D-035B15592AAF}"/>
              </a:ext>
            </a:extLst>
          </p:cNvPr>
          <p:cNvGrpSpPr/>
          <p:nvPr/>
        </p:nvGrpSpPr>
        <p:grpSpPr>
          <a:xfrm>
            <a:off x="8937577" y="4732702"/>
            <a:ext cx="2387472" cy="1290196"/>
            <a:chOff x="803640" y="3362835"/>
            <a:chExt cx="2059657" cy="129019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FCF8032A-079A-4B89-9606-673BD97E4893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A0E34428-E675-4F9A-B971-43C0AE0CAC8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9" name="직사각형 113">
            <a:extLst>
              <a:ext uri="{FF2B5EF4-FFF2-40B4-BE49-F238E27FC236}">
                <a16:creationId xmlns:a16="http://schemas.microsoft.com/office/drawing/2014/main" id="{CE59C36D-C3DF-4A8D-B99C-62449176C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78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0" name="그룹 493">
            <a:extLst>
              <a:ext uri="{FF2B5EF4-FFF2-40B4-BE49-F238E27FC236}">
                <a16:creationId xmlns:a16="http://schemas.microsoft.com/office/drawing/2014/main" id="{3BFEEA07-6757-4CFB-B26E-95B2F39393B1}"/>
              </a:ext>
            </a:extLst>
          </p:cNvPr>
          <p:cNvGrpSpPr/>
          <p:nvPr/>
        </p:nvGrpSpPr>
        <p:grpSpPr>
          <a:xfrm>
            <a:off x="6475501" y="4368513"/>
            <a:ext cx="1931719" cy="135371"/>
            <a:chOff x="8367597" y="4296953"/>
            <a:chExt cx="1931719" cy="135371"/>
          </a:xfrm>
          <a:solidFill>
            <a:schemeClr val="accent4"/>
          </a:solidFill>
        </p:grpSpPr>
        <p:sp>
          <p:nvSpPr>
            <p:cNvPr id="121" name="Rectangle 216">
              <a:extLst>
                <a:ext uri="{FF2B5EF4-FFF2-40B4-BE49-F238E27FC236}">
                  <a16:creationId xmlns:a16="http://schemas.microsoft.com/office/drawing/2014/main" id="{15862DB0-44A7-45D8-9642-864EAF93AC1F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2" name="Rectangle 217">
              <a:extLst>
                <a:ext uri="{FF2B5EF4-FFF2-40B4-BE49-F238E27FC236}">
                  <a16:creationId xmlns:a16="http://schemas.microsoft.com/office/drawing/2014/main" id="{41D10E79-AD71-4325-B5DF-26FE77498264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ectangle 218">
              <a:extLst>
                <a:ext uri="{FF2B5EF4-FFF2-40B4-BE49-F238E27FC236}">
                  <a16:creationId xmlns:a16="http://schemas.microsoft.com/office/drawing/2014/main" id="{FA1FC6F4-4E19-4FE5-9771-0564E085DB2D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ectangle 219">
              <a:extLst>
                <a:ext uri="{FF2B5EF4-FFF2-40B4-BE49-F238E27FC236}">
                  <a16:creationId xmlns:a16="http://schemas.microsoft.com/office/drawing/2014/main" id="{687F03DC-983D-4874-BCA3-FF37B537FC96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Rectangle 220">
              <a:extLst>
                <a:ext uri="{FF2B5EF4-FFF2-40B4-BE49-F238E27FC236}">
                  <a16:creationId xmlns:a16="http://schemas.microsoft.com/office/drawing/2014/main" id="{8E46874F-DB5E-4626-B4D4-DAFFC9163F8F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Rectangle 221">
              <a:extLst>
                <a:ext uri="{FF2B5EF4-FFF2-40B4-BE49-F238E27FC236}">
                  <a16:creationId xmlns:a16="http://schemas.microsoft.com/office/drawing/2014/main" id="{1069065A-5EF1-4DE0-947E-6483CD1D7F0F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Rectangle 222">
              <a:extLst>
                <a:ext uri="{FF2B5EF4-FFF2-40B4-BE49-F238E27FC236}">
                  <a16:creationId xmlns:a16="http://schemas.microsoft.com/office/drawing/2014/main" id="{5C61254E-4418-4A20-877A-E965E440D96E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ectangle 223">
              <a:extLst>
                <a:ext uri="{FF2B5EF4-FFF2-40B4-BE49-F238E27FC236}">
                  <a16:creationId xmlns:a16="http://schemas.microsoft.com/office/drawing/2014/main" id="{B15BF2B0-E7C1-4CBD-B4D5-4BAD381646D7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Rectangle 224">
              <a:extLst>
                <a:ext uri="{FF2B5EF4-FFF2-40B4-BE49-F238E27FC236}">
                  <a16:creationId xmlns:a16="http://schemas.microsoft.com/office/drawing/2014/main" id="{D8BBE5DF-25C0-410D-A342-12AFA23A9EE8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ectangle 225">
              <a:extLst>
                <a:ext uri="{FF2B5EF4-FFF2-40B4-BE49-F238E27FC236}">
                  <a16:creationId xmlns:a16="http://schemas.microsoft.com/office/drawing/2014/main" id="{2C857A63-73E0-4A9B-AB91-9802E46A864F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1" name="그룹 494">
            <a:extLst>
              <a:ext uri="{FF2B5EF4-FFF2-40B4-BE49-F238E27FC236}">
                <a16:creationId xmlns:a16="http://schemas.microsoft.com/office/drawing/2014/main" id="{6880301A-296F-4B4E-978E-03A7E388A09F}"/>
              </a:ext>
            </a:extLst>
          </p:cNvPr>
          <p:cNvGrpSpPr/>
          <p:nvPr/>
        </p:nvGrpSpPr>
        <p:grpSpPr>
          <a:xfrm>
            <a:off x="6475501" y="4163996"/>
            <a:ext cx="1931719" cy="135371"/>
            <a:chOff x="8367597" y="4092436"/>
            <a:chExt cx="1931719" cy="135371"/>
          </a:xfrm>
          <a:solidFill>
            <a:schemeClr val="accent4"/>
          </a:solidFill>
        </p:grpSpPr>
        <p:sp>
          <p:nvSpPr>
            <p:cNvPr id="132" name="Rectangle 206">
              <a:extLst>
                <a:ext uri="{FF2B5EF4-FFF2-40B4-BE49-F238E27FC236}">
                  <a16:creationId xmlns:a16="http://schemas.microsoft.com/office/drawing/2014/main" id="{3F003AEA-645B-4E06-A686-3818ADB6C29E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Rectangle 207">
              <a:extLst>
                <a:ext uri="{FF2B5EF4-FFF2-40B4-BE49-F238E27FC236}">
                  <a16:creationId xmlns:a16="http://schemas.microsoft.com/office/drawing/2014/main" id="{D6DAD7E7-F7DD-4BB8-8207-41FB7E5C5357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Rectangle 208">
              <a:extLst>
                <a:ext uri="{FF2B5EF4-FFF2-40B4-BE49-F238E27FC236}">
                  <a16:creationId xmlns:a16="http://schemas.microsoft.com/office/drawing/2014/main" id="{283C85E2-A25D-423E-995F-7402489A9C9E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5" name="Rectangle 209">
              <a:extLst>
                <a:ext uri="{FF2B5EF4-FFF2-40B4-BE49-F238E27FC236}">
                  <a16:creationId xmlns:a16="http://schemas.microsoft.com/office/drawing/2014/main" id="{E798FF7C-ACCD-41B4-B470-559824295007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Rectangle 210">
              <a:extLst>
                <a:ext uri="{FF2B5EF4-FFF2-40B4-BE49-F238E27FC236}">
                  <a16:creationId xmlns:a16="http://schemas.microsoft.com/office/drawing/2014/main" id="{DB49B166-8D86-435F-97F6-0E008A34800D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Rectangle 211">
              <a:extLst>
                <a:ext uri="{FF2B5EF4-FFF2-40B4-BE49-F238E27FC236}">
                  <a16:creationId xmlns:a16="http://schemas.microsoft.com/office/drawing/2014/main" id="{1DCA2FB9-DCF7-42A7-8882-C4A22020A9EE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8" name="Rectangle 212">
              <a:extLst>
                <a:ext uri="{FF2B5EF4-FFF2-40B4-BE49-F238E27FC236}">
                  <a16:creationId xmlns:a16="http://schemas.microsoft.com/office/drawing/2014/main" id="{AEBA37C4-BDD0-4C5D-B530-D67A2A8ACF27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Rectangle 213">
              <a:extLst>
                <a:ext uri="{FF2B5EF4-FFF2-40B4-BE49-F238E27FC236}">
                  <a16:creationId xmlns:a16="http://schemas.microsoft.com/office/drawing/2014/main" id="{E92A85CB-5AD2-487E-B4D4-623B3CBFDFDD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0" name="Rectangle 214">
              <a:extLst>
                <a:ext uri="{FF2B5EF4-FFF2-40B4-BE49-F238E27FC236}">
                  <a16:creationId xmlns:a16="http://schemas.microsoft.com/office/drawing/2014/main" id="{2B9C0339-467A-471C-ABB8-A6994D858D3C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1" name="Rectangle 215">
              <a:extLst>
                <a:ext uri="{FF2B5EF4-FFF2-40B4-BE49-F238E27FC236}">
                  <a16:creationId xmlns:a16="http://schemas.microsoft.com/office/drawing/2014/main" id="{C082CC74-4650-428B-9D39-31A40BE9C4C1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그룹 495">
            <a:extLst>
              <a:ext uri="{FF2B5EF4-FFF2-40B4-BE49-F238E27FC236}">
                <a16:creationId xmlns:a16="http://schemas.microsoft.com/office/drawing/2014/main" id="{CCD3C9BC-6D2E-4C9F-81E2-F283BC0518AC}"/>
              </a:ext>
            </a:extLst>
          </p:cNvPr>
          <p:cNvGrpSpPr/>
          <p:nvPr/>
        </p:nvGrpSpPr>
        <p:grpSpPr>
          <a:xfrm>
            <a:off x="6475501" y="3959477"/>
            <a:ext cx="1931719" cy="135371"/>
            <a:chOff x="8367597" y="3887917"/>
            <a:chExt cx="1931719" cy="135371"/>
          </a:xfrm>
          <a:solidFill>
            <a:schemeClr val="accent4"/>
          </a:solidFill>
        </p:grpSpPr>
        <p:sp>
          <p:nvSpPr>
            <p:cNvPr id="143" name="Rectangle 196">
              <a:extLst>
                <a:ext uri="{FF2B5EF4-FFF2-40B4-BE49-F238E27FC236}">
                  <a16:creationId xmlns:a16="http://schemas.microsoft.com/office/drawing/2014/main" id="{2591A499-4DEF-4511-8873-BFD208516C97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4" name="Rectangle 197">
              <a:extLst>
                <a:ext uri="{FF2B5EF4-FFF2-40B4-BE49-F238E27FC236}">
                  <a16:creationId xmlns:a16="http://schemas.microsoft.com/office/drawing/2014/main" id="{92E47E70-7AB0-4F95-991F-09B135B5C707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5" name="Rectangle 198">
              <a:extLst>
                <a:ext uri="{FF2B5EF4-FFF2-40B4-BE49-F238E27FC236}">
                  <a16:creationId xmlns:a16="http://schemas.microsoft.com/office/drawing/2014/main" id="{A60617DB-DE9F-48ED-B9A5-9C3BE1DB848B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6" name="Rectangle 199">
              <a:extLst>
                <a:ext uri="{FF2B5EF4-FFF2-40B4-BE49-F238E27FC236}">
                  <a16:creationId xmlns:a16="http://schemas.microsoft.com/office/drawing/2014/main" id="{893731FB-D535-4F59-AAF8-CE09BEA7D683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7" name="Rectangle 200">
              <a:extLst>
                <a:ext uri="{FF2B5EF4-FFF2-40B4-BE49-F238E27FC236}">
                  <a16:creationId xmlns:a16="http://schemas.microsoft.com/office/drawing/2014/main" id="{C5A3BACA-077A-4C2F-8BE2-263A3AB4FAF6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201">
              <a:extLst>
                <a:ext uri="{FF2B5EF4-FFF2-40B4-BE49-F238E27FC236}">
                  <a16:creationId xmlns:a16="http://schemas.microsoft.com/office/drawing/2014/main" id="{E1B7CE95-48A4-4BD5-8E14-E19B1E12B357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202">
              <a:extLst>
                <a:ext uri="{FF2B5EF4-FFF2-40B4-BE49-F238E27FC236}">
                  <a16:creationId xmlns:a16="http://schemas.microsoft.com/office/drawing/2014/main" id="{33A7BE93-1382-4303-8870-AC420C22A1A7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203">
              <a:extLst>
                <a:ext uri="{FF2B5EF4-FFF2-40B4-BE49-F238E27FC236}">
                  <a16:creationId xmlns:a16="http://schemas.microsoft.com/office/drawing/2014/main" id="{114F7A17-B78A-4577-BB30-B3023F9F9FEE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Rectangle 204">
              <a:extLst>
                <a:ext uri="{FF2B5EF4-FFF2-40B4-BE49-F238E27FC236}">
                  <a16:creationId xmlns:a16="http://schemas.microsoft.com/office/drawing/2014/main" id="{3E265179-FF06-49EA-9938-3E391DCD76C1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ectangle 205">
              <a:extLst>
                <a:ext uri="{FF2B5EF4-FFF2-40B4-BE49-F238E27FC236}">
                  <a16:creationId xmlns:a16="http://schemas.microsoft.com/office/drawing/2014/main" id="{38B166FE-0141-4C22-B284-41730D18A1A4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3" name="그룹 496">
            <a:extLst>
              <a:ext uri="{FF2B5EF4-FFF2-40B4-BE49-F238E27FC236}">
                <a16:creationId xmlns:a16="http://schemas.microsoft.com/office/drawing/2014/main" id="{1436E9CE-5770-4546-9BE0-A20B7B5045BB}"/>
              </a:ext>
            </a:extLst>
          </p:cNvPr>
          <p:cNvGrpSpPr/>
          <p:nvPr/>
        </p:nvGrpSpPr>
        <p:grpSpPr>
          <a:xfrm>
            <a:off x="6475501" y="3754958"/>
            <a:ext cx="1931719" cy="135371"/>
            <a:chOff x="8367597" y="3683398"/>
            <a:chExt cx="1931719" cy="135371"/>
          </a:xfrm>
          <a:solidFill>
            <a:schemeClr val="accent4"/>
          </a:solidFill>
        </p:grpSpPr>
        <p:sp>
          <p:nvSpPr>
            <p:cNvPr id="154" name="Rectangle 186">
              <a:extLst>
                <a:ext uri="{FF2B5EF4-FFF2-40B4-BE49-F238E27FC236}">
                  <a16:creationId xmlns:a16="http://schemas.microsoft.com/office/drawing/2014/main" id="{01C54237-776F-46F7-A997-104C9F3FA59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ectangle 187">
              <a:extLst>
                <a:ext uri="{FF2B5EF4-FFF2-40B4-BE49-F238E27FC236}">
                  <a16:creationId xmlns:a16="http://schemas.microsoft.com/office/drawing/2014/main" id="{96B7D5B6-8DA3-41BE-B882-44EF1DA6D96A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ectangle 188">
              <a:extLst>
                <a:ext uri="{FF2B5EF4-FFF2-40B4-BE49-F238E27FC236}">
                  <a16:creationId xmlns:a16="http://schemas.microsoft.com/office/drawing/2014/main" id="{E160174E-AA22-4C88-808B-FBFF0E2017CC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ectangle 189">
              <a:extLst>
                <a:ext uri="{FF2B5EF4-FFF2-40B4-BE49-F238E27FC236}">
                  <a16:creationId xmlns:a16="http://schemas.microsoft.com/office/drawing/2014/main" id="{087990E0-303B-4C9F-BF9F-5F80C7AC20FD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ectangle 190">
              <a:extLst>
                <a:ext uri="{FF2B5EF4-FFF2-40B4-BE49-F238E27FC236}">
                  <a16:creationId xmlns:a16="http://schemas.microsoft.com/office/drawing/2014/main" id="{69B27432-E445-4CB2-BA42-16699570979C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ectangle 191">
              <a:extLst>
                <a:ext uri="{FF2B5EF4-FFF2-40B4-BE49-F238E27FC236}">
                  <a16:creationId xmlns:a16="http://schemas.microsoft.com/office/drawing/2014/main" id="{691D076E-E0EF-4249-8218-749B313F2AD6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ectangle 192">
              <a:extLst>
                <a:ext uri="{FF2B5EF4-FFF2-40B4-BE49-F238E27FC236}">
                  <a16:creationId xmlns:a16="http://schemas.microsoft.com/office/drawing/2014/main" id="{840E3148-88A5-4326-8410-EC580CEA86E1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1" name="Rectangle 193">
              <a:extLst>
                <a:ext uri="{FF2B5EF4-FFF2-40B4-BE49-F238E27FC236}">
                  <a16:creationId xmlns:a16="http://schemas.microsoft.com/office/drawing/2014/main" id="{E962093D-7D7C-4BCA-8E55-4BEE3DC60CB1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2" name="Rectangle 194">
              <a:extLst>
                <a:ext uri="{FF2B5EF4-FFF2-40B4-BE49-F238E27FC236}">
                  <a16:creationId xmlns:a16="http://schemas.microsoft.com/office/drawing/2014/main" id="{575E357E-7B9A-4EF9-A682-08772B7723AC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Rectangle 195">
              <a:extLst>
                <a:ext uri="{FF2B5EF4-FFF2-40B4-BE49-F238E27FC236}">
                  <a16:creationId xmlns:a16="http://schemas.microsoft.com/office/drawing/2014/main" id="{F56A2DD1-77D9-42A4-9B8A-5F15602890E1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4" name="그룹 497">
            <a:extLst>
              <a:ext uri="{FF2B5EF4-FFF2-40B4-BE49-F238E27FC236}">
                <a16:creationId xmlns:a16="http://schemas.microsoft.com/office/drawing/2014/main" id="{E335CEC2-B70A-46FB-A14B-838A5023E5BB}"/>
              </a:ext>
            </a:extLst>
          </p:cNvPr>
          <p:cNvGrpSpPr/>
          <p:nvPr/>
        </p:nvGrpSpPr>
        <p:grpSpPr>
          <a:xfrm>
            <a:off x="6475501" y="3550439"/>
            <a:ext cx="1931719" cy="135371"/>
            <a:chOff x="8367597" y="3478879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65" name="Rectangle 176">
              <a:extLst>
                <a:ext uri="{FF2B5EF4-FFF2-40B4-BE49-F238E27FC236}">
                  <a16:creationId xmlns:a16="http://schemas.microsoft.com/office/drawing/2014/main" id="{065D7C0D-EC1C-4625-A290-80B08A78FA53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Rectangle 177">
              <a:extLst>
                <a:ext uri="{FF2B5EF4-FFF2-40B4-BE49-F238E27FC236}">
                  <a16:creationId xmlns:a16="http://schemas.microsoft.com/office/drawing/2014/main" id="{ECCB8B4C-80C6-470F-BE3D-AA3953A97303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Rectangle 178">
              <a:extLst>
                <a:ext uri="{FF2B5EF4-FFF2-40B4-BE49-F238E27FC236}">
                  <a16:creationId xmlns:a16="http://schemas.microsoft.com/office/drawing/2014/main" id="{9379E5A6-834B-44E5-B89F-9B407849B2F0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8" name="Rectangle 179">
              <a:extLst>
                <a:ext uri="{FF2B5EF4-FFF2-40B4-BE49-F238E27FC236}">
                  <a16:creationId xmlns:a16="http://schemas.microsoft.com/office/drawing/2014/main" id="{C252CA0A-BADB-495A-A10A-2164598555CE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9" name="Rectangle 180">
              <a:extLst>
                <a:ext uri="{FF2B5EF4-FFF2-40B4-BE49-F238E27FC236}">
                  <a16:creationId xmlns:a16="http://schemas.microsoft.com/office/drawing/2014/main" id="{7ABEA7DC-F664-4D3A-89C8-3C72B009751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0" name="Rectangle 181">
              <a:extLst>
                <a:ext uri="{FF2B5EF4-FFF2-40B4-BE49-F238E27FC236}">
                  <a16:creationId xmlns:a16="http://schemas.microsoft.com/office/drawing/2014/main" id="{912BF8C9-9680-4E90-86BA-22E834F00DF0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182">
              <a:extLst>
                <a:ext uri="{FF2B5EF4-FFF2-40B4-BE49-F238E27FC236}">
                  <a16:creationId xmlns:a16="http://schemas.microsoft.com/office/drawing/2014/main" id="{2AF851BA-7B71-47AD-AAFC-E2730E522D09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2" name="Rectangle 183">
              <a:extLst>
                <a:ext uri="{FF2B5EF4-FFF2-40B4-BE49-F238E27FC236}">
                  <a16:creationId xmlns:a16="http://schemas.microsoft.com/office/drawing/2014/main" id="{F88D1BB7-24FA-4414-BCD5-22EBBCDBBC49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Rectangle 184">
              <a:extLst>
                <a:ext uri="{FF2B5EF4-FFF2-40B4-BE49-F238E27FC236}">
                  <a16:creationId xmlns:a16="http://schemas.microsoft.com/office/drawing/2014/main" id="{F1DE80AC-F42F-4893-8E8E-30E3CA3614D6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Rectangle 185">
              <a:extLst>
                <a:ext uri="{FF2B5EF4-FFF2-40B4-BE49-F238E27FC236}">
                  <a16:creationId xmlns:a16="http://schemas.microsoft.com/office/drawing/2014/main" id="{F1427AA8-C7D3-46CB-A58A-CC7AF449E6FC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5" name="그룹 498">
            <a:extLst>
              <a:ext uri="{FF2B5EF4-FFF2-40B4-BE49-F238E27FC236}">
                <a16:creationId xmlns:a16="http://schemas.microsoft.com/office/drawing/2014/main" id="{B57542C0-4271-4729-9ABE-005315F75266}"/>
              </a:ext>
            </a:extLst>
          </p:cNvPr>
          <p:cNvGrpSpPr/>
          <p:nvPr/>
        </p:nvGrpSpPr>
        <p:grpSpPr>
          <a:xfrm>
            <a:off x="6475501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76" name="Rectangle 166">
              <a:extLst>
                <a:ext uri="{FF2B5EF4-FFF2-40B4-BE49-F238E27FC236}">
                  <a16:creationId xmlns:a16="http://schemas.microsoft.com/office/drawing/2014/main" id="{7B66F726-FAA1-46AB-9F18-3B1288659FA4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7" name="Rectangle 167">
              <a:extLst>
                <a:ext uri="{FF2B5EF4-FFF2-40B4-BE49-F238E27FC236}">
                  <a16:creationId xmlns:a16="http://schemas.microsoft.com/office/drawing/2014/main" id="{AB43AC35-9F40-4D13-8A8E-FF7D606CDFAF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8" name="Rectangle 168">
              <a:extLst>
                <a:ext uri="{FF2B5EF4-FFF2-40B4-BE49-F238E27FC236}">
                  <a16:creationId xmlns:a16="http://schemas.microsoft.com/office/drawing/2014/main" id="{925656BF-E92D-4635-8C5E-E0AB3E038DF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9" name="Rectangle 169">
              <a:extLst>
                <a:ext uri="{FF2B5EF4-FFF2-40B4-BE49-F238E27FC236}">
                  <a16:creationId xmlns:a16="http://schemas.microsoft.com/office/drawing/2014/main" id="{A8701649-8CCF-4F5E-BA4E-BC014047CBC7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0" name="Rectangle 170">
              <a:extLst>
                <a:ext uri="{FF2B5EF4-FFF2-40B4-BE49-F238E27FC236}">
                  <a16:creationId xmlns:a16="http://schemas.microsoft.com/office/drawing/2014/main" id="{1DC8F281-C4C2-4B21-84A8-75BA5625865D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1" name="Rectangle 171">
              <a:extLst>
                <a:ext uri="{FF2B5EF4-FFF2-40B4-BE49-F238E27FC236}">
                  <a16:creationId xmlns:a16="http://schemas.microsoft.com/office/drawing/2014/main" id="{924F1972-BF07-4660-8E1C-A54321E7B753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Rectangle 172">
              <a:extLst>
                <a:ext uri="{FF2B5EF4-FFF2-40B4-BE49-F238E27FC236}">
                  <a16:creationId xmlns:a16="http://schemas.microsoft.com/office/drawing/2014/main" id="{B036BA9F-4210-468A-B20D-A103EAD3973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173">
              <a:extLst>
                <a:ext uri="{FF2B5EF4-FFF2-40B4-BE49-F238E27FC236}">
                  <a16:creationId xmlns:a16="http://schemas.microsoft.com/office/drawing/2014/main" id="{FADBD7D1-197A-4AC7-B1FB-CD87FB0C191D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174">
              <a:extLst>
                <a:ext uri="{FF2B5EF4-FFF2-40B4-BE49-F238E27FC236}">
                  <a16:creationId xmlns:a16="http://schemas.microsoft.com/office/drawing/2014/main" id="{C897BEF8-38A6-4FC1-86CD-8C5FCAAE5ECF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5" name="Rectangle 175">
              <a:extLst>
                <a:ext uri="{FF2B5EF4-FFF2-40B4-BE49-F238E27FC236}">
                  <a16:creationId xmlns:a16="http://schemas.microsoft.com/office/drawing/2014/main" id="{51AFD812-3465-4C81-A241-12B1B63B78AF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6" name="그룹 499">
            <a:extLst>
              <a:ext uri="{FF2B5EF4-FFF2-40B4-BE49-F238E27FC236}">
                <a16:creationId xmlns:a16="http://schemas.microsoft.com/office/drawing/2014/main" id="{6555F2C7-BC8E-49C2-97FA-55A3D536CC3B}"/>
              </a:ext>
            </a:extLst>
          </p:cNvPr>
          <p:cNvGrpSpPr/>
          <p:nvPr/>
        </p:nvGrpSpPr>
        <p:grpSpPr>
          <a:xfrm>
            <a:off x="6475501" y="3141401"/>
            <a:ext cx="1931719" cy="135371"/>
            <a:chOff x="8367597" y="3069841"/>
            <a:chExt cx="1931719" cy="135371"/>
          </a:xfrm>
        </p:grpSpPr>
        <p:sp>
          <p:nvSpPr>
            <p:cNvPr id="187" name="Rectangle 156">
              <a:extLst>
                <a:ext uri="{FF2B5EF4-FFF2-40B4-BE49-F238E27FC236}">
                  <a16:creationId xmlns:a16="http://schemas.microsoft.com/office/drawing/2014/main" id="{EAC8E1C6-1ABE-4088-A1F7-E6BA6402D3C7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8" name="Rectangle 157">
              <a:extLst>
                <a:ext uri="{FF2B5EF4-FFF2-40B4-BE49-F238E27FC236}">
                  <a16:creationId xmlns:a16="http://schemas.microsoft.com/office/drawing/2014/main" id="{EF0E0733-1D9E-4285-8601-A09F101CEFC1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9" name="Rectangle 158">
              <a:extLst>
                <a:ext uri="{FF2B5EF4-FFF2-40B4-BE49-F238E27FC236}">
                  <a16:creationId xmlns:a16="http://schemas.microsoft.com/office/drawing/2014/main" id="{64034BE9-9569-4B6C-8F3C-25F7F6A54658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0" name="Rectangle 159">
              <a:extLst>
                <a:ext uri="{FF2B5EF4-FFF2-40B4-BE49-F238E27FC236}">
                  <a16:creationId xmlns:a16="http://schemas.microsoft.com/office/drawing/2014/main" id="{5D36320F-8E8E-478B-80D6-1966D95F54A4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Rectangle 160">
              <a:extLst>
                <a:ext uri="{FF2B5EF4-FFF2-40B4-BE49-F238E27FC236}">
                  <a16:creationId xmlns:a16="http://schemas.microsoft.com/office/drawing/2014/main" id="{78C5C7FA-51FA-4C49-AA98-44C43228F469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Rectangle 161">
              <a:extLst>
                <a:ext uri="{FF2B5EF4-FFF2-40B4-BE49-F238E27FC236}">
                  <a16:creationId xmlns:a16="http://schemas.microsoft.com/office/drawing/2014/main" id="{D1B76C19-722C-4D80-BCAC-1F31DFB26E75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3" name="Rectangle 162">
              <a:extLst>
                <a:ext uri="{FF2B5EF4-FFF2-40B4-BE49-F238E27FC236}">
                  <a16:creationId xmlns:a16="http://schemas.microsoft.com/office/drawing/2014/main" id="{2762588B-06C3-43FC-9101-4CE693763F5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4" name="Rectangle 163">
              <a:extLst>
                <a:ext uri="{FF2B5EF4-FFF2-40B4-BE49-F238E27FC236}">
                  <a16:creationId xmlns:a16="http://schemas.microsoft.com/office/drawing/2014/main" id="{BE1C2057-A5A6-487A-8AA0-759FF1D7C98F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5" name="Rectangle 164">
              <a:extLst>
                <a:ext uri="{FF2B5EF4-FFF2-40B4-BE49-F238E27FC236}">
                  <a16:creationId xmlns:a16="http://schemas.microsoft.com/office/drawing/2014/main" id="{9BB45284-2C43-4216-BEFF-0E860BD7ABE1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6" name="Rectangle 165">
              <a:extLst>
                <a:ext uri="{FF2B5EF4-FFF2-40B4-BE49-F238E27FC236}">
                  <a16:creationId xmlns:a16="http://schemas.microsoft.com/office/drawing/2014/main" id="{FD3CF253-A6AC-4686-BBC2-9F31D8778971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7" name="그룹 500">
            <a:extLst>
              <a:ext uri="{FF2B5EF4-FFF2-40B4-BE49-F238E27FC236}">
                <a16:creationId xmlns:a16="http://schemas.microsoft.com/office/drawing/2014/main" id="{5FF36562-CD8E-486D-BD90-24B8ABB5A0B0}"/>
              </a:ext>
            </a:extLst>
          </p:cNvPr>
          <p:cNvGrpSpPr/>
          <p:nvPr/>
        </p:nvGrpSpPr>
        <p:grpSpPr>
          <a:xfrm>
            <a:off x="6475501" y="2936882"/>
            <a:ext cx="1931719" cy="135371"/>
            <a:chOff x="8367597" y="2865322"/>
            <a:chExt cx="1931719" cy="135371"/>
          </a:xfrm>
        </p:grpSpPr>
        <p:sp>
          <p:nvSpPr>
            <p:cNvPr id="198" name="Rectangle 146">
              <a:extLst>
                <a:ext uri="{FF2B5EF4-FFF2-40B4-BE49-F238E27FC236}">
                  <a16:creationId xmlns:a16="http://schemas.microsoft.com/office/drawing/2014/main" id="{D92BC0F6-0069-40D0-A96D-3DC129ED72C4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9" name="Rectangle 147">
              <a:extLst>
                <a:ext uri="{FF2B5EF4-FFF2-40B4-BE49-F238E27FC236}">
                  <a16:creationId xmlns:a16="http://schemas.microsoft.com/office/drawing/2014/main" id="{3175BDDA-AF3A-4404-8B1A-D3879AD42C11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Rectangle 148">
              <a:extLst>
                <a:ext uri="{FF2B5EF4-FFF2-40B4-BE49-F238E27FC236}">
                  <a16:creationId xmlns:a16="http://schemas.microsoft.com/office/drawing/2014/main" id="{9EF61453-943B-4EA1-ADD7-6B00DE1A6FC2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Rectangle 149">
              <a:extLst>
                <a:ext uri="{FF2B5EF4-FFF2-40B4-BE49-F238E27FC236}">
                  <a16:creationId xmlns:a16="http://schemas.microsoft.com/office/drawing/2014/main" id="{13400E8A-FF18-445B-88D0-3EACCAEEC31D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2" name="Rectangle 150">
              <a:extLst>
                <a:ext uri="{FF2B5EF4-FFF2-40B4-BE49-F238E27FC236}">
                  <a16:creationId xmlns:a16="http://schemas.microsoft.com/office/drawing/2014/main" id="{3E5DEBC1-B316-450D-9A37-89FAADC43DD7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3" name="Rectangle 151">
              <a:extLst>
                <a:ext uri="{FF2B5EF4-FFF2-40B4-BE49-F238E27FC236}">
                  <a16:creationId xmlns:a16="http://schemas.microsoft.com/office/drawing/2014/main" id="{5B4D8B09-1148-4160-978A-57B700031C4E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4" name="Rectangle 152">
              <a:extLst>
                <a:ext uri="{FF2B5EF4-FFF2-40B4-BE49-F238E27FC236}">
                  <a16:creationId xmlns:a16="http://schemas.microsoft.com/office/drawing/2014/main" id="{F25099FE-3D86-499D-A617-AFAD86014297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5" name="Rectangle 153">
              <a:extLst>
                <a:ext uri="{FF2B5EF4-FFF2-40B4-BE49-F238E27FC236}">
                  <a16:creationId xmlns:a16="http://schemas.microsoft.com/office/drawing/2014/main" id="{9922D591-2824-4ECB-925A-0F3ACAC290A9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6" name="Rectangle 154">
              <a:extLst>
                <a:ext uri="{FF2B5EF4-FFF2-40B4-BE49-F238E27FC236}">
                  <a16:creationId xmlns:a16="http://schemas.microsoft.com/office/drawing/2014/main" id="{E446AC9C-4107-45C5-A70F-5948D82C104D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7" name="Rectangle 155">
              <a:extLst>
                <a:ext uri="{FF2B5EF4-FFF2-40B4-BE49-F238E27FC236}">
                  <a16:creationId xmlns:a16="http://schemas.microsoft.com/office/drawing/2014/main" id="{CC8F2472-68FF-48D4-A6D2-1F5D1E140740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8" name="그룹 501">
            <a:extLst>
              <a:ext uri="{FF2B5EF4-FFF2-40B4-BE49-F238E27FC236}">
                <a16:creationId xmlns:a16="http://schemas.microsoft.com/office/drawing/2014/main" id="{0076674F-D509-451C-9922-E457E2EC212E}"/>
              </a:ext>
            </a:extLst>
          </p:cNvPr>
          <p:cNvGrpSpPr/>
          <p:nvPr/>
        </p:nvGrpSpPr>
        <p:grpSpPr>
          <a:xfrm>
            <a:off x="6475501" y="2732363"/>
            <a:ext cx="1931719" cy="135371"/>
            <a:chOff x="8367597" y="2660803"/>
            <a:chExt cx="1931719" cy="135371"/>
          </a:xfrm>
        </p:grpSpPr>
        <p:sp>
          <p:nvSpPr>
            <p:cNvPr id="209" name="Rectangle 136">
              <a:extLst>
                <a:ext uri="{FF2B5EF4-FFF2-40B4-BE49-F238E27FC236}">
                  <a16:creationId xmlns:a16="http://schemas.microsoft.com/office/drawing/2014/main" id="{B8C8DE3A-0529-4C47-94B2-3D050CAFF961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0" name="Rectangle 137">
              <a:extLst>
                <a:ext uri="{FF2B5EF4-FFF2-40B4-BE49-F238E27FC236}">
                  <a16:creationId xmlns:a16="http://schemas.microsoft.com/office/drawing/2014/main" id="{5B3C5A37-4C18-4D9D-9FE8-08F70EC6664E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1" name="Rectangle 138">
              <a:extLst>
                <a:ext uri="{FF2B5EF4-FFF2-40B4-BE49-F238E27FC236}">
                  <a16:creationId xmlns:a16="http://schemas.microsoft.com/office/drawing/2014/main" id="{7800414F-FA95-4645-BF2C-3A21962DBF42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2" name="Rectangle 139">
              <a:extLst>
                <a:ext uri="{FF2B5EF4-FFF2-40B4-BE49-F238E27FC236}">
                  <a16:creationId xmlns:a16="http://schemas.microsoft.com/office/drawing/2014/main" id="{0C9F1CFD-0324-4F05-B9E0-1FCCDC2140FB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3" name="Rectangle 140">
              <a:extLst>
                <a:ext uri="{FF2B5EF4-FFF2-40B4-BE49-F238E27FC236}">
                  <a16:creationId xmlns:a16="http://schemas.microsoft.com/office/drawing/2014/main" id="{8B0787DD-E13A-490D-B60B-B41AB7A4BCFD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4" name="Rectangle 141">
              <a:extLst>
                <a:ext uri="{FF2B5EF4-FFF2-40B4-BE49-F238E27FC236}">
                  <a16:creationId xmlns:a16="http://schemas.microsoft.com/office/drawing/2014/main" id="{78984AF5-7D53-423B-8392-1CFF22DB720D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5" name="Rectangle 142">
              <a:extLst>
                <a:ext uri="{FF2B5EF4-FFF2-40B4-BE49-F238E27FC236}">
                  <a16:creationId xmlns:a16="http://schemas.microsoft.com/office/drawing/2014/main" id="{7FB82029-DA60-444A-AC7A-CBEF328F56C4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ectangle 143">
              <a:extLst>
                <a:ext uri="{FF2B5EF4-FFF2-40B4-BE49-F238E27FC236}">
                  <a16:creationId xmlns:a16="http://schemas.microsoft.com/office/drawing/2014/main" id="{8CC8D76C-F44E-458E-B06E-3E7FF25A1D00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7" name="Rectangle 144">
              <a:extLst>
                <a:ext uri="{FF2B5EF4-FFF2-40B4-BE49-F238E27FC236}">
                  <a16:creationId xmlns:a16="http://schemas.microsoft.com/office/drawing/2014/main" id="{A6596EFA-03C8-4CA5-861F-26F006D68DDF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8" name="Rectangle 145">
              <a:extLst>
                <a:ext uri="{FF2B5EF4-FFF2-40B4-BE49-F238E27FC236}">
                  <a16:creationId xmlns:a16="http://schemas.microsoft.com/office/drawing/2014/main" id="{CCA5328B-20C3-4F6A-9441-7E19485038EF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9" name="그룹 502">
            <a:extLst>
              <a:ext uri="{FF2B5EF4-FFF2-40B4-BE49-F238E27FC236}">
                <a16:creationId xmlns:a16="http://schemas.microsoft.com/office/drawing/2014/main" id="{DA866F7D-9A3A-44BE-8922-BD3FD1F89914}"/>
              </a:ext>
            </a:extLst>
          </p:cNvPr>
          <p:cNvGrpSpPr/>
          <p:nvPr/>
        </p:nvGrpSpPr>
        <p:grpSpPr>
          <a:xfrm>
            <a:off x="7473471" y="2527844"/>
            <a:ext cx="933749" cy="135371"/>
            <a:chOff x="9365567" y="2456284"/>
            <a:chExt cx="933749" cy="135371"/>
          </a:xfrm>
        </p:grpSpPr>
        <p:sp>
          <p:nvSpPr>
            <p:cNvPr id="220" name="Rectangle 131">
              <a:extLst>
                <a:ext uri="{FF2B5EF4-FFF2-40B4-BE49-F238E27FC236}">
                  <a16:creationId xmlns:a16="http://schemas.microsoft.com/office/drawing/2014/main" id="{70ADE008-84AA-42F5-8F8A-00ADFE045EBC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Rectangle 132">
              <a:extLst>
                <a:ext uri="{FF2B5EF4-FFF2-40B4-BE49-F238E27FC236}">
                  <a16:creationId xmlns:a16="http://schemas.microsoft.com/office/drawing/2014/main" id="{1CD3E8EF-02E5-4F19-819C-34DB95A2A5CA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Rectangle 133">
              <a:extLst>
                <a:ext uri="{FF2B5EF4-FFF2-40B4-BE49-F238E27FC236}">
                  <a16:creationId xmlns:a16="http://schemas.microsoft.com/office/drawing/2014/main" id="{55B05813-4D74-440E-98D6-07D811118102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Rectangle 134">
              <a:extLst>
                <a:ext uri="{FF2B5EF4-FFF2-40B4-BE49-F238E27FC236}">
                  <a16:creationId xmlns:a16="http://schemas.microsoft.com/office/drawing/2014/main" id="{1E3561EB-7CC7-4DD9-8845-D43F6D8B7DC5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Rectangle 135">
              <a:extLst>
                <a:ext uri="{FF2B5EF4-FFF2-40B4-BE49-F238E27FC236}">
                  <a16:creationId xmlns:a16="http://schemas.microsoft.com/office/drawing/2014/main" id="{BF1E0989-77DF-450C-B0A1-40DCE406A191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5" name="그룹 503">
            <a:extLst>
              <a:ext uri="{FF2B5EF4-FFF2-40B4-BE49-F238E27FC236}">
                <a16:creationId xmlns:a16="http://schemas.microsoft.com/office/drawing/2014/main" id="{AE092E7E-272C-4F1E-AD90-DF1099FF3F71}"/>
              </a:ext>
            </a:extLst>
          </p:cNvPr>
          <p:cNvGrpSpPr/>
          <p:nvPr/>
        </p:nvGrpSpPr>
        <p:grpSpPr>
          <a:xfrm>
            <a:off x="7473471" y="2323325"/>
            <a:ext cx="933749" cy="135371"/>
            <a:chOff x="9365567" y="2251765"/>
            <a:chExt cx="933749" cy="135371"/>
          </a:xfrm>
        </p:grpSpPr>
        <p:sp>
          <p:nvSpPr>
            <p:cNvPr id="226" name="Rectangle 126">
              <a:extLst>
                <a:ext uri="{FF2B5EF4-FFF2-40B4-BE49-F238E27FC236}">
                  <a16:creationId xmlns:a16="http://schemas.microsoft.com/office/drawing/2014/main" id="{64D99636-746F-4F4B-8219-915016179BDE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7" name="Rectangle 127">
              <a:extLst>
                <a:ext uri="{FF2B5EF4-FFF2-40B4-BE49-F238E27FC236}">
                  <a16:creationId xmlns:a16="http://schemas.microsoft.com/office/drawing/2014/main" id="{C5ADD839-D95D-4BA1-81BB-8B2F54C735F0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8" name="Rectangle 128">
              <a:extLst>
                <a:ext uri="{FF2B5EF4-FFF2-40B4-BE49-F238E27FC236}">
                  <a16:creationId xmlns:a16="http://schemas.microsoft.com/office/drawing/2014/main" id="{4E1A67B5-8755-4294-B550-71AE7867D004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9" name="Rectangle 129">
              <a:extLst>
                <a:ext uri="{FF2B5EF4-FFF2-40B4-BE49-F238E27FC236}">
                  <a16:creationId xmlns:a16="http://schemas.microsoft.com/office/drawing/2014/main" id="{FAF9791A-4949-4E32-95B2-A2B0A9C649E9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0" name="Rectangle 130">
              <a:extLst>
                <a:ext uri="{FF2B5EF4-FFF2-40B4-BE49-F238E27FC236}">
                  <a16:creationId xmlns:a16="http://schemas.microsoft.com/office/drawing/2014/main" id="{04002E16-3CA6-4C54-9FCD-4150B80AD6FD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FAF92173-3516-44BA-ABCC-713036F18BE9}"/>
              </a:ext>
            </a:extLst>
          </p:cNvPr>
          <p:cNvSpPr txBox="1"/>
          <p:nvPr/>
        </p:nvSpPr>
        <p:spPr>
          <a:xfrm>
            <a:off x="6475498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2" name="Group 467">
            <a:extLst>
              <a:ext uri="{FF2B5EF4-FFF2-40B4-BE49-F238E27FC236}">
                <a16:creationId xmlns:a16="http://schemas.microsoft.com/office/drawing/2014/main" id="{F62DD280-12EB-44B8-A574-5B81C10BD13E}"/>
              </a:ext>
            </a:extLst>
          </p:cNvPr>
          <p:cNvGrpSpPr/>
          <p:nvPr/>
        </p:nvGrpSpPr>
        <p:grpSpPr>
          <a:xfrm>
            <a:off x="6247622" y="4732702"/>
            <a:ext cx="2387472" cy="1290196"/>
            <a:chOff x="803640" y="3362835"/>
            <a:chExt cx="2059657" cy="1290196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B9843975-DD46-421F-9394-BC696F8BC051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5A9A120-FAE7-4275-A100-F5766413D31E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5" name="직사각형 113">
            <a:extLst>
              <a:ext uri="{FF2B5EF4-FFF2-40B4-BE49-F238E27FC236}">
                <a16:creationId xmlns:a16="http://schemas.microsoft.com/office/drawing/2014/main" id="{31DF2DBA-59AE-423F-A40A-258E33BA59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124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6" name="그룹 611">
            <a:extLst>
              <a:ext uri="{FF2B5EF4-FFF2-40B4-BE49-F238E27FC236}">
                <a16:creationId xmlns:a16="http://schemas.microsoft.com/office/drawing/2014/main" id="{36604604-D1D2-4775-A61D-DBE40D746E5D}"/>
              </a:ext>
            </a:extLst>
          </p:cNvPr>
          <p:cNvGrpSpPr/>
          <p:nvPr/>
        </p:nvGrpSpPr>
        <p:grpSpPr>
          <a:xfrm>
            <a:off x="3785547" y="4368513"/>
            <a:ext cx="1931719" cy="135371"/>
            <a:chOff x="8367597" y="4296953"/>
            <a:chExt cx="1931719" cy="135371"/>
          </a:xfrm>
          <a:solidFill>
            <a:schemeClr val="accent1"/>
          </a:solidFill>
        </p:grpSpPr>
        <p:sp>
          <p:nvSpPr>
            <p:cNvPr id="237" name="Rectangle 216">
              <a:extLst>
                <a:ext uri="{FF2B5EF4-FFF2-40B4-BE49-F238E27FC236}">
                  <a16:creationId xmlns:a16="http://schemas.microsoft.com/office/drawing/2014/main" id="{4D688B57-5F83-428A-94BB-83602B99789A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8" name="Rectangle 217">
              <a:extLst>
                <a:ext uri="{FF2B5EF4-FFF2-40B4-BE49-F238E27FC236}">
                  <a16:creationId xmlns:a16="http://schemas.microsoft.com/office/drawing/2014/main" id="{DC8EC46E-4D21-49E7-AD60-FC852A1592F7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9" name="Rectangle 218">
              <a:extLst>
                <a:ext uri="{FF2B5EF4-FFF2-40B4-BE49-F238E27FC236}">
                  <a16:creationId xmlns:a16="http://schemas.microsoft.com/office/drawing/2014/main" id="{0FEFE479-E9FC-47F4-9319-C06F19B2EA21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0" name="Rectangle 219">
              <a:extLst>
                <a:ext uri="{FF2B5EF4-FFF2-40B4-BE49-F238E27FC236}">
                  <a16:creationId xmlns:a16="http://schemas.microsoft.com/office/drawing/2014/main" id="{D311A373-0D77-4656-80F4-12A0B4529749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1" name="Rectangle 220">
              <a:extLst>
                <a:ext uri="{FF2B5EF4-FFF2-40B4-BE49-F238E27FC236}">
                  <a16:creationId xmlns:a16="http://schemas.microsoft.com/office/drawing/2014/main" id="{2CA94A27-F72B-47AF-B9EB-174BEBB3B270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2" name="Rectangle 221">
              <a:extLst>
                <a:ext uri="{FF2B5EF4-FFF2-40B4-BE49-F238E27FC236}">
                  <a16:creationId xmlns:a16="http://schemas.microsoft.com/office/drawing/2014/main" id="{19DBDFFC-1CE1-4E09-B60A-9FC3E89DD434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3" name="Rectangle 222">
              <a:extLst>
                <a:ext uri="{FF2B5EF4-FFF2-40B4-BE49-F238E27FC236}">
                  <a16:creationId xmlns:a16="http://schemas.microsoft.com/office/drawing/2014/main" id="{50C2DBF0-7F6A-4990-BCD5-A0AF7A43BE6A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4" name="Rectangle 223">
              <a:extLst>
                <a:ext uri="{FF2B5EF4-FFF2-40B4-BE49-F238E27FC236}">
                  <a16:creationId xmlns:a16="http://schemas.microsoft.com/office/drawing/2014/main" id="{39E9A4CC-CC0B-4F4A-91AC-3EBAB5223A02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5" name="Rectangle 224">
              <a:extLst>
                <a:ext uri="{FF2B5EF4-FFF2-40B4-BE49-F238E27FC236}">
                  <a16:creationId xmlns:a16="http://schemas.microsoft.com/office/drawing/2014/main" id="{68F7B2CE-7107-43CC-980C-B78612991BFF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6" name="Rectangle 225">
              <a:extLst>
                <a:ext uri="{FF2B5EF4-FFF2-40B4-BE49-F238E27FC236}">
                  <a16:creationId xmlns:a16="http://schemas.microsoft.com/office/drawing/2014/main" id="{66F6F0E3-28DE-412E-9B6A-985C606D3D68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7" name="그룹 612">
            <a:extLst>
              <a:ext uri="{FF2B5EF4-FFF2-40B4-BE49-F238E27FC236}">
                <a16:creationId xmlns:a16="http://schemas.microsoft.com/office/drawing/2014/main" id="{9BF44727-0CCA-42FB-84D5-84E081331594}"/>
              </a:ext>
            </a:extLst>
          </p:cNvPr>
          <p:cNvGrpSpPr/>
          <p:nvPr/>
        </p:nvGrpSpPr>
        <p:grpSpPr>
          <a:xfrm>
            <a:off x="3785547" y="4163996"/>
            <a:ext cx="1931719" cy="135371"/>
            <a:chOff x="8367597" y="4092436"/>
            <a:chExt cx="1931719" cy="135371"/>
          </a:xfrm>
          <a:solidFill>
            <a:schemeClr val="accent1"/>
          </a:solidFill>
        </p:grpSpPr>
        <p:sp>
          <p:nvSpPr>
            <p:cNvPr id="248" name="Rectangle 206">
              <a:extLst>
                <a:ext uri="{FF2B5EF4-FFF2-40B4-BE49-F238E27FC236}">
                  <a16:creationId xmlns:a16="http://schemas.microsoft.com/office/drawing/2014/main" id="{57C1F107-612F-4B0E-A415-BDDE4E2886AA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9" name="Rectangle 207">
              <a:extLst>
                <a:ext uri="{FF2B5EF4-FFF2-40B4-BE49-F238E27FC236}">
                  <a16:creationId xmlns:a16="http://schemas.microsoft.com/office/drawing/2014/main" id="{2FC2055D-29C6-498E-B273-BA5146B48E33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Rectangle 208">
              <a:extLst>
                <a:ext uri="{FF2B5EF4-FFF2-40B4-BE49-F238E27FC236}">
                  <a16:creationId xmlns:a16="http://schemas.microsoft.com/office/drawing/2014/main" id="{7083992C-18BE-4908-9425-7A370023B8F3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Rectangle 209">
              <a:extLst>
                <a:ext uri="{FF2B5EF4-FFF2-40B4-BE49-F238E27FC236}">
                  <a16:creationId xmlns:a16="http://schemas.microsoft.com/office/drawing/2014/main" id="{4029DA1B-701F-4A76-B54E-7E30F2708719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Rectangle 210">
              <a:extLst>
                <a:ext uri="{FF2B5EF4-FFF2-40B4-BE49-F238E27FC236}">
                  <a16:creationId xmlns:a16="http://schemas.microsoft.com/office/drawing/2014/main" id="{6B02C533-4AAA-4B87-B277-F8E73342E50A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3" name="Rectangle 211">
              <a:extLst>
                <a:ext uri="{FF2B5EF4-FFF2-40B4-BE49-F238E27FC236}">
                  <a16:creationId xmlns:a16="http://schemas.microsoft.com/office/drawing/2014/main" id="{E5B2097B-1819-45B5-96B1-70237EF6BE40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4" name="Rectangle 212">
              <a:extLst>
                <a:ext uri="{FF2B5EF4-FFF2-40B4-BE49-F238E27FC236}">
                  <a16:creationId xmlns:a16="http://schemas.microsoft.com/office/drawing/2014/main" id="{6A3E3B40-306B-4B0B-A191-72FAF859C711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5" name="Rectangle 213">
              <a:extLst>
                <a:ext uri="{FF2B5EF4-FFF2-40B4-BE49-F238E27FC236}">
                  <a16:creationId xmlns:a16="http://schemas.microsoft.com/office/drawing/2014/main" id="{5FE68C3D-AC16-47D7-B83C-43A0EF45A7C8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6" name="Rectangle 214">
              <a:extLst>
                <a:ext uri="{FF2B5EF4-FFF2-40B4-BE49-F238E27FC236}">
                  <a16:creationId xmlns:a16="http://schemas.microsoft.com/office/drawing/2014/main" id="{9CCDF680-9DD9-4797-BE43-B17B8A7F5DE1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7" name="Rectangle 215">
              <a:extLst>
                <a:ext uri="{FF2B5EF4-FFF2-40B4-BE49-F238E27FC236}">
                  <a16:creationId xmlns:a16="http://schemas.microsoft.com/office/drawing/2014/main" id="{E6668495-A0D6-4A56-BFAC-9FC290C00382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8" name="그룹 613">
            <a:extLst>
              <a:ext uri="{FF2B5EF4-FFF2-40B4-BE49-F238E27FC236}">
                <a16:creationId xmlns:a16="http://schemas.microsoft.com/office/drawing/2014/main" id="{6161FCCC-2DB8-47EA-BA97-2B2F4521DAE8}"/>
              </a:ext>
            </a:extLst>
          </p:cNvPr>
          <p:cNvGrpSpPr/>
          <p:nvPr/>
        </p:nvGrpSpPr>
        <p:grpSpPr>
          <a:xfrm>
            <a:off x="3785547" y="3959477"/>
            <a:ext cx="1931719" cy="135371"/>
            <a:chOff x="8367597" y="3887917"/>
            <a:chExt cx="1931719" cy="135371"/>
          </a:xfrm>
          <a:solidFill>
            <a:schemeClr val="accent1"/>
          </a:solidFill>
        </p:grpSpPr>
        <p:sp>
          <p:nvSpPr>
            <p:cNvPr id="259" name="Rectangle 196">
              <a:extLst>
                <a:ext uri="{FF2B5EF4-FFF2-40B4-BE49-F238E27FC236}">
                  <a16:creationId xmlns:a16="http://schemas.microsoft.com/office/drawing/2014/main" id="{77BFBE8F-C2FC-47A6-B220-1B652A30D9DF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:a16="http://schemas.microsoft.com/office/drawing/2014/main" id="{12A19A81-19AF-49A1-945D-DD03071864E9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1" name="Rectangle 198">
              <a:extLst>
                <a:ext uri="{FF2B5EF4-FFF2-40B4-BE49-F238E27FC236}">
                  <a16:creationId xmlns:a16="http://schemas.microsoft.com/office/drawing/2014/main" id="{693D6F46-B3FA-48F8-805F-6B24BF824E1A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2" name="Rectangle 199">
              <a:extLst>
                <a:ext uri="{FF2B5EF4-FFF2-40B4-BE49-F238E27FC236}">
                  <a16:creationId xmlns:a16="http://schemas.microsoft.com/office/drawing/2014/main" id="{A393DA40-58BE-429B-95C8-FFE7E860D3B7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3" name="Rectangle 200">
              <a:extLst>
                <a:ext uri="{FF2B5EF4-FFF2-40B4-BE49-F238E27FC236}">
                  <a16:creationId xmlns:a16="http://schemas.microsoft.com/office/drawing/2014/main" id="{6A90EB0D-5E99-4778-9338-01B59C2B9E4F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4" name="Rectangle 201">
              <a:extLst>
                <a:ext uri="{FF2B5EF4-FFF2-40B4-BE49-F238E27FC236}">
                  <a16:creationId xmlns:a16="http://schemas.microsoft.com/office/drawing/2014/main" id="{7D62950D-65B5-4A28-93DF-0E4B6977395A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5" name="Rectangle 202">
              <a:extLst>
                <a:ext uri="{FF2B5EF4-FFF2-40B4-BE49-F238E27FC236}">
                  <a16:creationId xmlns:a16="http://schemas.microsoft.com/office/drawing/2014/main" id="{23C84C7C-E01A-430F-9BC0-C8E6E87DA04F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6" name="Rectangle 203">
              <a:extLst>
                <a:ext uri="{FF2B5EF4-FFF2-40B4-BE49-F238E27FC236}">
                  <a16:creationId xmlns:a16="http://schemas.microsoft.com/office/drawing/2014/main" id="{7818035E-2B3D-43D3-B67B-9300F400D658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7" name="Rectangle 204">
              <a:extLst>
                <a:ext uri="{FF2B5EF4-FFF2-40B4-BE49-F238E27FC236}">
                  <a16:creationId xmlns:a16="http://schemas.microsoft.com/office/drawing/2014/main" id="{ABB686C7-1C54-4C19-A22B-F82C190D93D9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8" name="Rectangle 205">
              <a:extLst>
                <a:ext uri="{FF2B5EF4-FFF2-40B4-BE49-F238E27FC236}">
                  <a16:creationId xmlns:a16="http://schemas.microsoft.com/office/drawing/2014/main" id="{ACB80E43-5B6C-468A-ADAF-3066DFBFE810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9" name="그룹 614">
            <a:extLst>
              <a:ext uri="{FF2B5EF4-FFF2-40B4-BE49-F238E27FC236}">
                <a16:creationId xmlns:a16="http://schemas.microsoft.com/office/drawing/2014/main" id="{24CEF29A-4081-485D-850B-3B669D9122A2}"/>
              </a:ext>
            </a:extLst>
          </p:cNvPr>
          <p:cNvGrpSpPr/>
          <p:nvPr/>
        </p:nvGrpSpPr>
        <p:grpSpPr>
          <a:xfrm>
            <a:off x="3785547" y="3754958"/>
            <a:ext cx="1931719" cy="135371"/>
            <a:chOff x="8367597" y="3683398"/>
            <a:chExt cx="1931719" cy="135371"/>
          </a:xfrm>
          <a:solidFill>
            <a:schemeClr val="accent1"/>
          </a:solidFill>
        </p:grpSpPr>
        <p:sp>
          <p:nvSpPr>
            <p:cNvPr id="270" name="Rectangle 186">
              <a:extLst>
                <a:ext uri="{FF2B5EF4-FFF2-40B4-BE49-F238E27FC236}">
                  <a16:creationId xmlns:a16="http://schemas.microsoft.com/office/drawing/2014/main" id="{9FDC2038-ECC8-4B85-B307-37D70BCAD28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1" name="Rectangle 187">
              <a:extLst>
                <a:ext uri="{FF2B5EF4-FFF2-40B4-BE49-F238E27FC236}">
                  <a16:creationId xmlns:a16="http://schemas.microsoft.com/office/drawing/2014/main" id="{4D87659C-828C-46C6-AFD9-54755A570047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2" name="Rectangle 188">
              <a:extLst>
                <a:ext uri="{FF2B5EF4-FFF2-40B4-BE49-F238E27FC236}">
                  <a16:creationId xmlns:a16="http://schemas.microsoft.com/office/drawing/2014/main" id="{95C44545-AAE6-4D1A-A0B3-8B4F910611A7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3" name="Rectangle 189">
              <a:extLst>
                <a:ext uri="{FF2B5EF4-FFF2-40B4-BE49-F238E27FC236}">
                  <a16:creationId xmlns:a16="http://schemas.microsoft.com/office/drawing/2014/main" id="{9889B36E-A536-4A89-BDEE-C14164F70605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4" name="Rectangle 190">
              <a:extLst>
                <a:ext uri="{FF2B5EF4-FFF2-40B4-BE49-F238E27FC236}">
                  <a16:creationId xmlns:a16="http://schemas.microsoft.com/office/drawing/2014/main" id="{DDA69E3D-D4A0-4AAF-B708-C9E30333578B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5" name="Rectangle 191">
              <a:extLst>
                <a:ext uri="{FF2B5EF4-FFF2-40B4-BE49-F238E27FC236}">
                  <a16:creationId xmlns:a16="http://schemas.microsoft.com/office/drawing/2014/main" id="{477E452A-F3C7-4F61-8AA4-9844EB07D54C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6" name="Rectangle 192">
              <a:extLst>
                <a:ext uri="{FF2B5EF4-FFF2-40B4-BE49-F238E27FC236}">
                  <a16:creationId xmlns:a16="http://schemas.microsoft.com/office/drawing/2014/main" id="{9EFC3D94-287C-4C21-8A54-C766BCBADBD5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7" name="Rectangle 193">
              <a:extLst>
                <a:ext uri="{FF2B5EF4-FFF2-40B4-BE49-F238E27FC236}">
                  <a16:creationId xmlns:a16="http://schemas.microsoft.com/office/drawing/2014/main" id="{856C5C1F-A5D7-4F93-9A64-A34B8E831D50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8" name="Rectangle 194">
              <a:extLst>
                <a:ext uri="{FF2B5EF4-FFF2-40B4-BE49-F238E27FC236}">
                  <a16:creationId xmlns:a16="http://schemas.microsoft.com/office/drawing/2014/main" id="{4071FD3E-6851-4E68-BE40-D3E28464D6CD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9" name="Rectangle 195">
              <a:extLst>
                <a:ext uri="{FF2B5EF4-FFF2-40B4-BE49-F238E27FC236}">
                  <a16:creationId xmlns:a16="http://schemas.microsoft.com/office/drawing/2014/main" id="{768C973C-959D-4F36-BBCA-2E939533C26E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0" name="그룹 615">
            <a:extLst>
              <a:ext uri="{FF2B5EF4-FFF2-40B4-BE49-F238E27FC236}">
                <a16:creationId xmlns:a16="http://schemas.microsoft.com/office/drawing/2014/main" id="{F212DCC7-CD83-47BC-9EC8-DB7E8F724F37}"/>
              </a:ext>
            </a:extLst>
          </p:cNvPr>
          <p:cNvGrpSpPr/>
          <p:nvPr/>
        </p:nvGrpSpPr>
        <p:grpSpPr>
          <a:xfrm>
            <a:off x="3785547" y="3550439"/>
            <a:ext cx="1931719" cy="135371"/>
            <a:chOff x="8367597" y="3478879"/>
            <a:chExt cx="1931719" cy="135371"/>
          </a:xfrm>
          <a:solidFill>
            <a:schemeClr val="accent1"/>
          </a:solidFill>
        </p:grpSpPr>
        <p:sp>
          <p:nvSpPr>
            <p:cNvPr id="281" name="Rectangle 176">
              <a:extLst>
                <a:ext uri="{FF2B5EF4-FFF2-40B4-BE49-F238E27FC236}">
                  <a16:creationId xmlns:a16="http://schemas.microsoft.com/office/drawing/2014/main" id="{4B01FCD1-26E4-4899-9EE2-5FF3AAE731CC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2" name="Rectangle 177">
              <a:extLst>
                <a:ext uri="{FF2B5EF4-FFF2-40B4-BE49-F238E27FC236}">
                  <a16:creationId xmlns:a16="http://schemas.microsoft.com/office/drawing/2014/main" id="{C34AF16C-AF5B-4ED9-89A9-557380DC169F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3" name="Rectangle 178">
              <a:extLst>
                <a:ext uri="{FF2B5EF4-FFF2-40B4-BE49-F238E27FC236}">
                  <a16:creationId xmlns:a16="http://schemas.microsoft.com/office/drawing/2014/main" id="{3BF23636-11A9-482C-8AC0-ADF7D940FCDB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4" name="Rectangle 179">
              <a:extLst>
                <a:ext uri="{FF2B5EF4-FFF2-40B4-BE49-F238E27FC236}">
                  <a16:creationId xmlns:a16="http://schemas.microsoft.com/office/drawing/2014/main" id="{A5A256E0-D07D-4FA4-924C-92E3576176AA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5" name="Rectangle 180">
              <a:extLst>
                <a:ext uri="{FF2B5EF4-FFF2-40B4-BE49-F238E27FC236}">
                  <a16:creationId xmlns:a16="http://schemas.microsoft.com/office/drawing/2014/main" id="{7D7FE0BD-8D31-4DA3-8857-69A822AA4DE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6" name="Rectangle 181">
              <a:extLst>
                <a:ext uri="{FF2B5EF4-FFF2-40B4-BE49-F238E27FC236}">
                  <a16:creationId xmlns:a16="http://schemas.microsoft.com/office/drawing/2014/main" id="{DB2CB7FF-1A96-4B94-8C98-A2148126E329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7" name="Rectangle 182">
              <a:extLst>
                <a:ext uri="{FF2B5EF4-FFF2-40B4-BE49-F238E27FC236}">
                  <a16:creationId xmlns:a16="http://schemas.microsoft.com/office/drawing/2014/main" id="{C617E2B5-6296-41F8-AC15-F775902713CF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Rectangle 183">
              <a:extLst>
                <a:ext uri="{FF2B5EF4-FFF2-40B4-BE49-F238E27FC236}">
                  <a16:creationId xmlns:a16="http://schemas.microsoft.com/office/drawing/2014/main" id="{653B922F-BEB2-4859-92E4-4533490D392B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9" name="Rectangle 184">
              <a:extLst>
                <a:ext uri="{FF2B5EF4-FFF2-40B4-BE49-F238E27FC236}">
                  <a16:creationId xmlns:a16="http://schemas.microsoft.com/office/drawing/2014/main" id="{F9FAC874-CB61-4497-8DC3-C4028F118248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0" name="Rectangle 185">
              <a:extLst>
                <a:ext uri="{FF2B5EF4-FFF2-40B4-BE49-F238E27FC236}">
                  <a16:creationId xmlns:a16="http://schemas.microsoft.com/office/drawing/2014/main" id="{AE27BEC9-033A-44A7-B3D8-1399BA592354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1" name="그룹 616">
            <a:extLst>
              <a:ext uri="{FF2B5EF4-FFF2-40B4-BE49-F238E27FC236}">
                <a16:creationId xmlns:a16="http://schemas.microsoft.com/office/drawing/2014/main" id="{7416F8E1-4A5F-456F-B73A-AFCA37E6AC70}"/>
              </a:ext>
            </a:extLst>
          </p:cNvPr>
          <p:cNvGrpSpPr/>
          <p:nvPr/>
        </p:nvGrpSpPr>
        <p:grpSpPr>
          <a:xfrm>
            <a:off x="3785547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292" name="Rectangle 166">
              <a:extLst>
                <a:ext uri="{FF2B5EF4-FFF2-40B4-BE49-F238E27FC236}">
                  <a16:creationId xmlns:a16="http://schemas.microsoft.com/office/drawing/2014/main" id="{FE76A3FF-9764-4B46-AA39-A2CFB8609F2E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:a16="http://schemas.microsoft.com/office/drawing/2014/main" id="{FCC57503-8223-42BF-BF72-1D7289F1234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4" name="Rectangle 168">
              <a:extLst>
                <a:ext uri="{FF2B5EF4-FFF2-40B4-BE49-F238E27FC236}">
                  <a16:creationId xmlns:a16="http://schemas.microsoft.com/office/drawing/2014/main" id="{43FFE5BD-1ACD-4EC9-8BE4-FC4212FD4DD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5" name="Rectangle 169">
              <a:extLst>
                <a:ext uri="{FF2B5EF4-FFF2-40B4-BE49-F238E27FC236}">
                  <a16:creationId xmlns:a16="http://schemas.microsoft.com/office/drawing/2014/main" id="{CDB2A8C2-7E12-46B5-8693-2D38CC628875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6" name="Rectangle 170">
              <a:extLst>
                <a:ext uri="{FF2B5EF4-FFF2-40B4-BE49-F238E27FC236}">
                  <a16:creationId xmlns:a16="http://schemas.microsoft.com/office/drawing/2014/main" id="{DE302E98-0246-4726-B8C8-5F5841F25483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7" name="Rectangle 171">
              <a:extLst>
                <a:ext uri="{FF2B5EF4-FFF2-40B4-BE49-F238E27FC236}">
                  <a16:creationId xmlns:a16="http://schemas.microsoft.com/office/drawing/2014/main" id="{72773537-74CD-457A-B232-527B583E241E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8" name="Rectangle 172">
              <a:extLst>
                <a:ext uri="{FF2B5EF4-FFF2-40B4-BE49-F238E27FC236}">
                  <a16:creationId xmlns:a16="http://schemas.microsoft.com/office/drawing/2014/main" id="{2824EEEC-9006-4775-B9D4-73AEC93E95B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9" name="Rectangle 173">
              <a:extLst>
                <a:ext uri="{FF2B5EF4-FFF2-40B4-BE49-F238E27FC236}">
                  <a16:creationId xmlns:a16="http://schemas.microsoft.com/office/drawing/2014/main" id="{CAF6DDBC-5194-48A6-A623-67079863391A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0" name="Rectangle 174">
              <a:extLst>
                <a:ext uri="{FF2B5EF4-FFF2-40B4-BE49-F238E27FC236}">
                  <a16:creationId xmlns:a16="http://schemas.microsoft.com/office/drawing/2014/main" id="{6CF09534-F92F-4205-B773-D44DCCC8EAF2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1" name="Rectangle 175">
              <a:extLst>
                <a:ext uri="{FF2B5EF4-FFF2-40B4-BE49-F238E27FC236}">
                  <a16:creationId xmlns:a16="http://schemas.microsoft.com/office/drawing/2014/main" id="{D26954E0-A937-48B6-992E-9A58BAC11AD9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2" name="그룹 617">
            <a:extLst>
              <a:ext uri="{FF2B5EF4-FFF2-40B4-BE49-F238E27FC236}">
                <a16:creationId xmlns:a16="http://schemas.microsoft.com/office/drawing/2014/main" id="{4999B0E4-FBE0-43DE-B3CB-12BE02B9D70F}"/>
              </a:ext>
            </a:extLst>
          </p:cNvPr>
          <p:cNvGrpSpPr/>
          <p:nvPr/>
        </p:nvGrpSpPr>
        <p:grpSpPr>
          <a:xfrm>
            <a:off x="3785547" y="3141401"/>
            <a:ext cx="1931719" cy="135371"/>
            <a:chOff x="8367597" y="3069841"/>
            <a:chExt cx="1931719" cy="135371"/>
          </a:xfrm>
        </p:grpSpPr>
        <p:sp>
          <p:nvSpPr>
            <p:cNvPr id="303" name="Rectangle 156">
              <a:extLst>
                <a:ext uri="{FF2B5EF4-FFF2-40B4-BE49-F238E27FC236}">
                  <a16:creationId xmlns:a16="http://schemas.microsoft.com/office/drawing/2014/main" id="{A42B3F81-0705-474B-823A-85C375C093DB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4" name="Rectangle 157">
              <a:extLst>
                <a:ext uri="{FF2B5EF4-FFF2-40B4-BE49-F238E27FC236}">
                  <a16:creationId xmlns:a16="http://schemas.microsoft.com/office/drawing/2014/main" id="{414AB32C-E90B-4EA4-BE42-4BC520EC6765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5" name="Rectangle 158">
              <a:extLst>
                <a:ext uri="{FF2B5EF4-FFF2-40B4-BE49-F238E27FC236}">
                  <a16:creationId xmlns:a16="http://schemas.microsoft.com/office/drawing/2014/main" id="{17657A34-A90F-4546-A358-9F8F304D356B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:a16="http://schemas.microsoft.com/office/drawing/2014/main" id="{58715D0A-6052-4F93-882D-914A60C3FD3B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7" name="Rectangle 160">
              <a:extLst>
                <a:ext uri="{FF2B5EF4-FFF2-40B4-BE49-F238E27FC236}">
                  <a16:creationId xmlns:a16="http://schemas.microsoft.com/office/drawing/2014/main" id="{EF7BEF68-C22D-463C-A580-DC7E425C8738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8" name="Rectangle 161">
              <a:extLst>
                <a:ext uri="{FF2B5EF4-FFF2-40B4-BE49-F238E27FC236}">
                  <a16:creationId xmlns:a16="http://schemas.microsoft.com/office/drawing/2014/main" id="{B070CF72-0DA3-4656-9F3E-2380BCDC434E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9" name="Rectangle 162">
              <a:extLst>
                <a:ext uri="{FF2B5EF4-FFF2-40B4-BE49-F238E27FC236}">
                  <a16:creationId xmlns:a16="http://schemas.microsoft.com/office/drawing/2014/main" id="{4C88DB8A-BF02-4F8F-9D19-FC99E5E05E95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0" name="Rectangle 163">
              <a:extLst>
                <a:ext uri="{FF2B5EF4-FFF2-40B4-BE49-F238E27FC236}">
                  <a16:creationId xmlns:a16="http://schemas.microsoft.com/office/drawing/2014/main" id="{0B02B385-86C8-4ADF-9E52-E68D57720DEA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1" name="Rectangle 164">
              <a:extLst>
                <a:ext uri="{FF2B5EF4-FFF2-40B4-BE49-F238E27FC236}">
                  <a16:creationId xmlns:a16="http://schemas.microsoft.com/office/drawing/2014/main" id="{32983458-EF96-45D6-BEFC-DDA8AD74C549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2" name="Rectangle 165">
              <a:extLst>
                <a:ext uri="{FF2B5EF4-FFF2-40B4-BE49-F238E27FC236}">
                  <a16:creationId xmlns:a16="http://schemas.microsoft.com/office/drawing/2014/main" id="{02EDC6D9-AFB5-4BE5-B208-8A0F47B244C7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3" name="그룹 618">
            <a:extLst>
              <a:ext uri="{FF2B5EF4-FFF2-40B4-BE49-F238E27FC236}">
                <a16:creationId xmlns:a16="http://schemas.microsoft.com/office/drawing/2014/main" id="{A2A5174C-8B7A-48C0-A3B6-D054185B3021}"/>
              </a:ext>
            </a:extLst>
          </p:cNvPr>
          <p:cNvGrpSpPr/>
          <p:nvPr/>
        </p:nvGrpSpPr>
        <p:grpSpPr>
          <a:xfrm>
            <a:off x="3785547" y="2936882"/>
            <a:ext cx="1931719" cy="135371"/>
            <a:chOff x="8367597" y="2865322"/>
            <a:chExt cx="1931719" cy="135371"/>
          </a:xfrm>
        </p:grpSpPr>
        <p:sp>
          <p:nvSpPr>
            <p:cNvPr id="314" name="Rectangle 146">
              <a:extLst>
                <a:ext uri="{FF2B5EF4-FFF2-40B4-BE49-F238E27FC236}">
                  <a16:creationId xmlns:a16="http://schemas.microsoft.com/office/drawing/2014/main" id="{BB7C9E85-4466-4009-BD61-ADB1C87663F2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5" name="Rectangle 147">
              <a:extLst>
                <a:ext uri="{FF2B5EF4-FFF2-40B4-BE49-F238E27FC236}">
                  <a16:creationId xmlns:a16="http://schemas.microsoft.com/office/drawing/2014/main" id="{1FB93999-1AFE-4A64-8DBF-C1EE36272707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6" name="Rectangle 148">
              <a:extLst>
                <a:ext uri="{FF2B5EF4-FFF2-40B4-BE49-F238E27FC236}">
                  <a16:creationId xmlns:a16="http://schemas.microsoft.com/office/drawing/2014/main" id="{D9850F01-158F-487E-8DA6-05297604A601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7" name="Rectangle 149">
              <a:extLst>
                <a:ext uri="{FF2B5EF4-FFF2-40B4-BE49-F238E27FC236}">
                  <a16:creationId xmlns:a16="http://schemas.microsoft.com/office/drawing/2014/main" id="{EBB2BAB8-A029-4796-9E3A-B25C48D1AEB3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8" name="Rectangle 150">
              <a:extLst>
                <a:ext uri="{FF2B5EF4-FFF2-40B4-BE49-F238E27FC236}">
                  <a16:creationId xmlns:a16="http://schemas.microsoft.com/office/drawing/2014/main" id="{11160831-A5A6-41C6-8A03-DB49DE6BEEC5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9" name="Rectangle 151">
              <a:extLst>
                <a:ext uri="{FF2B5EF4-FFF2-40B4-BE49-F238E27FC236}">
                  <a16:creationId xmlns:a16="http://schemas.microsoft.com/office/drawing/2014/main" id="{5655227F-DF16-4E4D-B1C6-B00DE5E7C891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0" name="Rectangle 152">
              <a:extLst>
                <a:ext uri="{FF2B5EF4-FFF2-40B4-BE49-F238E27FC236}">
                  <a16:creationId xmlns:a16="http://schemas.microsoft.com/office/drawing/2014/main" id="{A25A3916-7B0F-4F19-9762-F38C37F6336C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1" name="Rectangle 153">
              <a:extLst>
                <a:ext uri="{FF2B5EF4-FFF2-40B4-BE49-F238E27FC236}">
                  <a16:creationId xmlns:a16="http://schemas.microsoft.com/office/drawing/2014/main" id="{20D25B34-66BF-42BB-8685-D77C24009DD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2" name="Rectangle 154">
              <a:extLst>
                <a:ext uri="{FF2B5EF4-FFF2-40B4-BE49-F238E27FC236}">
                  <a16:creationId xmlns:a16="http://schemas.microsoft.com/office/drawing/2014/main" id="{1076DBB4-0269-44DC-9D66-2B4A637A4325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3" name="Rectangle 155">
              <a:extLst>
                <a:ext uri="{FF2B5EF4-FFF2-40B4-BE49-F238E27FC236}">
                  <a16:creationId xmlns:a16="http://schemas.microsoft.com/office/drawing/2014/main" id="{84BC3CF0-07B8-4652-86BD-5895211C8B8A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4" name="그룹 619">
            <a:extLst>
              <a:ext uri="{FF2B5EF4-FFF2-40B4-BE49-F238E27FC236}">
                <a16:creationId xmlns:a16="http://schemas.microsoft.com/office/drawing/2014/main" id="{6F72D2EF-564F-4B27-A6A1-A2B04500BB32}"/>
              </a:ext>
            </a:extLst>
          </p:cNvPr>
          <p:cNvGrpSpPr/>
          <p:nvPr/>
        </p:nvGrpSpPr>
        <p:grpSpPr>
          <a:xfrm>
            <a:off x="3785547" y="2732363"/>
            <a:ext cx="1931719" cy="135371"/>
            <a:chOff x="8367597" y="2660803"/>
            <a:chExt cx="1931719" cy="135371"/>
          </a:xfrm>
        </p:grpSpPr>
        <p:sp>
          <p:nvSpPr>
            <p:cNvPr id="325" name="Rectangle 136">
              <a:extLst>
                <a:ext uri="{FF2B5EF4-FFF2-40B4-BE49-F238E27FC236}">
                  <a16:creationId xmlns:a16="http://schemas.microsoft.com/office/drawing/2014/main" id="{6D4FE673-9895-4398-AAA2-F47A3646590B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6" name="Rectangle 137">
              <a:extLst>
                <a:ext uri="{FF2B5EF4-FFF2-40B4-BE49-F238E27FC236}">
                  <a16:creationId xmlns:a16="http://schemas.microsoft.com/office/drawing/2014/main" id="{65B39CF6-8540-4DF2-A14E-D2EBAB2F4E2E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7" name="Rectangle 138">
              <a:extLst>
                <a:ext uri="{FF2B5EF4-FFF2-40B4-BE49-F238E27FC236}">
                  <a16:creationId xmlns:a16="http://schemas.microsoft.com/office/drawing/2014/main" id="{8D38A437-660F-41BB-BB3C-CF22A537B0DE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8" name="Rectangle 139">
              <a:extLst>
                <a:ext uri="{FF2B5EF4-FFF2-40B4-BE49-F238E27FC236}">
                  <a16:creationId xmlns:a16="http://schemas.microsoft.com/office/drawing/2014/main" id="{B95491DB-8DC9-44E0-8696-7504D2A99121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9" name="Rectangle 140">
              <a:extLst>
                <a:ext uri="{FF2B5EF4-FFF2-40B4-BE49-F238E27FC236}">
                  <a16:creationId xmlns:a16="http://schemas.microsoft.com/office/drawing/2014/main" id="{0569360E-49DF-4C52-A8D8-2CC4C4312EE1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0" name="Rectangle 141">
              <a:extLst>
                <a:ext uri="{FF2B5EF4-FFF2-40B4-BE49-F238E27FC236}">
                  <a16:creationId xmlns:a16="http://schemas.microsoft.com/office/drawing/2014/main" id="{CCA3805F-0BDC-4268-861F-8C4627255D83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1" name="Rectangle 142">
              <a:extLst>
                <a:ext uri="{FF2B5EF4-FFF2-40B4-BE49-F238E27FC236}">
                  <a16:creationId xmlns:a16="http://schemas.microsoft.com/office/drawing/2014/main" id="{164137F8-4299-4667-9F64-4A6A2F93CCE3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2" name="Rectangle 143">
              <a:extLst>
                <a:ext uri="{FF2B5EF4-FFF2-40B4-BE49-F238E27FC236}">
                  <a16:creationId xmlns:a16="http://schemas.microsoft.com/office/drawing/2014/main" id="{134D0A0B-036F-47B5-86E0-3CCA70685B3A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3" name="Rectangle 144">
              <a:extLst>
                <a:ext uri="{FF2B5EF4-FFF2-40B4-BE49-F238E27FC236}">
                  <a16:creationId xmlns:a16="http://schemas.microsoft.com/office/drawing/2014/main" id="{40FEBFDF-7B1D-42A8-8BEE-F76C7AF23878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4" name="Rectangle 145">
              <a:extLst>
                <a:ext uri="{FF2B5EF4-FFF2-40B4-BE49-F238E27FC236}">
                  <a16:creationId xmlns:a16="http://schemas.microsoft.com/office/drawing/2014/main" id="{212AD10D-9BE9-4943-AF04-1D89D4B666F5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5" name="그룹 620">
            <a:extLst>
              <a:ext uri="{FF2B5EF4-FFF2-40B4-BE49-F238E27FC236}">
                <a16:creationId xmlns:a16="http://schemas.microsoft.com/office/drawing/2014/main" id="{DDE2BF4A-CB01-4107-A9CC-06F69188DF4C}"/>
              </a:ext>
            </a:extLst>
          </p:cNvPr>
          <p:cNvGrpSpPr/>
          <p:nvPr/>
        </p:nvGrpSpPr>
        <p:grpSpPr>
          <a:xfrm>
            <a:off x="4783517" y="2527844"/>
            <a:ext cx="933749" cy="135371"/>
            <a:chOff x="9365567" y="2456284"/>
            <a:chExt cx="933749" cy="135371"/>
          </a:xfrm>
        </p:grpSpPr>
        <p:sp>
          <p:nvSpPr>
            <p:cNvPr id="336" name="Rectangle 131">
              <a:extLst>
                <a:ext uri="{FF2B5EF4-FFF2-40B4-BE49-F238E27FC236}">
                  <a16:creationId xmlns:a16="http://schemas.microsoft.com/office/drawing/2014/main" id="{D32817A5-17D4-4A9B-9F34-80E246A51056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7" name="Rectangle 132">
              <a:extLst>
                <a:ext uri="{FF2B5EF4-FFF2-40B4-BE49-F238E27FC236}">
                  <a16:creationId xmlns:a16="http://schemas.microsoft.com/office/drawing/2014/main" id="{DFB24803-3EB5-4426-B2E5-CA2C60919F99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8" name="Rectangle 133">
              <a:extLst>
                <a:ext uri="{FF2B5EF4-FFF2-40B4-BE49-F238E27FC236}">
                  <a16:creationId xmlns:a16="http://schemas.microsoft.com/office/drawing/2014/main" id="{33F73B74-FF9F-43C4-A87D-F04BC32D44CA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9" name="Rectangle 134">
              <a:extLst>
                <a:ext uri="{FF2B5EF4-FFF2-40B4-BE49-F238E27FC236}">
                  <a16:creationId xmlns:a16="http://schemas.microsoft.com/office/drawing/2014/main" id="{0857E472-5D82-4A4A-AA56-450BF96EE4DB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0" name="Rectangle 135">
              <a:extLst>
                <a:ext uri="{FF2B5EF4-FFF2-40B4-BE49-F238E27FC236}">
                  <a16:creationId xmlns:a16="http://schemas.microsoft.com/office/drawing/2014/main" id="{D949DA62-B3FB-44C0-9CD8-72F0A965E2BF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1" name="그룹 621">
            <a:extLst>
              <a:ext uri="{FF2B5EF4-FFF2-40B4-BE49-F238E27FC236}">
                <a16:creationId xmlns:a16="http://schemas.microsoft.com/office/drawing/2014/main" id="{01B27D44-26AF-4723-BAC0-3C06412422D3}"/>
              </a:ext>
            </a:extLst>
          </p:cNvPr>
          <p:cNvGrpSpPr/>
          <p:nvPr/>
        </p:nvGrpSpPr>
        <p:grpSpPr>
          <a:xfrm>
            <a:off x="4783517" y="2323325"/>
            <a:ext cx="933749" cy="135371"/>
            <a:chOff x="9365567" y="2251765"/>
            <a:chExt cx="933749" cy="135371"/>
          </a:xfrm>
        </p:grpSpPr>
        <p:sp>
          <p:nvSpPr>
            <p:cNvPr id="342" name="Rectangle 126">
              <a:extLst>
                <a:ext uri="{FF2B5EF4-FFF2-40B4-BE49-F238E27FC236}">
                  <a16:creationId xmlns:a16="http://schemas.microsoft.com/office/drawing/2014/main" id="{8C9AA2A5-963E-4110-8C25-92E29397AE73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3" name="Rectangle 127">
              <a:extLst>
                <a:ext uri="{FF2B5EF4-FFF2-40B4-BE49-F238E27FC236}">
                  <a16:creationId xmlns:a16="http://schemas.microsoft.com/office/drawing/2014/main" id="{928254A1-8E4A-4076-9302-881F60AE972F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4" name="Rectangle 128">
              <a:extLst>
                <a:ext uri="{FF2B5EF4-FFF2-40B4-BE49-F238E27FC236}">
                  <a16:creationId xmlns:a16="http://schemas.microsoft.com/office/drawing/2014/main" id="{19573E81-FA4B-4AF4-ACB2-95980BDAD9A2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5" name="Rectangle 129">
              <a:extLst>
                <a:ext uri="{FF2B5EF4-FFF2-40B4-BE49-F238E27FC236}">
                  <a16:creationId xmlns:a16="http://schemas.microsoft.com/office/drawing/2014/main" id="{3C24100D-B6BB-492C-BADE-69A5320A4134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6" name="Rectangle 130">
              <a:extLst>
                <a:ext uri="{FF2B5EF4-FFF2-40B4-BE49-F238E27FC236}">
                  <a16:creationId xmlns:a16="http://schemas.microsoft.com/office/drawing/2014/main" id="{0B778752-80E1-4DD2-B6F5-FBE67BE91172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042F825C-79A5-42C5-B1A4-998A882BC4F2}"/>
              </a:ext>
            </a:extLst>
          </p:cNvPr>
          <p:cNvSpPr txBox="1"/>
          <p:nvPr/>
        </p:nvSpPr>
        <p:spPr>
          <a:xfrm>
            <a:off x="3785544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53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8" name="Group 467">
            <a:extLst>
              <a:ext uri="{FF2B5EF4-FFF2-40B4-BE49-F238E27FC236}">
                <a16:creationId xmlns:a16="http://schemas.microsoft.com/office/drawing/2014/main" id="{A8E0BC24-0170-4D01-ABF9-BB604314D978}"/>
              </a:ext>
            </a:extLst>
          </p:cNvPr>
          <p:cNvGrpSpPr/>
          <p:nvPr/>
        </p:nvGrpSpPr>
        <p:grpSpPr>
          <a:xfrm>
            <a:off x="3557668" y="4732702"/>
            <a:ext cx="2387472" cy="1290196"/>
            <a:chOff x="803640" y="3362835"/>
            <a:chExt cx="2059657" cy="1290196"/>
          </a:xfrm>
        </p:grpSpPr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F9D2E72B-3F7F-4860-9DA9-446413209A7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E50B7AE3-565C-40D6-B659-D72BE22832DC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1" name="직사각형 113">
            <a:extLst>
              <a:ext uri="{FF2B5EF4-FFF2-40B4-BE49-F238E27FC236}">
                <a16:creationId xmlns:a16="http://schemas.microsoft.com/office/drawing/2014/main" id="{917553B2-3854-4CBB-BAD4-72D8C5D37AC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170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2" name="그룹 729">
            <a:extLst>
              <a:ext uri="{FF2B5EF4-FFF2-40B4-BE49-F238E27FC236}">
                <a16:creationId xmlns:a16="http://schemas.microsoft.com/office/drawing/2014/main" id="{B52859EA-DA32-411E-B889-155EB2433EA3}"/>
              </a:ext>
            </a:extLst>
          </p:cNvPr>
          <p:cNvGrpSpPr/>
          <p:nvPr/>
        </p:nvGrpSpPr>
        <p:grpSpPr>
          <a:xfrm>
            <a:off x="1095593" y="4368513"/>
            <a:ext cx="1931719" cy="135371"/>
            <a:chOff x="8367597" y="4296953"/>
            <a:chExt cx="1931719" cy="135371"/>
          </a:xfrm>
          <a:solidFill>
            <a:schemeClr val="accent2"/>
          </a:solidFill>
        </p:grpSpPr>
        <p:sp>
          <p:nvSpPr>
            <p:cNvPr id="353" name="Rectangle 216">
              <a:extLst>
                <a:ext uri="{FF2B5EF4-FFF2-40B4-BE49-F238E27FC236}">
                  <a16:creationId xmlns:a16="http://schemas.microsoft.com/office/drawing/2014/main" id="{90EC1D3A-391E-4192-A3B2-1312902338AB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4" name="Rectangle 217">
              <a:extLst>
                <a:ext uri="{FF2B5EF4-FFF2-40B4-BE49-F238E27FC236}">
                  <a16:creationId xmlns:a16="http://schemas.microsoft.com/office/drawing/2014/main" id="{6E46EE9C-1033-44A6-8171-A4892C9FF993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5" name="Rectangle 218">
              <a:extLst>
                <a:ext uri="{FF2B5EF4-FFF2-40B4-BE49-F238E27FC236}">
                  <a16:creationId xmlns:a16="http://schemas.microsoft.com/office/drawing/2014/main" id="{7C7E86FC-09C6-4CD8-B49D-2B216A5CC2B8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6" name="Rectangle 219">
              <a:extLst>
                <a:ext uri="{FF2B5EF4-FFF2-40B4-BE49-F238E27FC236}">
                  <a16:creationId xmlns:a16="http://schemas.microsoft.com/office/drawing/2014/main" id="{651E95CE-EFD9-4FA3-8C32-CB257FC8465A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7" name="Rectangle 220">
              <a:extLst>
                <a:ext uri="{FF2B5EF4-FFF2-40B4-BE49-F238E27FC236}">
                  <a16:creationId xmlns:a16="http://schemas.microsoft.com/office/drawing/2014/main" id="{C80B5BC2-2B19-402E-BB29-295A13A744F5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8" name="Rectangle 221">
              <a:extLst>
                <a:ext uri="{FF2B5EF4-FFF2-40B4-BE49-F238E27FC236}">
                  <a16:creationId xmlns:a16="http://schemas.microsoft.com/office/drawing/2014/main" id="{8CF5F3E4-626E-4B6B-9D06-CD81228E5858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9" name="Rectangle 222">
              <a:extLst>
                <a:ext uri="{FF2B5EF4-FFF2-40B4-BE49-F238E27FC236}">
                  <a16:creationId xmlns:a16="http://schemas.microsoft.com/office/drawing/2014/main" id="{AAE94B31-11BA-4C30-A11E-B23ED7667BE6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0" name="Rectangle 223">
              <a:extLst>
                <a:ext uri="{FF2B5EF4-FFF2-40B4-BE49-F238E27FC236}">
                  <a16:creationId xmlns:a16="http://schemas.microsoft.com/office/drawing/2014/main" id="{0C50A5B8-FF94-453A-95E4-68638882FC7B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1" name="Rectangle 224">
              <a:extLst>
                <a:ext uri="{FF2B5EF4-FFF2-40B4-BE49-F238E27FC236}">
                  <a16:creationId xmlns:a16="http://schemas.microsoft.com/office/drawing/2014/main" id="{13927850-7191-49E9-A75C-BF1660282D09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2" name="Rectangle 225">
              <a:extLst>
                <a:ext uri="{FF2B5EF4-FFF2-40B4-BE49-F238E27FC236}">
                  <a16:creationId xmlns:a16="http://schemas.microsoft.com/office/drawing/2014/main" id="{5A9A2F00-7909-4ABD-95FC-2CDE64409964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3" name="그룹 730">
            <a:extLst>
              <a:ext uri="{FF2B5EF4-FFF2-40B4-BE49-F238E27FC236}">
                <a16:creationId xmlns:a16="http://schemas.microsoft.com/office/drawing/2014/main" id="{11B1458F-519F-4A66-98A8-64DBC318E24B}"/>
              </a:ext>
            </a:extLst>
          </p:cNvPr>
          <p:cNvGrpSpPr/>
          <p:nvPr/>
        </p:nvGrpSpPr>
        <p:grpSpPr>
          <a:xfrm>
            <a:off x="1095593" y="4163996"/>
            <a:ext cx="1931719" cy="135371"/>
            <a:chOff x="8367597" y="4092436"/>
            <a:chExt cx="1931719" cy="135371"/>
          </a:xfrm>
          <a:solidFill>
            <a:schemeClr val="accent2"/>
          </a:solidFill>
        </p:grpSpPr>
        <p:sp>
          <p:nvSpPr>
            <p:cNvPr id="364" name="Rectangle 206">
              <a:extLst>
                <a:ext uri="{FF2B5EF4-FFF2-40B4-BE49-F238E27FC236}">
                  <a16:creationId xmlns:a16="http://schemas.microsoft.com/office/drawing/2014/main" id="{099F4587-6E8F-4116-B5B5-5229769F99EB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5" name="Rectangle 207">
              <a:extLst>
                <a:ext uri="{FF2B5EF4-FFF2-40B4-BE49-F238E27FC236}">
                  <a16:creationId xmlns:a16="http://schemas.microsoft.com/office/drawing/2014/main" id="{E659EF55-C970-4AAD-9893-0003E844CB8D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6" name="Rectangle 208">
              <a:extLst>
                <a:ext uri="{FF2B5EF4-FFF2-40B4-BE49-F238E27FC236}">
                  <a16:creationId xmlns:a16="http://schemas.microsoft.com/office/drawing/2014/main" id="{D59DC42C-F78B-46B5-904D-6A956BFFCE46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7" name="Rectangle 209">
              <a:extLst>
                <a:ext uri="{FF2B5EF4-FFF2-40B4-BE49-F238E27FC236}">
                  <a16:creationId xmlns:a16="http://schemas.microsoft.com/office/drawing/2014/main" id="{965904D7-F4DC-4D31-A5C2-E406F04D761F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8" name="Rectangle 210">
              <a:extLst>
                <a:ext uri="{FF2B5EF4-FFF2-40B4-BE49-F238E27FC236}">
                  <a16:creationId xmlns:a16="http://schemas.microsoft.com/office/drawing/2014/main" id="{25F1DFD6-2F49-4BB3-8701-4D8128D24478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9" name="Rectangle 211">
              <a:extLst>
                <a:ext uri="{FF2B5EF4-FFF2-40B4-BE49-F238E27FC236}">
                  <a16:creationId xmlns:a16="http://schemas.microsoft.com/office/drawing/2014/main" id="{3B153B14-AED7-4D1A-8B14-CF4DB26C663C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0" name="Rectangle 212">
              <a:extLst>
                <a:ext uri="{FF2B5EF4-FFF2-40B4-BE49-F238E27FC236}">
                  <a16:creationId xmlns:a16="http://schemas.microsoft.com/office/drawing/2014/main" id="{B21B8051-DB2F-454B-AE49-B112309BE8A3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1" name="Rectangle 213">
              <a:extLst>
                <a:ext uri="{FF2B5EF4-FFF2-40B4-BE49-F238E27FC236}">
                  <a16:creationId xmlns:a16="http://schemas.microsoft.com/office/drawing/2014/main" id="{1EADAF14-6657-4956-9FC0-FD83B393B458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2" name="Rectangle 214">
              <a:extLst>
                <a:ext uri="{FF2B5EF4-FFF2-40B4-BE49-F238E27FC236}">
                  <a16:creationId xmlns:a16="http://schemas.microsoft.com/office/drawing/2014/main" id="{789CB74E-4B2E-4989-BB4B-F8E2D957493B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3" name="Rectangle 215">
              <a:extLst>
                <a:ext uri="{FF2B5EF4-FFF2-40B4-BE49-F238E27FC236}">
                  <a16:creationId xmlns:a16="http://schemas.microsoft.com/office/drawing/2014/main" id="{77B5DE51-5FBD-4DDE-A31C-249559C118FE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4" name="그룹 731">
            <a:extLst>
              <a:ext uri="{FF2B5EF4-FFF2-40B4-BE49-F238E27FC236}">
                <a16:creationId xmlns:a16="http://schemas.microsoft.com/office/drawing/2014/main" id="{73999BA4-655E-4FF7-9966-B11970196479}"/>
              </a:ext>
            </a:extLst>
          </p:cNvPr>
          <p:cNvGrpSpPr/>
          <p:nvPr/>
        </p:nvGrpSpPr>
        <p:grpSpPr>
          <a:xfrm>
            <a:off x="1095593" y="3959477"/>
            <a:ext cx="1931719" cy="135371"/>
            <a:chOff x="8367597" y="3887917"/>
            <a:chExt cx="1931719" cy="135371"/>
          </a:xfrm>
          <a:solidFill>
            <a:schemeClr val="accent2"/>
          </a:solidFill>
        </p:grpSpPr>
        <p:sp>
          <p:nvSpPr>
            <p:cNvPr id="375" name="Rectangle 196">
              <a:extLst>
                <a:ext uri="{FF2B5EF4-FFF2-40B4-BE49-F238E27FC236}">
                  <a16:creationId xmlns:a16="http://schemas.microsoft.com/office/drawing/2014/main" id="{F8344E92-6E7A-4868-967B-59AFD8A17FC1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6" name="Rectangle 197">
              <a:extLst>
                <a:ext uri="{FF2B5EF4-FFF2-40B4-BE49-F238E27FC236}">
                  <a16:creationId xmlns:a16="http://schemas.microsoft.com/office/drawing/2014/main" id="{590A0C9E-BEE8-4026-8E07-3FB39BC8D7D2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7" name="Rectangle 198">
              <a:extLst>
                <a:ext uri="{FF2B5EF4-FFF2-40B4-BE49-F238E27FC236}">
                  <a16:creationId xmlns:a16="http://schemas.microsoft.com/office/drawing/2014/main" id="{C1DE8054-D91B-4D79-B443-3E4E0E6842CD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8" name="Rectangle 199">
              <a:extLst>
                <a:ext uri="{FF2B5EF4-FFF2-40B4-BE49-F238E27FC236}">
                  <a16:creationId xmlns:a16="http://schemas.microsoft.com/office/drawing/2014/main" id="{F8A9893E-075F-4CCA-8BE3-76A607A9EB8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9" name="Rectangle 200">
              <a:extLst>
                <a:ext uri="{FF2B5EF4-FFF2-40B4-BE49-F238E27FC236}">
                  <a16:creationId xmlns:a16="http://schemas.microsoft.com/office/drawing/2014/main" id="{4087A233-FB09-4495-B7E1-126444129D53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0" name="Rectangle 201">
              <a:extLst>
                <a:ext uri="{FF2B5EF4-FFF2-40B4-BE49-F238E27FC236}">
                  <a16:creationId xmlns:a16="http://schemas.microsoft.com/office/drawing/2014/main" id="{23C9340D-FA5F-449E-BAB7-3EAFA8DF1180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1" name="Rectangle 202">
              <a:extLst>
                <a:ext uri="{FF2B5EF4-FFF2-40B4-BE49-F238E27FC236}">
                  <a16:creationId xmlns:a16="http://schemas.microsoft.com/office/drawing/2014/main" id="{B5A24CC1-1D9A-4938-81CC-C465D4733790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2" name="Rectangle 203">
              <a:extLst>
                <a:ext uri="{FF2B5EF4-FFF2-40B4-BE49-F238E27FC236}">
                  <a16:creationId xmlns:a16="http://schemas.microsoft.com/office/drawing/2014/main" id="{5968B36F-D8AA-4A9B-AA72-792CC20DFB3A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3" name="Rectangle 204">
              <a:extLst>
                <a:ext uri="{FF2B5EF4-FFF2-40B4-BE49-F238E27FC236}">
                  <a16:creationId xmlns:a16="http://schemas.microsoft.com/office/drawing/2014/main" id="{7E092FB5-F5D6-434E-9296-BCEC18B3DC28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4" name="Rectangle 205">
              <a:extLst>
                <a:ext uri="{FF2B5EF4-FFF2-40B4-BE49-F238E27FC236}">
                  <a16:creationId xmlns:a16="http://schemas.microsoft.com/office/drawing/2014/main" id="{EBF82F6B-4DA8-4505-9F00-661F4F202087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5" name="그룹 732">
            <a:extLst>
              <a:ext uri="{FF2B5EF4-FFF2-40B4-BE49-F238E27FC236}">
                <a16:creationId xmlns:a16="http://schemas.microsoft.com/office/drawing/2014/main" id="{5FFE5CF3-48D1-4386-A5FC-21DA34F1190F}"/>
              </a:ext>
            </a:extLst>
          </p:cNvPr>
          <p:cNvGrpSpPr/>
          <p:nvPr/>
        </p:nvGrpSpPr>
        <p:grpSpPr>
          <a:xfrm>
            <a:off x="1095593" y="3754958"/>
            <a:ext cx="1931719" cy="135371"/>
            <a:chOff x="8367597" y="3683398"/>
            <a:chExt cx="1931719" cy="135371"/>
          </a:xfrm>
          <a:solidFill>
            <a:schemeClr val="accent2"/>
          </a:solidFill>
        </p:grpSpPr>
        <p:sp>
          <p:nvSpPr>
            <p:cNvPr id="386" name="Rectangle 186">
              <a:extLst>
                <a:ext uri="{FF2B5EF4-FFF2-40B4-BE49-F238E27FC236}">
                  <a16:creationId xmlns:a16="http://schemas.microsoft.com/office/drawing/2014/main" id="{63113D84-AA5D-4B3C-9F3B-2FC9C47C3F70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7" name="Rectangle 187">
              <a:extLst>
                <a:ext uri="{FF2B5EF4-FFF2-40B4-BE49-F238E27FC236}">
                  <a16:creationId xmlns:a16="http://schemas.microsoft.com/office/drawing/2014/main" id="{97BAC6BA-E6F6-4C65-8A8A-2EDD7D5DF422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8" name="Rectangle 188">
              <a:extLst>
                <a:ext uri="{FF2B5EF4-FFF2-40B4-BE49-F238E27FC236}">
                  <a16:creationId xmlns:a16="http://schemas.microsoft.com/office/drawing/2014/main" id="{56953FD5-A240-4119-8052-63EC3F323E03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9" name="Rectangle 189">
              <a:extLst>
                <a:ext uri="{FF2B5EF4-FFF2-40B4-BE49-F238E27FC236}">
                  <a16:creationId xmlns:a16="http://schemas.microsoft.com/office/drawing/2014/main" id="{9803F51C-F312-4457-B18D-D1AC2386FF03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0" name="Rectangle 190">
              <a:extLst>
                <a:ext uri="{FF2B5EF4-FFF2-40B4-BE49-F238E27FC236}">
                  <a16:creationId xmlns:a16="http://schemas.microsoft.com/office/drawing/2014/main" id="{C1770801-D884-423B-BA9C-39A05614B565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1" name="Rectangle 191">
              <a:extLst>
                <a:ext uri="{FF2B5EF4-FFF2-40B4-BE49-F238E27FC236}">
                  <a16:creationId xmlns:a16="http://schemas.microsoft.com/office/drawing/2014/main" id="{8B39B68B-E707-4131-ABE3-CE6310700080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2" name="Rectangle 192">
              <a:extLst>
                <a:ext uri="{FF2B5EF4-FFF2-40B4-BE49-F238E27FC236}">
                  <a16:creationId xmlns:a16="http://schemas.microsoft.com/office/drawing/2014/main" id="{36CCE12B-C4A8-47F1-85C1-79DD29FF4A64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3" name="Rectangle 193">
              <a:extLst>
                <a:ext uri="{FF2B5EF4-FFF2-40B4-BE49-F238E27FC236}">
                  <a16:creationId xmlns:a16="http://schemas.microsoft.com/office/drawing/2014/main" id="{A634E50C-6CD6-428B-AED6-090145462409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4" name="Rectangle 194">
              <a:extLst>
                <a:ext uri="{FF2B5EF4-FFF2-40B4-BE49-F238E27FC236}">
                  <a16:creationId xmlns:a16="http://schemas.microsoft.com/office/drawing/2014/main" id="{A18CACC8-5D7F-47BB-AE68-D2B1B6330361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5" name="Rectangle 195">
              <a:extLst>
                <a:ext uri="{FF2B5EF4-FFF2-40B4-BE49-F238E27FC236}">
                  <a16:creationId xmlns:a16="http://schemas.microsoft.com/office/drawing/2014/main" id="{9F553248-04EB-4182-9523-0759DDE4E217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6" name="그룹 733">
            <a:extLst>
              <a:ext uri="{FF2B5EF4-FFF2-40B4-BE49-F238E27FC236}">
                <a16:creationId xmlns:a16="http://schemas.microsoft.com/office/drawing/2014/main" id="{1E11517C-C474-46CE-AEA3-74B79E34D86F}"/>
              </a:ext>
            </a:extLst>
          </p:cNvPr>
          <p:cNvGrpSpPr/>
          <p:nvPr/>
        </p:nvGrpSpPr>
        <p:grpSpPr>
          <a:xfrm>
            <a:off x="1095593" y="3550439"/>
            <a:ext cx="1931719" cy="135371"/>
            <a:chOff x="8367597" y="3478879"/>
            <a:chExt cx="1931719" cy="135371"/>
          </a:xfrm>
          <a:solidFill>
            <a:schemeClr val="accent2"/>
          </a:solidFill>
        </p:grpSpPr>
        <p:sp>
          <p:nvSpPr>
            <p:cNvPr id="397" name="Rectangle 176">
              <a:extLst>
                <a:ext uri="{FF2B5EF4-FFF2-40B4-BE49-F238E27FC236}">
                  <a16:creationId xmlns:a16="http://schemas.microsoft.com/office/drawing/2014/main" id="{1E47E8CF-3E4C-4259-8822-C1CEC0D760E2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8" name="Rectangle 177">
              <a:extLst>
                <a:ext uri="{FF2B5EF4-FFF2-40B4-BE49-F238E27FC236}">
                  <a16:creationId xmlns:a16="http://schemas.microsoft.com/office/drawing/2014/main" id="{2846B25C-3539-4C28-A1A4-A2CFE38B18CE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9" name="Rectangle 178">
              <a:extLst>
                <a:ext uri="{FF2B5EF4-FFF2-40B4-BE49-F238E27FC236}">
                  <a16:creationId xmlns:a16="http://schemas.microsoft.com/office/drawing/2014/main" id="{862D0239-FEB4-4EA2-80BD-955F00A46BBB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0" name="Rectangle 179">
              <a:extLst>
                <a:ext uri="{FF2B5EF4-FFF2-40B4-BE49-F238E27FC236}">
                  <a16:creationId xmlns:a16="http://schemas.microsoft.com/office/drawing/2014/main" id="{7216BF2B-9D9F-41A2-A895-D23CBB03ED11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1" name="Rectangle 180">
              <a:extLst>
                <a:ext uri="{FF2B5EF4-FFF2-40B4-BE49-F238E27FC236}">
                  <a16:creationId xmlns:a16="http://schemas.microsoft.com/office/drawing/2014/main" id="{1D5EDB33-D066-4813-8C75-F7CDD06EEB92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2" name="Rectangle 181">
              <a:extLst>
                <a:ext uri="{FF2B5EF4-FFF2-40B4-BE49-F238E27FC236}">
                  <a16:creationId xmlns:a16="http://schemas.microsoft.com/office/drawing/2014/main" id="{4956F29A-CD29-433D-AF75-25F1D94CA46D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3" name="Rectangle 182">
              <a:extLst>
                <a:ext uri="{FF2B5EF4-FFF2-40B4-BE49-F238E27FC236}">
                  <a16:creationId xmlns:a16="http://schemas.microsoft.com/office/drawing/2014/main" id="{0E36DA5F-E3B6-490F-90B4-069F56F4521F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4" name="Rectangle 183">
              <a:extLst>
                <a:ext uri="{FF2B5EF4-FFF2-40B4-BE49-F238E27FC236}">
                  <a16:creationId xmlns:a16="http://schemas.microsoft.com/office/drawing/2014/main" id="{30C27CD7-DD28-4C07-ADDE-5E7F3522081E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5" name="Rectangle 184">
              <a:extLst>
                <a:ext uri="{FF2B5EF4-FFF2-40B4-BE49-F238E27FC236}">
                  <a16:creationId xmlns:a16="http://schemas.microsoft.com/office/drawing/2014/main" id="{6EC54FBD-4BEA-466A-BAA5-E1959FBCB68E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6" name="Rectangle 185">
              <a:extLst>
                <a:ext uri="{FF2B5EF4-FFF2-40B4-BE49-F238E27FC236}">
                  <a16:creationId xmlns:a16="http://schemas.microsoft.com/office/drawing/2014/main" id="{9460B5BA-8EE7-4990-9A7E-0E1A2223CCE5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7" name="그룹 734">
            <a:extLst>
              <a:ext uri="{FF2B5EF4-FFF2-40B4-BE49-F238E27FC236}">
                <a16:creationId xmlns:a16="http://schemas.microsoft.com/office/drawing/2014/main" id="{E8096A88-2DFB-40B6-8160-00610580E6CE}"/>
              </a:ext>
            </a:extLst>
          </p:cNvPr>
          <p:cNvGrpSpPr/>
          <p:nvPr/>
        </p:nvGrpSpPr>
        <p:grpSpPr>
          <a:xfrm>
            <a:off x="1095593" y="3345920"/>
            <a:ext cx="1931719" cy="135371"/>
            <a:chOff x="8367597" y="3274360"/>
            <a:chExt cx="1931719" cy="135371"/>
          </a:xfrm>
          <a:solidFill>
            <a:schemeClr val="accent2"/>
          </a:solidFill>
        </p:grpSpPr>
        <p:sp>
          <p:nvSpPr>
            <p:cNvPr id="408" name="Rectangle 166">
              <a:extLst>
                <a:ext uri="{FF2B5EF4-FFF2-40B4-BE49-F238E27FC236}">
                  <a16:creationId xmlns:a16="http://schemas.microsoft.com/office/drawing/2014/main" id="{1EA976BE-9460-4F0B-AE0D-5B9C7B2B269C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9" name="Rectangle 167">
              <a:extLst>
                <a:ext uri="{FF2B5EF4-FFF2-40B4-BE49-F238E27FC236}">
                  <a16:creationId xmlns:a16="http://schemas.microsoft.com/office/drawing/2014/main" id="{F2D15428-1CA7-44C7-B26E-9C0474D1272B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0" name="Rectangle 168">
              <a:extLst>
                <a:ext uri="{FF2B5EF4-FFF2-40B4-BE49-F238E27FC236}">
                  <a16:creationId xmlns:a16="http://schemas.microsoft.com/office/drawing/2014/main" id="{95805028-1669-48DE-BCFD-63016C82B5C1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1" name="Rectangle 169">
              <a:extLst>
                <a:ext uri="{FF2B5EF4-FFF2-40B4-BE49-F238E27FC236}">
                  <a16:creationId xmlns:a16="http://schemas.microsoft.com/office/drawing/2014/main" id="{892ADE30-C103-43BF-9D79-6989AD9E1908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2" name="Rectangle 170">
              <a:extLst>
                <a:ext uri="{FF2B5EF4-FFF2-40B4-BE49-F238E27FC236}">
                  <a16:creationId xmlns:a16="http://schemas.microsoft.com/office/drawing/2014/main" id="{0F5EBF1C-E60B-4E4F-AF53-808386AE87DA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3" name="Rectangle 171">
              <a:extLst>
                <a:ext uri="{FF2B5EF4-FFF2-40B4-BE49-F238E27FC236}">
                  <a16:creationId xmlns:a16="http://schemas.microsoft.com/office/drawing/2014/main" id="{5FE3CA90-E9FE-4B6E-9233-446B267EDD89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4" name="Rectangle 172">
              <a:extLst>
                <a:ext uri="{FF2B5EF4-FFF2-40B4-BE49-F238E27FC236}">
                  <a16:creationId xmlns:a16="http://schemas.microsoft.com/office/drawing/2014/main" id="{C286C39C-D0B7-4C7B-A218-D05BADA1A8ED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5" name="Rectangle 173">
              <a:extLst>
                <a:ext uri="{FF2B5EF4-FFF2-40B4-BE49-F238E27FC236}">
                  <a16:creationId xmlns:a16="http://schemas.microsoft.com/office/drawing/2014/main" id="{1E93A505-6652-444A-8688-431BDFC384E4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6" name="Rectangle 174">
              <a:extLst>
                <a:ext uri="{FF2B5EF4-FFF2-40B4-BE49-F238E27FC236}">
                  <a16:creationId xmlns:a16="http://schemas.microsoft.com/office/drawing/2014/main" id="{D2BB72E8-1CFA-4CBC-B863-35BBA0EC62FA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7" name="Rectangle 175">
              <a:extLst>
                <a:ext uri="{FF2B5EF4-FFF2-40B4-BE49-F238E27FC236}">
                  <a16:creationId xmlns:a16="http://schemas.microsoft.com/office/drawing/2014/main" id="{4ADD714E-6BE4-45B1-9310-8F8DFC903366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8" name="그룹 735">
            <a:extLst>
              <a:ext uri="{FF2B5EF4-FFF2-40B4-BE49-F238E27FC236}">
                <a16:creationId xmlns:a16="http://schemas.microsoft.com/office/drawing/2014/main" id="{58143D54-D86D-4A88-B621-954E4198C466}"/>
              </a:ext>
            </a:extLst>
          </p:cNvPr>
          <p:cNvGrpSpPr/>
          <p:nvPr/>
        </p:nvGrpSpPr>
        <p:grpSpPr>
          <a:xfrm>
            <a:off x="1095593" y="3141401"/>
            <a:ext cx="1931719" cy="135371"/>
            <a:chOff x="8367597" y="3069841"/>
            <a:chExt cx="1931719" cy="135371"/>
          </a:xfrm>
          <a:solidFill>
            <a:schemeClr val="accent2"/>
          </a:solidFill>
        </p:grpSpPr>
        <p:sp>
          <p:nvSpPr>
            <p:cNvPr id="419" name="Rectangle 156">
              <a:extLst>
                <a:ext uri="{FF2B5EF4-FFF2-40B4-BE49-F238E27FC236}">
                  <a16:creationId xmlns:a16="http://schemas.microsoft.com/office/drawing/2014/main" id="{2AAF0DE0-2640-45B1-92F0-978A11542FD5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0" name="Rectangle 157">
              <a:extLst>
                <a:ext uri="{FF2B5EF4-FFF2-40B4-BE49-F238E27FC236}">
                  <a16:creationId xmlns:a16="http://schemas.microsoft.com/office/drawing/2014/main" id="{F1D8D424-CC4B-4F72-9C90-5A9002BA6FFE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1" name="Rectangle 158">
              <a:extLst>
                <a:ext uri="{FF2B5EF4-FFF2-40B4-BE49-F238E27FC236}">
                  <a16:creationId xmlns:a16="http://schemas.microsoft.com/office/drawing/2014/main" id="{72FE9D2A-12B3-4655-A31C-6EC1B710055B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2" name="Rectangle 159">
              <a:extLst>
                <a:ext uri="{FF2B5EF4-FFF2-40B4-BE49-F238E27FC236}">
                  <a16:creationId xmlns:a16="http://schemas.microsoft.com/office/drawing/2014/main" id="{2178C587-60C4-49A9-B08E-58942AF5612D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3" name="Rectangle 160">
              <a:extLst>
                <a:ext uri="{FF2B5EF4-FFF2-40B4-BE49-F238E27FC236}">
                  <a16:creationId xmlns:a16="http://schemas.microsoft.com/office/drawing/2014/main" id="{0763D1ED-919F-40AC-82DD-CABC040CB01A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4" name="Rectangle 161">
              <a:extLst>
                <a:ext uri="{FF2B5EF4-FFF2-40B4-BE49-F238E27FC236}">
                  <a16:creationId xmlns:a16="http://schemas.microsoft.com/office/drawing/2014/main" id="{90BCFEE6-68AE-4507-A1CD-FF4C1B8B6310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5" name="Rectangle 162">
              <a:extLst>
                <a:ext uri="{FF2B5EF4-FFF2-40B4-BE49-F238E27FC236}">
                  <a16:creationId xmlns:a16="http://schemas.microsoft.com/office/drawing/2014/main" id="{BB3B1A29-DB40-47D0-8A12-6EEDF5DC26B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6" name="Rectangle 163">
              <a:extLst>
                <a:ext uri="{FF2B5EF4-FFF2-40B4-BE49-F238E27FC236}">
                  <a16:creationId xmlns:a16="http://schemas.microsoft.com/office/drawing/2014/main" id="{915D666C-C514-4F38-BAB1-74F3AA0A1FC6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7" name="Rectangle 164">
              <a:extLst>
                <a:ext uri="{FF2B5EF4-FFF2-40B4-BE49-F238E27FC236}">
                  <a16:creationId xmlns:a16="http://schemas.microsoft.com/office/drawing/2014/main" id="{7DEE12B8-3233-4B13-BF41-531B2F9D6DF0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8" name="Rectangle 165">
              <a:extLst>
                <a:ext uri="{FF2B5EF4-FFF2-40B4-BE49-F238E27FC236}">
                  <a16:creationId xmlns:a16="http://schemas.microsoft.com/office/drawing/2014/main" id="{7330476B-661D-4276-92B5-E5338EF37925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9" name="그룹 736">
            <a:extLst>
              <a:ext uri="{FF2B5EF4-FFF2-40B4-BE49-F238E27FC236}">
                <a16:creationId xmlns:a16="http://schemas.microsoft.com/office/drawing/2014/main" id="{922077E4-C357-4389-8A73-2C87DB5ED46C}"/>
              </a:ext>
            </a:extLst>
          </p:cNvPr>
          <p:cNvGrpSpPr/>
          <p:nvPr/>
        </p:nvGrpSpPr>
        <p:grpSpPr>
          <a:xfrm>
            <a:off x="1095593" y="2936882"/>
            <a:ext cx="1931719" cy="135371"/>
            <a:chOff x="8367597" y="2865322"/>
            <a:chExt cx="1931719" cy="135371"/>
          </a:xfrm>
          <a:solidFill>
            <a:schemeClr val="accent2"/>
          </a:solidFill>
        </p:grpSpPr>
        <p:sp>
          <p:nvSpPr>
            <p:cNvPr id="430" name="Rectangle 146">
              <a:extLst>
                <a:ext uri="{FF2B5EF4-FFF2-40B4-BE49-F238E27FC236}">
                  <a16:creationId xmlns:a16="http://schemas.microsoft.com/office/drawing/2014/main" id="{3618483C-2679-438D-807A-62C41B96EA7A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1" name="Rectangle 147">
              <a:extLst>
                <a:ext uri="{FF2B5EF4-FFF2-40B4-BE49-F238E27FC236}">
                  <a16:creationId xmlns:a16="http://schemas.microsoft.com/office/drawing/2014/main" id="{68543AB6-144B-4707-8239-E4B8AA74D37D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2" name="Rectangle 148">
              <a:extLst>
                <a:ext uri="{FF2B5EF4-FFF2-40B4-BE49-F238E27FC236}">
                  <a16:creationId xmlns:a16="http://schemas.microsoft.com/office/drawing/2014/main" id="{D393780B-AC77-4D64-94E5-D0B19F5021E6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3" name="Rectangle 149">
              <a:extLst>
                <a:ext uri="{FF2B5EF4-FFF2-40B4-BE49-F238E27FC236}">
                  <a16:creationId xmlns:a16="http://schemas.microsoft.com/office/drawing/2014/main" id="{7A7E591F-D751-44B7-960E-491225D65789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4" name="Rectangle 150">
              <a:extLst>
                <a:ext uri="{FF2B5EF4-FFF2-40B4-BE49-F238E27FC236}">
                  <a16:creationId xmlns:a16="http://schemas.microsoft.com/office/drawing/2014/main" id="{E1A2A1AE-2515-40E5-B761-B0D5BB6F885E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5" name="Rectangle 151">
              <a:extLst>
                <a:ext uri="{FF2B5EF4-FFF2-40B4-BE49-F238E27FC236}">
                  <a16:creationId xmlns:a16="http://schemas.microsoft.com/office/drawing/2014/main" id="{7399A099-8837-4276-B683-E6579156751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6" name="Rectangle 152">
              <a:extLst>
                <a:ext uri="{FF2B5EF4-FFF2-40B4-BE49-F238E27FC236}">
                  <a16:creationId xmlns:a16="http://schemas.microsoft.com/office/drawing/2014/main" id="{35305D1F-4639-4931-8381-66A4A2546644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7" name="Rectangle 153">
              <a:extLst>
                <a:ext uri="{FF2B5EF4-FFF2-40B4-BE49-F238E27FC236}">
                  <a16:creationId xmlns:a16="http://schemas.microsoft.com/office/drawing/2014/main" id="{961455F1-03B4-4ABE-96E0-6CCC35A012D3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8" name="Rectangle 154">
              <a:extLst>
                <a:ext uri="{FF2B5EF4-FFF2-40B4-BE49-F238E27FC236}">
                  <a16:creationId xmlns:a16="http://schemas.microsoft.com/office/drawing/2014/main" id="{D06A84DA-5A57-4BD4-AD65-073E8A8B42D8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9" name="Rectangle 155">
              <a:extLst>
                <a:ext uri="{FF2B5EF4-FFF2-40B4-BE49-F238E27FC236}">
                  <a16:creationId xmlns:a16="http://schemas.microsoft.com/office/drawing/2014/main" id="{C3A3760E-7E5F-481D-B1DF-ACAF921DC244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0" name="그룹 737">
            <a:extLst>
              <a:ext uri="{FF2B5EF4-FFF2-40B4-BE49-F238E27FC236}">
                <a16:creationId xmlns:a16="http://schemas.microsoft.com/office/drawing/2014/main" id="{6C1CC959-F708-4AA1-A480-441BD468142E}"/>
              </a:ext>
            </a:extLst>
          </p:cNvPr>
          <p:cNvGrpSpPr/>
          <p:nvPr/>
        </p:nvGrpSpPr>
        <p:grpSpPr>
          <a:xfrm>
            <a:off x="1095593" y="2732363"/>
            <a:ext cx="1931719" cy="135371"/>
            <a:chOff x="8367597" y="2660803"/>
            <a:chExt cx="1931719" cy="135371"/>
          </a:xfrm>
        </p:grpSpPr>
        <p:sp>
          <p:nvSpPr>
            <p:cNvPr id="441" name="Rectangle 136">
              <a:extLst>
                <a:ext uri="{FF2B5EF4-FFF2-40B4-BE49-F238E27FC236}">
                  <a16:creationId xmlns:a16="http://schemas.microsoft.com/office/drawing/2014/main" id="{2CE65D37-B1BE-4FF9-AC3C-B1A7DF8AC5CD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2" name="Rectangle 137">
              <a:extLst>
                <a:ext uri="{FF2B5EF4-FFF2-40B4-BE49-F238E27FC236}">
                  <a16:creationId xmlns:a16="http://schemas.microsoft.com/office/drawing/2014/main" id="{C06F89A5-78EF-40AB-A8A8-B929A04E5991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3" name="Rectangle 138">
              <a:extLst>
                <a:ext uri="{FF2B5EF4-FFF2-40B4-BE49-F238E27FC236}">
                  <a16:creationId xmlns:a16="http://schemas.microsoft.com/office/drawing/2014/main" id="{9587AA2F-30C7-4674-851C-70C51A0D1D5B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4" name="Rectangle 139">
              <a:extLst>
                <a:ext uri="{FF2B5EF4-FFF2-40B4-BE49-F238E27FC236}">
                  <a16:creationId xmlns:a16="http://schemas.microsoft.com/office/drawing/2014/main" id="{5A239712-8B37-4BE2-8C07-B27CDAD8B187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5" name="Rectangle 140">
              <a:extLst>
                <a:ext uri="{FF2B5EF4-FFF2-40B4-BE49-F238E27FC236}">
                  <a16:creationId xmlns:a16="http://schemas.microsoft.com/office/drawing/2014/main" id="{308C6DCB-B872-4312-86C1-C347E529FDF2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6" name="Rectangle 141">
              <a:extLst>
                <a:ext uri="{FF2B5EF4-FFF2-40B4-BE49-F238E27FC236}">
                  <a16:creationId xmlns:a16="http://schemas.microsoft.com/office/drawing/2014/main" id="{6F53F50F-EFF0-4059-8F17-166B4B0C8107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7" name="Rectangle 142">
              <a:extLst>
                <a:ext uri="{FF2B5EF4-FFF2-40B4-BE49-F238E27FC236}">
                  <a16:creationId xmlns:a16="http://schemas.microsoft.com/office/drawing/2014/main" id="{7CEF0099-DF67-4038-87F4-29A0C62E4B2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8" name="Rectangle 143">
              <a:extLst>
                <a:ext uri="{FF2B5EF4-FFF2-40B4-BE49-F238E27FC236}">
                  <a16:creationId xmlns:a16="http://schemas.microsoft.com/office/drawing/2014/main" id="{0A62774B-CE78-48B9-A8CA-3B0B2D7AEE2C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9" name="Rectangle 144">
              <a:extLst>
                <a:ext uri="{FF2B5EF4-FFF2-40B4-BE49-F238E27FC236}">
                  <a16:creationId xmlns:a16="http://schemas.microsoft.com/office/drawing/2014/main" id="{9888E576-7BB9-483E-9AD0-98B663B2E380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0" name="Rectangle 145">
              <a:extLst>
                <a:ext uri="{FF2B5EF4-FFF2-40B4-BE49-F238E27FC236}">
                  <a16:creationId xmlns:a16="http://schemas.microsoft.com/office/drawing/2014/main" id="{FFAF8D2F-6BD9-47CD-92F7-E71C2CBF3C55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1" name="그룹 738">
            <a:extLst>
              <a:ext uri="{FF2B5EF4-FFF2-40B4-BE49-F238E27FC236}">
                <a16:creationId xmlns:a16="http://schemas.microsoft.com/office/drawing/2014/main" id="{5FA3282B-DDF3-48E2-AB08-4EE96451FD6B}"/>
              </a:ext>
            </a:extLst>
          </p:cNvPr>
          <p:cNvGrpSpPr/>
          <p:nvPr/>
        </p:nvGrpSpPr>
        <p:grpSpPr>
          <a:xfrm>
            <a:off x="2093563" y="2527844"/>
            <a:ext cx="933749" cy="135371"/>
            <a:chOff x="9365567" y="2456284"/>
            <a:chExt cx="933749" cy="135371"/>
          </a:xfrm>
        </p:grpSpPr>
        <p:sp>
          <p:nvSpPr>
            <p:cNvPr id="452" name="Rectangle 131">
              <a:extLst>
                <a:ext uri="{FF2B5EF4-FFF2-40B4-BE49-F238E27FC236}">
                  <a16:creationId xmlns:a16="http://schemas.microsoft.com/office/drawing/2014/main" id="{1295B2F4-9289-442C-9206-9FD5983E01FB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ectangle 132">
              <a:extLst>
                <a:ext uri="{FF2B5EF4-FFF2-40B4-BE49-F238E27FC236}">
                  <a16:creationId xmlns:a16="http://schemas.microsoft.com/office/drawing/2014/main" id="{EA15CDDE-7EE0-44D1-B620-07E2127F35FA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4" name="Rectangle 133">
              <a:extLst>
                <a:ext uri="{FF2B5EF4-FFF2-40B4-BE49-F238E27FC236}">
                  <a16:creationId xmlns:a16="http://schemas.microsoft.com/office/drawing/2014/main" id="{15D6A16D-369E-4811-B42B-BED30A9C0313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5" name="Rectangle 134">
              <a:extLst>
                <a:ext uri="{FF2B5EF4-FFF2-40B4-BE49-F238E27FC236}">
                  <a16:creationId xmlns:a16="http://schemas.microsoft.com/office/drawing/2014/main" id="{10BA0B1F-4419-4EBF-A779-A475FDA1BBBD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6" name="Rectangle 135">
              <a:extLst>
                <a:ext uri="{FF2B5EF4-FFF2-40B4-BE49-F238E27FC236}">
                  <a16:creationId xmlns:a16="http://schemas.microsoft.com/office/drawing/2014/main" id="{9CA3BAE7-0B22-47F4-B3CF-332D4ED90688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7" name="그룹 739">
            <a:extLst>
              <a:ext uri="{FF2B5EF4-FFF2-40B4-BE49-F238E27FC236}">
                <a16:creationId xmlns:a16="http://schemas.microsoft.com/office/drawing/2014/main" id="{D68AABCE-7A84-4B4F-AB96-6B6A806989E8}"/>
              </a:ext>
            </a:extLst>
          </p:cNvPr>
          <p:cNvGrpSpPr/>
          <p:nvPr/>
        </p:nvGrpSpPr>
        <p:grpSpPr>
          <a:xfrm>
            <a:off x="2093563" y="2323325"/>
            <a:ext cx="933749" cy="135371"/>
            <a:chOff x="9365567" y="2251765"/>
            <a:chExt cx="933749" cy="135371"/>
          </a:xfrm>
        </p:grpSpPr>
        <p:sp>
          <p:nvSpPr>
            <p:cNvPr id="458" name="Rectangle 126">
              <a:extLst>
                <a:ext uri="{FF2B5EF4-FFF2-40B4-BE49-F238E27FC236}">
                  <a16:creationId xmlns:a16="http://schemas.microsoft.com/office/drawing/2014/main" id="{15957DD3-79E4-4325-9C2F-697604E28B4C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9" name="Rectangle 127">
              <a:extLst>
                <a:ext uri="{FF2B5EF4-FFF2-40B4-BE49-F238E27FC236}">
                  <a16:creationId xmlns:a16="http://schemas.microsoft.com/office/drawing/2014/main" id="{3B151908-5E43-48F4-8038-51191410C9F5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0" name="Rectangle 128">
              <a:extLst>
                <a:ext uri="{FF2B5EF4-FFF2-40B4-BE49-F238E27FC236}">
                  <a16:creationId xmlns:a16="http://schemas.microsoft.com/office/drawing/2014/main" id="{328CFBF3-83FE-4C07-81F1-B339DFCCFA52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1" name="Rectangle 129">
              <a:extLst>
                <a:ext uri="{FF2B5EF4-FFF2-40B4-BE49-F238E27FC236}">
                  <a16:creationId xmlns:a16="http://schemas.microsoft.com/office/drawing/2014/main" id="{38130876-1358-4E0F-9022-AC36D7FECF3F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2" name="Rectangle 130">
              <a:extLst>
                <a:ext uri="{FF2B5EF4-FFF2-40B4-BE49-F238E27FC236}">
                  <a16:creationId xmlns:a16="http://schemas.microsoft.com/office/drawing/2014/main" id="{0FAADF83-9591-41D7-AB0A-0CB7416FAB63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63" name="TextBox 462">
            <a:extLst>
              <a:ext uri="{FF2B5EF4-FFF2-40B4-BE49-F238E27FC236}">
                <a16:creationId xmlns:a16="http://schemas.microsoft.com/office/drawing/2014/main" id="{43BE9242-939B-4798-A29C-45BC0FEB16E0}"/>
              </a:ext>
            </a:extLst>
          </p:cNvPr>
          <p:cNvSpPr txBox="1"/>
          <p:nvPr/>
        </p:nvSpPr>
        <p:spPr>
          <a:xfrm>
            <a:off x="1095590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4" name="Group 467">
            <a:extLst>
              <a:ext uri="{FF2B5EF4-FFF2-40B4-BE49-F238E27FC236}">
                <a16:creationId xmlns:a16="http://schemas.microsoft.com/office/drawing/2014/main" id="{F7E96DA8-CBF3-4E21-ACB8-E436A9F47FCF}"/>
              </a:ext>
            </a:extLst>
          </p:cNvPr>
          <p:cNvGrpSpPr/>
          <p:nvPr/>
        </p:nvGrpSpPr>
        <p:grpSpPr>
          <a:xfrm>
            <a:off x="867714" y="4732702"/>
            <a:ext cx="2387472" cy="1290196"/>
            <a:chOff x="803640" y="3362835"/>
            <a:chExt cx="2059657" cy="1290196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18B6EFFC-B72E-4F77-8E13-B876427B95E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4C09B190-0B42-443F-9DCA-DF07D860B8DB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970C796E-A5D4-4B98-84BF-B7DBD2A609D3}"/>
              </a:ext>
            </a:extLst>
          </p:cNvPr>
          <p:cNvSpPr/>
          <p:nvPr/>
        </p:nvSpPr>
        <p:spPr>
          <a:xfrm>
            <a:off x="266700" y="247650"/>
            <a:ext cx="11658600" cy="6362700"/>
          </a:xfrm>
          <a:prstGeom prst="roundRect">
            <a:avLst>
              <a:gd name="adj" fmla="val 4313"/>
            </a:avLst>
          </a:prstGeom>
          <a:solidFill>
            <a:schemeClr val="accent2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8C3F5AC-8FF1-45EE-AAFD-BCC9850C96FA}"/>
              </a:ext>
            </a:extLst>
          </p:cNvPr>
          <p:cNvSpPr txBox="1"/>
          <p:nvPr/>
        </p:nvSpPr>
        <p:spPr>
          <a:xfrm>
            <a:off x="6622551" y="5074852"/>
            <a:ext cx="4751360" cy="86177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pPr algn="r"/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We Create</a:t>
            </a:r>
          </a:p>
          <a:p>
            <a:pPr algn="r"/>
            <a:r>
              <a:rPr lang="en-US" altLang="ko-KR" sz="2800" b="1" dirty="0">
                <a:solidFill>
                  <a:schemeClr val="accent4"/>
                </a:solidFill>
                <a:latin typeface="+mj-lt"/>
                <a:cs typeface="Arial" pitchFamily="34" charset="0"/>
              </a:rPr>
              <a:t>Professional Presentation</a:t>
            </a:r>
            <a:endParaRPr lang="ko-KR" altLang="en-US" sz="2800" b="1" dirty="0">
              <a:solidFill>
                <a:schemeClr val="accent4"/>
              </a:solidFill>
              <a:latin typeface="+mj-lt"/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8B330B5-BAA0-4DEC-B825-9BAAD00D2F3F}"/>
              </a:ext>
            </a:extLst>
          </p:cNvPr>
          <p:cNvSpPr txBox="1"/>
          <p:nvPr/>
        </p:nvSpPr>
        <p:spPr>
          <a:xfrm>
            <a:off x="8665672" y="2052431"/>
            <a:ext cx="270823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Easy to change colors, photos and Text. You can simply impress your audience and add a unique zing and appeal to your Presentations. 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1C9AF63-37CC-48F8-8AF3-48603A7C282E}"/>
              </a:ext>
            </a:extLst>
          </p:cNvPr>
          <p:cNvSpPr txBox="1"/>
          <p:nvPr/>
        </p:nvSpPr>
        <p:spPr>
          <a:xfrm>
            <a:off x="8665672" y="1236830"/>
            <a:ext cx="270823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rPr>
              <a:t>Get a modern PowerPoint  Presentation that is beautifully designed.</a:t>
            </a:r>
            <a:endParaRPr lang="ko-KR" altLang="en-US" sz="1400" b="1" dirty="0">
              <a:solidFill>
                <a:schemeClr val="accent3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reeform: Shape 56">
            <a:extLst>
              <a:ext uri="{FF2B5EF4-FFF2-40B4-BE49-F238E27FC236}">
                <a16:creationId xmlns:a16="http://schemas.microsoft.com/office/drawing/2014/main" id="{F82868A9-0290-49EA-BFE3-B6EBD364B698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8C8C3E2-B64C-4A39-ABC2-11D20E7859A9}"/>
              </a:ext>
            </a:extLst>
          </p:cNvPr>
          <p:cNvSpPr txBox="1"/>
          <p:nvPr/>
        </p:nvSpPr>
        <p:spPr>
          <a:xfrm>
            <a:off x="7275639" y="493509"/>
            <a:ext cx="3856175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dirty="0">
                <a:solidFill>
                  <a:schemeClr val="bg1"/>
                </a:solidFill>
                <a:cs typeface="Arial" pitchFamily="34" charset="0"/>
              </a:rPr>
              <a:t>Agenda Style</a:t>
            </a:r>
            <a:endParaRPr lang="ko-KR" altLang="en-US" sz="54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E57A0A7-9A65-4D35-93FB-65393DA91DDA}"/>
              </a:ext>
            </a:extLst>
          </p:cNvPr>
          <p:cNvGrpSpPr/>
          <p:nvPr/>
        </p:nvGrpSpPr>
        <p:grpSpPr>
          <a:xfrm>
            <a:off x="3067523" y="3217605"/>
            <a:ext cx="4150961" cy="1070828"/>
            <a:chOff x="5626085" y="1040824"/>
            <a:chExt cx="4150961" cy="1070828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DB16351-77C6-4F3E-9462-D506CE7E89CF}"/>
                </a:ext>
              </a:extLst>
            </p:cNvPr>
            <p:cNvGrpSpPr/>
            <p:nvPr/>
          </p:nvGrpSpPr>
          <p:grpSpPr>
            <a:xfrm>
              <a:off x="6601777" y="1040824"/>
              <a:ext cx="3175269" cy="1070828"/>
              <a:chOff x="6751979" y="1666120"/>
              <a:chExt cx="4526164" cy="1070828"/>
            </a:xfrm>
          </p:grpSpPr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99B7C19-3BCF-435D-BFCE-CB9001334E36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4C7ADE5-4AAC-418A-A857-5DB0F8F2EA71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E60F4A0-3035-4780-AD15-76B1CF85288E}"/>
                </a:ext>
              </a:extLst>
            </p:cNvPr>
            <p:cNvSpPr txBox="1"/>
            <p:nvPr/>
          </p:nvSpPr>
          <p:spPr>
            <a:xfrm>
              <a:off x="5626085" y="1040824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4B0E6C3D-C0E5-4ADB-99E4-45C6D066C7DE}"/>
              </a:ext>
            </a:extLst>
          </p:cNvPr>
          <p:cNvGrpSpPr/>
          <p:nvPr/>
        </p:nvGrpSpPr>
        <p:grpSpPr>
          <a:xfrm>
            <a:off x="7347058" y="3217605"/>
            <a:ext cx="4150961" cy="1070828"/>
            <a:chOff x="5626085" y="2053818"/>
            <a:chExt cx="4150961" cy="1070828"/>
          </a:xfrm>
        </p:grpSpPr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3D8A7644-E75E-4F49-9B80-774322B4568C}"/>
                </a:ext>
              </a:extLst>
            </p:cNvPr>
            <p:cNvGrpSpPr/>
            <p:nvPr/>
          </p:nvGrpSpPr>
          <p:grpSpPr>
            <a:xfrm>
              <a:off x="6601777" y="2053818"/>
              <a:ext cx="3175269" cy="1070828"/>
              <a:chOff x="6751979" y="1666120"/>
              <a:chExt cx="4526164" cy="1070828"/>
            </a:xfrm>
          </p:grpSpPr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81459878-2624-44BF-8306-FBBD35FA408E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50F07F51-245F-45B7-BD19-DE8F06C976C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C2D2B0DB-B150-40A4-B655-CDD3D528C503}"/>
                </a:ext>
              </a:extLst>
            </p:cNvPr>
            <p:cNvSpPr txBox="1"/>
            <p:nvPr/>
          </p:nvSpPr>
          <p:spPr>
            <a:xfrm>
              <a:off x="5626085" y="2053818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87F817B1-C17F-4B47-8E19-0DFFAB585CBD}"/>
              </a:ext>
            </a:extLst>
          </p:cNvPr>
          <p:cNvGrpSpPr/>
          <p:nvPr/>
        </p:nvGrpSpPr>
        <p:grpSpPr>
          <a:xfrm>
            <a:off x="3067523" y="4965841"/>
            <a:ext cx="4150961" cy="1070828"/>
            <a:chOff x="5626085" y="3193643"/>
            <a:chExt cx="4150961" cy="1070828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855C29B-A217-4F1F-8117-ED2459A19C19}"/>
                </a:ext>
              </a:extLst>
            </p:cNvPr>
            <p:cNvGrpSpPr/>
            <p:nvPr/>
          </p:nvGrpSpPr>
          <p:grpSpPr>
            <a:xfrm>
              <a:off x="6601777" y="3193643"/>
              <a:ext cx="3175269" cy="1070828"/>
              <a:chOff x="6751979" y="1666120"/>
              <a:chExt cx="4526164" cy="1070828"/>
            </a:xfrm>
          </p:grpSpPr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CB6624A9-39A4-48C9-AEB8-9568E1FA1A98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E486D7D-E196-438B-A5E5-2FC22CBE4704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370A990B-DC62-4A94-88CA-170580E30227}"/>
                </a:ext>
              </a:extLst>
            </p:cNvPr>
            <p:cNvSpPr txBox="1"/>
            <p:nvPr/>
          </p:nvSpPr>
          <p:spPr>
            <a:xfrm>
              <a:off x="5626085" y="319364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62AE21C8-F05C-4716-B094-5C59064D21BE}"/>
              </a:ext>
            </a:extLst>
          </p:cNvPr>
          <p:cNvGrpSpPr/>
          <p:nvPr/>
        </p:nvGrpSpPr>
        <p:grpSpPr>
          <a:xfrm>
            <a:off x="7347058" y="4964661"/>
            <a:ext cx="4150961" cy="1121371"/>
            <a:chOff x="5626085" y="4430177"/>
            <a:chExt cx="4150961" cy="1121371"/>
          </a:xfrm>
        </p:grpSpPr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E26D3D9C-E7BE-48C8-95DE-ACBC8A49EA36}"/>
                </a:ext>
              </a:extLst>
            </p:cNvPr>
            <p:cNvGrpSpPr/>
            <p:nvPr/>
          </p:nvGrpSpPr>
          <p:grpSpPr>
            <a:xfrm>
              <a:off x="6601777" y="4480720"/>
              <a:ext cx="3175269" cy="1070828"/>
              <a:chOff x="6751979" y="1666120"/>
              <a:chExt cx="4526164" cy="1070828"/>
            </a:xfrm>
          </p:grpSpPr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FA6E61D7-27E2-45E4-B3AD-7FC8F2FD1C5D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  <a:r>
                  <a:rPr lang="en-US" altLang="ko-KR" sz="1200" dirty="0">
                    <a:solidFill>
                      <a:schemeClr val="bg1"/>
                    </a:solidFill>
                    <a:ea typeface="FZShuTi" pitchFamily="2" charset="-122"/>
                    <a:cs typeface="Arial" pitchFamily="34" charset="0"/>
                  </a:rPr>
                  <a:t>I hope and I believe that this Template will your Time. </a:t>
                </a:r>
                <a:endParaRPr lang="en-US" altLang="ko-KR" sz="1200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6970849-1BE1-451F-9E16-0DD70BB639A0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537286F-A0F2-40C4-B1C6-3A5FDFD255C1}"/>
                </a:ext>
              </a:extLst>
            </p:cNvPr>
            <p:cNvSpPr txBox="1"/>
            <p:nvPr/>
          </p:nvSpPr>
          <p:spPr>
            <a:xfrm>
              <a:off x="5626085" y="4430177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9938480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4" name="Group 323">
            <a:extLst>
              <a:ext uri="{FF2B5EF4-FFF2-40B4-BE49-F238E27FC236}">
                <a16:creationId xmlns:a16="http://schemas.microsoft.com/office/drawing/2014/main" id="{767FFB43-EC28-48BF-9186-B2F00CD86F1A}"/>
              </a:ext>
            </a:extLst>
          </p:cNvPr>
          <p:cNvGrpSpPr/>
          <p:nvPr/>
        </p:nvGrpSpPr>
        <p:grpSpPr>
          <a:xfrm>
            <a:off x="2783901" y="1351386"/>
            <a:ext cx="6583844" cy="3863853"/>
            <a:chOff x="2687161" y="3731096"/>
            <a:chExt cx="5158677" cy="3027467"/>
          </a:xfrm>
        </p:grpSpPr>
        <p:sp>
          <p:nvSpPr>
            <p:cNvPr id="325" name="Freeform: Shape 324">
              <a:extLst>
                <a:ext uri="{FF2B5EF4-FFF2-40B4-BE49-F238E27FC236}">
                  <a16:creationId xmlns:a16="http://schemas.microsoft.com/office/drawing/2014/main" id="{F019A352-8367-4965-8B59-858A1CFA5A1E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6" name="Freeform: Shape 325">
              <a:extLst>
                <a:ext uri="{FF2B5EF4-FFF2-40B4-BE49-F238E27FC236}">
                  <a16:creationId xmlns:a16="http://schemas.microsoft.com/office/drawing/2014/main" id="{B0B36A87-0A77-4ACB-9339-701DE9E44B3E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7" name="Freeform: Shape 326">
              <a:extLst>
                <a:ext uri="{FF2B5EF4-FFF2-40B4-BE49-F238E27FC236}">
                  <a16:creationId xmlns:a16="http://schemas.microsoft.com/office/drawing/2014/main" id="{84276AC9-FF3B-449A-BCAE-86A901005D6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8" name="Freeform: Shape 327">
              <a:extLst>
                <a:ext uri="{FF2B5EF4-FFF2-40B4-BE49-F238E27FC236}">
                  <a16:creationId xmlns:a16="http://schemas.microsoft.com/office/drawing/2014/main" id="{F175DEF5-202A-4AC8-8652-CE75E02FD8E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9" name="Freeform: Shape 328">
              <a:extLst>
                <a:ext uri="{FF2B5EF4-FFF2-40B4-BE49-F238E27FC236}">
                  <a16:creationId xmlns:a16="http://schemas.microsoft.com/office/drawing/2014/main" id="{EC94C9C3-4DC8-4C2B-9DF4-648F4FC0765F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0" name="Freeform: Shape 329">
              <a:extLst>
                <a:ext uri="{FF2B5EF4-FFF2-40B4-BE49-F238E27FC236}">
                  <a16:creationId xmlns:a16="http://schemas.microsoft.com/office/drawing/2014/main" id="{861C8154-87CE-4FCE-8A2F-B5848F5E09F4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1" name="Freeform: Shape 330">
              <a:extLst>
                <a:ext uri="{FF2B5EF4-FFF2-40B4-BE49-F238E27FC236}">
                  <a16:creationId xmlns:a16="http://schemas.microsoft.com/office/drawing/2014/main" id="{7329DFD0-09E7-4825-AE53-D7A2A504841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2" name="Freeform: Shape 331">
              <a:extLst>
                <a:ext uri="{FF2B5EF4-FFF2-40B4-BE49-F238E27FC236}">
                  <a16:creationId xmlns:a16="http://schemas.microsoft.com/office/drawing/2014/main" id="{44F1C658-75A7-4553-9645-5BE27877D89A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3" name="Freeform: Shape 332">
              <a:extLst>
                <a:ext uri="{FF2B5EF4-FFF2-40B4-BE49-F238E27FC236}">
                  <a16:creationId xmlns:a16="http://schemas.microsoft.com/office/drawing/2014/main" id="{83C5DE75-D984-478E-818F-EEC55DD75A2B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4" name="Freeform: Shape 333">
              <a:extLst>
                <a:ext uri="{FF2B5EF4-FFF2-40B4-BE49-F238E27FC236}">
                  <a16:creationId xmlns:a16="http://schemas.microsoft.com/office/drawing/2014/main" id="{DC7BBFE8-B84C-42AA-9F8D-9832477A6A6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5" name="Freeform: Shape 334">
              <a:extLst>
                <a:ext uri="{FF2B5EF4-FFF2-40B4-BE49-F238E27FC236}">
                  <a16:creationId xmlns:a16="http://schemas.microsoft.com/office/drawing/2014/main" id="{A9E7D51F-831D-454A-9F6B-23B49998102C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6" name="Freeform: Shape 335">
              <a:extLst>
                <a:ext uri="{FF2B5EF4-FFF2-40B4-BE49-F238E27FC236}">
                  <a16:creationId xmlns:a16="http://schemas.microsoft.com/office/drawing/2014/main" id="{5CCED626-A14B-4940-B347-F4460DD3A1C9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7" name="Freeform: Shape 336">
              <a:extLst>
                <a:ext uri="{FF2B5EF4-FFF2-40B4-BE49-F238E27FC236}">
                  <a16:creationId xmlns:a16="http://schemas.microsoft.com/office/drawing/2014/main" id="{B5D359F8-58D9-4211-9E1B-EF118D239522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8" name="Freeform: Shape 337">
              <a:extLst>
                <a:ext uri="{FF2B5EF4-FFF2-40B4-BE49-F238E27FC236}">
                  <a16:creationId xmlns:a16="http://schemas.microsoft.com/office/drawing/2014/main" id="{F2DE10F0-402E-43BB-8524-659FA79E5DDA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9" name="Freeform: Shape 338">
              <a:extLst>
                <a:ext uri="{FF2B5EF4-FFF2-40B4-BE49-F238E27FC236}">
                  <a16:creationId xmlns:a16="http://schemas.microsoft.com/office/drawing/2014/main" id="{8704EA18-472A-4198-88E5-F2E386BFAB56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0" name="Freeform: Shape 339">
              <a:extLst>
                <a:ext uri="{FF2B5EF4-FFF2-40B4-BE49-F238E27FC236}">
                  <a16:creationId xmlns:a16="http://schemas.microsoft.com/office/drawing/2014/main" id="{4252FCB4-C771-4C74-9B24-E9D3C2DB435A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1" name="Freeform: Shape 340">
              <a:extLst>
                <a:ext uri="{FF2B5EF4-FFF2-40B4-BE49-F238E27FC236}">
                  <a16:creationId xmlns:a16="http://schemas.microsoft.com/office/drawing/2014/main" id="{944279FA-0233-4596-8DD3-0B1EB312C9A1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2" name="Freeform: Shape 341">
              <a:extLst>
                <a:ext uri="{FF2B5EF4-FFF2-40B4-BE49-F238E27FC236}">
                  <a16:creationId xmlns:a16="http://schemas.microsoft.com/office/drawing/2014/main" id="{ABD8686C-BAD4-42B3-8BBE-D263FBF4CC73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3" name="Freeform: Shape 342">
              <a:extLst>
                <a:ext uri="{FF2B5EF4-FFF2-40B4-BE49-F238E27FC236}">
                  <a16:creationId xmlns:a16="http://schemas.microsoft.com/office/drawing/2014/main" id="{2C83C74D-99C5-4F69-B0EB-5A58B2475BEA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4" name="Freeform: Shape 343">
              <a:extLst>
                <a:ext uri="{FF2B5EF4-FFF2-40B4-BE49-F238E27FC236}">
                  <a16:creationId xmlns:a16="http://schemas.microsoft.com/office/drawing/2014/main" id="{FC1DFB2E-034F-4FC2-AA88-A56FAA157B69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5" name="Freeform: Shape 344">
              <a:extLst>
                <a:ext uri="{FF2B5EF4-FFF2-40B4-BE49-F238E27FC236}">
                  <a16:creationId xmlns:a16="http://schemas.microsoft.com/office/drawing/2014/main" id="{E85278FE-8C2A-4D6F-84F5-C4B552D85A55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6" name="Freeform: Shape 345">
              <a:extLst>
                <a:ext uri="{FF2B5EF4-FFF2-40B4-BE49-F238E27FC236}">
                  <a16:creationId xmlns:a16="http://schemas.microsoft.com/office/drawing/2014/main" id="{69019C91-7899-4949-8D8E-16C03F49A7C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7" name="Freeform: Shape 346">
              <a:extLst>
                <a:ext uri="{FF2B5EF4-FFF2-40B4-BE49-F238E27FC236}">
                  <a16:creationId xmlns:a16="http://schemas.microsoft.com/office/drawing/2014/main" id="{4C67B008-901D-48C1-86A7-7FBD53F7BC7F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8" name="Freeform: Shape 347">
              <a:extLst>
                <a:ext uri="{FF2B5EF4-FFF2-40B4-BE49-F238E27FC236}">
                  <a16:creationId xmlns:a16="http://schemas.microsoft.com/office/drawing/2014/main" id="{529F9E06-298D-41C0-BBCE-B10332DE3056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9" name="Freeform: Shape 348">
              <a:extLst>
                <a:ext uri="{FF2B5EF4-FFF2-40B4-BE49-F238E27FC236}">
                  <a16:creationId xmlns:a16="http://schemas.microsoft.com/office/drawing/2014/main" id="{D0EA7BEF-CB2B-461D-BD48-0A5D19C2383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0" name="Freeform: Shape 349">
              <a:extLst>
                <a:ext uri="{FF2B5EF4-FFF2-40B4-BE49-F238E27FC236}">
                  <a16:creationId xmlns:a16="http://schemas.microsoft.com/office/drawing/2014/main" id="{C1877F82-D676-4322-BD68-2C2A2674E7E8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1" name="Freeform: Shape 350">
              <a:extLst>
                <a:ext uri="{FF2B5EF4-FFF2-40B4-BE49-F238E27FC236}">
                  <a16:creationId xmlns:a16="http://schemas.microsoft.com/office/drawing/2014/main" id="{84240D55-BE84-4F36-B0AC-BB1C3848E596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2" name="Freeform: Shape 351">
              <a:extLst>
                <a:ext uri="{FF2B5EF4-FFF2-40B4-BE49-F238E27FC236}">
                  <a16:creationId xmlns:a16="http://schemas.microsoft.com/office/drawing/2014/main" id="{0D69F50D-D7C7-48A5-A60C-012D7B09235D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3" name="Freeform: Shape 352">
              <a:extLst>
                <a:ext uri="{FF2B5EF4-FFF2-40B4-BE49-F238E27FC236}">
                  <a16:creationId xmlns:a16="http://schemas.microsoft.com/office/drawing/2014/main" id="{E1542D4B-B5CC-4D46-9378-239639D9AD98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4" name="Freeform: Shape 353">
              <a:extLst>
                <a:ext uri="{FF2B5EF4-FFF2-40B4-BE49-F238E27FC236}">
                  <a16:creationId xmlns:a16="http://schemas.microsoft.com/office/drawing/2014/main" id="{199E3A68-C863-4924-983A-FB14751840A6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5" name="Freeform: Shape 354">
              <a:extLst>
                <a:ext uri="{FF2B5EF4-FFF2-40B4-BE49-F238E27FC236}">
                  <a16:creationId xmlns:a16="http://schemas.microsoft.com/office/drawing/2014/main" id="{E76F636A-04E9-4FC1-8C12-DDAF7B170C45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6" name="Freeform: Shape 355">
              <a:extLst>
                <a:ext uri="{FF2B5EF4-FFF2-40B4-BE49-F238E27FC236}">
                  <a16:creationId xmlns:a16="http://schemas.microsoft.com/office/drawing/2014/main" id="{A7C2603C-5432-4B55-BC63-7810E01FEE80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7" name="Freeform: Shape 356">
              <a:extLst>
                <a:ext uri="{FF2B5EF4-FFF2-40B4-BE49-F238E27FC236}">
                  <a16:creationId xmlns:a16="http://schemas.microsoft.com/office/drawing/2014/main" id="{9A274F1D-5F2E-4A39-A390-5C368B580BB2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8" name="Freeform: Shape 357">
              <a:extLst>
                <a:ext uri="{FF2B5EF4-FFF2-40B4-BE49-F238E27FC236}">
                  <a16:creationId xmlns:a16="http://schemas.microsoft.com/office/drawing/2014/main" id="{CD4D7CB8-143F-454B-B948-DFD2A2E1480E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9" name="Freeform: Shape 358">
              <a:extLst>
                <a:ext uri="{FF2B5EF4-FFF2-40B4-BE49-F238E27FC236}">
                  <a16:creationId xmlns:a16="http://schemas.microsoft.com/office/drawing/2014/main" id="{1D360610-95E6-4383-9D51-F8D338FF83F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0" name="Freeform: Shape 359">
              <a:extLst>
                <a:ext uri="{FF2B5EF4-FFF2-40B4-BE49-F238E27FC236}">
                  <a16:creationId xmlns:a16="http://schemas.microsoft.com/office/drawing/2014/main" id="{42C73C05-9302-4D48-8346-88BDED57DE55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1" name="Freeform: Shape 360">
              <a:extLst>
                <a:ext uri="{FF2B5EF4-FFF2-40B4-BE49-F238E27FC236}">
                  <a16:creationId xmlns:a16="http://schemas.microsoft.com/office/drawing/2014/main" id="{17414444-B43F-4756-BB96-7DDDA8B567AD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2" name="Freeform: Shape 361">
              <a:extLst>
                <a:ext uri="{FF2B5EF4-FFF2-40B4-BE49-F238E27FC236}">
                  <a16:creationId xmlns:a16="http://schemas.microsoft.com/office/drawing/2014/main" id="{5B719D3B-D160-48A4-BC1E-85492DD47CF5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3" name="Freeform: Shape 362">
              <a:extLst>
                <a:ext uri="{FF2B5EF4-FFF2-40B4-BE49-F238E27FC236}">
                  <a16:creationId xmlns:a16="http://schemas.microsoft.com/office/drawing/2014/main" id="{7FE8CE71-1DCD-4FB4-AD75-5B8CF154BF27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4" name="Freeform: Shape 363">
              <a:extLst>
                <a:ext uri="{FF2B5EF4-FFF2-40B4-BE49-F238E27FC236}">
                  <a16:creationId xmlns:a16="http://schemas.microsoft.com/office/drawing/2014/main" id="{653A0BFD-C7EF-46D1-8115-2FC55A311ED4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5" name="Freeform: Shape 364">
              <a:extLst>
                <a:ext uri="{FF2B5EF4-FFF2-40B4-BE49-F238E27FC236}">
                  <a16:creationId xmlns:a16="http://schemas.microsoft.com/office/drawing/2014/main" id="{AE25B7B9-9F01-4B48-85AD-64E2EA58236A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6" name="Freeform: Shape 365">
              <a:extLst>
                <a:ext uri="{FF2B5EF4-FFF2-40B4-BE49-F238E27FC236}">
                  <a16:creationId xmlns:a16="http://schemas.microsoft.com/office/drawing/2014/main" id="{266676FA-625F-48EA-B678-46836AEAC745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7" name="Freeform: Shape 366">
              <a:extLst>
                <a:ext uri="{FF2B5EF4-FFF2-40B4-BE49-F238E27FC236}">
                  <a16:creationId xmlns:a16="http://schemas.microsoft.com/office/drawing/2014/main" id="{A239F1FC-B374-4367-A3B8-C10E0B889A63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8" name="Freeform: Shape 367">
              <a:extLst>
                <a:ext uri="{FF2B5EF4-FFF2-40B4-BE49-F238E27FC236}">
                  <a16:creationId xmlns:a16="http://schemas.microsoft.com/office/drawing/2014/main" id="{E7CA2809-4135-4141-8263-BE5C37C89CD8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9" name="Freeform: Shape 368">
              <a:extLst>
                <a:ext uri="{FF2B5EF4-FFF2-40B4-BE49-F238E27FC236}">
                  <a16:creationId xmlns:a16="http://schemas.microsoft.com/office/drawing/2014/main" id="{60BD4F6A-0B77-441E-B704-8579B7B5A5FF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0" name="Freeform: Shape 369">
              <a:extLst>
                <a:ext uri="{FF2B5EF4-FFF2-40B4-BE49-F238E27FC236}">
                  <a16:creationId xmlns:a16="http://schemas.microsoft.com/office/drawing/2014/main" id="{DC5B6463-9988-4E75-B396-9631699BCD52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1" name="Freeform: Shape 370">
              <a:extLst>
                <a:ext uri="{FF2B5EF4-FFF2-40B4-BE49-F238E27FC236}">
                  <a16:creationId xmlns:a16="http://schemas.microsoft.com/office/drawing/2014/main" id="{789CF651-912B-4489-9BBF-AE2D44481143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2" name="Freeform: Shape 371">
              <a:extLst>
                <a:ext uri="{FF2B5EF4-FFF2-40B4-BE49-F238E27FC236}">
                  <a16:creationId xmlns:a16="http://schemas.microsoft.com/office/drawing/2014/main" id="{799939C4-BAB7-460B-B10F-4BA9AE6ADB3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3" name="Freeform: Shape 372">
              <a:extLst>
                <a:ext uri="{FF2B5EF4-FFF2-40B4-BE49-F238E27FC236}">
                  <a16:creationId xmlns:a16="http://schemas.microsoft.com/office/drawing/2014/main" id="{6069F35A-4D38-47BE-88A1-1BDD0D115E05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4" name="Freeform: Shape 373">
              <a:extLst>
                <a:ext uri="{FF2B5EF4-FFF2-40B4-BE49-F238E27FC236}">
                  <a16:creationId xmlns:a16="http://schemas.microsoft.com/office/drawing/2014/main" id="{12DFFDDF-D545-47AA-8680-9880ABA29A1D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5" name="Freeform: Shape 374">
              <a:extLst>
                <a:ext uri="{FF2B5EF4-FFF2-40B4-BE49-F238E27FC236}">
                  <a16:creationId xmlns:a16="http://schemas.microsoft.com/office/drawing/2014/main" id="{2C40975A-39D0-4B2A-9FCD-923BC3D9640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6" name="Freeform: Shape 375">
              <a:extLst>
                <a:ext uri="{FF2B5EF4-FFF2-40B4-BE49-F238E27FC236}">
                  <a16:creationId xmlns:a16="http://schemas.microsoft.com/office/drawing/2014/main" id="{A4157A30-37C8-4AF8-870A-45A51724AA88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7" name="Freeform: Shape 376">
              <a:extLst>
                <a:ext uri="{FF2B5EF4-FFF2-40B4-BE49-F238E27FC236}">
                  <a16:creationId xmlns:a16="http://schemas.microsoft.com/office/drawing/2014/main" id="{2FBF2357-7655-4C7D-9C2F-B8B620303BB9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8" name="Freeform: Shape 377">
              <a:extLst>
                <a:ext uri="{FF2B5EF4-FFF2-40B4-BE49-F238E27FC236}">
                  <a16:creationId xmlns:a16="http://schemas.microsoft.com/office/drawing/2014/main" id="{3DED0A30-F314-47F3-AC5F-FC74E990F130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9" name="Freeform: Shape 378">
              <a:extLst>
                <a:ext uri="{FF2B5EF4-FFF2-40B4-BE49-F238E27FC236}">
                  <a16:creationId xmlns:a16="http://schemas.microsoft.com/office/drawing/2014/main" id="{BF1069C3-E3FE-437C-BE9E-33E1F712F857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0" name="Freeform: Shape 379">
              <a:extLst>
                <a:ext uri="{FF2B5EF4-FFF2-40B4-BE49-F238E27FC236}">
                  <a16:creationId xmlns:a16="http://schemas.microsoft.com/office/drawing/2014/main" id="{6FD930DA-A63D-4488-8860-3A9996F96C69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1" name="Freeform: Shape 380">
              <a:extLst>
                <a:ext uri="{FF2B5EF4-FFF2-40B4-BE49-F238E27FC236}">
                  <a16:creationId xmlns:a16="http://schemas.microsoft.com/office/drawing/2014/main" id="{C25BBC2F-7C02-4F19-9A4B-B163D9306BE9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2" name="Freeform: Shape 381">
              <a:extLst>
                <a:ext uri="{FF2B5EF4-FFF2-40B4-BE49-F238E27FC236}">
                  <a16:creationId xmlns:a16="http://schemas.microsoft.com/office/drawing/2014/main" id="{06676B5D-920E-4E34-A7FA-DE1EEF79A1D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3" name="Freeform: Shape 382">
              <a:extLst>
                <a:ext uri="{FF2B5EF4-FFF2-40B4-BE49-F238E27FC236}">
                  <a16:creationId xmlns:a16="http://schemas.microsoft.com/office/drawing/2014/main" id="{F6DEFF06-54F0-4C60-BF20-D5D3949AA746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4" name="Freeform: Shape 383">
              <a:extLst>
                <a:ext uri="{FF2B5EF4-FFF2-40B4-BE49-F238E27FC236}">
                  <a16:creationId xmlns:a16="http://schemas.microsoft.com/office/drawing/2014/main" id="{5D582F97-05ED-423D-AE4B-599B0D609CA9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5" name="Freeform: Shape 384">
              <a:extLst>
                <a:ext uri="{FF2B5EF4-FFF2-40B4-BE49-F238E27FC236}">
                  <a16:creationId xmlns:a16="http://schemas.microsoft.com/office/drawing/2014/main" id="{029722F5-4D09-4880-B844-0619422C1DBC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6" name="Freeform: Shape 385">
              <a:extLst>
                <a:ext uri="{FF2B5EF4-FFF2-40B4-BE49-F238E27FC236}">
                  <a16:creationId xmlns:a16="http://schemas.microsoft.com/office/drawing/2014/main" id="{84675960-3768-4C2B-A0C0-B9512DB6A134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7" name="Freeform: Shape 386">
              <a:extLst>
                <a:ext uri="{FF2B5EF4-FFF2-40B4-BE49-F238E27FC236}">
                  <a16:creationId xmlns:a16="http://schemas.microsoft.com/office/drawing/2014/main" id="{D393A892-AC9F-466F-A78C-15F788726520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8" name="Freeform: Shape 387">
              <a:extLst>
                <a:ext uri="{FF2B5EF4-FFF2-40B4-BE49-F238E27FC236}">
                  <a16:creationId xmlns:a16="http://schemas.microsoft.com/office/drawing/2014/main" id="{33BD6F2F-E912-4316-83FB-F3A36DF53F5E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9" name="Freeform: Shape 388">
              <a:extLst>
                <a:ext uri="{FF2B5EF4-FFF2-40B4-BE49-F238E27FC236}">
                  <a16:creationId xmlns:a16="http://schemas.microsoft.com/office/drawing/2014/main" id="{A7A22628-9E82-4787-A1B2-ED9C440DD278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0" name="Freeform: Shape 389">
              <a:extLst>
                <a:ext uri="{FF2B5EF4-FFF2-40B4-BE49-F238E27FC236}">
                  <a16:creationId xmlns:a16="http://schemas.microsoft.com/office/drawing/2014/main" id="{29370655-4FF6-4942-BC27-41D25DCAA11A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1" name="Freeform: Shape 390">
              <a:extLst>
                <a:ext uri="{FF2B5EF4-FFF2-40B4-BE49-F238E27FC236}">
                  <a16:creationId xmlns:a16="http://schemas.microsoft.com/office/drawing/2014/main" id="{2E817C79-457B-497C-8B80-67C46454C88D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2" name="Freeform: Shape 391">
              <a:extLst>
                <a:ext uri="{FF2B5EF4-FFF2-40B4-BE49-F238E27FC236}">
                  <a16:creationId xmlns:a16="http://schemas.microsoft.com/office/drawing/2014/main" id="{F828FD8F-2FE1-45BD-9354-94FDDEFFBB3B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3" name="Freeform: Shape 392">
              <a:extLst>
                <a:ext uri="{FF2B5EF4-FFF2-40B4-BE49-F238E27FC236}">
                  <a16:creationId xmlns:a16="http://schemas.microsoft.com/office/drawing/2014/main" id="{FE93AA28-D6BC-4E49-8A04-987AA83A3A57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4" name="Freeform: Shape 393">
              <a:extLst>
                <a:ext uri="{FF2B5EF4-FFF2-40B4-BE49-F238E27FC236}">
                  <a16:creationId xmlns:a16="http://schemas.microsoft.com/office/drawing/2014/main" id="{AA8C414E-C440-4F69-8D5C-1F8999AD49CF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5" name="Freeform: Shape 394">
              <a:extLst>
                <a:ext uri="{FF2B5EF4-FFF2-40B4-BE49-F238E27FC236}">
                  <a16:creationId xmlns:a16="http://schemas.microsoft.com/office/drawing/2014/main" id="{17A80542-A5DB-4F69-A8DC-8C4A63FABD12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6" name="Freeform: Shape 395">
              <a:extLst>
                <a:ext uri="{FF2B5EF4-FFF2-40B4-BE49-F238E27FC236}">
                  <a16:creationId xmlns:a16="http://schemas.microsoft.com/office/drawing/2014/main" id="{7A69F383-6FC0-430C-9E88-346BB7788552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7" name="Freeform: Shape 396">
              <a:extLst>
                <a:ext uri="{FF2B5EF4-FFF2-40B4-BE49-F238E27FC236}">
                  <a16:creationId xmlns:a16="http://schemas.microsoft.com/office/drawing/2014/main" id="{7143E884-79CF-44B5-B1D4-B214FF194D3E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8" name="Freeform: Shape 397">
              <a:extLst>
                <a:ext uri="{FF2B5EF4-FFF2-40B4-BE49-F238E27FC236}">
                  <a16:creationId xmlns:a16="http://schemas.microsoft.com/office/drawing/2014/main" id="{942C47C2-D436-4CCF-8AF5-4F408B998EE1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9" name="Freeform: Shape 398">
              <a:extLst>
                <a:ext uri="{FF2B5EF4-FFF2-40B4-BE49-F238E27FC236}">
                  <a16:creationId xmlns:a16="http://schemas.microsoft.com/office/drawing/2014/main" id="{924C513B-8458-4931-A5EC-475519B8FE67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0" name="Freeform: Shape 399">
              <a:extLst>
                <a:ext uri="{FF2B5EF4-FFF2-40B4-BE49-F238E27FC236}">
                  <a16:creationId xmlns:a16="http://schemas.microsoft.com/office/drawing/2014/main" id="{0A59E18E-26E5-4467-9D17-5FBCAD7F93FB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1" name="Freeform: Shape 400">
              <a:extLst>
                <a:ext uri="{FF2B5EF4-FFF2-40B4-BE49-F238E27FC236}">
                  <a16:creationId xmlns:a16="http://schemas.microsoft.com/office/drawing/2014/main" id="{4B09802F-2FC0-4A56-925E-FCC8610FF772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2" name="Freeform: Shape 401">
              <a:extLst>
                <a:ext uri="{FF2B5EF4-FFF2-40B4-BE49-F238E27FC236}">
                  <a16:creationId xmlns:a16="http://schemas.microsoft.com/office/drawing/2014/main" id="{74B5D689-0AAF-4897-89D5-DE0EF76B8A3A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3" name="Freeform: Shape 402">
              <a:extLst>
                <a:ext uri="{FF2B5EF4-FFF2-40B4-BE49-F238E27FC236}">
                  <a16:creationId xmlns:a16="http://schemas.microsoft.com/office/drawing/2014/main" id="{CF5FDCE4-40D8-4408-81EF-B245CEFDCDDD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4" name="Freeform: Shape 403">
              <a:extLst>
                <a:ext uri="{FF2B5EF4-FFF2-40B4-BE49-F238E27FC236}">
                  <a16:creationId xmlns:a16="http://schemas.microsoft.com/office/drawing/2014/main" id="{9D06619F-0D9E-40CC-A5D2-73A4C34431F8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5" name="Freeform: Shape 404">
              <a:extLst>
                <a:ext uri="{FF2B5EF4-FFF2-40B4-BE49-F238E27FC236}">
                  <a16:creationId xmlns:a16="http://schemas.microsoft.com/office/drawing/2014/main" id="{F9206F92-7469-4FF5-AA4C-58C72D27DB3E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6" name="Freeform: Shape 405">
              <a:extLst>
                <a:ext uri="{FF2B5EF4-FFF2-40B4-BE49-F238E27FC236}">
                  <a16:creationId xmlns:a16="http://schemas.microsoft.com/office/drawing/2014/main" id="{F33E0A3E-8606-436E-9732-474D6877A118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7" name="Freeform: Shape 406">
              <a:extLst>
                <a:ext uri="{FF2B5EF4-FFF2-40B4-BE49-F238E27FC236}">
                  <a16:creationId xmlns:a16="http://schemas.microsoft.com/office/drawing/2014/main" id="{5942926F-6F28-42BD-8C5C-BC8AC38CEDB3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8" name="Freeform: Shape 407">
              <a:extLst>
                <a:ext uri="{FF2B5EF4-FFF2-40B4-BE49-F238E27FC236}">
                  <a16:creationId xmlns:a16="http://schemas.microsoft.com/office/drawing/2014/main" id="{BD9AB8B7-908B-436A-828A-9D15F6B6FDAC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9" name="Freeform: Shape 408">
              <a:extLst>
                <a:ext uri="{FF2B5EF4-FFF2-40B4-BE49-F238E27FC236}">
                  <a16:creationId xmlns:a16="http://schemas.microsoft.com/office/drawing/2014/main" id="{CA26F00D-CC5E-4F09-A34C-EFABE80F5D82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0" name="Freeform: Shape 409">
              <a:extLst>
                <a:ext uri="{FF2B5EF4-FFF2-40B4-BE49-F238E27FC236}">
                  <a16:creationId xmlns:a16="http://schemas.microsoft.com/office/drawing/2014/main" id="{D49B7507-CBD0-455F-BCC4-866218D55E6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no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1" name="Freeform: Shape 410">
              <a:extLst>
                <a:ext uri="{FF2B5EF4-FFF2-40B4-BE49-F238E27FC236}">
                  <a16:creationId xmlns:a16="http://schemas.microsoft.com/office/drawing/2014/main" id="{437DA518-0B3A-4664-ADDB-BE4AA6379C99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2" name="Freeform: Shape 411">
              <a:extLst>
                <a:ext uri="{FF2B5EF4-FFF2-40B4-BE49-F238E27FC236}">
                  <a16:creationId xmlns:a16="http://schemas.microsoft.com/office/drawing/2014/main" id="{32ABB541-EF18-449F-9D9F-05A39FACCD7C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3" name="Freeform: Shape 412">
              <a:extLst>
                <a:ext uri="{FF2B5EF4-FFF2-40B4-BE49-F238E27FC236}">
                  <a16:creationId xmlns:a16="http://schemas.microsoft.com/office/drawing/2014/main" id="{A47DB85E-B013-481A-804F-1EC3BF93D092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4" name="Freeform: Shape 413">
              <a:extLst>
                <a:ext uri="{FF2B5EF4-FFF2-40B4-BE49-F238E27FC236}">
                  <a16:creationId xmlns:a16="http://schemas.microsoft.com/office/drawing/2014/main" id="{8BB25DEA-7C8D-4AC5-A0C9-D38EAB9D4497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5" name="Freeform: Shape 414">
              <a:extLst>
                <a:ext uri="{FF2B5EF4-FFF2-40B4-BE49-F238E27FC236}">
                  <a16:creationId xmlns:a16="http://schemas.microsoft.com/office/drawing/2014/main" id="{1D00D1C3-3B8C-4F0E-AF8E-55AF3C77869A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6" name="Freeform: Shape 415">
              <a:extLst>
                <a:ext uri="{FF2B5EF4-FFF2-40B4-BE49-F238E27FC236}">
                  <a16:creationId xmlns:a16="http://schemas.microsoft.com/office/drawing/2014/main" id="{9B1269E0-C0A7-4A51-8EFE-643C85113947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7" name="Freeform: Shape 416">
              <a:extLst>
                <a:ext uri="{FF2B5EF4-FFF2-40B4-BE49-F238E27FC236}">
                  <a16:creationId xmlns:a16="http://schemas.microsoft.com/office/drawing/2014/main" id="{C524AE60-EAC0-42F4-8D49-5D0A49426CC9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8" name="Freeform: Shape 417">
              <a:extLst>
                <a:ext uri="{FF2B5EF4-FFF2-40B4-BE49-F238E27FC236}">
                  <a16:creationId xmlns:a16="http://schemas.microsoft.com/office/drawing/2014/main" id="{7BF83F83-D726-4654-B5E9-2C10CB7C65E8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9" name="Freeform: Shape 418">
              <a:extLst>
                <a:ext uri="{FF2B5EF4-FFF2-40B4-BE49-F238E27FC236}">
                  <a16:creationId xmlns:a16="http://schemas.microsoft.com/office/drawing/2014/main" id="{7D637A25-0138-4EB3-B633-D142CA0E7906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0" name="Freeform: Shape 419">
              <a:extLst>
                <a:ext uri="{FF2B5EF4-FFF2-40B4-BE49-F238E27FC236}">
                  <a16:creationId xmlns:a16="http://schemas.microsoft.com/office/drawing/2014/main" id="{2561069C-D356-4DBE-A3B4-050827F5368E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1" name="Freeform: Shape 420">
              <a:extLst>
                <a:ext uri="{FF2B5EF4-FFF2-40B4-BE49-F238E27FC236}">
                  <a16:creationId xmlns:a16="http://schemas.microsoft.com/office/drawing/2014/main" id="{1C177EED-0C4B-47C6-BAB1-F0984342F19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2" name="Freeform: Shape 421">
              <a:extLst>
                <a:ext uri="{FF2B5EF4-FFF2-40B4-BE49-F238E27FC236}">
                  <a16:creationId xmlns:a16="http://schemas.microsoft.com/office/drawing/2014/main" id="{DBB0081B-82EB-4E94-A1EE-10012F5C695F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3" name="Freeform: Shape 422">
              <a:extLst>
                <a:ext uri="{FF2B5EF4-FFF2-40B4-BE49-F238E27FC236}">
                  <a16:creationId xmlns:a16="http://schemas.microsoft.com/office/drawing/2014/main" id="{D155C1B7-FE5B-4F2B-ACCF-C77D7947E0F5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4" name="Freeform: Shape 423">
              <a:extLst>
                <a:ext uri="{FF2B5EF4-FFF2-40B4-BE49-F238E27FC236}">
                  <a16:creationId xmlns:a16="http://schemas.microsoft.com/office/drawing/2014/main" id="{901FCFCD-8AC0-4CCB-97A4-00527C3D3DD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5" name="Freeform: Shape 424">
              <a:extLst>
                <a:ext uri="{FF2B5EF4-FFF2-40B4-BE49-F238E27FC236}">
                  <a16:creationId xmlns:a16="http://schemas.microsoft.com/office/drawing/2014/main" id="{1D48581A-B024-4A53-8764-21CB11C364AE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6" name="Freeform: Shape 425">
              <a:extLst>
                <a:ext uri="{FF2B5EF4-FFF2-40B4-BE49-F238E27FC236}">
                  <a16:creationId xmlns:a16="http://schemas.microsoft.com/office/drawing/2014/main" id="{E0A65C00-E08E-4D9D-B76C-51747EBBA669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7" name="Freeform: Shape 426">
              <a:extLst>
                <a:ext uri="{FF2B5EF4-FFF2-40B4-BE49-F238E27FC236}">
                  <a16:creationId xmlns:a16="http://schemas.microsoft.com/office/drawing/2014/main" id="{655E0454-D32D-4DF3-91F3-B590A44B8003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8" name="Freeform: Shape 427">
              <a:extLst>
                <a:ext uri="{FF2B5EF4-FFF2-40B4-BE49-F238E27FC236}">
                  <a16:creationId xmlns:a16="http://schemas.microsoft.com/office/drawing/2014/main" id="{56F238AF-D85D-4002-8725-90B6AAB89E41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9" name="Freeform: Shape 428">
              <a:extLst>
                <a:ext uri="{FF2B5EF4-FFF2-40B4-BE49-F238E27FC236}">
                  <a16:creationId xmlns:a16="http://schemas.microsoft.com/office/drawing/2014/main" id="{95FAA80F-F51F-44B8-95C4-CB200890C23C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0" name="Freeform: Shape 429">
              <a:extLst>
                <a:ext uri="{FF2B5EF4-FFF2-40B4-BE49-F238E27FC236}">
                  <a16:creationId xmlns:a16="http://schemas.microsoft.com/office/drawing/2014/main" id="{3BC2A397-4180-4FEC-8E4A-5F4B06868F9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1" name="Freeform: Shape 430">
              <a:extLst>
                <a:ext uri="{FF2B5EF4-FFF2-40B4-BE49-F238E27FC236}">
                  <a16:creationId xmlns:a16="http://schemas.microsoft.com/office/drawing/2014/main" id="{36EAD13A-6DF8-44AB-A2B7-B2C0018741D3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2" name="Freeform: Shape 431">
              <a:extLst>
                <a:ext uri="{FF2B5EF4-FFF2-40B4-BE49-F238E27FC236}">
                  <a16:creationId xmlns:a16="http://schemas.microsoft.com/office/drawing/2014/main" id="{C2AB41C7-72CA-4C4C-9813-FFA7C759DEA0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3" name="Freeform: Shape 432">
              <a:extLst>
                <a:ext uri="{FF2B5EF4-FFF2-40B4-BE49-F238E27FC236}">
                  <a16:creationId xmlns:a16="http://schemas.microsoft.com/office/drawing/2014/main" id="{3EA2745F-EC95-43B4-8E48-3C2184DF898A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4" name="Freeform: Shape 433">
              <a:extLst>
                <a:ext uri="{FF2B5EF4-FFF2-40B4-BE49-F238E27FC236}">
                  <a16:creationId xmlns:a16="http://schemas.microsoft.com/office/drawing/2014/main" id="{A1A95071-3741-4644-8804-36A82E0D4AC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5" name="Freeform: Shape 434">
              <a:extLst>
                <a:ext uri="{FF2B5EF4-FFF2-40B4-BE49-F238E27FC236}">
                  <a16:creationId xmlns:a16="http://schemas.microsoft.com/office/drawing/2014/main" id="{A4E743F7-A824-4A81-8E11-FAE89490BD70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6" name="Freeform: Shape 435">
              <a:extLst>
                <a:ext uri="{FF2B5EF4-FFF2-40B4-BE49-F238E27FC236}">
                  <a16:creationId xmlns:a16="http://schemas.microsoft.com/office/drawing/2014/main" id="{8CF249AD-7D9F-49F5-9BEC-E592CD6D7F33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solidFill>
              <a:srgbClr val="D9D9D9"/>
            </a:solidFill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80" name="Oval 279">
            <a:extLst>
              <a:ext uri="{FF2B5EF4-FFF2-40B4-BE49-F238E27FC236}">
                <a16:creationId xmlns:a16="http://schemas.microsoft.com/office/drawing/2014/main" id="{AC950860-E854-416E-9985-981F08F95BB9}"/>
              </a:ext>
            </a:extLst>
          </p:cNvPr>
          <p:cNvSpPr/>
          <p:nvPr/>
        </p:nvSpPr>
        <p:spPr>
          <a:xfrm>
            <a:off x="691159" y="5069106"/>
            <a:ext cx="546492" cy="546492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1" name="그룹 4">
            <a:extLst>
              <a:ext uri="{FF2B5EF4-FFF2-40B4-BE49-F238E27FC236}">
                <a16:creationId xmlns:a16="http://schemas.microsoft.com/office/drawing/2014/main" id="{729EACBC-C153-44F2-9113-D57ECA7F8400}"/>
              </a:ext>
            </a:extLst>
          </p:cNvPr>
          <p:cNvGrpSpPr/>
          <p:nvPr/>
        </p:nvGrpSpPr>
        <p:grpSpPr>
          <a:xfrm>
            <a:off x="1254019" y="5143184"/>
            <a:ext cx="1692000" cy="926443"/>
            <a:chOff x="1254019" y="5143184"/>
            <a:chExt cx="1692000" cy="926443"/>
          </a:xfrm>
        </p:grpSpPr>
        <p:sp>
          <p:nvSpPr>
            <p:cNvPr id="282" name="TextBox 281">
              <a:extLst>
                <a:ext uri="{FF2B5EF4-FFF2-40B4-BE49-F238E27FC236}">
                  <a16:creationId xmlns:a16="http://schemas.microsoft.com/office/drawing/2014/main" id="{59938BC0-46FE-4F61-8A2D-BFC3614ABE62}"/>
                </a:ext>
              </a:extLst>
            </p:cNvPr>
            <p:cNvSpPr txBox="1"/>
            <p:nvPr/>
          </p:nvSpPr>
          <p:spPr>
            <a:xfrm>
              <a:off x="1254019" y="5607962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3" name="TextBox 282">
              <a:extLst>
                <a:ext uri="{FF2B5EF4-FFF2-40B4-BE49-F238E27FC236}">
                  <a16:creationId xmlns:a16="http://schemas.microsoft.com/office/drawing/2014/main" id="{1AA47D6C-4027-4199-85B5-EC2055B8C44C}"/>
                </a:ext>
              </a:extLst>
            </p:cNvPr>
            <p:cNvSpPr txBox="1"/>
            <p:nvPr/>
          </p:nvSpPr>
          <p:spPr>
            <a:xfrm>
              <a:off x="1254019" y="5143184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4" name="Oval 283">
            <a:extLst>
              <a:ext uri="{FF2B5EF4-FFF2-40B4-BE49-F238E27FC236}">
                <a16:creationId xmlns:a16="http://schemas.microsoft.com/office/drawing/2014/main" id="{2B2F187C-D56D-4A4F-8930-FB862FBFD24D}"/>
              </a:ext>
            </a:extLst>
          </p:cNvPr>
          <p:cNvSpPr/>
          <p:nvPr/>
        </p:nvSpPr>
        <p:spPr>
          <a:xfrm>
            <a:off x="3531007" y="5069106"/>
            <a:ext cx="546492" cy="546492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5" name="그룹 6">
            <a:extLst>
              <a:ext uri="{FF2B5EF4-FFF2-40B4-BE49-F238E27FC236}">
                <a16:creationId xmlns:a16="http://schemas.microsoft.com/office/drawing/2014/main" id="{A7607E41-891C-4BBB-BD8B-4F9727645BE9}"/>
              </a:ext>
            </a:extLst>
          </p:cNvPr>
          <p:cNvGrpSpPr/>
          <p:nvPr/>
        </p:nvGrpSpPr>
        <p:grpSpPr>
          <a:xfrm>
            <a:off x="4093867" y="5130471"/>
            <a:ext cx="1692000" cy="926443"/>
            <a:chOff x="4530549" y="5130471"/>
            <a:chExt cx="1692000" cy="926443"/>
          </a:xfrm>
        </p:grpSpPr>
        <p:sp>
          <p:nvSpPr>
            <p:cNvPr id="286" name="TextBox 285">
              <a:extLst>
                <a:ext uri="{FF2B5EF4-FFF2-40B4-BE49-F238E27FC236}">
                  <a16:creationId xmlns:a16="http://schemas.microsoft.com/office/drawing/2014/main" id="{8980C0D2-2159-4271-891C-C7969471D863}"/>
                </a:ext>
              </a:extLst>
            </p:cNvPr>
            <p:cNvSpPr txBox="1"/>
            <p:nvPr/>
          </p:nvSpPr>
          <p:spPr>
            <a:xfrm>
              <a:off x="4530549" y="5595249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87" name="TextBox 286">
              <a:extLst>
                <a:ext uri="{FF2B5EF4-FFF2-40B4-BE49-F238E27FC236}">
                  <a16:creationId xmlns:a16="http://schemas.microsoft.com/office/drawing/2014/main" id="{F58CB903-F80F-4068-AC72-0EF7113A6F9C}"/>
                </a:ext>
              </a:extLst>
            </p:cNvPr>
            <p:cNvSpPr txBox="1"/>
            <p:nvPr/>
          </p:nvSpPr>
          <p:spPr>
            <a:xfrm>
              <a:off x="4530549" y="513047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88" name="Oval 287">
            <a:extLst>
              <a:ext uri="{FF2B5EF4-FFF2-40B4-BE49-F238E27FC236}">
                <a16:creationId xmlns:a16="http://schemas.microsoft.com/office/drawing/2014/main" id="{87187BF0-80B6-4612-B34D-623947E121CB}"/>
              </a:ext>
            </a:extLst>
          </p:cNvPr>
          <p:cNvSpPr/>
          <p:nvPr/>
        </p:nvSpPr>
        <p:spPr>
          <a:xfrm>
            <a:off x="6370855" y="5069106"/>
            <a:ext cx="546492" cy="546492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89" name="그룹 7">
            <a:extLst>
              <a:ext uri="{FF2B5EF4-FFF2-40B4-BE49-F238E27FC236}">
                <a16:creationId xmlns:a16="http://schemas.microsoft.com/office/drawing/2014/main" id="{C44C77D7-F765-4583-8A42-F2D4F5DE3FA0}"/>
              </a:ext>
            </a:extLst>
          </p:cNvPr>
          <p:cNvGrpSpPr/>
          <p:nvPr/>
        </p:nvGrpSpPr>
        <p:grpSpPr>
          <a:xfrm>
            <a:off x="6933715" y="5127283"/>
            <a:ext cx="1692000" cy="926443"/>
            <a:chOff x="6690464" y="5127283"/>
            <a:chExt cx="1692000" cy="926443"/>
          </a:xfrm>
        </p:grpSpPr>
        <p:sp>
          <p:nvSpPr>
            <p:cNvPr id="290" name="TextBox 289">
              <a:extLst>
                <a:ext uri="{FF2B5EF4-FFF2-40B4-BE49-F238E27FC236}">
                  <a16:creationId xmlns:a16="http://schemas.microsoft.com/office/drawing/2014/main" id="{83A862D7-02E2-4568-A2B5-C5487850145E}"/>
                </a:ext>
              </a:extLst>
            </p:cNvPr>
            <p:cNvSpPr txBox="1"/>
            <p:nvPr/>
          </p:nvSpPr>
          <p:spPr>
            <a:xfrm>
              <a:off x="6690464" y="5592061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1" name="TextBox 290">
              <a:extLst>
                <a:ext uri="{FF2B5EF4-FFF2-40B4-BE49-F238E27FC236}">
                  <a16:creationId xmlns:a16="http://schemas.microsoft.com/office/drawing/2014/main" id="{031CCEE9-A0D8-4978-A618-149E101345CC}"/>
                </a:ext>
              </a:extLst>
            </p:cNvPr>
            <p:cNvSpPr txBox="1"/>
            <p:nvPr/>
          </p:nvSpPr>
          <p:spPr>
            <a:xfrm>
              <a:off x="6690464" y="512728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2" name="Oval 291">
            <a:extLst>
              <a:ext uri="{FF2B5EF4-FFF2-40B4-BE49-F238E27FC236}">
                <a16:creationId xmlns:a16="http://schemas.microsoft.com/office/drawing/2014/main" id="{EC6A59C2-CADA-4E64-8089-3FE23539A906}"/>
              </a:ext>
            </a:extLst>
          </p:cNvPr>
          <p:cNvSpPr/>
          <p:nvPr/>
        </p:nvSpPr>
        <p:spPr>
          <a:xfrm>
            <a:off x="9210703" y="5069106"/>
            <a:ext cx="546492" cy="546492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93" name="그룹 8">
            <a:extLst>
              <a:ext uri="{FF2B5EF4-FFF2-40B4-BE49-F238E27FC236}">
                <a16:creationId xmlns:a16="http://schemas.microsoft.com/office/drawing/2014/main" id="{403DBC6D-312A-4E70-BBBB-EDBF394E3024}"/>
              </a:ext>
            </a:extLst>
          </p:cNvPr>
          <p:cNvGrpSpPr/>
          <p:nvPr/>
        </p:nvGrpSpPr>
        <p:grpSpPr>
          <a:xfrm>
            <a:off x="9773564" y="5105045"/>
            <a:ext cx="1692000" cy="926443"/>
            <a:chOff x="8850379" y="5105045"/>
            <a:chExt cx="1692000" cy="926443"/>
          </a:xfrm>
        </p:grpSpPr>
        <p:sp>
          <p:nvSpPr>
            <p:cNvPr id="294" name="TextBox 293">
              <a:extLst>
                <a:ext uri="{FF2B5EF4-FFF2-40B4-BE49-F238E27FC236}">
                  <a16:creationId xmlns:a16="http://schemas.microsoft.com/office/drawing/2014/main" id="{D2054DAE-401E-409E-BF07-89F90EB70387}"/>
                </a:ext>
              </a:extLst>
            </p:cNvPr>
            <p:cNvSpPr txBox="1"/>
            <p:nvPr/>
          </p:nvSpPr>
          <p:spPr>
            <a:xfrm>
              <a:off x="8850379" y="5569823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Easy to change colors, photos and Text.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95" name="TextBox 294">
              <a:extLst>
                <a:ext uri="{FF2B5EF4-FFF2-40B4-BE49-F238E27FC236}">
                  <a16:creationId xmlns:a16="http://schemas.microsoft.com/office/drawing/2014/main" id="{32DB6197-5494-4D6D-B9B3-E87C6E8F8E82}"/>
                </a:ext>
              </a:extLst>
            </p:cNvPr>
            <p:cNvSpPr txBox="1"/>
            <p:nvPr/>
          </p:nvSpPr>
          <p:spPr>
            <a:xfrm>
              <a:off x="8850379" y="5105045"/>
              <a:ext cx="1692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Performance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96" name="Oval 295">
            <a:extLst>
              <a:ext uri="{FF2B5EF4-FFF2-40B4-BE49-F238E27FC236}">
                <a16:creationId xmlns:a16="http://schemas.microsoft.com/office/drawing/2014/main" id="{11AF8D10-A41C-467B-8B1E-0265E453BF11}"/>
              </a:ext>
            </a:extLst>
          </p:cNvPr>
          <p:cNvSpPr/>
          <p:nvPr/>
        </p:nvSpPr>
        <p:spPr>
          <a:xfrm>
            <a:off x="3742933" y="2488834"/>
            <a:ext cx="1008112" cy="1008112"/>
          </a:xfrm>
          <a:prstGeom prst="ellipse">
            <a:avLst/>
          </a:prstGeom>
          <a:solidFill>
            <a:schemeClr val="accent4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97" name="Elbow Connector 5">
            <a:extLst>
              <a:ext uri="{FF2B5EF4-FFF2-40B4-BE49-F238E27FC236}">
                <a16:creationId xmlns:a16="http://schemas.microsoft.com/office/drawing/2014/main" id="{D8082B3C-117E-4E15-BC55-AE694025F553}"/>
              </a:ext>
            </a:extLst>
          </p:cNvPr>
          <p:cNvCxnSpPr>
            <a:cxnSpLocks/>
            <a:stCxn id="300" idx="0"/>
            <a:endCxn id="296" idx="0"/>
          </p:cNvCxnSpPr>
          <p:nvPr/>
        </p:nvCxnSpPr>
        <p:spPr>
          <a:xfrm rot="5400000" flipH="1" flipV="1">
            <a:off x="3120957" y="1513028"/>
            <a:ext cx="150225" cy="2101839"/>
          </a:xfrm>
          <a:prstGeom prst="bentConnector3">
            <a:avLst>
              <a:gd name="adj1" fmla="val 252172"/>
            </a:avLst>
          </a:prstGeom>
          <a:ln w="19050">
            <a:solidFill>
              <a:schemeClr val="accent4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98" name="Chart 7">
            <a:extLst>
              <a:ext uri="{FF2B5EF4-FFF2-40B4-BE49-F238E27FC236}">
                <a16:creationId xmlns:a16="http://schemas.microsoft.com/office/drawing/2014/main" id="{6A5830F4-98C6-43AA-8133-0FCCC83CFE1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487349719"/>
              </p:ext>
            </p:extLst>
          </p:nvPr>
        </p:nvGraphicFramePr>
        <p:xfrm>
          <a:off x="630250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299" name="그룹 9">
            <a:extLst>
              <a:ext uri="{FF2B5EF4-FFF2-40B4-BE49-F238E27FC236}">
                <a16:creationId xmlns:a16="http://schemas.microsoft.com/office/drawing/2014/main" id="{3830F52F-8564-4DE1-99A2-4DBBF15A3967}"/>
              </a:ext>
            </a:extLst>
          </p:cNvPr>
          <p:cNvGrpSpPr/>
          <p:nvPr/>
        </p:nvGrpSpPr>
        <p:grpSpPr>
          <a:xfrm>
            <a:off x="1461150" y="2639059"/>
            <a:ext cx="1368000" cy="680372"/>
            <a:chOff x="1461150" y="2929298"/>
            <a:chExt cx="1368000" cy="680372"/>
          </a:xfrm>
        </p:grpSpPr>
        <p:sp>
          <p:nvSpPr>
            <p:cNvPr id="300" name="TextBox 299">
              <a:extLst>
                <a:ext uri="{FF2B5EF4-FFF2-40B4-BE49-F238E27FC236}">
                  <a16:creationId xmlns:a16="http://schemas.microsoft.com/office/drawing/2014/main" id="{1CF1ABAC-9DC6-4B71-8E2C-3B8F0C754742}"/>
                </a:ext>
              </a:extLst>
            </p:cNvPr>
            <p:cNvSpPr txBox="1"/>
            <p:nvPr/>
          </p:nvSpPr>
          <p:spPr>
            <a:xfrm>
              <a:off x="1461150" y="292929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1" name="TextBox 300">
              <a:extLst>
                <a:ext uri="{FF2B5EF4-FFF2-40B4-BE49-F238E27FC236}">
                  <a16:creationId xmlns:a16="http://schemas.microsoft.com/office/drawing/2014/main" id="{A8E5ADA4-A097-4C95-BA1E-5CAF63E73C69}"/>
                </a:ext>
              </a:extLst>
            </p:cNvPr>
            <p:cNvSpPr txBox="1"/>
            <p:nvPr/>
          </p:nvSpPr>
          <p:spPr>
            <a:xfrm>
              <a:off x="1461150" y="314800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2" name="Oval 301">
            <a:extLst>
              <a:ext uri="{FF2B5EF4-FFF2-40B4-BE49-F238E27FC236}">
                <a16:creationId xmlns:a16="http://schemas.microsoft.com/office/drawing/2014/main" id="{BD097F3C-C358-4448-B1BD-9A24B8E5EFE5}"/>
              </a:ext>
            </a:extLst>
          </p:cNvPr>
          <p:cNvSpPr/>
          <p:nvPr/>
        </p:nvSpPr>
        <p:spPr>
          <a:xfrm>
            <a:off x="4504474" y="3756157"/>
            <a:ext cx="1008112" cy="1008112"/>
          </a:xfrm>
          <a:prstGeom prst="ellipse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3" name="Elbow Connector 97">
            <a:extLst>
              <a:ext uri="{FF2B5EF4-FFF2-40B4-BE49-F238E27FC236}">
                <a16:creationId xmlns:a16="http://schemas.microsoft.com/office/drawing/2014/main" id="{E16E0D6F-69A5-4C62-A5CB-86F0802FFD86}"/>
              </a:ext>
            </a:extLst>
          </p:cNvPr>
          <p:cNvCxnSpPr>
            <a:cxnSpLocks/>
            <a:stCxn id="306" idx="2"/>
            <a:endCxn id="302" idx="4"/>
          </p:cNvCxnSpPr>
          <p:nvPr/>
        </p:nvCxnSpPr>
        <p:spPr>
          <a:xfrm rot="16200000" flipH="1">
            <a:off x="3427686" y="3183425"/>
            <a:ext cx="298308" cy="2863380"/>
          </a:xfrm>
          <a:prstGeom prst="bentConnector3">
            <a:avLst>
              <a:gd name="adj1" fmla="val 176632"/>
            </a:avLst>
          </a:prstGeom>
          <a:ln w="19050">
            <a:solidFill>
              <a:schemeClr val="accent1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04" name="그룹 10">
            <a:extLst>
              <a:ext uri="{FF2B5EF4-FFF2-40B4-BE49-F238E27FC236}">
                <a16:creationId xmlns:a16="http://schemas.microsoft.com/office/drawing/2014/main" id="{75A07334-1002-491B-BD74-F46D90828168}"/>
              </a:ext>
            </a:extLst>
          </p:cNvPr>
          <p:cNvGrpSpPr/>
          <p:nvPr/>
        </p:nvGrpSpPr>
        <p:grpSpPr>
          <a:xfrm>
            <a:off x="1461150" y="3785589"/>
            <a:ext cx="1368000" cy="680372"/>
            <a:chOff x="1461150" y="3733768"/>
            <a:chExt cx="1368000" cy="680372"/>
          </a:xfrm>
        </p:grpSpPr>
        <p:sp>
          <p:nvSpPr>
            <p:cNvPr id="305" name="TextBox 304">
              <a:extLst>
                <a:ext uri="{FF2B5EF4-FFF2-40B4-BE49-F238E27FC236}">
                  <a16:creationId xmlns:a16="http://schemas.microsoft.com/office/drawing/2014/main" id="{C78CA3FF-D38D-4FBE-9A8E-B283061D40B6}"/>
                </a:ext>
              </a:extLst>
            </p:cNvPr>
            <p:cNvSpPr txBox="1"/>
            <p:nvPr/>
          </p:nvSpPr>
          <p:spPr>
            <a:xfrm>
              <a:off x="1461150" y="3733768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06" name="TextBox 305">
              <a:extLst>
                <a:ext uri="{FF2B5EF4-FFF2-40B4-BE49-F238E27FC236}">
                  <a16:creationId xmlns:a16="http://schemas.microsoft.com/office/drawing/2014/main" id="{C725AA9A-B319-4F8C-887D-C1C42F62512E}"/>
                </a:ext>
              </a:extLst>
            </p:cNvPr>
            <p:cNvSpPr txBox="1"/>
            <p:nvPr/>
          </p:nvSpPr>
          <p:spPr>
            <a:xfrm>
              <a:off x="1461150" y="3952475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307" name="Oval 306">
            <a:extLst>
              <a:ext uri="{FF2B5EF4-FFF2-40B4-BE49-F238E27FC236}">
                <a16:creationId xmlns:a16="http://schemas.microsoft.com/office/drawing/2014/main" id="{22770371-9E46-41C6-8522-9264610521BD}"/>
              </a:ext>
            </a:extLst>
          </p:cNvPr>
          <p:cNvSpPr/>
          <p:nvPr/>
        </p:nvSpPr>
        <p:spPr>
          <a:xfrm>
            <a:off x="5976266" y="2287748"/>
            <a:ext cx="1008112" cy="1008112"/>
          </a:xfrm>
          <a:prstGeom prst="ellipse">
            <a:avLst/>
          </a:prstGeom>
          <a:solidFill>
            <a:schemeClr val="accent3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08" name="Elbow Connector 117">
            <a:extLst>
              <a:ext uri="{FF2B5EF4-FFF2-40B4-BE49-F238E27FC236}">
                <a16:creationId xmlns:a16="http://schemas.microsoft.com/office/drawing/2014/main" id="{872D9743-3631-48F4-8675-C157A3A12961}"/>
              </a:ext>
            </a:extLst>
          </p:cNvPr>
          <p:cNvCxnSpPr>
            <a:cxnSpLocks/>
            <a:stCxn id="312" idx="0"/>
            <a:endCxn id="307" idx="0"/>
          </p:cNvCxnSpPr>
          <p:nvPr/>
        </p:nvCxnSpPr>
        <p:spPr>
          <a:xfrm rot="16200000" flipV="1">
            <a:off x="8098563" y="669508"/>
            <a:ext cx="351311" cy="3587792"/>
          </a:xfrm>
          <a:prstGeom prst="bentConnector3">
            <a:avLst>
              <a:gd name="adj1" fmla="val 167574"/>
            </a:avLst>
          </a:prstGeom>
          <a:ln w="19050">
            <a:solidFill>
              <a:schemeClr val="accent3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9" name="Oval 308">
            <a:extLst>
              <a:ext uri="{FF2B5EF4-FFF2-40B4-BE49-F238E27FC236}">
                <a16:creationId xmlns:a16="http://schemas.microsoft.com/office/drawing/2014/main" id="{79F8806F-DA63-4817-81B8-6BB636BE4B2D}"/>
              </a:ext>
            </a:extLst>
          </p:cNvPr>
          <p:cNvSpPr/>
          <p:nvPr/>
        </p:nvSpPr>
        <p:spPr>
          <a:xfrm>
            <a:off x="7896089" y="4040166"/>
            <a:ext cx="1008112" cy="1008112"/>
          </a:xfrm>
          <a:prstGeom prst="ellipse">
            <a:avLst/>
          </a:prstGeom>
          <a:solidFill>
            <a:schemeClr val="accent2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0" name="Elbow Connector 119">
            <a:extLst>
              <a:ext uri="{FF2B5EF4-FFF2-40B4-BE49-F238E27FC236}">
                <a16:creationId xmlns:a16="http://schemas.microsoft.com/office/drawing/2014/main" id="{98B09150-1F63-498B-B493-1AE9EF3B7706}"/>
              </a:ext>
            </a:extLst>
          </p:cNvPr>
          <p:cNvCxnSpPr>
            <a:cxnSpLocks/>
            <a:stCxn id="315" idx="0"/>
            <a:endCxn id="309" idx="0"/>
          </p:cNvCxnSpPr>
          <p:nvPr/>
        </p:nvCxnSpPr>
        <p:spPr>
          <a:xfrm rot="16200000" flipH="1" flipV="1">
            <a:off x="9108612" y="3077121"/>
            <a:ext cx="254577" cy="1671511"/>
          </a:xfrm>
          <a:prstGeom prst="bentConnector3">
            <a:avLst>
              <a:gd name="adj1" fmla="val -89796"/>
            </a:avLst>
          </a:prstGeom>
          <a:ln w="19050">
            <a:solidFill>
              <a:schemeClr val="accent2">
                <a:alpha val="69000"/>
              </a:schemeClr>
            </a:solidFill>
            <a:prstDash val="sysDash"/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1" name="그룹 11">
            <a:extLst>
              <a:ext uri="{FF2B5EF4-FFF2-40B4-BE49-F238E27FC236}">
                <a16:creationId xmlns:a16="http://schemas.microsoft.com/office/drawing/2014/main" id="{B84EF30F-5735-47A8-AE66-A8A70875DD30}"/>
              </a:ext>
            </a:extLst>
          </p:cNvPr>
          <p:cNvGrpSpPr/>
          <p:nvPr/>
        </p:nvGrpSpPr>
        <p:grpSpPr>
          <a:xfrm>
            <a:off x="9384114" y="2639059"/>
            <a:ext cx="1368000" cy="680372"/>
            <a:chOff x="9384114" y="2697830"/>
            <a:chExt cx="1368000" cy="680372"/>
          </a:xfrm>
        </p:grpSpPr>
        <p:sp>
          <p:nvSpPr>
            <p:cNvPr id="312" name="TextBox 311">
              <a:extLst>
                <a:ext uri="{FF2B5EF4-FFF2-40B4-BE49-F238E27FC236}">
                  <a16:creationId xmlns:a16="http://schemas.microsoft.com/office/drawing/2014/main" id="{DE5DC85E-D4F0-4834-A17D-29CEE2CC193D}"/>
                </a:ext>
              </a:extLst>
            </p:cNvPr>
            <p:cNvSpPr txBox="1"/>
            <p:nvPr/>
          </p:nvSpPr>
          <p:spPr>
            <a:xfrm>
              <a:off x="9384114" y="2697830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3" name="TextBox 312">
              <a:extLst>
                <a:ext uri="{FF2B5EF4-FFF2-40B4-BE49-F238E27FC236}">
                  <a16:creationId xmlns:a16="http://schemas.microsoft.com/office/drawing/2014/main" id="{395FD508-69DD-455B-9349-602631BB2BE8}"/>
                </a:ext>
              </a:extLst>
            </p:cNvPr>
            <p:cNvSpPr txBox="1"/>
            <p:nvPr/>
          </p:nvSpPr>
          <p:spPr>
            <a:xfrm>
              <a:off x="9384114" y="2916537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14" name="그룹 12">
            <a:extLst>
              <a:ext uri="{FF2B5EF4-FFF2-40B4-BE49-F238E27FC236}">
                <a16:creationId xmlns:a16="http://schemas.microsoft.com/office/drawing/2014/main" id="{F3F2E51E-0121-4644-9011-D914CD4F0809}"/>
              </a:ext>
            </a:extLst>
          </p:cNvPr>
          <p:cNvGrpSpPr/>
          <p:nvPr/>
        </p:nvGrpSpPr>
        <p:grpSpPr>
          <a:xfrm>
            <a:off x="9387656" y="3785589"/>
            <a:ext cx="1368000" cy="680372"/>
            <a:chOff x="9387656" y="3672034"/>
            <a:chExt cx="1368000" cy="680372"/>
          </a:xfrm>
        </p:grpSpPr>
        <p:sp>
          <p:nvSpPr>
            <p:cNvPr id="315" name="TextBox 314">
              <a:extLst>
                <a:ext uri="{FF2B5EF4-FFF2-40B4-BE49-F238E27FC236}">
                  <a16:creationId xmlns:a16="http://schemas.microsoft.com/office/drawing/2014/main" id="{6EA9A0D1-B08B-4D20-8323-2B632866F9FF}"/>
                </a:ext>
              </a:extLst>
            </p:cNvPr>
            <p:cNvSpPr txBox="1"/>
            <p:nvPr/>
          </p:nvSpPr>
          <p:spPr>
            <a:xfrm>
              <a:off x="9387656" y="3672034"/>
              <a:ext cx="136800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Country</a:t>
              </a:r>
            </a:p>
          </p:txBody>
        </p:sp>
        <p:sp>
          <p:nvSpPr>
            <p:cNvPr id="316" name="TextBox 315">
              <a:extLst>
                <a:ext uri="{FF2B5EF4-FFF2-40B4-BE49-F238E27FC236}">
                  <a16:creationId xmlns:a16="http://schemas.microsoft.com/office/drawing/2014/main" id="{B9D8F035-9A82-4B01-A43B-4D8E99C0F1EC}"/>
                </a:ext>
              </a:extLst>
            </p:cNvPr>
            <p:cNvSpPr txBox="1"/>
            <p:nvPr/>
          </p:nvSpPr>
          <p:spPr>
            <a:xfrm>
              <a:off x="9387656" y="3890741"/>
              <a:ext cx="1368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Data_01 : 12,000</a:t>
              </a:r>
            </a:p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Data_02 : 23,300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aphicFrame>
        <p:nvGraphicFramePr>
          <p:cNvPr id="317" name="Chart 7">
            <a:extLst>
              <a:ext uri="{FF2B5EF4-FFF2-40B4-BE49-F238E27FC236}">
                <a16:creationId xmlns:a16="http://schemas.microsoft.com/office/drawing/2014/main" id="{B2CF8618-0017-4029-BFA0-7D086EE856A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13818791"/>
              </p:ext>
            </p:extLst>
          </p:nvPr>
        </p:nvGraphicFramePr>
        <p:xfrm>
          <a:off x="10659043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18" name="Chart 7">
            <a:extLst>
              <a:ext uri="{FF2B5EF4-FFF2-40B4-BE49-F238E27FC236}">
                <a16:creationId xmlns:a16="http://schemas.microsoft.com/office/drawing/2014/main" id="{0B5805CF-7A9E-4C17-AF96-6C7786EA89B7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024390912"/>
              </p:ext>
            </p:extLst>
          </p:nvPr>
        </p:nvGraphicFramePr>
        <p:xfrm>
          <a:off x="10659043" y="248138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19" name="Chart 7">
            <a:extLst>
              <a:ext uri="{FF2B5EF4-FFF2-40B4-BE49-F238E27FC236}">
                <a16:creationId xmlns:a16="http://schemas.microsoft.com/office/drawing/2014/main" id="{76A8DA09-4478-4230-A4AE-9231BDDEC53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23559949"/>
              </p:ext>
            </p:extLst>
          </p:nvPr>
        </p:nvGraphicFramePr>
        <p:xfrm>
          <a:off x="632895" y="3627910"/>
          <a:ext cx="924253" cy="99573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20" name="Rectangle 30">
            <a:extLst>
              <a:ext uri="{FF2B5EF4-FFF2-40B4-BE49-F238E27FC236}">
                <a16:creationId xmlns:a16="http://schemas.microsoft.com/office/drawing/2014/main" id="{DF76B1D3-F788-4691-943E-295FF3DB67CA}"/>
              </a:ext>
            </a:extLst>
          </p:cNvPr>
          <p:cNvSpPr/>
          <p:nvPr/>
        </p:nvSpPr>
        <p:spPr>
          <a:xfrm>
            <a:off x="831863" y="5205243"/>
            <a:ext cx="272745" cy="271948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1" name="Rounded Rectangle 5">
            <a:extLst>
              <a:ext uri="{FF2B5EF4-FFF2-40B4-BE49-F238E27FC236}">
                <a16:creationId xmlns:a16="http://schemas.microsoft.com/office/drawing/2014/main" id="{6CAD9F69-792A-47ED-82F8-40328B8953B5}"/>
              </a:ext>
            </a:extLst>
          </p:cNvPr>
          <p:cNvSpPr/>
          <p:nvPr/>
        </p:nvSpPr>
        <p:spPr>
          <a:xfrm flipH="1">
            <a:off x="3630868" y="5211629"/>
            <a:ext cx="336779" cy="27782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2" name="Rounded Rectangle 27">
            <a:extLst>
              <a:ext uri="{FF2B5EF4-FFF2-40B4-BE49-F238E27FC236}">
                <a16:creationId xmlns:a16="http://schemas.microsoft.com/office/drawing/2014/main" id="{3D48C168-A756-4C40-94E9-39C371DE1281}"/>
              </a:ext>
            </a:extLst>
          </p:cNvPr>
          <p:cNvSpPr/>
          <p:nvPr/>
        </p:nvSpPr>
        <p:spPr>
          <a:xfrm>
            <a:off x="6511300" y="5211629"/>
            <a:ext cx="297841" cy="228782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3" name="Oval 21">
            <a:extLst>
              <a:ext uri="{FF2B5EF4-FFF2-40B4-BE49-F238E27FC236}">
                <a16:creationId xmlns:a16="http://schemas.microsoft.com/office/drawing/2014/main" id="{2A09A73B-A574-4BB6-BC0B-8768A79C3607}"/>
              </a:ext>
            </a:extLst>
          </p:cNvPr>
          <p:cNvSpPr>
            <a:spLocks noChangeAspect="1"/>
          </p:cNvSpPr>
          <p:nvPr/>
        </p:nvSpPr>
        <p:spPr>
          <a:xfrm>
            <a:off x="9327654" y="5175500"/>
            <a:ext cx="328372" cy="3311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B90DE0B-8E1F-4DE8-A166-B546CDB8C0C6}"/>
              </a:ext>
            </a:extLst>
          </p:cNvPr>
          <p:cNvGrpSpPr/>
          <p:nvPr/>
        </p:nvGrpSpPr>
        <p:grpSpPr>
          <a:xfrm>
            <a:off x="7723467" y="5136441"/>
            <a:ext cx="3539044" cy="923330"/>
            <a:chOff x="3017859" y="4283314"/>
            <a:chExt cx="1249476" cy="923330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D968C09-5321-422A-9843-5BB0FF487065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8E23F9B2-0EE7-4F60-8DB4-58182E99E5C7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B8A6ADC-50D4-46A0-BCF0-3DCE40E1E45A}"/>
              </a:ext>
            </a:extLst>
          </p:cNvPr>
          <p:cNvGrpSpPr/>
          <p:nvPr/>
        </p:nvGrpSpPr>
        <p:grpSpPr>
          <a:xfrm>
            <a:off x="823866" y="1761642"/>
            <a:ext cx="3574061" cy="923330"/>
            <a:chOff x="3122317" y="4283314"/>
            <a:chExt cx="1145017" cy="923330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52B3559-2965-4521-BCA7-5E72D3095535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A9C97FD-1413-4A40-AA3E-B3747C394D49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86124FF9-38A8-4825-8B3A-D7E49BF356F5}"/>
              </a:ext>
            </a:extLst>
          </p:cNvPr>
          <p:cNvGrpSpPr/>
          <p:nvPr/>
        </p:nvGrpSpPr>
        <p:grpSpPr>
          <a:xfrm>
            <a:off x="7723467" y="2911632"/>
            <a:ext cx="3539044" cy="923330"/>
            <a:chOff x="3017859" y="4283314"/>
            <a:chExt cx="1249476" cy="92333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290AA32E-8B92-48CA-8E58-FE115793657E}"/>
                </a:ext>
              </a:extLst>
            </p:cNvPr>
            <p:cNvSpPr txBox="1"/>
            <p:nvPr/>
          </p:nvSpPr>
          <p:spPr>
            <a:xfrm>
              <a:off x="3017859" y="4560313"/>
              <a:ext cx="1245478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278238BD-41D6-4BD2-8141-CD1040E8E4ED}"/>
                </a:ext>
              </a:extLst>
            </p:cNvPr>
            <p:cNvSpPr txBox="1"/>
            <p:nvPr/>
          </p:nvSpPr>
          <p:spPr>
            <a:xfrm>
              <a:off x="3017859" y="4283314"/>
              <a:ext cx="124947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F702FE3-7359-4C08-A39F-AAA27E58C1B8}"/>
              </a:ext>
            </a:extLst>
          </p:cNvPr>
          <p:cNvGrpSpPr/>
          <p:nvPr/>
        </p:nvGrpSpPr>
        <p:grpSpPr>
          <a:xfrm>
            <a:off x="823866" y="4017604"/>
            <a:ext cx="3574061" cy="923330"/>
            <a:chOff x="3122317" y="4283314"/>
            <a:chExt cx="1145017" cy="923330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A963608-8A24-4C6F-89F9-2034C67B9927}"/>
                </a:ext>
              </a:extLst>
            </p:cNvPr>
            <p:cNvSpPr txBox="1"/>
            <p:nvPr/>
          </p:nvSpPr>
          <p:spPr>
            <a:xfrm>
              <a:off x="3122317" y="4560313"/>
              <a:ext cx="114501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02EC30EF-8FDA-4F96-A06D-B9906A58B2AD}"/>
                </a:ext>
              </a:extLst>
            </p:cNvPr>
            <p:cNvSpPr txBox="1"/>
            <p:nvPr/>
          </p:nvSpPr>
          <p:spPr>
            <a:xfrm>
              <a:off x="3122317" y="4283314"/>
              <a:ext cx="114501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5" name="Rectangle 16">
            <a:extLst>
              <a:ext uri="{FF2B5EF4-FFF2-40B4-BE49-F238E27FC236}">
                <a16:creationId xmlns:a16="http://schemas.microsoft.com/office/drawing/2014/main" id="{FC9CAA81-32E6-4284-A207-49B44FA5D7D4}"/>
              </a:ext>
            </a:extLst>
          </p:cNvPr>
          <p:cNvSpPr/>
          <p:nvPr/>
        </p:nvSpPr>
        <p:spPr>
          <a:xfrm rot="2700000">
            <a:off x="5405634" y="3062132"/>
            <a:ext cx="338011" cy="605991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9E65A0AB-10C1-4472-BAEC-08B09CD50F5D}"/>
              </a:ext>
            </a:extLst>
          </p:cNvPr>
          <p:cNvSpPr/>
          <p:nvPr/>
        </p:nvSpPr>
        <p:spPr>
          <a:xfrm>
            <a:off x="6458338" y="4284971"/>
            <a:ext cx="418780" cy="392016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7" name="그룹 11">
            <a:extLst>
              <a:ext uri="{FF2B5EF4-FFF2-40B4-BE49-F238E27FC236}">
                <a16:creationId xmlns:a16="http://schemas.microsoft.com/office/drawing/2014/main" id="{4BD8ED78-B760-4796-BD15-D1B7F6F30082}"/>
              </a:ext>
            </a:extLst>
          </p:cNvPr>
          <p:cNvGrpSpPr/>
          <p:nvPr/>
        </p:nvGrpSpPr>
        <p:grpSpPr>
          <a:xfrm>
            <a:off x="4770820" y="1145900"/>
            <a:ext cx="2650360" cy="5567253"/>
            <a:chOff x="4973077" y="1550506"/>
            <a:chExt cx="2207747" cy="4637516"/>
          </a:xfrm>
        </p:grpSpPr>
        <p:grpSp>
          <p:nvGrpSpPr>
            <p:cNvPr id="18" name="Group 17">
              <a:extLst>
                <a:ext uri="{FF2B5EF4-FFF2-40B4-BE49-F238E27FC236}">
                  <a16:creationId xmlns:a16="http://schemas.microsoft.com/office/drawing/2014/main" id="{C769D097-1E3F-4B6B-B407-AE46684FEDD0}"/>
                </a:ext>
              </a:extLst>
            </p:cNvPr>
            <p:cNvGrpSpPr/>
            <p:nvPr/>
          </p:nvGrpSpPr>
          <p:grpSpPr>
            <a:xfrm>
              <a:off x="4973077" y="1550506"/>
              <a:ext cx="2001951" cy="2536649"/>
              <a:chOff x="3204849" y="1054371"/>
              <a:chExt cx="2511078" cy="3181758"/>
            </a:xfrm>
            <a:solidFill>
              <a:schemeClr val="accent2"/>
            </a:solidFill>
          </p:grpSpPr>
          <p:grpSp>
            <p:nvGrpSpPr>
              <p:cNvPr id="29" name="Group 28">
                <a:extLst>
                  <a:ext uri="{FF2B5EF4-FFF2-40B4-BE49-F238E27FC236}">
                    <a16:creationId xmlns:a16="http://schemas.microsoft.com/office/drawing/2014/main" id="{8C9D24B7-709A-4B8F-95C6-20F6326AEAC6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34" name="Block Arc 33">
                  <a:extLst>
                    <a:ext uri="{FF2B5EF4-FFF2-40B4-BE49-F238E27FC236}">
                      <a16:creationId xmlns:a16="http://schemas.microsoft.com/office/drawing/2014/main" id="{84EF662E-1436-4B6A-B7AB-E2BB76C5B893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5" name="Block Arc 34">
                  <a:extLst>
                    <a:ext uri="{FF2B5EF4-FFF2-40B4-BE49-F238E27FC236}">
                      <a16:creationId xmlns:a16="http://schemas.microsoft.com/office/drawing/2014/main" id="{5F5694EE-981B-4CB1-AAB6-373C89CE5CF8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6" name="Block Arc 35">
                  <a:extLst>
                    <a:ext uri="{FF2B5EF4-FFF2-40B4-BE49-F238E27FC236}">
                      <a16:creationId xmlns:a16="http://schemas.microsoft.com/office/drawing/2014/main" id="{8DEE6D02-7FF5-4C63-959F-CEB94A057B36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7" name="Block Arc 36">
                  <a:extLst>
                    <a:ext uri="{FF2B5EF4-FFF2-40B4-BE49-F238E27FC236}">
                      <a16:creationId xmlns:a16="http://schemas.microsoft.com/office/drawing/2014/main" id="{507AF4F8-ABCB-4742-8411-2D61B44FD128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4BFAD6FD-177C-4F76-81F0-6941EA67EA8C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31" name="Block Arc 30">
                  <a:extLst>
                    <a:ext uri="{FF2B5EF4-FFF2-40B4-BE49-F238E27FC236}">
                      <a16:creationId xmlns:a16="http://schemas.microsoft.com/office/drawing/2014/main" id="{43765C61-FEA8-4832-948A-4970FDDD976E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32" name="Rectangle 31">
                  <a:extLst>
                    <a:ext uri="{FF2B5EF4-FFF2-40B4-BE49-F238E27FC236}">
                      <a16:creationId xmlns:a16="http://schemas.microsoft.com/office/drawing/2014/main" id="{B4236E2B-938A-4074-BD22-39997E1E0344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33" name="Isosceles Triangle 32">
                  <a:extLst>
                    <a:ext uri="{FF2B5EF4-FFF2-40B4-BE49-F238E27FC236}">
                      <a16:creationId xmlns:a16="http://schemas.microsoft.com/office/drawing/2014/main" id="{605D8AE8-7C3E-4227-89F6-DD3C874532F9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A292F5A-CD02-442D-9D1F-E97C8708C5EB}"/>
                </a:ext>
              </a:extLst>
            </p:cNvPr>
            <p:cNvGrpSpPr/>
            <p:nvPr/>
          </p:nvGrpSpPr>
          <p:grpSpPr>
            <a:xfrm rot="10800000">
              <a:off x="5178873" y="3651373"/>
              <a:ext cx="2001951" cy="2536649"/>
              <a:chOff x="3204849" y="1054371"/>
              <a:chExt cx="2511078" cy="3181758"/>
            </a:xfrm>
            <a:solidFill>
              <a:schemeClr val="accent1"/>
            </a:solidFill>
          </p:grpSpPr>
          <p:grpSp>
            <p:nvGrpSpPr>
              <p:cNvPr id="20" name="Group 19">
                <a:extLst>
                  <a:ext uri="{FF2B5EF4-FFF2-40B4-BE49-F238E27FC236}">
                    <a16:creationId xmlns:a16="http://schemas.microsoft.com/office/drawing/2014/main" id="{1FF87BBB-E035-44A7-85D7-FC81A41EFE72}"/>
                  </a:ext>
                </a:extLst>
              </p:cNvPr>
              <p:cNvGrpSpPr/>
              <p:nvPr/>
            </p:nvGrpSpPr>
            <p:grpSpPr>
              <a:xfrm rot="17100000">
                <a:off x="3204847" y="2532274"/>
                <a:ext cx="1703857" cy="1703854"/>
                <a:chOff x="1626727" y="2060848"/>
                <a:chExt cx="1483889" cy="1483887"/>
              </a:xfrm>
              <a:grpFill/>
            </p:grpSpPr>
            <p:sp>
              <p:nvSpPr>
                <p:cNvPr id="25" name="Block Arc 24">
                  <a:extLst>
                    <a:ext uri="{FF2B5EF4-FFF2-40B4-BE49-F238E27FC236}">
                      <a16:creationId xmlns:a16="http://schemas.microsoft.com/office/drawing/2014/main" id="{BB0079BD-793B-41D4-B2A1-C797CE9A71E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4029105"/>
                    <a:gd name="adj2" fmla="val 18057594"/>
                    <a:gd name="adj3" fmla="val 9173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6" name="Block Arc 25">
                  <a:extLst>
                    <a:ext uri="{FF2B5EF4-FFF2-40B4-BE49-F238E27FC236}">
                      <a16:creationId xmlns:a16="http://schemas.microsoft.com/office/drawing/2014/main" id="{DF4C168C-B967-4427-8834-B0BA5EF942C0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8220756"/>
                    <a:gd name="adj2" fmla="val 7283"/>
                    <a:gd name="adj3" fmla="val 944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7" name="Block Arc 26">
                  <a:extLst>
                    <a:ext uri="{FF2B5EF4-FFF2-40B4-BE49-F238E27FC236}">
                      <a16:creationId xmlns:a16="http://schemas.microsoft.com/office/drawing/2014/main" id="{F92DC976-1F0E-4E68-A564-E783909C93E5}"/>
                    </a:ext>
                  </a:extLst>
                </p:cNvPr>
                <p:cNvSpPr/>
                <p:nvPr/>
              </p:nvSpPr>
              <p:spPr>
                <a:xfrm>
                  <a:off x="1626729" y="2060848"/>
                  <a:ext cx="1483887" cy="1483887"/>
                </a:xfrm>
                <a:prstGeom prst="blockArc">
                  <a:avLst>
                    <a:gd name="adj1" fmla="val 10800000"/>
                    <a:gd name="adj2" fmla="val 13829634"/>
                    <a:gd name="adj3" fmla="val 8561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8" name="Block Arc 27">
                  <a:extLst>
                    <a:ext uri="{FF2B5EF4-FFF2-40B4-BE49-F238E27FC236}">
                      <a16:creationId xmlns:a16="http://schemas.microsoft.com/office/drawing/2014/main" id="{DC635E1E-5962-4F47-A85E-B56FB45A5A10}"/>
                    </a:ext>
                  </a:extLst>
                </p:cNvPr>
                <p:cNvSpPr/>
                <p:nvPr/>
              </p:nvSpPr>
              <p:spPr>
                <a:xfrm flipH="1" flipV="1">
                  <a:off x="1626727" y="2060848"/>
                  <a:ext cx="1483887" cy="1483887"/>
                </a:xfrm>
                <a:prstGeom prst="blockArc">
                  <a:avLst>
                    <a:gd name="adj1" fmla="val 18220756"/>
                    <a:gd name="adj2" fmla="val 21425901"/>
                    <a:gd name="adj3" fmla="val 8280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</p:grpSp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7BA52FE3-76B5-4A89-B37E-9F6836764960}"/>
                  </a:ext>
                </a:extLst>
              </p:cNvPr>
              <p:cNvGrpSpPr/>
              <p:nvPr/>
            </p:nvGrpSpPr>
            <p:grpSpPr>
              <a:xfrm>
                <a:off x="3634774" y="1054371"/>
                <a:ext cx="2081153" cy="1703854"/>
                <a:chOff x="3809021" y="802105"/>
                <a:chExt cx="1812481" cy="1483887"/>
              </a:xfrm>
              <a:grpFill/>
            </p:grpSpPr>
            <p:sp>
              <p:nvSpPr>
                <p:cNvPr id="22" name="Block Arc 21">
                  <a:extLst>
                    <a:ext uri="{FF2B5EF4-FFF2-40B4-BE49-F238E27FC236}">
                      <a16:creationId xmlns:a16="http://schemas.microsoft.com/office/drawing/2014/main" id="{E01A1D50-A539-4180-AFC8-1443425B24C9}"/>
                    </a:ext>
                  </a:extLst>
                </p:cNvPr>
                <p:cNvSpPr/>
                <p:nvPr/>
              </p:nvSpPr>
              <p:spPr>
                <a:xfrm rot="6300000">
                  <a:off x="3809021" y="802105"/>
                  <a:ext cx="1483887" cy="1483887"/>
                </a:xfrm>
                <a:prstGeom prst="blockArc">
                  <a:avLst>
                    <a:gd name="adj1" fmla="val 18220756"/>
                    <a:gd name="adj2" fmla="val 1985"/>
                    <a:gd name="adj3" fmla="val 9746"/>
                  </a:avLst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480F538D-A2B7-4D1B-9178-D0C9D2407FB1}"/>
                    </a:ext>
                  </a:extLst>
                </p:cNvPr>
                <p:cNvSpPr/>
                <p:nvPr/>
              </p:nvSpPr>
              <p:spPr>
                <a:xfrm rot="2937747">
                  <a:off x="5085546" y="1709905"/>
                  <a:ext cx="150312" cy="390527"/>
                </a:xfrm>
                <a:prstGeom prst="rect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 dirty="0"/>
                </a:p>
              </p:txBody>
            </p:sp>
            <p:sp>
              <p:nvSpPr>
                <p:cNvPr id="24" name="Isosceles Triangle 23">
                  <a:extLst>
                    <a:ext uri="{FF2B5EF4-FFF2-40B4-BE49-F238E27FC236}">
                      <a16:creationId xmlns:a16="http://schemas.microsoft.com/office/drawing/2014/main" id="{B45F1512-19D6-4A48-8C4E-1DD0BA86F3D9}"/>
                    </a:ext>
                  </a:extLst>
                </p:cNvPr>
                <p:cNvSpPr/>
                <p:nvPr/>
              </p:nvSpPr>
              <p:spPr>
                <a:xfrm rot="3000000">
                  <a:off x="5280871" y="1494471"/>
                  <a:ext cx="365863" cy="315398"/>
                </a:xfrm>
                <a:prstGeom prst="triangle">
                  <a:avLst/>
                </a:pr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5B8E3CF-2D3C-4CB2-927E-9F81B7C3D56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20" name="Text Placeholder 12">
            <a:extLst>
              <a:ext uri="{FF2B5EF4-FFF2-40B4-BE49-F238E27FC236}">
                <a16:creationId xmlns:a16="http://schemas.microsoft.com/office/drawing/2014/main" id="{FABDFA53-E40E-4E2E-B65F-ADBB798168C1}"/>
              </a:ext>
            </a:extLst>
          </p:cNvPr>
          <p:cNvSpPr txBox="1">
            <a:spLocks/>
          </p:cNvSpPr>
          <p:nvPr/>
        </p:nvSpPr>
        <p:spPr>
          <a:xfrm>
            <a:off x="636105" y="4742499"/>
            <a:ext cx="5330130" cy="309600"/>
          </a:xfrm>
          <a:prstGeom prst="roundRect">
            <a:avLst>
              <a:gd name="adj" fmla="val 50000"/>
            </a:avLst>
          </a:prstGeom>
          <a:solidFill>
            <a:schemeClr val="accent3">
              <a:alpha val="70000"/>
            </a:schemeClr>
          </a:solidFill>
        </p:spPr>
        <p:txBody>
          <a:bodyPr anchor="ctr"/>
          <a:lstStyle>
            <a:lvl1pPr marL="0" indent="0" algn="l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400" b="1" kern="1200" baseline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/>
              <a:t>Your Content  Here</a:t>
            </a:r>
            <a:endParaRPr lang="ko-KR" altLang="en-US" dirty="0"/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3126E217-1130-4AEB-AA72-B36EE30BBA16}"/>
              </a:ext>
            </a:extLst>
          </p:cNvPr>
          <p:cNvSpPr txBox="1">
            <a:spLocks/>
          </p:cNvSpPr>
          <p:nvPr/>
        </p:nvSpPr>
        <p:spPr>
          <a:xfrm>
            <a:off x="6888100" y="5729018"/>
            <a:ext cx="4366800" cy="338400"/>
          </a:xfrm>
          <a:prstGeom prst="rect">
            <a:avLst/>
          </a:prstGeom>
        </p:spPr>
        <p:txBody>
          <a:bodyPr anchor="ctr"/>
          <a:lstStyle>
            <a:lvl1pPr marL="0" indent="0" algn="ctr" defTabSz="914400" rtl="0" eaLnBrk="1" latinLnBrk="1" hangingPunct="1">
              <a:spcBef>
                <a:spcPct val="20000"/>
              </a:spcBef>
              <a:buFont typeface="Arial" pitchFamily="34" charset="0"/>
              <a:buNone/>
              <a:defRPr sz="1600" b="1" kern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1200" b="1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ko-KR" sz="2000" i="1" dirty="0">
                <a:solidFill>
                  <a:schemeClr val="accent4"/>
                </a:solidFill>
                <a:cs typeface="Arial" pitchFamily="34" charset="0"/>
              </a:rPr>
              <a:t>Portfolio Presentation Designed</a:t>
            </a:r>
            <a:endParaRPr lang="ko-KR" altLang="en-US" sz="20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09293072-5A9F-416F-A63E-CC55A9877C63}"/>
              </a:ext>
            </a:extLst>
          </p:cNvPr>
          <p:cNvSpPr txBox="1"/>
          <p:nvPr/>
        </p:nvSpPr>
        <p:spPr>
          <a:xfrm>
            <a:off x="724503" y="5091892"/>
            <a:ext cx="524173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Get a modern PowerPoint  Presentation that is beautifully designed. I hope and I believe that this Template will your Time, Money and Reputation. Get a modern PowerPoint  Presentation that is beautifully designed.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0D97A9F8-697C-4537-8ABB-21A2A49FBEA3}"/>
              </a:ext>
            </a:extLst>
          </p:cNvPr>
          <p:cNvSpPr>
            <a:spLocks noGrp="1"/>
          </p:cNvSpPr>
          <p:nvPr>
            <p:ph type="pic" idx="21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3B93FA70-AF9B-419F-A0B6-3DFBAC01F4E5}"/>
              </a:ext>
            </a:extLst>
          </p:cNvPr>
          <p:cNvSpPr>
            <a:spLocks noGrp="1"/>
          </p:cNvSpPr>
          <p:nvPr>
            <p:ph type="pic" idx="22"/>
          </p:nvPr>
        </p:nvSpPr>
        <p:spPr/>
      </p:sp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819947C1-540C-45EE-9AE8-E2B32B4C3EC1}"/>
              </a:ext>
            </a:extLst>
          </p:cNvPr>
          <p:cNvSpPr>
            <a:spLocks noGrp="1"/>
          </p:cNvSpPr>
          <p:nvPr>
            <p:ph type="pic" idx="23"/>
          </p:nvPr>
        </p:nvSpPr>
        <p:spPr/>
      </p:sp>
    </p:spTree>
    <p:extLst>
      <p:ext uri="{BB962C8B-B14F-4D97-AF65-F5344CB8AC3E}">
        <p14:creationId xmlns:p14="http://schemas.microsoft.com/office/powerpoint/2010/main" val="29466354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0E5FF-DB79-4DF0-AD7B-35D87762AFF3}"/>
              </a:ext>
            </a:extLst>
          </p:cNvPr>
          <p:cNvGrpSpPr/>
          <p:nvPr/>
        </p:nvGrpSpPr>
        <p:grpSpPr>
          <a:xfrm>
            <a:off x="8004376" y="3395772"/>
            <a:ext cx="3348000" cy="1074409"/>
            <a:chOff x="5076057" y="1240057"/>
            <a:chExt cx="2137127" cy="464607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2C2289D8-6E97-4FD8-9517-08021571DC05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6534472-1A75-4B81-A7E4-263B9F9AAEF6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106F8619-2DE1-4FB7-B86C-A58DC8DAF1B9}"/>
              </a:ext>
            </a:extLst>
          </p:cNvPr>
          <p:cNvGrpSpPr/>
          <p:nvPr/>
        </p:nvGrpSpPr>
        <p:grpSpPr>
          <a:xfrm>
            <a:off x="7649948" y="5009020"/>
            <a:ext cx="3348000" cy="1074409"/>
            <a:chOff x="5076057" y="1240057"/>
            <a:chExt cx="2137127" cy="464607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657AB12-E9EE-44B3-88CE-04CF779F2BC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4E9CE9-BF7C-4F86-AD73-DC24530FC14F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3F752BFA-7EEC-4B16-87D4-D6D566C518DB}"/>
              </a:ext>
            </a:extLst>
          </p:cNvPr>
          <p:cNvGrpSpPr/>
          <p:nvPr/>
        </p:nvGrpSpPr>
        <p:grpSpPr>
          <a:xfrm>
            <a:off x="1327967" y="5009020"/>
            <a:ext cx="3348000" cy="1074409"/>
            <a:chOff x="5076057" y="1240057"/>
            <a:chExt cx="2137127" cy="464607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1099FB1-6E0E-4B96-A968-BF7031D2DB68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5EDEF669-07EB-419E-883E-A28C034A0A01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E03B6341-AEA6-4F10-B4B4-428BDBF6EFEA}"/>
              </a:ext>
            </a:extLst>
          </p:cNvPr>
          <p:cNvGrpSpPr/>
          <p:nvPr/>
        </p:nvGrpSpPr>
        <p:grpSpPr>
          <a:xfrm>
            <a:off x="858275" y="3395772"/>
            <a:ext cx="3348000" cy="1074409"/>
            <a:chOff x="5076057" y="1240057"/>
            <a:chExt cx="2137127" cy="464607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A39B6B5E-D5B8-4052-A44F-2D6E6527D55A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4FE3E66-C6DA-49B8-A6FE-6DCFE9A196B8}"/>
                </a:ext>
              </a:extLst>
            </p:cNvPr>
            <p:cNvSpPr txBox="1"/>
            <p:nvPr/>
          </p:nvSpPr>
          <p:spPr>
            <a:xfrm>
              <a:off x="5076059" y="1345316"/>
              <a:ext cx="2137125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8AC59DD-BAF4-44CB-BA9D-096A2C766AF9}"/>
              </a:ext>
            </a:extLst>
          </p:cNvPr>
          <p:cNvGrpSpPr/>
          <p:nvPr/>
        </p:nvGrpSpPr>
        <p:grpSpPr>
          <a:xfrm>
            <a:off x="6634002" y="1782524"/>
            <a:ext cx="3348000" cy="1074409"/>
            <a:chOff x="5076057" y="1240057"/>
            <a:chExt cx="3521398" cy="464607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382B2D2D-7DB3-48B6-B415-B5B5E71AF10F}"/>
                </a:ext>
              </a:extLst>
            </p:cNvPr>
            <p:cNvSpPr txBox="1"/>
            <p:nvPr/>
          </p:nvSpPr>
          <p:spPr>
            <a:xfrm>
              <a:off x="5076057" y="1240057"/>
              <a:ext cx="2137127" cy="119783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1B5379-EB6F-480C-ACCC-69925BD8343C}"/>
                </a:ext>
              </a:extLst>
            </p:cNvPr>
            <p:cNvSpPr txBox="1"/>
            <p:nvPr/>
          </p:nvSpPr>
          <p:spPr>
            <a:xfrm>
              <a:off x="5076058" y="1345316"/>
              <a:ext cx="3521397" cy="359348"/>
            </a:xfrm>
            <a:prstGeom prst="rect">
              <a:avLst/>
            </a:prstGeom>
            <a:noFill/>
          </p:spPr>
          <p:txBody>
            <a:bodyPr wrap="square" lIns="72000" rIns="108000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Get a modern PowerPoint  Presentation that is beautifully designed. I hope and I believe that this Template will your Time, Money and Reputation.  </a:t>
              </a:r>
            </a:p>
          </p:txBody>
        </p:sp>
      </p:grpSp>
      <p:sp>
        <p:nvSpPr>
          <p:cNvPr id="18" name="TextBox 17">
            <a:extLst>
              <a:ext uri="{FF2B5EF4-FFF2-40B4-BE49-F238E27FC236}">
                <a16:creationId xmlns:a16="http://schemas.microsoft.com/office/drawing/2014/main" id="{B458D821-184A-4B29-8D0E-A9724A85C05E}"/>
              </a:ext>
            </a:extLst>
          </p:cNvPr>
          <p:cNvSpPr txBox="1"/>
          <p:nvPr/>
        </p:nvSpPr>
        <p:spPr>
          <a:xfrm>
            <a:off x="822638" y="1782523"/>
            <a:ext cx="3806286" cy="738664"/>
          </a:xfrm>
          <a:prstGeom prst="rect">
            <a:avLst/>
          </a:prstGeom>
          <a:noFill/>
        </p:spPr>
        <p:txBody>
          <a:bodyPr wrap="square" lIns="72000" tIns="0" rIns="36000" bIns="0" rtlCol="0">
            <a:spAutoFit/>
          </a:bodyPr>
          <a:lstStyle/>
          <a:p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9" name="그룹 3">
            <a:extLst>
              <a:ext uri="{FF2B5EF4-FFF2-40B4-BE49-F238E27FC236}">
                <a16:creationId xmlns:a16="http://schemas.microsoft.com/office/drawing/2014/main" id="{C13197EB-A532-458C-84C3-FBEA1B66E927}"/>
              </a:ext>
            </a:extLst>
          </p:cNvPr>
          <p:cNvGrpSpPr/>
          <p:nvPr/>
        </p:nvGrpSpPr>
        <p:grpSpPr>
          <a:xfrm>
            <a:off x="4469532" y="2372000"/>
            <a:ext cx="3277174" cy="3152353"/>
            <a:chOff x="4469532" y="2292871"/>
            <a:chExt cx="3277174" cy="3152353"/>
          </a:xfrm>
        </p:grpSpPr>
        <p:sp>
          <p:nvSpPr>
            <p:cNvPr id="20" name="Oval 14">
              <a:extLst>
                <a:ext uri="{FF2B5EF4-FFF2-40B4-BE49-F238E27FC236}">
                  <a16:creationId xmlns:a16="http://schemas.microsoft.com/office/drawing/2014/main" id="{AE387451-3F25-48B8-854E-08ECF0AAE9F3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Oval 14">
              <a:extLst>
                <a:ext uri="{FF2B5EF4-FFF2-40B4-BE49-F238E27FC236}">
                  <a16:creationId xmlns:a16="http://schemas.microsoft.com/office/drawing/2014/main" id="{B95327D3-3986-4BA4-8F44-4AD11BEC2E5A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Oval 14">
              <a:extLst>
                <a:ext uri="{FF2B5EF4-FFF2-40B4-BE49-F238E27FC236}">
                  <a16:creationId xmlns:a16="http://schemas.microsoft.com/office/drawing/2014/main" id="{0811395C-8624-499E-9302-0996CED691C5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Oval 14">
              <a:extLst>
                <a:ext uri="{FF2B5EF4-FFF2-40B4-BE49-F238E27FC236}">
                  <a16:creationId xmlns:a16="http://schemas.microsoft.com/office/drawing/2014/main" id="{90B0AF38-029F-4C48-AA1C-3C6BCC0FABF0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Oval 14">
              <a:extLst>
                <a:ext uri="{FF2B5EF4-FFF2-40B4-BE49-F238E27FC236}">
                  <a16:creationId xmlns:a16="http://schemas.microsoft.com/office/drawing/2014/main" id="{E2ED275F-26F8-4237-ACDF-2C73B03DEBBF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C11D09-7E49-4996-A9EA-50B30BAEE8D6}"/>
                </a:ext>
              </a:extLst>
            </p:cNvPr>
            <p:cNvSpPr/>
            <p:nvPr/>
          </p:nvSpPr>
          <p:spPr>
            <a:xfrm>
              <a:off x="5763754" y="2292871"/>
              <a:ext cx="648072" cy="648072"/>
            </a:xfrm>
            <a:prstGeom prst="ellipse">
              <a:avLst/>
            </a:pr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50FF7737-F914-4B8A-99E8-058E39430709}"/>
                </a:ext>
              </a:extLst>
            </p:cNvPr>
            <p:cNvSpPr/>
            <p:nvPr/>
          </p:nvSpPr>
          <p:spPr>
            <a:xfrm>
              <a:off x="7098634" y="3225713"/>
              <a:ext cx="648072" cy="648072"/>
            </a:xfrm>
            <a:prstGeom prst="ellipse">
              <a:avLst/>
            </a:pr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830EB306-2384-4D53-A752-816DA91CC193}"/>
                </a:ext>
              </a:extLst>
            </p:cNvPr>
            <p:cNvSpPr/>
            <p:nvPr/>
          </p:nvSpPr>
          <p:spPr>
            <a:xfrm>
              <a:off x="4954538" y="4797152"/>
              <a:ext cx="648072" cy="648072"/>
            </a:xfrm>
            <a:prstGeom prst="ellipse">
              <a:avLst/>
            </a:pr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5AF781B6-6C4D-434C-B57B-9DDFA34CF88B}"/>
                </a:ext>
              </a:extLst>
            </p:cNvPr>
            <p:cNvSpPr/>
            <p:nvPr/>
          </p:nvSpPr>
          <p:spPr>
            <a:xfrm>
              <a:off x="4469532" y="3225713"/>
              <a:ext cx="648072" cy="648072"/>
            </a:xfrm>
            <a:prstGeom prst="ellipse">
              <a:avLst/>
            </a:pr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DF5AB62E-D171-40A5-9D35-8D7F76C1A5FA}"/>
                </a:ext>
              </a:extLst>
            </p:cNvPr>
            <p:cNvSpPr/>
            <p:nvPr/>
          </p:nvSpPr>
          <p:spPr>
            <a:xfrm>
              <a:off x="6639731" y="4797152"/>
              <a:ext cx="648072" cy="648072"/>
            </a:xfrm>
            <a:prstGeom prst="ellipse">
              <a:avLst/>
            </a:pr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5326AEF5-D36A-41D7-A2CB-0A2143AB130D}"/>
                </a:ext>
              </a:extLst>
            </p:cNvPr>
            <p:cNvSpPr txBox="1"/>
            <p:nvPr/>
          </p:nvSpPr>
          <p:spPr>
            <a:xfrm>
              <a:off x="5779453" y="2416852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96FFAFDD-5EEF-476C-B136-B56711A337A7}"/>
                </a:ext>
              </a:extLst>
            </p:cNvPr>
            <p:cNvSpPr txBox="1"/>
            <p:nvPr/>
          </p:nvSpPr>
          <p:spPr>
            <a:xfrm>
              <a:off x="7114333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D3C5B84-11F4-47C9-8076-554CA3762319}"/>
                </a:ext>
              </a:extLst>
            </p:cNvPr>
            <p:cNvSpPr txBox="1"/>
            <p:nvPr/>
          </p:nvSpPr>
          <p:spPr>
            <a:xfrm>
              <a:off x="6655430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5A91E5D-3DBE-4AB8-9DF1-AF91954562E3}"/>
                </a:ext>
              </a:extLst>
            </p:cNvPr>
            <p:cNvSpPr txBox="1"/>
            <p:nvPr/>
          </p:nvSpPr>
          <p:spPr>
            <a:xfrm>
              <a:off x="4970237" y="4921133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507D3326-222C-4F68-9449-FE602B16168F}"/>
                </a:ext>
              </a:extLst>
            </p:cNvPr>
            <p:cNvSpPr txBox="1"/>
            <p:nvPr/>
          </p:nvSpPr>
          <p:spPr>
            <a:xfrm>
              <a:off x="4485231" y="3349694"/>
              <a:ext cx="616677" cy="400110"/>
            </a:xfrm>
            <a:prstGeom prst="rect">
              <a:avLst/>
            </a:prstGeom>
            <a:noFill/>
          </p:spPr>
          <p:txBody>
            <a:bodyPr wrap="square" lIns="90000" rIns="108000" rtlCol="0">
              <a:spAutoFit/>
            </a:bodyPr>
            <a:lstStyle/>
            <a:p>
              <a:pPr algn="ctr"/>
              <a:r>
                <a:rPr lang="en-US" altLang="ko-KR" sz="2000" b="1" dirty="0">
                  <a:solidFill>
                    <a:schemeClr val="bg1"/>
                  </a:solidFill>
                  <a:cs typeface="Arial" pitchFamily="34" charset="0"/>
                </a:rPr>
                <a:t>05</a:t>
              </a:r>
              <a:endParaRPr lang="ko-KR" altLang="en-US" sz="20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35" name="Flowchart: Connector 34">
              <a:extLst>
                <a:ext uri="{FF2B5EF4-FFF2-40B4-BE49-F238E27FC236}">
                  <a16:creationId xmlns:a16="http://schemas.microsoft.com/office/drawing/2014/main" id="{28DB2F4A-8F83-4C0E-80DE-A5B7D5647C78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BE614443-14F9-4A43-9845-5E190E76723A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" name="Flowchart: Connector 36">
              <a:extLst>
                <a:ext uri="{FF2B5EF4-FFF2-40B4-BE49-F238E27FC236}">
                  <a16:creationId xmlns:a16="http://schemas.microsoft.com/office/drawing/2014/main" id="{D94FA7D8-1EFF-43D7-8B39-079E6BACB166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" name="Flowchart: Connector 37">
              <a:extLst>
                <a:ext uri="{FF2B5EF4-FFF2-40B4-BE49-F238E27FC236}">
                  <a16:creationId xmlns:a16="http://schemas.microsoft.com/office/drawing/2014/main" id="{49DCE202-5EC3-4D0A-87E3-437DC15B3961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C9E53857-77A6-4734-A077-BA23AE940CBC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Freeform 60">
              <a:extLst>
                <a:ext uri="{FF2B5EF4-FFF2-40B4-BE49-F238E27FC236}">
                  <a16:creationId xmlns:a16="http://schemas.microsoft.com/office/drawing/2014/main" id="{BA9952E9-6486-49EF-8423-926B76E56DAE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23461BD4-B6F9-49B1-950D-C10F5F259CF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447075"/>
              </p:ext>
            </p:extLst>
          </p:nvPr>
        </p:nvGraphicFramePr>
        <p:xfrm>
          <a:off x="879566" y="1820092"/>
          <a:ext cx="10398036" cy="424732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950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9950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080461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algn="ctr" latinLnBrk="1"/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  <a:b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</a:b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</a:t>
                      </a:r>
                    </a:p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200" b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Your Contents Here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 </a:t>
                      </a:r>
                      <a:endParaRPr lang="en-US" altLang="ko-KR" sz="1200" baseline="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8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$356,000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b="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2800" b="0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85%</a:t>
                      </a:r>
                      <a:endParaRPr lang="ko-KR" altLang="en-US" sz="28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3373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2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3">
                        <a:alpha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Item</a:t>
                      </a:r>
                      <a:r>
                        <a:rPr lang="en-US" altLang="ko-KR" sz="1200" baseline="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 Here</a:t>
                      </a:r>
                    </a:p>
                    <a:p>
                      <a:pPr algn="ctr" latinLnBrk="1"/>
                      <a:r>
                        <a:rPr lang="en-US" altLang="ko-KR" sz="1200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PowerPoint  Presentation</a:t>
                      </a:r>
                      <a:endParaRPr lang="ko-KR" altLang="en-US" sz="12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108000" marR="108000" anchor="ctr">
                    <a:lnL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4">
                        <a:alpha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55E169EC-3A92-48C5-AB8A-C4849FE0B54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0244184 w 18288000"/>
              <a:gd name="connsiteY0" fmla="*/ 8746079 h 10287000"/>
              <a:gd name="connsiteX1" fmla="*/ 9974184 w 18288000"/>
              <a:gd name="connsiteY1" fmla="*/ 9016079 h 10287000"/>
              <a:gd name="connsiteX2" fmla="*/ 10244184 w 18288000"/>
              <a:gd name="connsiteY2" fmla="*/ 9286079 h 10287000"/>
              <a:gd name="connsiteX3" fmla="*/ 10616757 w 18288000"/>
              <a:gd name="connsiteY3" fmla="*/ 9286079 h 10287000"/>
              <a:gd name="connsiteX4" fmla="*/ 10886757 w 18288000"/>
              <a:gd name="connsiteY4" fmla="*/ 9016079 h 10287000"/>
              <a:gd name="connsiteX5" fmla="*/ 10616757 w 18288000"/>
              <a:gd name="connsiteY5" fmla="*/ 8746079 h 10287000"/>
              <a:gd name="connsiteX6" fmla="*/ 7916068 w 18288000"/>
              <a:gd name="connsiteY6" fmla="*/ 7111157 h 10287000"/>
              <a:gd name="connsiteX7" fmla="*/ 7646066 w 18288000"/>
              <a:gd name="connsiteY7" fmla="*/ 7381156 h 10287000"/>
              <a:gd name="connsiteX8" fmla="*/ 7916068 w 18288000"/>
              <a:gd name="connsiteY8" fmla="*/ 7651156 h 10287000"/>
              <a:gd name="connsiteX9" fmla="*/ 8288640 w 18288000"/>
              <a:gd name="connsiteY9" fmla="*/ 7651156 h 10287000"/>
              <a:gd name="connsiteX10" fmla="*/ 8558639 w 18288000"/>
              <a:gd name="connsiteY10" fmla="*/ 7381156 h 10287000"/>
              <a:gd name="connsiteX11" fmla="*/ 8288640 w 18288000"/>
              <a:gd name="connsiteY11" fmla="*/ 7111157 h 10287000"/>
              <a:gd name="connsiteX12" fmla="*/ 17857466 w 18288000"/>
              <a:gd name="connsiteY12" fmla="*/ 6599630 h 10287000"/>
              <a:gd name="connsiteX13" fmla="*/ 18288000 w 18288000"/>
              <a:gd name="connsiteY13" fmla="*/ 6599630 h 10287000"/>
              <a:gd name="connsiteX14" fmla="*/ 18288000 w 18288000"/>
              <a:gd name="connsiteY14" fmla="*/ 6601285 h 10287000"/>
              <a:gd name="connsiteX15" fmla="*/ 17856710 w 18288000"/>
              <a:gd name="connsiteY15" fmla="*/ 6601285 h 10287000"/>
              <a:gd name="connsiteX16" fmla="*/ 18166506 w 18288000"/>
              <a:gd name="connsiteY16" fmla="*/ 5474738 h 10287000"/>
              <a:gd name="connsiteX17" fmla="*/ 18288000 w 18288000"/>
              <a:gd name="connsiteY17" fmla="*/ 5474738 h 10287000"/>
              <a:gd name="connsiteX18" fmla="*/ 18288000 w 18288000"/>
              <a:gd name="connsiteY18" fmla="*/ 6059630 h 10287000"/>
              <a:gd name="connsiteX19" fmla="*/ 18046092 w 18288000"/>
              <a:gd name="connsiteY19" fmla="*/ 6059630 h 10287000"/>
              <a:gd name="connsiteX20" fmla="*/ 18152328 w 18288000"/>
              <a:gd name="connsiteY20" fmla="*/ 5588224 h 10287000"/>
              <a:gd name="connsiteX21" fmla="*/ 18219124 w 18288000"/>
              <a:gd name="connsiteY21" fmla="*/ 4929623 h 10287000"/>
              <a:gd name="connsiteX22" fmla="*/ 18288000 w 18288000"/>
              <a:gd name="connsiteY22" fmla="*/ 4929623 h 10287000"/>
              <a:gd name="connsiteX23" fmla="*/ 18288000 w 18288000"/>
              <a:gd name="connsiteY23" fmla="*/ 4934738 h 10287000"/>
              <a:gd name="connsiteX24" fmla="*/ 18218968 w 18288000"/>
              <a:gd name="connsiteY24" fmla="*/ 4934738 h 10287000"/>
              <a:gd name="connsiteX25" fmla="*/ 18217220 w 18288000"/>
              <a:gd name="connsiteY25" fmla="*/ 4384510 h 10287000"/>
              <a:gd name="connsiteX26" fmla="*/ 18288000 w 18288000"/>
              <a:gd name="connsiteY26" fmla="*/ 4384510 h 10287000"/>
              <a:gd name="connsiteX27" fmla="*/ 18288000 w 18288000"/>
              <a:gd name="connsiteY27" fmla="*/ 4389625 h 10287000"/>
              <a:gd name="connsiteX28" fmla="*/ 18217532 w 18288000"/>
              <a:gd name="connsiteY28" fmla="*/ 4389625 h 10287000"/>
              <a:gd name="connsiteX29" fmla="*/ 5999551 w 18288000"/>
              <a:gd name="connsiteY29" fmla="*/ 4361301 h 10287000"/>
              <a:gd name="connsiteX30" fmla="*/ 5729552 w 18288000"/>
              <a:gd name="connsiteY30" fmla="*/ 4631301 h 10287000"/>
              <a:gd name="connsiteX31" fmla="*/ 5999551 w 18288000"/>
              <a:gd name="connsiteY31" fmla="*/ 4901301 h 10287000"/>
              <a:gd name="connsiteX32" fmla="*/ 6228135 w 18288000"/>
              <a:gd name="connsiteY32" fmla="*/ 4901301 h 10287000"/>
              <a:gd name="connsiteX33" fmla="*/ 6498136 w 18288000"/>
              <a:gd name="connsiteY33" fmla="*/ 4631301 h 10287000"/>
              <a:gd name="connsiteX34" fmla="*/ 6228135 w 18288000"/>
              <a:gd name="connsiteY34" fmla="*/ 4361301 h 10287000"/>
              <a:gd name="connsiteX35" fmla="*/ 18163112 w 18288000"/>
              <a:gd name="connsiteY35" fmla="*/ 3839395 h 10287000"/>
              <a:gd name="connsiteX36" fmla="*/ 18288000 w 18288000"/>
              <a:gd name="connsiteY36" fmla="*/ 3839395 h 10287000"/>
              <a:gd name="connsiteX37" fmla="*/ 18288000 w 18288000"/>
              <a:gd name="connsiteY37" fmla="*/ 3844510 h 10287000"/>
              <a:gd name="connsiteX38" fmla="*/ 18163882 w 18288000"/>
              <a:gd name="connsiteY38" fmla="*/ 3844510 h 10287000"/>
              <a:gd name="connsiteX39" fmla="*/ 18057438 w 18288000"/>
              <a:gd name="connsiteY39" fmla="*/ 3294280 h 10287000"/>
              <a:gd name="connsiteX40" fmla="*/ 18288000 w 18288000"/>
              <a:gd name="connsiteY40" fmla="*/ 3294280 h 10287000"/>
              <a:gd name="connsiteX41" fmla="*/ 18288000 w 18288000"/>
              <a:gd name="connsiteY41" fmla="*/ 3299395 h 10287000"/>
              <a:gd name="connsiteX42" fmla="*/ 18058674 w 18288000"/>
              <a:gd name="connsiteY42" fmla="*/ 3299395 h 10287000"/>
              <a:gd name="connsiteX43" fmla="*/ 17899292 w 18288000"/>
              <a:gd name="connsiteY43" fmla="*/ 2749163 h 10287000"/>
              <a:gd name="connsiteX44" fmla="*/ 18288000 w 18288000"/>
              <a:gd name="connsiteY44" fmla="*/ 2749163 h 10287000"/>
              <a:gd name="connsiteX45" fmla="*/ 18288000 w 18288000"/>
              <a:gd name="connsiteY45" fmla="*/ 2754280 h 10287000"/>
              <a:gd name="connsiteX46" fmla="*/ 17901006 w 18288000"/>
              <a:gd name="connsiteY46" fmla="*/ 2754280 h 10287000"/>
              <a:gd name="connsiteX47" fmla="*/ 17686150 w 18288000"/>
              <a:gd name="connsiteY47" fmla="*/ 2204051 h 10287000"/>
              <a:gd name="connsiteX48" fmla="*/ 18288000 w 18288000"/>
              <a:gd name="connsiteY48" fmla="*/ 2204051 h 10287000"/>
              <a:gd name="connsiteX49" fmla="*/ 18288000 w 18288000"/>
              <a:gd name="connsiteY49" fmla="*/ 2209166 h 10287000"/>
              <a:gd name="connsiteX50" fmla="*/ 17688366 w 18288000"/>
              <a:gd name="connsiteY50" fmla="*/ 2209166 h 10287000"/>
              <a:gd name="connsiteX51" fmla="*/ 6720629 w 18288000"/>
              <a:gd name="connsiteY51" fmla="*/ 1635726 h 10287000"/>
              <a:gd name="connsiteX52" fmla="*/ 6450628 w 18288000"/>
              <a:gd name="connsiteY52" fmla="*/ 1905726 h 10287000"/>
              <a:gd name="connsiteX53" fmla="*/ 6720629 w 18288000"/>
              <a:gd name="connsiteY53" fmla="*/ 2175726 h 10287000"/>
              <a:gd name="connsiteX54" fmla="*/ 6949216 w 18288000"/>
              <a:gd name="connsiteY54" fmla="*/ 2175726 h 10287000"/>
              <a:gd name="connsiteX55" fmla="*/ 7219212 w 18288000"/>
              <a:gd name="connsiteY55" fmla="*/ 1905726 h 10287000"/>
              <a:gd name="connsiteX56" fmla="*/ 6949216 w 18288000"/>
              <a:gd name="connsiteY56" fmla="*/ 1635726 h 10287000"/>
              <a:gd name="connsiteX57" fmla="*/ 18288000 w 18288000"/>
              <a:gd name="connsiteY57" fmla="*/ 39423 h 10287000"/>
              <a:gd name="connsiteX58" fmla="*/ 18288000 w 18288000"/>
              <a:gd name="connsiteY58" fmla="*/ 1664051 h 10287000"/>
              <a:gd name="connsiteX59" fmla="*/ 17416408 w 18288000"/>
              <a:gd name="connsiteY59" fmla="*/ 1664051 h 10287000"/>
              <a:gd name="connsiteX60" fmla="*/ 17413652 w 18288000"/>
              <a:gd name="connsiteY60" fmla="*/ 1658936 h 10287000"/>
              <a:gd name="connsiteX61" fmla="*/ 17817372 w 18288000"/>
              <a:gd name="connsiteY61" fmla="*/ 1658936 h 10287000"/>
              <a:gd name="connsiteX62" fmla="*/ 18087372 w 18288000"/>
              <a:gd name="connsiteY62" fmla="*/ 1388936 h 10287000"/>
              <a:gd name="connsiteX63" fmla="*/ 17817372 w 18288000"/>
              <a:gd name="connsiteY63" fmla="*/ 1118936 h 10287000"/>
              <a:gd name="connsiteX64" fmla="*/ 17125628 w 18288000"/>
              <a:gd name="connsiteY64" fmla="*/ 1118936 h 10287000"/>
              <a:gd name="connsiteX65" fmla="*/ 17125628 w 18288000"/>
              <a:gd name="connsiteY65" fmla="*/ 1089147 h 10287000"/>
              <a:gd name="connsiteX66" fmla="*/ 17144716 w 18288000"/>
              <a:gd name="connsiteY66" fmla="*/ 1081652 h 10287000"/>
              <a:gd name="connsiteX67" fmla="*/ 17274712 w 18288000"/>
              <a:gd name="connsiteY67" fmla="*/ 850742 h 10287000"/>
              <a:gd name="connsiteX68" fmla="*/ 17144716 w 18288000"/>
              <a:gd name="connsiteY68" fmla="*/ 619830 h 10287000"/>
              <a:gd name="connsiteX69" fmla="*/ 17125628 w 18288000"/>
              <a:gd name="connsiteY69" fmla="*/ 610351 h 10287000"/>
              <a:gd name="connsiteX70" fmla="*/ 17125628 w 18288000"/>
              <a:gd name="connsiteY70" fmla="*/ 582035 h 10287000"/>
              <a:gd name="connsiteX71" fmla="*/ 17626964 w 18288000"/>
              <a:gd name="connsiteY71" fmla="*/ 582035 h 10287000"/>
              <a:gd name="connsiteX72" fmla="*/ 17896964 w 18288000"/>
              <a:gd name="connsiteY72" fmla="*/ 312035 h 10287000"/>
              <a:gd name="connsiteX73" fmla="*/ 17681380 w 18288000"/>
              <a:gd name="connsiteY73" fmla="*/ 47521 h 10287000"/>
              <a:gd name="connsiteX74" fmla="*/ 17639832 w 18288000"/>
              <a:gd name="connsiteY74" fmla="*/ 43333 h 10287000"/>
              <a:gd name="connsiteX75" fmla="*/ 18249218 w 18288000"/>
              <a:gd name="connsiteY75" fmla="*/ 43333 h 10287000"/>
              <a:gd name="connsiteX76" fmla="*/ 0 w 18288000"/>
              <a:gd name="connsiteY76" fmla="*/ 0 h 10287000"/>
              <a:gd name="connsiteX77" fmla="*/ 8764198 w 18288000"/>
              <a:gd name="connsiteY77" fmla="*/ 0 h 10287000"/>
              <a:gd name="connsiteX78" fmla="*/ 8774225 w 18288000"/>
              <a:gd name="connsiteY78" fmla="*/ 3113 h 10287000"/>
              <a:gd name="connsiteX79" fmla="*/ 8828639 w 18288000"/>
              <a:gd name="connsiteY79" fmla="*/ 8598 h 10287000"/>
              <a:gd name="connsiteX80" fmla="*/ 9329976 w 18288000"/>
              <a:gd name="connsiteY80" fmla="*/ 8598 h 10287000"/>
              <a:gd name="connsiteX81" fmla="*/ 9329976 w 18288000"/>
              <a:gd name="connsiteY81" fmla="*/ 36914 h 10287000"/>
              <a:gd name="connsiteX82" fmla="*/ 9310888 w 18288000"/>
              <a:gd name="connsiteY82" fmla="*/ 46393 h 10287000"/>
              <a:gd name="connsiteX83" fmla="*/ 9180892 w 18288000"/>
              <a:gd name="connsiteY83" fmla="*/ 277305 h 10287000"/>
              <a:gd name="connsiteX84" fmla="*/ 9310888 w 18288000"/>
              <a:gd name="connsiteY84" fmla="*/ 508215 h 10287000"/>
              <a:gd name="connsiteX85" fmla="*/ 9329976 w 18288000"/>
              <a:gd name="connsiteY85" fmla="*/ 515710 h 10287000"/>
              <a:gd name="connsiteX86" fmla="*/ 9329976 w 18288000"/>
              <a:gd name="connsiteY86" fmla="*/ 545499 h 10287000"/>
              <a:gd name="connsiteX87" fmla="*/ 8638232 w 18288000"/>
              <a:gd name="connsiteY87" fmla="*/ 545499 h 10287000"/>
              <a:gd name="connsiteX88" fmla="*/ 8368234 w 18288000"/>
              <a:gd name="connsiteY88" fmla="*/ 815499 h 10287000"/>
              <a:gd name="connsiteX89" fmla="*/ 8533137 w 18288000"/>
              <a:gd name="connsiteY89" fmla="*/ 1064281 h 10287000"/>
              <a:gd name="connsiteX90" fmla="*/ 8542736 w 18288000"/>
              <a:gd name="connsiteY90" fmla="*/ 1067261 h 10287000"/>
              <a:gd name="connsiteX91" fmla="*/ 8542736 w 18288000"/>
              <a:gd name="connsiteY91" fmla="*/ 1090614 h 10287000"/>
              <a:gd name="connsiteX92" fmla="*/ 7596088 w 18288000"/>
              <a:gd name="connsiteY92" fmla="*/ 1090614 h 10287000"/>
              <a:gd name="connsiteX93" fmla="*/ 7326086 w 18288000"/>
              <a:gd name="connsiteY93" fmla="*/ 1360614 h 10287000"/>
              <a:gd name="connsiteX94" fmla="*/ 7596088 w 18288000"/>
              <a:gd name="connsiteY94" fmla="*/ 1630614 h 10287000"/>
              <a:gd name="connsiteX95" fmla="*/ 8074616 w 18288000"/>
              <a:gd name="connsiteY95" fmla="*/ 1630614 h 10287000"/>
              <a:gd name="connsiteX96" fmla="*/ 8074616 w 18288000"/>
              <a:gd name="connsiteY96" fmla="*/ 1640018 h 10287000"/>
              <a:gd name="connsiteX97" fmla="*/ 8062746 w 18288000"/>
              <a:gd name="connsiteY97" fmla="*/ 1641215 h 10287000"/>
              <a:gd name="connsiteX98" fmla="*/ 7847163 w 18288000"/>
              <a:gd name="connsiteY98" fmla="*/ 1905728 h 10287000"/>
              <a:gd name="connsiteX99" fmla="*/ 8062746 w 18288000"/>
              <a:gd name="connsiteY99" fmla="*/ 2170241 h 10287000"/>
              <a:gd name="connsiteX100" fmla="*/ 8074616 w 18288000"/>
              <a:gd name="connsiteY100" fmla="*/ 2171438 h 10287000"/>
              <a:gd name="connsiteX101" fmla="*/ 8074616 w 18288000"/>
              <a:gd name="connsiteY101" fmla="*/ 2180843 h 10287000"/>
              <a:gd name="connsiteX102" fmla="*/ 7095184 w 18288000"/>
              <a:gd name="connsiteY102" fmla="*/ 2180843 h 10287000"/>
              <a:gd name="connsiteX103" fmla="*/ 6825183 w 18288000"/>
              <a:gd name="connsiteY103" fmla="*/ 2450844 h 10287000"/>
              <a:gd name="connsiteX104" fmla="*/ 6990089 w 18288000"/>
              <a:gd name="connsiteY104" fmla="*/ 2699625 h 10287000"/>
              <a:gd name="connsiteX105" fmla="*/ 7039401 w 18288000"/>
              <a:gd name="connsiteY105" fmla="*/ 2714933 h 10287000"/>
              <a:gd name="connsiteX106" fmla="*/ 7039401 w 18288000"/>
              <a:gd name="connsiteY106" fmla="*/ 2725958 h 10287000"/>
              <a:gd name="connsiteX107" fmla="*/ 6073207 w 18288000"/>
              <a:gd name="connsiteY107" fmla="*/ 2725958 h 10287000"/>
              <a:gd name="connsiteX108" fmla="*/ 5803205 w 18288000"/>
              <a:gd name="connsiteY108" fmla="*/ 2995958 h 10287000"/>
              <a:gd name="connsiteX109" fmla="*/ 6073207 w 18288000"/>
              <a:gd name="connsiteY109" fmla="*/ 3265958 h 10287000"/>
              <a:gd name="connsiteX110" fmla="*/ 7039401 w 18288000"/>
              <a:gd name="connsiteY110" fmla="*/ 3265958 h 10287000"/>
              <a:gd name="connsiteX111" fmla="*/ 7039401 w 18288000"/>
              <a:gd name="connsiteY111" fmla="*/ 3287420 h 10287000"/>
              <a:gd name="connsiteX112" fmla="*/ 7023707 w 18288000"/>
              <a:gd name="connsiteY112" fmla="*/ 3292291 h 10287000"/>
              <a:gd name="connsiteX113" fmla="*/ 6858804 w 18288000"/>
              <a:gd name="connsiteY113" fmla="*/ 3541073 h 10287000"/>
              <a:gd name="connsiteX114" fmla="*/ 7128803 w 18288000"/>
              <a:gd name="connsiteY114" fmla="*/ 3811073 h 10287000"/>
              <a:gd name="connsiteX115" fmla="*/ 7322948 w 18288000"/>
              <a:gd name="connsiteY115" fmla="*/ 3811073 h 10287000"/>
              <a:gd name="connsiteX116" fmla="*/ 7322948 w 18288000"/>
              <a:gd name="connsiteY116" fmla="*/ 3856909 h 10287000"/>
              <a:gd name="connsiteX117" fmla="*/ 7313016 w 18288000"/>
              <a:gd name="connsiteY117" fmla="*/ 3862300 h 10287000"/>
              <a:gd name="connsiteX118" fmla="*/ 7193976 w 18288000"/>
              <a:gd name="connsiteY118" fmla="*/ 4086188 h 10287000"/>
              <a:gd name="connsiteX119" fmla="*/ 7313016 w 18288000"/>
              <a:gd name="connsiteY119" fmla="*/ 4310075 h 10287000"/>
              <a:gd name="connsiteX120" fmla="*/ 7322948 w 18288000"/>
              <a:gd name="connsiteY120" fmla="*/ 4315466 h 10287000"/>
              <a:gd name="connsiteX121" fmla="*/ 7322948 w 18288000"/>
              <a:gd name="connsiteY121" fmla="*/ 4361301 h 10287000"/>
              <a:gd name="connsiteX122" fmla="*/ 6911642 w 18288000"/>
              <a:gd name="connsiteY122" fmla="*/ 4361301 h 10287000"/>
              <a:gd name="connsiteX123" fmla="*/ 6641641 w 18288000"/>
              <a:gd name="connsiteY123" fmla="*/ 4631301 h 10287000"/>
              <a:gd name="connsiteX124" fmla="*/ 6911642 w 18288000"/>
              <a:gd name="connsiteY124" fmla="*/ 4901301 h 10287000"/>
              <a:gd name="connsiteX125" fmla="*/ 7497020 w 18288000"/>
              <a:gd name="connsiteY125" fmla="*/ 4901301 h 10287000"/>
              <a:gd name="connsiteX126" fmla="*/ 7475152 w 18288000"/>
              <a:gd name="connsiteY126" fmla="*/ 4903506 h 10287000"/>
              <a:gd name="connsiteX127" fmla="*/ 7237711 w 18288000"/>
              <a:gd name="connsiteY127" fmla="*/ 5194837 h 10287000"/>
              <a:gd name="connsiteX128" fmla="*/ 7475152 w 18288000"/>
              <a:gd name="connsiteY128" fmla="*/ 5486169 h 10287000"/>
              <a:gd name="connsiteX129" fmla="*/ 7475396 w 18288000"/>
              <a:gd name="connsiteY129" fmla="*/ 5486193 h 10287000"/>
              <a:gd name="connsiteX130" fmla="*/ 7307327 w 18288000"/>
              <a:gd name="connsiteY130" fmla="*/ 5486193 h 10287000"/>
              <a:gd name="connsiteX131" fmla="*/ 7037325 w 18288000"/>
              <a:gd name="connsiteY131" fmla="*/ 5756193 h 10287000"/>
              <a:gd name="connsiteX132" fmla="*/ 7307327 w 18288000"/>
              <a:gd name="connsiteY132" fmla="*/ 6026193 h 10287000"/>
              <a:gd name="connsiteX133" fmla="*/ 7318375 w 18288000"/>
              <a:gd name="connsiteY133" fmla="*/ 6026193 h 10287000"/>
              <a:gd name="connsiteX134" fmla="*/ 7318375 w 18288000"/>
              <a:gd name="connsiteY134" fmla="*/ 6027848 h 10287000"/>
              <a:gd name="connsiteX135" fmla="*/ 6408381 w 18288000"/>
              <a:gd name="connsiteY135" fmla="*/ 6027848 h 10287000"/>
              <a:gd name="connsiteX136" fmla="*/ 6138377 w 18288000"/>
              <a:gd name="connsiteY136" fmla="*/ 6297848 h 10287000"/>
              <a:gd name="connsiteX137" fmla="*/ 6408381 w 18288000"/>
              <a:gd name="connsiteY137" fmla="*/ 6567848 h 10287000"/>
              <a:gd name="connsiteX138" fmla="*/ 8870297 w 18288000"/>
              <a:gd name="connsiteY138" fmla="*/ 6567848 h 10287000"/>
              <a:gd name="connsiteX139" fmla="*/ 8871286 w 18288000"/>
              <a:gd name="connsiteY139" fmla="*/ 6569502 h 10287000"/>
              <a:gd name="connsiteX140" fmla="*/ 8638232 w 18288000"/>
              <a:gd name="connsiteY140" fmla="*/ 6569502 h 10287000"/>
              <a:gd name="connsiteX141" fmla="*/ 8368234 w 18288000"/>
              <a:gd name="connsiteY141" fmla="*/ 6839502 h 10287000"/>
              <a:gd name="connsiteX142" fmla="*/ 8638232 w 18288000"/>
              <a:gd name="connsiteY142" fmla="*/ 7109502 h 10287000"/>
              <a:gd name="connsiteX143" fmla="*/ 9244996 w 18288000"/>
              <a:gd name="connsiteY143" fmla="*/ 7109502 h 10287000"/>
              <a:gd name="connsiteX144" fmla="*/ 9246258 w 18288000"/>
              <a:gd name="connsiteY144" fmla="*/ 7111157 h 10287000"/>
              <a:gd name="connsiteX145" fmla="*/ 9012182 w 18288000"/>
              <a:gd name="connsiteY145" fmla="*/ 7111157 h 10287000"/>
              <a:gd name="connsiteX146" fmla="*/ 8742182 w 18288000"/>
              <a:gd name="connsiteY146" fmla="*/ 7381156 h 10287000"/>
              <a:gd name="connsiteX147" fmla="*/ 9012182 w 18288000"/>
              <a:gd name="connsiteY147" fmla="*/ 7651156 h 10287000"/>
              <a:gd name="connsiteX148" fmla="*/ 9787950 w 18288000"/>
              <a:gd name="connsiteY148" fmla="*/ 7651156 h 10287000"/>
              <a:gd name="connsiteX149" fmla="*/ 9789989 w 18288000"/>
              <a:gd name="connsiteY149" fmla="*/ 7652811 h 10287000"/>
              <a:gd name="connsiteX150" fmla="*/ 9369905 w 18288000"/>
              <a:gd name="connsiteY150" fmla="*/ 7652811 h 10287000"/>
              <a:gd name="connsiteX151" fmla="*/ 9099905 w 18288000"/>
              <a:gd name="connsiteY151" fmla="*/ 7922811 h 10287000"/>
              <a:gd name="connsiteX152" fmla="*/ 9369905 w 18288000"/>
              <a:gd name="connsiteY152" fmla="*/ 8192811 h 10287000"/>
              <a:gd name="connsiteX153" fmla="*/ 10001360 w 18288000"/>
              <a:gd name="connsiteY153" fmla="*/ 8192811 h 10287000"/>
              <a:gd name="connsiteX154" fmla="*/ 9929062 w 18288000"/>
              <a:gd name="connsiteY154" fmla="*/ 8207408 h 10287000"/>
              <a:gd name="connsiteX155" fmla="*/ 9764158 w 18288000"/>
              <a:gd name="connsiteY155" fmla="*/ 8456190 h 10287000"/>
              <a:gd name="connsiteX156" fmla="*/ 10034158 w 18288000"/>
              <a:gd name="connsiteY156" fmla="*/ 8726190 h 10287000"/>
              <a:gd name="connsiteX157" fmla="*/ 10800374 w 18288000"/>
              <a:gd name="connsiteY157" fmla="*/ 8726190 h 10287000"/>
              <a:gd name="connsiteX158" fmla="*/ 10804019 w 18288000"/>
              <a:gd name="connsiteY158" fmla="*/ 8728169 h 10287000"/>
              <a:gd name="connsiteX159" fmla="*/ 10909116 w 18288000"/>
              <a:gd name="connsiteY159" fmla="*/ 8749387 h 10287000"/>
              <a:gd name="connsiteX160" fmla="*/ 11573053 w 18288000"/>
              <a:gd name="connsiteY160" fmla="*/ 8749387 h 10287000"/>
              <a:gd name="connsiteX161" fmla="*/ 11526544 w 18288000"/>
              <a:gd name="connsiteY161" fmla="*/ 8777605 h 10287000"/>
              <a:gd name="connsiteX162" fmla="*/ 11502236 w 18288000"/>
              <a:gd name="connsiteY162" fmla="*/ 8804357 h 10287000"/>
              <a:gd name="connsiteX163" fmla="*/ 11499689 w 18288000"/>
              <a:gd name="connsiteY163" fmla="*/ 8805739 h 10287000"/>
              <a:gd name="connsiteX164" fmla="*/ 11380649 w 18288000"/>
              <a:gd name="connsiteY164" fmla="*/ 9029627 h 10287000"/>
              <a:gd name="connsiteX165" fmla="*/ 11650649 w 18288000"/>
              <a:gd name="connsiteY165" fmla="*/ 9299627 h 10287000"/>
              <a:gd name="connsiteX166" fmla="*/ 12043679 w 18288000"/>
              <a:gd name="connsiteY166" fmla="*/ 9299627 h 10287000"/>
              <a:gd name="connsiteX167" fmla="*/ 11989305 w 18288000"/>
              <a:gd name="connsiteY167" fmla="*/ 9310605 h 10287000"/>
              <a:gd name="connsiteX168" fmla="*/ 11824401 w 18288000"/>
              <a:gd name="connsiteY168" fmla="*/ 9559387 h 10287000"/>
              <a:gd name="connsiteX169" fmla="*/ 12039987 w 18288000"/>
              <a:gd name="connsiteY169" fmla="*/ 9823901 h 10287000"/>
              <a:gd name="connsiteX170" fmla="*/ 12080875 w 18288000"/>
              <a:gd name="connsiteY170" fmla="*/ 9828023 h 10287000"/>
              <a:gd name="connsiteX171" fmla="*/ 14770840 w 18288000"/>
              <a:gd name="connsiteY171" fmla="*/ 9828023 h 10287000"/>
              <a:gd name="connsiteX172" fmla="*/ 14811729 w 18288000"/>
              <a:gd name="connsiteY172" fmla="*/ 9823901 h 10287000"/>
              <a:gd name="connsiteX173" fmla="*/ 15027315 w 18288000"/>
              <a:gd name="connsiteY173" fmla="*/ 9559387 h 10287000"/>
              <a:gd name="connsiteX174" fmla="*/ 14862411 w 18288000"/>
              <a:gd name="connsiteY174" fmla="*/ 9310605 h 10287000"/>
              <a:gd name="connsiteX175" fmla="*/ 14808034 w 18288000"/>
              <a:gd name="connsiteY175" fmla="*/ 9299627 h 10287000"/>
              <a:gd name="connsiteX176" fmla="*/ 16421446 w 18288000"/>
              <a:gd name="connsiteY176" fmla="*/ 9299627 h 10287000"/>
              <a:gd name="connsiteX177" fmla="*/ 16691446 w 18288000"/>
              <a:gd name="connsiteY177" fmla="*/ 9029627 h 10287000"/>
              <a:gd name="connsiteX178" fmla="*/ 16526542 w 18288000"/>
              <a:gd name="connsiteY178" fmla="*/ 8780845 h 10287000"/>
              <a:gd name="connsiteX179" fmla="*/ 16454244 w 18288000"/>
              <a:gd name="connsiteY179" fmla="*/ 8766248 h 10287000"/>
              <a:gd name="connsiteX180" fmla="*/ 17085700 w 18288000"/>
              <a:gd name="connsiteY180" fmla="*/ 8766248 h 10287000"/>
              <a:gd name="connsiteX181" fmla="*/ 17355700 w 18288000"/>
              <a:gd name="connsiteY181" fmla="*/ 8496248 h 10287000"/>
              <a:gd name="connsiteX182" fmla="*/ 17085700 w 18288000"/>
              <a:gd name="connsiteY182" fmla="*/ 8226248 h 10287000"/>
              <a:gd name="connsiteX183" fmla="*/ 16665615 w 18288000"/>
              <a:gd name="connsiteY183" fmla="*/ 8226248 h 10287000"/>
              <a:gd name="connsiteX184" fmla="*/ 16667654 w 18288000"/>
              <a:gd name="connsiteY184" fmla="*/ 8224593 h 10287000"/>
              <a:gd name="connsiteX185" fmla="*/ 17443422 w 18288000"/>
              <a:gd name="connsiteY185" fmla="*/ 8224593 h 10287000"/>
              <a:gd name="connsiteX186" fmla="*/ 17713422 w 18288000"/>
              <a:gd name="connsiteY186" fmla="*/ 7954593 h 10287000"/>
              <a:gd name="connsiteX187" fmla="*/ 17443422 w 18288000"/>
              <a:gd name="connsiteY187" fmla="*/ 7684594 h 10287000"/>
              <a:gd name="connsiteX188" fmla="*/ 17209346 w 18288000"/>
              <a:gd name="connsiteY188" fmla="*/ 7684594 h 10287000"/>
              <a:gd name="connsiteX189" fmla="*/ 17210608 w 18288000"/>
              <a:gd name="connsiteY189" fmla="*/ 7682939 h 10287000"/>
              <a:gd name="connsiteX190" fmla="*/ 17817372 w 18288000"/>
              <a:gd name="connsiteY190" fmla="*/ 7682939 h 10287000"/>
              <a:gd name="connsiteX191" fmla="*/ 18087372 w 18288000"/>
              <a:gd name="connsiteY191" fmla="*/ 7412939 h 10287000"/>
              <a:gd name="connsiteX192" fmla="*/ 17817372 w 18288000"/>
              <a:gd name="connsiteY192" fmla="*/ 7142939 h 10287000"/>
              <a:gd name="connsiteX193" fmla="*/ 17584318 w 18288000"/>
              <a:gd name="connsiteY193" fmla="*/ 7142939 h 10287000"/>
              <a:gd name="connsiteX194" fmla="*/ 17585308 w 18288000"/>
              <a:gd name="connsiteY194" fmla="*/ 7141285 h 10287000"/>
              <a:gd name="connsiteX195" fmla="*/ 18288000 w 18288000"/>
              <a:gd name="connsiteY195" fmla="*/ 7141285 h 10287000"/>
              <a:gd name="connsiteX196" fmla="*/ 18288000 w 18288000"/>
              <a:gd name="connsiteY196" fmla="*/ 7684594 h 10287000"/>
              <a:gd name="connsiteX197" fmla="*/ 18166964 w 18288000"/>
              <a:gd name="connsiteY197" fmla="*/ 7684594 h 10287000"/>
              <a:gd name="connsiteX198" fmla="*/ 17896964 w 18288000"/>
              <a:gd name="connsiteY198" fmla="*/ 7954593 h 10287000"/>
              <a:gd name="connsiteX199" fmla="*/ 18166964 w 18288000"/>
              <a:gd name="connsiteY199" fmla="*/ 8224593 h 10287000"/>
              <a:gd name="connsiteX200" fmla="*/ 18288000 w 18288000"/>
              <a:gd name="connsiteY200" fmla="*/ 8224593 h 10287000"/>
              <a:gd name="connsiteX201" fmla="*/ 18288000 w 18288000"/>
              <a:gd name="connsiteY201" fmla="*/ 10287000 h 10287000"/>
              <a:gd name="connsiteX202" fmla="*/ 0 w 18288000"/>
              <a:gd name="connsiteY202" fmla="*/ 10287000 h 10287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</a:cxnLst>
            <a:rect l="l" t="t" r="r" b="b"/>
            <a:pathLst>
              <a:path w="18288000" h="10287000">
                <a:moveTo>
                  <a:pt x="10244184" y="8746079"/>
                </a:moveTo>
                <a:cubicBezTo>
                  <a:pt x="10095066" y="8746079"/>
                  <a:pt x="9974184" y="8866963"/>
                  <a:pt x="9974184" y="9016079"/>
                </a:cubicBezTo>
                <a:cubicBezTo>
                  <a:pt x="9974184" y="9165195"/>
                  <a:pt x="10095066" y="9286079"/>
                  <a:pt x="10244184" y="9286079"/>
                </a:cubicBezTo>
                <a:lnTo>
                  <a:pt x="10616757" y="9286079"/>
                </a:lnTo>
                <a:cubicBezTo>
                  <a:pt x="10765875" y="9286079"/>
                  <a:pt x="10886757" y="9165195"/>
                  <a:pt x="10886757" y="9016079"/>
                </a:cubicBezTo>
                <a:cubicBezTo>
                  <a:pt x="10886757" y="8866963"/>
                  <a:pt x="10765875" y="8746079"/>
                  <a:pt x="10616757" y="8746079"/>
                </a:cubicBezTo>
                <a:close/>
                <a:moveTo>
                  <a:pt x="7916068" y="7111157"/>
                </a:moveTo>
                <a:cubicBezTo>
                  <a:pt x="7766950" y="7111157"/>
                  <a:pt x="7646066" y="7232040"/>
                  <a:pt x="7646066" y="7381156"/>
                </a:cubicBezTo>
                <a:cubicBezTo>
                  <a:pt x="7646066" y="7530273"/>
                  <a:pt x="7766950" y="7651156"/>
                  <a:pt x="7916068" y="7651156"/>
                </a:cubicBezTo>
                <a:lnTo>
                  <a:pt x="8288640" y="7651156"/>
                </a:lnTo>
                <a:cubicBezTo>
                  <a:pt x="8437756" y="7651156"/>
                  <a:pt x="8558639" y="7530273"/>
                  <a:pt x="8558639" y="7381156"/>
                </a:cubicBezTo>
                <a:cubicBezTo>
                  <a:pt x="8558639" y="7232040"/>
                  <a:pt x="8437756" y="7111157"/>
                  <a:pt x="8288640" y="7111157"/>
                </a:cubicBezTo>
                <a:close/>
                <a:moveTo>
                  <a:pt x="17857466" y="6599630"/>
                </a:moveTo>
                <a:lnTo>
                  <a:pt x="18288000" y="6599630"/>
                </a:lnTo>
                <a:lnTo>
                  <a:pt x="18288000" y="6601285"/>
                </a:lnTo>
                <a:lnTo>
                  <a:pt x="17856710" y="6601285"/>
                </a:lnTo>
                <a:close/>
                <a:moveTo>
                  <a:pt x="18166506" y="5474738"/>
                </a:moveTo>
                <a:lnTo>
                  <a:pt x="18288000" y="5474738"/>
                </a:lnTo>
                <a:lnTo>
                  <a:pt x="18288000" y="6059630"/>
                </a:lnTo>
                <a:lnTo>
                  <a:pt x="18046092" y="6059630"/>
                </a:lnTo>
                <a:lnTo>
                  <a:pt x="18152328" y="5588224"/>
                </a:lnTo>
                <a:close/>
                <a:moveTo>
                  <a:pt x="18219124" y="4929623"/>
                </a:moveTo>
                <a:lnTo>
                  <a:pt x="18288000" y="4929623"/>
                </a:lnTo>
                <a:lnTo>
                  <a:pt x="18288000" y="4934738"/>
                </a:lnTo>
                <a:lnTo>
                  <a:pt x="18218968" y="4934738"/>
                </a:lnTo>
                <a:close/>
                <a:moveTo>
                  <a:pt x="18217220" y="4384510"/>
                </a:moveTo>
                <a:lnTo>
                  <a:pt x="18288000" y="4384510"/>
                </a:lnTo>
                <a:lnTo>
                  <a:pt x="18288000" y="4389625"/>
                </a:lnTo>
                <a:lnTo>
                  <a:pt x="18217532" y="4389625"/>
                </a:lnTo>
                <a:close/>
                <a:moveTo>
                  <a:pt x="5999551" y="4361301"/>
                </a:moveTo>
                <a:cubicBezTo>
                  <a:pt x="5850435" y="4361301"/>
                  <a:pt x="5729552" y="4482185"/>
                  <a:pt x="5729552" y="4631301"/>
                </a:cubicBezTo>
                <a:cubicBezTo>
                  <a:pt x="5729552" y="4780418"/>
                  <a:pt x="5850435" y="4901301"/>
                  <a:pt x="5999551" y="4901301"/>
                </a:cubicBezTo>
                <a:lnTo>
                  <a:pt x="6228135" y="4901301"/>
                </a:lnTo>
                <a:cubicBezTo>
                  <a:pt x="6377253" y="4901301"/>
                  <a:pt x="6498136" y="4780418"/>
                  <a:pt x="6498136" y="4631301"/>
                </a:cubicBezTo>
                <a:cubicBezTo>
                  <a:pt x="6498136" y="4482185"/>
                  <a:pt x="6377253" y="4361301"/>
                  <a:pt x="6228135" y="4361301"/>
                </a:cubicBezTo>
                <a:close/>
                <a:moveTo>
                  <a:pt x="18163112" y="3839395"/>
                </a:moveTo>
                <a:lnTo>
                  <a:pt x="18288000" y="3839395"/>
                </a:lnTo>
                <a:lnTo>
                  <a:pt x="18288000" y="3844510"/>
                </a:lnTo>
                <a:lnTo>
                  <a:pt x="18163882" y="3844510"/>
                </a:lnTo>
                <a:close/>
                <a:moveTo>
                  <a:pt x="18057438" y="3294280"/>
                </a:moveTo>
                <a:lnTo>
                  <a:pt x="18288000" y="3294280"/>
                </a:lnTo>
                <a:lnTo>
                  <a:pt x="18288000" y="3299395"/>
                </a:lnTo>
                <a:lnTo>
                  <a:pt x="18058674" y="3299395"/>
                </a:lnTo>
                <a:close/>
                <a:moveTo>
                  <a:pt x="17899292" y="2749163"/>
                </a:moveTo>
                <a:lnTo>
                  <a:pt x="18288000" y="2749163"/>
                </a:lnTo>
                <a:lnTo>
                  <a:pt x="18288000" y="2754280"/>
                </a:lnTo>
                <a:lnTo>
                  <a:pt x="17901006" y="2754280"/>
                </a:lnTo>
                <a:close/>
                <a:moveTo>
                  <a:pt x="17686150" y="2204051"/>
                </a:moveTo>
                <a:lnTo>
                  <a:pt x="18288000" y="2204051"/>
                </a:lnTo>
                <a:lnTo>
                  <a:pt x="18288000" y="2209166"/>
                </a:lnTo>
                <a:lnTo>
                  <a:pt x="17688366" y="2209166"/>
                </a:lnTo>
                <a:close/>
                <a:moveTo>
                  <a:pt x="6720629" y="1635726"/>
                </a:moveTo>
                <a:cubicBezTo>
                  <a:pt x="6571511" y="1635726"/>
                  <a:pt x="6450628" y="1756610"/>
                  <a:pt x="6450628" y="1905726"/>
                </a:cubicBezTo>
                <a:cubicBezTo>
                  <a:pt x="6450628" y="2054843"/>
                  <a:pt x="6571511" y="2175726"/>
                  <a:pt x="6720629" y="2175726"/>
                </a:cubicBezTo>
                <a:lnTo>
                  <a:pt x="6949216" y="2175726"/>
                </a:lnTo>
                <a:cubicBezTo>
                  <a:pt x="7098331" y="2175726"/>
                  <a:pt x="7219212" y="2054843"/>
                  <a:pt x="7219212" y="1905726"/>
                </a:cubicBezTo>
                <a:cubicBezTo>
                  <a:pt x="7219212" y="1756610"/>
                  <a:pt x="7098331" y="1635726"/>
                  <a:pt x="6949216" y="1635726"/>
                </a:cubicBezTo>
                <a:close/>
                <a:moveTo>
                  <a:pt x="18288000" y="39423"/>
                </a:moveTo>
                <a:lnTo>
                  <a:pt x="18288000" y="1664051"/>
                </a:lnTo>
                <a:lnTo>
                  <a:pt x="17416408" y="1664051"/>
                </a:lnTo>
                <a:lnTo>
                  <a:pt x="17413652" y="1658936"/>
                </a:lnTo>
                <a:lnTo>
                  <a:pt x="17817372" y="1658936"/>
                </a:lnTo>
                <a:cubicBezTo>
                  <a:pt x="17966488" y="1658936"/>
                  <a:pt x="18087372" y="1538053"/>
                  <a:pt x="18087372" y="1388936"/>
                </a:cubicBezTo>
                <a:cubicBezTo>
                  <a:pt x="18087372" y="1239820"/>
                  <a:pt x="17966488" y="1118936"/>
                  <a:pt x="17817372" y="1118936"/>
                </a:cubicBezTo>
                <a:lnTo>
                  <a:pt x="17125628" y="1118936"/>
                </a:lnTo>
                <a:lnTo>
                  <a:pt x="17125628" y="1089147"/>
                </a:lnTo>
                <a:lnTo>
                  <a:pt x="17144716" y="1081652"/>
                </a:lnTo>
                <a:cubicBezTo>
                  <a:pt x="17222652" y="1034297"/>
                  <a:pt x="17274712" y="948599"/>
                  <a:pt x="17274712" y="850742"/>
                </a:cubicBezTo>
                <a:cubicBezTo>
                  <a:pt x="17274712" y="752884"/>
                  <a:pt x="17222652" y="667185"/>
                  <a:pt x="17144716" y="619830"/>
                </a:cubicBezTo>
                <a:lnTo>
                  <a:pt x="17125628" y="610351"/>
                </a:lnTo>
                <a:lnTo>
                  <a:pt x="17125628" y="582035"/>
                </a:lnTo>
                <a:lnTo>
                  <a:pt x="17626964" y="582035"/>
                </a:lnTo>
                <a:cubicBezTo>
                  <a:pt x="17776082" y="582035"/>
                  <a:pt x="17896964" y="461152"/>
                  <a:pt x="17896964" y="312035"/>
                </a:cubicBezTo>
                <a:cubicBezTo>
                  <a:pt x="17896964" y="181558"/>
                  <a:pt x="17804414" y="72697"/>
                  <a:pt x="17681380" y="47521"/>
                </a:cubicBezTo>
                <a:lnTo>
                  <a:pt x="17639832" y="43333"/>
                </a:lnTo>
                <a:lnTo>
                  <a:pt x="18249218" y="43333"/>
                </a:lnTo>
                <a:close/>
                <a:moveTo>
                  <a:pt x="0" y="0"/>
                </a:moveTo>
                <a:lnTo>
                  <a:pt x="8764198" y="0"/>
                </a:lnTo>
                <a:lnTo>
                  <a:pt x="8774225" y="3113"/>
                </a:lnTo>
                <a:cubicBezTo>
                  <a:pt x="8791801" y="6709"/>
                  <a:pt x="8810000" y="8598"/>
                  <a:pt x="8828639" y="8598"/>
                </a:cubicBezTo>
                <a:lnTo>
                  <a:pt x="9329976" y="8598"/>
                </a:lnTo>
                <a:lnTo>
                  <a:pt x="9329976" y="36914"/>
                </a:lnTo>
                <a:lnTo>
                  <a:pt x="9310888" y="46393"/>
                </a:lnTo>
                <a:cubicBezTo>
                  <a:pt x="9232952" y="93749"/>
                  <a:pt x="9180892" y="179447"/>
                  <a:pt x="9180892" y="277305"/>
                </a:cubicBezTo>
                <a:cubicBezTo>
                  <a:pt x="9180892" y="375162"/>
                  <a:pt x="9232952" y="460860"/>
                  <a:pt x="9310888" y="508215"/>
                </a:cubicBezTo>
                <a:lnTo>
                  <a:pt x="9329976" y="515710"/>
                </a:lnTo>
                <a:lnTo>
                  <a:pt x="9329976" y="545499"/>
                </a:lnTo>
                <a:lnTo>
                  <a:pt x="8638232" y="545499"/>
                </a:lnTo>
                <a:cubicBezTo>
                  <a:pt x="8489116" y="545499"/>
                  <a:pt x="8368234" y="666383"/>
                  <a:pt x="8368234" y="815499"/>
                </a:cubicBezTo>
                <a:cubicBezTo>
                  <a:pt x="8368234" y="927337"/>
                  <a:pt x="8436230" y="1023293"/>
                  <a:pt x="8533137" y="1064281"/>
                </a:cubicBezTo>
                <a:lnTo>
                  <a:pt x="8542736" y="1067261"/>
                </a:lnTo>
                <a:lnTo>
                  <a:pt x="8542736" y="1090614"/>
                </a:lnTo>
                <a:lnTo>
                  <a:pt x="7596088" y="1090614"/>
                </a:lnTo>
                <a:cubicBezTo>
                  <a:pt x="7446970" y="1090614"/>
                  <a:pt x="7326086" y="1211498"/>
                  <a:pt x="7326086" y="1360614"/>
                </a:cubicBezTo>
                <a:cubicBezTo>
                  <a:pt x="7326086" y="1509731"/>
                  <a:pt x="7446970" y="1630614"/>
                  <a:pt x="7596088" y="1630614"/>
                </a:cubicBezTo>
                <a:lnTo>
                  <a:pt x="8074616" y="1630614"/>
                </a:lnTo>
                <a:lnTo>
                  <a:pt x="8074616" y="1640018"/>
                </a:lnTo>
                <a:lnTo>
                  <a:pt x="8062746" y="1641215"/>
                </a:lnTo>
                <a:cubicBezTo>
                  <a:pt x="7939714" y="1666391"/>
                  <a:pt x="7847163" y="1775253"/>
                  <a:pt x="7847163" y="1905728"/>
                </a:cubicBezTo>
                <a:cubicBezTo>
                  <a:pt x="7847163" y="2036206"/>
                  <a:pt x="7939714" y="2145065"/>
                  <a:pt x="8062746" y="2170241"/>
                </a:cubicBezTo>
                <a:lnTo>
                  <a:pt x="8074616" y="2171438"/>
                </a:lnTo>
                <a:lnTo>
                  <a:pt x="8074616" y="2180843"/>
                </a:lnTo>
                <a:lnTo>
                  <a:pt x="7095184" y="2180843"/>
                </a:lnTo>
                <a:cubicBezTo>
                  <a:pt x="6946069" y="2180843"/>
                  <a:pt x="6825183" y="2301726"/>
                  <a:pt x="6825183" y="2450844"/>
                </a:cubicBezTo>
                <a:cubicBezTo>
                  <a:pt x="6825183" y="2562681"/>
                  <a:pt x="6893182" y="2658637"/>
                  <a:pt x="6990089" y="2699625"/>
                </a:cubicBezTo>
                <a:lnTo>
                  <a:pt x="7039401" y="2714933"/>
                </a:lnTo>
                <a:lnTo>
                  <a:pt x="7039401" y="2725958"/>
                </a:lnTo>
                <a:lnTo>
                  <a:pt x="6073207" y="2725958"/>
                </a:lnTo>
                <a:cubicBezTo>
                  <a:pt x="5924094" y="2725958"/>
                  <a:pt x="5803205" y="2846841"/>
                  <a:pt x="5803205" y="2995958"/>
                </a:cubicBezTo>
                <a:cubicBezTo>
                  <a:pt x="5803205" y="3145074"/>
                  <a:pt x="5924094" y="3265958"/>
                  <a:pt x="6073207" y="3265958"/>
                </a:cubicBezTo>
                <a:lnTo>
                  <a:pt x="7039401" y="3265958"/>
                </a:lnTo>
                <a:lnTo>
                  <a:pt x="7039401" y="3287420"/>
                </a:lnTo>
                <a:lnTo>
                  <a:pt x="7023707" y="3292291"/>
                </a:lnTo>
                <a:cubicBezTo>
                  <a:pt x="6926801" y="3333279"/>
                  <a:pt x="6858804" y="3429236"/>
                  <a:pt x="6858804" y="3541073"/>
                </a:cubicBezTo>
                <a:cubicBezTo>
                  <a:pt x="6858804" y="3690189"/>
                  <a:pt x="6979687" y="3811073"/>
                  <a:pt x="7128803" y="3811073"/>
                </a:cubicBezTo>
                <a:lnTo>
                  <a:pt x="7322948" y="3811073"/>
                </a:lnTo>
                <a:lnTo>
                  <a:pt x="7322948" y="3856909"/>
                </a:lnTo>
                <a:lnTo>
                  <a:pt x="7313016" y="3862300"/>
                </a:lnTo>
                <a:cubicBezTo>
                  <a:pt x="7241197" y="3910820"/>
                  <a:pt x="7193976" y="3992990"/>
                  <a:pt x="7193976" y="4086188"/>
                </a:cubicBezTo>
                <a:cubicBezTo>
                  <a:pt x="7193976" y="4179385"/>
                  <a:pt x="7241197" y="4261554"/>
                  <a:pt x="7313016" y="4310075"/>
                </a:cubicBezTo>
                <a:lnTo>
                  <a:pt x="7322948" y="4315466"/>
                </a:lnTo>
                <a:lnTo>
                  <a:pt x="7322948" y="4361301"/>
                </a:lnTo>
                <a:lnTo>
                  <a:pt x="6911642" y="4361301"/>
                </a:lnTo>
                <a:cubicBezTo>
                  <a:pt x="6762524" y="4361301"/>
                  <a:pt x="6641641" y="4482185"/>
                  <a:pt x="6641641" y="4631301"/>
                </a:cubicBezTo>
                <a:cubicBezTo>
                  <a:pt x="6641641" y="4780418"/>
                  <a:pt x="6762524" y="4901301"/>
                  <a:pt x="6911642" y="4901301"/>
                </a:cubicBezTo>
                <a:lnTo>
                  <a:pt x="7497020" y="4901301"/>
                </a:lnTo>
                <a:lnTo>
                  <a:pt x="7475152" y="4903506"/>
                </a:lnTo>
                <a:cubicBezTo>
                  <a:pt x="7339644" y="4931235"/>
                  <a:pt x="7237711" y="5051132"/>
                  <a:pt x="7237711" y="5194837"/>
                </a:cubicBezTo>
                <a:cubicBezTo>
                  <a:pt x="7237711" y="5338543"/>
                  <a:pt x="7339644" y="5458440"/>
                  <a:pt x="7475152" y="5486169"/>
                </a:cubicBezTo>
                <a:lnTo>
                  <a:pt x="7475396" y="5486193"/>
                </a:lnTo>
                <a:lnTo>
                  <a:pt x="7307327" y="5486193"/>
                </a:lnTo>
                <a:cubicBezTo>
                  <a:pt x="7158208" y="5486193"/>
                  <a:pt x="7037325" y="5607077"/>
                  <a:pt x="7037325" y="5756193"/>
                </a:cubicBezTo>
                <a:cubicBezTo>
                  <a:pt x="7037325" y="5905310"/>
                  <a:pt x="7158208" y="6026193"/>
                  <a:pt x="7307327" y="6026193"/>
                </a:cubicBezTo>
                <a:lnTo>
                  <a:pt x="7318375" y="6026193"/>
                </a:lnTo>
                <a:lnTo>
                  <a:pt x="7318375" y="6027848"/>
                </a:lnTo>
                <a:lnTo>
                  <a:pt x="6408381" y="6027848"/>
                </a:lnTo>
                <a:cubicBezTo>
                  <a:pt x="6259266" y="6027848"/>
                  <a:pt x="6138377" y="6148731"/>
                  <a:pt x="6138377" y="6297848"/>
                </a:cubicBezTo>
                <a:cubicBezTo>
                  <a:pt x="6138377" y="6446964"/>
                  <a:pt x="6259266" y="6567848"/>
                  <a:pt x="6408381" y="6567848"/>
                </a:cubicBezTo>
                <a:lnTo>
                  <a:pt x="8870297" y="6567848"/>
                </a:lnTo>
                <a:lnTo>
                  <a:pt x="8871286" y="6569502"/>
                </a:lnTo>
                <a:lnTo>
                  <a:pt x="8638232" y="6569502"/>
                </a:lnTo>
                <a:cubicBezTo>
                  <a:pt x="8489116" y="6569502"/>
                  <a:pt x="8368234" y="6690386"/>
                  <a:pt x="8368234" y="6839502"/>
                </a:cubicBezTo>
                <a:cubicBezTo>
                  <a:pt x="8368234" y="6988619"/>
                  <a:pt x="8489116" y="7109502"/>
                  <a:pt x="8638232" y="7109502"/>
                </a:cubicBezTo>
                <a:lnTo>
                  <a:pt x="9244996" y="7109502"/>
                </a:lnTo>
                <a:lnTo>
                  <a:pt x="9246258" y="7111157"/>
                </a:lnTo>
                <a:lnTo>
                  <a:pt x="9012182" y="7111157"/>
                </a:lnTo>
                <a:cubicBezTo>
                  <a:pt x="8863066" y="7111157"/>
                  <a:pt x="8742182" y="7232040"/>
                  <a:pt x="8742182" y="7381156"/>
                </a:cubicBezTo>
                <a:cubicBezTo>
                  <a:pt x="8742182" y="7530273"/>
                  <a:pt x="8863066" y="7651156"/>
                  <a:pt x="9012182" y="7651156"/>
                </a:cubicBezTo>
                <a:lnTo>
                  <a:pt x="9787950" y="7651156"/>
                </a:lnTo>
                <a:lnTo>
                  <a:pt x="9789989" y="7652811"/>
                </a:lnTo>
                <a:lnTo>
                  <a:pt x="9369905" y="7652811"/>
                </a:lnTo>
                <a:cubicBezTo>
                  <a:pt x="9220788" y="7652811"/>
                  <a:pt x="9099905" y="7773694"/>
                  <a:pt x="9099905" y="7922811"/>
                </a:cubicBezTo>
                <a:cubicBezTo>
                  <a:pt x="9099905" y="8071928"/>
                  <a:pt x="9220788" y="8192811"/>
                  <a:pt x="9369905" y="8192811"/>
                </a:cubicBezTo>
                <a:lnTo>
                  <a:pt x="10001360" y="8192811"/>
                </a:lnTo>
                <a:lnTo>
                  <a:pt x="9929062" y="8207408"/>
                </a:lnTo>
                <a:cubicBezTo>
                  <a:pt x="9832156" y="8248396"/>
                  <a:pt x="9764158" y="8344353"/>
                  <a:pt x="9764158" y="8456190"/>
                </a:cubicBezTo>
                <a:cubicBezTo>
                  <a:pt x="9764158" y="8605306"/>
                  <a:pt x="9885041" y="8726190"/>
                  <a:pt x="10034158" y="8726190"/>
                </a:cubicBezTo>
                <a:lnTo>
                  <a:pt x="10800374" y="8726190"/>
                </a:lnTo>
                <a:lnTo>
                  <a:pt x="10804019" y="8728169"/>
                </a:lnTo>
                <a:cubicBezTo>
                  <a:pt x="10836322" y="8741832"/>
                  <a:pt x="10871836" y="8749387"/>
                  <a:pt x="10909116" y="8749387"/>
                </a:cubicBezTo>
                <a:lnTo>
                  <a:pt x="11573053" y="8749387"/>
                </a:lnTo>
                <a:lnTo>
                  <a:pt x="11526544" y="8777605"/>
                </a:lnTo>
                <a:lnTo>
                  <a:pt x="11502236" y="8804357"/>
                </a:lnTo>
                <a:lnTo>
                  <a:pt x="11499689" y="8805739"/>
                </a:lnTo>
                <a:cubicBezTo>
                  <a:pt x="11427869" y="8854260"/>
                  <a:pt x="11380649" y="8936430"/>
                  <a:pt x="11380649" y="9029627"/>
                </a:cubicBezTo>
                <a:cubicBezTo>
                  <a:pt x="11380649" y="9178743"/>
                  <a:pt x="11501532" y="9299627"/>
                  <a:pt x="11650649" y="9299627"/>
                </a:cubicBezTo>
                <a:lnTo>
                  <a:pt x="12043679" y="9299627"/>
                </a:lnTo>
                <a:lnTo>
                  <a:pt x="11989305" y="9310605"/>
                </a:lnTo>
                <a:cubicBezTo>
                  <a:pt x="11892397" y="9351593"/>
                  <a:pt x="11824401" y="9447549"/>
                  <a:pt x="11824401" y="9559387"/>
                </a:cubicBezTo>
                <a:cubicBezTo>
                  <a:pt x="11824401" y="9689864"/>
                  <a:pt x="11916953" y="9798725"/>
                  <a:pt x="12039987" y="9823901"/>
                </a:cubicBezTo>
                <a:lnTo>
                  <a:pt x="12080875" y="9828023"/>
                </a:lnTo>
                <a:lnTo>
                  <a:pt x="14770840" y="9828023"/>
                </a:lnTo>
                <a:lnTo>
                  <a:pt x="14811729" y="9823901"/>
                </a:lnTo>
                <a:cubicBezTo>
                  <a:pt x="14934764" y="9798725"/>
                  <a:pt x="15027315" y="9689864"/>
                  <a:pt x="15027315" y="9559387"/>
                </a:cubicBezTo>
                <a:cubicBezTo>
                  <a:pt x="15027315" y="9447549"/>
                  <a:pt x="14959318" y="9351593"/>
                  <a:pt x="14862411" y="9310605"/>
                </a:cubicBezTo>
                <a:lnTo>
                  <a:pt x="14808034" y="9299627"/>
                </a:lnTo>
                <a:lnTo>
                  <a:pt x="16421446" y="9299627"/>
                </a:lnTo>
                <a:cubicBezTo>
                  <a:pt x="16570563" y="9299627"/>
                  <a:pt x="16691446" y="9178743"/>
                  <a:pt x="16691446" y="9029627"/>
                </a:cubicBezTo>
                <a:cubicBezTo>
                  <a:pt x="16691446" y="8917790"/>
                  <a:pt x="16623448" y="8821833"/>
                  <a:pt x="16526542" y="8780845"/>
                </a:cubicBezTo>
                <a:lnTo>
                  <a:pt x="16454244" y="8766248"/>
                </a:lnTo>
                <a:lnTo>
                  <a:pt x="17085700" y="8766248"/>
                </a:lnTo>
                <a:cubicBezTo>
                  <a:pt x="17234816" y="8766248"/>
                  <a:pt x="17355700" y="8645365"/>
                  <a:pt x="17355700" y="8496248"/>
                </a:cubicBezTo>
                <a:cubicBezTo>
                  <a:pt x="17355700" y="8347131"/>
                  <a:pt x="17234816" y="8226248"/>
                  <a:pt x="17085700" y="8226248"/>
                </a:cubicBezTo>
                <a:lnTo>
                  <a:pt x="16665615" y="8226248"/>
                </a:lnTo>
                <a:lnTo>
                  <a:pt x="16667654" y="8224593"/>
                </a:lnTo>
                <a:lnTo>
                  <a:pt x="17443422" y="8224593"/>
                </a:lnTo>
                <a:cubicBezTo>
                  <a:pt x="17592538" y="8224593"/>
                  <a:pt x="17713422" y="8103710"/>
                  <a:pt x="17713422" y="7954593"/>
                </a:cubicBezTo>
                <a:cubicBezTo>
                  <a:pt x="17713422" y="7805477"/>
                  <a:pt x="17592538" y="7684594"/>
                  <a:pt x="17443422" y="7684594"/>
                </a:cubicBezTo>
                <a:lnTo>
                  <a:pt x="17209346" y="7684594"/>
                </a:lnTo>
                <a:lnTo>
                  <a:pt x="17210608" y="7682939"/>
                </a:lnTo>
                <a:lnTo>
                  <a:pt x="17817372" y="7682939"/>
                </a:lnTo>
                <a:cubicBezTo>
                  <a:pt x="17966488" y="7682939"/>
                  <a:pt x="18087372" y="7562056"/>
                  <a:pt x="18087372" y="7412939"/>
                </a:cubicBezTo>
                <a:cubicBezTo>
                  <a:pt x="18087372" y="7263823"/>
                  <a:pt x="17966488" y="7142939"/>
                  <a:pt x="17817372" y="7142939"/>
                </a:cubicBezTo>
                <a:lnTo>
                  <a:pt x="17584318" y="7142939"/>
                </a:lnTo>
                <a:lnTo>
                  <a:pt x="17585308" y="7141285"/>
                </a:lnTo>
                <a:lnTo>
                  <a:pt x="18288000" y="7141285"/>
                </a:lnTo>
                <a:lnTo>
                  <a:pt x="18288000" y="7684594"/>
                </a:lnTo>
                <a:lnTo>
                  <a:pt x="18166964" y="7684594"/>
                </a:lnTo>
                <a:cubicBezTo>
                  <a:pt x="18017848" y="7684594"/>
                  <a:pt x="17896964" y="7805477"/>
                  <a:pt x="17896964" y="7954593"/>
                </a:cubicBezTo>
                <a:cubicBezTo>
                  <a:pt x="17896964" y="8103710"/>
                  <a:pt x="18017848" y="8224593"/>
                  <a:pt x="18166964" y="8224593"/>
                </a:cubicBezTo>
                <a:lnTo>
                  <a:pt x="18288000" y="8224593"/>
                </a:lnTo>
                <a:lnTo>
                  <a:pt x="18288000" y="10287000"/>
                </a:lnTo>
                <a:lnTo>
                  <a:pt x="0" y="10287000"/>
                </a:lnTo>
                <a:close/>
              </a:path>
            </a:pathLst>
          </a:custGeom>
          <a:solidFill>
            <a:schemeClr val="accent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 dirty="0"/>
          </a:p>
        </p:txBody>
      </p:sp>
      <p:sp>
        <p:nvSpPr>
          <p:cNvPr id="3" name="제목 3">
            <a:extLst>
              <a:ext uri="{FF2B5EF4-FFF2-40B4-BE49-F238E27FC236}">
                <a16:creationId xmlns:a16="http://schemas.microsoft.com/office/drawing/2014/main" id="{E5360E16-BA0D-4E06-AE0D-8F3AB20C9727}"/>
              </a:ext>
            </a:extLst>
          </p:cNvPr>
          <p:cNvSpPr txBox="1">
            <a:spLocks/>
          </p:cNvSpPr>
          <p:nvPr/>
        </p:nvSpPr>
        <p:spPr>
          <a:xfrm>
            <a:off x="557623" y="5033020"/>
            <a:ext cx="5176427" cy="1440160"/>
          </a:xfrm>
          <a:prstGeom prst="rect">
            <a:avLst/>
          </a:prstGeom>
        </p:spPr>
        <p:txBody>
          <a:bodyPr anchor="ctr"/>
          <a:lstStyle>
            <a:lvl1pPr algn="l" defTabSz="914400" rtl="0" eaLnBrk="1" latinLnBrk="1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b="1" dirty="0">
                <a:solidFill>
                  <a:schemeClr val="bg1"/>
                </a:solidFill>
              </a:rPr>
              <a:t>Simple Portfolio Designed</a:t>
            </a:r>
            <a:endParaRPr lang="ko-KR" altLang="en-US" b="1" dirty="0">
              <a:solidFill>
                <a:schemeClr val="bg1"/>
              </a:solidFill>
            </a:endParaRPr>
          </a:p>
        </p:txBody>
      </p:sp>
      <p:sp>
        <p:nvSpPr>
          <p:cNvPr id="4" name="직사각형 5">
            <a:extLst>
              <a:ext uri="{FF2B5EF4-FFF2-40B4-BE49-F238E27FC236}">
                <a16:creationId xmlns:a16="http://schemas.microsoft.com/office/drawing/2014/main" id="{CFF1FBC1-E26B-4ECB-9A95-483409F19C04}"/>
              </a:ext>
            </a:extLst>
          </p:cNvPr>
          <p:cNvSpPr/>
          <p:nvPr/>
        </p:nvSpPr>
        <p:spPr>
          <a:xfrm>
            <a:off x="557623" y="1495409"/>
            <a:ext cx="321427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Time, Money and Reputation. Easy to change colors, photos and Text. Get a modern PowerPoint  Presentation that is beautifully designed. </a:t>
            </a:r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r>
              <a:rPr lang="en-US" altLang="ko-KR" sz="1200" dirty="0">
                <a:solidFill>
                  <a:schemeClr val="bg1"/>
                </a:solidFill>
              </a:rPr>
              <a:t> I hope and I believe that this Template will your Time, Money and Reputation. Easy to change colors, photos and Text. Get a modern PowerPoint  Presentation that is beautifully designed. </a:t>
            </a:r>
          </a:p>
          <a:p>
            <a:endParaRPr lang="en-US" altLang="ko-KR" sz="1200" dirty="0">
              <a:solidFill>
                <a:schemeClr val="bg1"/>
              </a:solidFill>
            </a:endParaRPr>
          </a:p>
          <a:p>
            <a:r>
              <a:rPr lang="en-US" altLang="ko-KR" sz="1200" dirty="0">
                <a:solidFill>
                  <a:schemeClr val="bg1"/>
                </a:solidFill>
              </a:rPr>
              <a:t>I hope and I believe that this Template will your Time, Money and Reputation. Easy to change colors, photos and Text.</a:t>
            </a:r>
            <a:endParaRPr lang="ko-KR" altLang="en-US" sz="1200" dirty="0">
              <a:solidFill>
                <a:schemeClr val="bg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5C8AF1-C7AB-4728-A631-D598EF30D004}"/>
              </a:ext>
            </a:extLst>
          </p:cNvPr>
          <p:cNvSpPr txBox="1"/>
          <p:nvPr/>
        </p:nvSpPr>
        <p:spPr>
          <a:xfrm>
            <a:off x="557623" y="789343"/>
            <a:ext cx="347912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600" b="1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D6C7CA0-78C5-4A60-9C7D-AE1CEA6ABE53}"/>
              </a:ext>
            </a:extLst>
          </p:cNvPr>
          <p:cNvGrpSpPr/>
          <p:nvPr/>
        </p:nvGrpSpPr>
        <p:grpSpPr>
          <a:xfrm>
            <a:off x="3720882" y="1695038"/>
            <a:ext cx="3765905" cy="923331"/>
            <a:chOff x="6210997" y="1433695"/>
            <a:chExt cx="3887322" cy="65687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124B65A0-D19E-4080-B897-DA7816676C33}"/>
                </a:ext>
              </a:extLst>
            </p:cNvPr>
            <p:cNvSpPr txBox="1"/>
            <p:nvPr/>
          </p:nvSpPr>
          <p:spPr>
            <a:xfrm>
              <a:off x="6210999" y="1433695"/>
              <a:ext cx="388732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Text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5DF6E2E-A86B-4A1B-A2B1-64AD76F5D29A}"/>
                </a:ext>
              </a:extLst>
            </p:cNvPr>
            <p:cNvSpPr txBox="1"/>
            <p:nvPr/>
          </p:nvSpPr>
          <p:spPr>
            <a:xfrm>
              <a:off x="6210997" y="1630759"/>
              <a:ext cx="388732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2156D80A-BEBC-4CEB-A6AF-8D070740B841}"/>
              </a:ext>
            </a:extLst>
          </p:cNvPr>
          <p:cNvGrpSpPr/>
          <p:nvPr/>
        </p:nvGrpSpPr>
        <p:grpSpPr>
          <a:xfrm>
            <a:off x="8808632" y="2916588"/>
            <a:ext cx="2725483" cy="1292662"/>
            <a:chOff x="6210996" y="1433695"/>
            <a:chExt cx="1712589" cy="91963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5B473FB-F528-4115-98F9-4C0A01997551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</a:t>
              </a:r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22939DC-36AC-485B-A59F-FCAAAF9FAB1D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AFFD18A4-F252-4832-BE2C-D3A606AD4401}"/>
              </a:ext>
            </a:extLst>
          </p:cNvPr>
          <p:cNvGrpSpPr/>
          <p:nvPr/>
        </p:nvGrpSpPr>
        <p:grpSpPr>
          <a:xfrm>
            <a:off x="657892" y="4206896"/>
            <a:ext cx="2718009" cy="1292662"/>
            <a:chOff x="6210996" y="1433695"/>
            <a:chExt cx="1712589" cy="919631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E8BA8370-54E8-40D9-BB03-495D5A15F98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70F90766-57F3-4E67-89B8-2B828F7DCE1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72256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B0D116E-5E24-4B6D-BE6B-79C4646433BD}"/>
              </a:ext>
            </a:extLst>
          </p:cNvPr>
          <p:cNvGrpSpPr/>
          <p:nvPr/>
        </p:nvGrpSpPr>
        <p:grpSpPr>
          <a:xfrm>
            <a:off x="4694774" y="5256731"/>
            <a:ext cx="3767574" cy="923331"/>
            <a:chOff x="4140240" y="1433695"/>
            <a:chExt cx="3889044" cy="65687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6FF5225E-CFEC-4C02-BE6B-E8C3507438B1}"/>
                </a:ext>
              </a:extLst>
            </p:cNvPr>
            <p:cNvSpPr txBox="1"/>
            <p:nvPr/>
          </p:nvSpPr>
          <p:spPr>
            <a:xfrm>
              <a:off x="4140244" y="1433695"/>
              <a:ext cx="3889040" cy="2189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</a:t>
              </a:r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2F69953-F4BF-4C50-BBA9-584EF4F91160}"/>
                </a:ext>
              </a:extLst>
            </p:cNvPr>
            <p:cNvSpPr txBox="1"/>
            <p:nvPr/>
          </p:nvSpPr>
          <p:spPr>
            <a:xfrm>
              <a:off x="4140240" y="1630759"/>
              <a:ext cx="3889040" cy="45981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5" name="그룹 40">
            <a:extLst>
              <a:ext uri="{FF2B5EF4-FFF2-40B4-BE49-F238E27FC236}">
                <a16:creationId xmlns:a16="http://schemas.microsoft.com/office/drawing/2014/main" id="{337DE8C3-4988-44A2-82F1-064515ED0DDC}"/>
              </a:ext>
            </a:extLst>
          </p:cNvPr>
          <p:cNvGrpSpPr/>
          <p:nvPr/>
        </p:nvGrpSpPr>
        <p:grpSpPr>
          <a:xfrm>
            <a:off x="5003250" y="2597778"/>
            <a:ext cx="3210459" cy="1873214"/>
            <a:chOff x="3479248" y="2668635"/>
            <a:chExt cx="3210459" cy="1873214"/>
          </a:xfrm>
          <a:solidFill>
            <a:schemeClr val="accent4"/>
          </a:solidFill>
        </p:grpSpPr>
        <p:sp>
          <p:nvSpPr>
            <p:cNvPr id="16" name="Rectangle 29">
              <a:extLst>
                <a:ext uri="{FF2B5EF4-FFF2-40B4-BE49-F238E27FC236}">
                  <a16:creationId xmlns:a16="http://schemas.microsoft.com/office/drawing/2014/main" id="{3251AE77-EEDE-49BD-9DE6-CBD8BC034EA8}"/>
                </a:ext>
              </a:extLst>
            </p:cNvPr>
            <p:cNvSpPr/>
            <p:nvPr/>
          </p:nvSpPr>
          <p:spPr>
            <a:xfrm>
              <a:off x="3479248" y="2752585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Isosceles Triangle 16">
              <a:extLst>
                <a:ext uri="{FF2B5EF4-FFF2-40B4-BE49-F238E27FC236}">
                  <a16:creationId xmlns:a16="http://schemas.microsoft.com/office/drawing/2014/main" id="{BF3B0E39-4328-407D-983E-2F63B6505B62}"/>
                </a:ext>
              </a:extLst>
            </p:cNvPr>
            <p:cNvSpPr/>
            <p:nvPr/>
          </p:nvSpPr>
          <p:spPr>
            <a:xfrm rot="5400000">
              <a:off x="6099962" y="261458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그룹 39">
            <a:extLst>
              <a:ext uri="{FF2B5EF4-FFF2-40B4-BE49-F238E27FC236}">
                <a16:creationId xmlns:a16="http://schemas.microsoft.com/office/drawing/2014/main" id="{6A3FE732-DCE2-4CD9-A1D6-34314CCFE95A}"/>
              </a:ext>
            </a:extLst>
          </p:cNvPr>
          <p:cNvGrpSpPr/>
          <p:nvPr/>
        </p:nvGrpSpPr>
        <p:grpSpPr>
          <a:xfrm>
            <a:off x="5313267" y="2983865"/>
            <a:ext cx="2511927" cy="1441169"/>
            <a:chOff x="3789265" y="3054721"/>
            <a:chExt cx="2511927" cy="1441169"/>
          </a:xfrm>
          <a:solidFill>
            <a:schemeClr val="accent2"/>
          </a:solid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CE7C3E6A-B004-4A0C-8C2F-8233A5244F3A}"/>
                </a:ext>
              </a:extLst>
            </p:cNvPr>
            <p:cNvSpPr/>
            <p:nvPr/>
          </p:nvSpPr>
          <p:spPr>
            <a:xfrm rot="5400000">
              <a:off x="5711447" y="3000667"/>
              <a:ext cx="535692" cy="643799"/>
            </a:xfrm>
            <a:prstGeom prst="triangl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28">
              <a:extLst>
                <a:ext uri="{FF2B5EF4-FFF2-40B4-BE49-F238E27FC236}">
                  <a16:creationId xmlns:a16="http://schemas.microsoft.com/office/drawing/2014/main" id="{AD77E654-E061-4B6B-8BE5-FF4BA26B3946}"/>
                </a:ext>
              </a:extLst>
            </p:cNvPr>
            <p:cNvSpPr/>
            <p:nvPr/>
          </p:nvSpPr>
          <p:spPr>
            <a:xfrm>
              <a:off x="3789265" y="3129529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4A5AEF3A-3FFE-4466-A06E-4D6B601F4487}"/>
              </a:ext>
            </a:extLst>
          </p:cNvPr>
          <p:cNvSpPr txBox="1"/>
          <p:nvPr/>
        </p:nvSpPr>
        <p:spPr>
          <a:xfrm>
            <a:off x="7130904" y="2658554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98C4B48F-B1D2-4B57-9F8B-7C194F45552E}"/>
              </a:ext>
            </a:extLst>
          </p:cNvPr>
          <p:cNvSpPr txBox="1"/>
          <p:nvPr/>
        </p:nvSpPr>
        <p:spPr>
          <a:xfrm>
            <a:off x="6672066" y="3051653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3" name="Oval 10">
            <a:extLst>
              <a:ext uri="{FF2B5EF4-FFF2-40B4-BE49-F238E27FC236}">
                <a16:creationId xmlns:a16="http://schemas.microsoft.com/office/drawing/2014/main" id="{F8D2A5B7-1C19-4187-8C4A-AA424463B5B3}"/>
              </a:ext>
            </a:extLst>
          </p:cNvPr>
          <p:cNvSpPr/>
          <p:nvPr/>
        </p:nvSpPr>
        <p:spPr>
          <a:xfrm>
            <a:off x="5878520" y="3657832"/>
            <a:ext cx="467134" cy="553571"/>
          </a:xfrm>
          <a:custGeom>
            <a:avLst/>
            <a:gdLst/>
            <a:ahLst/>
            <a:cxnLst/>
            <a:rect l="l" t="t" r="r" b="b"/>
            <a:pathLst>
              <a:path w="3310915" h="3923570">
                <a:moveTo>
                  <a:pt x="2634572" y="2782060"/>
                </a:moveTo>
                <a:cubicBezTo>
                  <a:pt x="2877724" y="2784696"/>
                  <a:pt x="3073074" y="2923910"/>
                  <a:pt x="3310915" y="3050983"/>
                </a:cubicBezTo>
                <a:lnTo>
                  <a:pt x="3113550" y="3840011"/>
                </a:lnTo>
                <a:lnTo>
                  <a:pt x="2637706" y="3668957"/>
                </a:lnTo>
                <a:cubicBezTo>
                  <a:pt x="2327360" y="3767940"/>
                  <a:pt x="1829375" y="3988492"/>
                  <a:pt x="1579811" y="3905123"/>
                </a:cubicBezTo>
                <a:cubicBezTo>
                  <a:pt x="1320906" y="3775288"/>
                  <a:pt x="642145" y="3366355"/>
                  <a:pt x="472751" y="3203771"/>
                </a:cubicBezTo>
                <a:cubicBezTo>
                  <a:pt x="303357" y="3041187"/>
                  <a:pt x="403652" y="2893777"/>
                  <a:pt x="563448" y="2929619"/>
                </a:cubicBezTo>
                <a:cubicBezTo>
                  <a:pt x="702634" y="2937547"/>
                  <a:pt x="1160012" y="3199482"/>
                  <a:pt x="1284082" y="3253983"/>
                </a:cubicBezTo>
                <a:cubicBezTo>
                  <a:pt x="1127104" y="3587742"/>
                  <a:pt x="1741057" y="3563487"/>
                  <a:pt x="1955231" y="3541261"/>
                </a:cubicBezTo>
                <a:cubicBezTo>
                  <a:pt x="2131253" y="3488686"/>
                  <a:pt x="2214010" y="3505589"/>
                  <a:pt x="2306401" y="3383364"/>
                </a:cubicBezTo>
                <a:cubicBezTo>
                  <a:pt x="2155860" y="3427865"/>
                  <a:pt x="2163213" y="3429679"/>
                  <a:pt x="1912247" y="3471537"/>
                </a:cubicBezTo>
                <a:cubicBezTo>
                  <a:pt x="1482134" y="3531123"/>
                  <a:pt x="1135709" y="3364234"/>
                  <a:pt x="1413085" y="3236383"/>
                </a:cubicBezTo>
                <a:cubicBezTo>
                  <a:pt x="1557848" y="3164554"/>
                  <a:pt x="1721108" y="3222221"/>
                  <a:pt x="1929297" y="3121321"/>
                </a:cubicBezTo>
                <a:cubicBezTo>
                  <a:pt x="2128589" y="3010789"/>
                  <a:pt x="2187815" y="2818332"/>
                  <a:pt x="2527174" y="2789726"/>
                </a:cubicBezTo>
                <a:cubicBezTo>
                  <a:pt x="2564125" y="2784095"/>
                  <a:pt x="2599836" y="2781684"/>
                  <a:pt x="2634572" y="2782060"/>
                </a:cubicBezTo>
                <a:close/>
                <a:moveTo>
                  <a:pt x="2169165" y="2259549"/>
                </a:moveTo>
                <a:cubicBezTo>
                  <a:pt x="2305163" y="2320579"/>
                  <a:pt x="2430502" y="2400997"/>
                  <a:pt x="2542352" y="2496872"/>
                </a:cubicBezTo>
                <a:cubicBezTo>
                  <a:pt x="2303978" y="2744099"/>
                  <a:pt x="1979593" y="2907447"/>
                  <a:pt x="1617206" y="2939204"/>
                </a:cubicBezTo>
                <a:lnTo>
                  <a:pt x="1588575" y="2925411"/>
                </a:lnTo>
                <a:cubicBezTo>
                  <a:pt x="1835671" y="2758142"/>
                  <a:pt x="2037335" y="2529257"/>
                  <a:pt x="2169165" y="2259549"/>
                </a:cubicBezTo>
                <a:close/>
                <a:moveTo>
                  <a:pt x="797309" y="2254509"/>
                </a:moveTo>
                <a:cubicBezTo>
                  <a:pt x="928512" y="2525684"/>
                  <a:pt x="1129977" y="2756161"/>
                  <a:pt x="1376879" y="2925229"/>
                </a:cubicBezTo>
                <a:cubicBezTo>
                  <a:pt x="1367940" y="2931748"/>
                  <a:pt x="1358086" y="2936536"/>
                  <a:pt x="1348086" y="2941055"/>
                </a:cubicBezTo>
                <a:cubicBezTo>
                  <a:pt x="981929" y="2910776"/>
                  <a:pt x="654006" y="2746454"/>
                  <a:pt x="413461" y="2497054"/>
                </a:cubicBezTo>
                <a:cubicBezTo>
                  <a:pt x="528278" y="2398621"/>
                  <a:pt x="657289" y="2316447"/>
                  <a:pt x="797309" y="2254509"/>
                </a:cubicBezTo>
                <a:close/>
                <a:moveTo>
                  <a:pt x="1426305" y="2108791"/>
                </a:moveTo>
                <a:lnTo>
                  <a:pt x="1426305" y="2824067"/>
                </a:lnTo>
                <a:cubicBezTo>
                  <a:pt x="1203050" y="2668305"/>
                  <a:pt x="1020431" y="2458508"/>
                  <a:pt x="899682" y="2212532"/>
                </a:cubicBezTo>
                <a:cubicBezTo>
                  <a:pt x="1063835" y="2148883"/>
                  <a:pt x="1241204" y="2112683"/>
                  <a:pt x="1426305" y="2108791"/>
                </a:cubicBezTo>
                <a:close/>
                <a:moveTo>
                  <a:pt x="1527809" y="2108695"/>
                </a:moveTo>
                <a:cubicBezTo>
                  <a:pt x="1717707" y="2112557"/>
                  <a:pt x="1899494" y="2150291"/>
                  <a:pt x="2067336" y="2216559"/>
                </a:cubicBezTo>
                <a:cubicBezTo>
                  <a:pt x="1943936" y="2466549"/>
                  <a:pt x="1756622" y="2679032"/>
                  <a:pt x="1527809" y="2835300"/>
                </a:cubicBezTo>
                <a:close/>
                <a:moveTo>
                  <a:pt x="2354776" y="1530125"/>
                </a:moveTo>
                <a:lnTo>
                  <a:pt x="2955077" y="1530125"/>
                </a:lnTo>
                <a:cubicBezTo>
                  <a:pt x="2942393" y="1866074"/>
                  <a:pt x="2817414" y="2173186"/>
                  <a:pt x="2615767" y="2414127"/>
                </a:cubicBezTo>
                <a:cubicBezTo>
                  <a:pt x="2496453" y="2311434"/>
                  <a:pt x="2362630" y="2225327"/>
                  <a:pt x="2217376" y="2159975"/>
                </a:cubicBezTo>
                <a:cubicBezTo>
                  <a:pt x="2300477" y="1965771"/>
                  <a:pt x="2348521" y="1753185"/>
                  <a:pt x="2354776" y="1530125"/>
                </a:cubicBezTo>
                <a:close/>
                <a:moveTo>
                  <a:pt x="1527809" y="1530125"/>
                </a:moveTo>
                <a:lnTo>
                  <a:pt x="2244039" y="1530125"/>
                </a:lnTo>
                <a:cubicBezTo>
                  <a:pt x="2237819" y="1737690"/>
                  <a:pt x="2192963" y="1935525"/>
                  <a:pt x="2115825" y="2116496"/>
                </a:cubicBezTo>
                <a:cubicBezTo>
                  <a:pt x="1933189" y="2043464"/>
                  <a:pt x="1735000" y="2001899"/>
                  <a:pt x="1527809" y="1997958"/>
                </a:cubicBezTo>
                <a:close/>
                <a:moveTo>
                  <a:pt x="725097" y="1530125"/>
                </a:moveTo>
                <a:lnTo>
                  <a:pt x="1426305" y="1530125"/>
                </a:lnTo>
                <a:lnTo>
                  <a:pt x="1426305" y="1998054"/>
                </a:lnTo>
                <a:cubicBezTo>
                  <a:pt x="1224105" y="2002029"/>
                  <a:pt x="1030504" y="2041966"/>
                  <a:pt x="851699" y="2112283"/>
                </a:cubicBezTo>
                <a:cubicBezTo>
                  <a:pt x="775482" y="1932518"/>
                  <a:pt x="731260" y="1736112"/>
                  <a:pt x="725097" y="1530125"/>
                </a:cubicBezTo>
                <a:close/>
                <a:moveTo>
                  <a:pt x="934" y="1530125"/>
                </a:moveTo>
                <a:lnTo>
                  <a:pt x="614360" y="1530125"/>
                </a:lnTo>
                <a:cubicBezTo>
                  <a:pt x="620543" y="1751166"/>
                  <a:pt x="667772" y="1961919"/>
                  <a:pt x="749235" y="2154869"/>
                </a:cubicBezTo>
                <a:cubicBezTo>
                  <a:pt x="599936" y="2221117"/>
                  <a:pt x="462426" y="2308980"/>
                  <a:pt x="340129" y="2414234"/>
                </a:cubicBezTo>
                <a:cubicBezTo>
                  <a:pt x="138582" y="2173144"/>
                  <a:pt x="13619" y="1866051"/>
                  <a:pt x="934" y="1530125"/>
                </a:cubicBezTo>
                <a:close/>
                <a:moveTo>
                  <a:pt x="883886" y="768586"/>
                </a:moveTo>
                <a:cubicBezTo>
                  <a:pt x="1053566" y="831753"/>
                  <a:pt x="1236128" y="867407"/>
                  <a:pt x="1426305" y="871035"/>
                </a:cubicBezTo>
                <a:lnTo>
                  <a:pt x="1426305" y="1428622"/>
                </a:lnTo>
                <a:lnTo>
                  <a:pt x="724559" y="1428622"/>
                </a:lnTo>
                <a:cubicBezTo>
                  <a:pt x="730221" y="1192426"/>
                  <a:pt x="785872" y="968634"/>
                  <a:pt x="883886" y="768586"/>
                </a:cubicBezTo>
                <a:close/>
                <a:moveTo>
                  <a:pt x="2083288" y="764501"/>
                </a:moveTo>
                <a:cubicBezTo>
                  <a:pt x="2182501" y="965616"/>
                  <a:pt x="2238869" y="1190833"/>
                  <a:pt x="2244577" y="1428622"/>
                </a:cubicBezTo>
                <a:lnTo>
                  <a:pt x="1527809" y="1428622"/>
                </a:lnTo>
                <a:lnTo>
                  <a:pt x="1527809" y="871130"/>
                </a:lnTo>
                <a:cubicBezTo>
                  <a:pt x="1722835" y="867528"/>
                  <a:pt x="1909881" y="830382"/>
                  <a:pt x="2083288" y="764501"/>
                </a:cubicBezTo>
                <a:close/>
                <a:moveTo>
                  <a:pt x="375750" y="484510"/>
                </a:moveTo>
                <a:cubicBezTo>
                  <a:pt x="497688" y="583858"/>
                  <a:pt x="633678" y="666438"/>
                  <a:pt x="780212" y="729142"/>
                </a:cubicBezTo>
                <a:cubicBezTo>
                  <a:pt x="677519" y="941475"/>
                  <a:pt x="619429" y="1178562"/>
                  <a:pt x="613822" y="1428622"/>
                </a:cubicBezTo>
                <a:lnTo>
                  <a:pt x="0" y="1428622"/>
                </a:lnTo>
                <a:cubicBezTo>
                  <a:pt x="9263" y="1065848"/>
                  <a:pt x="149371" y="735691"/>
                  <a:pt x="375750" y="484510"/>
                </a:cubicBezTo>
                <a:close/>
                <a:moveTo>
                  <a:pt x="2580304" y="484479"/>
                </a:moveTo>
                <a:cubicBezTo>
                  <a:pt x="2806628" y="735651"/>
                  <a:pt x="2946750" y="1065827"/>
                  <a:pt x="2956013" y="1428622"/>
                </a:cubicBezTo>
                <a:lnTo>
                  <a:pt x="2355314" y="1428622"/>
                </a:lnTo>
                <a:cubicBezTo>
                  <a:pt x="2349636" y="1176504"/>
                  <a:pt x="2290630" y="937573"/>
                  <a:pt x="2186241" y="724113"/>
                </a:cubicBezTo>
                <a:cubicBezTo>
                  <a:pt x="2328935" y="662418"/>
                  <a:pt x="2461323" y="581449"/>
                  <a:pt x="2580304" y="484479"/>
                </a:cubicBezTo>
                <a:close/>
                <a:moveTo>
                  <a:pt x="1426305" y="124032"/>
                </a:moveTo>
                <a:lnTo>
                  <a:pt x="1426305" y="760298"/>
                </a:lnTo>
                <a:cubicBezTo>
                  <a:pt x="1253727" y="756791"/>
                  <a:pt x="1087879" y="724966"/>
                  <a:pt x="933247" y="668842"/>
                </a:cubicBezTo>
                <a:cubicBezTo>
                  <a:pt x="1054039" y="451822"/>
                  <a:pt x="1223389" y="265609"/>
                  <a:pt x="1426305" y="124032"/>
                </a:cubicBezTo>
                <a:close/>
                <a:moveTo>
                  <a:pt x="1527809" y="112799"/>
                </a:moveTo>
                <a:cubicBezTo>
                  <a:pt x="1736145" y="255085"/>
                  <a:pt x="1910079" y="443973"/>
                  <a:pt x="2033951" y="664748"/>
                </a:cubicBezTo>
                <a:cubicBezTo>
                  <a:pt x="1875578" y="723616"/>
                  <a:pt x="1705238" y="756901"/>
                  <a:pt x="1527809" y="760394"/>
                </a:cubicBezTo>
                <a:close/>
                <a:moveTo>
                  <a:pt x="1632157" y="1693"/>
                </a:moveTo>
                <a:cubicBezTo>
                  <a:pt x="1969090" y="34839"/>
                  <a:pt x="2272411" y="181752"/>
                  <a:pt x="2502559" y="404493"/>
                </a:cubicBezTo>
                <a:cubicBezTo>
                  <a:pt x="2392455" y="493535"/>
                  <a:pt x="2270018" y="567692"/>
                  <a:pt x="2138287" y="624414"/>
                </a:cubicBezTo>
                <a:cubicBezTo>
                  <a:pt x="2004803" y="382989"/>
                  <a:pt x="1815448" y="176841"/>
                  <a:pt x="1587368" y="23269"/>
                </a:cubicBezTo>
                <a:close/>
                <a:moveTo>
                  <a:pt x="1333466" y="0"/>
                </a:moveTo>
                <a:lnTo>
                  <a:pt x="1376468" y="23177"/>
                </a:lnTo>
                <a:cubicBezTo>
                  <a:pt x="1149236" y="178863"/>
                  <a:pt x="960516" y="386575"/>
                  <a:pt x="827965" y="629347"/>
                </a:cubicBezTo>
                <a:cubicBezTo>
                  <a:pt x="692459" y="571593"/>
                  <a:pt x="566467" y="495851"/>
                  <a:pt x="453430" y="404475"/>
                </a:cubicBezTo>
                <a:cubicBezTo>
                  <a:pt x="685742" y="179438"/>
                  <a:pt x="992667" y="31629"/>
                  <a:pt x="1333466" y="0"/>
                </a:cubicBezTo>
                <a:close/>
              </a:path>
            </a:pathLst>
          </a:cu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24" name="그룹 38">
            <a:extLst>
              <a:ext uri="{FF2B5EF4-FFF2-40B4-BE49-F238E27FC236}">
                <a16:creationId xmlns:a16="http://schemas.microsoft.com/office/drawing/2014/main" id="{7A49B1D6-A01C-4D9A-9184-73D5C93B2541}"/>
              </a:ext>
            </a:extLst>
          </p:cNvPr>
          <p:cNvGrpSpPr/>
          <p:nvPr/>
        </p:nvGrpSpPr>
        <p:grpSpPr>
          <a:xfrm>
            <a:off x="3983774" y="3433042"/>
            <a:ext cx="3197984" cy="1845978"/>
            <a:chOff x="2459774" y="3503899"/>
            <a:chExt cx="3197984" cy="1845978"/>
          </a:xfrm>
          <a:solidFill>
            <a:schemeClr val="accent1"/>
          </a:solidFill>
        </p:grpSpPr>
        <p:sp>
          <p:nvSpPr>
            <p:cNvPr id="25" name="Rectangle 29">
              <a:extLst>
                <a:ext uri="{FF2B5EF4-FFF2-40B4-BE49-F238E27FC236}">
                  <a16:creationId xmlns:a16="http://schemas.microsoft.com/office/drawing/2014/main" id="{635F71CB-77D8-4946-A2AE-381F97E1C4A0}"/>
                </a:ext>
              </a:extLst>
            </p:cNvPr>
            <p:cNvSpPr/>
            <p:nvPr/>
          </p:nvSpPr>
          <p:spPr>
            <a:xfrm rot="10800000">
              <a:off x="3091098" y="3503899"/>
              <a:ext cx="2566660" cy="1789264"/>
            </a:xfrm>
            <a:custGeom>
              <a:avLst/>
              <a:gdLst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175617 w 2534905"/>
                <a:gd name="connsiteY0" fmla="*/ 0 h 1809852"/>
                <a:gd name="connsiteX1" fmla="*/ 2534905 w 2534905"/>
                <a:gd name="connsiteY1" fmla="*/ 0 h 1809852"/>
                <a:gd name="connsiteX2" fmla="*/ 2534905 w 2534905"/>
                <a:gd name="connsiteY2" fmla="*/ 386082 h 1809852"/>
                <a:gd name="connsiteX3" fmla="*/ 1184707 w 2534905"/>
                <a:gd name="connsiteY3" fmla="*/ 386082 h 1809852"/>
                <a:gd name="connsiteX4" fmla="*/ 281517 w 2534905"/>
                <a:gd name="connsiteY4" fmla="*/ 997020 h 1809852"/>
                <a:gd name="connsiteX5" fmla="*/ 1183118 w 2534905"/>
                <a:gd name="connsiteY5" fmla="*/ 1721379 h 1809852"/>
                <a:gd name="connsiteX6" fmla="*/ 12 w 2534905"/>
                <a:gd name="connsiteY6" fmla="*/ 921450 h 1809852"/>
                <a:gd name="connsiteX7" fmla="*/ 1175617 w 2534905"/>
                <a:gd name="connsiteY7" fmla="*/ 473 h 1809852"/>
                <a:gd name="connsiteX8" fmla="*/ 1175617 w 2534905"/>
                <a:gd name="connsiteY8" fmla="*/ 0 h 1809852"/>
                <a:gd name="connsiteX0" fmla="*/ 1207346 w 2566634"/>
                <a:gd name="connsiteY0" fmla="*/ 0 h 1812297"/>
                <a:gd name="connsiteX1" fmla="*/ 2566634 w 2566634"/>
                <a:gd name="connsiteY1" fmla="*/ 0 h 1812297"/>
                <a:gd name="connsiteX2" fmla="*/ 2566634 w 2566634"/>
                <a:gd name="connsiteY2" fmla="*/ 386082 h 1812297"/>
                <a:gd name="connsiteX3" fmla="*/ 1216436 w 2566634"/>
                <a:gd name="connsiteY3" fmla="*/ 386082 h 1812297"/>
                <a:gd name="connsiteX4" fmla="*/ 313246 w 2566634"/>
                <a:gd name="connsiteY4" fmla="*/ 997020 h 1812297"/>
                <a:gd name="connsiteX5" fmla="*/ 1214847 w 2566634"/>
                <a:gd name="connsiteY5" fmla="*/ 1721379 h 1812297"/>
                <a:gd name="connsiteX6" fmla="*/ 11 w 2566634"/>
                <a:gd name="connsiteY6" fmla="*/ 935873 h 1812297"/>
                <a:gd name="connsiteX7" fmla="*/ 1207346 w 2566634"/>
                <a:gd name="connsiteY7" fmla="*/ 473 h 1812297"/>
                <a:gd name="connsiteX8" fmla="*/ 1207346 w 2566634"/>
                <a:gd name="connsiteY8" fmla="*/ 0 h 1812297"/>
                <a:gd name="connsiteX0" fmla="*/ 1207796 w 2567084"/>
                <a:gd name="connsiteY0" fmla="*/ 0 h 1812297"/>
                <a:gd name="connsiteX1" fmla="*/ 2567084 w 2567084"/>
                <a:gd name="connsiteY1" fmla="*/ 0 h 1812297"/>
                <a:gd name="connsiteX2" fmla="*/ 2567084 w 2567084"/>
                <a:gd name="connsiteY2" fmla="*/ 386082 h 1812297"/>
                <a:gd name="connsiteX3" fmla="*/ 1216886 w 2567084"/>
                <a:gd name="connsiteY3" fmla="*/ 386082 h 1812297"/>
                <a:gd name="connsiteX4" fmla="*/ 313696 w 2567084"/>
                <a:gd name="connsiteY4" fmla="*/ 997020 h 1812297"/>
                <a:gd name="connsiteX5" fmla="*/ 1215297 w 2567084"/>
                <a:gd name="connsiteY5" fmla="*/ 1721379 h 1812297"/>
                <a:gd name="connsiteX6" fmla="*/ 461 w 2567084"/>
                <a:gd name="connsiteY6" fmla="*/ 935873 h 1812297"/>
                <a:gd name="connsiteX7" fmla="*/ 1207796 w 2567084"/>
                <a:gd name="connsiteY7" fmla="*/ 473 h 1812297"/>
                <a:gd name="connsiteX8" fmla="*/ 1207796 w 2567084"/>
                <a:gd name="connsiteY8" fmla="*/ 0 h 1812297"/>
                <a:gd name="connsiteX0" fmla="*/ 1207796 w 2567084"/>
                <a:gd name="connsiteY0" fmla="*/ 0 h 1791348"/>
                <a:gd name="connsiteX1" fmla="*/ 2567084 w 2567084"/>
                <a:gd name="connsiteY1" fmla="*/ 0 h 1791348"/>
                <a:gd name="connsiteX2" fmla="*/ 2567084 w 2567084"/>
                <a:gd name="connsiteY2" fmla="*/ 386082 h 1791348"/>
                <a:gd name="connsiteX3" fmla="*/ 1216886 w 2567084"/>
                <a:gd name="connsiteY3" fmla="*/ 386082 h 1791348"/>
                <a:gd name="connsiteX4" fmla="*/ 313696 w 2567084"/>
                <a:gd name="connsiteY4" fmla="*/ 997020 h 1791348"/>
                <a:gd name="connsiteX5" fmla="*/ 1215297 w 2567084"/>
                <a:gd name="connsiteY5" fmla="*/ 1721379 h 1791348"/>
                <a:gd name="connsiteX6" fmla="*/ 461 w 2567084"/>
                <a:gd name="connsiteY6" fmla="*/ 935873 h 1791348"/>
                <a:gd name="connsiteX7" fmla="*/ 1207796 w 2567084"/>
                <a:gd name="connsiteY7" fmla="*/ 473 h 1791348"/>
                <a:gd name="connsiteX8" fmla="*/ 1207796 w 2567084"/>
                <a:gd name="connsiteY8" fmla="*/ 0 h 1791348"/>
                <a:gd name="connsiteX0" fmla="*/ 1207796 w 2567084"/>
                <a:gd name="connsiteY0" fmla="*/ 0 h 1801236"/>
                <a:gd name="connsiteX1" fmla="*/ 2567084 w 2567084"/>
                <a:gd name="connsiteY1" fmla="*/ 0 h 1801236"/>
                <a:gd name="connsiteX2" fmla="*/ 2567084 w 2567084"/>
                <a:gd name="connsiteY2" fmla="*/ 386082 h 1801236"/>
                <a:gd name="connsiteX3" fmla="*/ 1216886 w 2567084"/>
                <a:gd name="connsiteY3" fmla="*/ 386082 h 1801236"/>
                <a:gd name="connsiteX4" fmla="*/ 313696 w 2567084"/>
                <a:gd name="connsiteY4" fmla="*/ 997020 h 1801236"/>
                <a:gd name="connsiteX5" fmla="*/ 1215297 w 2567084"/>
                <a:gd name="connsiteY5" fmla="*/ 1721379 h 1801236"/>
                <a:gd name="connsiteX6" fmla="*/ 461 w 2567084"/>
                <a:gd name="connsiteY6" fmla="*/ 935873 h 1801236"/>
                <a:gd name="connsiteX7" fmla="*/ 1207796 w 2567084"/>
                <a:gd name="connsiteY7" fmla="*/ 473 h 1801236"/>
                <a:gd name="connsiteX8" fmla="*/ 1207796 w 2567084"/>
                <a:gd name="connsiteY8" fmla="*/ 0 h 1801236"/>
                <a:gd name="connsiteX0" fmla="*/ 1207796 w 2567084"/>
                <a:gd name="connsiteY0" fmla="*/ 0 h 1811853"/>
                <a:gd name="connsiteX1" fmla="*/ 2567084 w 2567084"/>
                <a:gd name="connsiteY1" fmla="*/ 0 h 1811853"/>
                <a:gd name="connsiteX2" fmla="*/ 2567084 w 2567084"/>
                <a:gd name="connsiteY2" fmla="*/ 386082 h 1811853"/>
                <a:gd name="connsiteX3" fmla="*/ 1216886 w 2567084"/>
                <a:gd name="connsiteY3" fmla="*/ 386082 h 1811853"/>
                <a:gd name="connsiteX4" fmla="*/ 313696 w 2567084"/>
                <a:gd name="connsiteY4" fmla="*/ 997020 h 1811853"/>
                <a:gd name="connsiteX5" fmla="*/ 1215297 w 2567084"/>
                <a:gd name="connsiteY5" fmla="*/ 1721379 h 1811853"/>
                <a:gd name="connsiteX6" fmla="*/ 461 w 2567084"/>
                <a:gd name="connsiteY6" fmla="*/ 935873 h 1811853"/>
                <a:gd name="connsiteX7" fmla="*/ 1207796 w 2567084"/>
                <a:gd name="connsiteY7" fmla="*/ 473 h 1811853"/>
                <a:gd name="connsiteX8" fmla="*/ 1207796 w 2567084"/>
                <a:gd name="connsiteY8" fmla="*/ 0 h 1811853"/>
                <a:gd name="connsiteX0" fmla="*/ 1207796 w 2567084"/>
                <a:gd name="connsiteY0" fmla="*/ 0 h 1813194"/>
                <a:gd name="connsiteX1" fmla="*/ 2567084 w 2567084"/>
                <a:gd name="connsiteY1" fmla="*/ 0 h 1813194"/>
                <a:gd name="connsiteX2" fmla="*/ 2567084 w 2567084"/>
                <a:gd name="connsiteY2" fmla="*/ 386082 h 1813194"/>
                <a:gd name="connsiteX3" fmla="*/ 1216886 w 2567084"/>
                <a:gd name="connsiteY3" fmla="*/ 386082 h 1813194"/>
                <a:gd name="connsiteX4" fmla="*/ 313696 w 2567084"/>
                <a:gd name="connsiteY4" fmla="*/ 997020 h 1813194"/>
                <a:gd name="connsiteX5" fmla="*/ 1215297 w 2567084"/>
                <a:gd name="connsiteY5" fmla="*/ 1721379 h 1813194"/>
                <a:gd name="connsiteX6" fmla="*/ 461 w 2567084"/>
                <a:gd name="connsiteY6" fmla="*/ 935873 h 1813194"/>
                <a:gd name="connsiteX7" fmla="*/ 1207796 w 2567084"/>
                <a:gd name="connsiteY7" fmla="*/ 473 h 1813194"/>
                <a:gd name="connsiteX8" fmla="*/ 1207796 w 2567084"/>
                <a:gd name="connsiteY8" fmla="*/ 0 h 1813194"/>
                <a:gd name="connsiteX0" fmla="*/ 1207372 w 2566660"/>
                <a:gd name="connsiteY0" fmla="*/ 0 h 1813194"/>
                <a:gd name="connsiteX1" fmla="*/ 2566660 w 2566660"/>
                <a:gd name="connsiteY1" fmla="*/ 0 h 1813194"/>
                <a:gd name="connsiteX2" fmla="*/ 2566660 w 2566660"/>
                <a:gd name="connsiteY2" fmla="*/ 386082 h 1813194"/>
                <a:gd name="connsiteX3" fmla="*/ 1216462 w 2566660"/>
                <a:gd name="connsiteY3" fmla="*/ 386082 h 1813194"/>
                <a:gd name="connsiteX4" fmla="*/ 313272 w 2566660"/>
                <a:gd name="connsiteY4" fmla="*/ 997020 h 1813194"/>
                <a:gd name="connsiteX5" fmla="*/ 1214873 w 2566660"/>
                <a:gd name="connsiteY5" fmla="*/ 1721379 h 1813194"/>
                <a:gd name="connsiteX6" fmla="*/ 37 w 2566660"/>
                <a:gd name="connsiteY6" fmla="*/ 935873 h 1813194"/>
                <a:gd name="connsiteX7" fmla="*/ 1207372 w 2566660"/>
                <a:gd name="connsiteY7" fmla="*/ 473 h 1813194"/>
                <a:gd name="connsiteX8" fmla="*/ 1207372 w 2566660"/>
                <a:gd name="connsiteY8" fmla="*/ 0 h 1813194"/>
                <a:gd name="connsiteX0" fmla="*/ 1207372 w 2566660"/>
                <a:gd name="connsiteY0" fmla="*/ 0 h 1795638"/>
                <a:gd name="connsiteX1" fmla="*/ 2566660 w 2566660"/>
                <a:gd name="connsiteY1" fmla="*/ 0 h 1795638"/>
                <a:gd name="connsiteX2" fmla="*/ 2566660 w 2566660"/>
                <a:gd name="connsiteY2" fmla="*/ 386082 h 1795638"/>
                <a:gd name="connsiteX3" fmla="*/ 1216462 w 2566660"/>
                <a:gd name="connsiteY3" fmla="*/ 386082 h 1795638"/>
                <a:gd name="connsiteX4" fmla="*/ 313272 w 2566660"/>
                <a:gd name="connsiteY4" fmla="*/ 997020 h 1795638"/>
                <a:gd name="connsiteX5" fmla="*/ 1314886 w 2566660"/>
                <a:gd name="connsiteY5" fmla="*/ 1699948 h 1795638"/>
                <a:gd name="connsiteX6" fmla="*/ 37 w 2566660"/>
                <a:gd name="connsiteY6" fmla="*/ 935873 h 1795638"/>
                <a:gd name="connsiteX7" fmla="*/ 1207372 w 2566660"/>
                <a:gd name="connsiteY7" fmla="*/ 473 h 1795638"/>
                <a:gd name="connsiteX8" fmla="*/ 1207372 w 2566660"/>
                <a:gd name="connsiteY8" fmla="*/ 0 h 1795638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4067"/>
                <a:gd name="connsiteX1" fmla="*/ 2566660 w 2566660"/>
                <a:gd name="connsiteY1" fmla="*/ 0 h 1784067"/>
                <a:gd name="connsiteX2" fmla="*/ 2566660 w 2566660"/>
                <a:gd name="connsiteY2" fmla="*/ 386082 h 1784067"/>
                <a:gd name="connsiteX3" fmla="*/ 1216462 w 2566660"/>
                <a:gd name="connsiteY3" fmla="*/ 386082 h 1784067"/>
                <a:gd name="connsiteX4" fmla="*/ 313272 w 2566660"/>
                <a:gd name="connsiteY4" fmla="*/ 997020 h 1784067"/>
                <a:gd name="connsiteX5" fmla="*/ 1314886 w 2566660"/>
                <a:gd name="connsiteY5" fmla="*/ 1685660 h 1784067"/>
                <a:gd name="connsiteX6" fmla="*/ 37 w 2566660"/>
                <a:gd name="connsiteY6" fmla="*/ 935873 h 1784067"/>
                <a:gd name="connsiteX7" fmla="*/ 1207372 w 2566660"/>
                <a:gd name="connsiteY7" fmla="*/ 473 h 1784067"/>
                <a:gd name="connsiteX8" fmla="*/ 1207372 w 2566660"/>
                <a:gd name="connsiteY8" fmla="*/ 0 h 1784067"/>
                <a:gd name="connsiteX0" fmla="*/ 1207372 w 2566660"/>
                <a:gd name="connsiteY0" fmla="*/ 0 h 1789264"/>
                <a:gd name="connsiteX1" fmla="*/ 2566660 w 2566660"/>
                <a:gd name="connsiteY1" fmla="*/ 0 h 1789264"/>
                <a:gd name="connsiteX2" fmla="*/ 2566660 w 2566660"/>
                <a:gd name="connsiteY2" fmla="*/ 386082 h 1789264"/>
                <a:gd name="connsiteX3" fmla="*/ 1216462 w 2566660"/>
                <a:gd name="connsiteY3" fmla="*/ 386082 h 1789264"/>
                <a:gd name="connsiteX4" fmla="*/ 313272 w 2566660"/>
                <a:gd name="connsiteY4" fmla="*/ 997020 h 1789264"/>
                <a:gd name="connsiteX5" fmla="*/ 1314886 w 2566660"/>
                <a:gd name="connsiteY5" fmla="*/ 1685660 h 1789264"/>
                <a:gd name="connsiteX6" fmla="*/ 37 w 2566660"/>
                <a:gd name="connsiteY6" fmla="*/ 935873 h 1789264"/>
                <a:gd name="connsiteX7" fmla="*/ 1207372 w 2566660"/>
                <a:gd name="connsiteY7" fmla="*/ 473 h 1789264"/>
                <a:gd name="connsiteX8" fmla="*/ 1207372 w 2566660"/>
                <a:gd name="connsiteY8" fmla="*/ 0 h 17892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566660" h="1789264">
                  <a:moveTo>
                    <a:pt x="1207372" y="0"/>
                  </a:moveTo>
                  <a:lnTo>
                    <a:pt x="2566660" y="0"/>
                  </a:lnTo>
                  <a:lnTo>
                    <a:pt x="2566660" y="386082"/>
                  </a:lnTo>
                  <a:lnTo>
                    <a:pt x="1216462" y="386082"/>
                  </a:lnTo>
                  <a:cubicBezTo>
                    <a:pt x="792910" y="393759"/>
                    <a:pt x="369863" y="541922"/>
                    <a:pt x="313272" y="997020"/>
                  </a:cubicBezTo>
                  <a:cubicBezTo>
                    <a:pt x="270385" y="1456741"/>
                    <a:pt x="724588" y="1931544"/>
                    <a:pt x="1314886" y="1685660"/>
                  </a:cubicBezTo>
                  <a:cubicBezTo>
                    <a:pt x="1005782" y="1919067"/>
                    <a:pt x="4004" y="1794352"/>
                    <a:pt x="37" y="935873"/>
                  </a:cubicBezTo>
                  <a:cubicBezTo>
                    <a:pt x="-6614" y="195373"/>
                    <a:pt x="891136" y="4432"/>
                    <a:pt x="1207372" y="473"/>
                  </a:cubicBezTo>
                  <a:lnTo>
                    <a:pt x="1207372" y="0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Isosceles Triangle 25">
              <a:extLst>
                <a:ext uri="{FF2B5EF4-FFF2-40B4-BE49-F238E27FC236}">
                  <a16:creationId xmlns:a16="http://schemas.microsoft.com/office/drawing/2014/main" id="{73202542-2648-40FD-8662-5A113ADBE37A}"/>
                </a:ext>
              </a:extLst>
            </p:cNvPr>
            <p:cNvSpPr/>
            <p:nvPr/>
          </p:nvSpPr>
          <p:spPr>
            <a:xfrm rot="16200000">
              <a:off x="2513828" y="4760131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7" name="그룹 37">
            <a:extLst>
              <a:ext uri="{FF2B5EF4-FFF2-40B4-BE49-F238E27FC236}">
                <a16:creationId xmlns:a16="http://schemas.microsoft.com/office/drawing/2014/main" id="{223392A9-EEED-4BC6-86FB-76EA3E897FC7}"/>
              </a:ext>
            </a:extLst>
          </p:cNvPr>
          <p:cNvGrpSpPr/>
          <p:nvPr/>
        </p:nvGrpSpPr>
        <p:grpSpPr>
          <a:xfrm>
            <a:off x="4372289" y="3469858"/>
            <a:ext cx="2499452" cy="1423077"/>
            <a:chOff x="2848289" y="3540714"/>
            <a:chExt cx="2499452" cy="1423077"/>
          </a:xfrm>
          <a:solidFill>
            <a:schemeClr val="accent2"/>
          </a:solidFill>
        </p:grpSpPr>
        <p:sp>
          <p:nvSpPr>
            <p:cNvPr id="28" name="Rectangle 28">
              <a:extLst>
                <a:ext uri="{FF2B5EF4-FFF2-40B4-BE49-F238E27FC236}">
                  <a16:creationId xmlns:a16="http://schemas.microsoft.com/office/drawing/2014/main" id="{59687BD2-B375-4C0A-A19C-D5E80DF57D7D}"/>
                </a:ext>
              </a:extLst>
            </p:cNvPr>
            <p:cNvSpPr/>
            <p:nvPr/>
          </p:nvSpPr>
          <p:spPr>
            <a:xfrm rot="10800000">
              <a:off x="3479361" y="3540714"/>
              <a:ext cx="1868380" cy="1366361"/>
            </a:xfrm>
            <a:custGeom>
              <a:avLst/>
              <a:gdLst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902987 w 1868306"/>
                <a:gd name="connsiteY0" fmla="*/ 0 h 1356095"/>
                <a:gd name="connsiteX1" fmla="*/ 903021 w 1868306"/>
                <a:gd name="connsiteY1" fmla="*/ 5072 h 1356095"/>
                <a:gd name="connsiteX2" fmla="*/ 1868306 w 1868306"/>
                <a:gd name="connsiteY2" fmla="*/ 5072 h 1356095"/>
                <a:gd name="connsiteX3" fmla="*/ 1868306 w 1868306"/>
                <a:gd name="connsiteY3" fmla="*/ 391154 h 1356095"/>
                <a:gd name="connsiteX4" fmla="*/ 897279 w 1868306"/>
                <a:gd name="connsiteY4" fmla="*/ 391154 h 1356095"/>
                <a:gd name="connsiteX5" fmla="*/ 897279 w 1868306"/>
                <a:gd name="connsiteY5" fmla="*/ 391144 h 1356095"/>
                <a:gd name="connsiteX6" fmla="*/ 384895 w 1868306"/>
                <a:gd name="connsiteY6" fmla="*/ 684842 h 1356095"/>
                <a:gd name="connsiteX7" fmla="*/ 388217 w 1868306"/>
                <a:gd name="connsiteY7" fmla="*/ 1117302 h 1356095"/>
                <a:gd name="connsiteX8" fmla="*/ 894654 w 1868306"/>
                <a:gd name="connsiteY8" fmla="*/ 1335893 h 1356095"/>
                <a:gd name="connsiteX9" fmla="*/ 3 w 1868306"/>
                <a:gd name="connsiteY9" fmla="*/ 673635 h 1356095"/>
                <a:gd name="connsiteX10" fmla="*/ 902987 w 1868306"/>
                <a:gd name="connsiteY10" fmla="*/ 0 h 1356095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3 w 1868306"/>
                <a:gd name="connsiteY0" fmla="*/ 668563 h 1350999"/>
                <a:gd name="connsiteX1" fmla="*/ 903021 w 1868306"/>
                <a:gd name="connsiteY1" fmla="*/ 0 h 1350999"/>
                <a:gd name="connsiteX2" fmla="*/ 1868306 w 1868306"/>
                <a:gd name="connsiteY2" fmla="*/ 0 h 1350999"/>
                <a:gd name="connsiteX3" fmla="*/ 1868306 w 1868306"/>
                <a:gd name="connsiteY3" fmla="*/ 386082 h 1350999"/>
                <a:gd name="connsiteX4" fmla="*/ 897279 w 1868306"/>
                <a:gd name="connsiteY4" fmla="*/ 386082 h 1350999"/>
                <a:gd name="connsiteX5" fmla="*/ 897279 w 1868306"/>
                <a:gd name="connsiteY5" fmla="*/ 386072 h 1350999"/>
                <a:gd name="connsiteX6" fmla="*/ 384895 w 1868306"/>
                <a:gd name="connsiteY6" fmla="*/ 679770 h 1350999"/>
                <a:gd name="connsiteX7" fmla="*/ 388217 w 1868306"/>
                <a:gd name="connsiteY7" fmla="*/ 1112230 h 1350999"/>
                <a:gd name="connsiteX8" fmla="*/ 894654 w 1868306"/>
                <a:gd name="connsiteY8" fmla="*/ 1330821 h 1350999"/>
                <a:gd name="connsiteX9" fmla="*/ 3 w 1868306"/>
                <a:gd name="connsiteY9" fmla="*/ 668563 h 1350999"/>
                <a:gd name="connsiteX0" fmla="*/ 6 w 1868309"/>
                <a:gd name="connsiteY0" fmla="*/ 668563 h 1367962"/>
                <a:gd name="connsiteX1" fmla="*/ 903024 w 1868309"/>
                <a:gd name="connsiteY1" fmla="*/ 0 h 1367962"/>
                <a:gd name="connsiteX2" fmla="*/ 1868309 w 1868309"/>
                <a:gd name="connsiteY2" fmla="*/ 0 h 1367962"/>
                <a:gd name="connsiteX3" fmla="*/ 1868309 w 1868309"/>
                <a:gd name="connsiteY3" fmla="*/ 386082 h 1367962"/>
                <a:gd name="connsiteX4" fmla="*/ 897282 w 1868309"/>
                <a:gd name="connsiteY4" fmla="*/ 386082 h 1367962"/>
                <a:gd name="connsiteX5" fmla="*/ 897282 w 1868309"/>
                <a:gd name="connsiteY5" fmla="*/ 386072 h 1367962"/>
                <a:gd name="connsiteX6" fmla="*/ 384898 w 1868309"/>
                <a:gd name="connsiteY6" fmla="*/ 679770 h 1367962"/>
                <a:gd name="connsiteX7" fmla="*/ 388220 w 1868309"/>
                <a:gd name="connsiteY7" fmla="*/ 1112230 h 1367962"/>
                <a:gd name="connsiteX8" fmla="*/ 894657 w 1868309"/>
                <a:gd name="connsiteY8" fmla="*/ 1330821 h 1367962"/>
                <a:gd name="connsiteX9" fmla="*/ 6 w 1868309"/>
                <a:gd name="connsiteY9" fmla="*/ 668563 h 1367962"/>
                <a:gd name="connsiteX0" fmla="*/ 498 w 1868801"/>
                <a:gd name="connsiteY0" fmla="*/ 668563 h 1365568"/>
                <a:gd name="connsiteX1" fmla="*/ 903516 w 1868801"/>
                <a:gd name="connsiteY1" fmla="*/ 0 h 1365568"/>
                <a:gd name="connsiteX2" fmla="*/ 1868801 w 1868801"/>
                <a:gd name="connsiteY2" fmla="*/ 0 h 1365568"/>
                <a:gd name="connsiteX3" fmla="*/ 1868801 w 1868801"/>
                <a:gd name="connsiteY3" fmla="*/ 386082 h 1365568"/>
                <a:gd name="connsiteX4" fmla="*/ 897774 w 1868801"/>
                <a:gd name="connsiteY4" fmla="*/ 386082 h 1365568"/>
                <a:gd name="connsiteX5" fmla="*/ 897774 w 1868801"/>
                <a:gd name="connsiteY5" fmla="*/ 386072 h 1365568"/>
                <a:gd name="connsiteX6" fmla="*/ 385390 w 1868801"/>
                <a:gd name="connsiteY6" fmla="*/ 679770 h 1365568"/>
                <a:gd name="connsiteX7" fmla="*/ 388712 w 1868801"/>
                <a:gd name="connsiteY7" fmla="*/ 1112230 h 1365568"/>
                <a:gd name="connsiteX8" fmla="*/ 895149 w 1868801"/>
                <a:gd name="connsiteY8" fmla="*/ 1330821 h 1365568"/>
                <a:gd name="connsiteX9" fmla="*/ 498 w 1868801"/>
                <a:gd name="connsiteY9" fmla="*/ 668563 h 1365568"/>
                <a:gd name="connsiteX0" fmla="*/ 681 w 1868984"/>
                <a:gd name="connsiteY0" fmla="*/ 668563 h 1367232"/>
                <a:gd name="connsiteX1" fmla="*/ 903699 w 1868984"/>
                <a:gd name="connsiteY1" fmla="*/ 0 h 1367232"/>
                <a:gd name="connsiteX2" fmla="*/ 1868984 w 1868984"/>
                <a:gd name="connsiteY2" fmla="*/ 0 h 1367232"/>
                <a:gd name="connsiteX3" fmla="*/ 1868984 w 1868984"/>
                <a:gd name="connsiteY3" fmla="*/ 386082 h 1367232"/>
                <a:gd name="connsiteX4" fmla="*/ 897957 w 1868984"/>
                <a:gd name="connsiteY4" fmla="*/ 386082 h 1367232"/>
                <a:gd name="connsiteX5" fmla="*/ 897957 w 1868984"/>
                <a:gd name="connsiteY5" fmla="*/ 386072 h 1367232"/>
                <a:gd name="connsiteX6" fmla="*/ 385573 w 1868984"/>
                <a:gd name="connsiteY6" fmla="*/ 679770 h 1367232"/>
                <a:gd name="connsiteX7" fmla="*/ 388895 w 1868984"/>
                <a:gd name="connsiteY7" fmla="*/ 1112230 h 1367232"/>
                <a:gd name="connsiteX8" fmla="*/ 895332 w 1868984"/>
                <a:gd name="connsiteY8" fmla="*/ 1330821 h 1367232"/>
                <a:gd name="connsiteX9" fmla="*/ 681 w 1868984"/>
                <a:gd name="connsiteY9" fmla="*/ 668563 h 1367232"/>
                <a:gd name="connsiteX0" fmla="*/ 2927 w 1871230"/>
                <a:gd name="connsiteY0" fmla="*/ 668563 h 1368608"/>
                <a:gd name="connsiteX1" fmla="*/ 905945 w 1871230"/>
                <a:gd name="connsiteY1" fmla="*/ 0 h 1368608"/>
                <a:gd name="connsiteX2" fmla="*/ 1871230 w 1871230"/>
                <a:gd name="connsiteY2" fmla="*/ 0 h 1368608"/>
                <a:gd name="connsiteX3" fmla="*/ 1871230 w 1871230"/>
                <a:gd name="connsiteY3" fmla="*/ 386082 h 1368608"/>
                <a:gd name="connsiteX4" fmla="*/ 900203 w 1871230"/>
                <a:gd name="connsiteY4" fmla="*/ 386082 h 1368608"/>
                <a:gd name="connsiteX5" fmla="*/ 900203 w 1871230"/>
                <a:gd name="connsiteY5" fmla="*/ 386072 h 1368608"/>
                <a:gd name="connsiteX6" fmla="*/ 387819 w 1871230"/>
                <a:gd name="connsiteY6" fmla="*/ 679770 h 1368608"/>
                <a:gd name="connsiteX7" fmla="*/ 391141 w 1871230"/>
                <a:gd name="connsiteY7" fmla="*/ 1112230 h 1368608"/>
                <a:gd name="connsiteX8" fmla="*/ 897578 w 1871230"/>
                <a:gd name="connsiteY8" fmla="*/ 1330821 h 1368608"/>
                <a:gd name="connsiteX9" fmla="*/ 2927 w 1871230"/>
                <a:gd name="connsiteY9" fmla="*/ 668563 h 1368608"/>
                <a:gd name="connsiteX0" fmla="*/ 682 w 1868985"/>
                <a:gd name="connsiteY0" fmla="*/ 668563 h 1368828"/>
                <a:gd name="connsiteX1" fmla="*/ 903700 w 1868985"/>
                <a:gd name="connsiteY1" fmla="*/ 0 h 1368828"/>
                <a:gd name="connsiteX2" fmla="*/ 1868985 w 1868985"/>
                <a:gd name="connsiteY2" fmla="*/ 0 h 1368828"/>
                <a:gd name="connsiteX3" fmla="*/ 1868985 w 1868985"/>
                <a:gd name="connsiteY3" fmla="*/ 386082 h 1368828"/>
                <a:gd name="connsiteX4" fmla="*/ 897958 w 1868985"/>
                <a:gd name="connsiteY4" fmla="*/ 386082 h 1368828"/>
                <a:gd name="connsiteX5" fmla="*/ 897958 w 1868985"/>
                <a:gd name="connsiteY5" fmla="*/ 386072 h 1368828"/>
                <a:gd name="connsiteX6" fmla="*/ 385574 w 1868985"/>
                <a:gd name="connsiteY6" fmla="*/ 679770 h 1368828"/>
                <a:gd name="connsiteX7" fmla="*/ 388896 w 1868985"/>
                <a:gd name="connsiteY7" fmla="*/ 1112230 h 1368828"/>
                <a:gd name="connsiteX8" fmla="*/ 895333 w 1868985"/>
                <a:gd name="connsiteY8" fmla="*/ 1330821 h 1368828"/>
                <a:gd name="connsiteX9" fmla="*/ 682 w 1868985"/>
                <a:gd name="connsiteY9" fmla="*/ 668563 h 1368828"/>
                <a:gd name="connsiteX0" fmla="*/ 214 w 1868517"/>
                <a:gd name="connsiteY0" fmla="*/ 668563 h 1369051"/>
                <a:gd name="connsiteX1" fmla="*/ 903232 w 1868517"/>
                <a:gd name="connsiteY1" fmla="*/ 0 h 1369051"/>
                <a:gd name="connsiteX2" fmla="*/ 1868517 w 1868517"/>
                <a:gd name="connsiteY2" fmla="*/ 0 h 1369051"/>
                <a:gd name="connsiteX3" fmla="*/ 1868517 w 1868517"/>
                <a:gd name="connsiteY3" fmla="*/ 386082 h 1369051"/>
                <a:gd name="connsiteX4" fmla="*/ 897490 w 1868517"/>
                <a:gd name="connsiteY4" fmla="*/ 386082 h 1369051"/>
                <a:gd name="connsiteX5" fmla="*/ 897490 w 1868517"/>
                <a:gd name="connsiteY5" fmla="*/ 386072 h 1369051"/>
                <a:gd name="connsiteX6" fmla="*/ 385106 w 1868517"/>
                <a:gd name="connsiteY6" fmla="*/ 679770 h 1369051"/>
                <a:gd name="connsiteX7" fmla="*/ 388428 w 1868517"/>
                <a:gd name="connsiteY7" fmla="*/ 1112230 h 1369051"/>
                <a:gd name="connsiteX8" fmla="*/ 894865 w 1868517"/>
                <a:gd name="connsiteY8" fmla="*/ 1330821 h 1369051"/>
                <a:gd name="connsiteX9" fmla="*/ 214 w 1868517"/>
                <a:gd name="connsiteY9" fmla="*/ 668563 h 1369051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7 w 1868310"/>
                <a:gd name="connsiteY0" fmla="*/ 668563 h 1377115"/>
                <a:gd name="connsiteX1" fmla="*/ 903025 w 1868310"/>
                <a:gd name="connsiteY1" fmla="*/ 0 h 1377115"/>
                <a:gd name="connsiteX2" fmla="*/ 1868310 w 1868310"/>
                <a:gd name="connsiteY2" fmla="*/ 0 h 1377115"/>
                <a:gd name="connsiteX3" fmla="*/ 1868310 w 1868310"/>
                <a:gd name="connsiteY3" fmla="*/ 386082 h 1377115"/>
                <a:gd name="connsiteX4" fmla="*/ 897283 w 1868310"/>
                <a:gd name="connsiteY4" fmla="*/ 386082 h 1377115"/>
                <a:gd name="connsiteX5" fmla="*/ 897283 w 1868310"/>
                <a:gd name="connsiteY5" fmla="*/ 386072 h 1377115"/>
                <a:gd name="connsiteX6" fmla="*/ 384899 w 1868310"/>
                <a:gd name="connsiteY6" fmla="*/ 679770 h 1377115"/>
                <a:gd name="connsiteX7" fmla="*/ 388221 w 1868310"/>
                <a:gd name="connsiteY7" fmla="*/ 1112230 h 1377115"/>
                <a:gd name="connsiteX8" fmla="*/ 894658 w 1868310"/>
                <a:gd name="connsiteY8" fmla="*/ 1340346 h 1377115"/>
                <a:gd name="connsiteX9" fmla="*/ 7 w 1868310"/>
                <a:gd name="connsiteY9" fmla="*/ 668563 h 1377115"/>
                <a:gd name="connsiteX0" fmla="*/ 14 w 1868317"/>
                <a:gd name="connsiteY0" fmla="*/ 668563 h 1369639"/>
                <a:gd name="connsiteX1" fmla="*/ 903032 w 1868317"/>
                <a:gd name="connsiteY1" fmla="*/ 0 h 1369639"/>
                <a:gd name="connsiteX2" fmla="*/ 1868317 w 1868317"/>
                <a:gd name="connsiteY2" fmla="*/ 0 h 1369639"/>
                <a:gd name="connsiteX3" fmla="*/ 1868317 w 1868317"/>
                <a:gd name="connsiteY3" fmla="*/ 386082 h 1369639"/>
                <a:gd name="connsiteX4" fmla="*/ 897290 w 1868317"/>
                <a:gd name="connsiteY4" fmla="*/ 386082 h 1369639"/>
                <a:gd name="connsiteX5" fmla="*/ 897290 w 1868317"/>
                <a:gd name="connsiteY5" fmla="*/ 386072 h 1369639"/>
                <a:gd name="connsiteX6" fmla="*/ 384906 w 1868317"/>
                <a:gd name="connsiteY6" fmla="*/ 679770 h 1369639"/>
                <a:gd name="connsiteX7" fmla="*/ 388228 w 1868317"/>
                <a:gd name="connsiteY7" fmla="*/ 1112230 h 1369639"/>
                <a:gd name="connsiteX8" fmla="*/ 894665 w 1868317"/>
                <a:gd name="connsiteY8" fmla="*/ 1340346 h 1369639"/>
                <a:gd name="connsiteX9" fmla="*/ 14 w 1868317"/>
                <a:gd name="connsiteY9" fmla="*/ 668563 h 1369639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4916 w 1868327"/>
                <a:gd name="connsiteY6" fmla="*/ 679770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12230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79146 w 1868327"/>
                <a:gd name="connsiteY6" fmla="*/ 668232 h 1355790"/>
                <a:gd name="connsiteX7" fmla="*/ 388238 w 1868327"/>
                <a:gd name="connsiteY7" fmla="*/ 1123768 h 1355790"/>
                <a:gd name="connsiteX8" fmla="*/ 894675 w 1868327"/>
                <a:gd name="connsiteY8" fmla="*/ 1340346 h 1355790"/>
                <a:gd name="connsiteX9" fmla="*/ 24 w 1868327"/>
                <a:gd name="connsiteY9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24 w 1868327"/>
                <a:gd name="connsiteY0" fmla="*/ 668563 h 1355790"/>
                <a:gd name="connsiteX1" fmla="*/ 903042 w 1868327"/>
                <a:gd name="connsiteY1" fmla="*/ 0 h 1355790"/>
                <a:gd name="connsiteX2" fmla="*/ 1868327 w 1868327"/>
                <a:gd name="connsiteY2" fmla="*/ 0 h 1355790"/>
                <a:gd name="connsiteX3" fmla="*/ 1868327 w 1868327"/>
                <a:gd name="connsiteY3" fmla="*/ 386082 h 1355790"/>
                <a:gd name="connsiteX4" fmla="*/ 897300 w 1868327"/>
                <a:gd name="connsiteY4" fmla="*/ 386082 h 1355790"/>
                <a:gd name="connsiteX5" fmla="*/ 897300 w 1868327"/>
                <a:gd name="connsiteY5" fmla="*/ 386072 h 1355790"/>
                <a:gd name="connsiteX6" fmla="*/ 388238 w 1868327"/>
                <a:gd name="connsiteY6" fmla="*/ 1123768 h 1355790"/>
                <a:gd name="connsiteX7" fmla="*/ 894675 w 1868327"/>
                <a:gd name="connsiteY7" fmla="*/ 1340346 h 1355790"/>
                <a:gd name="connsiteX8" fmla="*/ 24 w 1868327"/>
                <a:gd name="connsiteY8" fmla="*/ 668563 h 1355790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75 w 1868327"/>
                <a:gd name="connsiteY0" fmla="*/ 1340346 h 1431786"/>
                <a:gd name="connsiteX1" fmla="*/ 24 w 1868327"/>
                <a:gd name="connsiteY1" fmla="*/ 668563 h 1431786"/>
                <a:gd name="connsiteX2" fmla="*/ 903042 w 1868327"/>
                <a:gd name="connsiteY2" fmla="*/ 0 h 1431786"/>
                <a:gd name="connsiteX3" fmla="*/ 1868327 w 1868327"/>
                <a:gd name="connsiteY3" fmla="*/ 0 h 1431786"/>
                <a:gd name="connsiteX4" fmla="*/ 1868327 w 1868327"/>
                <a:gd name="connsiteY4" fmla="*/ 386082 h 1431786"/>
                <a:gd name="connsiteX5" fmla="*/ 897300 w 1868327"/>
                <a:gd name="connsiteY5" fmla="*/ 386082 h 1431786"/>
                <a:gd name="connsiteX6" fmla="*/ 897300 w 1868327"/>
                <a:gd name="connsiteY6" fmla="*/ 386072 h 1431786"/>
                <a:gd name="connsiteX7" fmla="*/ 388238 w 1868327"/>
                <a:gd name="connsiteY7" fmla="*/ 1123768 h 1431786"/>
                <a:gd name="connsiteX8" fmla="*/ 986115 w 1868327"/>
                <a:gd name="connsiteY8" fmla="*/ 1431786 h 1431786"/>
                <a:gd name="connsiteX0" fmla="*/ 894657 w 1868309"/>
                <a:gd name="connsiteY0" fmla="*/ 1340346 h 1431786"/>
                <a:gd name="connsiteX1" fmla="*/ 6 w 1868309"/>
                <a:gd name="connsiteY1" fmla="*/ 668563 h 1431786"/>
                <a:gd name="connsiteX2" fmla="*/ 903024 w 1868309"/>
                <a:gd name="connsiteY2" fmla="*/ 0 h 1431786"/>
                <a:gd name="connsiteX3" fmla="*/ 1868309 w 1868309"/>
                <a:gd name="connsiteY3" fmla="*/ 0 h 1431786"/>
                <a:gd name="connsiteX4" fmla="*/ 1868309 w 1868309"/>
                <a:gd name="connsiteY4" fmla="*/ 386082 h 1431786"/>
                <a:gd name="connsiteX5" fmla="*/ 897282 w 1868309"/>
                <a:gd name="connsiteY5" fmla="*/ 386082 h 1431786"/>
                <a:gd name="connsiteX6" fmla="*/ 897282 w 1868309"/>
                <a:gd name="connsiteY6" fmla="*/ 386072 h 1431786"/>
                <a:gd name="connsiteX7" fmla="*/ 388220 w 1868309"/>
                <a:gd name="connsiteY7" fmla="*/ 1123768 h 1431786"/>
                <a:gd name="connsiteX8" fmla="*/ 986097 w 1868309"/>
                <a:gd name="connsiteY8" fmla="*/ 1431786 h 1431786"/>
                <a:gd name="connsiteX0" fmla="*/ 894657 w 1868309"/>
                <a:gd name="connsiteY0" fmla="*/ 1340346 h 1469285"/>
                <a:gd name="connsiteX1" fmla="*/ 6 w 1868309"/>
                <a:gd name="connsiteY1" fmla="*/ 668563 h 1469285"/>
                <a:gd name="connsiteX2" fmla="*/ 903024 w 1868309"/>
                <a:gd name="connsiteY2" fmla="*/ 0 h 1469285"/>
                <a:gd name="connsiteX3" fmla="*/ 1868309 w 1868309"/>
                <a:gd name="connsiteY3" fmla="*/ 0 h 1469285"/>
                <a:gd name="connsiteX4" fmla="*/ 1868309 w 1868309"/>
                <a:gd name="connsiteY4" fmla="*/ 386082 h 1469285"/>
                <a:gd name="connsiteX5" fmla="*/ 897282 w 1868309"/>
                <a:gd name="connsiteY5" fmla="*/ 386082 h 1469285"/>
                <a:gd name="connsiteX6" fmla="*/ 897282 w 1868309"/>
                <a:gd name="connsiteY6" fmla="*/ 386072 h 1469285"/>
                <a:gd name="connsiteX7" fmla="*/ 388220 w 1868309"/>
                <a:gd name="connsiteY7" fmla="*/ 1123768 h 1469285"/>
                <a:gd name="connsiteX8" fmla="*/ 778410 w 1868309"/>
                <a:gd name="connsiteY8" fmla="*/ 1469285 h 1469285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8" fmla="*/ 660144 w 1868309"/>
                <a:gd name="connsiteY8" fmla="*/ 1327943 h 1377909"/>
                <a:gd name="connsiteX0" fmla="*/ 894657 w 1868309"/>
                <a:gd name="connsiteY0" fmla="*/ 1340346 h 1541399"/>
                <a:gd name="connsiteX1" fmla="*/ 6 w 1868309"/>
                <a:gd name="connsiteY1" fmla="*/ 668563 h 1541399"/>
                <a:gd name="connsiteX2" fmla="*/ 903024 w 1868309"/>
                <a:gd name="connsiteY2" fmla="*/ 0 h 1541399"/>
                <a:gd name="connsiteX3" fmla="*/ 1868309 w 1868309"/>
                <a:gd name="connsiteY3" fmla="*/ 0 h 1541399"/>
                <a:gd name="connsiteX4" fmla="*/ 1868309 w 1868309"/>
                <a:gd name="connsiteY4" fmla="*/ 386082 h 1541399"/>
                <a:gd name="connsiteX5" fmla="*/ 897282 w 1868309"/>
                <a:gd name="connsiteY5" fmla="*/ 386082 h 1541399"/>
                <a:gd name="connsiteX6" fmla="*/ 897282 w 1868309"/>
                <a:gd name="connsiteY6" fmla="*/ 386072 h 1541399"/>
                <a:gd name="connsiteX7" fmla="*/ 388220 w 1868309"/>
                <a:gd name="connsiteY7" fmla="*/ 1123768 h 1541399"/>
                <a:gd name="connsiteX8" fmla="*/ 530340 w 1868309"/>
                <a:gd name="connsiteY8" fmla="*/ 1541399 h 1541399"/>
                <a:gd name="connsiteX0" fmla="*/ 894657 w 1868309"/>
                <a:gd name="connsiteY0" fmla="*/ 1340346 h 1377909"/>
                <a:gd name="connsiteX1" fmla="*/ 6 w 1868309"/>
                <a:gd name="connsiteY1" fmla="*/ 668563 h 1377909"/>
                <a:gd name="connsiteX2" fmla="*/ 903024 w 1868309"/>
                <a:gd name="connsiteY2" fmla="*/ 0 h 1377909"/>
                <a:gd name="connsiteX3" fmla="*/ 1868309 w 1868309"/>
                <a:gd name="connsiteY3" fmla="*/ 0 h 1377909"/>
                <a:gd name="connsiteX4" fmla="*/ 1868309 w 1868309"/>
                <a:gd name="connsiteY4" fmla="*/ 386082 h 1377909"/>
                <a:gd name="connsiteX5" fmla="*/ 897282 w 1868309"/>
                <a:gd name="connsiteY5" fmla="*/ 386082 h 1377909"/>
                <a:gd name="connsiteX6" fmla="*/ 897282 w 1868309"/>
                <a:gd name="connsiteY6" fmla="*/ 386072 h 1377909"/>
                <a:gd name="connsiteX7" fmla="*/ 388220 w 1868309"/>
                <a:gd name="connsiteY7" fmla="*/ 1123768 h 1377909"/>
                <a:gd name="connsiteX0" fmla="*/ 894660 w 1868312"/>
                <a:gd name="connsiteY0" fmla="*/ 1340346 h 1371255"/>
                <a:gd name="connsiteX1" fmla="*/ 9 w 1868312"/>
                <a:gd name="connsiteY1" fmla="*/ 668563 h 1371255"/>
                <a:gd name="connsiteX2" fmla="*/ 903027 w 1868312"/>
                <a:gd name="connsiteY2" fmla="*/ 0 h 1371255"/>
                <a:gd name="connsiteX3" fmla="*/ 1868312 w 1868312"/>
                <a:gd name="connsiteY3" fmla="*/ 0 h 1371255"/>
                <a:gd name="connsiteX4" fmla="*/ 1868312 w 1868312"/>
                <a:gd name="connsiteY4" fmla="*/ 386082 h 1371255"/>
                <a:gd name="connsiteX5" fmla="*/ 897285 w 1868312"/>
                <a:gd name="connsiteY5" fmla="*/ 386082 h 1371255"/>
                <a:gd name="connsiteX6" fmla="*/ 897285 w 1868312"/>
                <a:gd name="connsiteY6" fmla="*/ 386072 h 1371255"/>
                <a:gd name="connsiteX7" fmla="*/ 388223 w 1868312"/>
                <a:gd name="connsiteY7" fmla="*/ 1123768 h 1371255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6353 w 1870005"/>
                <a:gd name="connsiteY0" fmla="*/ 1340346 h 1371592"/>
                <a:gd name="connsiteX1" fmla="*/ 1702 w 1870005"/>
                <a:gd name="connsiteY1" fmla="*/ 668563 h 1371592"/>
                <a:gd name="connsiteX2" fmla="*/ 904720 w 1870005"/>
                <a:gd name="connsiteY2" fmla="*/ 0 h 1371592"/>
                <a:gd name="connsiteX3" fmla="*/ 1870005 w 1870005"/>
                <a:gd name="connsiteY3" fmla="*/ 0 h 1371592"/>
                <a:gd name="connsiteX4" fmla="*/ 1870005 w 1870005"/>
                <a:gd name="connsiteY4" fmla="*/ 386082 h 1371592"/>
                <a:gd name="connsiteX5" fmla="*/ 898978 w 1870005"/>
                <a:gd name="connsiteY5" fmla="*/ 386082 h 1371592"/>
                <a:gd name="connsiteX6" fmla="*/ 898978 w 1870005"/>
                <a:gd name="connsiteY6" fmla="*/ 386072 h 1371592"/>
                <a:gd name="connsiteX7" fmla="*/ 389916 w 1870005"/>
                <a:gd name="connsiteY7" fmla="*/ 1123768 h 1371592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661 w 1868313"/>
                <a:gd name="connsiteY0" fmla="*/ 1340346 h 1371255"/>
                <a:gd name="connsiteX1" fmla="*/ 10 w 1868313"/>
                <a:gd name="connsiteY1" fmla="*/ 668563 h 1371255"/>
                <a:gd name="connsiteX2" fmla="*/ 903028 w 1868313"/>
                <a:gd name="connsiteY2" fmla="*/ 0 h 1371255"/>
                <a:gd name="connsiteX3" fmla="*/ 1868313 w 1868313"/>
                <a:gd name="connsiteY3" fmla="*/ 0 h 1371255"/>
                <a:gd name="connsiteX4" fmla="*/ 1868313 w 1868313"/>
                <a:gd name="connsiteY4" fmla="*/ 386082 h 1371255"/>
                <a:gd name="connsiteX5" fmla="*/ 897286 w 1868313"/>
                <a:gd name="connsiteY5" fmla="*/ 386082 h 1371255"/>
                <a:gd name="connsiteX6" fmla="*/ 897286 w 1868313"/>
                <a:gd name="connsiteY6" fmla="*/ 386072 h 1371255"/>
                <a:gd name="connsiteX7" fmla="*/ 388224 w 1868313"/>
                <a:gd name="connsiteY7" fmla="*/ 1123768 h 1371255"/>
                <a:gd name="connsiteX8" fmla="*/ 894661 w 1868313"/>
                <a:gd name="connsiteY8" fmla="*/ 1340346 h 1371255"/>
                <a:gd name="connsiteX0" fmla="*/ 894733 w 1868385"/>
                <a:gd name="connsiteY0" fmla="*/ 1340346 h 1372288"/>
                <a:gd name="connsiteX1" fmla="*/ 82 w 1868385"/>
                <a:gd name="connsiteY1" fmla="*/ 668563 h 1372288"/>
                <a:gd name="connsiteX2" fmla="*/ 903100 w 1868385"/>
                <a:gd name="connsiteY2" fmla="*/ 0 h 1372288"/>
                <a:gd name="connsiteX3" fmla="*/ 1868385 w 1868385"/>
                <a:gd name="connsiteY3" fmla="*/ 0 h 1372288"/>
                <a:gd name="connsiteX4" fmla="*/ 1868385 w 1868385"/>
                <a:gd name="connsiteY4" fmla="*/ 386082 h 1372288"/>
                <a:gd name="connsiteX5" fmla="*/ 897358 w 1868385"/>
                <a:gd name="connsiteY5" fmla="*/ 386082 h 1372288"/>
                <a:gd name="connsiteX6" fmla="*/ 897358 w 1868385"/>
                <a:gd name="connsiteY6" fmla="*/ 386072 h 1372288"/>
                <a:gd name="connsiteX7" fmla="*/ 388296 w 1868385"/>
                <a:gd name="connsiteY7" fmla="*/ 1123768 h 1372288"/>
                <a:gd name="connsiteX8" fmla="*/ 894733 w 1868385"/>
                <a:gd name="connsiteY8" fmla="*/ 1340346 h 1372288"/>
                <a:gd name="connsiteX0" fmla="*/ 983560 w 1869106"/>
                <a:gd name="connsiteY0" fmla="*/ 1316533 h 1348272"/>
                <a:gd name="connsiteX1" fmla="*/ 803 w 1869106"/>
                <a:gd name="connsiteY1" fmla="*/ 668563 h 1348272"/>
                <a:gd name="connsiteX2" fmla="*/ 903821 w 1869106"/>
                <a:gd name="connsiteY2" fmla="*/ 0 h 1348272"/>
                <a:gd name="connsiteX3" fmla="*/ 1869106 w 1869106"/>
                <a:gd name="connsiteY3" fmla="*/ 0 h 1348272"/>
                <a:gd name="connsiteX4" fmla="*/ 1869106 w 1869106"/>
                <a:gd name="connsiteY4" fmla="*/ 386082 h 1348272"/>
                <a:gd name="connsiteX5" fmla="*/ 898079 w 1869106"/>
                <a:gd name="connsiteY5" fmla="*/ 386082 h 1348272"/>
                <a:gd name="connsiteX6" fmla="*/ 898079 w 1869106"/>
                <a:gd name="connsiteY6" fmla="*/ 386072 h 1348272"/>
                <a:gd name="connsiteX7" fmla="*/ 389017 w 1869106"/>
                <a:gd name="connsiteY7" fmla="*/ 1123768 h 1348272"/>
                <a:gd name="connsiteX8" fmla="*/ 983560 w 1869106"/>
                <a:gd name="connsiteY8" fmla="*/ 1316533 h 1348272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51063"/>
                <a:gd name="connsiteX1" fmla="*/ 803 w 1869106"/>
                <a:gd name="connsiteY1" fmla="*/ 668563 h 1351063"/>
                <a:gd name="connsiteX2" fmla="*/ 903821 w 1869106"/>
                <a:gd name="connsiteY2" fmla="*/ 0 h 1351063"/>
                <a:gd name="connsiteX3" fmla="*/ 1869106 w 1869106"/>
                <a:gd name="connsiteY3" fmla="*/ 0 h 1351063"/>
                <a:gd name="connsiteX4" fmla="*/ 1869106 w 1869106"/>
                <a:gd name="connsiteY4" fmla="*/ 386082 h 1351063"/>
                <a:gd name="connsiteX5" fmla="*/ 898079 w 1869106"/>
                <a:gd name="connsiteY5" fmla="*/ 386082 h 1351063"/>
                <a:gd name="connsiteX6" fmla="*/ 898079 w 1869106"/>
                <a:gd name="connsiteY6" fmla="*/ 386072 h 1351063"/>
                <a:gd name="connsiteX7" fmla="*/ 389017 w 1869106"/>
                <a:gd name="connsiteY7" fmla="*/ 1123768 h 1351063"/>
                <a:gd name="connsiteX8" fmla="*/ 983560 w 1869106"/>
                <a:gd name="connsiteY8" fmla="*/ 1307008 h 1351063"/>
                <a:gd name="connsiteX0" fmla="*/ 983560 w 1869106"/>
                <a:gd name="connsiteY0" fmla="*/ 1307008 h 1339091"/>
                <a:gd name="connsiteX1" fmla="*/ 803 w 1869106"/>
                <a:gd name="connsiteY1" fmla="*/ 668563 h 1339091"/>
                <a:gd name="connsiteX2" fmla="*/ 903821 w 1869106"/>
                <a:gd name="connsiteY2" fmla="*/ 0 h 1339091"/>
                <a:gd name="connsiteX3" fmla="*/ 1869106 w 1869106"/>
                <a:gd name="connsiteY3" fmla="*/ 0 h 1339091"/>
                <a:gd name="connsiteX4" fmla="*/ 1869106 w 1869106"/>
                <a:gd name="connsiteY4" fmla="*/ 386082 h 1339091"/>
                <a:gd name="connsiteX5" fmla="*/ 898079 w 1869106"/>
                <a:gd name="connsiteY5" fmla="*/ 386082 h 1339091"/>
                <a:gd name="connsiteX6" fmla="*/ 898079 w 1869106"/>
                <a:gd name="connsiteY6" fmla="*/ 386072 h 1339091"/>
                <a:gd name="connsiteX7" fmla="*/ 389017 w 1869106"/>
                <a:gd name="connsiteY7" fmla="*/ 1123768 h 1339091"/>
                <a:gd name="connsiteX8" fmla="*/ 983560 w 1869106"/>
                <a:gd name="connsiteY8" fmla="*/ 1307008 h 1339091"/>
                <a:gd name="connsiteX0" fmla="*/ 983560 w 1869106"/>
                <a:gd name="connsiteY0" fmla="*/ 1307008 h 1340385"/>
                <a:gd name="connsiteX1" fmla="*/ 803 w 1869106"/>
                <a:gd name="connsiteY1" fmla="*/ 668563 h 1340385"/>
                <a:gd name="connsiteX2" fmla="*/ 903821 w 1869106"/>
                <a:gd name="connsiteY2" fmla="*/ 0 h 1340385"/>
                <a:gd name="connsiteX3" fmla="*/ 1869106 w 1869106"/>
                <a:gd name="connsiteY3" fmla="*/ 0 h 1340385"/>
                <a:gd name="connsiteX4" fmla="*/ 1869106 w 1869106"/>
                <a:gd name="connsiteY4" fmla="*/ 386082 h 1340385"/>
                <a:gd name="connsiteX5" fmla="*/ 898079 w 1869106"/>
                <a:gd name="connsiteY5" fmla="*/ 386082 h 1340385"/>
                <a:gd name="connsiteX6" fmla="*/ 898079 w 1869106"/>
                <a:gd name="connsiteY6" fmla="*/ 386072 h 1340385"/>
                <a:gd name="connsiteX7" fmla="*/ 389017 w 1869106"/>
                <a:gd name="connsiteY7" fmla="*/ 1123768 h 1340385"/>
                <a:gd name="connsiteX8" fmla="*/ 983560 w 1869106"/>
                <a:gd name="connsiteY8" fmla="*/ 1307008 h 1340385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4389"/>
                <a:gd name="connsiteX1" fmla="*/ 803 w 1869106"/>
                <a:gd name="connsiteY1" fmla="*/ 668563 h 1364389"/>
                <a:gd name="connsiteX2" fmla="*/ 903821 w 1869106"/>
                <a:gd name="connsiteY2" fmla="*/ 0 h 1364389"/>
                <a:gd name="connsiteX3" fmla="*/ 1869106 w 1869106"/>
                <a:gd name="connsiteY3" fmla="*/ 0 h 1364389"/>
                <a:gd name="connsiteX4" fmla="*/ 1869106 w 1869106"/>
                <a:gd name="connsiteY4" fmla="*/ 386082 h 1364389"/>
                <a:gd name="connsiteX5" fmla="*/ 898079 w 1869106"/>
                <a:gd name="connsiteY5" fmla="*/ 386082 h 1364389"/>
                <a:gd name="connsiteX6" fmla="*/ 898079 w 1869106"/>
                <a:gd name="connsiteY6" fmla="*/ 386072 h 1364389"/>
                <a:gd name="connsiteX7" fmla="*/ 389017 w 1869106"/>
                <a:gd name="connsiteY7" fmla="*/ 1123768 h 1364389"/>
                <a:gd name="connsiteX8" fmla="*/ 983560 w 1869106"/>
                <a:gd name="connsiteY8" fmla="*/ 1307008 h 1364389"/>
                <a:gd name="connsiteX0" fmla="*/ 983560 w 1869106"/>
                <a:gd name="connsiteY0" fmla="*/ 1307008 h 1369186"/>
                <a:gd name="connsiteX1" fmla="*/ 803 w 1869106"/>
                <a:gd name="connsiteY1" fmla="*/ 668563 h 1369186"/>
                <a:gd name="connsiteX2" fmla="*/ 903821 w 1869106"/>
                <a:gd name="connsiteY2" fmla="*/ 0 h 1369186"/>
                <a:gd name="connsiteX3" fmla="*/ 1869106 w 1869106"/>
                <a:gd name="connsiteY3" fmla="*/ 0 h 1369186"/>
                <a:gd name="connsiteX4" fmla="*/ 1869106 w 1869106"/>
                <a:gd name="connsiteY4" fmla="*/ 386082 h 1369186"/>
                <a:gd name="connsiteX5" fmla="*/ 898079 w 1869106"/>
                <a:gd name="connsiteY5" fmla="*/ 386082 h 1369186"/>
                <a:gd name="connsiteX6" fmla="*/ 898079 w 1869106"/>
                <a:gd name="connsiteY6" fmla="*/ 386072 h 1369186"/>
                <a:gd name="connsiteX7" fmla="*/ 389017 w 1869106"/>
                <a:gd name="connsiteY7" fmla="*/ 1123768 h 1369186"/>
                <a:gd name="connsiteX8" fmla="*/ 983560 w 1869106"/>
                <a:gd name="connsiteY8" fmla="*/ 1307008 h 1369186"/>
                <a:gd name="connsiteX0" fmla="*/ 983838 w 1869384"/>
                <a:gd name="connsiteY0" fmla="*/ 1307008 h 1373249"/>
                <a:gd name="connsiteX1" fmla="*/ 1081 w 1869384"/>
                <a:gd name="connsiteY1" fmla="*/ 668563 h 1373249"/>
                <a:gd name="connsiteX2" fmla="*/ 904099 w 1869384"/>
                <a:gd name="connsiteY2" fmla="*/ 0 h 1373249"/>
                <a:gd name="connsiteX3" fmla="*/ 1869384 w 1869384"/>
                <a:gd name="connsiteY3" fmla="*/ 0 h 1373249"/>
                <a:gd name="connsiteX4" fmla="*/ 1869384 w 1869384"/>
                <a:gd name="connsiteY4" fmla="*/ 386082 h 1373249"/>
                <a:gd name="connsiteX5" fmla="*/ 898357 w 1869384"/>
                <a:gd name="connsiteY5" fmla="*/ 386082 h 1373249"/>
                <a:gd name="connsiteX6" fmla="*/ 898357 w 1869384"/>
                <a:gd name="connsiteY6" fmla="*/ 386072 h 1373249"/>
                <a:gd name="connsiteX7" fmla="*/ 389295 w 1869384"/>
                <a:gd name="connsiteY7" fmla="*/ 1123768 h 1373249"/>
                <a:gd name="connsiteX8" fmla="*/ 983838 w 1869384"/>
                <a:gd name="connsiteY8" fmla="*/ 1307008 h 1373249"/>
                <a:gd name="connsiteX0" fmla="*/ 983838 w 1869384"/>
                <a:gd name="connsiteY0" fmla="*/ 1307008 h 1348483"/>
                <a:gd name="connsiteX1" fmla="*/ 1081 w 1869384"/>
                <a:gd name="connsiteY1" fmla="*/ 668563 h 1348483"/>
                <a:gd name="connsiteX2" fmla="*/ 904099 w 1869384"/>
                <a:gd name="connsiteY2" fmla="*/ 0 h 1348483"/>
                <a:gd name="connsiteX3" fmla="*/ 1869384 w 1869384"/>
                <a:gd name="connsiteY3" fmla="*/ 0 h 1348483"/>
                <a:gd name="connsiteX4" fmla="*/ 1869384 w 1869384"/>
                <a:gd name="connsiteY4" fmla="*/ 386082 h 1348483"/>
                <a:gd name="connsiteX5" fmla="*/ 898357 w 1869384"/>
                <a:gd name="connsiteY5" fmla="*/ 386082 h 1348483"/>
                <a:gd name="connsiteX6" fmla="*/ 898357 w 1869384"/>
                <a:gd name="connsiteY6" fmla="*/ 386072 h 1348483"/>
                <a:gd name="connsiteX7" fmla="*/ 389295 w 1869384"/>
                <a:gd name="connsiteY7" fmla="*/ 1123768 h 1348483"/>
                <a:gd name="connsiteX8" fmla="*/ 983838 w 1869384"/>
                <a:gd name="connsiteY8" fmla="*/ 1307008 h 1348483"/>
                <a:gd name="connsiteX0" fmla="*/ 983184 w 1868730"/>
                <a:gd name="connsiteY0" fmla="*/ 1307008 h 1348483"/>
                <a:gd name="connsiteX1" fmla="*/ 427 w 1868730"/>
                <a:gd name="connsiteY1" fmla="*/ 668563 h 1348483"/>
                <a:gd name="connsiteX2" fmla="*/ 903445 w 1868730"/>
                <a:gd name="connsiteY2" fmla="*/ 0 h 1348483"/>
                <a:gd name="connsiteX3" fmla="*/ 1868730 w 1868730"/>
                <a:gd name="connsiteY3" fmla="*/ 0 h 1348483"/>
                <a:gd name="connsiteX4" fmla="*/ 1868730 w 1868730"/>
                <a:gd name="connsiteY4" fmla="*/ 386082 h 1348483"/>
                <a:gd name="connsiteX5" fmla="*/ 897703 w 1868730"/>
                <a:gd name="connsiteY5" fmla="*/ 386082 h 1348483"/>
                <a:gd name="connsiteX6" fmla="*/ 897703 w 1868730"/>
                <a:gd name="connsiteY6" fmla="*/ 386072 h 1348483"/>
                <a:gd name="connsiteX7" fmla="*/ 388641 w 1868730"/>
                <a:gd name="connsiteY7" fmla="*/ 1123768 h 1348483"/>
                <a:gd name="connsiteX8" fmla="*/ 983184 w 1868730"/>
                <a:gd name="connsiteY8" fmla="*/ 1307008 h 1348483"/>
                <a:gd name="connsiteX0" fmla="*/ 990229 w 1875775"/>
                <a:gd name="connsiteY0" fmla="*/ 1307008 h 1348483"/>
                <a:gd name="connsiteX1" fmla="*/ 7472 w 1875775"/>
                <a:gd name="connsiteY1" fmla="*/ 668563 h 1348483"/>
                <a:gd name="connsiteX2" fmla="*/ 910490 w 1875775"/>
                <a:gd name="connsiteY2" fmla="*/ 0 h 1348483"/>
                <a:gd name="connsiteX3" fmla="*/ 1875775 w 1875775"/>
                <a:gd name="connsiteY3" fmla="*/ 0 h 1348483"/>
                <a:gd name="connsiteX4" fmla="*/ 1875775 w 1875775"/>
                <a:gd name="connsiteY4" fmla="*/ 386082 h 1348483"/>
                <a:gd name="connsiteX5" fmla="*/ 904748 w 1875775"/>
                <a:gd name="connsiteY5" fmla="*/ 386082 h 1348483"/>
                <a:gd name="connsiteX6" fmla="*/ 904748 w 1875775"/>
                <a:gd name="connsiteY6" fmla="*/ 386072 h 1348483"/>
                <a:gd name="connsiteX7" fmla="*/ 395686 w 1875775"/>
                <a:gd name="connsiteY7" fmla="*/ 1123768 h 1348483"/>
                <a:gd name="connsiteX8" fmla="*/ 990229 w 1875775"/>
                <a:gd name="connsiteY8" fmla="*/ 1307008 h 1348483"/>
                <a:gd name="connsiteX0" fmla="*/ 986178 w 1871724"/>
                <a:gd name="connsiteY0" fmla="*/ 1307008 h 1348483"/>
                <a:gd name="connsiteX1" fmla="*/ 3421 w 1871724"/>
                <a:gd name="connsiteY1" fmla="*/ 668563 h 1348483"/>
                <a:gd name="connsiteX2" fmla="*/ 906439 w 1871724"/>
                <a:gd name="connsiteY2" fmla="*/ 0 h 1348483"/>
                <a:gd name="connsiteX3" fmla="*/ 1871724 w 1871724"/>
                <a:gd name="connsiteY3" fmla="*/ 0 h 1348483"/>
                <a:gd name="connsiteX4" fmla="*/ 1871724 w 1871724"/>
                <a:gd name="connsiteY4" fmla="*/ 386082 h 1348483"/>
                <a:gd name="connsiteX5" fmla="*/ 900697 w 1871724"/>
                <a:gd name="connsiteY5" fmla="*/ 386082 h 1348483"/>
                <a:gd name="connsiteX6" fmla="*/ 900697 w 1871724"/>
                <a:gd name="connsiteY6" fmla="*/ 386072 h 1348483"/>
                <a:gd name="connsiteX7" fmla="*/ 391635 w 1871724"/>
                <a:gd name="connsiteY7" fmla="*/ 1123768 h 1348483"/>
                <a:gd name="connsiteX8" fmla="*/ 986178 w 1871724"/>
                <a:gd name="connsiteY8" fmla="*/ 1307008 h 1348483"/>
                <a:gd name="connsiteX0" fmla="*/ 982824 w 1868370"/>
                <a:gd name="connsiteY0" fmla="*/ 1307008 h 1348483"/>
                <a:gd name="connsiteX1" fmla="*/ 67 w 1868370"/>
                <a:gd name="connsiteY1" fmla="*/ 668563 h 1348483"/>
                <a:gd name="connsiteX2" fmla="*/ 903085 w 1868370"/>
                <a:gd name="connsiteY2" fmla="*/ 0 h 1348483"/>
                <a:gd name="connsiteX3" fmla="*/ 1868370 w 1868370"/>
                <a:gd name="connsiteY3" fmla="*/ 0 h 1348483"/>
                <a:gd name="connsiteX4" fmla="*/ 1868370 w 1868370"/>
                <a:gd name="connsiteY4" fmla="*/ 386082 h 1348483"/>
                <a:gd name="connsiteX5" fmla="*/ 897343 w 1868370"/>
                <a:gd name="connsiteY5" fmla="*/ 386082 h 1348483"/>
                <a:gd name="connsiteX6" fmla="*/ 897343 w 1868370"/>
                <a:gd name="connsiteY6" fmla="*/ 386072 h 1348483"/>
                <a:gd name="connsiteX7" fmla="*/ 388281 w 1868370"/>
                <a:gd name="connsiteY7" fmla="*/ 1123768 h 1348483"/>
                <a:gd name="connsiteX8" fmla="*/ 982824 w 1868370"/>
                <a:gd name="connsiteY8" fmla="*/ 1307008 h 1348483"/>
                <a:gd name="connsiteX0" fmla="*/ 982837 w 1868383"/>
                <a:gd name="connsiteY0" fmla="*/ 1307008 h 1363869"/>
                <a:gd name="connsiteX1" fmla="*/ 80 w 1868383"/>
                <a:gd name="connsiteY1" fmla="*/ 668563 h 1363869"/>
                <a:gd name="connsiteX2" fmla="*/ 903098 w 1868383"/>
                <a:gd name="connsiteY2" fmla="*/ 0 h 1363869"/>
                <a:gd name="connsiteX3" fmla="*/ 1868383 w 1868383"/>
                <a:gd name="connsiteY3" fmla="*/ 0 h 1363869"/>
                <a:gd name="connsiteX4" fmla="*/ 1868383 w 1868383"/>
                <a:gd name="connsiteY4" fmla="*/ 386082 h 1363869"/>
                <a:gd name="connsiteX5" fmla="*/ 897356 w 1868383"/>
                <a:gd name="connsiteY5" fmla="*/ 386082 h 1363869"/>
                <a:gd name="connsiteX6" fmla="*/ 897356 w 1868383"/>
                <a:gd name="connsiteY6" fmla="*/ 386072 h 1363869"/>
                <a:gd name="connsiteX7" fmla="*/ 388294 w 1868383"/>
                <a:gd name="connsiteY7" fmla="*/ 1123768 h 1363869"/>
                <a:gd name="connsiteX8" fmla="*/ 982837 w 1868383"/>
                <a:gd name="connsiteY8" fmla="*/ 1307008 h 1363869"/>
                <a:gd name="connsiteX0" fmla="*/ 982970 w 1868516"/>
                <a:gd name="connsiteY0" fmla="*/ 1307008 h 1357495"/>
                <a:gd name="connsiteX1" fmla="*/ 213 w 1868516"/>
                <a:gd name="connsiteY1" fmla="*/ 668563 h 1357495"/>
                <a:gd name="connsiteX2" fmla="*/ 903231 w 1868516"/>
                <a:gd name="connsiteY2" fmla="*/ 0 h 1357495"/>
                <a:gd name="connsiteX3" fmla="*/ 1868516 w 1868516"/>
                <a:gd name="connsiteY3" fmla="*/ 0 h 1357495"/>
                <a:gd name="connsiteX4" fmla="*/ 1868516 w 1868516"/>
                <a:gd name="connsiteY4" fmla="*/ 386082 h 1357495"/>
                <a:gd name="connsiteX5" fmla="*/ 897489 w 1868516"/>
                <a:gd name="connsiteY5" fmla="*/ 386082 h 1357495"/>
                <a:gd name="connsiteX6" fmla="*/ 897489 w 1868516"/>
                <a:gd name="connsiteY6" fmla="*/ 386072 h 1357495"/>
                <a:gd name="connsiteX7" fmla="*/ 388427 w 1868516"/>
                <a:gd name="connsiteY7" fmla="*/ 1123768 h 1357495"/>
                <a:gd name="connsiteX8" fmla="*/ 982970 w 1868516"/>
                <a:gd name="connsiteY8" fmla="*/ 1307008 h 1357495"/>
                <a:gd name="connsiteX0" fmla="*/ 982834 w 1868380"/>
                <a:gd name="connsiteY0" fmla="*/ 1307008 h 1357123"/>
                <a:gd name="connsiteX1" fmla="*/ 77 w 1868380"/>
                <a:gd name="connsiteY1" fmla="*/ 668563 h 1357123"/>
                <a:gd name="connsiteX2" fmla="*/ 903095 w 1868380"/>
                <a:gd name="connsiteY2" fmla="*/ 0 h 1357123"/>
                <a:gd name="connsiteX3" fmla="*/ 1868380 w 1868380"/>
                <a:gd name="connsiteY3" fmla="*/ 0 h 1357123"/>
                <a:gd name="connsiteX4" fmla="*/ 1868380 w 1868380"/>
                <a:gd name="connsiteY4" fmla="*/ 386082 h 1357123"/>
                <a:gd name="connsiteX5" fmla="*/ 897353 w 1868380"/>
                <a:gd name="connsiteY5" fmla="*/ 386082 h 1357123"/>
                <a:gd name="connsiteX6" fmla="*/ 897353 w 1868380"/>
                <a:gd name="connsiteY6" fmla="*/ 386072 h 1357123"/>
                <a:gd name="connsiteX7" fmla="*/ 388291 w 1868380"/>
                <a:gd name="connsiteY7" fmla="*/ 1123768 h 1357123"/>
                <a:gd name="connsiteX8" fmla="*/ 982834 w 1868380"/>
                <a:gd name="connsiteY8" fmla="*/ 1307008 h 1357123"/>
                <a:gd name="connsiteX0" fmla="*/ 982834 w 1868380"/>
                <a:gd name="connsiteY0" fmla="*/ 1307008 h 1364304"/>
                <a:gd name="connsiteX1" fmla="*/ 77 w 1868380"/>
                <a:gd name="connsiteY1" fmla="*/ 668563 h 1364304"/>
                <a:gd name="connsiteX2" fmla="*/ 903095 w 1868380"/>
                <a:gd name="connsiteY2" fmla="*/ 0 h 1364304"/>
                <a:gd name="connsiteX3" fmla="*/ 1868380 w 1868380"/>
                <a:gd name="connsiteY3" fmla="*/ 0 h 1364304"/>
                <a:gd name="connsiteX4" fmla="*/ 1868380 w 1868380"/>
                <a:gd name="connsiteY4" fmla="*/ 386082 h 1364304"/>
                <a:gd name="connsiteX5" fmla="*/ 897353 w 1868380"/>
                <a:gd name="connsiteY5" fmla="*/ 386082 h 1364304"/>
                <a:gd name="connsiteX6" fmla="*/ 897353 w 1868380"/>
                <a:gd name="connsiteY6" fmla="*/ 386072 h 1364304"/>
                <a:gd name="connsiteX7" fmla="*/ 388291 w 1868380"/>
                <a:gd name="connsiteY7" fmla="*/ 1123768 h 1364304"/>
                <a:gd name="connsiteX8" fmla="*/ 982834 w 1868380"/>
                <a:gd name="connsiteY8" fmla="*/ 1307008 h 1364304"/>
                <a:gd name="connsiteX0" fmla="*/ 982834 w 1868380"/>
                <a:gd name="connsiteY0" fmla="*/ 1307008 h 1366361"/>
                <a:gd name="connsiteX1" fmla="*/ 77 w 1868380"/>
                <a:gd name="connsiteY1" fmla="*/ 668563 h 1366361"/>
                <a:gd name="connsiteX2" fmla="*/ 903095 w 1868380"/>
                <a:gd name="connsiteY2" fmla="*/ 0 h 1366361"/>
                <a:gd name="connsiteX3" fmla="*/ 1868380 w 1868380"/>
                <a:gd name="connsiteY3" fmla="*/ 0 h 1366361"/>
                <a:gd name="connsiteX4" fmla="*/ 1868380 w 1868380"/>
                <a:gd name="connsiteY4" fmla="*/ 386082 h 1366361"/>
                <a:gd name="connsiteX5" fmla="*/ 897353 w 1868380"/>
                <a:gd name="connsiteY5" fmla="*/ 386082 h 1366361"/>
                <a:gd name="connsiteX6" fmla="*/ 897353 w 1868380"/>
                <a:gd name="connsiteY6" fmla="*/ 386072 h 1366361"/>
                <a:gd name="connsiteX7" fmla="*/ 388291 w 1868380"/>
                <a:gd name="connsiteY7" fmla="*/ 1123768 h 1366361"/>
                <a:gd name="connsiteX8" fmla="*/ 982834 w 1868380"/>
                <a:gd name="connsiteY8" fmla="*/ 1307008 h 136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8380" h="1366361">
                  <a:moveTo>
                    <a:pt x="982834" y="1307008"/>
                  </a:moveTo>
                  <a:cubicBezTo>
                    <a:pt x="732394" y="1440691"/>
                    <a:pt x="10007" y="1396043"/>
                    <a:pt x="77" y="668563"/>
                  </a:cubicBezTo>
                  <a:cubicBezTo>
                    <a:pt x="-3715" y="390780"/>
                    <a:pt x="132130" y="13795"/>
                    <a:pt x="903095" y="0"/>
                  </a:cubicBezTo>
                  <a:lnTo>
                    <a:pt x="1868380" y="0"/>
                  </a:lnTo>
                  <a:lnTo>
                    <a:pt x="1868380" y="386082"/>
                  </a:lnTo>
                  <a:lnTo>
                    <a:pt x="897353" y="386082"/>
                  </a:lnTo>
                  <a:lnTo>
                    <a:pt x="897353" y="386072"/>
                  </a:lnTo>
                  <a:cubicBezTo>
                    <a:pt x="339444" y="390754"/>
                    <a:pt x="248008" y="890628"/>
                    <a:pt x="388291" y="1123768"/>
                  </a:cubicBezTo>
                  <a:cubicBezTo>
                    <a:pt x="463286" y="1235204"/>
                    <a:pt x="661103" y="1435284"/>
                    <a:pt x="982834" y="130700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30ABE321-5CCD-4685-8A78-C8FF4C72C706}"/>
                </a:ext>
              </a:extLst>
            </p:cNvPr>
            <p:cNvSpPr/>
            <p:nvPr/>
          </p:nvSpPr>
          <p:spPr>
            <a:xfrm rot="16200000">
              <a:off x="2902343" y="4374045"/>
              <a:ext cx="535692" cy="64379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A00D6FB8-8239-4F41-8C94-8D9C9AA36A2F}"/>
              </a:ext>
            </a:extLst>
          </p:cNvPr>
          <p:cNvSpPr txBox="1"/>
          <p:nvPr/>
        </p:nvSpPr>
        <p:spPr>
          <a:xfrm>
            <a:off x="4763629" y="4425032"/>
            <a:ext cx="7563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3D73B0A-AEFD-4F83-AEE3-1C4401F70096}"/>
              </a:ext>
            </a:extLst>
          </p:cNvPr>
          <p:cNvSpPr txBox="1"/>
          <p:nvPr/>
        </p:nvSpPr>
        <p:spPr>
          <a:xfrm>
            <a:off x="4372289" y="4825142"/>
            <a:ext cx="765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2" name="Rectangle 16">
            <a:extLst>
              <a:ext uri="{FF2B5EF4-FFF2-40B4-BE49-F238E27FC236}">
                <a16:creationId xmlns:a16="http://schemas.microsoft.com/office/drawing/2014/main" id="{E62154DA-BB21-4B99-9759-B013B9776CD0}"/>
              </a:ext>
            </a:extLst>
          </p:cNvPr>
          <p:cNvSpPr/>
          <p:nvPr/>
        </p:nvSpPr>
        <p:spPr>
          <a:xfrm rot="2700000">
            <a:off x="3588726" y="4284258"/>
            <a:ext cx="336306" cy="602934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E6551D69-D010-4618-B66C-9A2C1E16C4D2}"/>
              </a:ext>
            </a:extLst>
          </p:cNvPr>
          <p:cNvSpPr/>
          <p:nvPr/>
        </p:nvSpPr>
        <p:spPr>
          <a:xfrm>
            <a:off x="4163955" y="5427096"/>
            <a:ext cx="416668" cy="390039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5">
            <a:extLst>
              <a:ext uri="{FF2B5EF4-FFF2-40B4-BE49-F238E27FC236}">
                <a16:creationId xmlns:a16="http://schemas.microsoft.com/office/drawing/2014/main" id="{6C5962DA-A2F8-41CD-AF1D-B44D854E0227}"/>
              </a:ext>
            </a:extLst>
          </p:cNvPr>
          <p:cNvSpPr/>
          <p:nvPr/>
        </p:nvSpPr>
        <p:spPr>
          <a:xfrm flipH="1">
            <a:off x="8151487" y="3066858"/>
            <a:ext cx="495356" cy="408639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11">
            <a:extLst>
              <a:ext uri="{FF2B5EF4-FFF2-40B4-BE49-F238E27FC236}">
                <a16:creationId xmlns:a16="http://schemas.microsoft.com/office/drawing/2014/main" id="{33705BEC-F4D7-413A-80A2-E684052E6A32}"/>
              </a:ext>
            </a:extLst>
          </p:cNvPr>
          <p:cNvSpPr>
            <a:spLocks noChangeAspect="1"/>
          </p:cNvSpPr>
          <p:nvPr/>
        </p:nvSpPr>
        <p:spPr>
          <a:xfrm rot="9900000">
            <a:off x="7972301" y="2114864"/>
            <a:ext cx="500817" cy="425348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3FE592F5-33CE-4F93-903B-808319BA90B4}"/>
              </a:ext>
            </a:extLst>
          </p:cNvPr>
          <p:cNvGrpSpPr/>
          <p:nvPr/>
        </p:nvGrpSpPr>
        <p:grpSpPr>
          <a:xfrm>
            <a:off x="3911484" y="1716127"/>
            <a:ext cx="4389087" cy="4372424"/>
            <a:chOff x="4459346" y="2412404"/>
            <a:chExt cx="3092318" cy="3080578"/>
          </a:xfrm>
        </p:grpSpPr>
        <p:sp>
          <p:nvSpPr>
            <p:cNvPr id="4" name="Pie 18">
              <a:extLst>
                <a:ext uri="{FF2B5EF4-FFF2-40B4-BE49-F238E27FC236}">
                  <a16:creationId xmlns:a16="http://schemas.microsoft.com/office/drawing/2014/main" id="{4CE294B8-F7E2-4BDE-B856-0A85A156E527}"/>
                </a:ext>
              </a:extLst>
            </p:cNvPr>
            <p:cNvSpPr/>
            <p:nvPr/>
          </p:nvSpPr>
          <p:spPr>
            <a:xfrm rot="18900000">
              <a:off x="4459346" y="3208639"/>
              <a:ext cx="1699093" cy="1065994"/>
            </a:xfrm>
            <a:custGeom>
              <a:avLst/>
              <a:gdLst/>
              <a:ahLst/>
              <a:cxnLst/>
              <a:rect l="l" t="t" r="r" b="b"/>
              <a:pathLst>
                <a:path w="1699093" h="1065994">
                  <a:moveTo>
                    <a:pt x="1387804" y="220434"/>
                  </a:moveTo>
                  <a:lnTo>
                    <a:pt x="1699093" y="531725"/>
                  </a:lnTo>
                  <a:lnTo>
                    <a:pt x="1387803" y="843015"/>
                  </a:lnTo>
                  <a:lnTo>
                    <a:pt x="1387804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lnTo>
                    <a:pt x="1056568" y="376079"/>
                  </a:lnTo>
                  <a:lnTo>
                    <a:pt x="1387803" y="37607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Right Arrow 2">
              <a:extLst>
                <a:ext uri="{FF2B5EF4-FFF2-40B4-BE49-F238E27FC236}">
                  <a16:creationId xmlns:a16="http://schemas.microsoft.com/office/drawing/2014/main" id="{5BA7F08A-26E3-4A8E-9875-51F462B4ED41}"/>
                </a:ext>
              </a:extLst>
            </p:cNvPr>
            <p:cNvSpPr/>
            <p:nvPr/>
          </p:nvSpPr>
          <p:spPr>
            <a:xfrm rot="13500000">
              <a:off x="4923559" y="4103773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6" name="Right Arrow 2">
              <a:extLst>
                <a:ext uri="{FF2B5EF4-FFF2-40B4-BE49-F238E27FC236}">
                  <a16:creationId xmlns:a16="http://schemas.microsoft.com/office/drawing/2014/main" id="{8B5061E1-C93D-49C9-956A-67CC5CAA538A}"/>
                </a:ext>
              </a:extLst>
            </p:cNvPr>
            <p:cNvSpPr/>
            <p:nvPr/>
          </p:nvSpPr>
          <p:spPr>
            <a:xfrm rot="8100000">
              <a:off x="5839239" y="3646691"/>
              <a:ext cx="1712425" cy="1065994"/>
            </a:xfrm>
            <a:custGeom>
              <a:avLst/>
              <a:gdLst/>
              <a:ahLst/>
              <a:cxnLst/>
              <a:rect l="l" t="t" r="r" b="b"/>
              <a:pathLst>
                <a:path w="1712425" h="1065994">
                  <a:moveTo>
                    <a:pt x="1056568" y="0"/>
                  </a:moveTo>
                  <a:lnTo>
                    <a:pt x="1056568" y="376079"/>
                  </a:lnTo>
                  <a:lnTo>
                    <a:pt x="1401135" y="376079"/>
                  </a:lnTo>
                  <a:lnTo>
                    <a:pt x="1401135" y="220434"/>
                  </a:lnTo>
                  <a:lnTo>
                    <a:pt x="1712425" y="531725"/>
                  </a:lnTo>
                  <a:lnTo>
                    <a:pt x="1401135" y="843015"/>
                  </a:lnTo>
                  <a:lnTo>
                    <a:pt x="1401135" y="687370"/>
                  </a:lnTo>
                  <a:lnTo>
                    <a:pt x="1056568" y="687370"/>
                  </a:lnTo>
                  <a:lnTo>
                    <a:pt x="1056568" y="1056568"/>
                  </a:lnTo>
                  <a:lnTo>
                    <a:pt x="42" y="1065994"/>
                  </a:lnTo>
                  <a:cubicBezTo>
                    <a:pt x="-2473" y="784152"/>
                    <a:pt x="107727" y="512989"/>
                    <a:pt x="306136" y="312802"/>
                  </a:cubicBezTo>
                  <a:cubicBezTo>
                    <a:pt x="504545" y="112615"/>
                    <a:pt x="774715" y="0"/>
                    <a:pt x="10565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  <p:sp>
          <p:nvSpPr>
            <p:cNvPr id="7" name="Right Arrow 2">
              <a:extLst>
                <a:ext uri="{FF2B5EF4-FFF2-40B4-BE49-F238E27FC236}">
                  <a16:creationId xmlns:a16="http://schemas.microsoft.com/office/drawing/2014/main" id="{F79BF554-9E7A-423B-B82C-EE8B43D290E5}"/>
                </a:ext>
              </a:extLst>
            </p:cNvPr>
            <p:cNvSpPr/>
            <p:nvPr/>
          </p:nvSpPr>
          <p:spPr>
            <a:xfrm rot="2700000">
              <a:off x="5372596" y="2735620"/>
              <a:ext cx="1712426" cy="1065994"/>
            </a:xfrm>
            <a:custGeom>
              <a:avLst/>
              <a:gdLst/>
              <a:ahLst/>
              <a:cxnLst/>
              <a:rect l="l" t="t" r="r" b="b"/>
              <a:pathLst>
                <a:path w="1712426" h="1065994">
                  <a:moveTo>
                    <a:pt x="306137" y="312802"/>
                  </a:moveTo>
                  <a:cubicBezTo>
                    <a:pt x="504546" y="112615"/>
                    <a:pt x="774715" y="0"/>
                    <a:pt x="1056569" y="0"/>
                  </a:cubicBezTo>
                  <a:lnTo>
                    <a:pt x="1056569" y="376079"/>
                  </a:lnTo>
                  <a:lnTo>
                    <a:pt x="1401136" y="376079"/>
                  </a:lnTo>
                  <a:lnTo>
                    <a:pt x="1401136" y="220434"/>
                  </a:lnTo>
                  <a:lnTo>
                    <a:pt x="1712426" y="531725"/>
                  </a:lnTo>
                  <a:lnTo>
                    <a:pt x="1401136" y="843015"/>
                  </a:lnTo>
                  <a:lnTo>
                    <a:pt x="1401136" y="687370"/>
                  </a:lnTo>
                  <a:lnTo>
                    <a:pt x="1056569" y="687370"/>
                  </a:lnTo>
                  <a:lnTo>
                    <a:pt x="1056569" y="1056568"/>
                  </a:lnTo>
                  <a:lnTo>
                    <a:pt x="694296" y="1059800"/>
                  </a:lnTo>
                  <a:lnTo>
                    <a:pt x="694295" y="978719"/>
                  </a:lnTo>
                  <a:lnTo>
                    <a:pt x="849940" y="978719"/>
                  </a:lnTo>
                  <a:lnTo>
                    <a:pt x="538651" y="667429"/>
                  </a:lnTo>
                  <a:lnTo>
                    <a:pt x="227360" y="978719"/>
                  </a:lnTo>
                  <a:lnTo>
                    <a:pt x="383005" y="978719"/>
                  </a:lnTo>
                  <a:lnTo>
                    <a:pt x="383005" y="1062578"/>
                  </a:lnTo>
                  <a:lnTo>
                    <a:pt x="42" y="1065994"/>
                  </a:lnTo>
                  <a:cubicBezTo>
                    <a:pt x="-2473" y="784152"/>
                    <a:pt x="107728" y="512989"/>
                    <a:pt x="306137" y="3128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8" name="Rectangle 7">
            <a:extLst>
              <a:ext uri="{FF2B5EF4-FFF2-40B4-BE49-F238E27FC236}">
                <a16:creationId xmlns:a16="http://schemas.microsoft.com/office/drawing/2014/main" id="{4C5F0F27-6DD7-4970-8E12-87D5EC1DB3D3}"/>
              </a:ext>
            </a:extLst>
          </p:cNvPr>
          <p:cNvSpPr/>
          <p:nvPr/>
        </p:nvSpPr>
        <p:spPr>
          <a:xfrm>
            <a:off x="5971442" y="225758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D995448-FB61-4497-9CBD-FAC0ECFD6F27}"/>
              </a:ext>
            </a:extLst>
          </p:cNvPr>
          <p:cNvSpPr/>
          <p:nvPr/>
        </p:nvSpPr>
        <p:spPr>
          <a:xfrm>
            <a:off x="4552111" y="3205372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F705EFF-FD3B-4819-ACCD-867EE5ECB379}"/>
              </a:ext>
            </a:extLst>
          </p:cNvPr>
          <p:cNvSpPr/>
          <p:nvPr/>
        </p:nvSpPr>
        <p:spPr>
          <a:xfrm>
            <a:off x="7007589" y="3654807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5400" dirty="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7EC7908-BA99-4CE9-809E-7E6C3FE2B735}"/>
              </a:ext>
            </a:extLst>
          </p:cNvPr>
          <p:cNvSpPr/>
          <p:nvPr/>
        </p:nvSpPr>
        <p:spPr>
          <a:xfrm>
            <a:off x="5478692" y="4582998"/>
            <a:ext cx="731017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5400" dirty="0">
              <a:cs typeface="Arial" pitchFamily="34" charset="0"/>
            </a:endParaRPr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1E3FCD01-20C3-4D55-A464-0565686F9763}"/>
              </a:ext>
            </a:extLst>
          </p:cNvPr>
          <p:cNvGrpSpPr/>
          <p:nvPr/>
        </p:nvGrpSpPr>
        <p:grpSpPr>
          <a:xfrm>
            <a:off x="758755" y="1793157"/>
            <a:ext cx="3939764" cy="913569"/>
            <a:chOff x="572117" y="2297666"/>
            <a:chExt cx="2436536" cy="913569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A4F8F7-D192-4E38-93B4-3901618375EE}"/>
                </a:ext>
              </a:extLst>
            </p:cNvPr>
            <p:cNvSpPr txBox="1"/>
            <p:nvPr/>
          </p:nvSpPr>
          <p:spPr>
            <a:xfrm>
              <a:off x="572117" y="2297666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THREATS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39FEBCF-45C3-4541-AADB-7C5BE8F1AA5E}"/>
                </a:ext>
              </a:extLst>
            </p:cNvPr>
            <p:cNvSpPr txBox="1"/>
            <p:nvPr/>
          </p:nvSpPr>
          <p:spPr>
            <a:xfrm>
              <a:off x="572118" y="2564904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D926F06-AB5E-4ABF-98B7-E18EEF9458AF}"/>
              </a:ext>
            </a:extLst>
          </p:cNvPr>
          <p:cNvGrpSpPr/>
          <p:nvPr/>
        </p:nvGrpSpPr>
        <p:grpSpPr>
          <a:xfrm>
            <a:off x="758757" y="5154030"/>
            <a:ext cx="4234759" cy="908186"/>
            <a:chOff x="-264176" y="3168851"/>
            <a:chExt cx="2436535" cy="908186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7D64A4D5-AA73-41C3-9C58-FE528A961797}"/>
                </a:ext>
              </a:extLst>
            </p:cNvPr>
            <p:cNvSpPr txBox="1"/>
            <p:nvPr/>
          </p:nvSpPr>
          <p:spPr>
            <a:xfrm>
              <a:off x="-264176" y="3168851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OPPORTUNITIES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65B14C7-80E2-461E-981F-79F9F31F7DD4}"/>
                </a:ext>
              </a:extLst>
            </p:cNvPr>
            <p:cNvSpPr txBox="1"/>
            <p:nvPr/>
          </p:nvSpPr>
          <p:spPr>
            <a:xfrm>
              <a:off x="-264176" y="3430706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6396CAFF-78C4-431A-A735-6D9FAF91F565}"/>
              </a:ext>
            </a:extLst>
          </p:cNvPr>
          <p:cNvGrpSpPr/>
          <p:nvPr/>
        </p:nvGrpSpPr>
        <p:grpSpPr>
          <a:xfrm>
            <a:off x="7500588" y="1793154"/>
            <a:ext cx="3909954" cy="909082"/>
            <a:chOff x="-264176" y="4096598"/>
            <a:chExt cx="2436535" cy="909082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BA0F5E1-051B-48CD-9B45-56E118E160AF}"/>
                </a:ext>
              </a:extLst>
            </p:cNvPr>
            <p:cNvSpPr txBox="1"/>
            <p:nvPr/>
          </p:nvSpPr>
          <p:spPr>
            <a:xfrm>
              <a:off x="-264176" y="4096598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STRENGTHS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B610C3-B597-4CD6-901D-4394B7A8B8D8}"/>
                </a:ext>
              </a:extLst>
            </p:cNvPr>
            <p:cNvSpPr txBox="1"/>
            <p:nvPr/>
          </p:nvSpPr>
          <p:spPr>
            <a:xfrm>
              <a:off x="-264176" y="4359349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</a:t>
              </a: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134DF9A9-D020-412A-821F-01310BF530E5}"/>
              </a:ext>
            </a:extLst>
          </p:cNvPr>
          <p:cNvGrpSpPr/>
          <p:nvPr/>
        </p:nvGrpSpPr>
        <p:grpSpPr>
          <a:xfrm>
            <a:off x="7500588" y="5152238"/>
            <a:ext cx="3909954" cy="909978"/>
            <a:chOff x="-264176" y="5024344"/>
            <a:chExt cx="2436535" cy="90997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48167E5C-5F53-4671-97FB-94973A7848EA}"/>
                </a:ext>
              </a:extLst>
            </p:cNvPr>
            <p:cNvSpPr txBox="1"/>
            <p:nvPr/>
          </p:nvSpPr>
          <p:spPr>
            <a:xfrm>
              <a:off x="-264176" y="5024344"/>
              <a:ext cx="243653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WEAKNESS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58483590-D0D7-4361-B245-99614DA3AD3A}"/>
                </a:ext>
              </a:extLst>
            </p:cNvPr>
            <p:cNvSpPr txBox="1"/>
            <p:nvPr/>
          </p:nvSpPr>
          <p:spPr>
            <a:xfrm>
              <a:off x="-264176" y="5287991"/>
              <a:ext cx="243653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56644499-37DF-4A1C-A187-49C3EF8C4B5E}"/>
              </a:ext>
            </a:extLst>
          </p:cNvPr>
          <p:cNvSpPr txBox="1"/>
          <p:nvPr/>
        </p:nvSpPr>
        <p:spPr>
          <a:xfrm>
            <a:off x="5351330" y="4360974"/>
            <a:ext cx="589059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Presentation</a:t>
            </a:r>
            <a:endParaRPr lang="ko-KR" altLang="en-US" sz="28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0078B5-C326-4410-8AD1-380AA2B473AF}"/>
              </a:ext>
            </a:extLst>
          </p:cNvPr>
          <p:cNvSpPr txBox="1"/>
          <p:nvPr/>
        </p:nvSpPr>
        <p:spPr>
          <a:xfrm>
            <a:off x="5351330" y="4022291"/>
            <a:ext cx="58905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rgbClr val="C00000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4BE050-74A6-4CCF-B8FB-C06AABE9C315}"/>
              </a:ext>
            </a:extLst>
          </p:cNvPr>
          <p:cNvSpPr txBox="1"/>
          <p:nvPr/>
        </p:nvSpPr>
        <p:spPr>
          <a:xfrm>
            <a:off x="5351330" y="4884323"/>
            <a:ext cx="58905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57EDC3B6-964F-4DE3-9170-2CC2429E6B2E}"/>
              </a:ext>
            </a:extLst>
          </p:cNvPr>
          <p:cNvSpPr txBox="1">
            <a:spLocks/>
          </p:cNvSpPr>
          <p:nvPr/>
        </p:nvSpPr>
        <p:spPr>
          <a:xfrm>
            <a:off x="5425799" y="5939838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8" name="Text Placeholder 27">
            <a:extLst>
              <a:ext uri="{FF2B5EF4-FFF2-40B4-BE49-F238E27FC236}">
                <a16:creationId xmlns:a16="http://schemas.microsoft.com/office/drawing/2014/main" id="{833A09D5-82F9-4E3E-90A3-AD401952E878}"/>
              </a:ext>
            </a:extLst>
          </p:cNvPr>
          <p:cNvSpPr txBox="1">
            <a:spLocks/>
          </p:cNvSpPr>
          <p:nvPr/>
        </p:nvSpPr>
        <p:spPr>
          <a:xfrm>
            <a:off x="6592907" y="5939838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9" name="Text Placeholder 27">
            <a:extLst>
              <a:ext uri="{FF2B5EF4-FFF2-40B4-BE49-F238E27FC236}">
                <a16:creationId xmlns:a16="http://schemas.microsoft.com/office/drawing/2014/main" id="{6ADD3076-D3D7-471F-9C82-BAAD7257FD2C}"/>
              </a:ext>
            </a:extLst>
          </p:cNvPr>
          <p:cNvSpPr txBox="1">
            <a:spLocks/>
          </p:cNvSpPr>
          <p:nvPr/>
        </p:nvSpPr>
        <p:spPr>
          <a:xfrm>
            <a:off x="8179115" y="5939838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10" name="Text Placeholder 27">
            <a:extLst>
              <a:ext uri="{FF2B5EF4-FFF2-40B4-BE49-F238E27FC236}">
                <a16:creationId xmlns:a16="http://schemas.microsoft.com/office/drawing/2014/main" id="{52918D9C-E273-4D91-88B7-BA725CF5E710}"/>
              </a:ext>
            </a:extLst>
          </p:cNvPr>
          <p:cNvSpPr txBox="1">
            <a:spLocks/>
          </p:cNvSpPr>
          <p:nvPr/>
        </p:nvSpPr>
        <p:spPr>
          <a:xfrm>
            <a:off x="9950907" y="5939838"/>
            <a:ext cx="1520124" cy="301848"/>
          </a:xfrm>
          <a:prstGeom prst="rect">
            <a:avLst/>
          </a:prstGeom>
          <a:solidFill>
            <a:schemeClr val="accent4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0" dirty="0"/>
              <a:t>INFOGRAPHIC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ED7E47F-91D9-498F-809C-30F1104B87E6}"/>
              </a:ext>
            </a:extLst>
          </p:cNvPr>
          <p:cNvSpPr txBox="1"/>
          <p:nvPr/>
        </p:nvSpPr>
        <p:spPr>
          <a:xfrm>
            <a:off x="885483" y="4798100"/>
            <a:ext cx="3396372" cy="1292662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We Create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Quality Professional </a:t>
            </a:r>
          </a:p>
          <a:p>
            <a:r>
              <a:rPr lang="en-US" altLang="ko-KR" sz="2800" dirty="0">
                <a:solidFill>
                  <a:schemeClr val="accent3"/>
                </a:solidFill>
                <a:latin typeface="+mj-lt"/>
              </a:rPr>
              <a:t>PPT Presentation</a:t>
            </a:r>
            <a:endParaRPr lang="ko-KR" altLang="en-US" sz="2800" dirty="0">
              <a:solidFill>
                <a:schemeClr val="accent3"/>
              </a:solidFill>
              <a:latin typeface="+mj-lt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6A58558-5A04-4557-8F5B-92C963D1D64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6639742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65">
            <a:extLst>
              <a:ext uri="{FF2B5EF4-FFF2-40B4-BE49-F238E27FC236}">
                <a16:creationId xmlns:a16="http://schemas.microsoft.com/office/drawing/2014/main" id="{D34C7E3D-9DB3-4951-BDDF-07D43B10A63A}"/>
              </a:ext>
            </a:extLst>
          </p:cNvPr>
          <p:cNvGrpSpPr/>
          <p:nvPr/>
        </p:nvGrpSpPr>
        <p:grpSpPr>
          <a:xfrm>
            <a:off x="2646486" y="5346608"/>
            <a:ext cx="6894054" cy="892884"/>
            <a:chOff x="910640" y="3141175"/>
            <a:chExt cx="1527408" cy="1415221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E39CB5D9-1C27-4AC7-BABA-4D51BD409A8D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CF24CC9-28FC-4E71-8406-42C3216ADB3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ea typeface="FZShuTi" pitchFamily="2" charset="-122"/>
                  <a:cs typeface="Arial" pitchFamily="34" charset="0"/>
                </a:rPr>
                <a:t>Easy to change colors, photos.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</p:grp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86C2F439-EF13-446E-A1FC-1F152647A1C6}"/>
              </a:ext>
            </a:extLst>
          </p:cNvPr>
          <p:cNvCxnSpPr/>
          <p:nvPr/>
        </p:nvCxnSpPr>
        <p:spPr>
          <a:xfrm flipH="1">
            <a:off x="6090650" y="3232549"/>
            <a:ext cx="10700" cy="1000428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" name="Group 6">
            <a:extLst>
              <a:ext uri="{FF2B5EF4-FFF2-40B4-BE49-F238E27FC236}">
                <a16:creationId xmlns:a16="http://schemas.microsoft.com/office/drawing/2014/main" id="{47F93CBD-6171-4501-B0A6-3D273BA77803}"/>
              </a:ext>
            </a:extLst>
          </p:cNvPr>
          <p:cNvGrpSpPr/>
          <p:nvPr/>
        </p:nvGrpSpPr>
        <p:grpSpPr>
          <a:xfrm>
            <a:off x="8256240" y="1935734"/>
            <a:ext cx="3200137" cy="892884"/>
            <a:chOff x="910640" y="3141175"/>
            <a:chExt cx="1527408" cy="1415221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A4FE5DB-F44A-40E2-BFA7-DC77F554A16A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E5A36F1D-34CD-4655-B235-BBFB0FEC73E7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FC71B9-10F5-4AB4-A39F-E8A414D98B14}"/>
              </a:ext>
            </a:extLst>
          </p:cNvPr>
          <p:cNvGrpSpPr/>
          <p:nvPr/>
        </p:nvGrpSpPr>
        <p:grpSpPr>
          <a:xfrm>
            <a:off x="7968208" y="3495721"/>
            <a:ext cx="3200137" cy="892884"/>
            <a:chOff x="910640" y="3141175"/>
            <a:chExt cx="1527408" cy="1415221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13B3652B-FADB-47D1-8A39-694D9A5506B8}"/>
                </a:ext>
              </a:extLst>
            </p:cNvPr>
            <p:cNvSpPr txBox="1"/>
            <p:nvPr/>
          </p:nvSpPr>
          <p:spPr>
            <a:xfrm>
              <a:off x="910640" y="3141175"/>
              <a:ext cx="1527408" cy="439043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00F11DD-06D3-4C7B-94BF-E368E00B0959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BC7DCCF-734F-47B2-9D80-4BDE12AFB387}"/>
              </a:ext>
            </a:extLst>
          </p:cNvPr>
          <p:cNvGrpSpPr/>
          <p:nvPr/>
        </p:nvGrpSpPr>
        <p:grpSpPr>
          <a:xfrm>
            <a:off x="807632" y="1935732"/>
            <a:ext cx="3200136" cy="892885"/>
            <a:chOff x="910640" y="3141173"/>
            <a:chExt cx="1527408" cy="1415223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7E7251D7-519F-4E32-A8D0-8335A6B6B458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ABC93A5-D037-402F-BC2C-E7FDD46CD06F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7F47D32-C36F-4A46-B0C8-EA1343AAFA0C}"/>
              </a:ext>
            </a:extLst>
          </p:cNvPr>
          <p:cNvGrpSpPr/>
          <p:nvPr/>
        </p:nvGrpSpPr>
        <p:grpSpPr>
          <a:xfrm>
            <a:off x="1023656" y="3495718"/>
            <a:ext cx="3200136" cy="892885"/>
            <a:chOff x="910640" y="3141173"/>
            <a:chExt cx="1527408" cy="1415223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1B32A64B-2B63-41F0-B615-4FEE574519FF}"/>
                </a:ext>
              </a:extLst>
            </p:cNvPr>
            <p:cNvSpPr txBox="1"/>
            <p:nvPr/>
          </p:nvSpPr>
          <p:spPr>
            <a:xfrm>
              <a:off x="910640" y="3141173"/>
              <a:ext cx="1527408" cy="439044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ABC3271D-CF59-4B51-8492-AC1B0CD81AD2}"/>
                </a:ext>
              </a:extLst>
            </p:cNvPr>
            <p:cNvSpPr txBox="1"/>
            <p:nvPr/>
          </p:nvSpPr>
          <p:spPr>
            <a:xfrm>
              <a:off x="910640" y="3531961"/>
              <a:ext cx="1527408" cy="10244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I hope and I believe that this Template will your Time.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9" name="Oval 18">
            <a:extLst>
              <a:ext uri="{FF2B5EF4-FFF2-40B4-BE49-F238E27FC236}">
                <a16:creationId xmlns:a16="http://schemas.microsoft.com/office/drawing/2014/main" id="{0E622D7B-1CCC-4AD3-B2FE-D8B69D2D4C0C}"/>
              </a:ext>
            </a:extLst>
          </p:cNvPr>
          <p:cNvSpPr/>
          <p:nvPr/>
        </p:nvSpPr>
        <p:spPr>
          <a:xfrm>
            <a:off x="5344711" y="2380519"/>
            <a:ext cx="1530516" cy="153051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49FEB614-279C-48F5-9C74-5FCEAD1D623B}"/>
              </a:ext>
            </a:extLst>
          </p:cNvPr>
          <p:cNvSpPr/>
          <p:nvPr/>
        </p:nvSpPr>
        <p:spPr>
          <a:xfrm>
            <a:off x="7076868" y="1846496"/>
            <a:ext cx="1071361" cy="107136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C2FE8E24-1BD9-4BAA-A30B-3C3852E43144}"/>
              </a:ext>
            </a:extLst>
          </p:cNvPr>
          <p:cNvSpPr/>
          <p:nvPr/>
        </p:nvSpPr>
        <p:spPr>
          <a:xfrm>
            <a:off x="4043773" y="1846496"/>
            <a:ext cx="1071361" cy="10713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D7058A8E-A021-4D91-A515-519C210598C2}"/>
              </a:ext>
            </a:extLst>
          </p:cNvPr>
          <p:cNvSpPr/>
          <p:nvPr/>
        </p:nvSpPr>
        <p:spPr>
          <a:xfrm>
            <a:off x="6976048" y="3495156"/>
            <a:ext cx="894015" cy="894015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7DD97210-80C8-4764-BB2E-8622DD11B3C8}"/>
              </a:ext>
            </a:extLst>
          </p:cNvPr>
          <p:cNvSpPr/>
          <p:nvPr/>
        </p:nvSpPr>
        <p:spPr>
          <a:xfrm>
            <a:off x="4273350" y="3495156"/>
            <a:ext cx="894015" cy="894015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F30528BC-C47B-413D-B414-A86E61B8DDC1}"/>
              </a:ext>
            </a:extLst>
          </p:cNvPr>
          <p:cNvSpPr/>
          <p:nvPr/>
        </p:nvSpPr>
        <p:spPr>
          <a:xfrm>
            <a:off x="5689077" y="4295320"/>
            <a:ext cx="841784" cy="8417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677BEABD-EA7C-4840-846D-941B685BB5A0}"/>
              </a:ext>
            </a:extLst>
          </p:cNvPr>
          <p:cNvCxnSpPr/>
          <p:nvPr/>
        </p:nvCxnSpPr>
        <p:spPr>
          <a:xfrm flipH="1" flipV="1">
            <a:off x="5153396" y="2664801"/>
            <a:ext cx="953928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B0074032-F510-43BF-A911-17E4DF63C7B2}"/>
              </a:ext>
            </a:extLst>
          </p:cNvPr>
          <p:cNvCxnSpPr/>
          <p:nvPr/>
        </p:nvCxnSpPr>
        <p:spPr>
          <a:xfrm flipV="1">
            <a:off x="6134263" y="2664801"/>
            <a:ext cx="942604" cy="480977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7D48A656-2CDE-4AB1-84B7-6DDB4512BC20}"/>
              </a:ext>
            </a:extLst>
          </p:cNvPr>
          <p:cNvCxnSpPr/>
          <p:nvPr/>
        </p:nvCxnSpPr>
        <p:spPr>
          <a:xfrm>
            <a:off x="6066836" y="3192957"/>
            <a:ext cx="863065" cy="584504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5C93D3FE-A3F0-4C9A-BD2F-77A5706099D7}"/>
              </a:ext>
            </a:extLst>
          </p:cNvPr>
          <p:cNvCxnSpPr/>
          <p:nvPr/>
        </p:nvCxnSpPr>
        <p:spPr>
          <a:xfrm flipH="1">
            <a:off x="5229304" y="3192957"/>
            <a:ext cx="896862" cy="533891"/>
          </a:xfrm>
          <a:prstGeom prst="straightConnector1">
            <a:avLst/>
          </a:prstGeom>
          <a:ln w="28575">
            <a:solidFill>
              <a:schemeClr val="accent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B1389ED4-385D-4613-8847-319AFCAC1200}"/>
              </a:ext>
            </a:extLst>
          </p:cNvPr>
          <p:cNvSpPr txBox="1"/>
          <p:nvPr/>
        </p:nvSpPr>
        <p:spPr>
          <a:xfrm>
            <a:off x="5365417" y="3243169"/>
            <a:ext cx="1492921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Content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0" name="Isosceles Triangle 51">
            <a:extLst>
              <a:ext uri="{FF2B5EF4-FFF2-40B4-BE49-F238E27FC236}">
                <a16:creationId xmlns:a16="http://schemas.microsoft.com/office/drawing/2014/main" id="{A09926EF-DEAF-4FFB-BD0E-C4AF48967DC1}"/>
              </a:ext>
            </a:extLst>
          </p:cNvPr>
          <p:cNvSpPr/>
          <p:nvPr/>
        </p:nvSpPr>
        <p:spPr>
          <a:xfrm>
            <a:off x="4373285" y="2222548"/>
            <a:ext cx="383353" cy="281114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Rounded Rectangle 6">
            <a:extLst>
              <a:ext uri="{FF2B5EF4-FFF2-40B4-BE49-F238E27FC236}">
                <a16:creationId xmlns:a16="http://schemas.microsoft.com/office/drawing/2014/main" id="{5F3408F5-10E6-4F1D-A9DF-0D4524D371B3}"/>
              </a:ext>
            </a:extLst>
          </p:cNvPr>
          <p:cNvSpPr/>
          <p:nvPr/>
        </p:nvSpPr>
        <p:spPr>
          <a:xfrm>
            <a:off x="4535888" y="3789462"/>
            <a:ext cx="368937" cy="375094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2" name="Teardrop 1">
            <a:extLst>
              <a:ext uri="{FF2B5EF4-FFF2-40B4-BE49-F238E27FC236}">
                <a16:creationId xmlns:a16="http://schemas.microsoft.com/office/drawing/2014/main" id="{EADF254B-DE95-4D13-A51E-76BE696ACEFC}"/>
              </a:ext>
            </a:extLst>
          </p:cNvPr>
          <p:cNvSpPr/>
          <p:nvPr/>
        </p:nvSpPr>
        <p:spPr>
          <a:xfrm rot="18805991">
            <a:off x="5909046" y="4517383"/>
            <a:ext cx="401849" cy="39765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3" name="Rounded Rectangle 27">
            <a:extLst>
              <a:ext uri="{FF2B5EF4-FFF2-40B4-BE49-F238E27FC236}">
                <a16:creationId xmlns:a16="http://schemas.microsoft.com/office/drawing/2014/main" id="{0D984EBE-8A8E-4430-858D-607E17280AFD}"/>
              </a:ext>
            </a:extLst>
          </p:cNvPr>
          <p:cNvSpPr/>
          <p:nvPr/>
        </p:nvSpPr>
        <p:spPr>
          <a:xfrm>
            <a:off x="7404269" y="2199980"/>
            <a:ext cx="398724" cy="30627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ounded Rectangle 7">
            <a:extLst>
              <a:ext uri="{FF2B5EF4-FFF2-40B4-BE49-F238E27FC236}">
                <a16:creationId xmlns:a16="http://schemas.microsoft.com/office/drawing/2014/main" id="{8945D162-5581-4B3C-A45B-D1108FAD0098}"/>
              </a:ext>
            </a:extLst>
          </p:cNvPr>
          <p:cNvSpPr/>
          <p:nvPr/>
        </p:nvSpPr>
        <p:spPr>
          <a:xfrm>
            <a:off x="7262354" y="3773142"/>
            <a:ext cx="375525" cy="324074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Freeform 18">
            <a:extLst>
              <a:ext uri="{FF2B5EF4-FFF2-40B4-BE49-F238E27FC236}">
                <a16:creationId xmlns:a16="http://schemas.microsoft.com/office/drawing/2014/main" id="{639D7C7A-F300-46B1-96EF-DEBA767366D6}"/>
              </a:ext>
            </a:extLst>
          </p:cNvPr>
          <p:cNvSpPr/>
          <p:nvPr/>
        </p:nvSpPr>
        <p:spPr>
          <a:xfrm>
            <a:off x="5845230" y="2705428"/>
            <a:ext cx="512242" cy="41341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A6E47F49-22FA-43A6-9603-8E48B02049D1}"/>
              </a:ext>
            </a:extLst>
          </p:cNvPr>
          <p:cNvGrpSpPr/>
          <p:nvPr/>
        </p:nvGrpSpPr>
        <p:grpSpPr>
          <a:xfrm>
            <a:off x="-28630" y="1103145"/>
            <a:ext cx="12213994" cy="5662530"/>
            <a:chOff x="-1552631" y="1103144"/>
            <a:chExt cx="12213994" cy="5662530"/>
          </a:xfrm>
        </p:grpSpPr>
        <p:sp>
          <p:nvSpPr>
            <p:cNvPr id="36" name="Freeform 57">
              <a:extLst>
                <a:ext uri="{FF2B5EF4-FFF2-40B4-BE49-F238E27FC236}">
                  <a16:creationId xmlns:a16="http://schemas.microsoft.com/office/drawing/2014/main" id="{33E5106D-A0DB-4CAC-AB95-9EECF388D932}"/>
                </a:ext>
              </a:extLst>
            </p:cNvPr>
            <p:cNvSpPr/>
            <p:nvPr/>
          </p:nvSpPr>
          <p:spPr>
            <a:xfrm>
              <a:off x="-1552631" y="1103144"/>
              <a:ext cx="12213994" cy="5662530"/>
            </a:xfrm>
            <a:custGeom>
              <a:avLst/>
              <a:gdLst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44685 w 9154885"/>
                <a:gd name="connsiteY2" fmla="*/ 1371600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791200 w 9154885"/>
                <a:gd name="connsiteY1" fmla="*/ 2253342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3733800 w 9154885"/>
                <a:gd name="connsiteY2" fmla="*/ 1153886 h 4191000"/>
                <a:gd name="connsiteX3" fmla="*/ 9154885 w 9154885"/>
                <a:gd name="connsiteY3" fmla="*/ 0 h 4191000"/>
                <a:gd name="connsiteX0" fmla="*/ 0 w 9154885"/>
                <a:gd name="connsiteY0" fmla="*/ 4191000 h 4191000"/>
                <a:gd name="connsiteX1" fmla="*/ 5442857 w 9154885"/>
                <a:gd name="connsiteY1" fmla="*/ 2427514 h 4191000"/>
                <a:gd name="connsiteX2" fmla="*/ 4278086 w 9154885"/>
                <a:gd name="connsiteY2" fmla="*/ 827315 h 4191000"/>
                <a:gd name="connsiteX3" fmla="*/ 9154885 w 9154885"/>
                <a:gd name="connsiteY3" fmla="*/ 0 h 4191000"/>
                <a:gd name="connsiteX0" fmla="*/ 0 w 9187542"/>
                <a:gd name="connsiteY0" fmla="*/ 4735286 h 4735286"/>
                <a:gd name="connsiteX1" fmla="*/ 5442857 w 9187542"/>
                <a:gd name="connsiteY1" fmla="*/ 2971800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87542"/>
                <a:gd name="connsiteY0" fmla="*/ 4735286 h 4735286"/>
                <a:gd name="connsiteX1" fmla="*/ 5323114 w 9187542"/>
                <a:gd name="connsiteY1" fmla="*/ 2764971 h 4735286"/>
                <a:gd name="connsiteX2" fmla="*/ 4278086 w 9187542"/>
                <a:gd name="connsiteY2" fmla="*/ 1371601 h 4735286"/>
                <a:gd name="connsiteX3" fmla="*/ 9187542 w 9187542"/>
                <a:gd name="connsiteY3" fmla="*/ 0 h 4735286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67200 w 9176656"/>
                <a:gd name="connsiteY2" fmla="*/ 1371601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12228 w 9176656"/>
                <a:gd name="connsiteY1" fmla="*/ 2764971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240040 w 9176656"/>
                <a:gd name="connsiteY2" fmla="*/ 1551577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176656"/>
                <a:gd name="connsiteY0" fmla="*/ 5105400 h 5105400"/>
                <a:gd name="connsiteX1" fmla="*/ 5393709 w 9176656"/>
                <a:gd name="connsiteY1" fmla="*/ 2878640 h 5105400"/>
                <a:gd name="connsiteX2" fmla="*/ 4185720 w 9176656"/>
                <a:gd name="connsiteY2" fmla="*/ 1523160 h 5105400"/>
                <a:gd name="connsiteX3" fmla="*/ 9176656 w 9176656"/>
                <a:gd name="connsiteY3" fmla="*/ 0 h 5105400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9774185"/>
                <a:gd name="connsiteY0" fmla="*/ 5247486 h 5247486"/>
                <a:gd name="connsiteX1" fmla="*/ 5991238 w 9774185"/>
                <a:gd name="connsiteY1" fmla="*/ 2878640 h 5247486"/>
                <a:gd name="connsiteX2" fmla="*/ 4783249 w 9774185"/>
                <a:gd name="connsiteY2" fmla="*/ 1523160 h 5247486"/>
                <a:gd name="connsiteX3" fmla="*/ 9774185 w 9774185"/>
                <a:gd name="connsiteY3" fmla="*/ 0 h 5247486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0335499"/>
                <a:gd name="connsiteY0" fmla="*/ 5342210 h 5342210"/>
                <a:gd name="connsiteX1" fmla="*/ 5991238 w 10335499"/>
                <a:gd name="connsiteY1" fmla="*/ 2973364 h 5342210"/>
                <a:gd name="connsiteX2" fmla="*/ 4783249 w 10335499"/>
                <a:gd name="connsiteY2" fmla="*/ 1617884 h 5342210"/>
                <a:gd name="connsiteX3" fmla="*/ 10335499 w 10335499"/>
                <a:gd name="connsiteY3" fmla="*/ 0 h 5342210"/>
                <a:gd name="connsiteX0" fmla="*/ 0 w 11269777"/>
                <a:gd name="connsiteY0" fmla="*/ 5570989 h 5570989"/>
                <a:gd name="connsiteX1" fmla="*/ 5991238 w 11269777"/>
                <a:gd name="connsiteY1" fmla="*/ 3202143 h 5570989"/>
                <a:gd name="connsiteX2" fmla="*/ 4783249 w 11269777"/>
                <a:gd name="connsiteY2" fmla="*/ 1846663 h 5570989"/>
                <a:gd name="connsiteX3" fmla="*/ 11269777 w 11269777"/>
                <a:gd name="connsiteY3" fmla="*/ 0 h 5570989"/>
                <a:gd name="connsiteX0" fmla="*/ 0 w 12213994"/>
                <a:gd name="connsiteY0" fmla="*/ 5924556 h 5924556"/>
                <a:gd name="connsiteX1" fmla="*/ 6935455 w 12213994"/>
                <a:gd name="connsiteY1" fmla="*/ 3202143 h 5924556"/>
                <a:gd name="connsiteX2" fmla="*/ 5727466 w 12213994"/>
                <a:gd name="connsiteY2" fmla="*/ 1846663 h 5924556"/>
                <a:gd name="connsiteX3" fmla="*/ 12213994 w 12213994"/>
                <a:gd name="connsiteY3" fmla="*/ 0 h 5924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213994" h="5924556">
                  <a:moveTo>
                    <a:pt x="0" y="5924556"/>
                  </a:moveTo>
                  <a:cubicBezTo>
                    <a:pt x="2710291" y="5304347"/>
                    <a:pt x="5980877" y="3881792"/>
                    <a:pt x="6935455" y="3202143"/>
                  </a:cubicBezTo>
                  <a:cubicBezTo>
                    <a:pt x="7890033" y="2522494"/>
                    <a:pt x="4956646" y="2373799"/>
                    <a:pt x="5727466" y="1846663"/>
                  </a:cubicBezTo>
                  <a:cubicBezTo>
                    <a:pt x="6371537" y="1423725"/>
                    <a:pt x="10187553" y="479076"/>
                    <a:pt x="12213994" y="0"/>
                  </a:cubicBezTo>
                </a:path>
              </a:pathLst>
            </a:custGeom>
            <a:ln w="19050">
              <a:solidFill>
                <a:schemeClr val="accent6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7" name="Oval 36">
              <a:extLst>
                <a:ext uri="{FF2B5EF4-FFF2-40B4-BE49-F238E27FC236}">
                  <a16:creationId xmlns:a16="http://schemas.microsoft.com/office/drawing/2014/main" id="{E6472F7C-1E03-4868-BF10-8AEB3FA1D923}"/>
                </a:ext>
              </a:extLst>
            </p:cNvPr>
            <p:cNvSpPr/>
            <p:nvPr/>
          </p:nvSpPr>
          <p:spPr>
            <a:xfrm rot="21233707">
              <a:off x="988810" y="5397471"/>
              <a:ext cx="936000" cy="9360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scene3d>
              <a:camera prst="isometricOffAxis1Top">
                <a:rot lat="18894387" lon="19842216" rev="200319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140BBFC7-4E42-496E-A3E4-E8B2D1ED6F1E}"/>
                </a:ext>
              </a:extLst>
            </p:cNvPr>
            <p:cNvSpPr/>
            <p:nvPr/>
          </p:nvSpPr>
          <p:spPr>
            <a:xfrm>
              <a:off x="3643542" y="4416419"/>
              <a:ext cx="864000" cy="8640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scene3d>
              <a:camera prst="isometricOffAxis1Top">
                <a:rot lat="18664799" lon="19558760" rev="2810697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39" name="Oval 38">
              <a:extLst>
                <a:ext uri="{FF2B5EF4-FFF2-40B4-BE49-F238E27FC236}">
                  <a16:creationId xmlns:a16="http://schemas.microsoft.com/office/drawing/2014/main" id="{34536919-364E-4110-A5C9-CEEEF8742B3E}"/>
                </a:ext>
              </a:extLst>
            </p:cNvPr>
            <p:cNvSpPr/>
            <p:nvPr/>
          </p:nvSpPr>
          <p:spPr>
            <a:xfrm>
              <a:off x="5093867" y="3519443"/>
              <a:ext cx="792000" cy="7920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  <a:scene3d>
              <a:camera prst="isometricOffAxis1Top">
                <a:rot lat="18448671" lon="19229752" rev="2765576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4CF0AD9-2F8E-4AD8-BC99-A1DCBC68A4F6}"/>
                </a:ext>
              </a:extLst>
            </p:cNvPr>
            <p:cNvSpPr/>
            <p:nvPr/>
          </p:nvSpPr>
          <p:spPr>
            <a:xfrm>
              <a:off x="3735432" y="2688430"/>
              <a:ext cx="720000" cy="7200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  <a:scene3d>
              <a:camera prst="isometricOffAxis1Top">
                <a:rot lat="18250383" lon="18844636" rev="3378072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A18682FE-B5E6-4E60-97A0-F275B0D8C99B}"/>
                </a:ext>
              </a:extLst>
            </p:cNvPr>
            <p:cNvSpPr/>
            <p:nvPr/>
          </p:nvSpPr>
          <p:spPr>
            <a:xfrm>
              <a:off x="5885867" y="1836701"/>
              <a:ext cx="648072" cy="648072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  <a:scene3d>
              <a:camera prst="isometricOffAxis1Top">
                <a:rot lat="18075710" lon="18392740" rev="3758555"/>
              </a:camera>
              <a:lightRig rig="threePt" dir="t"/>
            </a:scene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42" name="Group 41">
            <a:extLst>
              <a:ext uri="{FF2B5EF4-FFF2-40B4-BE49-F238E27FC236}">
                <a16:creationId xmlns:a16="http://schemas.microsoft.com/office/drawing/2014/main" id="{2C9A8FCA-13E8-4BAC-A3CF-6DC108C0CB1B}"/>
              </a:ext>
            </a:extLst>
          </p:cNvPr>
          <p:cNvGrpSpPr/>
          <p:nvPr/>
        </p:nvGrpSpPr>
        <p:grpSpPr>
          <a:xfrm>
            <a:off x="5787446" y="5504260"/>
            <a:ext cx="3881655" cy="718772"/>
            <a:chOff x="4361420" y="4980869"/>
            <a:chExt cx="2756826" cy="718772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91449087-6029-4DAB-9A9F-2F82AFA3B8C0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4339F7E-A1D8-4C89-BCA3-A58830160A39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F3AAACF-000C-4371-8AED-664A6065E412}"/>
              </a:ext>
            </a:extLst>
          </p:cNvPr>
          <p:cNvSpPr txBox="1"/>
          <p:nvPr/>
        </p:nvSpPr>
        <p:spPr>
          <a:xfrm>
            <a:off x="4479166" y="5525094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E045F43-A75C-448F-BB72-9A3887BC4A1D}"/>
              </a:ext>
            </a:extLst>
          </p:cNvPr>
          <p:cNvGrpSpPr/>
          <p:nvPr/>
        </p:nvGrpSpPr>
        <p:grpSpPr>
          <a:xfrm>
            <a:off x="7548296" y="4574081"/>
            <a:ext cx="3881655" cy="718772"/>
            <a:chOff x="4361420" y="4980869"/>
            <a:chExt cx="2756826" cy="718772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C7755C4B-5980-40EF-8FB6-45D2B2655E24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7134DA89-6E8E-4615-892F-AC401AAB9AE6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FC41262D-98BA-451F-B231-90D339988D24}"/>
              </a:ext>
            </a:extLst>
          </p:cNvPr>
          <p:cNvSpPr txBox="1"/>
          <p:nvPr/>
        </p:nvSpPr>
        <p:spPr>
          <a:xfrm>
            <a:off x="6240016" y="4594915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5B3E9122-1055-4B80-A69C-EBA08C880BDA}"/>
              </a:ext>
            </a:extLst>
          </p:cNvPr>
          <p:cNvGrpSpPr/>
          <p:nvPr/>
        </p:nvGrpSpPr>
        <p:grpSpPr>
          <a:xfrm>
            <a:off x="895324" y="3643902"/>
            <a:ext cx="3806102" cy="718772"/>
            <a:chOff x="4361420" y="4980869"/>
            <a:chExt cx="2756826" cy="718772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76D5C571-C39D-4555-921A-EA9EECC7930F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267C08B0-CE97-4793-83F8-2DAAF09280FE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3" name="TextBox 52">
            <a:extLst>
              <a:ext uri="{FF2B5EF4-FFF2-40B4-BE49-F238E27FC236}">
                <a16:creationId xmlns:a16="http://schemas.microsoft.com/office/drawing/2014/main" id="{6E9AE522-BC4C-446C-A0E5-72D8D7086E3F}"/>
              </a:ext>
            </a:extLst>
          </p:cNvPr>
          <p:cNvSpPr txBox="1"/>
          <p:nvPr/>
        </p:nvSpPr>
        <p:spPr>
          <a:xfrm>
            <a:off x="4736542" y="3664736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3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BE01DE87-ED4A-47F1-9627-70E2892B8CE8}"/>
              </a:ext>
            </a:extLst>
          </p:cNvPr>
          <p:cNvGrpSpPr/>
          <p:nvPr/>
        </p:nvGrpSpPr>
        <p:grpSpPr>
          <a:xfrm>
            <a:off x="801544" y="1783544"/>
            <a:ext cx="3806102" cy="718772"/>
            <a:chOff x="4361420" y="4980869"/>
            <a:chExt cx="2756826" cy="718772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3EDE13DD-D7F9-4771-BBA0-398FC9DEC2B3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568BCE6D-CAB8-497C-A8BF-D29781DDC76D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57" name="TextBox 56">
            <a:extLst>
              <a:ext uri="{FF2B5EF4-FFF2-40B4-BE49-F238E27FC236}">
                <a16:creationId xmlns:a16="http://schemas.microsoft.com/office/drawing/2014/main" id="{11EB3AC6-5BB1-4543-A8B3-86C3EC1FD2F6}"/>
              </a:ext>
            </a:extLst>
          </p:cNvPr>
          <p:cNvSpPr txBox="1"/>
          <p:nvPr/>
        </p:nvSpPr>
        <p:spPr>
          <a:xfrm>
            <a:off x="4642762" y="1804378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pPr algn="r"/>
            <a:r>
              <a:rPr lang="en-US" altLang="ko-KR" sz="2400" b="1" dirty="0">
                <a:solidFill>
                  <a:schemeClr val="accent5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5"/>
              </a:solidFill>
              <a:cs typeface="Arial" pitchFamily="34" charset="0"/>
            </a:endParaRPr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DEB5DE7D-68D2-432E-ADAA-20F3B3DD5F1D}"/>
              </a:ext>
            </a:extLst>
          </p:cNvPr>
          <p:cNvGrpSpPr/>
          <p:nvPr/>
        </p:nvGrpSpPr>
        <p:grpSpPr>
          <a:xfrm>
            <a:off x="7626863" y="2713723"/>
            <a:ext cx="3881655" cy="718772"/>
            <a:chOff x="4361420" y="4980869"/>
            <a:chExt cx="2756826" cy="718772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04044B8-0090-4301-8D9C-37F6C531D086}"/>
                </a:ext>
              </a:extLst>
            </p:cNvPr>
            <p:cNvSpPr txBox="1"/>
            <p:nvPr/>
          </p:nvSpPr>
          <p:spPr>
            <a:xfrm>
              <a:off x="4364729" y="5237976"/>
              <a:ext cx="27422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9355A506-9816-49EB-8DBA-1EA1CAD51B02}"/>
                </a:ext>
              </a:extLst>
            </p:cNvPr>
            <p:cNvSpPr txBox="1"/>
            <p:nvPr/>
          </p:nvSpPr>
          <p:spPr>
            <a:xfrm>
              <a:off x="4361420" y="4980869"/>
              <a:ext cx="2756826" cy="276999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424D8527-3C01-41DB-951E-371CAE800FE9}"/>
              </a:ext>
            </a:extLst>
          </p:cNvPr>
          <p:cNvSpPr txBox="1"/>
          <p:nvPr/>
        </p:nvSpPr>
        <p:spPr>
          <a:xfrm>
            <a:off x="6318584" y="2734557"/>
            <a:ext cx="1262278" cy="461665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2400" b="1" dirty="0">
                <a:solidFill>
                  <a:schemeClr val="accent4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4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77288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0E65166-9E0E-4F62-B586-E82743F4E09D}"/>
              </a:ext>
            </a:extLst>
          </p:cNvPr>
          <p:cNvGrpSpPr/>
          <p:nvPr/>
        </p:nvGrpSpPr>
        <p:grpSpPr>
          <a:xfrm>
            <a:off x="2366328" y="5794562"/>
            <a:ext cx="3585656" cy="246221"/>
            <a:chOff x="3635896" y="1559998"/>
            <a:chExt cx="3585656" cy="246221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4B1764A1-3A3E-4FC5-AB6A-E2550F695A3C}"/>
                </a:ext>
              </a:extLst>
            </p:cNvPr>
            <p:cNvGrpSpPr/>
            <p:nvPr/>
          </p:nvGrpSpPr>
          <p:grpSpPr>
            <a:xfrm>
              <a:off x="3635896" y="1559998"/>
              <a:ext cx="906791" cy="246221"/>
              <a:chOff x="5119489" y="2145587"/>
              <a:chExt cx="906791" cy="246221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8ED7E-D194-4AE7-8DFB-B2DCE13332A0}"/>
                  </a:ext>
                </a:extLst>
              </p:cNvPr>
              <p:cNvSpPr/>
              <p:nvPr/>
            </p:nvSpPr>
            <p:spPr>
              <a:xfrm>
                <a:off x="5119489" y="2197097"/>
                <a:ext cx="152039" cy="143201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F743C78-95E2-4C4B-A499-7CCB6E87C381}"/>
                  </a:ext>
                </a:extLst>
              </p:cNvPr>
              <p:cNvSpPr txBox="1"/>
              <p:nvPr/>
            </p:nvSpPr>
            <p:spPr>
              <a:xfrm>
                <a:off x="5257693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063C688D-DC27-4E88-90B9-A0A44E33B303}"/>
                </a:ext>
              </a:extLst>
            </p:cNvPr>
            <p:cNvGrpSpPr/>
            <p:nvPr/>
          </p:nvGrpSpPr>
          <p:grpSpPr>
            <a:xfrm>
              <a:off x="4528852" y="1559998"/>
              <a:ext cx="906791" cy="246221"/>
              <a:chOff x="4324322" y="2145587"/>
              <a:chExt cx="906791" cy="246221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23843458-7FC4-4A82-B1F8-10ACBB9AED4B}"/>
                  </a:ext>
                </a:extLst>
              </p:cNvPr>
              <p:cNvSpPr/>
              <p:nvPr/>
            </p:nvSpPr>
            <p:spPr>
              <a:xfrm>
                <a:off x="4324322" y="2197097"/>
                <a:ext cx="152039" cy="143201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06BACC3-E6E9-4A68-822F-993FA2C3B800}"/>
                  </a:ext>
                </a:extLst>
              </p:cNvPr>
              <p:cNvSpPr txBox="1"/>
              <p:nvPr/>
            </p:nvSpPr>
            <p:spPr>
              <a:xfrm>
                <a:off x="4462526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799D1E9-E021-430C-B0F7-EF386DD746CF}"/>
                </a:ext>
              </a:extLst>
            </p:cNvPr>
            <p:cNvGrpSpPr/>
            <p:nvPr/>
          </p:nvGrpSpPr>
          <p:grpSpPr>
            <a:xfrm>
              <a:off x="5421808" y="1559998"/>
              <a:ext cx="1799744" cy="246221"/>
              <a:chOff x="3529155" y="2145587"/>
              <a:chExt cx="1799744" cy="246221"/>
            </a:xfrm>
          </p:grpSpPr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637779D8-5B87-401D-96E0-6B854FF1904D}"/>
                  </a:ext>
                </a:extLst>
              </p:cNvPr>
              <p:cNvSpPr/>
              <p:nvPr/>
            </p:nvSpPr>
            <p:spPr>
              <a:xfrm>
                <a:off x="3529155" y="2197097"/>
                <a:ext cx="152039" cy="1432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D9B8133-FD0E-4DC9-AE36-FB511AEB7381}"/>
                  </a:ext>
                </a:extLst>
              </p:cNvPr>
              <p:cNvSpPr txBox="1"/>
              <p:nvPr/>
            </p:nvSpPr>
            <p:spPr>
              <a:xfrm>
                <a:off x="3667359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C16414B6-27E0-4D8B-9C06-476C1B210EA3}"/>
                  </a:ext>
                </a:extLst>
              </p:cNvPr>
              <p:cNvSpPr/>
              <p:nvPr/>
            </p:nvSpPr>
            <p:spPr>
              <a:xfrm>
                <a:off x="4422111" y="2197097"/>
                <a:ext cx="152039" cy="14320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7415FFC-7A20-4F3C-9DA9-66C50672EA32}"/>
                  </a:ext>
                </a:extLst>
              </p:cNvPr>
              <p:cNvSpPr txBox="1"/>
              <p:nvPr/>
            </p:nvSpPr>
            <p:spPr>
              <a:xfrm>
                <a:off x="4560312" y="2145587"/>
                <a:ext cx="768587" cy="246221"/>
              </a:xfrm>
              <a:prstGeom prst="rect">
                <a:avLst/>
              </a:prstGeom>
              <a:noFill/>
            </p:spPr>
            <p:txBody>
              <a:bodyPr wrap="square" rtlCol="0" anchor="ctr">
                <a:spAutoFit/>
              </a:bodyPr>
              <a:lstStyle/>
              <a:p>
                <a:r>
                  <a:rPr lang="en-US" altLang="ko-KR" sz="10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</a:rPr>
                  <a:t>Contents</a:t>
                </a:r>
                <a:endParaRPr lang="ko-KR" altLang="en-US" sz="1000" dirty="0">
                  <a:solidFill>
                    <a:schemeClr val="tx1">
                      <a:lumMod val="75000"/>
                      <a:lumOff val="25000"/>
                    </a:schemeClr>
                  </a:solidFill>
                </a:endParaRPr>
              </a:p>
            </p:txBody>
          </p:sp>
        </p:grp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2E39B82D-E769-41D6-A990-E547CC815D13}"/>
              </a:ext>
            </a:extLst>
          </p:cNvPr>
          <p:cNvGrpSpPr/>
          <p:nvPr/>
        </p:nvGrpSpPr>
        <p:grpSpPr>
          <a:xfrm>
            <a:off x="6291931" y="1742827"/>
            <a:ext cx="2396917" cy="1925602"/>
            <a:chOff x="4571999" y="1748658"/>
            <a:chExt cx="1662229" cy="1925602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445CD570-0DFF-431F-97AA-AAB40B1BADE5}"/>
                </a:ext>
              </a:extLst>
            </p:cNvPr>
            <p:cNvSpPr txBox="1"/>
            <p:nvPr/>
          </p:nvSpPr>
          <p:spPr>
            <a:xfrm>
              <a:off x="4571999" y="1748658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E4F38A6-5396-48CC-997A-CC8805FE1942}"/>
                </a:ext>
              </a:extLst>
            </p:cNvPr>
            <p:cNvSpPr txBox="1"/>
            <p:nvPr/>
          </p:nvSpPr>
          <p:spPr>
            <a:xfrm>
              <a:off x="4572000" y="2473931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42B29B6-10E6-4246-B2FF-C2BD0A3B61A2}"/>
                </a:ext>
              </a:extLst>
            </p:cNvPr>
            <p:cNvSpPr txBox="1"/>
            <p:nvPr/>
          </p:nvSpPr>
          <p:spPr>
            <a:xfrm>
              <a:off x="4572000" y="2013204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1"/>
                  </a:solidFill>
                  <a:cs typeface="Arial" pitchFamily="34" charset="0"/>
                </a:rPr>
                <a:t>70</a:t>
              </a:r>
              <a:r>
                <a:rPr lang="en-US" altLang="ko-KR" sz="2700" b="1" dirty="0">
                  <a:solidFill>
                    <a:schemeClr val="accent1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D8AA8B-3B61-497C-878D-DECE27757287}"/>
              </a:ext>
            </a:extLst>
          </p:cNvPr>
          <p:cNvGrpSpPr/>
          <p:nvPr/>
        </p:nvGrpSpPr>
        <p:grpSpPr>
          <a:xfrm>
            <a:off x="9013204" y="1742827"/>
            <a:ext cx="2396917" cy="1925602"/>
            <a:chOff x="6726597" y="1811150"/>
            <a:chExt cx="1662229" cy="1925602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B5664DFF-2C47-49F7-9040-163894657BF0}"/>
                </a:ext>
              </a:extLst>
            </p:cNvPr>
            <p:cNvSpPr txBox="1"/>
            <p:nvPr/>
          </p:nvSpPr>
          <p:spPr>
            <a:xfrm>
              <a:off x="6726597" y="181115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A60F796-4E34-4F9B-9171-0F0B4A368F71}"/>
                </a:ext>
              </a:extLst>
            </p:cNvPr>
            <p:cNvSpPr txBox="1"/>
            <p:nvPr/>
          </p:nvSpPr>
          <p:spPr>
            <a:xfrm>
              <a:off x="6726598" y="253642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864390A-0083-47D2-87C0-ACF9FD7B87FA}"/>
                </a:ext>
              </a:extLst>
            </p:cNvPr>
            <p:cNvSpPr txBox="1"/>
            <p:nvPr/>
          </p:nvSpPr>
          <p:spPr>
            <a:xfrm>
              <a:off x="6726598" y="207569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4"/>
                  </a:solidFill>
                  <a:cs typeface="Arial" pitchFamily="34" charset="0"/>
                </a:rPr>
                <a:t>50</a:t>
              </a:r>
              <a:r>
                <a:rPr lang="en-US" altLang="ko-KR" sz="2700" b="1" dirty="0">
                  <a:solidFill>
                    <a:schemeClr val="accent4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B002E0A5-A84B-423E-99D0-F04615B27E24}"/>
              </a:ext>
            </a:extLst>
          </p:cNvPr>
          <p:cNvGrpSpPr/>
          <p:nvPr/>
        </p:nvGrpSpPr>
        <p:grpSpPr>
          <a:xfrm>
            <a:off x="6291931" y="4119091"/>
            <a:ext cx="2396917" cy="1925602"/>
            <a:chOff x="4595936" y="3789040"/>
            <a:chExt cx="1662229" cy="1925602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3A0F166C-A742-49F3-AFAA-9832FA9B0BD7}"/>
                </a:ext>
              </a:extLst>
            </p:cNvPr>
            <p:cNvSpPr txBox="1"/>
            <p:nvPr/>
          </p:nvSpPr>
          <p:spPr>
            <a:xfrm>
              <a:off x="4595936" y="3789040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66D54030-6208-4458-B1DE-0C56AE810C66}"/>
                </a:ext>
              </a:extLst>
            </p:cNvPr>
            <p:cNvSpPr txBox="1"/>
            <p:nvPr/>
          </p:nvSpPr>
          <p:spPr>
            <a:xfrm>
              <a:off x="4595937" y="4514313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F07DF97-E890-48EB-A301-2BD7466621A4}"/>
                </a:ext>
              </a:extLst>
            </p:cNvPr>
            <p:cNvSpPr txBox="1"/>
            <p:nvPr/>
          </p:nvSpPr>
          <p:spPr>
            <a:xfrm>
              <a:off x="4595937" y="4053586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2"/>
                  </a:solidFill>
                  <a:cs typeface="Arial" pitchFamily="34" charset="0"/>
                </a:rPr>
                <a:t>35</a:t>
              </a:r>
              <a:r>
                <a:rPr lang="en-US" altLang="ko-KR" sz="2700" b="1" dirty="0">
                  <a:solidFill>
                    <a:schemeClr val="accent2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EDF59778-F149-49F0-82D0-F238D6D70AAA}"/>
              </a:ext>
            </a:extLst>
          </p:cNvPr>
          <p:cNvGrpSpPr/>
          <p:nvPr/>
        </p:nvGrpSpPr>
        <p:grpSpPr>
          <a:xfrm>
            <a:off x="9013204" y="4119091"/>
            <a:ext cx="2396917" cy="1925602"/>
            <a:chOff x="6719040" y="3789363"/>
            <a:chExt cx="1662229" cy="1925602"/>
          </a:xfrm>
        </p:grpSpPr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7289F076-089B-4608-BF3A-919204351D1C}"/>
                </a:ext>
              </a:extLst>
            </p:cNvPr>
            <p:cNvSpPr txBox="1"/>
            <p:nvPr/>
          </p:nvSpPr>
          <p:spPr>
            <a:xfrm>
              <a:off x="6719040" y="3789363"/>
              <a:ext cx="1662229" cy="307777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DC3CCB49-884E-4332-A234-DA8426FAB472}"/>
                </a:ext>
              </a:extLst>
            </p:cNvPr>
            <p:cNvSpPr txBox="1"/>
            <p:nvPr/>
          </p:nvSpPr>
          <p:spPr>
            <a:xfrm>
              <a:off x="6719041" y="4514636"/>
              <a:ext cx="1656184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and appeal to your Reports and Presentations with our Templates.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2FCFAF24-056B-4CC3-A1C0-C2390F8D25D6}"/>
                </a:ext>
              </a:extLst>
            </p:cNvPr>
            <p:cNvSpPr txBox="1"/>
            <p:nvPr/>
          </p:nvSpPr>
          <p:spPr>
            <a:xfrm>
              <a:off x="6719041" y="4053909"/>
              <a:ext cx="1656184" cy="523220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2800" b="1" dirty="0">
                  <a:solidFill>
                    <a:schemeClr val="accent3"/>
                  </a:solidFill>
                  <a:cs typeface="Arial" pitchFamily="34" charset="0"/>
                </a:rPr>
                <a:t>20</a:t>
              </a:r>
              <a:r>
                <a:rPr lang="en-US" altLang="ko-KR" sz="2700" b="1" dirty="0">
                  <a:solidFill>
                    <a:schemeClr val="accent3"/>
                  </a:solidFill>
                  <a:cs typeface="Arial" pitchFamily="34" charset="0"/>
                </a:rPr>
                <a:t>%</a:t>
              </a:r>
              <a:endParaRPr lang="ko-KR" altLang="en-US" sz="27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graphicFrame>
        <p:nvGraphicFramePr>
          <p:cNvPr id="31" name="차트 10">
            <a:extLst>
              <a:ext uri="{FF2B5EF4-FFF2-40B4-BE49-F238E27FC236}">
                <a16:creationId xmlns:a16="http://schemas.microsoft.com/office/drawing/2014/main" id="{6DF5D836-568F-460B-B3B3-72997E29FA0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24520670"/>
              </p:ext>
            </p:extLst>
          </p:nvPr>
        </p:nvGraphicFramePr>
        <p:xfrm>
          <a:off x="906450" y="1749287"/>
          <a:ext cx="5189550" cy="3945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reeform: Shape 2">
            <a:extLst>
              <a:ext uri="{FF2B5EF4-FFF2-40B4-BE49-F238E27FC236}">
                <a16:creationId xmlns:a16="http://schemas.microsoft.com/office/drawing/2014/main" id="{FA491F9C-0A8F-4802-9F6B-9777F5E92526}"/>
              </a:ext>
            </a:extLst>
          </p:cNvPr>
          <p:cNvSpPr/>
          <p:nvPr/>
        </p:nvSpPr>
        <p:spPr>
          <a:xfrm>
            <a:off x="735624" y="413238"/>
            <a:ext cx="10947888" cy="5996354"/>
          </a:xfrm>
          <a:custGeom>
            <a:avLst/>
            <a:gdLst>
              <a:gd name="connsiteX0" fmla="*/ 0 w 10947888"/>
              <a:gd name="connsiteY0" fmla="*/ 3094362 h 5996354"/>
              <a:gd name="connsiteX1" fmla="*/ 58074 w 10947888"/>
              <a:gd name="connsiteY1" fmla="*/ 3180478 h 5996354"/>
              <a:gd name="connsiteX2" fmla="*/ 81311 w 10947888"/>
              <a:gd name="connsiteY2" fmla="*/ 3208049 h 5996354"/>
              <a:gd name="connsiteX3" fmla="*/ 81311 w 10947888"/>
              <a:gd name="connsiteY3" fmla="*/ 5227581 h 5996354"/>
              <a:gd name="connsiteX4" fmla="*/ 0 w 10947888"/>
              <a:gd name="connsiteY4" fmla="*/ 5182687 h 5996354"/>
              <a:gd name="connsiteX5" fmla="*/ 2470091 w 10947888"/>
              <a:gd name="connsiteY5" fmla="*/ 0 h 5996354"/>
              <a:gd name="connsiteX6" fmla="*/ 10947888 w 10947888"/>
              <a:gd name="connsiteY6" fmla="*/ 0 h 5996354"/>
              <a:gd name="connsiteX7" fmla="*/ 10947888 w 10947888"/>
              <a:gd name="connsiteY7" fmla="*/ 5996354 h 5996354"/>
              <a:gd name="connsiteX8" fmla="*/ 0 w 10947888"/>
              <a:gd name="connsiteY8" fmla="*/ 5996354 h 5996354"/>
              <a:gd name="connsiteX9" fmla="*/ 0 w 10947888"/>
              <a:gd name="connsiteY9" fmla="*/ 5774070 h 5996354"/>
              <a:gd name="connsiteX10" fmla="*/ 81311 w 10947888"/>
              <a:gd name="connsiteY10" fmla="*/ 5812980 h 5996354"/>
              <a:gd name="connsiteX11" fmla="*/ 81311 w 10947888"/>
              <a:gd name="connsiteY11" fmla="*/ 5915043 h 5996354"/>
              <a:gd name="connsiteX12" fmla="*/ 10866577 w 10947888"/>
              <a:gd name="connsiteY12" fmla="*/ 5915043 h 5996354"/>
              <a:gd name="connsiteX13" fmla="*/ 10866577 w 10947888"/>
              <a:gd name="connsiteY13" fmla="*/ 81311 h 5996354"/>
              <a:gd name="connsiteX14" fmla="*/ 2559757 w 10947888"/>
              <a:gd name="connsiteY14" fmla="*/ 81311 h 5996354"/>
              <a:gd name="connsiteX15" fmla="*/ 2543770 w 10947888"/>
              <a:gd name="connsiteY15" fmla="*/ 62925 h 5996354"/>
              <a:gd name="connsiteX16" fmla="*/ 2492102 w 10947888"/>
              <a:gd name="connsiteY16" fmla="*/ 16585 h 5996354"/>
              <a:gd name="connsiteX17" fmla="*/ 0 w 10947888"/>
              <a:gd name="connsiteY17" fmla="*/ 0 h 5996354"/>
              <a:gd name="connsiteX18" fmla="*/ 932851 w 10947888"/>
              <a:gd name="connsiteY18" fmla="*/ 0 h 5996354"/>
              <a:gd name="connsiteX19" fmla="*/ 865733 w 10947888"/>
              <a:gd name="connsiteY19" fmla="*/ 31798 h 5996354"/>
              <a:gd name="connsiteX20" fmla="*/ 787165 w 10947888"/>
              <a:gd name="connsiteY20" fmla="*/ 81311 h 5996354"/>
              <a:gd name="connsiteX21" fmla="*/ 81311 w 10947888"/>
              <a:gd name="connsiteY21" fmla="*/ 81311 h 5996354"/>
              <a:gd name="connsiteX22" fmla="*/ 81311 w 10947888"/>
              <a:gd name="connsiteY22" fmla="*/ 715657 h 5996354"/>
              <a:gd name="connsiteX23" fmla="*/ 39611 w 10947888"/>
              <a:gd name="connsiteY23" fmla="*/ 763694 h 5996354"/>
              <a:gd name="connsiteX24" fmla="*/ 0 w 10947888"/>
              <a:gd name="connsiteY24" fmla="*/ 820980 h 59963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947888" h="5996354">
                <a:moveTo>
                  <a:pt x="0" y="3094362"/>
                </a:moveTo>
                <a:lnTo>
                  <a:pt x="58074" y="3180478"/>
                </a:lnTo>
                <a:lnTo>
                  <a:pt x="81311" y="3208049"/>
                </a:lnTo>
                <a:lnTo>
                  <a:pt x="81311" y="5227581"/>
                </a:lnTo>
                <a:lnTo>
                  <a:pt x="0" y="5182687"/>
                </a:lnTo>
                <a:close/>
                <a:moveTo>
                  <a:pt x="2470091" y="0"/>
                </a:moveTo>
                <a:lnTo>
                  <a:pt x="10947888" y="0"/>
                </a:lnTo>
                <a:lnTo>
                  <a:pt x="10947888" y="5996354"/>
                </a:lnTo>
                <a:lnTo>
                  <a:pt x="0" y="5996354"/>
                </a:lnTo>
                <a:lnTo>
                  <a:pt x="0" y="5774070"/>
                </a:lnTo>
                <a:lnTo>
                  <a:pt x="81311" y="5812980"/>
                </a:lnTo>
                <a:lnTo>
                  <a:pt x="81311" y="5915043"/>
                </a:lnTo>
                <a:lnTo>
                  <a:pt x="10866577" y="5915043"/>
                </a:lnTo>
                <a:lnTo>
                  <a:pt x="10866577" y="81311"/>
                </a:lnTo>
                <a:lnTo>
                  <a:pt x="2559757" y="81311"/>
                </a:lnTo>
                <a:lnTo>
                  <a:pt x="2543770" y="62925"/>
                </a:lnTo>
                <a:cubicBezTo>
                  <a:pt x="2526757" y="46347"/>
                  <a:pt x="2509457" y="30870"/>
                  <a:pt x="2492102" y="16585"/>
                </a:cubicBezTo>
                <a:close/>
                <a:moveTo>
                  <a:pt x="0" y="0"/>
                </a:moveTo>
                <a:lnTo>
                  <a:pt x="932851" y="0"/>
                </a:lnTo>
                <a:lnTo>
                  <a:pt x="865733" y="31798"/>
                </a:lnTo>
                <a:lnTo>
                  <a:pt x="787165" y="81311"/>
                </a:lnTo>
                <a:lnTo>
                  <a:pt x="81311" y="81311"/>
                </a:lnTo>
                <a:lnTo>
                  <a:pt x="81311" y="715657"/>
                </a:lnTo>
                <a:lnTo>
                  <a:pt x="39611" y="763694"/>
                </a:lnTo>
                <a:lnTo>
                  <a:pt x="0" y="82098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54" name="Freeform: Shape 453">
            <a:extLst>
              <a:ext uri="{FF2B5EF4-FFF2-40B4-BE49-F238E27FC236}">
                <a16:creationId xmlns:a16="http://schemas.microsoft.com/office/drawing/2014/main" id="{B1479A1A-80A0-40D0-923F-BB96FCFF3ECA}"/>
              </a:ext>
            </a:extLst>
          </p:cNvPr>
          <p:cNvSpPr/>
          <p:nvPr/>
        </p:nvSpPr>
        <p:spPr>
          <a:xfrm rot="13500000">
            <a:off x="-1248712" y="1271746"/>
            <a:ext cx="6174580" cy="5343942"/>
          </a:xfrm>
          <a:custGeom>
            <a:avLst/>
            <a:gdLst>
              <a:gd name="connsiteX0" fmla="*/ 79337 w 6174580"/>
              <a:gd name="connsiteY0" fmla="*/ 1832756 h 5343942"/>
              <a:gd name="connsiteX1" fmla="*/ 13371 w 6174580"/>
              <a:gd name="connsiteY1" fmla="*/ 1832756 h 5343942"/>
              <a:gd name="connsiteX2" fmla="*/ 13371 w 6174580"/>
              <a:gd name="connsiteY2" fmla="*/ 1766790 h 5343942"/>
              <a:gd name="connsiteX3" fmla="*/ 79337 w 6174580"/>
              <a:gd name="connsiteY3" fmla="*/ 1766789 h 5343942"/>
              <a:gd name="connsiteX4" fmla="*/ 79337 w 6174580"/>
              <a:gd name="connsiteY4" fmla="*/ 1832756 h 5343942"/>
              <a:gd name="connsiteX5" fmla="*/ 889190 w 6174580"/>
              <a:gd name="connsiteY5" fmla="*/ 1022962 h 5343942"/>
              <a:gd name="connsiteX6" fmla="*/ 823224 w 6174580"/>
              <a:gd name="connsiteY6" fmla="*/ 1022962 h 5343942"/>
              <a:gd name="connsiteX7" fmla="*/ 823224 w 6174580"/>
              <a:gd name="connsiteY7" fmla="*/ 956996 h 5343942"/>
              <a:gd name="connsiteX8" fmla="*/ 889190 w 6174580"/>
              <a:gd name="connsiteY8" fmla="*/ 956996 h 5343942"/>
              <a:gd name="connsiteX9" fmla="*/ 889190 w 6174580"/>
              <a:gd name="connsiteY9" fmla="*/ 1022962 h 5343942"/>
              <a:gd name="connsiteX10" fmla="*/ 487629 w 6174580"/>
              <a:gd name="connsiteY10" fmla="*/ 1426256 h 5343942"/>
              <a:gd name="connsiteX11" fmla="*/ 421660 w 6174580"/>
              <a:gd name="connsiteY11" fmla="*/ 1426256 h 5343942"/>
              <a:gd name="connsiteX12" fmla="*/ 421660 w 6174580"/>
              <a:gd name="connsiteY12" fmla="*/ 1360290 h 5343942"/>
              <a:gd name="connsiteX13" fmla="*/ 487629 w 6174580"/>
              <a:gd name="connsiteY13" fmla="*/ 1360290 h 5343942"/>
              <a:gd name="connsiteX14" fmla="*/ 487629 w 6174580"/>
              <a:gd name="connsiteY14" fmla="*/ 1426256 h 5343942"/>
              <a:gd name="connsiteX15" fmla="*/ 216629 w 6174580"/>
              <a:gd name="connsiteY15" fmla="*/ 1697256 h 5343942"/>
              <a:gd name="connsiteX16" fmla="*/ 150663 w 6174580"/>
              <a:gd name="connsiteY16" fmla="*/ 1697256 h 5343942"/>
              <a:gd name="connsiteX17" fmla="*/ 150663 w 6174580"/>
              <a:gd name="connsiteY17" fmla="*/ 1631290 h 5343942"/>
              <a:gd name="connsiteX18" fmla="*/ 216629 w 6174580"/>
              <a:gd name="connsiteY18" fmla="*/ 1631289 h 5343942"/>
              <a:gd name="connsiteX19" fmla="*/ 216629 w 6174580"/>
              <a:gd name="connsiteY19" fmla="*/ 1697256 h 5343942"/>
              <a:gd name="connsiteX20" fmla="*/ 352128 w 6174580"/>
              <a:gd name="connsiteY20" fmla="*/ 1561757 h 5343942"/>
              <a:gd name="connsiteX21" fmla="*/ 286161 w 6174580"/>
              <a:gd name="connsiteY21" fmla="*/ 1561757 h 5343942"/>
              <a:gd name="connsiteX22" fmla="*/ 286162 w 6174580"/>
              <a:gd name="connsiteY22" fmla="*/ 1495791 h 5343942"/>
              <a:gd name="connsiteX23" fmla="*/ 352128 w 6174580"/>
              <a:gd name="connsiteY23" fmla="*/ 1495791 h 5343942"/>
              <a:gd name="connsiteX24" fmla="*/ 352128 w 6174580"/>
              <a:gd name="connsiteY24" fmla="*/ 1561757 h 5343942"/>
              <a:gd name="connsiteX25" fmla="*/ 1026476 w 6174580"/>
              <a:gd name="connsiteY25" fmla="*/ 887461 h 5343942"/>
              <a:gd name="connsiteX26" fmla="*/ 960509 w 6174580"/>
              <a:gd name="connsiteY26" fmla="*/ 887462 h 5343942"/>
              <a:gd name="connsiteX27" fmla="*/ 960509 w 6174580"/>
              <a:gd name="connsiteY27" fmla="*/ 821495 h 5343942"/>
              <a:gd name="connsiteX28" fmla="*/ 1026476 w 6174580"/>
              <a:gd name="connsiteY28" fmla="*/ 821495 h 5343942"/>
              <a:gd name="connsiteX29" fmla="*/ 1026476 w 6174580"/>
              <a:gd name="connsiteY29" fmla="*/ 887461 h 5343942"/>
              <a:gd name="connsiteX30" fmla="*/ 1297475 w 6174580"/>
              <a:gd name="connsiteY30" fmla="*/ 616462 h 5343942"/>
              <a:gd name="connsiteX31" fmla="*/ 1231509 w 6174580"/>
              <a:gd name="connsiteY31" fmla="*/ 616462 h 5343942"/>
              <a:gd name="connsiteX32" fmla="*/ 1231509 w 6174580"/>
              <a:gd name="connsiteY32" fmla="*/ 550496 h 5343942"/>
              <a:gd name="connsiteX33" fmla="*/ 1297475 w 6174580"/>
              <a:gd name="connsiteY33" fmla="*/ 550496 h 5343942"/>
              <a:gd name="connsiteX34" fmla="*/ 1297475 w 6174580"/>
              <a:gd name="connsiteY34" fmla="*/ 616462 h 5343942"/>
              <a:gd name="connsiteX35" fmla="*/ 1161978 w 6174580"/>
              <a:gd name="connsiteY35" fmla="*/ 751961 h 5343942"/>
              <a:gd name="connsiteX36" fmla="*/ 1096009 w 6174580"/>
              <a:gd name="connsiteY36" fmla="*/ 751961 h 5343942"/>
              <a:gd name="connsiteX37" fmla="*/ 1096009 w 6174580"/>
              <a:gd name="connsiteY37" fmla="*/ 685995 h 5343942"/>
              <a:gd name="connsiteX38" fmla="*/ 1161978 w 6174580"/>
              <a:gd name="connsiteY38" fmla="*/ 685995 h 5343942"/>
              <a:gd name="connsiteX39" fmla="*/ 1161978 w 6174580"/>
              <a:gd name="connsiteY39" fmla="*/ 751961 h 5343942"/>
              <a:gd name="connsiteX40" fmla="*/ 624911 w 6174580"/>
              <a:gd name="connsiteY40" fmla="*/ 1290758 h 5343942"/>
              <a:gd name="connsiteX41" fmla="*/ 558944 w 6174580"/>
              <a:gd name="connsiteY41" fmla="*/ 1290758 h 5343942"/>
              <a:gd name="connsiteX42" fmla="*/ 558944 w 6174580"/>
              <a:gd name="connsiteY42" fmla="*/ 1224792 h 5343942"/>
              <a:gd name="connsiteX43" fmla="*/ 624910 w 6174580"/>
              <a:gd name="connsiteY43" fmla="*/ 1224791 h 5343942"/>
              <a:gd name="connsiteX44" fmla="*/ 624911 w 6174580"/>
              <a:gd name="connsiteY44" fmla="*/ 1290758 h 5343942"/>
              <a:gd name="connsiteX45" fmla="*/ 760411 w 6174580"/>
              <a:gd name="connsiteY45" fmla="*/ 1155259 h 5343942"/>
              <a:gd name="connsiteX46" fmla="*/ 694444 w 6174580"/>
              <a:gd name="connsiteY46" fmla="*/ 1155259 h 5343942"/>
              <a:gd name="connsiteX47" fmla="*/ 694444 w 6174580"/>
              <a:gd name="connsiteY47" fmla="*/ 1089293 h 5343942"/>
              <a:gd name="connsiteX48" fmla="*/ 760411 w 6174580"/>
              <a:gd name="connsiteY48" fmla="*/ 1089293 h 5343942"/>
              <a:gd name="connsiteX49" fmla="*/ 760411 w 6174580"/>
              <a:gd name="connsiteY49" fmla="*/ 1155259 h 5343942"/>
              <a:gd name="connsiteX50" fmla="*/ 1434768 w 6174580"/>
              <a:gd name="connsiteY50" fmla="*/ 480963 h 5343942"/>
              <a:gd name="connsiteX51" fmla="*/ 1368802 w 6174580"/>
              <a:gd name="connsiteY51" fmla="*/ 480964 h 5343942"/>
              <a:gd name="connsiteX52" fmla="*/ 1368802 w 6174580"/>
              <a:gd name="connsiteY52" fmla="*/ 414997 h 5343942"/>
              <a:gd name="connsiteX53" fmla="*/ 1434768 w 6174580"/>
              <a:gd name="connsiteY53" fmla="*/ 414997 h 5343942"/>
              <a:gd name="connsiteX54" fmla="*/ 1434768 w 6174580"/>
              <a:gd name="connsiteY54" fmla="*/ 480963 h 5343942"/>
              <a:gd name="connsiteX55" fmla="*/ 1702000 w 6174580"/>
              <a:gd name="connsiteY55" fmla="*/ 214836 h 5343942"/>
              <a:gd name="connsiteX56" fmla="*/ 1636034 w 6174580"/>
              <a:gd name="connsiteY56" fmla="*/ 214836 h 5343942"/>
              <a:gd name="connsiteX57" fmla="*/ 1636034 w 6174580"/>
              <a:gd name="connsiteY57" fmla="*/ 148870 h 5343942"/>
              <a:gd name="connsiteX58" fmla="*/ 1702000 w 6174580"/>
              <a:gd name="connsiteY58" fmla="*/ 148870 h 5343942"/>
              <a:gd name="connsiteX59" fmla="*/ 1702000 w 6174580"/>
              <a:gd name="connsiteY59" fmla="*/ 214836 h 5343942"/>
              <a:gd name="connsiteX60" fmla="*/ 1566503 w 6174580"/>
              <a:gd name="connsiteY60" fmla="*/ 350335 h 5343942"/>
              <a:gd name="connsiteX61" fmla="*/ 1500535 w 6174580"/>
              <a:gd name="connsiteY61" fmla="*/ 350335 h 5343942"/>
              <a:gd name="connsiteX62" fmla="*/ 1500534 w 6174580"/>
              <a:gd name="connsiteY62" fmla="*/ 284369 h 5343942"/>
              <a:gd name="connsiteX63" fmla="*/ 1566503 w 6174580"/>
              <a:gd name="connsiteY63" fmla="*/ 284369 h 5343942"/>
              <a:gd name="connsiteX64" fmla="*/ 1566503 w 6174580"/>
              <a:gd name="connsiteY64" fmla="*/ 350335 h 5343942"/>
              <a:gd name="connsiteX65" fmla="*/ 1839293 w 6174580"/>
              <a:gd name="connsiteY65" fmla="*/ 79337 h 5343942"/>
              <a:gd name="connsiteX66" fmla="*/ 1773327 w 6174580"/>
              <a:gd name="connsiteY66" fmla="*/ 79337 h 5343942"/>
              <a:gd name="connsiteX67" fmla="*/ 1773327 w 6174580"/>
              <a:gd name="connsiteY67" fmla="*/ 13371 h 5343942"/>
              <a:gd name="connsiteX68" fmla="*/ 1839294 w 6174580"/>
              <a:gd name="connsiteY68" fmla="*/ 13371 h 5343942"/>
              <a:gd name="connsiteX69" fmla="*/ 1839293 w 6174580"/>
              <a:gd name="connsiteY69" fmla="*/ 79337 h 5343942"/>
              <a:gd name="connsiteX70" fmla="*/ 223775 w 6174580"/>
              <a:gd name="connsiteY70" fmla="*/ 1977171 h 5343942"/>
              <a:gd name="connsiteX71" fmla="*/ 157808 w 6174580"/>
              <a:gd name="connsiteY71" fmla="*/ 1977170 h 5343942"/>
              <a:gd name="connsiteX72" fmla="*/ 157808 w 6174580"/>
              <a:gd name="connsiteY72" fmla="*/ 1911204 h 5343942"/>
              <a:gd name="connsiteX73" fmla="*/ 223774 w 6174580"/>
              <a:gd name="connsiteY73" fmla="*/ 1911204 h 5343942"/>
              <a:gd name="connsiteX74" fmla="*/ 223775 w 6174580"/>
              <a:gd name="connsiteY74" fmla="*/ 1977171 h 5343942"/>
              <a:gd name="connsiteX75" fmla="*/ 898129 w 6174580"/>
              <a:gd name="connsiteY75" fmla="*/ 1302877 h 5343942"/>
              <a:gd name="connsiteX76" fmla="*/ 832162 w 6174580"/>
              <a:gd name="connsiteY76" fmla="*/ 1302877 h 5343942"/>
              <a:gd name="connsiteX77" fmla="*/ 832162 w 6174580"/>
              <a:gd name="connsiteY77" fmla="*/ 1236910 h 5343942"/>
              <a:gd name="connsiteX78" fmla="*/ 898129 w 6174580"/>
              <a:gd name="connsiteY78" fmla="*/ 1236911 h 5343942"/>
              <a:gd name="connsiteX79" fmla="*/ 898129 w 6174580"/>
              <a:gd name="connsiteY79" fmla="*/ 1302877 h 5343942"/>
              <a:gd name="connsiteX80" fmla="*/ 1033629 w 6174580"/>
              <a:gd name="connsiteY80" fmla="*/ 1167378 h 5343942"/>
              <a:gd name="connsiteX81" fmla="*/ 967662 w 6174580"/>
              <a:gd name="connsiteY81" fmla="*/ 1167378 h 5343942"/>
              <a:gd name="connsiteX82" fmla="*/ 967662 w 6174580"/>
              <a:gd name="connsiteY82" fmla="*/ 1101412 h 5343942"/>
              <a:gd name="connsiteX83" fmla="*/ 1033629 w 6174580"/>
              <a:gd name="connsiteY83" fmla="*/ 1101412 h 5343942"/>
              <a:gd name="connsiteX84" fmla="*/ 1033629 w 6174580"/>
              <a:gd name="connsiteY84" fmla="*/ 1167378 h 5343942"/>
              <a:gd name="connsiteX85" fmla="*/ 361066 w 6174580"/>
              <a:gd name="connsiteY85" fmla="*/ 1841671 h 5343942"/>
              <a:gd name="connsiteX86" fmla="*/ 295099 w 6174580"/>
              <a:gd name="connsiteY86" fmla="*/ 1841671 h 5343942"/>
              <a:gd name="connsiteX87" fmla="*/ 295099 w 6174580"/>
              <a:gd name="connsiteY87" fmla="*/ 1775705 h 5343942"/>
              <a:gd name="connsiteX88" fmla="*/ 361066 w 6174580"/>
              <a:gd name="connsiteY88" fmla="*/ 1775705 h 5343942"/>
              <a:gd name="connsiteX89" fmla="*/ 361066 w 6174580"/>
              <a:gd name="connsiteY89" fmla="*/ 1841671 h 5343942"/>
              <a:gd name="connsiteX90" fmla="*/ 496567 w 6174580"/>
              <a:gd name="connsiteY90" fmla="*/ 1706173 h 5343942"/>
              <a:gd name="connsiteX91" fmla="*/ 430598 w 6174580"/>
              <a:gd name="connsiteY91" fmla="*/ 1706173 h 5343942"/>
              <a:gd name="connsiteX92" fmla="*/ 430598 w 6174580"/>
              <a:gd name="connsiteY92" fmla="*/ 1640207 h 5343942"/>
              <a:gd name="connsiteX93" fmla="*/ 496566 w 6174580"/>
              <a:gd name="connsiteY93" fmla="*/ 1640207 h 5343942"/>
              <a:gd name="connsiteX94" fmla="*/ 496567 w 6174580"/>
              <a:gd name="connsiteY94" fmla="*/ 1706173 h 5343942"/>
              <a:gd name="connsiteX95" fmla="*/ 632067 w 6174580"/>
              <a:gd name="connsiteY95" fmla="*/ 1570675 h 5343942"/>
              <a:gd name="connsiteX96" fmla="*/ 566100 w 6174580"/>
              <a:gd name="connsiteY96" fmla="*/ 1570674 h 5343942"/>
              <a:gd name="connsiteX97" fmla="*/ 566100 w 6174580"/>
              <a:gd name="connsiteY97" fmla="*/ 1504708 h 5343942"/>
              <a:gd name="connsiteX98" fmla="*/ 632066 w 6174580"/>
              <a:gd name="connsiteY98" fmla="*/ 1504708 h 5343942"/>
              <a:gd name="connsiteX99" fmla="*/ 632067 w 6174580"/>
              <a:gd name="connsiteY99" fmla="*/ 1570675 h 5343942"/>
              <a:gd name="connsiteX100" fmla="*/ 1441911 w 6174580"/>
              <a:gd name="connsiteY100" fmla="*/ 760878 h 5343942"/>
              <a:gd name="connsiteX101" fmla="*/ 1375945 w 6174580"/>
              <a:gd name="connsiteY101" fmla="*/ 760878 h 5343942"/>
              <a:gd name="connsiteX102" fmla="*/ 1375944 w 6174580"/>
              <a:gd name="connsiteY102" fmla="*/ 694912 h 5343942"/>
              <a:gd name="connsiteX103" fmla="*/ 1441911 w 6174580"/>
              <a:gd name="connsiteY103" fmla="*/ 694912 h 5343942"/>
              <a:gd name="connsiteX104" fmla="*/ 1441911 w 6174580"/>
              <a:gd name="connsiteY104" fmla="*/ 760878 h 5343942"/>
              <a:gd name="connsiteX105" fmla="*/ 1306413 w 6174580"/>
              <a:gd name="connsiteY105" fmla="*/ 896379 h 5343942"/>
              <a:gd name="connsiteX106" fmla="*/ 1240447 w 6174580"/>
              <a:gd name="connsiteY106" fmla="*/ 896379 h 5343942"/>
              <a:gd name="connsiteX107" fmla="*/ 1240446 w 6174580"/>
              <a:gd name="connsiteY107" fmla="*/ 830412 h 5343942"/>
              <a:gd name="connsiteX108" fmla="*/ 1306413 w 6174580"/>
              <a:gd name="connsiteY108" fmla="*/ 830412 h 5343942"/>
              <a:gd name="connsiteX109" fmla="*/ 1306413 w 6174580"/>
              <a:gd name="connsiteY109" fmla="*/ 896379 h 5343942"/>
              <a:gd name="connsiteX110" fmla="*/ 1170915 w 6174580"/>
              <a:gd name="connsiteY110" fmla="*/ 1031877 h 5343942"/>
              <a:gd name="connsiteX111" fmla="*/ 1104947 w 6174580"/>
              <a:gd name="connsiteY111" fmla="*/ 1031877 h 5343942"/>
              <a:gd name="connsiteX112" fmla="*/ 1104947 w 6174580"/>
              <a:gd name="connsiteY112" fmla="*/ 965911 h 5343942"/>
              <a:gd name="connsiteX113" fmla="*/ 1170915 w 6174580"/>
              <a:gd name="connsiteY113" fmla="*/ 965911 h 5343942"/>
              <a:gd name="connsiteX114" fmla="*/ 1170915 w 6174580"/>
              <a:gd name="connsiteY114" fmla="*/ 1031877 h 5343942"/>
              <a:gd name="connsiteX115" fmla="*/ 769351 w 6174580"/>
              <a:gd name="connsiteY115" fmla="*/ 1435174 h 5343942"/>
              <a:gd name="connsiteX116" fmla="*/ 703384 w 6174580"/>
              <a:gd name="connsiteY116" fmla="*/ 1435174 h 5343942"/>
              <a:gd name="connsiteX117" fmla="*/ 703384 w 6174580"/>
              <a:gd name="connsiteY117" fmla="*/ 1369208 h 5343942"/>
              <a:gd name="connsiteX118" fmla="*/ 769350 w 6174580"/>
              <a:gd name="connsiteY118" fmla="*/ 1369207 h 5343942"/>
              <a:gd name="connsiteX119" fmla="*/ 769351 w 6174580"/>
              <a:gd name="connsiteY119" fmla="*/ 1435174 h 5343942"/>
              <a:gd name="connsiteX120" fmla="*/ 1579200 w 6174580"/>
              <a:gd name="connsiteY120" fmla="*/ 625378 h 5343942"/>
              <a:gd name="connsiteX121" fmla="*/ 1513234 w 6174580"/>
              <a:gd name="connsiteY121" fmla="*/ 625378 h 5343942"/>
              <a:gd name="connsiteX122" fmla="*/ 1513233 w 6174580"/>
              <a:gd name="connsiteY122" fmla="*/ 559412 h 5343942"/>
              <a:gd name="connsiteX123" fmla="*/ 1579200 w 6174580"/>
              <a:gd name="connsiteY123" fmla="*/ 559412 h 5343942"/>
              <a:gd name="connsiteX124" fmla="*/ 1579200 w 6174580"/>
              <a:gd name="connsiteY124" fmla="*/ 625378 h 5343942"/>
              <a:gd name="connsiteX125" fmla="*/ 1846436 w 6174580"/>
              <a:gd name="connsiteY125" fmla="*/ 359252 h 5343942"/>
              <a:gd name="connsiteX126" fmla="*/ 1780470 w 6174580"/>
              <a:gd name="connsiteY126" fmla="*/ 359252 h 5343942"/>
              <a:gd name="connsiteX127" fmla="*/ 1780470 w 6174580"/>
              <a:gd name="connsiteY127" fmla="*/ 293286 h 5343942"/>
              <a:gd name="connsiteX128" fmla="*/ 1846436 w 6174580"/>
              <a:gd name="connsiteY128" fmla="*/ 293286 h 5343942"/>
              <a:gd name="connsiteX129" fmla="*/ 1846436 w 6174580"/>
              <a:gd name="connsiteY129" fmla="*/ 359252 h 5343942"/>
              <a:gd name="connsiteX130" fmla="*/ 1710938 w 6174580"/>
              <a:gd name="connsiteY130" fmla="*/ 494753 h 5343942"/>
              <a:gd name="connsiteX131" fmla="*/ 1644972 w 6174580"/>
              <a:gd name="connsiteY131" fmla="*/ 494753 h 5343942"/>
              <a:gd name="connsiteX132" fmla="*/ 1644972 w 6174580"/>
              <a:gd name="connsiteY132" fmla="*/ 428786 h 5343942"/>
              <a:gd name="connsiteX133" fmla="*/ 1710938 w 6174580"/>
              <a:gd name="connsiteY133" fmla="*/ 428786 h 5343942"/>
              <a:gd name="connsiteX134" fmla="*/ 1710938 w 6174580"/>
              <a:gd name="connsiteY134" fmla="*/ 494753 h 5343942"/>
              <a:gd name="connsiteX135" fmla="*/ 1983725 w 6174580"/>
              <a:gd name="connsiteY135" fmla="*/ 223752 h 5343942"/>
              <a:gd name="connsiteX136" fmla="*/ 1917759 w 6174580"/>
              <a:gd name="connsiteY136" fmla="*/ 223752 h 5343942"/>
              <a:gd name="connsiteX137" fmla="*/ 1917759 w 6174580"/>
              <a:gd name="connsiteY137" fmla="*/ 157785 h 5343942"/>
              <a:gd name="connsiteX138" fmla="*/ 1983725 w 6174580"/>
              <a:gd name="connsiteY138" fmla="*/ 157786 h 5343942"/>
              <a:gd name="connsiteX139" fmla="*/ 1983725 w 6174580"/>
              <a:gd name="connsiteY139" fmla="*/ 223752 h 5343942"/>
              <a:gd name="connsiteX140" fmla="*/ 907044 w 6174580"/>
              <a:gd name="connsiteY140" fmla="*/ 1584574 h 5343942"/>
              <a:gd name="connsiteX141" fmla="*/ 841078 w 6174580"/>
              <a:gd name="connsiteY141" fmla="*/ 1584574 h 5343942"/>
              <a:gd name="connsiteX142" fmla="*/ 841077 w 6174580"/>
              <a:gd name="connsiteY142" fmla="*/ 1518608 h 5343942"/>
              <a:gd name="connsiteX143" fmla="*/ 907044 w 6174580"/>
              <a:gd name="connsiteY143" fmla="*/ 1518608 h 5343942"/>
              <a:gd name="connsiteX144" fmla="*/ 907044 w 6174580"/>
              <a:gd name="connsiteY144" fmla="*/ 1584574 h 5343942"/>
              <a:gd name="connsiteX145" fmla="*/ 1042545 w 6174580"/>
              <a:gd name="connsiteY145" fmla="*/ 1449075 h 5343942"/>
              <a:gd name="connsiteX146" fmla="*/ 976578 w 6174580"/>
              <a:gd name="connsiteY146" fmla="*/ 1449075 h 5343942"/>
              <a:gd name="connsiteX147" fmla="*/ 976578 w 6174580"/>
              <a:gd name="connsiteY147" fmla="*/ 1383108 h 5343942"/>
              <a:gd name="connsiteX148" fmla="*/ 1042545 w 6174580"/>
              <a:gd name="connsiteY148" fmla="*/ 1383108 h 5343942"/>
              <a:gd name="connsiteX149" fmla="*/ 1042545 w 6174580"/>
              <a:gd name="connsiteY149" fmla="*/ 1449075 h 5343942"/>
              <a:gd name="connsiteX150" fmla="*/ 1178047 w 6174580"/>
              <a:gd name="connsiteY150" fmla="*/ 1313576 h 5343942"/>
              <a:gd name="connsiteX151" fmla="*/ 1112081 w 6174580"/>
              <a:gd name="connsiteY151" fmla="*/ 1313576 h 5343942"/>
              <a:gd name="connsiteX152" fmla="*/ 1112081 w 6174580"/>
              <a:gd name="connsiteY152" fmla="*/ 1247610 h 5343942"/>
              <a:gd name="connsiteX153" fmla="*/ 1178048 w 6174580"/>
              <a:gd name="connsiteY153" fmla="*/ 1247610 h 5343942"/>
              <a:gd name="connsiteX154" fmla="*/ 1178047 w 6174580"/>
              <a:gd name="connsiteY154" fmla="*/ 1313576 h 5343942"/>
              <a:gd name="connsiteX155" fmla="*/ 369977 w 6174580"/>
              <a:gd name="connsiteY155" fmla="*/ 2123366 h 5343942"/>
              <a:gd name="connsiteX156" fmla="*/ 304011 w 6174580"/>
              <a:gd name="connsiteY156" fmla="*/ 2123366 h 5343942"/>
              <a:gd name="connsiteX157" fmla="*/ 304011 w 6174580"/>
              <a:gd name="connsiteY157" fmla="*/ 2057400 h 5343942"/>
              <a:gd name="connsiteX158" fmla="*/ 369977 w 6174580"/>
              <a:gd name="connsiteY158" fmla="*/ 2057400 h 5343942"/>
              <a:gd name="connsiteX159" fmla="*/ 369977 w 6174580"/>
              <a:gd name="connsiteY159" fmla="*/ 2123366 h 5343942"/>
              <a:gd name="connsiteX160" fmla="*/ 505493 w 6174580"/>
              <a:gd name="connsiteY160" fmla="*/ 1987868 h 5343942"/>
              <a:gd name="connsiteX161" fmla="*/ 439527 w 6174580"/>
              <a:gd name="connsiteY161" fmla="*/ 1987867 h 5343942"/>
              <a:gd name="connsiteX162" fmla="*/ 439527 w 6174580"/>
              <a:gd name="connsiteY162" fmla="*/ 1921901 h 5343942"/>
              <a:gd name="connsiteX163" fmla="*/ 505493 w 6174580"/>
              <a:gd name="connsiteY163" fmla="*/ 1921901 h 5343942"/>
              <a:gd name="connsiteX164" fmla="*/ 505493 w 6174580"/>
              <a:gd name="connsiteY164" fmla="*/ 1987868 h 5343942"/>
              <a:gd name="connsiteX165" fmla="*/ 640995 w 6174580"/>
              <a:gd name="connsiteY165" fmla="*/ 1852367 h 5343942"/>
              <a:gd name="connsiteX166" fmla="*/ 575029 w 6174580"/>
              <a:gd name="connsiteY166" fmla="*/ 1852367 h 5343942"/>
              <a:gd name="connsiteX167" fmla="*/ 575029 w 6174580"/>
              <a:gd name="connsiteY167" fmla="*/ 1786401 h 5343942"/>
              <a:gd name="connsiteX168" fmla="*/ 640995 w 6174580"/>
              <a:gd name="connsiteY168" fmla="*/ 1786400 h 5343942"/>
              <a:gd name="connsiteX169" fmla="*/ 640995 w 6174580"/>
              <a:gd name="connsiteY169" fmla="*/ 1852367 h 5343942"/>
              <a:gd name="connsiteX170" fmla="*/ 1450829 w 6174580"/>
              <a:gd name="connsiteY170" fmla="*/ 1042575 h 5343942"/>
              <a:gd name="connsiteX171" fmla="*/ 1384863 w 6174580"/>
              <a:gd name="connsiteY171" fmla="*/ 1042575 h 5343942"/>
              <a:gd name="connsiteX172" fmla="*/ 1384862 w 6174580"/>
              <a:gd name="connsiteY172" fmla="*/ 976609 h 5343942"/>
              <a:gd name="connsiteX173" fmla="*/ 1450829 w 6174580"/>
              <a:gd name="connsiteY173" fmla="*/ 976609 h 5343942"/>
              <a:gd name="connsiteX174" fmla="*/ 1450829 w 6174580"/>
              <a:gd name="connsiteY174" fmla="*/ 1042575 h 5343942"/>
              <a:gd name="connsiteX175" fmla="*/ 1315330 w 6174580"/>
              <a:gd name="connsiteY175" fmla="*/ 1178075 h 5343942"/>
              <a:gd name="connsiteX176" fmla="*/ 1249364 w 6174580"/>
              <a:gd name="connsiteY176" fmla="*/ 1178075 h 5343942"/>
              <a:gd name="connsiteX177" fmla="*/ 1249364 w 6174580"/>
              <a:gd name="connsiteY177" fmla="*/ 1112109 h 5343942"/>
              <a:gd name="connsiteX178" fmla="*/ 1315330 w 6174580"/>
              <a:gd name="connsiteY178" fmla="*/ 1112109 h 5343942"/>
              <a:gd name="connsiteX179" fmla="*/ 1315330 w 6174580"/>
              <a:gd name="connsiteY179" fmla="*/ 1178075 h 5343942"/>
              <a:gd name="connsiteX180" fmla="*/ 778278 w 6174580"/>
              <a:gd name="connsiteY180" fmla="*/ 1716868 h 5343942"/>
              <a:gd name="connsiteX181" fmla="*/ 712312 w 6174580"/>
              <a:gd name="connsiteY181" fmla="*/ 1716869 h 5343942"/>
              <a:gd name="connsiteX182" fmla="*/ 712311 w 6174580"/>
              <a:gd name="connsiteY182" fmla="*/ 1650902 h 5343942"/>
              <a:gd name="connsiteX183" fmla="*/ 778278 w 6174580"/>
              <a:gd name="connsiteY183" fmla="*/ 1650902 h 5343942"/>
              <a:gd name="connsiteX184" fmla="*/ 778278 w 6174580"/>
              <a:gd name="connsiteY184" fmla="*/ 1716868 h 5343942"/>
              <a:gd name="connsiteX185" fmla="*/ 1186965 w 6174580"/>
              <a:gd name="connsiteY185" fmla="*/ 1593489 h 5343942"/>
              <a:gd name="connsiteX186" fmla="*/ 1120999 w 6174580"/>
              <a:gd name="connsiteY186" fmla="*/ 1593489 h 5343942"/>
              <a:gd name="connsiteX187" fmla="*/ 1120998 w 6174580"/>
              <a:gd name="connsiteY187" fmla="*/ 1527523 h 5343942"/>
              <a:gd name="connsiteX188" fmla="*/ 1186965 w 6174580"/>
              <a:gd name="connsiteY188" fmla="*/ 1527523 h 5343942"/>
              <a:gd name="connsiteX189" fmla="*/ 1186965 w 6174580"/>
              <a:gd name="connsiteY189" fmla="*/ 1593489 h 5343942"/>
              <a:gd name="connsiteX190" fmla="*/ 915965 w 6174580"/>
              <a:gd name="connsiteY190" fmla="*/ 1864490 h 5343942"/>
              <a:gd name="connsiteX191" fmla="*/ 849999 w 6174580"/>
              <a:gd name="connsiteY191" fmla="*/ 1864490 h 5343942"/>
              <a:gd name="connsiteX192" fmla="*/ 849999 w 6174580"/>
              <a:gd name="connsiteY192" fmla="*/ 1798524 h 5343942"/>
              <a:gd name="connsiteX193" fmla="*/ 915966 w 6174580"/>
              <a:gd name="connsiteY193" fmla="*/ 1798524 h 5343942"/>
              <a:gd name="connsiteX194" fmla="*/ 915965 w 6174580"/>
              <a:gd name="connsiteY194" fmla="*/ 1864490 h 5343942"/>
              <a:gd name="connsiteX195" fmla="*/ 1051465 w 6174580"/>
              <a:gd name="connsiteY195" fmla="*/ 1728990 h 5343942"/>
              <a:gd name="connsiteX196" fmla="*/ 985499 w 6174580"/>
              <a:gd name="connsiteY196" fmla="*/ 1728990 h 5343942"/>
              <a:gd name="connsiteX197" fmla="*/ 985499 w 6174580"/>
              <a:gd name="connsiteY197" fmla="*/ 1663023 h 5343942"/>
              <a:gd name="connsiteX198" fmla="*/ 1051466 w 6174580"/>
              <a:gd name="connsiteY198" fmla="*/ 1663024 h 5343942"/>
              <a:gd name="connsiteX199" fmla="*/ 1051465 w 6174580"/>
              <a:gd name="connsiteY199" fmla="*/ 1728990 h 5343942"/>
              <a:gd name="connsiteX200" fmla="*/ 649875 w 6174580"/>
              <a:gd name="connsiteY200" fmla="*/ 2132284 h 5343942"/>
              <a:gd name="connsiteX201" fmla="*/ 583909 w 6174580"/>
              <a:gd name="connsiteY201" fmla="*/ 2132283 h 5343942"/>
              <a:gd name="connsiteX202" fmla="*/ 583909 w 6174580"/>
              <a:gd name="connsiteY202" fmla="*/ 2066317 h 5343942"/>
              <a:gd name="connsiteX203" fmla="*/ 649875 w 6174580"/>
              <a:gd name="connsiteY203" fmla="*/ 2066317 h 5343942"/>
              <a:gd name="connsiteX204" fmla="*/ 649875 w 6174580"/>
              <a:gd name="connsiteY204" fmla="*/ 2132284 h 5343942"/>
              <a:gd name="connsiteX205" fmla="*/ 785375 w 6174580"/>
              <a:gd name="connsiteY205" fmla="*/ 1996789 h 5343942"/>
              <a:gd name="connsiteX206" fmla="*/ 719409 w 6174580"/>
              <a:gd name="connsiteY206" fmla="*/ 1996789 h 5343942"/>
              <a:gd name="connsiteX207" fmla="*/ 719409 w 6174580"/>
              <a:gd name="connsiteY207" fmla="*/ 1930823 h 5343942"/>
              <a:gd name="connsiteX208" fmla="*/ 785375 w 6174580"/>
              <a:gd name="connsiteY208" fmla="*/ 1930823 h 5343942"/>
              <a:gd name="connsiteX209" fmla="*/ 785375 w 6174580"/>
              <a:gd name="connsiteY209" fmla="*/ 1996789 h 5343942"/>
              <a:gd name="connsiteX210" fmla="*/ 514405 w 6174580"/>
              <a:gd name="connsiteY210" fmla="*/ 2267782 h 5343942"/>
              <a:gd name="connsiteX211" fmla="*/ 448438 w 6174580"/>
              <a:gd name="connsiteY211" fmla="*/ 2267782 h 5343942"/>
              <a:gd name="connsiteX212" fmla="*/ 448438 w 6174580"/>
              <a:gd name="connsiteY212" fmla="*/ 2201816 h 5343942"/>
              <a:gd name="connsiteX213" fmla="*/ 514405 w 6174580"/>
              <a:gd name="connsiteY213" fmla="*/ 2201816 h 5343942"/>
              <a:gd name="connsiteX214" fmla="*/ 514405 w 6174580"/>
              <a:gd name="connsiteY214" fmla="*/ 2267782 h 5343942"/>
              <a:gd name="connsiteX215" fmla="*/ 1459746 w 6174580"/>
              <a:gd name="connsiteY215" fmla="*/ 1322492 h 5343942"/>
              <a:gd name="connsiteX216" fmla="*/ 1393780 w 6174580"/>
              <a:gd name="connsiteY216" fmla="*/ 1322491 h 5343942"/>
              <a:gd name="connsiteX217" fmla="*/ 1393780 w 6174580"/>
              <a:gd name="connsiteY217" fmla="*/ 1256525 h 5343942"/>
              <a:gd name="connsiteX218" fmla="*/ 1459746 w 6174580"/>
              <a:gd name="connsiteY218" fmla="*/ 1256525 h 5343942"/>
              <a:gd name="connsiteX219" fmla="*/ 1459746 w 6174580"/>
              <a:gd name="connsiteY219" fmla="*/ 1322492 h 5343942"/>
              <a:gd name="connsiteX220" fmla="*/ 1324249 w 6174580"/>
              <a:gd name="connsiteY220" fmla="*/ 1457990 h 5343942"/>
              <a:gd name="connsiteX221" fmla="*/ 1258283 w 6174580"/>
              <a:gd name="connsiteY221" fmla="*/ 1457990 h 5343942"/>
              <a:gd name="connsiteX222" fmla="*/ 1258282 w 6174580"/>
              <a:gd name="connsiteY222" fmla="*/ 1392023 h 5343942"/>
              <a:gd name="connsiteX223" fmla="*/ 1324249 w 6174580"/>
              <a:gd name="connsiteY223" fmla="*/ 1392024 h 5343942"/>
              <a:gd name="connsiteX224" fmla="*/ 1324249 w 6174580"/>
              <a:gd name="connsiteY224" fmla="*/ 1457990 h 5343942"/>
              <a:gd name="connsiteX225" fmla="*/ 1595248 w 6174580"/>
              <a:gd name="connsiteY225" fmla="*/ 1186990 h 5343942"/>
              <a:gd name="connsiteX226" fmla="*/ 1529282 w 6174580"/>
              <a:gd name="connsiteY226" fmla="*/ 1186991 h 5343942"/>
              <a:gd name="connsiteX227" fmla="*/ 1529282 w 6174580"/>
              <a:gd name="connsiteY227" fmla="*/ 1121024 h 5343942"/>
              <a:gd name="connsiteX228" fmla="*/ 1595248 w 6174580"/>
              <a:gd name="connsiteY228" fmla="*/ 1121024 h 5343942"/>
              <a:gd name="connsiteX229" fmla="*/ 1595248 w 6174580"/>
              <a:gd name="connsiteY229" fmla="*/ 1186990 h 5343942"/>
              <a:gd name="connsiteX230" fmla="*/ 923104 w 6174580"/>
              <a:gd name="connsiteY230" fmla="*/ 2144405 h 5343942"/>
              <a:gd name="connsiteX231" fmla="*/ 857138 w 6174580"/>
              <a:gd name="connsiteY231" fmla="*/ 2144405 h 5343942"/>
              <a:gd name="connsiteX232" fmla="*/ 857138 w 6174580"/>
              <a:gd name="connsiteY232" fmla="*/ 2078439 h 5343942"/>
              <a:gd name="connsiteX233" fmla="*/ 923104 w 6174580"/>
              <a:gd name="connsiteY233" fmla="*/ 2078439 h 5343942"/>
              <a:gd name="connsiteX234" fmla="*/ 923104 w 6174580"/>
              <a:gd name="connsiteY234" fmla="*/ 2144405 h 5343942"/>
              <a:gd name="connsiteX235" fmla="*/ 1060386 w 6174580"/>
              <a:gd name="connsiteY235" fmla="*/ 2008902 h 5343942"/>
              <a:gd name="connsiteX236" fmla="*/ 994420 w 6174580"/>
              <a:gd name="connsiteY236" fmla="*/ 2008902 h 5343942"/>
              <a:gd name="connsiteX237" fmla="*/ 994420 w 6174580"/>
              <a:gd name="connsiteY237" fmla="*/ 1942936 h 5343942"/>
              <a:gd name="connsiteX238" fmla="*/ 1060386 w 6174580"/>
              <a:gd name="connsiteY238" fmla="*/ 1942936 h 5343942"/>
              <a:gd name="connsiteX239" fmla="*/ 1060386 w 6174580"/>
              <a:gd name="connsiteY239" fmla="*/ 2008902 h 5343942"/>
              <a:gd name="connsiteX240" fmla="*/ 1331386 w 6174580"/>
              <a:gd name="connsiteY240" fmla="*/ 1739687 h 5343942"/>
              <a:gd name="connsiteX241" fmla="*/ 1265420 w 6174580"/>
              <a:gd name="connsiteY241" fmla="*/ 1739687 h 5343942"/>
              <a:gd name="connsiteX242" fmla="*/ 1265420 w 6174580"/>
              <a:gd name="connsiteY242" fmla="*/ 1673721 h 5343942"/>
              <a:gd name="connsiteX243" fmla="*/ 1331387 w 6174580"/>
              <a:gd name="connsiteY243" fmla="*/ 1673721 h 5343942"/>
              <a:gd name="connsiteX244" fmla="*/ 1331386 w 6174580"/>
              <a:gd name="connsiteY244" fmla="*/ 1739687 h 5343942"/>
              <a:gd name="connsiteX245" fmla="*/ 1195889 w 6174580"/>
              <a:gd name="connsiteY245" fmla="*/ 1875186 h 5343942"/>
              <a:gd name="connsiteX246" fmla="*/ 1129923 w 6174580"/>
              <a:gd name="connsiteY246" fmla="*/ 1875186 h 5343942"/>
              <a:gd name="connsiteX247" fmla="*/ 1129923 w 6174580"/>
              <a:gd name="connsiteY247" fmla="*/ 1809219 h 5343942"/>
              <a:gd name="connsiteX248" fmla="*/ 1195889 w 6174580"/>
              <a:gd name="connsiteY248" fmla="*/ 1809219 h 5343942"/>
              <a:gd name="connsiteX249" fmla="*/ 1195889 w 6174580"/>
              <a:gd name="connsiteY249" fmla="*/ 1875186 h 5343942"/>
              <a:gd name="connsiteX250" fmla="*/ 794268 w 6174580"/>
              <a:gd name="connsiteY250" fmla="*/ 2278493 h 5343942"/>
              <a:gd name="connsiteX251" fmla="*/ 728302 w 6174580"/>
              <a:gd name="connsiteY251" fmla="*/ 2278493 h 5343942"/>
              <a:gd name="connsiteX252" fmla="*/ 728302 w 6174580"/>
              <a:gd name="connsiteY252" fmla="*/ 2212526 h 5343942"/>
              <a:gd name="connsiteX253" fmla="*/ 794268 w 6174580"/>
              <a:gd name="connsiteY253" fmla="*/ 2212526 h 5343942"/>
              <a:gd name="connsiteX254" fmla="*/ 794268 w 6174580"/>
              <a:gd name="connsiteY254" fmla="*/ 2278493 h 5343942"/>
              <a:gd name="connsiteX255" fmla="*/ 658821 w 6174580"/>
              <a:gd name="connsiteY255" fmla="*/ 2413984 h 5343942"/>
              <a:gd name="connsiteX256" fmla="*/ 592854 w 6174580"/>
              <a:gd name="connsiteY256" fmla="*/ 2413984 h 5343942"/>
              <a:gd name="connsiteX257" fmla="*/ 592854 w 6174580"/>
              <a:gd name="connsiteY257" fmla="*/ 2348018 h 5343942"/>
              <a:gd name="connsiteX258" fmla="*/ 658821 w 6174580"/>
              <a:gd name="connsiteY258" fmla="*/ 2348018 h 5343942"/>
              <a:gd name="connsiteX259" fmla="*/ 658821 w 6174580"/>
              <a:gd name="connsiteY259" fmla="*/ 2413984 h 5343942"/>
              <a:gd name="connsiteX260" fmla="*/ 1739671 w 6174580"/>
              <a:gd name="connsiteY260" fmla="*/ 1333185 h 5343942"/>
              <a:gd name="connsiteX261" fmla="*/ 1673704 w 6174580"/>
              <a:gd name="connsiteY261" fmla="*/ 1333185 h 5343942"/>
              <a:gd name="connsiteX262" fmla="*/ 1673704 w 6174580"/>
              <a:gd name="connsiteY262" fmla="*/ 1267218 h 5343942"/>
              <a:gd name="connsiteX263" fmla="*/ 1739671 w 6174580"/>
              <a:gd name="connsiteY263" fmla="*/ 1267219 h 5343942"/>
              <a:gd name="connsiteX264" fmla="*/ 1739671 w 6174580"/>
              <a:gd name="connsiteY264" fmla="*/ 1333185 h 5343942"/>
              <a:gd name="connsiteX265" fmla="*/ 1604171 w 6174580"/>
              <a:gd name="connsiteY265" fmla="*/ 1468685 h 5343942"/>
              <a:gd name="connsiteX266" fmla="*/ 1538205 w 6174580"/>
              <a:gd name="connsiteY266" fmla="*/ 1468686 h 5343942"/>
              <a:gd name="connsiteX267" fmla="*/ 1538205 w 6174580"/>
              <a:gd name="connsiteY267" fmla="*/ 1402719 h 5343942"/>
              <a:gd name="connsiteX268" fmla="*/ 1604171 w 6174580"/>
              <a:gd name="connsiteY268" fmla="*/ 1402719 h 5343942"/>
              <a:gd name="connsiteX269" fmla="*/ 1604171 w 6174580"/>
              <a:gd name="connsiteY269" fmla="*/ 1468685 h 5343942"/>
              <a:gd name="connsiteX270" fmla="*/ 1468671 w 6174580"/>
              <a:gd name="connsiteY270" fmla="*/ 1604188 h 5343942"/>
              <a:gd name="connsiteX271" fmla="*/ 1402705 w 6174580"/>
              <a:gd name="connsiteY271" fmla="*/ 1604188 h 5343942"/>
              <a:gd name="connsiteX272" fmla="*/ 1402705 w 6174580"/>
              <a:gd name="connsiteY272" fmla="*/ 1538222 h 5343942"/>
              <a:gd name="connsiteX273" fmla="*/ 1468671 w 6174580"/>
              <a:gd name="connsiteY273" fmla="*/ 1538222 h 5343942"/>
              <a:gd name="connsiteX274" fmla="*/ 1468671 w 6174580"/>
              <a:gd name="connsiteY274" fmla="*/ 1604188 h 5343942"/>
              <a:gd name="connsiteX275" fmla="*/ 1876952 w 6174580"/>
              <a:gd name="connsiteY275" fmla="*/ 1197685 h 5343942"/>
              <a:gd name="connsiteX276" fmla="*/ 1810986 w 6174580"/>
              <a:gd name="connsiteY276" fmla="*/ 1197685 h 5343942"/>
              <a:gd name="connsiteX277" fmla="*/ 1810986 w 6174580"/>
              <a:gd name="connsiteY277" fmla="*/ 1131718 h 5343942"/>
              <a:gd name="connsiteX278" fmla="*/ 1876953 w 6174580"/>
              <a:gd name="connsiteY278" fmla="*/ 1131718 h 5343942"/>
              <a:gd name="connsiteX279" fmla="*/ 1876952 w 6174580"/>
              <a:gd name="connsiteY279" fmla="*/ 1197685 h 5343942"/>
              <a:gd name="connsiteX280" fmla="*/ 2012461 w 6174580"/>
              <a:gd name="connsiteY280" fmla="*/ 1062187 h 5343942"/>
              <a:gd name="connsiteX281" fmla="*/ 1946495 w 6174580"/>
              <a:gd name="connsiteY281" fmla="*/ 1062188 h 5343942"/>
              <a:gd name="connsiteX282" fmla="*/ 1946495 w 6174580"/>
              <a:gd name="connsiteY282" fmla="*/ 996221 h 5343942"/>
              <a:gd name="connsiteX283" fmla="*/ 2012461 w 6174580"/>
              <a:gd name="connsiteY283" fmla="*/ 996221 h 5343942"/>
              <a:gd name="connsiteX284" fmla="*/ 2012461 w 6174580"/>
              <a:gd name="connsiteY284" fmla="*/ 1062187 h 5343942"/>
              <a:gd name="connsiteX285" fmla="*/ 2144196 w 6174580"/>
              <a:gd name="connsiteY285" fmla="*/ 931559 h 5343942"/>
              <a:gd name="connsiteX286" fmla="*/ 2078230 w 6174580"/>
              <a:gd name="connsiteY286" fmla="*/ 931559 h 5343942"/>
              <a:gd name="connsiteX287" fmla="*/ 2078229 w 6174580"/>
              <a:gd name="connsiteY287" fmla="*/ 865592 h 5343942"/>
              <a:gd name="connsiteX288" fmla="*/ 2144196 w 6174580"/>
              <a:gd name="connsiteY288" fmla="*/ 865592 h 5343942"/>
              <a:gd name="connsiteX289" fmla="*/ 2144196 w 6174580"/>
              <a:gd name="connsiteY289" fmla="*/ 931559 h 5343942"/>
              <a:gd name="connsiteX290" fmla="*/ 932027 w 6174580"/>
              <a:gd name="connsiteY290" fmla="*/ 2426100 h 5343942"/>
              <a:gd name="connsiteX291" fmla="*/ 866060 w 6174580"/>
              <a:gd name="connsiteY291" fmla="*/ 2426100 h 5343942"/>
              <a:gd name="connsiteX292" fmla="*/ 866060 w 6174580"/>
              <a:gd name="connsiteY292" fmla="*/ 2360133 h 5343942"/>
              <a:gd name="connsiteX293" fmla="*/ 932027 w 6174580"/>
              <a:gd name="connsiteY293" fmla="*/ 2360133 h 5343942"/>
              <a:gd name="connsiteX294" fmla="*/ 932027 w 6174580"/>
              <a:gd name="connsiteY294" fmla="*/ 2426100 h 5343942"/>
              <a:gd name="connsiteX295" fmla="*/ 1069309 w 6174580"/>
              <a:gd name="connsiteY295" fmla="*/ 2290599 h 5343942"/>
              <a:gd name="connsiteX296" fmla="*/ 1003343 w 6174580"/>
              <a:gd name="connsiteY296" fmla="*/ 2290599 h 5343942"/>
              <a:gd name="connsiteX297" fmla="*/ 1003343 w 6174580"/>
              <a:gd name="connsiteY297" fmla="*/ 2224632 h 5343942"/>
              <a:gd name="connsiteX298" fmla="*/ 1069309 w 6174580"/>
              <a:gd name="connsiteY298" fmla="*/ 2224633 h 5343942"/>
              <a:gd name="connsiteX299" fmla="*/ 1069309 w 6174580"/>
              <a:gd name="connsiteY299" fmla="*/ 2290599 h 5343942"/>
              <a:gd name="connsiteX300" fmla="*/ 1204810 w 6174580"/>
              <a:gd name="connsiteY300" fmla="*/ 2155098 h 5343942"/>
              <a:gd name="connsiteX301" fmla="*/ 1138844 w 6174580"/>
              <a:gd name="connsiteY301" fmla="*/ 2155098 h 5343942"/>
              <a:gd name="connsiteX302" fmla="*/ 1138844 w 6174580"/>
              <a:gd name="connsiteY302" fmla="*/ 2089132 h 5343942"/>
              <a:gd name="connsiteX303" fmla="*/ 1204810 w 6174580"/>
              <a:gd name="connsiteY303" fmla="*/ 2089132 h 5343942"/>
              <a:gd name="connsiteX304" fmla="*/ 1204810 w 6174580"/>
              <a:gd name="connsiteY304" fmla="*/ 2155098 h 5343942"/>
              <a:gd name="connsiteX305" fmla="*/ 1340309 w 6174580"/>
              <a:gd name="connsiteY305" fmla="*/ 2019600 h 5343942"/>
              <a:gd name="connsiteX306" fmla="*/ 1274343 w 6174580"/>
              <a:gd name="connsiteY306" fmla="*/ 2019600 h 5343942"/>
              <a:gd name="connsiteX307" fmla="*/ 1274343 w 6174580"/>
              <a:gd name="connsiteY307" fmla="*/ 1953634 h 5343942"/>
              <a:gd name="connsiteX308" fmla="*/ 1340310 w 6174580"/>
              <a:gd name="connsiteY308" fmla="*/ 1953634 h 5343942"/>
              <a:gd name="connsiteX309" fmla="*/ 1340309 w 6174580"/>
              <a:gd name="connsiteY309" fmla="*/ 2019600 h 5343942"/>
              <a:gd name="connsiteX310" fmla="*/ 1475810 w 6174580"/>
              <a:gd name="connsiteY310" fmla="*/ 1884099 h 5343942"/>
              <a:gd name="connsiteX311" fmla="*/ 1409844 w 6174580"/>
              <a:gd name="connsiteY311" fmla="*/ 1884100 h 5343942"/>
              <a:gd name="connsiteX312" fmla="*/ 1409844 w 6174580"/>
              <a:gd name="connsiteY312" fmla="*/ 1818133 h 5343942"/>
              <a:gd name="connsiteX313" fmla="*/ 1475810 w 6174580"/>
              <a:gd name="connsiteY313" fmla="*/ 1818133 h 5343942"/>
              <a:gd name="connsiteX314" fmla="*/ 1475810 w 6174580"/>
              <a:gd name="connsiteY314" fmla="*/ 1884099 h 5343942"/>
              <a:gd name="connsiteX315" fmla="*/ 1613091 w 6174580"/>
              <a:gd name="connsiteY315" fmla="*/ 1748598 h 5343942"/>
              <a:gd name="connsiteX316" fmla="*/ 1547124 w 6174580"/>
              <a:gd name="connsiteY316" fmla="*/ 1748598 h 5343942"/>
              <a:gd name="connsiteX317" fmla="*/ 1547124 w 6174580"/>
              <a:gd name="connsiteY317" fmla="*/ 1682632 h 5343942"/>
              <a:gd name="connsiteX318" fmla="*/ 1613091 w 6174580"/>
              <a:gd name="connsiteY318" fmla="*/ 1682632 h 5343942"/>
              <a:gd name="connsiteX319" fmla="*/ 1613091 w 6174580"/>
              <a:gd name="connsiteY319" fmla="*/ 1748598 h 5343942"/>
              <a:gd name="connsiteX320" fmla="*/ 1884091 w 6174580"/>
              <a:gd name="connsiteY320" fmla="*/ 1477599 h 5343942"/>
              <a:gd name="connsiteX321" fmla="*/ 1818125 w 6174580"/>
              <a:gd name="connsiteY321" fmla="*/ 1477599 h 5343942"/>
              <a:gd name="connsiteX322" fmla="*/ 1818124 w 6174580"/>
              <a:gd name="connsiteY322" fmla="*/ 1411633 h 5343942"/>
              <a:gd name="connsiteX323" fmla="*/ 1884091 w 6174580"/>
              <a:gd name="connsiteY323" fmla="*/ 1411633 h 5343942"/>
              <a:gd name="connsiteX324" fmla="*/ 1884091 w 6174580"/>
              <a:gd name="connsiteY324" fmla="*/ 1477599 h 5343942"/>
              <a:gd name="connsiteX325" fmla="*/ 1748594 w 6174580"/>
              <a:gd name="connsiteY325" fmla="*/ 1613100 h 5343942"/>
              <a:gd name="connsiteX326" fmla="*/ 1682627 w 6174580"/>
              <a:gd name="connsiteY326" fmla="*/ 1613100 h 5343942"/>
              <a:gd name="connsiteX327" fmla="*/ 1682627 w 6174580"/>
              <a:gd name="connsiteY327" fmla="*/ 1547133 h 5343942"/>
              <a:gd name="connsiteX328" fmla="*/ 1748594 w 6174580"/>
              <a:gd name="connsiteY328" fmla="*/ 1547133 h 5343942"/>
              <a:gd name="connsiteX329" fmla="*/ 1748594 w 6174580"/>
              <a:gd name="connsiteY329" fmla="*/ 1613100 h 5343942"/>
              <a:gd name="connsiteX330" fmla="*/ 803259 w 6174580"/>
              <a:gd name="connsiteY330" fmla="*/ 2558439 h 5343942"/>
              <a:gd name="connsiteX331" fmla="*/ 737292 w 6174580"/>
              <a:gd name="connsiteY331" fmla="*/ 2558439 h 5343942"/>
              <a:gd name="connsiteX332" fmla="*/ 737292 w 6174580"/>
              <a:gd name="connsiteY332" fmla="*/ 2492473 h 5343942"/>
              <a:gd name="connsiteX333" fmla="*/ 803258 w 6174580"/>
              <a:gd name="connsiteY333" fmla="*/ 2492473 h 5343942"/>
              <a:gd name="connsiteX334" fmla="*/ 803259 w 6174580"/>
              <a:gd name="connsiteY334" fmla="*/ 2558439 h 5343942"/>
              <a:gd name="connsiteX335" fmla="*/ 2021375 w 6174580"/>
              <a:gd name="connsiteY335" fmla="*/ 1342098 h 5343942"/>
              <a:gd name="connsiteX336" fmla="*/ 1955409 w 6174580"/>
              <a:gd name="connsiteY336" fmla="*/ 1342099 h 5343942"/>
              <a:gd name="connsiteX337" fmla="*/ 1955408 w 6174580"/>
              <a:gd name="connsiteY337" fmla="*/ 1276132 h 5343942"/>
              <a:gd name="connsiteX338" fmla="*/ 2021375 w 6174580"/>
              <a:gd name="connsiteY338" fmla="*/ 1276132 h 5343942"/>
              <a:gd name="connsiteX339" fmla="*/ 2021375 w 6174580"/>
              <a:gd name="connsiteY339" fmla="*/ 1342098 h 5343942"/>
              <a:gd name="connsiteX340" fmla="*/ 2156883 w 6174580"/>
              <a:gd name="connsiteY340" fmla="*/ 1206600 h 5343942"/>
              <a:gd name="connsiteX341" fmla="*/ 2090914 w 6174580"/>
              <a:gd name="connsiteY341" fmla="*/ 1206600 h 5343942"/>
              <a:gd name="connsiteX342" fmla="*/ 2090914 w 6174580"/>
              <a:gd name="connsiteY342" fmla="*/ 1140633 h 5343942"/>
              <a:gd name="connsiteX343" fmla="*/ 2156882 w 6174580"/>
              <a:gd name="connsiteY343" fmla="*/ 1140633 h 5343942"/>
              <a:gd name="connsiteX344" fmla="*/ 2156883 w 6174580"/>
              <a:gd name="connsiteY344" fmla="*/ 1206600 h 5343942"/>
              <a:gd name="connsiteX345" fmla="*/ 2288616 w 6174580"/>
              <a:gd name="connsiteY345" fmla="*/ 1075973 h 5343942"/>
              <a:gd name="connsiteX346" fmla="*/ 2222650 w 6174580"/>
              <a:gd name="connsiteY346" fmla="*/ 1075973 h 5343942"/>
              <a:gd name="connsiteX347" fmla="*/ 2222650 w 6174580"/>
              <a:gd name="connsiteY347" fmla="*/ 1010007 h 5343942"/>
              <a:gd name="connsiteX348" fmla="*/ 2288616 w 6174580"/>
              <a:gd name="connsiteY348" fmla="*/ 1010007 h 5343942"/>
              <a:gd name="connsiteX349" fmla="*/ 2288616 w 6174580"/>
              <a:gd name="connsiteY349" fmla="*/ 1075973 h 5343942"/>
              <a:gd name="connsiteX350" fmla="*/ 2425900 w 6174580"/>
              <a:gd name="connsiteY350" fmla="*/ 940472 h 5343942"/>
              <a:gd name="connsiteX351" fmla="*/ 2359934 w 6174580"/>
              <a:gd name="connsiteY351" fmla="*/ 940473 h 5343942"/>
              <a:gd name="connsiteX352" fmla="*/ 2359934 w 6174580"/>
              <a:gd name="connsiteY352" fmla="*/ 874506 h 5343942"/>
              <a:gd name="connsiteX353" fmla="*/ 2425900 w 6174580"/>
              <a:gd name="connsiteY353" fmla="*/ 874506 h 5343942"/>
              <a:gd name="connsiteX354" fmla="*/ 2425900 w 6174580"/>
              <a:gd name="connsiteY354" fmla="*/ 940472 h 5343942"/>
              <a:gd name="connsiteX355" fmla="*/ 2561408 w 6174580"/>
              <a:gd name="connsiteY355" fmla="*/ 804974 h 5343942"/>
              <a:gd name="connsiteX356" fmla="*/ 2495440 w 6174580"/>
              <a:gd name="connsiteY356" fmla="*/ 804974 h 5343942"/>
              <a:gd name="connsiteX357" fmla="*/ 2495439 w 6174580"/>
              <a:gd name="connsiteY357" fmla="*/ 739007 h 5343942"/>
              <a:gd name="connsiteX358" fmla="*/ 2561408 w 6174580"/>
              <a:gd name="connsiteY358" fmla="*/ 739007 h 5343942"/>
              <a:gd name="connsiteX359" fmla="*/ 2561408 w 6174580"/>
              <a:gd name="connsiteY359" fmla="*/ 804974 h 5343942"/>
              <a:gd name="connsiteX360" fmla="*/ 1076443 w 6174580"/>
              <a:gd name="connsiteY360" fmla="*/ 2570513 h 5343942"/>
              <a:gd name="connsiteX361" fmla="*/ 1010477 w 6174580"/>
              <a:gd name="connsiteY361" fmla="*/ 2570514 h 5343942"/>
              <a:gd name="connsiteX362" fmla="*/ 1010477 w 6174580"/>
              <a:gd name="connsiteY362" fmla="*/ 2504547 h 5343942"/>
              <a:gd name="connsiteX363" fmla="*/ 1076443 w 6174580"/>
              <a:gd name="connsiteY363" fmla="*/ 2504547 h 5343942"/>
              <a:gd name="connsiteX364" fmla="*/ 1076443 w 6174580"/>
              <a:gd name="connsiteY364" fmla="*/ 2570513 h 5343942"/>
              <a:gd name="connsiteX365" fmla="*/ 940944 w 6174580"/>
              <a:gd name="connsiteY365" fmla="*/ 2706014 h 5343942"/>
              <a:gd name="connsiteX366" fmla="*/ 874978 w 6174580"/>
              <a:gd name="connsiteY366" fmla="*/ 2706014 h 5343942"/>
              <a:gd name="connsiteX367" fmla="*/ 874978 w 6174580"/>
              <a:gd name="connsiteY367" fmla="*/ 2640048 h 5343942"/>
              <a:gd name="connsiteX368" fmla="*/ 940944 w 6174580"/>
              <a:gd name="connsiteY368" fmla="*/ 2640048 h 5343942"/>
              <a:gd name="connsiteX369" fmla="*/ 940944 w 6174580"/>
              <a:gd name="connsiteY369" fmla="*/ 2706014 h 5343942"/>
              <a:gd name="connsiteX370" fmla="*/ 1349225 w 6174580"/>
              <a:gd name="connsiteY370" fmla="*/ 2299514 h 5343942"/>
              <a:gd name="connsiteX371" fmla="*/ 1283258 w 6174580"/>
              <a:gd name="connsiteY371" fmla="*/ 2299514 h 5343942"/>
              <a:gd name="connsiteX372" fmla="*/ 1283258 w 6174580"/>
              <a:gd name="connsiteY372" fmla="*/ 2233548 h 5343942"/>
              <a:gd name="connsiteX373" fmla="*/ 1349225 w 6174580"/>
              <a:gd name="connsiteY373" fmla="*/ 2233548 h 5343942"/>
              <a:gd name="connsiteX374" fmla="*/ 1349225 w 6174580"/>
              <a:gd name="connsiteY374" fmla="*/ 2299514 h 5343942"/>
              <a:gd name="connsiteX375" fmla="*/ 1213728 w 6174580"/>
              <a:gd name="connsiteY375" fmla="*/ 2435013 h 5343942"/>
              <a:gd name="connsiteX376" fmla="*/ 1147762 w 6174580"/>
              <a:gd name="connsiteY376" fmla="*/ 2435013 h 5343942"/>
              <a:gd name="connsiteX377" fmla="*/ 1147762 w 6174580"/>
              <a:gd name="connsiteY377" fmla="*/ 2369047 h 5343942"/>
              <a:gd name="connsiteX378" fmla="*/ 1213728 w 6174580"/>
              <a:gd name="connsiteY378" fmla="*/ 2369047 h 5343942"/>
              <a:gd name="connsiteX379" fmla="*/ 1213728 w 6174580"/>
              <a:gd name="connsiteY379" fmla="*/ 2435013 h 5343942"/>
              <a:gd name="connsiteX380" fmla="*/ 1484727 w 6174580"/>
              <a:gd name="connsiteY380" fmla="*/ 2165796 h 5343942"/>
              <a:gd name="connsiteX381" fmla="*/ 1418761 w 6174580"/>
              <a:gd name="connsiteY381" fmla="*/ 2165796 h 5343942"/>
              <a:gd name="connsiteX382" fmla="*/ 1418761 w 6174580"/>
              <a:gd name="connsiteY382" fmla="*/ 2099829 h 5343942"/>
              <a:gd name="connsiteX383" fmla="*/ 1484728 w 6174580"/>
              <a:gd name="connsiteY383" fmla="*/ 2099830 h 5343942"/>
              <a:gd name="connsiteX384" fmla="*/ 1484727 w 6174580"/>
              <a:gd name="connsiteY384" fmla="*/ 2165796 h 5343942"/>
              <a:gd name="connsiteX385" fmla="*/ 1622008 w 6174580"/>
              <a:gd name="connsiteY385" fmla="*/ 2030296 h 5343942"/>
              <a:gd name="connsiteX386" fmla="*/ 1556042 w 6174580"/>
              <a:gd name="connsiteY386" fmla="*/ 2030296 h 5343942"/>
              <a:gd name="connsiteX387" fmla="*/ 1556042 w 6174580"/>
              <a:gd name="connsiteY387" fmla="*/ 1964329 h 5343942"/>
              <a:gd name="connsiteX388" fmla="*/ 1622008 w 6174580"/>
              <a:gd name="connsiteY388" fmla="*/ 1964330 h 5343942"/>
              <a:gd name="connsiteX389" fmla="*/ 1622008 w 6174580"/>
              <a:gd name="connsiteY389" fmla="*/ 2030296 h 5343942"/>
              <a:gd name="connsiteX390" fmla="*/ 1757509 w 6174580"/>
              <a:gd name="connsiteY390" fmla="*/ 1894795 h 5343942"/>
              <a:gd name="connsiteX391" fmla="*/ 1691543 w 6174580"/>
              <a:gd name="connsiteY391" fmla="*/ 1894795 h 5343942"/>
              <a:gd name="connsiteX392" fmla="*/ 1691542 w 6174580"/>
              <a:gd name="connsiteY392" fmla="*/ 1828829 h 5343942"/>
              <a:gd name="connsiteX393" fmla="*/ 1757509 w 6174580"/>
              <a:gd name="connsiteY393" fmla="*/ 1828829 h 5343942"/>
              <a:gd name="connsiteX394" fmla="*/ 1757509 w 6174580"/>
              <a:gd name="connsiteY394" fmla="*/ 1894795 h 5343942"/>
              <a:gd name="connsiteX395" fmla="*/ 1893009 w 6174580"/>
              <a:gd name="connsiteY395" fmla="*/ 1759296 h 5343942"/>
              <a:gd name="connsiteX396" fmla="*/ 1827043 w 6174580"/>
              <a:gd name="connsiteY396" fmla="*/ 1759296 h 5343942"/>
              <a:gd name="connsiteX397" fmla="*/ 1827043 w 6174580"/>
              <a:gd name="connsiteY397" fmla="*/ 1693329 h 5343942"/>
              <a:gd name="connsiteX398" fmla="*/ 1893010 w 6174580"/>
              <a:gd name="connsiteY398" fmla="*/ 1693330 h 5343942"/>
              <a:gd name="connsiteX399" fmla="*/ 1893009 w 6174580"/>
              <a:gd name="connsiteY399" fmla="*/ 1759296 h 5343942"/>
              <a:gd name="connsiteX400" fmla="*/ 2030292 w 6174580"/>
              <a:gd name="connsiteY400" fmla="*/ 1623795 h 5343942"/>
              <a:gd name="connsiteX401" fmla="*/ 1964326 w 6174580"/>
              <a:gd name="connsiteY401" fmla="*/ 1623795 h 5343942"/>
              <a:gd name="connsiteX402" fmla="*/ 1964326 w 6174580"/>
              <a:gd name="connsiteY402" fmla="*/ 1557829 h 5343942"/>
              <a:gd name="connsiteX403" fmla="*/ 2030292 w 6174580"/>
              <a:gd name="connsiteY403" fmla="*/ 1557829 h 5343942"/>
              <a:gd name="connsiteX404" fmla="*/ 2030292 w 6174580"/>
              <a:gd name="connsiteY404" fmla="*/ 1623795 h 5343942"/>
              <a:gd name="connsiteX405" fmla="*/ 2165794 w 6174580"/>
              <a:gd name="connsiteY405" fmla="*/ 1488295 h 5343942"/>
              <a:gd name="connsiteX406" fmla="*/ 2099826 w 6174580"/>
              <a:gd name="connsiteY406" fmla="*/ 1488295 h 5343942"/>
              <a:gd name="connsiteX407" fmla="*/ 2099826 w 6174580"/>
              <a:gd name="connsiteY407" fmla="*/ 1422329 h 5343942"/>
              <a:gd name="connsiteX408" fmla="*/ 2165794 w 6174580"/>
              <a:gd name="connsiteY408" fmla="*/ 1422329 h 5343942"/>
              <a:gd name="connsiteX409" fmla="*/ 2165794 w 6174580"/>
              <a:gd name="connsiteY409" fmla="*/ 1488295 h 5343942"/>
              <a:gd name="connsiteX410" fmla="*/ 2301295 w 6174580"/>
              <a:gd name="connsiteY410" fmla="*/ 1352796 h 5343942"/>
              <a:gd name="connsiteX411" fmla="*/ 2235329 w 6174580"/>
              <a:gd name="connsiteY411" fmla="*/ 1352796 h 5343942"/>
              <a:gd name="connsiteX412" fmla="*/ 2235329 w 6174580"/>
              <a:gd name="connsiteY412" fmla="*/ 1286830 h 5343942"/>
              <a:gd name="connsiteX413" fmla="*/ 2301295 w 6174580"/>
              <a:gd name="connsiteY413" fmla="*/ 1286830 h 5343942"/>
              <a:gd name="connsiteX414" fmla="*/ 2301295 w 6174580"/>
              <a:gd name="connsiteY414" fmla="*/ 1352796 h 5343942"/>
              <a:gd name="connsiteX415" fmla="*/ 2434817 w 6174580"/>
              <a:gd name="connsiteY415" fmla="*/ 1222169 h 5343942"/>
              <a:gd name="connsiteX416" fmla="*/ 2368851 w 6174580"/>
              <a:gd name="connsiteY416" fmla="*/ 1222169 h 5343942"/>
              <a:gd name="connsiteX417" fmla="*/ 2368851 w 6174580"/>
              <a:gd name="connsiteY417" fmla="*/ 1156203 h 5343942"/>
              <a:gd name="connsiteX418" fmla="*/ 2434817 w 6174580"/>
              <a:gd name="connsiteY418" fmla="*/ 1156203 h 5343942"/>
              <a:gd name="connsiteX419" fmla="*/ 2434817 w 6174580"/>
              <a:gd name="connsiteY419" fmla="*/ 1222169 h 5343942"/>
              <a:gd name="connsiteX420" fmla="*/ 2570319 w 6174580"/>
              <a:gd name="connsiteY420" fmla="*/ 1086669 h 5343942"/>
              <a:gd name="connsiteX421" fmla="*/ 2504351 w 6174580"/>
              <a:gd name="connsiteY421" fmla="*/ 1086669 h 5343942"/>
              <a:gd name="connsiteX422" fmla="*/ 2504351 w 6174580"/>
              <a:gd name="connsiteY422" fmla="*/ 1020703 h 5343942"/>
              <a:gd name="connsiteX423" fmla="*/ 2570320 w 6174580"/>
              <a:gd name="connsiteY423" fmla="*/ 1020703 h 5343942"/>
              <a:gd name="connsiteX424" fmla="*/ 2570319 w 6174580"/>
              <a:gd name="connsiteY424" fmla="*/ 1086669 h 5343942"/>
              <a:gd name="connsiteX425" fmla="*/ 2705820 w 6174580"/>
              <a:gd name="connsiteY425" fmla="*/ 951170 h 5343942"/>
              <a:gd name="connsiteX426" fmla="*/ 2639854 w 6174580"/>
              <a:gd name="connsiteY426" fmla="*/ 951170 h 5343942"/>
              <a:gd name="connsiteX427" fmla="*/ 2639854 w 6174580"/>
              <a:gd name="connsiteY427" fmla="*/ 885204 h 5343942"/>
              <a:gd name="connsiteX428" fmla="*/ 2705820 w 6174580"/>
              <a:gd name="connsiteY428" fmla="*/ 885204 h 5343942"/>
              <a:gd name="connsiteX429" fmla="*/ 2705820 w 6174580"/>
              <a:gd name="connsiteY429" fmla="*/ 951170 h 5343942"/>
              <a:gd name="connsiteX430" fmla="*/ 1088640 w 6174580"/>
              <a:gd name="connsiteY430" fmla="*/ 2836716 h 5343942"/>
              <a:gd name="connsiteX431" fmla="*/ 1022674 w 6174580"/>
              <a:gd name="connsiteY431" fmla="*/ 2836716 h 5343942"/>
              <a:gd name="connsiteX432" fmla="*/ 1022674 w 6174580"/>
              <a:gd name="connsiteY432" fmla="*/ 2770750 h 5343942"/>
              <a:gd name="connsiteX433" fmla="*/ 1088640 w 6174580"/>
              <a:gd name="connsiteY433" fmla="*/ 2770750 h 5343942"/>
              <a:gd name="connsiteX434" fmla="*/ 1088640 w 6174580"/>
              <a:gd name="connsiteY434" fmla="*/ 2836716 h 5343942"/>
              <a:gd name="connsiteX435" fmla="*/ 1224147 w 6174580"/>
              <a:gd name="connsiteY435" fmla="*/ 2701215 h 5343942"/>
              <a:gd name="connsiteX436" fmla="*/ 1158178 w 6174580"/>
              <a:gd name="connsiteY436" fmla="*/ 2701215 h 5343942"/>
              <a:gd name="connsiteX437" fmla="*/ 1158179 w 6174580"/>
              <a:gd name="connsiteY437" fmla="*/ 2635249 h 5343942"/>
              <a:gd name="connsiteX438" fmla="*/ 1224147 w 6174580"/>
              <a:gd name="connsiteY438" fmla="*/ 2635249 h 5343942"/>
              <a:gd name="connsiteX439" fmla="*/ 1224147 w 6174580"/>
              <a:gd name="connsiteY439" fmla="*/ 2701215 h 5343942"/>
              <a:gd name="connsiteX440" fmla="*/ 1359648 w 6174580"/>
              <a:gd name="connsiteY440" fmla="*/ 2565715 h 5343942"/>
              <a:gd name="connsiteX441" fmla="*/ 1293681 w 6174580"/>
              <a:gd name="connsiteY441" fmla="*/ 2565714 h 5343942"/>
              <a:gd name="connsiteX442" fmla="*/ 1293681 w 6174580"/>
              <a:gd name="connsiteY442" fmla="*/ 2499748 h 5343942"/>
              <a:gd name="connsiteX443" fmla="*/ 1359647 w 6174580"/>
              <a:gd name="connsiteY443" fmla="*/ 2499748 h 5343942"/>
              <a:gd name="connsiteX444" fmla="*/ 1359648 w 6174580"/>
              <a:gd name="connsiteY444" fmla="*/ 2565715 h 5343942"/>
              <a:gd name="connsiteX445" fmla="*/ 1496930 w 6174580"/>
              <a:gd name="connsiteY445" fmla="*/ 2430216 h 5343942"/>
              <a:gd name="connsiteX446" fmla="*/ 1430963 w 6174580"/>
              <a:gd name="connsiteY446" fmla="*/ 2430216 h 5343942"/>
              <a:gd name="connsiteX447" fmla="*/ 1430963 w 6174580"/>
              <a:gd name="connsiteY447" fmla="*/ 2364250 h 5343942"/>
              <a:gd name="connsiteX448" fmla="*/ 1496929 w 6174580"/>
              <a:gd name="connsiteY448" fmla="*/ 2364249 h 5343942"/>
              <a:gd name="connsiteX449" fmla="*/ 1496930 w 6174580"/>
              <a:gd name="connsiteY449" fmla="*/ 2430216 h 5343942"/>
              <a:gd name="connsiteX450" fmla="*/ 1632430 w 6174580"/>
              <a:gd name="connsiteY450" fmla="*/ 2294716 h 5343942"/>
              <a:gd name="connsiteX451" fmla="*/ 1566463 w 6174580"/>
              <a:gd name="connsiteY451" fmla="*/ 2294716 h 5343942"/>
              <a:gd name="connsiteX452" fmla="*/ 1566463 w 6174580"/>
              <a:gd name="connsiteY452" fmla="*/ 2228750 h 5343942"/>
              <a:gd name="connsiteX453" fmla="*/ 1632429 w 6174580"/>
              <a:gd name="connsiteY453" fmla="*/ 2228749 h 5343942"/>
              <a:gd name="connsiteX454" fmla="*/ 1632430 w 6174580"/>
              <a:gd name="connsiteY454" fmla="*/ 2294716 h 5343942"/>
              <a:gd name="connsiteX455" fmla="*/ 1767930 w 6174580"/>
              <a:gd name="connsiteY455" fmla="*/ 2159215 h 5343942"/>
              <a:gd name="connsiteX456" fmla="*/ 1701964 w 6174580"/>
              <a:gd name="connsiteY456" fmla="*/ 2159215 h 5343942"/>
              <a:gd name="connsiteX457" fmla="*/ 1701964 w 6174580"/>
              <a:gd name="connsiteY457" fmla="*/ 2093249 h 5343942"/>
              <a:gd name="connsiteX458" fmla="*/ 1767930 w 6174580"/>
              <a:gd name="connsiteY458" fmla="*/ 2093249 h 5343942"/>
              <a:gd name="connsiteX459" fmla="*/ 1767930 w 6174580"/>
              <a:gd name="connsiteY459" fmla="*/ 2159215 h 5343942"/>
              <a:gd name="connsiteX460" fmla="*/ 1905212 w 6174580"/>
              <a:gd name="connsiteY460" fmla="*/ 2023717 h 5343942"/>
              <a:gd name="connsiteX461" fmla="*/ 1839246 w 6174580"/>
              <a:gd name="connsiteY461" fmla="*/ 2023716 h 5343942"/>
              <a:gd name="connsiteX462" fmla="*/ 1839246 w 6174580"/>
              <a:gd name="connsiteY462" fmla="*/ 1957750 h 5343942"/>
              <a:gd name="connsiteX463" fmla="*/ 1905212 w 6174580"/>
              <a:gd name="connsiteY463" fmla="*/ 1957750 h 5343942"/>
              <a:gd name="connsiteX464" fmla="*/ 1905212 w 6174580"/>
              <a:gd name="connsiteY464" fmla="*/ 2023717 h 5343942"/>
              <a:gd name="connsiteX465" fmla="*/ 1233061 w 6174580"/>
              <a:gd name="connsiteY465" fmla="*/ 2982913 h 5343942"/>
              <a:gd name="connsiteX466" fmla="*/ 1167093 w 6174580"/>
              <a:gd name="connsiteY466" fmla="*/ 2982913 h 5343942"/>
              <a:gd name="connsiteX467" fmla="*/ 1167092 w 6174580"/>
              <a:gd name="connsiteY467" fmla="*/ 2916946 h 5343942"/>
              <a:gd name="connsiteX468" fmla="*/ 1233061 w 6174580"/>
              <a:gd name="connsiteY468" fmla="*/ 2916946 h 5343942"/>
              <a:gd name="connsiteX469" fmla="*/ 1233061 w 6174580"/>
              <a:gd name="connsiteY469" fmla="*/ 2982913 h 5343942"/>
              <a:gd name="connsiteX470" fmla="*/ 1368564 w 6174580"/>
              <a:gd name="connsiteY470" fmla="*/ 2847412 h 5343942"/>
              <a:gd name="connsiteX471" fmla="*/ 1302598 w 6174580"/>
              <a:gd name="connsiteY471" fmla="*/ 2847412 h 5343942"/>
              <a:gd name="connsiteX472" fmla="*/ 1302598 w 6174580"/>
              <a:gd name="connsiteY472" fmla="*/ 2781445 h 5343942"/>
              <a:gd name="connsiteX473" fmla="*/ 1368564 w 6174580"/>
              <a:gd name="connsiteY473" fmla="*/ 2781445 h 5343942"/>
              <a:gd name="connsiteX474" fmla="*/ 1368564 w 6174580"/>
              <a:gd name="connsiteY474" fmla="*/ 2847412 h 5343942"/>
              <a:gd name="connsiteX475" fmla="*/ 1641347 w 6174580"/>
              <a:gd name="connsiteY475" fmla="*/ 2576412 h 5343942"/>
              <a:gd name="connsiteX476" fmla="*/ 1575381 w 6174580"/>
              <a:gd name="connsiteY476" fmla="*/ 2576412 h 5343942"/>
              <a:gd name="connsiteX477" fmla="*/ 1575380 w 6174580"/>
              <a:gd name="connsiteY477" fmla="*/ 2510446 h 5343942"/>
              <a:gd name="connsiteX478" fmla="*/ 1641347 w 6174580"/>
              <a:gd name="connsiteY478" fmla="*/ 2510446 h 5343942"/>
              <a:gd name="connsiteX479" fmla="*/ 1641347 w 6174580"/>
              <a:gd name="connsiteY479" fmla="*/ 2576412 h 5343942"/>
              <a:gd name="connsiteX480" fmla="*/ 1505849 w 6174580"/>
              <a:gd name="connsiteY480" fmla="*/ 2711913 h 5343942"/>
              <a:gd name="connsiteX481" fmla="*/ 1439883 w 6174580"/>
              <a:gd name="connsiteY481" fmla="*/ 2711913 h 5343942"/>
              <a:gd name="connsiteX482" fmla="*/ 1439883 w 6174580"/>
              <a:gd name="connsiteY482" fmla="*/ 2645947 h 5343942"/>
              <a:gd name="connsiteX483" fmla="*/ 1505849 w 6174580"/>
              <a:gd name="connsiteY483" fmla="*/ 2645947 h 5343942"/>
              <a:gd name="connsiteX484" fmla="*/ 1505849 w 6174580"/>
              <a:gd name="connsiteY484" fmla="*/ 2711913 h 5343942"/>
              <a:gd name="connsiteX485" fmla="*/ 1776850 w 6174580"/>
              <a:gd name="connsiteY485" fmla="*/ 2440914 h 5343942"/>
              <a:gd name="connsiteX486" fmla="*/ 1710883 w 6174580"/>
              <a:gd name="connsiteY486" fmla="*/ 2440914 h 5343942"/>
              <a:gd name="connsiteX487" fmla="*/ 1710884 w 6174580"/>
              <a:gd name="connsiteY487" fmla="*/ 2374947 h 5343942"/>
              <a:gd name="connsiteX488" fmla="*/ 1776850 w 6174580"/>
              <a:gd name="connsiteY488" fmla="*/ 2374947 h 5343942"/>
              <a:gd name="connsiteX489" fmla="*/ 1776850 w 6174580"/>
              <a:gd name="connsiteY489" fmla="*/ 2440914 h 5343942"/>
              <a:gd name="connsiteX490" fmla="*/ 1914130 w 6174580"/>
              <a:gd name="connsiteY490" fmla="*/ 2305413 h 5343942"/>
              <a:gd name="connsiteX491" fmla="*/ 1848163 w 6174580"/>
              <a:gd name="connsiteY491" fmla="*/ 2305413 h 5343942"/>
              <a:gd name="connsiteX492" fmla="*/ 1848163 w 6174580"/>
              <a:gd name="connsiteY492" fmla="*/ 2239447 h 5343942"/>
              <a:gd name="connsiteX493" fmla="*/ 1914130 w 6174580"/>
              <a:gd name="connsiteY493" fmla="*/ 2239446 h 5343942"/>
              <a:gd name="connsiteX494" fmla="*/ 1914130 w 6174580"/>
              <a:gd name="connsiteY494" fmla="*/ 2305413 h 5343942"/>
              <a:gd name="connsiteX495" fmla="*/ 1377477 w 6174580"/>
              <a:gd name="connsiteY495" fmla="*/ 3127324 h 5343942"/>
              <a:gd name="connsiteX496" fmla="*/ 1311510 w 6174580"/>
              <a:gd name="connsiteY496" fmla="*/ 3127324 h 5343942"/>
              <a:gd name="connsiteX497" fmla="*/ 1311510 w 6174580"/>
              <a:gd name="connsiteY497" fmla="*/ 3061358 h 5343942"/>
              <a:gd name="connsiteX498" fmla="*/ 1377476 w 6174580"/>
              <a:gd name="connsiteY498" fmla="*/ 3061358 h 5343942"/>
              <a:gd name="connsiteX499" fmla="*/ 1377477 w 6174580"/>
              <a:gd name="connsiteY499" fmla="*/ 3127324 h 5343942"/>
              <a:gd name="connsiteX500" fmla="*/ 1512977 w 6174580"/>
              <a:gd name="connsiteY500" fmla="*/ 2991826 h 5343942"/>
              <a:gd name="connsiteX501" fmla="*/ 1447010 w 6174580"/>
              <a:gd name="connsiteY501" fmla="*/ 2991825 h 5343942"/>
              <a:gd name="connsiteX502" fmla="*/ 1447010 w 6174580"/>
              <a:gd name="connsiteY502" fmla="*/ 2925859 h 5343942"/>
              <a:gd name="connsiteX503" fmla="*/ 1512977 w 6174580"/>
              <a:gd name="connsiteY503" fmla="*/ 2925859 h 5343942"/>
              <a:gd name="connsiteX504" fmla="*/ 1512977 w 6174580"/>
              <a:gd name="connsiteY504" fmla="*/ 2991826 h 5343942"/>
              <a:gd name="connsiteX505" fmla="*/ 1921257 w 6174580"/>
              <a:gd name="connsiteY505" fmla="*/ 2585324 h 5343942"/>
              <a:gd name="connsiteX506" fmla="*/ 1855291 w 6174580"/>
              <a:gd name="connsiteY506" fmla="*/ 2585324 h 5343942"/>
              <a:gd name="connsiteX507" fmla="*/ 1855291 w 6174580"/>
              <a:gd name="connsiteY507" fmla="*/ 2519358 h 5343942"/>
              <a:gd name="connsiteX508" fmla="*/ 1921257 w 6174580"/>
              <a:gd name="connsiteY508" fmla="*/ 2519358 h 5343942"/>
              <a:gd name="connsiteX509" fmla="*/ 1921257 w 6174580"/>
              <a:gd name="connsiteY509" fmla="*/ 2585324 h 5343942"/>
              <a:gd name="connsiteX510" fmla="*/ 1650259 w 6174580"/>
              <a:gd name="connsiteY510" fmla="*/ 2856326 h 5343942"/>
              <a:gd name="connsiteX511" fmla="*/ 1584292 w 6174580"/>
              <a:gd name="connsiteY511" fmla="*/ 2856325 h 5343942"/>
              <a:gd name="connsiteX512" fmla="*/ 1584292 w 6174580"/>
              <a:gd name="connsiteY512" fmla="*/ 2790359 h 5343942"/>
              <a:gd name="connsiteX513" fmla="*/ 1650258 w 6174580"/>
              <a:gd name="connsiteY513" fmla="*/ 2790359 h 5343942"/>
              <a:gd name="connsiteX514" fmla="*/ 1650259 w 6174580"/>
              <a:gd name="connsiteY514" fmla="*/ 2856326 h 5343942"/>
              <a:gd name="connsiteX515" fmla="*/ 1785757 w 6174580"/>
              <a:gd name="connsiteY515" fmla="*/ 2720827 h 5343942"/>
              <a:gd name="connsiteX516" fmla="*/ 1719791 w 6174580"/>
              <a:gd name="connsiteY516" fmla="*/ 2720827 h 5343942"/>
              <a:gd name="connsiteX517" fmla="*/ 1719791 w 6174580"/>
              <a:gd name="connsiteY517" fmla="*/ 2654861 h 5343942"/>
              <a:gd name="connsiteX518" fmla="*/ 1785757 w 6174580"/>
              <a:gd name="connsiteY518" fmla="*/ 2654860 h 5343942"/>
              <a:gd name="connsiteX519" fmla="*/ 1785757 w 6174580"/>
              <a:gd name="connsiteY519" fmla="*/ 2720827 h 5343942"/>
              <a:gd name="connsiteX520" fmla="*/ 1521884 w 6174580"/>
              <a:gd name="connsiteY520" fmla="*/ 3273521 h 5343942"/>
              <a:gd name="connsiteX521" fmla="*/ 1455918 w 6174580"/>
              <a:gd name="connsiteY521" fmla="*/ 3273521 h 5343942"/>
              <a:gd name="connsiteX522" fmla="*/ 1455918 w 6174580"/>
              <a:gd name="connsiteY522" fmla="*/ 3207554 h 5343942"/>
              <a:gd name="connsiteX523" fmla="*/ 1521884 w 6174580"/>
              <a:gd name="connsiteY523" fmla="*/ 3207554 h 5343942"/>
              <a:gd name="connsiteX524" fmla="*/ 1521884 w 6174580"/>
              <a:gd name="connsiteY524" fmla="*/ 3273521 h 5343942"/>
              <a:gd name="connsiteX525" fmla="*/ 1657385 w 6174580"/>
              <a:gd name="connsiteY525" fmla="*/ 3138020 h 5343942"/>
              <a:gd name="connsiteX526" fmla="*/ 1591418 w 6174580"/>
              <a:gd name="connsiteY526" fmla="*/ 3138020 h 5343942"/>
              <a:gd name="connsiteX527" fmla="*/ 1591419 w 6174580"/>
              <a:gd name="connsiteY527" fmla="*/ 3072054 h 5343942"/>
              <a:gd name="connsiteX528" fmla="*/ 1657385 w 6174580"/>
              <a:gd name="connsiteY528" fmla="*/ 3072053 h 5343942"/>
              <a:gd name="connsiteX529" fmla="*/ 1657385 w 6174580"/>
              <a:gd name="connsiteY529" fmla="*/ 3138020 h 5343942"/>
              <a:gd name="connsiteX530" fmla="*/ 1794669 w 6174580"/>
              <a:gd name="connsiteY530" fmla="*/ 3002519 h 5343942"/>
              <a:gd name="connsiteX531" fmla="*/ 1728702 w 6174580"/>
              <a:gd name="connsiteY531" fmla="*/ 3002519 h 5343942"/>
              <a:gd name="connsiteX532" fmla="*/ 1728703 w 6174580"/>
              <a:gd name="connsiteY532" fmla="*/ 2936553 h 5343942"/>
              <a:gd name="connsiteX533" fmla="*/ 1794669 w 6174580"/>
              <a:gd name="connsiteY533" fmla="*/ 2936553 h 5343942"/>
              <a:gd name="connsiteX534" fmla="*/ 1794669 w 6174580"/>
              <a:gd name="connsiteY534" fmla="*/ 3002519 h 5343942"/>
              <a:gd name="connsiteX535" fmla="*/ 2065666 w 6174580"/>
              <a:gd name="connsiteY535" fmla="*/ 2731522 h 5343942"/>
              <a:gd name="connsiteX536" fmla="*/ 1999700 w 6174580"/>
              <a:gd name="connsiteY536" fmla="*/ 2731522 h 5343942"/>
              <a:gd name="connsiteX537" fmla="*/ 1999700 w 6174580"/>
              <a:gd name="connsiteY537" fmla="*/ 2665556 h 5343942"/>
              <a:gd name="connsiteX538" fmla="*/ 2065666 w 6174580"/>
              <a:gd name="connsiteY538" fmla="*/ 2665555 h 5343942"/>
              <a:gd name="connsiteX539" fmla="*/ 2065666 w 6174580"/>
              <a:gd name="connsiteY539" fmla="*/ 2731522 h 5343942"/>
              <a:gd name="connsiteX540" fmla="*/ 1930168 w 6174580"/>
              <a:gd name="connsiteY540" fmla="*/ 2867021 h 5343942"/>
              <a:gd name="connsiteX541" fmla="*/ 1864202 w 6174580"/>
              <a:gd name="connsiteY541" fmla="*/ 2867021 h 5343942"/>
              <a:gd name="connsiteX542" fmla="*/ 1864202 w 6174580"/>
              <a:gd name="connsiteY542" fmla="*/ 2801054 h 5343942"/>
              <a:gd name="connsiteX543" fmla="*/ 1930168 w 6174580"/>
              <a:gd name="connsiteY543" fmla="*/ 2801055 h 5343942"/>
              <a:gd name="connsiteX544" fmla="*/ 1930168 w 6174580"/>
              <a:gd name="connsiteY544" fmla="*/ 2867021 h 5343942"/>
              <a:gd name="connsiteX545" fmla="*/ 2740015 w 6174580"/>
              <a:gd name="connsiteY545" fmla="*/ 2057229 h 5343942"/>
              <a:gd name="connsiteX546" fmla="*/ 2674049 w 6174580"/>
              <a:gd name="connsiteY546" fmla="*/ 2057229 h 5343942"/>
              <a:gd name="connsiteX547" fmla="*/ 2674049 w 6174580"/>
              <a:gd name="connsiteY547" fmla="*/ 1991262 h 5343942"/>
              <a:gd name="connsiteX548" fmla="*/ 2740015 w 6174580"/>
              <a:gd name="connsiteY548" fmla="*/ 1991263 h 5343942"/>
              <a:gd name="connsiteX549" fmla="*/ 2740015 w 6174580"/>
              <a:gd name="connsiteY549" fmla="*/ 2057229 h 5343942"/>
              <a:gd name="connsiteX550" fmla="*/ 2875553 w 6174580"/>
              <a:gd name="connsiteY550" fmla="*/ 1921727 h 5343942"/>
              <a:gd name="connsiteX551" fmla="*/ 2809587 w 6174580"/>
              <a:gd name="connsiteY551" fmla="*/ 1921728 h 5343942"/>
              <a:gd name="connsiteX552" fmla="*/ 2809587 w 6174580"/>
              <a:gd name="connsiteY552" fmla="*/ 1855761 h 5343942"/>
              <a:gd name="connsiteX553" fmla="*/ 2875554 w 6174580"/>
              <a:gd name="connsiteY553" fmla="*/ 1855761 h 5343942"/>
              <a:gd name="connsiteX554" fmla="*/ 2875553 w 6174580"/>
              <a:gd name="connsiteY554" fmla="*/ 1921727 h 5343942"/>
              <a:gd name="connsiteX555" fmla="*/ 3009040 w 6174580"/>
              <a:gd name="connsiteY555" fmla="*/ 1791098 h 5343942"/>
              <a:gd name="connsiteX556" fmla="*/ 2943073 w 6174580"/>
              <a:gd name="connsiteY556" fmla="*/ 1791098 h 5343942"/>
              <a:gd name="connsiteX557" fmla="*/ 2943073 w 6174580"/>
              <a:gd name="connsiteY557" fmla="*/ 1725131 h 5343942"/>
              <a:gd name="connsiteX558" fmla="*/ 3009040 w 6174580"/>
              <a:gd name="connsiteY558" fmla="*/ 1725132 h 5343942"/>
              <a:gd name="connsiteX559" fmla="*/ 3009040 w 6174580"/>
              <a:gd name="connsiteY559" fmla="*/ 1791098 h 5343942"/>
              <a:gd name="connsiteX560" fmla="*/ 3144540 w 6174580"/>
              <a:gd name="connsiteY560" fmla="*/ 1655603 h 5343942"/>
              <a:gd name="connsiteX561" fmla="*/ 3078574 w 6174580"/>
              <a:gd name="connsiteY561" fmla="*/ 1655603 h 5343942"/>
              <a:gd name="connsiteX562" fmla="*/ 3078574 w 6174580"/>
              <a:gd name="connsiteY562" fmla="*/ 1589636 h 5343942"/>
              <a:gd name="connsiteX563" fmla="*/ 3144541 w 6174580"/>
              <a:gd name="connsiteY563" fmla="*/ 1589637 h 5343942"/>
              <a:gd name="connsiteX564" fmla="*/ 3144540 w 6174580"/>
              <a:gd name="connsiteY564" fmla="*/ 1655603 h 5343942"/>
              <a:gd name="connsiteX565" fmla="*/ 3280079 w 6174580"/>
              <a:gd name="connsiteY565" fmla="*/ 1520101 h 5343942"/>
              <a:gd name="connsiteX566" fmla="*/ 3214112 w 6174580"/>
              <a:gd name="connsiteY566" fmla="*/ 1520102 h 5343942"/>
              <a:gd name="connsiteX567" fmla="*/ 3214112 w 6174580"/>
              <a:gd name="connsiteY567" fmla="*/ 1454135 h 5343942"/>
              <a:gd name="connsiteX568" fmla="*/ 3280079 w 6174580"/>
              <a:gd name="connsiteY568" fmla="*/ 1454135 h 5343942"/>
              <a:gd name="connsiteX569" fmla="*/ 3280079 w 6174580"/>
              <a:gd name="connsiteY569" fmla="*/ 1520101 h 5343942"/>
              <a:gd name="connsiteX570" fmla="*/ 1666293 w 6174580"/>
              <a:gd name="connsiteY570" fmla="*/ 3417937 h 5343942"/>
              <a:gd name="connsiteX571" fmla="*/ 1600326 w 6174580"/>
              <a:gd name="connsiteY571" fmla="*/ 3417936 h 5343942"/>
              <a:gd name="connsiteX572" fmla="*/ 1600327 w 6174580"/>
              <a:gd name="connsiteY572" fmla="*/ 3351970 h 5343942"/>
              <a:gd name="connsiteX573" fmla="*/ 1666293 w 6174580"/>
              <a:gd name="connsiteY573" fmla="*/ 3351970 h 5343942"/>
              <a:gd name="connsiteX574" fmla="*/ 1666293 w 6174580"/>
              <a:gd name="connsiteY574" fmla="*/ 3417937 h 5343942"/>
              <a:gd name="connsiteX575" fmla="*/ 1803576 w 6174580"/>
              <a:gd name="connsiteY575" fmla="*/ 3282436 h 5343942"/>
              <a:gd name="connsiteX576" fmla="*/ 1737609 w 6174580"/>
              <a:gd name="connsiteY576" fmla="*/ 3282436 h 5343942"/>
              <a:gd name="connsiteX577" fmla="*/ 1737609 w 6174580"/>
              <a:gd name="connsiteY577" fmla="*/ 3216470 h 5343942"/>
              <a:gd name="connsiteX578" fmla="*/ 1803575 w 6174580"/>
              <a:gd name="connsiteY578" fmla="*/ 3216469 h 5343942"/>
              <a:gd name="connsiteX579" fmla="*/ 1803576 w 6174580"/>
              <a:gd name="connsiteY579" fmla="*/ 3282436 h 5343942"/>
              <a:gd name="connsiteX580" fmla="*/ 1939076 w 6174580"/>
              <a:gd name="connsiteY580" fmla="*/ 3146936 h 5343942"/>
              <a:gd name="connsiteX581" fmla="*/ 1873109 w 6174580"/>
              <a:gd name="connsiteY581" fmla="*/ 3146936 h 5343942"/>
              <a:gd name="connsiteX582" fmla="*/ 1873109 w 6174580"/>
              <a:gd name="connsiteY582" fmla="*/ 3080970 h 5343942"/>
              <a:gd name="connsiteX583" fmla="*/ 1939076 w 6174580"/>
              <a:gd name="connsiteY583" fmla="*/ 3080969 h 5343942"/>
              <a:gd name="connsiteX584" fmla="*/ 1939076 w 6174580"/>
              <a:gd name="connsiteY584" fmla="*/ 3146936 h 5343942"/>
              <a:gd name="connsiteX585" fmla="*/ 2074574 w 6174580"/>
              <a:gd name="connsiteY585" fmla="*/ 3011437 h 5343942"/>
              <a:gd name="connsiteX586" fmla="*/ 2008608 w 6174580"/>
              <a:gd name="connsiteY586" fmla="*/ 3011437 h 5343942"/>
              <a:gd name="connsiteX587" fmla="*/ 2008608 w 6174580"/>
              <a:gd name="connsiteY587" fmla="*/ 2945471 h 5343942"/>
              <a:gd name="connsiteX588" fmla="*/ 2074574 w 6174580"/>
              <a:gd name="connsiteY588" fmla="*/ 2945471 h 5343942"/>
              <a:gd name="connsiteX589" fmla="*/ 2074574 w 6174580"/>
              <a:gd name="connsiteY589" fmla="*/ 3011437 h 5343942"/>
              <a:gd name="connsiteX590" fmla="*/ 3019956 w 6174580"/>
              <a:gd name="connsiteY590" fmla="*/ 2066144 h 5343942"/>
              <a:gd name="connsiteX591" fmla="*/ 2953990 w 6174580"/>
              <a:gd name="connsiteY591" fmla="*/ 2066144 h 5343942"/>
              <a:gd name="connsiteX592" fmla="*/ 2953990 w 6174580"/>
              <a:gd name="connsiteY592" fmla="*/ 2000178 h 5343942"/>
              <a:gd name="connsiteX593" fmla="*/ 3019956 w 6174580"/>
              <a:gd name="connsiteY593" fmla="*/ 2000178 h 5343942"/>
              <a:gd name="connsiteX594" fmla="*/ 3019956 w 6174580"/>
              <a:gd name="connsiteY594" fmla="*/ 2066144 h 5343942"/>
              <a:gd name="connsiteX595" fmla="*/ 2211857 w 6174580"/>
              <a:gd name="connsiteY595" fmla="*/ 2875936 h 5343942"/>
              <a:gd name="connsiteX596" fmla="*/ 2145890 w 6174580"/>
              <a:gd name="connsiteY596" fmla="*/ 2875936 h 5343942"/>
              <a:gd name="connsiteX597" fmla="*/ 2145891 w 6174580"/>
              <a:gd name="connsiteY597" fmla="*/ 2809970 h 5343942"/>
              <a:gd name="connsiteX598" fmla="*/ 2211857 w 6174580"/>
              <a:gd name="connsiteY598" fmla="*/ 2809970 h 5343942"/>
              <a:gd name="connsiteX599" fmla="*/ 2211857 w 6174580"/>
              <a:gd name="connsiteY599" fmla="*/ 2875936 h 5343942"/>
              <a:gd name="connsiteX600" fmla="*/ 2347359 w 6174580"/>
              <a:gd name="connsiteY600" fmla="*/ 2740436 h 5343942"/>
              <a:gd name="connsiteX601" fmla="*/ 2281393 w 6174580"/>
              <a:gd name="connsiteY601" fmla="*/ 2740436 h 5343942"/>
              <a:gd name="connsiteX602" fmla="*/ 2281393 w 6174580"/>
              <a:gd name="connsiteY602" fmla="*/ 2674469 h 5343942"/>
              <a:gd name="connsiteX603" fmla="*/ 2347359 w 6174580"/>
              <a:gd name="connsiteY603" fmla="*/ 2674469 h 5343942"/>
              <a:gd name="connsiteX604" fmla="*/ 2347359 w 6174580"/>
              <a:gd name="connsiteY604" fmla="*/ 2740436 h 5343942"/>
              <a:gd name="connsiteX605" fmla="*/ 3424481 w 6174580"/>
              <a:gd name="connsiteY605" fmla="*/ 1664518 h 5343942"/>
              <a:gd name="connsiteX606" fmla="*/ 3358515 w 6174580"/>
              <a:gd name="connsiteY606" fmla="*/ 1664518 h 5343942"/>
              <a:gd name="connsiteX607" fmla="*/ 3358515 w 6174580"/>
              <a:gd name="connsiteY607" fmla="*/ 1598552 h 5343942"/>
              <a:gd name="connsiteX608" fmla="*/ 3424481 w 6174580"/>
              <a:gd name="connsiteY608" fmla="*/ 1598552 h 5343942"/>
              <a:gd name="connsiteX609" fmla="*/ 3424481 w 6174580"/>
              <a:gd name="connsiteY609" fmla="*/ 1664518 h 5343942"/>
              <a:gd name="connsiteX610" fmla="*/ 3153495 w 6174580"/>
              <a:gd name="connsiteY610" fmla="*/ 1935517 h 5343942"/>
              <a:gd name="connsiteX611" fmla="*/ 3087529 w 6174580"/>
              <a:gd name="connsiteY611" fmla="*/ 1935517 h 5343942"/>
              <a:gd name="connsiteX612" fmla="*/ 3087529 w 6174580"/>
              <a:gd name="connsiteY612" fmla="*/ 1869550 h 5343942"/>
              <a:gd name="connsiteX613" fmla="*/ 3153495 w 6174580"/>
              <a:gd name="connsiteY613" fmla="*/ 1869550 h 5343942"/>
              <a:gd name="connsiteX614" fmla="*/ 3153495 w 6174580"/>
              <a:gd name="connsiteY614" fmla="*/ 1935517 h 5343942"/>
              <a:gd name="connsiteX615" fmla="*/ 3288995 w 6174580"/>
              <a:gd name="connsiteY615" fmla="*/ 1800017 h 5343942"/>
              <a:gd name="connsiteX616" fmla="*/ 3223029 w 6174580"/>
              <a:gd name="connsiteY616" fmla="*/ 1800017 h 5343942"/>
              <a:gd name="connsiteX617" fmla="*/ 3223029 w 6174580"/>
              <a:gd name="connsiteY617" fmla="*/ 1734050 h 5343942"/>
              <a:gd name="connsiteX618" fmla="*/ 3288995 w 6174580"/>
              <a:gd name="connsiteY618" fmla="*/ 1734050 h 5343942"/>
              <a:gd name="connsiteX619" fmla="*/ 3288995 w 6174580"/>
              <a:gd name="connsiteY619" fmla="*/ 1800017 h 5343942"/>
              <a:gd name="connsiteX620" fmla="*/ 1810716 w 6174580"/>
              <a:gd name="connsiteY620" fmla="*/ 3564135 h 5343942"/>
              <a:gd name="connsiteX621" fmla="*/ 1744749 w 6174580"/>
              <a:gd name="connsiteY621" fmla="*/ 3564134 h 5343942"/>
              <a:gd name="connsiteX622" fmla="*/ 1744750 w 6174580"/>
              <a:gd name="connsiteY622" fmla="*/ 3498168 h 5343942"/>
              <a:gd name="connsiteX623" fmla="*/ 1810716 w 6174580"/>
              <a:gd name="connsiteY623" fmla="*/ 3498168 h 5343942"/>
              <a:gd name="connsiteX624" fmla="*/ 1810716 w 6174580"/>
              <a:gd name="connsiteY624" fmla="*/ 3564135 h 5343942"/>
              <a:gd name="connsiteX625" fmla="*/ 2219007 w 6174580"/>
              <a:gd name="connsiteY625" fmla="*/ 3157635 h 5343942"/>
              <a:gd name="connsiteX626" fmla="*/ 2153039 w 6174580"/>
              <a:gd name="connsiteY626" fmla="*/ 3157635 h 5343942"/>
              <a:gd name="connsiteX627" fmla="*/ 2153039 w 6174580"/>
              <a:gd name="connsiteY627" fmla="*/ 3091669 h 5343942"/>
              <a:gd name="connsiteX628" fmla="*/ 2219007 w 6174580"/>
              <a:gd name="connsiteY628" fmla="*/ 3091668 h 5343942"/>
              <a:gd name="connsiteX629" fmla="*/ 2219007 w 6174580"/>
              <a:gd name="connsiteY629" fmla="*/ 3157635 h 5343942"/>
              <a:gd name="connsiteX630" fmla="*/ 1948008 w 6174580"/>
              <a:gd name="connsiteY630" fmla="*/ 3428634 h 5343942"/>
              <a:gd name="connsiteX631" fmla="*/ 1882041 w 6174580"/>
              <a:gd name="connsiteY631" fmla="*/ 3428634 h 5343942"/>
              <a:gd name="connsiteX632" fmla="*/ 1882042 w 6174580"/>
              <a:gd name="connsiteY632" fmla="*/ 3362668 h 5343942"/>
              <a:gd name="connsiteX633" fmla="*/ 1948008 w 6174580"/>
              <a:gd name="connsiteY633" fmla="*/ 3362668 h 5343942"/>
              <a:gd name="connsiteX634" fmla="*/ 1948008 w 6174580"/>
              <a:gd name="connsiteY634" fmla="*/ 3428634 h 5343942"/>
              <a:gd name="connsiteX635" fmla="*/ 2083507 w 6174580"/>
              <a:gd name="connsiteY635" fmla="*/ 3293136 h 5343942"/>
              <a:gd name="connsiteX636" fmla="*/ 2017540 w 6174580"/>
              <a:gd name="connsiteY636" fmla="*/ 3293136 h 5343942"/>
              <a:gd name="connsiteX637" fmla="*/ 2017540 w 6174580"/>
              <a:gd name="connsiteY637" fmla="*/ 3227169 h 5343942"/>
              <a:gd name="connsiteX638" fmla="*/ 2083506 w 6174580"/>
              <a:gd name="connsiteY638" fmla="*/ 3227169 h 5343942"/>
              <a:gd name="connsiteX639" fmla="*/ 2083507 w 6174580"/>
              <a:gd name="connsiteY639" fmla="*/ 3293136 h 5343942"/>
              <a:gd name="connsiteX640" fmla="*/ 2356289 w 6174580"/>
              <a:gd name="connsiteY640" fmla="*/ 3022136 h 5343942"/>
              <a:gd name="connsiteX641" fmla="*/ 2290323 w 6174580"/>
              <a:gd name="connsiteY641" fmla="*/ 3022136 h 5343942"/>
              <a:gd name="connsiteX642" fmla="*/ 2290323 w 6174580"/>
              <a:gd name="connsiteY642" fmla="*/ 2956170 h 5343942"/>
              <a:gd name="connsiteX643" fmla="*/ 2356289 w 6174580"/>
              <a:gd name="connsiteY643" fmla="*/ 2956170 h 5343942"/>
              <a:gd name="connsiteX644" fmla="*/ 2356289 w 6174580"/>
              <a:gd name="connsiteY644" fmla="*/ 3022136 h 5343942"/>
              <a:gd name="connsiteX645" fmla="*/ 2491789 w 6174580"/>
              <a:gd name="connsiteY645" fmla="*/ 2886638 h 5343942"/>
              <a:gd name="connsiteX646" fmla="*/ 2425823 w 6174580"/>
              <a:gd name="connsiteY646" fmla="*/ 2886638 h 5343942"/>
              <a:gd name="connsiteX647" fmla="*/ 2425823 w 6174580"/>
              <a:gd name="connsiteY647" fmla="*/ 2820671 h 5343942"/>
              <a:gd name="connsiteX648" fmla="*/ 2491789 w 6174580"/>
              <a:gd name="connsiteY648" fmla="*/ 2820671 h 5343942"/>
              <a:gd name="connsiteX649" fmla="*/ 2491789 w 6174580"/>
              <a:gd name="connsiteY649" fmla="*/ 2886638 h 5343942"/>
              <a:gd name="connsiteX650" fmla="*/ 3433379 w 6174580"/>
              <a:gd name="connsiteY650" fmla="*/ 1946214 h 5343942"/>
              <a:gd name="connsiteX651" fmla="*/ 3367412 w 6174580"/>
              <a:gd name="connsiteY651" fmla="*/ 1946215 h 5343942"/>
              <a:gd name="connsiteX652" fmla="*/ 3367412 w 6174580"/>
              <a:gd name="connsiteY652" fmla="*/ 1880248 h 5343942"/>
              <a:gd name="connsiteX653" fmla="*/ 3433379 w 6174580"/>
              <a:gd name="connsiteY653" fmla="*/ 1880248 h 5343942"/>
              <a:gd name="connsiteX654" fmla="*/ 3433379 w 6174580"/>
              <a:gd name="connsiteY654" fmla="*/ 1946214 h 5343942"/>
              <a:gd name="connsiteX655" fmla="*/ 3297881 w 6174580"/>
              <a:gd name="connsiteY655" fmla="*/ 2081714 h 5343942"/>
              <a:gd name="connsiteX656" fmla="*/ 3231913 w 6174580"/>
              <a:gd name="connsiteY656" fmla="*/ 2081714 h 5343942"/>
              <a:gd name="connsiteX657" fmla="*/ 3231913 w 6174580"/>
              <a:gd name="connsiteY657" fmla="*/ 2015747 h 5343942"/>
              <a:gd name="connsiteX658" fmla="*/ 3297882 w 6174580"/>
              <a:gd name="connsiteY658" fmla="*/ 2015748 h 5343942"/>
              <a:gd name="connsiteX659" fmla="*/ 3297881 w 6174580"/>
              <a:gd name="connsiteY659" fmla="*/ 2081714 h 5343942"/>
              <a:gd name="connsiteX660" fmla="*/ 3570672 w 6174580"/>
              <a:gd name="connsiteY660" fmla="*/ 1810716 h 5343942"/>
              <a:gd name="connsiteX661" fmla="*/ 3504706 w 6174580"/>
              <a:gd name="connsiteY661" fmla="*/ 1810716 h 5343942"/>
              <a:gd name="connsiteX662" fmla="*/ 3504705 w 6174580"/>
              <a:gd name="connsiteY662" fmla="*/ 1744750 h 5343942"/>
              <a:gd name="connsiteX663" fmla="*/ 3570672 w 6174580"/>
              <a:gd name="connsiteY663" fmla="*/ 1744750 h 5343942"/>
              <a:gd name="connsiteX664" fmla="*/ 3570672 w 6174580"/>
              <a:gd name="connsiteY664" fmla="*/ 1810716 h 5343942"/>
              <a:gd name="connsiteX665" fmla="*/ 1955153 w 6174580"/>
              <a:gd name="connsiteY665" fmla="*/ 3708549 h 5343942"/>
              <a:gd name="connsiteX666" fmla="*/ 1889187 w 6174580"/>
              <a:gd name="connsiteY666" fmla="*/ 3708549 h 5343942"/>
              <a:gd name="connsiteX667" fmla="*/ 1889187 w 6174580"/>
              <a:gd name="connsiteY667" fmla="*/ 3642583 h 5343942"/>
              <a:gd name="connsiteX668" fmla="*/ 1955153 w 6174580"/>
              <a:gd name="connsiteY668" fmla="*/ 3642583 h 5343942"/>
              <a:gd name="connsiteX669" fmla="*/ 1955153 w 6174580"/>
              <a:gd name="connsiteY669" fmla="*/ 3708549 h 5343942"/>
              <a:gd name="connsiteX670" fmla="*/ 2629507 w 6174580"/>
              <a:gd name="connsiteY670" fmla="*/ 3034255 h 5343942"/>
              <a:gd name="connsiteX671" fmla="*/ 2563541 w 6174580"/>
              <a:gd name="connsiteY671" fmla="*/ 3034255 h 5343942"/>
              <a:gd name="connsiteX672" fmla="*/ 2563541 w 6174580"/>
              <a:gd name="connsiteY672" fmla="*/ 2968289 h 5343942"/>
              <a:gd name="connsiteX673" fmla="*/ 2629507 w 6174580"/>
              <a:gd name="connsiteY673" fmla="*/ 2968289 h 5343942"/>
              <a:gd name="connsiteX674" fmla="*/ 2629507 w 6174580"/>
              <a:gd name="connsiteY674" fmla="*/ 3034255 h 5343942"/>
              <a:gd name="connsiteX675" fmla="*/ 2765007 w 6174580"/>
              <a:gd name="connsiteY675" fmla="*/ 2898757 h 5343942"/>
              <a:gd name="connsiteX676" fmla="*/ 2699041 w 6174580"/>
              <a:gd name="connsiteY676" fmla="*/ 2898757 h 5343942"/>
              <a:gd name="connsiteX677" fmla="*/ 2699041 w 6174580"/>
              <a:gd name="connsiteY677" fmla="*/ 2832790 h 5343942"/>
              <a:gd name="connsiteX678" fmla="*/ 2765007 w 6174580"/>
              <a:gd name="connsiteY678" fmla="*/ 2832790 h 5343942"/>
              <a:gd name="connsiteX679" fmla="*/ 2765007 w 6174580"/>
              <a:gd name="connsiteY679" fmla="*/ 2898757 h 5343942"/>
              <a:gd name="connsiteX680" fmla="*/ 2092444 w 6174580"/>
              <a:gd name="connsiteY680" fmla="*/ 3573050 h 5343942"/>
              <a:gd name="connsiteX681" fmla="*/ 2026478 w 6174580"/>
              <a:gd name="connsiteY681" fmla="*/ 3573050 h 5343942"/>
              <a:gd name="connsiteX682" fmla="*/ 2026478 w 6174580"/>
              <a:gd name="connsiteY682" fmla="*/ 3507083 h 5343942"/>
              <a:gd name="connsiteX683" fmla="*/ 2092444 w 6174580"/>
              <a:gd name="connsiteY683" fmla="*/ 3507083 h 5343942"/>
              <a:gd name="connsiteX684" fmla="*/ 2092444 w 6174580"/>
              <a:gd name="connsiteY684" fmla="*/ 3573050 h 5343942"/>
              <a:gd name="connsiteX685" fmla="*/ 2227945 w 6174580"/>
              <a:gd name="connsiteY685" fmla="*/ 3437552 h 5343942"/>
              <a:gd name="connsiteX686" fmla="*/ 2161977 w 6174580"/>
              <a:gd name="connsiteY686" fmla="*/ 3437552 h 5343942"/>
              <a:gd name="connsiteX687" fmla="*/ 2161977 w 6174580"/>
              <a:gd name="connsiteY687" fmla="*/ 3371585 h 5343942"/>
              <a:gd name="connsiteX688" fmla="*/ 2227945 w 6174580"/>
              <a:gd name="connsiteY688" fmla="*/ 3371585 h 5343942"/>
              <a:gd name="connsiteX689" fmla="*/ 2227945 w 6174580"/>
              <a:gd name="connsiteY689" fmla="*/ 3437552 h 5343942"/>
              <a:gd name="connsiteX690" fmla="*/ 2363445 w 6174580"/>
              <a:gd name="connsiteY690" fmla="*/ 3302053 h 5343942"/>
              <a:gd name="connsiteX691" fmla="*/ 2297479 w 6174580"/>
              <a:gd name="connsiteY691" fmla="*/ 3302053 h 5343942"/>
              <a:gd name="connsiteX692" fmla="*/ 2297479 w 6174580"/>
              <a:gd name="connsiteY692" fmla="*/ 3236087 h 5343942"/>
              <a:gd name="connsiteX693" fmla="*/ 2363445 w 6174580"/>
              <a:gd name="connsiteY693" fmla="*/ 3236087 h 5343942"/>
              <a:gd name="connsiteX694" fmla="*/ 2363445 w 6174580"/>
              <a:gd name="connsiteY694" fmla="*/ 3302053 h 5343942"/>
              <a:gd name="connsiteX695" fmla="*/ 2500729 w 6174580"/>
              <a:gd name="connsiteY695" fmla="*/ 3166552 h 5343942"/>
              <a:gd name="connsiteX696" fmla="*/ 2434763 w 6174580"/>
              <a:gd name="connsiteY696" fmla="*/ 3166552 h 5343942"/>
              <a:gd name="connsiteX697" fmla="*/ 2434763 w 6174580"/>
              <a:gd name="connsiteY697" fmla="*/ 3100586 h 5343942"/>
              <a:gd name="connsiteX698" fmla="*/ 2500729 w 6174580"/>
              <a:gd name="connsiteY698" fmla="*/ 3100586 h 5343942"/>
              <a:gd name="connsiteX699" fmla="*/ 2500729 w 6174580"/>
              <a:gd name="connsiteY699" fmla="*/ 3166552 h 5343942"/>
              <a:gd name="connsiteX700" fmla="*/ 3577815 w 6174580"/>
              <a:gd name="connsiteY700" fmla="*/ 2090631 h 5343942"/>
              <a:gd name="connsiteX701" fmla="*/ 3511848 w 6174580"/>
              <a:gd name="connsiteY701" fmla="*/ 2090631 h 5343942"/>
              <a:gd name="connsiteX702" fmla="*/ 3511848 w 6174580"/>
              <a:gd name="connsiteY702" fmla="*/ 2024664 h 5343942"/>
              <a:gd name="connsiteX703" fmla="*/ 3577815 w 6174580"/>
              <a:gd name="connsiteY703" fmla="*/ 2024664 h 5343942"/>
              <a:gd name="connsiteX704" fmla="*/ 3577815 w 6174580"/>
              <a:gd name="connsiteY704" fmla="*/ 2090631 h 5343942"/>
              <a:gd name="connsiteX705" fmla="*/ 3715104 w 6174580"/>
              <a:gd name="connsiteY705" fmla="*/ 1955131 h 5343942"/>
              <a:gd name="connsiteX706" fmla="*/ 3649137 w 6174580"/>
              <a:gd name="connsiteY706" fmla="*/ 1955131 h 5343942"/>
              <a:gd name="connsiteX707" fmla="*/ 3649137 w 6174580"/>
              <a:gd name="connsiteY707" fmla="*/ 1889164 h 5343942"/>
              <a:gd name="connsiteX708" fmla="*/ 3715104 w 6174580"/>
              <a:gd name="connsiteY708" fmla="*/ 1889164 h 5343942"/>
              <a:gd name="connsiteX709" fmla="*/ 3715104 w 6174580"/>
              <a:gd name="connsiteY709" fmla="*/ 1955131 h 5343942"/>
              <a:gd name="connsiteX710" fmla="*/ 2638422 w 6174580"/>
              <a:gd name="connsiteY710" fmla="*/ 3315952 h 5343942"/>
              <a:gd name="connsiteX711" fmla="*/ 2572455 w 6174580"/>
              <a:gd name="connsiteY711" fmla="*/ 3315952 h 5343942"/>
              <a:gd name="connsiteX712" fmla="*/ 2572456 w 6174580"/>
              <a:gd name="connsiteY712" fmla="*/ 3249986 h 5343942"/>
              <a:gd name="connsiteX713" fmla="*/ 2638422 w 6174580"/>
              <a:gd name="connsiteY713" fmla="*/ 3249985 h 5343942"/>
              <a:gd name="connsiteX714" fmla="*/ 2638422 w 6174580"/>
              <a:gd name="connsiteY714" fmla="*/ 3315952 h 5343942"/>
              <a:gd name="connsiteX715" fmla="*/ 2773923 w 6174580"/>
              <a:gd name="connsiteY715" fmla="*/ 3180453 h 5343942"/>
              <a:gd name="connsiteX716" fmla="*/ 2707956 w 6174580"/>
              <a:gd name="connsiteY716" fmla="*/ 3180453 h 5343942"/>
              <a:gd name="connsiteX717" fmla="*/ 2707957 w 6174580"/>
              <a:gd name="connsiteY717" fmla="*/ 3114487 h 5343942"/>
              <a:gd name="connsiteX718" fmla="*/ 2773923 w 6174580"/>
              <a:gd name="connsiteY718" fmla="*/ 3114486 h 5343942"/>
              <a:gd name="connsiteX719" fmla="*/ 2773923 w 6174580"/>
              <a:gd name="connsiteY719" fmla="*/ 3180453 h 5343942"/>
              <a:gd name="connsiteX720" fmla="*/ 2909425 w 6174580"/>
              <a:gd name="connsiteY720" fmla="*/ 3044954 h 5343942"/>
              <a:gd name="connsiteX721" fmla="*/ 2843459 w 6174580"/>
              <a:gd name="connsiteY721" fmla="*/ 3044954 h 5343942"/>
              <a:gd name="connsiteX722" fmla="*/ 2843460 w 6174580"/>
              <a:gd name="connsiteY722" fmla="*/ 2978988 h 5343942"/>
              <a:gd name="connsiteX723" fmla="*/ 2909425 w 6174580"/>
              <a:gd name="connsiteY723" fmla="*/ 2978987 h 5343942"/>
              <a:gd name="connsiteX724" fmla="*/ 2909425 w 6174580"/>
              <a:gd name="connsiteY724" fmla="*/ 3044954 h 5343942"/>
              <a:gd name="connsiteX725" fmla="*/ 2101355 w 6174580"/>
              <a:gd name="connsiteY725" fmla="*/ 3854744 h 5343942"/>
              <a:gd name="connsiteX726" fmla="*/ 2035389 w 6174580"/>
              <a:gd name="connsiteY726" fmla="*/ 3854744 h 5343942"/>
              <a:gd name="connsiteX727" fmla="*/ 2035389 w 6174580"/>
              <a:gd name="connsiteY727" fmla="*/ 3788778 h 5343942"/>
              <a:gd name="connsiteX728" fmla="*/ 2101355 w 6174580"/>
              <a:gd name="connsiteY728" fmla="*/ 3788777 h 5343942"/>
              <a:gd name="connsiteX729" fmla="*/ 2101355 w 6174580"/>
              <a:gd name="connsiteY729" fmla="*/ 3854744 h 5343942"/>
              <a:gd name="connsiteX730" fmla="*/ 2236871 w 6174580"/>
              <a:gd name="connsiteY730" fmla="*/ 3719246 h 5343942"/>
              <a:gd name="connsiteX731" fmla="*/ 2170904 w 6174580"/>
              <a:gd name="connsiteY731" fmla="*/ 3719245 h 5343942"/>
              <a:gd name="connsiteX732" fmla="*/ 2170905 w 6174580"/>
              <a:gd name="connsiteY732" fmla="*/ 3653280 h 5343942"/>
              <a:gd name="connsiteX733" fmla="*/ 2236870 w 6174580"/>
              <a:gd name="connsiteY733" fmla="*/ 3653279 h 5343942"/>
              <a:gd name="connsiteX734" fmla="*/ 2236871 w 6174580"/>
              <a:gd name="connsiteY734" fmla="*/ 3719246 h 5343942"/>
              <a:gd name="connsiteX735" fmla="*/ 2372373 w 6174580"/>
              <a:gd name="connsiteY735" fmla="*/ 3583745 h 5343942"/>
              <a:gd name="connsiteX736" fmla="*/ 2306406 w 6174580"/>
              <a:gd name="connsiteY736" fmla="*/ 3583744 h 5343942"/>
              <a:gd name="connsiteX737" fmla="*/ 2306407 w 6174580"/>
              <a:gd name="connsiteY737" fmla="*/ 3517779 h 5343942"/>
              <a:gd name="connsiteX738" fmla="*/ 2372373 w 6174580"/>
              <a:gd name="connsiteY738" fmla="*/ 3517778 h 5343942"/>
              <a:gd name="connsiteX739" fmla="*/ 2372373 w 6174580"/>
              <a:gd name="connsiteY739" fmla="*/ 3583745 h 5343942"/>
              <a:gd name="connsiteX740" fmla="*/ 3046708 w 6174580"/>
              <a:gd name="connsiteY740" fmla="*/ 2909453 h 5343942"/>
              <a:gd name="connsiteX741" fmla="*/ 2980742 w 6174580"/>
              <a:gd name="connsiteY741" fmla="*/ 2909453 h 5343942"/>
              <a:gd name="connsiteX742" fmla="*/ 2980742 w 6174580"/>
              <a:gd name="connsiteY742" fmla="*/ 2843488 h 5343942"/>
              <a:gd name="connsiteX743" fmla="*/ 3046708 w 6174580"/>
              <a:gd name="connsiteY743" fmla="*/ 2843487 h 5343942"/>
              <a:gd name="connsiteX744" fmla="*/ 3046708 w 6174580"/>
              <a:gd name="connsiteY744" fmla="*/ 2909453 h 5343942"/>
              <a:gd name="connsiteX745" fmla="*/ 2509656 w 6174580"/>
              <a:gd name="connsiteY745" fmla="*/ 3448247 h 5343942"/>
              <a:gd name="connsiteX746" fmla="*/ 2443689 w 6174580"/>
              <a:gd name="connsiteY746" fmla="*/ 3448246 h 5343942"/>
              <a:gd name="connsiteX747" fmla="*/ 2443690 w 6174580"/>
              <a:gd name="connsiteY747" fmla="*/ 3382281 h 5343942"/>
              <a:gd name="connsiteX748" fmla="*/ 2509655 w 6174580"/>
              <a:gd name="connsiteY748" fmla="*/ 3382280 h 5343942"/>
              <a:gd name="connsiteX749" fmla="*/ 2509656 w 6174580"/>
              <a:gd name="connsiteY749" fmla="*/ 3448247 h 5343942"/>
              <a:gd name="connsiteX750" fmla="*/ 3859521 w 6174580"/>
              <a:gd name="connsiteY750" fmla="*/ 2101328 h 5343942"/>
              <a:gd name="connsiteX751" fmla="*/ 3793555 w 6174580"/>
              <a:gd name="connsiteY751" fmla="*/ 2101328 h 5343942"/>
              <a:gd name="connsiteX752" fmla="*/ 3793555 w 6174580"/>
              <a:gd name="connsiteY752" fmla="*/ 2035362 h 5343942"/>
              <a:gd name="connsiteX753" fmla="*/ 3859521 w 6174580"/>
              <a:gd name="connsiteY753" fmla="*/ 2035361 h 5343942"/>
              <a:gd name="connsiteX754" fmla="*/ 3859521 w 6174580"/>
              <a:gd name="connsiteY754" fmla="*/ 2101328 h 5343942"/>
              <a:gd name="connsiteX755" fmla="*/ 2918342 w 6174580"/>
              <a:gd name="connsiteY755" fmla="*/ 3324866 h 5343942"/>
              <a:gd name="connsiteX756" fmla="*/ 2852376 w 6174580"/>
              <a:gd name="connsiteY756" fmla="*/ 3324867 h 5343942"/>
              <a:gd name="connsiteX757" fmla="*/ 2852376 w 6174580"/>
              <a:gd name="connsiteY757" fmla="*/ 3258901 h 5343942"/>
              <a:gd name="connsiteX758" fmla="*/ 2918342 w 6174580"/>
              <a:gd name="connsiteY758" fmla="*/ 3258900 h 5343942"/>
              <a:gd name="connsiteX759" fmla="*/ 2918342 w 6174580"/>
              <a:gd name="connsiteY759" fmla="*/ 3324866 h 5343942"/>
              <a:gd name="connsiteX760" fmla="*/ 2647343 w 6174580"/>
              <a:gd name="connsiteY760" fmla="*/ 3595868 h 5343942"/>
              <a:gd name="connsiteX761" fmla="*/ 2581376 w 6174580"/>
              <a:gd name="connsiteY761" fmla="*/ 3595867 h 5343942"/>
              <a:gd name="connsiteX762" fmla="*/ 2581377 w 6174580"/>
              <a:gd name="connsiteY762" fmla="*/ 3529901 h 5343942"/>
              <a:gd name="connsiteX763" fmla="*/ 2647343 w 6174580"/>
              <a:gd name="connsiteY763" fmla="*/ 3529901 h 5343942"/>
              <a:gd name="connsiteX764" fmla="*/ 2647343 w 6174580"/>
              <a:gd name="connsiteY764" fmla="*/ 3595868 h 5343942"/>
              <a:gd name="connsiteX765" fmla="*/ 2782843 w 6174580"/>
              <a:gd name="connsiteY765" fmla="*/ 3460367 h 5343942"/>
              <a:gd name="connsiteX766" fmla="*/ 2716877 w 6174580"/>
              <a:gd name="connsiteY766" fmla="*/ 3460367 h 5343942"/>
              <a:gd name="connsiteX767" fmla="*/ 2716877 w 6174580"/>
              <a:gd name="connsiteY767" fmla="*/ 3394401 h 5343942"/>
              <a:gd name="connsiteX768" fmla="*/ 2782843 w 6174580"/>
              <a:gd name="connsiteY768" fmla="*/ 3394401 h 5343942"/>
              <a:gd name="connsiteX769" fmla="*/ 2782843 w 6174580"/>
              <a:gd name="connsiteY769" fmla="*/ 3460367 h 5343942"/>
              <a:gd name="connsiteX770" fmla="*/ 2381253 w 6174580"/>
              <a:gd name="connsiteY770" fmla="*/ 3863661 h 5343942"/>
              <a:gd name="connsiteX771" fmla="*/ 2315286 w 6174580"/>
              <a:gd name="connsiteY771" fmla="*/ 3863661 h 5343942"/>
              <a:gd name="connsiteX772" fmla="*/ 2315287 w 6174580"/>
              <a:gd name="connsiteY772" fmla="*/ 3797695 h 5343942"/>
              <a:gd name="connsiteX773" fmla="*/ 2381252 w 6174580"/>
              <a:gd name="connsiteY773" fmla="*/ 3797695 h 5343942"/>
              <a:gd name="connsiteX774" fmla="*/ 2381253 w 6174580"/>
              <a:gd name="connsiteY774" fmla="*/ 3863661 h 5343942"/>
              <a:gd name="connsiteX775" fmla="*/ 2516753 w 6174580"/>
              <a:gd name="connsiteY775" fmla="*/ 3728167 h 5343942"/>
              <a:gd name="connsiteX776" fmla="*/ 2450786 w 6174580"/>
              <a:gd name="connsiteY776" fmla="*/ 3728166 h 5343942"/>
              <a:gd name="connsiteX777" fmla="*/ 2450786 w 6174580"/>
              <a:gd name="connsiteY777" fmla="*/ 3662200 h 5343942"/>
              <a:gd name="connsiteX778" fmla="*/ 2516752 w 6174580"/>
              <a:gd name="connsiteY778" fmla="*/ 3662200 h 5343942"/>
              <a:gd name="connsiteX779" fmla="*/ 2516753 w 6174580"/>
              <a:gd name="connsiteY779" fmla="*/ 3728167 h 5343942"/>
              <a:gd name="connsiteX780" fmla="*/ 2245782 w 6174580"/>
              <a:gd name="connsiteY780" fmla="*/ 3999160 h 5343942"/>
              <a:gd name="connsiteX781" fmla="*/ 2179816 w 6174580"/>
              <a:gd name="connsiteY781" fmla="*/ 3999160 h 5343942"/>
              <a:gd name="connsiteX782" fmla="*/ 2179816 w 6174580"/>
              <a:gd name="connsiteY782" fmla="*/ 3933194 h 5343942"/>
              <a:gd name="connsiteX783" fmla="*/ 2245782 w 6174580"/>
              <a:gd name="connsiteY783" fmla="*/ 3933193 h 5343942"/>
              <a:gd name="connsiteX784" fmla="*/ 2245782 w 6174580"/>
              <a:gd name="connsiteY784" fmla="*/ 3999160 h 5343942"/>
              <a:gd name="connsiteX785" fmla="*/ 3055626 w 6174580"/>
              <a:gd name="connsiteY785" fmla="*/ 3189367 h 5343942"/>
              <a:gd name="connsiteX786" fmla="*/ 2989660 w 6174580"/>
              <a:gd name="connsiteY786" fmla="*/ 3189367 h 5343942"/>
              <a:gd name="connsiteX787" fmla="*/ 2989660 w 6174580"/>
              <a:gd name="connsiteY787" fmla="*/ 3123401 h 5343942"/>
              <a:gd name="connsiteX788" fmla="*/ 3055626 w 6174580"/>
              <a:gd name="connsiteY788" fmla="*/ 3123401 h 5343942"/>
              <a:gd name="connsiteX789" fmla="*/ 3055626 w 6174580"/>
              <a:gd name="connsiteY789" fmla="*/ 3189367 h 5343942"/>
              <a:gd name="connsiteX790" fmla="*/ 3191124 w 6174580"/>
              <a:gd name="connsiteY790" fmla="*/ 3053869 h 5343942"/>
              <a:gd name="connsiteX791" fmla="*/ 3125158 w 6174580"/>
              <a:gd name="connsiteY791" fmla="*/ 3053869 h 5343942"/>
              <a:gd name="connsiteX792" fmla="*/ 3125158 w 6174580"/>
              <a:gd name="connsiteY792" fmla="*/ 2987903 h 5343942"/>
              <a:gd name="connsiteX793" fmla="*/ 3191124 w 6174580"/>
              <a:gd name="connsiteY793" fmla="*/ 2987903 h 5343942"/>
              <a:gd name="connsiteX794" fmla="*/ 3191124 w 6174580"/>
              <a:gd name="connsiteY794" fmla="*/ 3053869 h 5343942"/>
              <a:gd name="connsiteX795" fmla="*/ 3326626 w 6174580"/>
              <a:gd name="connsiteY795" fmla="*/ 2918368 h 5343942"/>
              <a:gd name="connsiteX796" fmla="*/ 3260659 w 6174580"/>
              <a:gd name="connsiteY796" fmla="*/ 2918368 h 5343942"/>
              <a:gd name="connsiteX797" fmla="*/ 3260660 w 6174580"/>
              <a:gd name="connsiteY797" fmla="*/ 2852402 h 5343942"/>
              <a:gd name="connsiteX798" fmla="*/ 3326626 w 6174580"/>
              <a:gd name="connsiteY798" fmla="*/ 2852401 h 5343942"/>
              <a:gd name="connsiteX799" fmla="*/ 3326626 w 6174580"/>
              <a:gd name="connsiteY799" fmla="*/ 2918368 h 5343942"/>
              <a:gd name="connsiteX800" fmla="*/ 2654482 w 6174580"/>
              <a:gd name="connsiteY800" fmla="*/ 3875783 h 5343942"/>
              <a:gd name="connsiteX801" fmla="*/ 2588517 w 6174580"/>
              <a:gd name="connsiteY801" fmla="*/ 3875784 h 5343942"/>
              <a:gd name="connsiteX802" fmla="*/ 2588516 w 6174580"/>
              <a:gd name="connsiteY802" fmla="*/ 3809817 h 5343942"/>
              <a:gd name="connsiteX803" fmla="*/ 2654483 w 6174580"/>
              <a:gd name="connsiteY803" fmla="*/ 3809817 h 5343942"/>
              <a:gd name="connsiteX804" fmla="*/ 2654482 w 6174580"/>
              <a:gd name="connsiteY804" fmla="*/ 3875783 h 5343942"/>
              <a:gd name="connsiteX805" fmla="*/ 2791763 w 6174580"/>
              <a:gd name="connsiteY805" fmla="*/ 3740279 h 5343942"/>
              <a:gd name="connsiteX806" fmla="*/ 2725798 w 6174580"/>
              <a:gd name="connsiteY806" fmla="*/ 3740280 h 5343942"/>
              <a:gd name="connsiteX807" fmla="*/ 2725797 w 6174580"/>
              <a:gd name="connsiteY807" fmla="*/ 3674313 h 5343942"/>
              <a:gd name="connsiteX808" fmla="*/ 2791764 w 6174580"/>
              <a:gd name="connsiteY808" fmla="*/ 3674314 h 5343942"/>
              <a:gd name="connsiteX809" fmla="*/ 2791763 w 6174580"/>
              <a:gd name="connsiteY809" fmla="*/ 3740279 h 5343942"/>
              <a:gd name="connsiteX810" fmla="*/ 3062763 w 6174580"/>
              <a:gd name="connsiteY810" fmla="*/ 3471064 h 5343942"/>
              <a:gd name="connsiteX811" fmla="*/ 2996799 w 6174580"/>
              <a:gd name="connsiteY811" fmla="*/ 3471065 h 5343942"/>
              <a:gd name="connsiteX812" fmla="*/ 2996798 w 6174580"/>
              <a:gd name="connsiteY812" fmla="*/ 3405098 h 5343942"/>
              <a:gd name="connsiteX813" fmla="*/ 3062765 w 6174580"/>
              <a:gd name="connsiteY813" fmla="*/ 3405099 h 5343942"/>
              <a:gd name="connsiteX814" fmla="*/ 3062763 w 6174580"/>
              <a:gd name="connsiteY814" fmla="*/ 3471064 h 5343942"/>
              <a:gd name="connsiteX815" fmla="*/ 2927267 w 6174580"/>
              <a:gd name="connsiteY815" fmla="*/ 3606563 h 5343942"/>
              <a:gd name="connsiteX816" fmla="*/ 2861301 w 6174580"/>
              <a:gd name="connsiteY816" fmla="*/ 3606563 h 5343942"/>
              <a:gd name="connsiteX817" fmla="*/ 2861300 w 6174580"/>
              <a:gd name="connsiteY817" fmla="*/ 3540597 h 5343942"/>
              <a:gd name="connsiteX818" fmla="*/ 2927267 w 6174580"/>
              <a:gd name="connsiteY818" fmla="*/ 3540597 h 5343942"/>
              <a:gd name="connsiteX819" fmla="*/ 2927267 w 6174580"/>
              <a:gd name="connsiteY819" fmla="*/ 3606563 h 5343942"/>
              <a:gd name="connsiteX820" fmla="*/ 2525646 w 6174580"/>
              <a:gd name="connsiteY820" fmla="*/ 4009870 h 5343942"/>
              <a:gd name="connsiteX821" fmla="*/ 2459680 w 6174580"/>
              <a:gd name="connsiteY821" fmla="*/ 4009871 h 5343942"/>
              <a:gd name="connsiteX822" fmla="*/ 2459679 w 6174580"/>
              <a:gd name="connsiteY822" fmla="*/ 3943904 h 5343942"/>
              <a:gd name="connsiteX823" fmla="*/ 2525646 w 6174580"/>
              <a:gd name="connsiteY823" fmla="*/ 3943904 h 5343942"/>
              <a:gd name="connsiteX824" fmla="*/ 2525646 w 6174580"/>
              <a:gd name="connsiteY824" fmla="*/ 4009870 h 5343942"/>
              <a:gd name="connsiteX825" fmla="*/ 2390199 w 6174580"/>
              <a:gd name="connsiteY825" fmla="*/ 4145362 h 5343942"/>
              <a:gd name="connsiteX826" fmla="*/ 2324232 w 6174580"/>
              <a:gd name="connsiteY826" fmla="*/ 4145362 h 5343942"/>
              <a:gd name="connsiteX827" fmla="*/ 2324231 w 6174580"/>
              <a:gd name="connsiteY827" fmla="*/ 4079395 h 5343942"/>
              <a:gd name="connsiteX828" fmla="*/ 2390198 w 6174580"/>
              <a:gd name="connsiteY828" fmla="*/ 4079396 h 5343942"/>
              <a:gd name="connsiteX829" fmla="*/ 2390199 w 6174580"/>
              <a:gd name="connsiteY829" fmla="*/ 4145362 h 5343942"/>
              <a:gd name="connsiteX830" fmla="*/ 3335548 w 6174580"/>
              <a:gd name="connsiteY830" fmla="*/ 3200062 h 5343942"/>
              <a:gd name="connsiteX831" fmla="*/ 3269583 w 6174580"/>
              <a:gd name="connsiteY831" fmla="*/ 3200063 h 5343942"/>
              <a:gd name="connsiteX832" fmla="*/ 3269582 w 6174580"/>
              <a:gd name="connsiteY832" fmla="*/ 3134097 h 5343942"/>
              <a:gd name="connsiteX833" fmla="*/ 3335549 w 6174580"/>
              <a:gd name="connsiteY833" fmla="*/ 3134097 h 5343942"/>
              <a:gd name="connsiteX834" fmla="*/ 3335548 w 6174580"/>
              <a:gd name="connsiteY834" fmla="*/ 3200062 h 5343942"/>
              <a:gd name="connsiteX835" fmla="*/ 3471048 w 6174580"/>
              <a:gd name="connsiteY835" fmla="*/ 3064562 h 5343942"/>
              <a:gd name="connsiteX836" fmla="*/ 3405083 w 6174580"/>
              <a:gd name="connsiteY836" fmla="*/ 3064563 h 5343942"/>
              <a:gd name="connsiteX837" fmla="*/ 3405082 w 6174580"/>
              <a:gd name="connsiteY837" fmla="*/ 2998596 h 5343942"/>
              <a:gd name="connsiteX838" fmla="*/ 3471049 w 6174580"/>
              <a:gd name="connsiteY838" fmla="*/ 2998597 h 5343942"/>
              <a:gd name="connsiteX839" fmla="*/ 3471048 w 6174580"/>
              <a:gd name="connsiteY839" fmla="*/ 3064562 h 5343942"/>
              <a:gd name="connsiteX840" fmla="*/ 3200049 w 6174580"/>
              <a:gd name="connsiteY840" fmla="*/ 3335566 h 5343942"/>
              <a:gd name="connsiteX841" fmla="*/ 3134083 w 6174580"/>
              <a:gd name="connsiteY841" fmla="*/ 3335566 h 5343942"/>
              <a:gd name="connsiteX842" fmla="*/ 3134082 w 6174580"/>
              <a:gd name="connsiteY842" fmla="*/ 3269599 h 5343942"/>
              <a:gd name="connsiteX843" fmla="*/ 3200049 w 6174580"/>
              <a:gd name="connsiteY843" fmla="*/ 3269600 h 5343942"/>
              <a:gd name="connsiteX844" fmla="*/ 3200049 w 6174580"/>
              <a:gd name="connsiteY844" fmla="*/ 3335566 h 5343942"/>
              <a:gd name="connsiteX845" fmla="*/ 3608330 w 6174580"/>
              <a:gd name="connsiteY845" fmla="*/ 2929062 h 5343942"/>
              <a:gd name="connsiteX846" fmla="*/ 3542365 w 6174580"/>
              <a:gd name="connsiteY846" fmla="*/ 2929063 h 5343942"/>
              <a:gd name="connsiteX847" fmla="*/ 3542364 w 6174580"/>
              <a:gd name="connsiteY847" fmla="*/ 2863096 h 5343942"/>
              <a:gd name="connsiteX848" fmla="*/ 3608331 w 6174580"/>
              <a:gd name="connsiteY848" fmla="*/ 2863097 h 5343942"/>
              <a:gd name="connsiteX849" fmla="*/ 3608330 w 6174580"/>
              <a:gd name="connsiteY849" fmla="*/ 2929062 h 5343942"/>
              <a:gd name="connsiteX850" fmla="*/ 2663404 w 6174580"/>
              <a:gd name="connsiteY850" fmla="*/ 4157477 h 5343942"/>
              <a:gd name="connsiteX851" fmla="*/ 2597438 w 6174580"/>
              <a:gd name="connsiteY851" fmla="*/ 4157477 h 5343942"/>
              <a:gd name="connsiteX852" fmla="*/ 2597438 w 6174580"/>
              <a:gd name="connsiteY852" fmla="*/ 4091511 h 5343942"/>
              <a:gd name="connsiteX853" fmla="*/ 2663404 w 6174580"/>
              <a:gd name="connsiteY853" fmla="*/ 4091511 h 5343942"/>
              <a:gd name="connsiteX854" fmla="*/ 2663404 w 6174580"/>
              <a:gd name="connsiteY854" fmla="*/ 4157477 h 5343942"/>
              <a:gd name="connsiteX855" fmla="*/ 2800687 w 6174580"/>
              <a:gd name="connsiteY855" fmla="*/ 4021977 h 5343942"/>
              <a:gd name="connsiteX856" fmla="*/ 2734721 w 6174580"/>
              <a:gd name="connsiteY856" fmla="*/ 4021977 h 5343942"/>
              <a:gd name="connsiteX857" fmla="*/ 2734721 w 6174580"/>
              <a:gd name="connsiteY857" fmla="*/ 3956010 h 5343942"/>
              <a:gd name="connsiteX858" fmla="*/ 2800688 w 6174580"/>
              <a:gd name="connsiteY858" fmla="*/ 3956011 h 5343942"/>
              <a:gd name="connsiteX859" fmla="*/ 2800687 w 6174580"/>
              <a:gd name="connsiteY859" fmla="*/ 4021977 h 5343942"/>
              <a:gd name="connsiteX860" fmla="*/ 2936188 w 6174580"/>
              <a:gd name="connsiteY860" fmla="*/ 3886476 h 5343942"/>
              <a:gd name="connsiteX861" fmla="*/ 2870222 w 6174580"/>
              <a:gd name="connsiteY861" fmla="*/ 3886476 h 5343942"/>
              <a:gd name="connsiteX862" fmla="*/ 2870221 w 6174580"/>
              <a:gd name="connsiteY862" fmla="*/ 3820509 h 5343942"/>
              <a:gd name="connsiteX863" fmla="*/ 2936188 w 6174580"/>
              <a:gd name="connsiteY863" fmla="*/ 3820510 h 5343942"/>
              <a:gd name="connsiteX864" fmla="*/ 2936188 w 6174580"/>
              <a:gd name="connsiteY864" fmla="*/ 3886476 h 5343942"/>
              <a:gd name="connsiteX865" fmla="*/ 3071687 w 6174580"/>
              <a:gd name="connsiteY865" fmla="*/ 3750978 h 5343942"/>
              <a:gd name="connsiteX866" fmla="*/ 3005721 w 6174580"/>
              <a:gd name="connsiteY866" fmla="*/ 3750978 h 5343942"/>
              <a:gd name="connsiteX867" fmla="*/ 3005720 w 6174580"/>
              <a:gd name="connsiteY867" fmla="*/ 3685011 h 5343942"/>
              <a:gd name="connsiteX868" fmla="*/ 3071688 w 6174580"/>
              <a:gd name="connsiteY868" fmla="*/ 3685012 h 5343942"/>
              <a:gd name="connsiteX869" fmla="*/ 3071687 w 6174580"/>
              <a:gd name="connsiteY869" fmla="*/ 3750978 h 5343942"/>
              <a:gd name="connsiteX870" fmla="*/ 3207188 w 6174580"/>
              <a:gd name="connsiteY870" fmla="*/ 3615477 h 5343942"/>
              <a:gd name="connsiteX871" fmla="*/ 3141222 w 6174580"/>
              <a:gd name="connsiteY871" fmla="*/ 3615478 h 5343942"/>
              <a:gd name="connsiteX872" fmla="*/ 3141221 w 6174580"/>
              <a:gd name="connsiteY872" fmla="*/ 3549510 h 5343942"/>
              <a:gd name="connsiteX873" fmla="*/ 3207188 w 6174580"/>
              <a:gd name="connsiteY873" fmla="*/ 3549511 h 5343942"/>
              <a:gd name="connsiteX874" fmla="*/ 3207188 w 6174580"/>
              <a:gd name="connsiteY874" fmla="*/ 3615477 h 5343942"/>
              <a:gd name="connsiteX875" fmla="*/ 3344469 w 6174580"/>
              <a:gd name="connsiteY875" fmla="*/ 3479976 h 5343942"/>
              <a:gd name="connsiteX876" fmla="*/ 3278502 w 6174580"/>
              <a:gd name="connsiteY876" fmla="*/ 3479976 h 5343942"/>
              <a:gd name="connsiteX877" fmla="*/ 3278502 w 6174580"/>
              <a:gd name="connsiteY877" fmla="*/ 3414009 h 5343942"/>
              <a:gd name="connsiteX878" fmla="*/ 3344469 w 6174580"/>
              <a:gd name="connsiteY878" fmla="*/ 3414010 h 5343942"/>
              <a:gd name="connsiteX879" fmla="*/ 3344469 w 6174580"/>
              <a:gd name="connsiteY879" fmla="*/ 3479976 h 5343942"/>
              <a:gd name="connsiteX880" fmla="*/ 3615469 w 6174580"/>
              <a:gd name="connsiteY880" fmla="*/ 3208977 h 5343942"/>
              <a:gd name="connsiteX881" fmla="*/ 3549503 w 6174580"/>
              <a:gd name="connsiteY881" fmla="*/ 3208978 h 5343942"/>
              <a:gd name="connsiteX882" fmla="*/ 3549502 w 6174580"/>
              <a:gd name="connsiteY882" fmla="*/ 3143011 h 5343942"/>
              <a:gd name="connsiteX883" fmla="*/ 3615469 w 6174580"/>
              <a:gd name="connsiteY883" fmla="*/ 3143011 h 5343942"/>
              <a:gd name="connsiteX884" fmla="*/ 3615469 w 6174580"/>
              <a:gd name="connsiteY884" fmla="*/ 3208977 h 5343942"/>
              <a:gd name="connsiteX885" fmla="*/ 3479972 w 6174580"/>
              <a:gd name="connsiteY885" fmla="*/ 3344478 h 5343942"/>
              <a:gd name="connsiteX886" fmla="*/ 3414005 w 6174580"/>
              <a:gd name="connsiteY886" fmla="*/ 3344478 h 5343942"/>
              <a:gd name="connsiteX887" fmla="*/ 3414004 w 6174580"/>
              <a:gd name="connsiteY887" fmla="*/ 3278511 h 5343942"/>
              <a:gd name="connsiteX888" fmla="*/ 3479972 w 6174580"/>
              <a:gd name="connsiteY888" fmla="*/ 3278511 h 5343942"/>
              <a:gd name="connsiteX889" fmla="*/ 3479972 w 6174580"/>
              <a:gd name="connsiteY889" fmla="*/ 3344478 h 5343942"/>
              <a:gd name="connsiteX890" fmla="*/ 2534636 w 6174580"/>
              <a:gd name="connsiteY890" fmla="*/ 4289817 h 5343942"/>
              <a:gd name="connsiteX891" fmla="*/ 2468670 w 6174580"/>
              <a:gd name="connsiteY891" fmla="*/ 4289817 h 5343942"/>
              <a:gd name="connsiteX892" fmla="*/ 2468670 w 6174580"/>
              <a:gd name="connsiteY892" fmla="*/ 4223850 h 5343942"/>
              <a:gd name="connsiteX893" fmla="*/ 2534637 w 6174580"/>
              <a:gd name="connsiteY893" fmla="*/ 4223851 h 5343942"/>
              <a:gd name="connsiteX894" fmla="*/ 2534636 w 6174580"/>
              <a:gd name="connsiteY894" fmla="*/ 4289817 h 5343942"/>
              <a:gd name="connsiteX895" fmla="*/ 3752753 w 6174580"/>
              <a:gd name="connsiteY895" fmla="*/ 3073476 h 5343942"/>
              <a:gd name="connsiteX896" fmla="*/ 3686786 w 6174580"/>
              <a:gd name="connsiteY896" fmla="*/ 3073476 h 5343942"/>
              <a:gd name="connsiteX897" fmla="*/ 3686786 w 6174580"/>
              <a:gd name="connsiteY897" fmla="*/ 3007509 h 5343942"/>
              <a:gd name="connsiteX898" fmla="*/ 3752753 w 6174580"/>
              <a:gd name="connsiteY898" fmla="*/ 3007510 h 5343942"/>
              <a:gd name="connsiteX899" fmla="*/ 3752753 w 6174580"/>
              <a:gd name="connsiteY899" fmla="*/ 3073476 h 5343942"/>
              <a:gd name="connsiteX900" fmla="*/ 3888260 w 6174580"/>
              <a:gd name="connsiteY900" fmla="*/ 2937978 h 5343942"/>
              <a:gd name="connsiteX901" fmla="*/ 3822292 w 6174580"/>
              <a:gd name="connsiteY901" fmla="*/ 2937978 h 5343942"/>
              <a:gd name="connsiteX902" fmla="*/ 3822291 w 6174580"/>
              <a:gd name="connsiteY902" fmla="*/ 2872011 h 5343942"/>
              <a:gd name="connsiteX903" fmla="*/ 3888260 w 6174580"/>
              <a:gd name="connsiteY903" fmla="*/ 2872011 h 5343942"/>
              <a:gd name="connsiteX904" fmla="*/ 3888260 w 6174580"/>
              <a:gd name="connsiteY904" fmla="*/ 2937978 h 5343942"/>
              <a:gd name="connsiteX905" fmla="*/ 2807820 w 6174580"/>
              <a:gd name="connsiteY905" fmla="*/ 4301890 h 5343942"/>
              <a:gd name="connsiteX906" fmla="*/ 2741854 w 6174580"/>
              <a:gd name="connsiteY906" fmla="*/ 4301891 h 5343942"/>
              <a:gd name="connsiteX907" fmla="*/ 2741855 w 6174580"/>
              <a:gd name="connsiteY907" fmla="*/ 4235925 h 5343942"/>
              <a:gd name="connsiteX908" fmla="*/ 2807821 w 6174580"/>
              <a:gd name="connsiteY908" fmla="*/ 4235924 h 5343942"/>
              <a:gd name="connsiteX909" fmla="*/ 2807820 w 6174580"/>
              <a:gd name="connsiteY909" fmla="*/ 4301890 h 5343942"/>
              <a:gd name="connsiteX910" fmla="*/ 2672321 w 6174580"/>
              <a:gd name="connsiteY910" fmla="*/ 4437392 h 5343942"/>
              <a:gd name="connsiteX911" fmla="*/ 2606356 w 6174580"/>
              <a:gd name="connsiteY911" fmla="*/ 4437392 h 5343942"/>
              <a:gd name="connsiteX912" fmla="*/ 2606355 w 6174580"/>
              <a:gd name="connsiteY912" fmla="*/ 4371425 h 5343942"/>
              <a:gd name="connsiteX913" fmla="*/ 2672322 w 6174580"/>
              <a:gd name="connsiteY913" fmla="*/ 4371426 h 5343942"/>
              <a:gd name="connsiteX914" fmla="*/ 2672321 w 6174580"/>
              <a:gd name="connsiteY914" fmla="*/ 4437392 h 5343942"/>
              <a:gd name="connsiteX915" fmla="*/ 3080601 w 6174580"/>
              <a:gd name="connsiteY915" fmla="*/ 4030891 h 5343942"/>
              <a:gd name="connsiteX916" fmla="*/ 3014636 w 6174580"/>
              <a:gd name="connsiteY916" fmla="*/ 4030891 h 5343942"/>
              <a:gd name="connsiteX917" fmla="*/ 3014637 w 6174580"/>
              <a:gd name="connsiteY917" fmla="*/ 3964926 h 5343942"/>
              <a:gd name="connsiteX918" fmla="*/ 3080602 w 6174580"/>
              <a:gd name="connsiteY918" fmla="*/ 3964925 h 5343942"/>
              <a:gd name="connsiteX919" fmla="*/ 3080601 w 6174580"/>
              <a:gd name="connsiteY919" fmla="*/ 4030891 h 5343942"/>
              <a:gd name="connsiteX920" fmla="*/ 2945105 w 6174580"/>
              <a:gd name="connsiteY920" fmla="*/ 4166390 h 5343942"/>
              <a:gd name="connsiteX921" fmla="*/ 2879140 w 6174580"/>
              <a:gd name="connsiteY921" fmla="*/ 4166391 h 5343942"/>
              <a:gd name="connsiteX922" fmla="*/ 2879140 w 6174580"/>
              <a:gd name="connsiteY922" fmla="*/ 4100425 h 5343942"/>
              <a:gd name="connsiteX923" fmla="*/ 2945106 w 6174580"/>
              <a:gd name="connsiteY923" fmla="*/ 4100425 h 5343942"/>
              <a:gd name="connsiteX924" fmla="*/ 2945105 w 6174580"/>
              <a:gd name="connsiteY924" fmla="*/ 4166390 h 5343942"/>
              <a:gd name="connsiteX925" fmla="*/ 3216105 w 6174580"/>
              <a:gd name="connsiteY925" fmla="*/ 3897173 h 5343942"/>
              <a:gd name="connsiteX926" fmla="*/ 3150139 w 6174580"/>
              <a:gd name="connsiteY926" fmla="*/ 3897174 h 5343942"/>
              <a:gd name="connsiteX927" fmla="*/ 3150138 w 6174580"/>
              <a:gd name="connsiteY927" fmla="*/ 3831206 h 5343942"/>
              <a:gd name="connsiteX928" fmla="*/ 3216105 w 6174580"/>
              <a:gd name="connsiteY928" fmla="*/ 3831207 h 5343942"/>
              <a:gd name="connsiteX929" fmla="*/ 3216105 w 6174580"/>
              <a:gd name="connsiteY929" fmla="*/ 3897173 h 5343942"/>
              <a:gd name="connsiteX930" fmla="*/ 3353385 w 6174580"/>
              <a:gd name="connsiteY930" fmla="*/ 3761673 h 5343942"/>
              <a:gd name="connsiteX931" fmla="*/ 3287420 w 6174580"/>
              <a:gd name="connsiteY931" fmla="*/ 3761674 h 5343942"/>
              <a:gd name="connsiteX932" fmla="*/ 3287419 w 6174580"/>
              <a:gd name="connsiteY932" fmla="*/ 3695707 h 5343942"/>
              <a:gd name="connsiteX933" fmla="*/ 3353386 w 6174580"/>
              <a:gd name="connsiteY933" fmla="*/ 3695707 h 5343942"/>
              <a:gd name="connsiteX934" fmla="*/ 3353385 w 6174580"/>
              <a:gd name="connsiteY934" fmla="*/ 3761673 h 5343942"/>
              <a:gd name="connsiteX935" fmla="*/ 3488886 w 6174580"/>
              <a:gd name="connsiteY935" fmla="*/ 3626172 h 5343942"/>
              <a:gd name="connsiteX936" fmla="*/ 3422920 w 6174580"/>
              <a:gd name="connsiteY936" fmla="*/ 3626173 h 5343942"/>
              <a:gd name="connsiteX937" fmla="*/ 3422920 w 6174580"/>
              <a:gd name="connsiteY937" fmla="*/ 3560206 h 5343942"/>
              <a:gd name="connsiteX938" fmla="*/ 3488887 w 6174580"/>
              <a:gd name="connsiteY938" fmla="*/ 3560207 h 5343942"/>
              <a:gd name="connsiteX939" fmla="*/ 3488886 w 6174580"/>
              <a:gd name="connsiteY939" fmla="*/ 3626172 h 5343942"/>
              <a:gd name="connsiteX940" fmla="*/ 3624387 w 6174580"/>
              <a:gd name="connsiteY940" fmla="*/ 3490674 h 5343942"/>
              <a:gd name="connsiteX941" fmla="*/ 3558421 w 6174580"/>
              <a:gd name="connsiteY941" fmla="*/ 3490674 h 5343942"/>
              <a:gd name="connsiteX942" fmla="*/ 3558421 w 6174580"/>
              <a:gd name="connsiteY942" fmla="*/ 3424707 h 5343942"/>
              <a:gd name="connsiteX943" fmla="*/ 3624387 w 6174580"/>
              <a:gd name="connsiteY943" fmla="*/ 3424707 h 5343942"/>
              <a:gd name="connsiteX944" fmla="*/ 3624387 w 6174580"/>
              <a:gd name="connsiteY944" fmla="*/ 3490674 h 5343942"/>
              <a:gd name="connsiteX945" fmla="*/ 3761670 w 6174580"/>
              <a:gd name="connsiteY945" fmla="*/ 3355173 h 5343942"/>
              <a:gd name="connsiteX946" fmla="*/ 3695704 w 6174580"/>
              <a:gd name="connsiteY946" fmla="*/ 3355173 h 5343942"/>
              <a:gd name="connsiteX947" fmla="*/ 3695704 w 6174580"/>
              <a:gd name="connsiteY947" fmla="*/ 3289206 h 5343942"/>
              <a:gd name="connsiteX948" fmla="*/ 3761670 w 6174580"/>
              <a:gd name="connsiteY948" fmla="*/ 3289206 h 5343942"/>
              <a:gd name="connsiteX949" fmla="*/ 3761670 w 6174580"/>
              <a:gd name="connsiteY949" fmla="*/ 3355173 h 5343942"/>
              <a:gd name="connsiteX950" fmla="*/ 3897171 w 6174580"/>
              <a:gd name="connsiteY950" fmla="*/ 3219672 h 5343942"/>
              <a:gd name="connsiteX951" fmla="*/ 3831204 w 6174580"/>
              <a:gd name="connsiteY951" fmla="*/ 3219673 h 5343942"/>
              <a:gd name="connsiteX952" fmla="*/ 3831204 w 6174580"/>
              <a:gd name="connsiteY952" fmla="*/ 3153706 h 5343942"/>
              <a:gd name="connsiteX953" fmla="*/ 3897172 w 6174580"/>
              <a:gd name="connsiteY953" fmla="*/ 3153707 h 5343942"/>
              <a:gd name="connsiteX954" fmla="*/ 3897171 w 6174580"/>
              <a:gd name="connsiteY954" fmla="*/ 3219672 h 5343942"/>
              <a:gd name="connsiteX955" fmla="*/ 4032673 w 6174580"/>
              <a:gd name="connsiteY955" fmla="*/ 3084174 h 5343942"/>
              <a:gd name="connsiteX956" fmla="*/ 3966707 w 6174580"/>
              <a:gd name="connsiteY956" fmla="*/ 3084175 h 5343942"/>
              <a:gd name="connsiteX957" fmla="*/ 3966706 w 6174580"/>
              <a:gd name="connsiteY957" fmla="*/ 3018208 h 5343942"/>
              <a:gd name="connsiteX958" fmla="*/ 4032673 w 6174580"/>
              <a:gd name="connsiteY958" fmla="*/ 3018208 h 5343942"/>
              <a:gd name="connsiteX959" fmla="*/ 4032673 w 6174580"/>
              <a:gd name="connsiteY959" fmla="*/ 3084174 h 5343942"/>
              <a:gd name="connsiteX960" fmla="*/ 4166195 w 6174580"/>
              <a:gd name="connsiteY960" fmla="*/ 2953547 h 5343942"/>
              <a:gd name="connsiteX961" fmla="*/ 4100230 w 6174580"/>
              <a:gd name="connsiteY961" fmla="*/ 2953548 h 5343942"/>
              <a:gd name="connsiteX962" fmla="*/ 4100229 w 6174580"/>
              <a:gd name="connsiteY962" fmla="*/ 2887581 h 5343942"/>
              <a:gd name="connsiteX963" fmla="*/ 4166196 w 6174580"/>
              <a:gd name="connsiteY963" fmla="*/ 2887581 h 5343942"/>
              <a:gd name="connsiteX964" fmla="*/ 4166195 w 6174580"/>
              <a:gd name="connsiteY964" fmla="*/ 2953547 h 5343942"/>
              <a:gd name="connsiteX965" fmla="*/ 2812649 w 6174580"/>
              <a:gd name="connsiteY965" fmla="*/ 4560725 h 5343942"/>
              <a:gd name="connsiteX966" fmla="*/ 2746683 w 6174580"/>
              <a:gd name="connsiteY966" fmla="*/ 4560725 h 5343942"/>
              <a:gd name="connsiteX967" fmla="*/ 2746684 w 6174580"/>
              <a:gd name="connsiteY967" fmla="*/ 4494760 h 5343942"/>
              <a:gd name="connsiteX968" fmla="*/ 2812650 w 6174580"/>
              <a:gd name="connsiteY968" fmla="*/ 4494759 h 5343942"/>
              <a:gd name="connsiteX969" fmla="*/ 2812649 w 6174580"/>
              <a:gd name="connsiteY969" fmla="*/ 4560725 h 5343942"/>
              <a:gd name="connsiteX970" fmla="*/ 2948156 w 6174580"/>
              <a:gd name="connsiteY970" fmla="*/ 4425225 h 5343942"/>
              <a:gd name="connsiteX971" fmla="*/ 2882188 w 6174580"/>
              <a:gd name="connsiteY971" fmla="*/ 4425224 h 5343942"/>
              <a:gd name="connsiteX972" fmla="*/ 2882188 w 6174580"/>
              <a:gd name="connsiteY972" fmla="*/ 4359259 h 5343942"/>
              <a:gd name="connsiteX973" fmla="*/ 2948157 w 6174580"/>
              <a:gd name="connsiteY973" fmla="*/ 4359259 h 5343942"/>
              <a:gd name="connsiteX974" fmla="*/ 2948156 w 6174580"/>
              <a:gd name="connsiteY974" fmla="*/ 4425225 h 5343942"/>
              <a:gd name="connsiteX975" fmla="*/ 3083657 w 6174580"/>
              <a:gd name="connsiteY975" fmla="*/ 4289724 h 5343942"/>
              <a:gd name="connsiteX976" fmla="*/ 3017691 w 6174580"/>
              <a:gd name="connsiteY976" fmla="*/ 4289725 h 5343942"/>
              <a:gd name="connsiteX977" fmla="*/ 3017692 w 6174580"/>
              <a:gd name="connsiteY977" fmla="*/ 4223759 h 5343942"/>
              <a:gd name="connsiteX978" fmla="*/ 3083658 w 6174580"/>
              <a:gd name="connsiteY978" fmla="*/ 4223758 h 5343942"/>
              <a:gd name="connsiteX979" fmla="*/ 3083657 w 6174580"/>
              <a:gd name="connsiteY979" fmla="*/ 4289724 h 5343942"/>
              <a:gd name="connsiteX980" fmla="*/ 3220938 w 6174580"/>
              <a:gd name="connsiteY980" fmla="*/ 4154225 h 5343942"/>
              <a:gd name="connsiteX981" fmla="*/ 3154973 w 6174580"/>
              <a:gd name="connsiteY981" fmla="*/ 4154226 h 5343942"/>
              <a:gd name="connsiteX982" fmla="*/ 3154974 w 6174580"/>
              <a:gd name="connsiteY982" fmla="*/ 4088260 h 5343942"/>
              <a:gd name="connsiteX983" fmla="*/ 3220940 w 6174580"/>
              <a:gd name="connsiteY983" fmla="*/ 4088260 h 5343942"/>
              <a:gd name="connsiteX984" fmla="*/ 3220938 w 6174580"/>
              <a:gd name="connsiteY984" fmla="*/ 4154225 h 5343942"/>
              <a:gd name="connsiteX985" fmla="*/ 3356439 w 6174580"/>
              <a:gd name="connsiteY985" fmla="*/ 4018725 h 5343942"/>
              <a:gd name="connsiteX986" fmla="*/ 3290473 w 6174580"/>
              <a:gd name="connsiteY986" fmla="*/ 4018726 h 5343942"/>
              <a:gd name="connsiteX987" fmla="*/ 3290474 w 6174580"/>
              <a:gd name="connsiteY987" fmla="*/ 3952760 h 5343942"/>
              <a:gd name="connsiteX988" fmla="*/ 3356440 w 6174580"/>
              <a:gd name="connsiteY988" fmla="*/ 3952760 h 5343942"/>
              <a:gd name="connsiteX989" fmla="*/ 3356439 w 6174580"/>
              <a:gd name="connsiteY989" fmla="*/ 4018725 h 5343942"/>
              <a:gd name="connsiteX990" fmla="*/ 3491939 w 6174580"/>
              <a:gd name="connsiteY990" fmla="*/ 3883224 h 5343942"/>
              <a:gd name="connsiteX991" fmla="*/ 3425974 w 6174580"/>
              <a:gd name="connsiteY991" fmla="*/ 3883225 h 5343942"/>
              <a:gd name="connsiteX992" fmla="*/ 3425974 w 6174580"/>
              <a:gd name="connsiteY992" fmla="*/ 3817259 h 5343942"/>
              <a:gd name="connsiteX993" fmla="*/ 3491940 w 6174580"/>
              <a:gd name="connsiteY993" fmla="*/ 3817259 h 5343942"/>
              <a:gd name="connsiteX994" fmla="*/ 3491939 w 6174580"/>
              <a:gd name="connsiteY994" fmla="*/ 3883224 h 5343942"/>
              <a:gd name="connsiteX995" fmla="*/ 3629222 w 6174580"/>
              <a:gd name="connsiteY995" fmla="*/ 3747726 h 5343942"/>
              <a:gd name="connsiteX996" fmla="*/ 3563256 w 6174580"/>
              <a:gd name="connsiteY996" fmla="*/ 3747727 h 5343942"/>
              <a:gd name="connsiteX997" fmla="*/ 3563256 w 6174580"/>
              <a:gd name="connsiteY997" fmla="*/ 3681760 h 5343942"/>
              <a:gd name="connsiteX998" fmla="*/ 3629223 w 6174580"/>
              <a:gd name="connsiteY998" fmla="*/ 3681760 h 5343942"/>
              <a:gd name="connsiteX999" fmla="*/ 3629222 w 6174580"/>
              <a:gd name="connsiteY999" fmla="*/ 3747726 h 5343942"/>
              <a:gd name="connsiteX1000" fmla="*/ 3764723 w 6174580"/>
              <a:gd name="connsiteY1000" fmla="*/ 3614008 h 5343942"/>
              <a:gd name="connsiteX1001" fmla="*/ 3698757 w 6174580"/>
              <a:gd name="connsiteY1001" fmla="*/ 3614007 h 5343942"/>
              <a:gd name="connsiteX1002" fmla="*/ 3698757 w 6174580"/>
              <a:gd name="connsiteY1002" fmla="*/ 3548042 h 5343942"/>
              <a:gd name="connsiteX1003" fmla="*/ 3764723 w 6174580"/>
              <a:gd name="connsiteY1003" fmla="*/ 3548041 h 5343942"/>
              <a:gd name="connsiteX1004" fmla="*/ 3764723 w 6174580"/>
              <a:gd name="connsiteY1004" fmla="*/ 3614008 h 5343942"/>
              <a:gd name="connsiteX1005" fmla="*/ 3900222 w 6174580"/>
              <a:gd name="connsiteY1005" fmla="*/ 3478509 h 5343942"/>
              <a:gd name="connsiteX1006" fmla="*/ 3834255 w 6174580"/>
              <a:gd name="connsiteY1006" fmla="*/ 3478509 h 5343942"/>
              <a:gd name="connsiteX1007" fmla="*/ 3834256 w 6174580"/>
              <a:gd name="connsiteY1007" fmla="*/ 3412543 h 5343942"/>
              <a:gd name="connsiteX1008" fmla="*/ 3900222 w 6174580"/>
              <a:gd name="connsiteY1008" fmla="*/ 3412542 h 5343942"/>
              <a:gd name="connsiteX1009" fmla="*/ 3900222 w 6174580"/>
              <a:gd name="connsiteY1009" fmla="*/ 3478509 h 5343942"/>
              <a:gd name="connsiteX1010" fmla="*/ 4037505 w 6174580"/>
              <a:gd name="connsiteY1010" fmla="*/ 3343008 h 5343942"/>
              <a:gd name="connsiteX1011" fmla="*/ 3971539 w 6174580"/>
              <a:gd name="connsiteY1011" fmla="*/ 3343008 h 5343942"/>
              <a:gd name="connsiteX1012" fmla="*/ 3971540 w 6174580"/>
              <a:gd name="connsiteY1012" fmla="*/ 3277042 h 5343942"/>
              <a:gd name="connsiteX1013" fmla="*/ 4037505 w 6174580"/>
              <a:gd name="connsiteY1013" fmla="*/ 3277042 h 5343942"/>
              <a:gd name="connsiteX1014" fmla="*/ 4037505 w 6174580"/>
              <a:gd name="connsiteY1014" fmla="*/ 3343008 h 5343942"/>
              <a:gd name="connsiteX1015" fmla="*/ 4173006 w 6174580"/>
              <a:gd name="connsiteY1015" fmla="*/ 3207507 h 5343942"/>
              <a:gd name="connsiteX1016" fmla="*/ 4107040 w 6174580"/>
              <a:gd name="connsiteY1016" fmla="*/ 3207507 h 5343942"/>
              <a:gd name="connsiteX1017" fmla="*/ 4107040 w 6174580"/>
              <a:gd name="connsiteY1017" fmla="*/ 3141541 h 5343942"/>
              <a:gd name="connsiteX1018" fmla="*/ 4173006 w 6174580"/>
              <a:gd name="connsiteY1018" fmla="*/ 3141541 h 5343942"/>
              <a:gd name="connsiteX1019" fmla="*/ 4173006 w 6174580"/>
              <a:gd name="connsiteY1019" fmla="*/ 3207507 h 5343942"/>
              <a:gd name="connsiteX1020" fmla="*/ 4304748 w 6174580"/>
              <a:gd name="connsiteY1020" fmla="*/ 3076884 h 5343942"/>
              <a:gd name="connsiteX1021" fmla="*/ 4238782 w 6174580"/>
              <a:gd name="connsiteY1021" fmla="*/ 3076884 h 5343942"/>
              <a:gd name="connsiteX1022" fmla="*/ 4238782 w 6174580"/>
              <a:gd name="connsiteY1022" fmla="*/ 3010918 h 5343942"/>
              <a:gd name="connsiteX1023" fmla="*/ 4304748 w 6174580"/>
              <a:gd name="connsiteY1023" fmla="*/ 3010918 h 5343942"/>
              <a:gd name="connsiteX1024" fmla="*/ 4304748 w 6174580"/>
              <a:gd name="connsiteY1024" fmla="*/ 3076884 h 5343942"/>
              <a:gd name="connsiteX1025" fmla="*/ 2957071 w 6174580"/>
              <a:gd name="connsiteY1025" fmla="*/ 4706923 h 5343942"/>
              <a:gd name="connsiteX1026" fmla="*/ 2891103 w 6174580"/>
              <a:gd name="connsiteY1026" fmla="*/ 4706923 h 5343942"/>
              <a:gd name="connsiteX1027" fmla="*/ 2891103 w 6174580"/>
              <a:gd name="connsiteY1027" fmla="*/ 4640957 h 5343942"/>
              <a:gd name="connsiteX1028" fmla="*/ 2957071 w 6174580"/>
              <a:gd name="connsiteY1028" fmla="*/ 4640956 h 5343942"/>
              <a:gd name="connsiteX1029" fmla="*/ 2957071 w 6174580"/>
              <a:gd name="connsiteY1029" fmla="*/ 4706923 h 5343942"/>
              <a:gd name="connsiteX1030" fmla="*/ 3092574 w 6174580"/>
              <a:gd name="connsiteY1030" fmla="*/ 4571422 h 5343942"/>
              <a:gd name="connsiteX1031" fmla="*/ 3026608 w 6174580"/>
              <a:gd name="connsiteY1031" fmla="*/ 4571422 h 5343942"/>
              <a:gd name="connsiteX1032" fmla="*/ 3026608 w 6174580"/>
              <a:gd name="connsiteY1032" fmla="*/ 4505456 h 5343942"/>
              <a:gd name="connsiteX1033" fmla="*/ 3092574 w 6174580"/>
              <a:gd name="connsiteY1033" fmla="*/ 4505456 h 5343942"/>
              <a:gd name="connsiteX1034" fmla="*/ 3092574 w 6174580"/>
              <a:gd name="connsiteY1034" fmla="*/ 4571422 h 5343942"/>
              <a:gd name="connsiteX1035" fmla="*/ 4310642 w 6174580"/>
              <a:gd name="connsiteY1035" fmla="*/ 3355082 h 5343942"/>
              <a:gd name="connsiteX1036" fmla="*/ 4244677 w 6174580"/>
              <a:gd name="connsiteY1036" fmla="*/ 3355083 h 5343942"/>
              <a:gd name="connsiteX1037" fmla="*/ 4244677 w 6174580"/>
              <a:gd name="connsiteY1037" fmla="*/ 3289117 h 5343942"/>
              <a:gd name="connsiteX1038" fmla="*/ 4310643 w 6174580"/>
              <a:gd name="connsiteY1038" fmla="*/ 3289117 h 5343942"/>
              <a:gd name="connsiteX1039" fmla="*/ 4310642 w 6174580"/>
              <a:gd name="connsiteY1039" fmla="*/ 3355082 h 5343942"/>
              <a:gd name="connsiteX1040" fmla="*/ 3365357 w 6174580"/>
              <a:gd name="connsiteY1040" fmla="*/ 4300422 h 5343942"/>
              <a:gd name="connsiteX1041" fmla="*/ 3299391 w 6174580"/>
              <a:gd name="connsiteY1041" fmla="*/ 4300423 h 5343942"/>
              <a:gd name="connsiteX1042" fmla="*/ 3299391 w 6174580"/>
              <a:gd name="connsiteY1042" fmla="*/ 4234456 h 5343942"/>
              <a:gd name="connsiteX1043" fmla="*/ 3365358 w 6174580"/>
              <a:gd name="connsiteY1043" fmla="*/ 4234456 h 5343942"/>
              <a:gd name="connsiteX1044" fmla="*/ 3365357 w 6174580"/>
              <a:gd name="connsiteY1044" fmla="*/ 4300422 h 5343942"/>
              <a:gd name="connsiteX1045" fmla="*/ 3229860 w 6174580"/>
              <a:gd name="connsiteY1045" fmla="*/ 4435924 h 5343942"/>
              <a:gd name="connsiteX1046" fmla="*/ 3163893 w 6174580"/>
              <a:gd name="connsiteY1046" fmla="*/ 4435923 h 5343942"/>
              <a:gd name="connsiteX1047" fmla="*/ 3163894 w 6174580"/>
              <a:gd name="connsiteY1047" fmla="*/ 4369958 h 5343942"/>
              <a:gd name="connsiteX1048" fmla="*/ 3229859 w 6174580"/>
              <a:gd name="connsiteY1048" fmla="*/ 4369957 h 5343942"/>
              <a:gd name="connsiteX1049" fmla="*/ 3229860 w 6174580"/>
              <a:gd name="connsiteY1049" fmla="*/ 4435924 h 5343942"/>
              <a:gd name="connsiteX1050" fmla="*/ 3500860 w 6174580"/>
              <a:gd name="connsiteY1050" fmla="*/ 4164924 h 5343942"/>
              <a:gd name="connsiteX1051" fmla="*/ 3434894 w 6174580"/>
              <a:gd name="connsiteY1051" fmla="*/ 4164925 h 5343942"/>
              <a:gd name="connsiteX1052" fmla="*/ 3434894 w 6174580"/>
              <a:gd name="connsiteY1052" fmla="*/ 4098958 h 5343942"/>
              <a:gd name="connsiteX1053" fmla="*/ 3500861 w 6174580"/>
              <a:gd name="connsiteY1053" fmla="*/ 4098958 h 5343942"/>
              <a:gd name="connsiteX1054" fmla="*/ 3500860 w 6174580"/>
              <a:gd name="connsiteY1054" fmla="*/ 4164924 h 5343942"/>
              <a:gd name="connsiteX1055" fmla="*/ 3638140 w 6174580"/>
              <a:gd name="connsiteY1055" fmla="*/ 4029423 h 5343942"/>
              <a:gd name="connsiteX1056" fmla="*/ 3572174 w 6174580"/>
              <a:gd name="connsiteY1056" fmla="*/ 4029423 h 5343942"/>
              <a:gd name="connsiteX1057" fmla="*/ 3572174 w 6174580"/>
              <a:gd name="connsiteY1057" fmla="*/ 3963458 h 5343942"/>
              <a:gd name="connsiteX1058" fmla="*/ 3638140 w 6174580"/>
              <a:gd name="connsiteY1058" fmla="*/ 3963457 h 5343942"/>
              <a:gd name="connsiteX1059" fmla="*/ 3638140 w 6174580"/>
              <a:gd name="connsiteY1059" fmla="*/ 4029423 h 5343942"/>
              <a:gd name="connsiteX1060" fmla="*/ 3773640 w 6174580"/>
              <a:gd name="connsiteY1060" fmla="*/ 3893922 h 5343942"/>
              <a:gd name="connsiteX1061" fmla="*/ 3707675 w 6174580"/>
              <a:gd name="connsiteY1061" fmla="*/ 3893923 h 5343942"/>
              <a:gd name="connsiteX1062" fmla="*/ 3707675 w 6174580"/>
              <a:gd name="connsiteY1062" fmla="*/ 3827957 h 5343942"/>
              <a:gd name="connsiteX1063" fmla="*/ 3773641 w 6174580"/>
              <a:gd name="connsiteY1063" fmla="*/ 3827956 h 5343942"/>
              <a:gd name="connsiteX1064" fmla="*/ 3773640 w 6174580"/>
              <a:gd name="connsiteY1064" fmla="*/ 3893922 h 5343942"/>
              <a:gd name="connsiteX1065" fmla="*/ 3909141 w 6174580"/>
              <a:gd name="connsiteY1065" fmla="*/ 3758424 h 5343942"/>
              <a:gd name="connsiteX1066" fmla="*/ 3843174 w 6174580"/>
              <a:gd name="connsiteY1066" fmla="*/ 3758424 h 5343942"/>
              <a:gd name="connsiteX1067" fmla="*/ 3843175 w 6174580"/>
              <a:gd name="connsiteY1067" fmla="*/ 3692458 h 5343942"/>
              <a:gd name="connsiteX1068" fmla="*/ 3909141 w 6174580"/>
              <a:gd name="connsiteY1068" fmla="*/ 3692458 h 5343942"/>
              <a:gd name="connsiteX1069" fmla="*/ 3909141 w 6174580"/>
              <a:gd name="connsiteY1069" fmla="*/ 3758424 h 5343942"/>
              <a:gd name="connsiteX1070" fmla="*/ 4044642 w 6174580"/>
              <a:gd name="connsiteY1070" fmla="*/ 3622923 h 5343942"/>
              <a:gd name="connsiteX1071" fmla="*/ 3978675 w 6174580"/>
              <a:gd name="connsiteY1071" fmla="*/ 3622923 h 5343942"/>
              <a:gd name="connsiteX1072" fmla="*/ 3978676 w 6174580"/>
              <a:gd name="connsiteY1072" fmla="*/ 3556957 h 5343942"/>
              <a:gd name="connsiteX1073" fmla="*/ 4044642 w 6174580"/>
              <a:gd name="connsiteY1073" fmla="*/ 3556957 h 5343942"/>
              <a:gd name="connsiteX1074" fmla="*/ 4044642 w 6174580"/>
              <a:gd name="connsiteY1074" fmla="*/ 3622923 h 5343942"/>
              <a:gd name="connsiteX1075" fmla="*/ 4181924 w 6174580"/>
              <a:gd name="connsiteY1075" fmla="*/ 3487423 h 5343942"/>
              <a:gd name="connsiteX1076" fmla="*/ 4115957 w 6174580"/>
              <a:gd name="connsiteY1076" fmla="*/ 3487423 h 5343942"/>
              <a:gd name="connsiteX1077" fmla="*/ 4115958 w 6174580"/>
              <a:gd name="connsiteY1077" fmla="*/ 3421457 h 5343942"/>
              <a:gd name="connsiteX1078" fmla="*/ 4181923 w 6174580"/>
              <a:gd name="connsiteY1078" fmla="*/ 3421457 h 5343942"/>
              <a:gd name="connsiteX1079" fmla="*/ 4181924 w 6174580"/>
              <a:gd name="connsiteY1079" fmla="*/ 3487423 h 5343942"/>
              <a:gd name="connsiteX1080" fmla="*/ 4449167 w 6174580"/>
              <a:gd name="connsiteY1080" fmla="*/ 3221298 h 5343942"/>
              <a:gd name="connsiteX1081" fmla="*/ 4383201 w 6174580"/>
              <a:gd name="connsiteY1081" fmla="*/ 3221298 h 5343942"/>
              <a:gd name="connsiteX1082" fmla="*/ 4383201 w 6174580"/>
              <a:gd name="connsiteY1082" fmla="*/ 3155332 h 5343942"/>
              <a:gd name="connsiteX1083" fmla="*/ 4449167 w 6174580"/>
              <a:gd name="connsiteY1083" fmla="*/ 3155332 h 5343942"/>
              <a:gd name="connsiteX1084" fmla="*/ 4449167 w 6174580"/>
              <a:gd name="connsiteY1084" fmla="*/ 3221298 h 5343942"/>
              <a:gd name="connsiteX1085" fmla="*/ 3101487 w 6174580"/>
              <a:gd name="connsiteY1085" fmla="*/ 4851335 h 5343942"/>
              <a:gd name="connsiteX1086" fmla="*/ 3035520 w 6174580"/>
              <a:gd name="connsiteY1086" fmla="*/ 4851334 h 5343942"/>
              <a:gd name="connsiteX1087" fmla="*/ 3035521 w 6174580"/>
              <a:gd name="connsiteY1087" fmla="*/ 4785369 h 5343942"/>
              <a:gd name="connsiteX1088" fmla="*/ 3101486 w 6174580"/>
              <a:gd name="connsiteY1088" fmla="*/ 4785368 h 5343942"/>
              <a:gd name="connsiteX1089" fmla="*/ 3101487 w 6174580"/>
              <a:gd name="connsiteY1089" fmla="*/ 4851335 h 5343942"/>
              <a:gd name="connsiteX1090" fmla="*/ 3236987 w 6174580"/>
              <a:gd name="connsiteY1090" fmla="*/ 4715836 h 5343942"/>
              <a:gd name="connsiteX1091" fmla="*/ 3171020 w 6174580"/>
              <a:gd name="connsiteY1091" fmla="*/ 4715835 h 5343942"/>
              <a:gd name="connsiteX1092" fmla="*/ 3171020 w 6174580"/>
              <a:gd name="connsiteY1092" fmla="*/ 4649869 h 5343942"/>
              <a:gd name="connsiteX1093" fmla="*/ 3236986 w 6174580"/>
              <a:gd name="connsiteY1093" fmla="*/ 4649869 h 5343942"/>
              <a:gd name="connsiteX1094" fmla="*/ 3236987 w 6174580"/>
              <a:gd name="connsiteY1094" fmla="*/ 4715836 h 5343942"/>
              <a:gd name="connsiteX1095" fmla="*/ 3645268 w 6174580"/>
              <a:gd name="connsiteY1095" fmla="*/ 4309334 h 5343942"/>
              <a:gd name="connsiteX1096" fmla="*/ 3579301 w 6174580"/>
              <a:gd name="connsiteY1096" fmla="*/ 4309335 h 5343942"/>
              <a:gd name="connsiteX1097" fmla="*/ 3579301 w 6174580"/>
              <a:gd name="connsiteY1097" fmla="*/ 4243367 h 5343942"/>
              <a:gd name="connsiteX1098" fmla="*/ 3645268 w 6174580"/>
              <a:gd name="connsiteY1098" fmla="*/ 4243368 h 5343942"/>
              <a:gd name="connsiteX1099" fmla="*/ 3645268 w 6174580"/>
              <a:gd name="connsiteY1099" fmla="*/ 4309334 h 5343942"/>
              <a:gd name="connsiteX1100" fmla="*/ 3374268 w 6174580"/>
              <a:gd name="connsiteY1100" fmla="*/ 4580335 h 5343942"/>
              <a:gd name="connsiteX1101" fmla="*/ 3308302 w 6174580"/>
              <a:gd name="connsiteY1101" fmla="*/ 4580336 h 5343942"/>
              <a:gd name="connsiteX1102" fmla="*/ 3308302 w 6174580"/>
              <a:gd name="connsiteY1102" fmla="*/ 4514369 h 5343942"/>
              <a:gd name="connsiteX1103" fmla="*/ 3374269 w 6174580"/>
              <a:gd name="connsiteY1103" fmla="*/ 4514369 h 5343942"/>
              <a:gd name="connsiteX1104" fmla="*/ 3374268 w 6174580"/>
              <a:gd name="connsiteY1104" fmla="*/ 4580335 h 5343942"/>
              <a:gd name="connsiteX1105" fmla="*/ 3509767 w 6174580"/>
              <a:gd name="connsiteY1105" fmla="*/ 4444837 h 5343942"/>
              <a:gd name="connsiteX1106" fmla="*/ 3443801 w 6174580"/>
              <a:gd name="connsiteY1106" fmla="*/ 4444837 h 5343942"/>
              <a:gd name="connsiteX1107" fmla="*/ 3443801 w 6174580"/>
              <a:gd name="connsiteY1107" fmla="*/ 4378871 h 5343942"/>
              <a:gd name="connsiteX1108" fmla="*/ 3509767 w 6174580"/>
              <a:gd name="connsiteY1108" fmla="*/ 4378871 h 5343942"/>
              <a:gd name="connsiteX1109" fmla="*/ 3509767 w 6174580"/>
              <a:gd name="connsiteY1109" fmla="*/ 4444837 h 5343942"/>
              <a:gd name="connsiteX1110" fmla="*/ 4455082 w 6174580"/>
              <a:gd name="connsiteY1110" fmla="*/ 3499536 h 5343942"/>
              <a:gd name="connsiteX1111" fmla="*/ 4389116 w 6174580"/>
              <a:gd name="connsiteY1111" fmla="*/ 3499536 h 5343942"/>
              <a:gd name="connsiteX1112" fmla="*/ 4389116 w 6174580"/>
              <a:gd name="connsiteY1112" fmla="*/ 3433570 h 5343942"/>
              <a:gd name="connsiteX1113" fmla="*/ 4455082 w 6174580"/>
              <a:gd name="connsiteY1113" fmla="*/ 3433570 h 5343942"/>
              <a:gd name="connsiteX1114" fmla="*/ 4455082 w 6174580"/>
              <a:gd name="connsiteY1114" fmla="*/ 3499536 h 5343942"/>
              <a:gd name="connsiteX1115" fmla="*/ 4319634 w 6174580"/>
              <a:gd name="connsiteY1115" fmla="*/ 3635030 h 5343942"/>
              <a:gd name="connsiteX1116" fmla="*/ 4253667 w 6174580"/>
              <a:gd name="connsiteY1116" fmla="*/ 3635029 h 5343942"/>
              <a:gd name="connsiteX1117" fmla="*/ 4253668 w 6174580"/>
              <a:gd name="connsiteY1117" fmla="*/ 3569064 h 5343942"/>
              <a:gd name="connsiteX1118" fmla="*/ 4319633 w 6174580"/>
              <a:gd name="connsiteY1118" fmla="*/ 3569063 h 5343942"/>
              <a:gd name="connsiteX1119" fmla="*/ 4319634 w 6174580"/>
              <a:gd name="connsiteY1119" fmla="*/ 3635030 h 5343942"/>
              <a:gd name="connsiteX1120" fmla="*/ 3782552 w 6174580"/>
              <a:gd name="connsiteY1120" fmla="*/ 4173834 h 5343942"/>
              <a:gd name="connsiteX1121" fmla="*/ 3716586 w 6174580"/>
              <a:gd name="connsiteY1121" fmla="*/ 4173834 h 5343942"/>
              <a:gd name="connsiteX1122" fmla="*/ 3716586 w 6174580"/>
              <a:gd name="connsiteY1122" fmla="*/ 4107868 h 5343942"/>
              <a:gd name="connsiteX1123" fmla="*/ 3782552 w 6174580"/>
              <a:gd name="connsiteY1123" fmla="*/ 4107868 h 5343942"/>
              <a:gd name="connsiteX1124" fmla="*/ 3782552 w 6174580"/>
              <a:gd name="connsiteY1124" fmla="*/ 4173834 h 5343942"/>
              <a:gd name="connsiteX1125" fmla="*/ 3918051 w 6174580"/>
              <a:gd name="connsiteY1125" fmla="*/ 4038337 h 5343942"/>
              <a:gd name="connsiteX1126" fmla="*/ 3852085 w 6174580"/>
              <a:gd name="connsiteY1126" fmla="*/ 4038337 h 5343942"/>
              <a:gd name="connsiteX1127" fmla="*/ 3852085 w 6174580"/>
              <a:gd name="connsiteY1127" fmla="*/ 3972371 h 5343942"/>
              <a:gd name="connsiteX1128" fmla="*/ 3918051 w 6174580"/>
              <a:gd name="connsiteY1128" fmla="*/ 3972371 h 5343942"/>
              <a:gd name="connsiteX1129" fmla="*/ 3918051 w 6174580"/>
              <a:gd name="connsiteY1129" fmla="*/ 4038337 h 5343942"/>
              <a:gd name="connsiteX1130" fmla="*/ 4053553 w 6174580"/>
              <a:gd name="connsiteY1130" fmla="*/ 3904618 h 5343942"/>
              <a:gd name="connsiteX1131" fmla="*/ 3987587 w 6174580"/>
              <a:gd name="connsiteY1131" fmla="*/ 3904618 h 5343942"/>
              <a:gd name="connsiteX1132" fmla="*/ 3987587 w 6174580"/>
              <a:gd name="connsiteY1132" fmla="*/ 3838652 h 5343942"/>
              <a:gd name="connsiteX1133" fmla="*/ 4053553 w 6174580"/>
              <a:gd name="connsiteY1133" fmla="*/ 3838652 h 5343942"/>
              <a:gd name="connsiteX1134" fmla="*/ 4053553 w 6174580"/>
              <a:gd name="connsiteY1134" fmla="*/ 3904618 h 5343942"/>
              <a:gd name="connsiteX1135" fmla="*/ 4190836 w 6174580"/>
              <a:gd name="connsiteY1135" fmla="*/ 3769117 h 5343942"/>
              <a:gd name="connsiteX1136" fmla="*/ 4124870 w 6174580"/>
              <a:gd name="connsiteY1136" fmla="*/ 3769118 h 5343942"/>
              <a:gd name="connsiteX1137" fmla="*/ 4124870 w 6174580"/>
              <a:gd name="connsiteY1137" fmla="*/ 3703151 h 5343942"/>
              <a:gd name="connsiteX1138" fmla="*/ 4190836 w 6174580"/>
              <a:gd name="connsiteY1138" fmla="*/ 3703151 h 5343942"/>
              <a:gd name="connsiteX1139" fmla="*/ 4190836 w 6174580"/>
              <a:gd name="connsiteY1139" fmla="*/ 3769117 h 5343942"/>
              <a:gd name="connsiteX1140" fmla="*/ 4595360 w 6174580"/>
              <a:gd name="connsiteY1140" fmla="*/ 3367491 h 5343942"/>
              <a:gd name="connsiteX1141" fmla="*/ 4529394 w 6174580"/>
              <a:gd name="connsiteY1141" fmla="*/ 3367491 h 5343942"/>
              <a:gd name="connsiteX1142" fmla="*/ 4529394 w 6174580"/>
              <a:gd name="connsiteY1142" fmla="*/ 3301525 h 5343942"/>
              <a:gd name="connsiteX1143" fmla="*/ 4595360 w 6174580"/>
              <a:gd name="connsiteY1143" fmla="*/ 3301524 h 5343942"/>
              <a:gd name="connsiteX1144" fmla="*/ 4595360 w 6174580"/>
              <a:gd name="connsiteY1144" fmla="*/ 3367491 h 5343942"/>
              <a:gd name="connsiteX1145" fmla="*/ 3245894 w 6174580"/>
              <a:gd name="connsiteY1145" fmla="*/ 4997531 h 5343942"/>
              <a:gd name="connsiteX1146" fmla="*/ 3179928 w 6174580"/>
              <a:gd name="connsiteY1146" fmla="*/ 4997531 h 5343942"/>
              <a:gd name="connsiteX1147" fmla="*/ 3179929 w 6174580"/>
              <a:gd name="connsiteY1147" fmla="*/ 4931565 h 5343942"/>
              <a:gd name="connsiteX1148" fmla="*/ 3245895 w 6174580"/>
              <a:gd name="connsiteY1148" fmla="*/ 4931565 h 5343942"/>
              <a:gd name="connsiteX1149" fmla="*/ 3245894 w 6174580"/>
              <a:gd name="connsiteY1149" fmla="*/ 4997531 h 5343942"/>
              <a:gd name="connsiteX1150" fmla="*/ 4328524 w 6174580"/>
              <a:gd name="connsiteY1150" fmla="*/ 3916734 h 5343942"/>
              <a:gd name="connsiteX1151" fmla="*/ 4262558 w 6174580"/>
              <a:gd name="connsiteY1151" fmla="*/ 3916734 h 5343942"/>
              <a:gd name="connsiteX1152" fmla="*/ 4262558 w 6174580"/>
              <a:gd name="connsiteY1152" fmla="*/ 3850768 h 5343942"/>
              <a:gd name="connsiteX1153" fmla="*/ 4328524 w 6174580"/>
              <a:gd name="connsiteY1153" fmla="*/ 3850767 h 5343942"/>
              <a:gd name="connsiteX1154" fmla="*/ 4328524 w 6174580"/>
              <a:gd name="connsiteY1154" fmla="*/ 3916734 h 5343942"/>
              <a:gd name="connsiteX1155" fmla="*/ 4464025 w 6174580"/>
              <a:gd name="connsiteY1155" fmla="*/ 3781239 h 5343942"/>
              <a:gd name="connsiteX1156" fmla="*/ 4398058 w 6174580"/>
              <a:gd name="connsiteY1156" fmla="*/ 3781238 h 5343942"/>
              <a:gd name="connsiteX1157" fmla="*/ 4398059 w 6174580"/>
              <a:gd name="connsiteY1157" fmla="*/ 3715272 h 5343942"/>
              <a:gd name="connsiteX1158" fmla="*/ 4464024 w 6174580"/>
              <a:gd name="connsiteY1158" fmla="*/ 3715271 h 5343942"/>
              <a:gd name="connsiteX1159" fmla="*/ 4464025 w 6174580"/>
              <a:gd name="connsiteY1159" fmla="*/ 3781239 h 5343942"/>
              <a:gd name="connsiteX1160" fmla="*/ 4599564 w 6174580"/>
              <a:gd name="connsiteY1160" fmla="*/ 3645738 h 5343942"/>
              <a:gd name="connsiteX1161" fmla="*/ 4533597 w 6174580"/>
              <a:gd name="connsiteY1161" fmla="*/ 3645737 h 5343942"/>
              <a:gd name="connsiteX1162" fmla="*/ 4533597 w 6174580"/>
              <a:gd name="connsiteY1162" fmla="*/ 3579771 h 5343942"/>
              <a:gd name="connsiteX1163" fmla="*/ 4599563 w 6174580"/>
              <a:gd name="connsiteY1163" fmla="*/ 3579771 h 5343942"/>
              <a:gd name="connsiteX1164" fmla="*/ 4599564 w 6174580"/>
              <a:gd name="connsiteY1164" fmla="*/ 3645738 h 5343942"/>
              <a:gd name="connsiteX1165" fmla="*/ 4197959 w 6174580"/>
              <a:gd name="connsiteY1165" fmla="*/ 4049033 h 5343942"/>
              <a:gd name="connsiteX1166" fmla="*/ 4131993 w 6174580"/>
              <a:gd name="connsiteY1166" fmla="*/ 4049032 h 5343942"/>
              <a:gd name="connsiteX1167" fmla="*/ 4131993 w 6174580"/>
              <a:gd name="connsiteY1167" fmla="*/ 3983067 h 5343942"/>
              <a:gd name="connsiteX1168" fmla="*/ 4197959 w 6174580"/>
              <a:gd name="connsiteY1168" fmla="*/ 3983066 h 5343942"/>
              <a:gd name="connsiteX1169" fmla="*/ 4197959 w 6174580"/>
              <a:gd name="connsiteY1169" fmla="*/ 4049033 h 5343942"/>
              <a:gd name="connsiteX1170" fmla="*/ 4062462 w 6174580"/>
              <a:gd name="connsiteY1170" fmla="*/ 4184534 h 5343942"/>
              <a:gd name="connsiteX1171" fmla="*/ 3996495 w 6174580"/>
              <a:gd name="connsiteY1171" fmla="*/ 4184534 h 5343942"/>
              <a:gd name="connsiteX1172" fmla="*/ 3996496 w 6174580"/>
              <a:gd name="connsiteY1172" fmla="*/ 4118568 h 5343942"/>
              <a:gd name="connsiteX1173" fmla="*/ 4062461 w 6174580"/>
              <a:gd name="connsiteY1173" fmla="*/ 4118567 h 5343942"/>
              <a:gd name="connsiteX1174" fmla="*/ 4062462 w 6174580"/>
              <a:gd name="connsiteY1174" fmla="*/ 4184534 h 5343942"/>
              <a:gd name="connsiteX1175" fmla="*/ 4733051 w 6174580"/>
              <a:gd name="connsiteY1175" fmla="*/ 3515109 h 5343942"/>
              <a:gd name="connsiteX1176" fmla="*/ 4667085 w 6174580"/>
              <a:gd name="connsiteY1176" fmla="*/ 3515109 h 5343942"/>
              <a:gd name="connsiteX1177" fmla="*/ 4667084 w 6174580"/>
              <a:gd name="connsiteY1177" fmla="*/ 3449143 h 5343942"/>
              <a:gd name="connsiteX1178" fmla="*/ 4733051 w 6174580"/>
              <a:gd name="connsiteY1178" fmla="*/ 3449143 h 5343942"/>
              <a:gd name="connsiteX1179" fmla="*/ 4733051 w 6174580"/>
              <a:gd name="connsiteY1179" fmla="*/ 3515109 h 5343942"/>
              <a:gd name="connsiteX1180" fmla="*/ 4743962 w 6174580"/>
              <a:gd name="connsiteY1180" fmla="*/ 3790150 h 5343942"/>
              <a:gd name="connsiteX1181" fmla="*/ 4677995 w 6174580"/>
              <a:gd name="connsiteY1181" fmla="*/ 3790149 h 5343942"/>
              <a:gd name="connsiteX1182" fmla="*/ 4677995 w 6174580"/>
              <a:gd name="connsiteY1182" fmla="*/ 3724184 h 5343942"/>
              <a:gd name="connsiteX1183" fmla="*/ 4743961 w 6174580"/>
              <a:gd name="connsiteY1183" fmla="*/ 3724183 h 5343942"/>
              <a:gd name="connsiteX1184" fmla="*/ 4743962 w 6174580"/>
              <a:gd name="connsiteY1184" fmla="*/ 3790150 h 5343942"/>
              <a:gd name="connsiteX1185" fmla="*/ 4472976 w 6174580"/>
              <a:gd name="connsiteY1185" fmla="*/ 4061149 h 5343942"/>
              <a:gd name="connsiteX1186" fmla="*/ 4407009 w 6174580"/>
              <a:gd name="connsiteY1186" fmla="*/ 4061148 h 5343942"/>
              <a:gd name="connsiteX1187" fmla="*/ 4407010 w 6174580"/>
              <a:gd name="connsiteY1187" fmla="*/ 3995182 h 5343942"/>
              <a:gd name="connsiteX1188" fmla="*/ 4472975 w 6174580"/>
              <a:gd name="connsiteY1188" fmla="*/ 3995181 h 5343942"/>
              <a:gd name="connsiteX1189" fmla="*/ 4472976 w 6174580"/>
              <a:gd name="connsiteY1189" fmla="*/ 4061149 h 5343942"/>
              <a:gd name="connsiteX1190" fmla="*/ 4608476 w 6174580"/>
              <a:gd name="connsiteY1190" fmla="*/ 3925649 h 5343942"/>
              <a:gd name="connsiteX1191" fmla="*/ 4542509 w 6174580"/>
              <a:gd name="connsiteY1191" fmla="*/ 3925648 h 5343942"/>
              <a:gd name="connsiteX1192" fmla="*/ 4542510 w 6174580"/>
              <a:gd name="connsiteY1192" fmla="*/ 3859682 h 5343942"/>
              <a:gd name="connsiteX1193" fmla="*/ 4608475 w 6174580"/>
              <a:gd name="connsiteY1193" fmla="*/ 3859681 h 5343942"/>
              <a:gd name="connsiteX1194" fmla="*/ 4608476 w 6174580"/>
              <a:gd name="connsiteY1194" fmla="*/ 3925649 h 5343942"/>
              <a:gd name="connsiteX1195" fmla="*/ 4877506 w 6174580"/>
              <a:gd name="connsiteY1195" fmla="*/ 3659528 h 5343942"/>
              <a:gd name="connsiteX1196" fmla="*/ 4811540 w 6174580"/>
              <a:gd name="connsiteY1196" fmla="*/ 3659528 h 5343942"/>
              <a:gd name="connsiteX1197" fmla="*/ 4811540 w 6174580"/>
              <a:gd name="connsiteY1197" fmla="*/ 3593561 h 5343942"/>
              <a:gd name="connsiteX1198" fmla="*/ 4877506 w 6174580"/>
              <a:gd name="connsiteY1198" fmla="*/ 3593561 h 5343942"/>
              <a:gd name="connsiteX1199" fmla="*/ 4877506 w 6174580"/>
              <a:gd name="connsiteY1199" fmla="*/ 3659528 h 5343942"/>
              <a:gd name="connsiteX1200" fmla="*/ 4890153 w 6174580"/>
              <a:gd name="connsiteY1200" fmla="*/ 3936348 h 5343942"/>
              <a:gd name="connsiteX1201" fmla="*/ 4824187 w 6174580"/>
              <a:gd name="connsiteY1201" fmla="*/ 3936348 h 5343942"/>
              <a:gd name="connsiteX1202" fmla="*/ 4824187 w 6174580"/>
              <a:gd name="connsiteY1202" fmla="*/ 3870382 h 5343942"/>
              <a:gd name="connsiteX1203" fmla="*/ 4890153 w 6174580"/>
              <a:gd name="connsiteY1203" fmla="*/ 3870382 h 5343942"/>
              <a:gd name="connsiteX1204" fmla="*/ 4890153 w 6174580"/>
              <a:gd name="connsiteY1204" fmla="*/ 3936348 h 5343942"/>
              <a:gd name="connsiteX1205" fmla="*/ 5021892 w 6174580"/>
              <a:gd name="connsiteY1205" fmla="*/ 3805725 h 5343942"/>
              <a:gd name="connsiteX1206" fmla="*/ 4955924 w 6174580"/>
              <a:gd name="connsiteY1206" fmla="*/ 3805725 h 5343942"/>
              <a:gd name="connsiteX1207" fmla="*/ 4955924 w 6174580"/>
              <a:gd name="connsiteY1207" fmla="*/ 3739758 h 5343942"/>
              <a:gd name="connsiteX1208" fmla="*/ 5021892 w 6174580"/>
              <a:gd name="connsiteY1208" fmla="*/ 3739758 h 5343942"/>
              <a:gd name="connsiteX1209" fmla="*/ 5021892 w 6174580"/>
              <a:gd name="connsiteY1209" fmla="*/ 3805725 h 5343942"/>
              <a:gd name="connsiteX1210" fmla="*/ 4233665 w 6174580"/>
              <a:gd name="connsiteY1210" fmla="*/ 5172256 h 5343942"/>
              <a:gd name="connsiteX1211" fmla="*/ 4167699 w 6174580"/>
              <a:gd name="connsiteY1211" fmla="*/ 5172256 h 5343942"/>
              <a:gd name="connsiteX1212" fmla="*/ 4167699 w 6174580"/>
              <a:gd name="connsiteY1212" fmla="*/ 5106289 h 5343942"/>
              <a:gd name="connsiteX1213" fmla="*/ 4233665 w 6174580"/>
              <a:gd name="connsiteY1213" fmla="*/ 5106289 h 5343942"/>
              <a:gd name="connsiteX1214" fmla="*/ 4233665 w 6174580"/>
              <a:gd name="connsiteY1214" fmla="*/ 5172256 h 5343942"/>
              <a:gd name="connsiteX1215" fmla="*/ 4642349 w 6174580"/>
              <a:gd name="connsiteY1215" fmla="*/ 5048873 h 5343942"/>
              <a:gd name="connsiteX1216" fmla="*/ 4576383 w 6174580"/>
              <a:gd name="connsiteY1216" fmla="*/ 5048874 h 5343942"/>
              <a:gd name="connsiteX1217" fmla="*/ 4576383 w 6174580"/>
              <a:gd name="connsiteY1217" fmla="*/ 4982907 h 5343942"/>
              <a:gd name="connsiteX1218" fmla="*/ 4642349 w 6174580"/>
              <a:gd name="connsiteY1218" fmla="*/ 4982907 h 5343942"/>
              <a:gd name="connsiteX1219" fmla="*/ 4642349 w 6174580"/>
              <a:gd name="connsiteY1219" fmla="*/ 5048873 h 5343942"/>
              <a:gd name="connsiteX1220" fmla="*/ 4506850 w 6174580"/>
              <a:gd name="connsiteY1220" fmla="*/ 5184374 h 5343942"/>
              <a:gd name="connsiteX1221" fmla="*/ 4440883 w 6174580"/>
              <a:gd name="connsiteY1221" fmla="*/ 5184374 h 5343942"/>
              <a:gd name="connsiteX1222" fmla="*/ 4440884 w 6174580"/>
              <a:gd name="connsiteY1222" fmla="*/ 5118408 h 5343942"/>
              <a:gd name="connsiteX1223" fmla="*/ 4506850 w 6174580"/>
              <a:gd name="connsiteY1223" fmla="*/ 5118408 h 5343942"/>
              <a:gd name="connsiteX1224" fmla="*/ 4506850 w 6174580"/>
              <a:gd name="connsiteY1224" fmla="*/ 5184374 h 5343942"/>
              <a:gd name="connsiteX1225" fmla="*/ 4786771 w 6174580"/>
              <a:gd name="connsiteY1225" fmla="*/ 5195072 h 5343942"/>
              <a:gd name="connsiteX1226" fmla="*/ 4720805 w 6174580"/>
              <a:gd name="connsiteY1226" fmla="*/ 5195072 h 5343942"/>
              <a:gd name="connsiteX1227" fmla="*/ 4720805 w 6174580"/>
              <a:gd name="connsiteY1227" fmla="*/ 5129106 h 5343942"/>
              <a:gd name="connsiteX1228" fmla="*/ 4786772 w 6174580"/>
              <a:gd name="connsiteY1228" fmla="*/ 5129106 h 5343942"/>
              <a:gd name="connsiteX1229" fmla="*/ 4786771 w 6174580"/>
              <a:gd name="connsiteY1229" fmla="*/ 5195072 h 5343942"/>
              <a:gd name="connsiteX1230" fmla="*/ 4651274 w 6174580"/>
              <a:gd name="connsiteY1230" fmla="*/ 5330571 h 5343942"/>
              <a:gd name="connsiteX1231" fmla="*/ 4585308 w 6174580"/>
              <a:gd name="connsiteY1231" fmla="*/ 5330571 h 5343942"/>
              <a:gd name="connsiteX1232" fmla="*/ 4585308 w 6174580"/>
              <a:gd name="connsiteY1232" fmla="*/ 5264605 h 5343942"/>
              <a:gd name="connsiteX1233" fmla="*/ 4651274 w 6174580"/>
              <a:gd name="connsiteY1233" fmla="*/ 5264604 h 5343942"/>
              <a:gd name="connsiteX1234" fmla="*/ 4651274 w 6174580"/>
              <a:gd name="connsiteY1234" fmla="*/ 5330571 h 5343942"/>
              <a:gd name="connsiteX1235" fmla="*/ 5872376 w 6174580"/>
              <a:gd name="connsiteY1235" fmla="*/ 4115951 h 5343942"/>
              <a:gd name="connsiteX1236" fmla="*/ 5806409 w 6174580"/>
              <a:gd name="connsiteY1236" fmla="*/ 4115951 h 5343942"/>
              <a:gd name="connsiteX1237" fmla="*/ 5806409 w 6174580"/>
              <a:gd name="connsiteY1237" fmla="*/ 4049985 h 5343942"/>
              <a:gd name="connsiteX1238" fmla="*/ 5872376 w 6174580"/>
              <a:gd name="connsiteY1238" fmla="*/ 4049985 h 5343942"/>
              <a:gd name="connsiteX1239" fmla="*/ 5872376 w 6174580"/>
              <a:gd name="connsiteY1239" fmla="*/ 4115951 h 5343942"/>
              <a:gd name="connsiteX1240" fmla="*/ 5881289 w 6174580"/>
              <a:gd name="connsiteY1240" fmla="*/ 4395862 h 5343942"/>
              <a:gd name="connsiteX1241" fmla="*/ 5815323 w 6174580"/>
              <a:gd name="connsiteY1241" fmla="*/ 4395862 h 5343942"/>
              <a:gd name="connsiteX1242" fmla="*/ 5815323 w 6174580"/>
              <a:gd name="connsiteY1242" fmla="*/ 4329895 h 5343942"/>
              <a:gd name="connsiteX1243" fmla="*/ 5881289 w 6174580"/>
              <a:gd name="connsiteY1243" fmla="*/ 4329895 h 5343942"/>
              <a:gd name="connsiteX1244" fmla="*/ 5881289 w 6174580"/>
              <a:gd name="connsiteY1244" fmla="*/ 4395862 h 5343942"/>
              <a:gd name="connsiteX1245" fmla="*/ 6016797 w 6174580"/>
              <a:gd name="connsiteY1245" fmla="*/ 4260363 h 5343942"/>
              <a:gd name="connsiteX1246" fmla="*/ 5950829 w 6174580"/>
              <a:gd name="connsiteY1246" fmla="*/ 4260363 h 5343942"/>
              <a:gd name="connsiteX1247" fmla="*/ 5950829 w 6174580"/>
              <a:gd name="connsiteY1247" fmla="*/ 4194397 h 5343942"/>
              <a:gd name="connsiteX1248" fmla="*/ 6016797 w 6174580"/>
              <a:gd name="connsiteY1248" fmla="*/ 4194397 h 5343942"/>
              <a:gd name="connsiteX1249" fmla="*/ 6016797 w 6174580"/>
              <a:gd name="connsiteY1249" fmla="*/ 4260363 h 5343942"/>
              <a:gd name="connsiteX1250" fmla="*/ 5890207 w 6174580"/>
              <a:gd name="connsiteY1250" fmla="*/ 4677558 h 5343942"/>
              <a:gd name="connsiteX1251" fmla="*/ 5824240 w 6174580"/>
              <a:gd name="connsiteY1251" fmla="*/ 4677558 h 5343942"/>
              <a:gd name="connsiteX1252" fmla="*/ 5824240 w 6174580"/>
              <a:gd name="connsiteY1252" fmla="*/ 4611592 h 5343942"/>
              <a:gd name="connsiteX1253" fmla="*/ 5890207 w 6174580"/>
              <a:gd name="connsiteY1253" fmla="*/ 4611592 h 5343942"/>
              <a:gd name="connsiteX1254" fmla="*/ 5890207 w 6174580"/>
              <a:gd name="connsiteY1254" fmla="*/ 4677558 h 5343942"/>
              <a:gd name="connsiteX1255" fmla="*/ 6025709 w 6174580"/>
              <a:gd name="connsiteY1255" fmla="*/ 4542058 h 5343942"/>
              <a:gd name="connsiteX1256" fmla="*/ 5959740 w 6174580"/>
              <a:gd name="connsiteY1256" fmla="*/ 4542058 h 5343942"/>
              <a:gd name="connsiteX1257" fmla="*/ 5959740 w 6174580"/>
              <a:gd name="connsiteY1257" fmla="*/ 4476092 h 5343942"/>
              <a:gd name="connsiteX1258" fmla="*/ 6025708 w 6174580"/>
              <a:gd name="connsiteY1258" fmla="*/ 4476092 h 5343942"/>
              <a:gd name="connsiteX1259" fmla="*/ 6025709 w 6174580"/>
              <a:gd name="connsiteY1259" fmla="*/ 4542058 h 5343942"/>
              <a:gd name="connsiteX1260" fmla="*/ 6161209 w 6174580"/>
              <a:gd name="connsiteY1260" fmla="*/ 4406559 h 5343942"/>
              <a:gd name="connsiteX1261" fmla="*/ 6095243 w 6174580"/>
              <a:gd name="connsiteY1261" fmla="*/ 4406559 h 5343942"/>
              <a:gd name="connsiteX1262" fmla="*/ 6095243 w 6174580"/>
              <a:gd name="connsiteY1262" fmla="*/ 4340593 h 5343942"/>
              <a:gd name="connsiteX1263" fmla="*/ 6161209 w 6174580"/>
              <a:gd name="connsiteY1263" fmla="*/ 4340593 h 5343942"/>
              <a:gd name="connsiteX1264" fmla="*/ 6161209 w 6174580"/>
              <a:gd name="connsiteY1264" fmla="*/ 4406559 h 53439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</a:cxnLst>
            <a:rect l="l" t="t" r="r" b="b"/>
            <a:pathLst>
              <a:path w="6174580" h="5343942">
                <a:moveTo>
                  <a:pt x="79337" y="1832756"/>
                </a:moveTo>
                <a:cubicBezTo>
                  <a:pt x="61508" y="1850585"/>
                  <a:pt x="31200" y="1850585"/>
                  <a:pt x="13371" y="1832756"/>
                </a:cubicBezTo>
                <a:cubicBezTo>
                  <a:pt x="-4458" y="1814927"/>
                  <a:pt x="-4458" y="1784619"/>
                  <a:pt x="13371" y="1766790"/>
                </a:cubicBezTo>
                <a:cubicBezTo>
                  <a:pt x="32982" y="1747177"/>
                  <a:pt x="61508" y="1747177"/>
                  <a:pt x="79337" y="1766789"/>
                </a:cubicBezTo>
                <a:cubicBezTo>
                  <a:pt x="97166" y="1784618"/>
                  <a:pt x="97166" y="1814927"/>
                  <a:pt x="79337" y="1832756"/>
                </a:cubicBezTo>
                <a:close/>
                <a:moveTo>
                  <a:pt x="889190" y="1022962"/>
                </a:moveTo>
                <a:cubicBezTo>
                  <a:pt x="871361" y="1040791"/>
                  <a:pt x="841053" y="1040791"/>
                  <a:pt x="823224" y="1022962"/>
                </a:cubicBezTo>
                <a:cubicBezTo>
                  <a:pt x="805395" y="1005133"/>
                  <a:pt x="805395" y="974825"/>
                  <a:pt x="823224" y="956996"/>
                </a:cubicBezTo>
                <a:cubicBezTo>
                  <a:pt x="841053" y="939167"/>
                  <a:pt x="871361" y="939167"/>
                  <a:pt x="889190" y="956996"/>
                </a:cubicBezTo>
                <a:cubicBezTo>
                  <a:pt x="907019" y="974825"/>
                  <a:pt x="907019" y="1005133"/>
                  <a:pt x="889190" y="1022962"/>
                </a:cubicBezTo>
                <a:close/>
                <a:moveTo>
                  <a:pt x="487629" y="1426256"/>
                </a:moveTo>
                <a:cubicBezTo>
                  <a:pt x="469800" y="1444085"/>
                  <a:pt x="439489" y="1444085"/>
                  <a:pt x="421660" y="1426256"/>
                </a:cubicBezTo>
                <a:cubicBezTo>
                  <a:pt x="403833" y="1408427"/>
                  <a:pt x="403833" y="1378119"/>
                  <a:pt x="421660" y="1360290"/>
                </a:cubicBezTo>
                <a:cubicBezTo>
                  <a:pt x="439489" y="1340677"/>
                  <a:pt x="469800" y="1342461"/>
                  <a:pt x="487629" y="1360290"/>
                </a:cubicBezTo>
                <a:cubicBezTo>
                  <a:pt x="505458" y="1378119"/>
                  <a:pt x="505458" y="1408427"/>
                  <a:pt x="487629" y="1426256"/>
                </a:cubicBezTo>
                <a:close/>
                <a:moveTo>
                  <a:pt x="216629" y="1697256"/>
                </a:moveTo>
                <a:cubicBezTo>
                  <a:pt x="198800" y="1715085"/>
                  <a:pt x="168492" y="1715085"/>
                  <a:pt x="150663" y="1697256"/>
                </a:cubicBezTo>
                <a:cubicBezTo>
                  <a:pt x="132834" y="1679427"/>
                  <a:pt x="132834" y="1649119"/>
                  <a:pt x="150663" y="1631290"/>
                </a:cubicBezTo>
                <a:cubicBezTo>
                  <a:pt x="168492" y="1611677"/>
                  <a:pt x="197016" y="1611677"/>
                  <a:pt x="216629" y="1631289"/>
                </a:cubicBezTo>
                <a:cubicBezTo>
                  <a:pt x="234458" y="1649118"/>
                  <a:pt x="234458" y="1679427"/>
                  <a:pt x="216629" y="1697256"/>
                </a:cubicBezTo>
                <a:close/>
                <a:moveTo>
                  <a:pt x="352128" y="1561757"/>
                </a:moveTo>
                <a:cubicBezTo>
                  <a:pt x="334299" y="1579586"/>
                  <a:pt x="303990" y="1579586"/>
                  <a:pt x="286161" y="1561757"/>
                </a:cubicBezTo>
                <a:cubicBezTo>
                  <a:pt x="268332" y="1543928"/>
                  <a:pt x="268333" y="1513620"/>
                  <a:pt x="286162" y="1495791"/>
                </a:cubicBezTo>
                <a:cubicBezTo>
                  <a:pt x="303990" y="1476178"/>
                  <a:pt x="334299" y="1476178"/>
                  <a:pt x="352128" y="1495791"/>
                </a:cubicBezTo>
                <a:cubicBezTo>
                  <a:pt x="369957" y="1513620"/>
                  <a:pt x="369957" y="1543928"/>
                  <a:pt x="352128" y="1561757"/>
                </a:cubicBezTo>
                <a:close/>
                <a:moveTo>
                  <a:pt x="1026476" y="887461"/>
                </a:moveTo>
                <a:cubicBezTo>
                  <a:pt x="1006865" y="905290"/>
                  <a:pt x="978338" y="905291"/>
                  <a:pt x="960509" y="887462"/>
                </a:cubicBezTo>
                <a:cubicBezTo>
                  <a:pt x="942680" y="869633"/>
                  <a:pt x="942680" y="839324"/>
                  <a:pt x="960509" y="821495"/>
                </a:cubicBezTo>
                <a:cubicBezTo>
                  <a:pt x="978338" y="803666"/>
                  <a:pt x="1008647" y="803666"/>
                  <a:pt x="1026476" y="821495"/>
                </a:cubicBezTo>
                <a:cubicBezTo>
                  <a:pt x="1044305" y="839324"/>
                  <a:pt x="1044305" y="869632"/>
                  <a:pt x="1026476" y="887461"/>
                </a:cubicBezTo>
                <a:close/>
                <a:moveTo>
                  <a:pt x="1297475" y="616462"/>
                </a:moveTo>
                <a:cubicBezTo>
                  <a:pt x="1279646" y="634291"/>
                  <a:pt x="1249338" y="634291"/>
                  <a:pt x="1231509" y="616462"/>
                </a:cubicBezTo>
                <a:cubicBezTo>
                  <a:pt x="1213680" y="598633"/>
                  <a:pt x="1213680" y="568325"/>
                  <a:pt x="1231509" y="550496"/>
                </a:cubicBezTo>
                <a:cubicBezTo>
                  <a:pt x="1249338" y="532667"/>
                  <a:pt x="1279646" y="532667"/>
                  <a:pt x="1297475" y="550496"/>
                </a:cubicBezTo>
                <a:cubicBezTo>
                  <a:pt x="1315304" y="568325"/>
                  <a:pt x="1315304" y="598633"/>
                  <a:pt x="1297475" y="616462"/>
                </a:cubicBezTo>
                <a:close/>
                <a:moveTo>
                  <a:pt x="1161978" y="751961"/>
                </a:moveTo>
                <a:cubicBezTo>
                  <a:pt x="1144149" y="769790"/>
                  <a:pt x="1113838" y="769790"/>
                  <a:pt x="1096009" y="751961"/>
                </a:cubicBezTo>
                <a:cubicBezTo>
                  <a:pt x="1078180" y="734132"/>
                  <a:pt x="1078180" y="703824"/>
                  <a:pt x="1096009" y="685995"/>
                </a:cubicBezTo>
                <a:cubicBezTo>
                  <a:pt x="1113838" y="668166"/>
                  <a:pt x="1144148" y="668166"/>
                  <a:pt x="1161978" y="685995"/>
                </a:cubicBezTo>
                <a:cubicBezTo>
                  <a:pt x="1179805" y="703824"/>
                  <a:pt x="1179805" y="734132"/>
                  <a:pt x="1161978" y="751961"/>
                </a:cubicBezTo>
                <a:close/>
                <a:moveTo>
                  <a:pt x="624911" y="1290758"/>
                </a:moveTo>
                <a:cubicBezTo>
                  <a:pt x="607082" y="1308587"/>
                  <a:pt x="576773" y="1308587"/>
                  <a:pt x="558944" y="1290758"/>
                </a:cubicBezTo>
                <a:cubicBezTo>
                  <a:pt x="541115" y="1272929"/>
                  <a:pt x="541115" y="1242621"/>
                  <a:pt x="558944" y="1224792"/>
                </a:cubicBezTo>
                <a:cubicBezTo>
                  <a:pt x="576773" y="1206963"/>
                  <a:pt x="605298" y="1206962"/>
                  <a:pt x="624910" y="1224791"/>
                </a:cubicBezTo>
                <a:cubicBezTo>
                  <a:pt x="642739" y="1242620"/>
                  <a:pt x="642740" y="1272929"/>
                  <a:pt x="624911" y="1290758"/>
                </a:cubicBezTo>
                <a:close/>
                <a:moveTo>
                  <a:pt x="760411" y="1155259"/>
                </a:moveTo>
                <a:cubicBezTo>
                  <a:pt x="742582" y="1173088"/>
                  <a:pt x="712273" y="1173088"/>
                  <a:pt x="694444" y="1155259"/>
                </a:cubicBezTo>
                <a:cubicBezTo>
                  <a:pt x="676615" y="1137430"/>
                  <a:pt x="676615" y="1107122"/>
                  <a:pt x="694444" y="1089293"/>
                </a:cubicBezTo>
                <a:cubicBezTo>
                  <a:pt x="712273" y="1071464"/>
                  <a:pt x="742582" y="1071464"/>
                  <a:pt x="760411" y="1089293"/>
                </a:cubicBezTo>
                <a:cubicBezTo>
                  <a:pt x="778240" y="1107122"/>
                  <a:pt x="778240" y="1137430"/>
                  <a:pt x="760411" y="1155259"/>
                </a:cubicBezTo>
                <a:close/>
                <a:moveTo>
                  <a:pt x="1434768" y="480963"/>
                </a:moveTo>
                <a:cubicBezTo>
                  <a:pt x="1415157" y="498792"/>
                  <a:pt x="1386631" y="498792"/>
                  <a:pt x="1368802" y="480964"/>
                </a:cubicBezTo>
                <a:cubicBezTo>
                  <a:pt x="1350973" y="463135"/>
                  <a:pt x="1350973" y="432826"/>
                  <a:pt x="1368802" y="414997"/>
                </a:cubicBezTo>
                <a:cubicBezTo>
                  <a:pt x="1386631" y="397168"/>
                  <a:pt x="1416939" y="397168"/>
                  <a:pt x="1434768" y="414997"/>
                </a:cubicBezTo>
                <a:cubicBezTo>
                  <a:pt x="1452597" y="432826"/>
                  <a:pt x="1452597" y="463134"/>
                  <a:pt x="1434768" y="480963"/>
                </a:cubicBezTo>
                <a:close/>
                <a:moveTo>
                  <a:pt x="1702000" y="214836"/>
                </a:moveTo>
                <a:cubicBezTo>
                  <a:pt x="1684171" y="232665"/>
                  <a:pt x="1653863" y="232665"/>
                  <a:pt x="1636034" y="214836"/>
                </a:cubicBezTo>
                <a:cubicBezTo>
                  <a:pt x="1618205" y="197007"/>
                  <a:pt x="1618205" y="166699"/>
                  <a:pt x="1636034" y="148870"/>
                </a:cubicBezTo>
                <a:cubicBezTo>
                  <a:pt x="1653863" y="131041"/>
                  <a:pt x="1684171" y="131041"/>
                  <a:pt x="1702000" y="148870"/>
                </a:cubicBezTo>
                <a:cubicBezTo>
                  <a:pt x="1719829" y="166699"/>
                  <a:pt x="1719829" y="197007"/>
                  <a:pt x="1702000" y="214836"/>
                </a:cubicBezTo>
                <a:close/>
                <a:moveTo>
                  <a:pt x="1566503" y="350335"/>
                </a:moveTo>
                <a:cubicBezTo>
                  <a:pt x="1548674" y="368164"/>
                  <a:pt x="1518364" y="368164"/>
                  <a:pt x="1500535" y="350335"/>
                </a:cubicBezTo>
                <a:cubicBezTo>
                  <a:pt x="1482706" y="332506"/>
                  <a:pt x="1482705" y="302198"/>
                  <a:pt x="1500534" y="284369"/>
                </a:cubicBezTo>
                <a:cubicBezTo>
                  <a:pt x="1518363" y="266540"/>
                  <a:pt x="1548674" y="266540"/>
                  <a:pt x="1566503" y="284369"/>
                </a:cubicBezTo>
                <a:cubicBezTo>
                  <a:pt x="1584330" y="302198"/>
                  <a:pt x="1584330" y="332506"/>
                  <a:pt x="1566503" y="350335"/>
                </a:cubicBezTo>
                <a:close/>
                <a:moveTo>
                  <a:pt x="1839293" y="79337"/>
                </a:moveTo>
                <a:cubicBezTo>
                  <a:pt x="1819682" y="97166"/>
                  <a:pt x="1791156" y="97166"/>
                  <a:pt x="1773327" y="79337"/>
                </a:cubicBezTo>
                <a:cubicBezTo>
                  <a:pt x="1755498" y="61508"/>
                  <a:pt x="1755498" y="31200"/>
                  <a:pt x="1773327" y="13371"/>
                </a:cubicBezTo>
                <a:cubicBezTo>
                  <a:pt x="1791156" y="-4458"/>
                  <a:pt x="1821465" y="-4458"/>
                  <a:pt x="1839294" y="13371"/>
                </a:cubicBezTo>
                <a:cubicBezTo>
                  <a:pt x="1857123" y="31200"/>
                  <a:pt x="1857122" y="61508"/>
                  <a:pt x="1839293" y="79337"/>
                </a:cubicBezTo>
                <a:close/>
                <a:moveTo>
                  <a:pt x="223775" y="1977171"/>
                </a:moveTo>
                <a:cubicBezTo>
                  <a:pt x="205946" y="1995000"/>
                  <a:pt x="175637" y="1994999"/>
                  <a:pt x="157808" y="1977170"/>
                </a:cubicBezTo>
                <a:cubicBezTo>
                  <a:pt x="139979" y="1959341"/>
                  <a:pt x="139979" y="1929033"/>
                  <a:pt x="157808" y="1911204"/>
                </a:cubicBezTo>
                <a:cubicBezTo>
                  <a:pt x="177419" y="1893375"/>
                  <a:pt x="205945" y="1893375"/>
                  <a:pt x="223774" y="1911204"/>
                </a:cubicBezTo>
                <a:cubicBezTo>
                  <a:pt x="241603" y="1929033"/>
                  <a:pt x="241604" y="1959342"/>
                  <a:pt x="223775" y="1977171"/>
                </a:cubicBezTo>
                <a:close/>
                <a:moveTo>
                  <a:pt x="898129" y="1302877"/>
                </a:moveTo>
                <a:cubicBezTo>
                  <a:pt x="880300" y="1320706"/>
                  <a:pt x="849991" y="1320706"/>
                  <a:pt x="832162" y="1302877"/>
                </a:cubicBezTo>
                <a:cubicBezTo>
                  <a:pt x="814333" y="1285048"/>
                  <a:pt x="814333" y="1254739"/>
                  <a:pt x="832162" y="1236910"/>
                </a:cubicBezTo>
                <a:cubicBezTo>
                  <a:pt x="849991" y="1219081"/>
                  <a:pt x="880300" y="1219082"/>
                  <a:pt x="898129" y="1236911"/>
                </a:cubicBezTo>
                <a:cubicBezTo>
                  <a:pt x="915958" y="1254739"/>
                  <a:pt x="915958" y="1285048"/>
                  <a:pt x="898129" y="1302877"/>
                </a:cubicBezTo>
                <a:close/>
                <a:moveTo>
                  <a:pt x="1033629" y="1167378"/>
                </a:moveTo>
                <a:cubicBezTo>
                  <a:pt x="1015800" y="1185207"/>
                  <a:pt x="987275" y="1185207"/>
                  <a:pt x="967662" y="1167378"/>
                </a:cubicBezTo>
                <a:cubicBezTo>
                  <a:pt x="949833" y="1149549"/>
                  <a:pt x="949833" y="1119241"/>
                  <a:pt x="967662" y="1101412"/>
                </a:cubicBezTo>
                <a:cubicBezTo>
                  <a:pt x="985491" y="1083583"/>
                  <a:pt x="1015800" y="1083583"/>
                  <a:pt x="1033629" y="1101412"/>
                </a:cubicBezTo>
                <a:cubicBezTo>
                  <a:pt x="1051458" y="1119241"/>
                  <a:pt x="1051458" y="1149549"/>
                  <a:pt x="1033629" y="1167378"/>
                </a:cubicBezTo>
                <a:close/>
                <a:moveTo>
                  <a:pt x="361066" y="1841671"/>
                </a:moveTo>
                <a:cubicBezTo>
                  <a:pt x="343237" y="1859500"/>
                  <a:pt x="312928" y="1859500"/>
                  <a:pt x="295099" y="1841671"/>
                </a:cubicBezTo>
                <a:cubicBezTo>
                  <a:pt x="277270" y="1823842"/>
                  <a:pt x="277270" y="1793534"/>
                  <a:pt x="295099" y="1775705"/>
                </a:cubicBezTo>
                <a:cubicBezTo>
                  <a:pt x="312928" y="1757876"/>
                  <a:pt x="343237" y="1757876"/>
                  <a:pt x="361066" y="1775705"/>
                </a:cubicBezTo>
                <a:cubicBezTo>
                  <a:pt x="378895" y="1793534"/>
                  <a:pt x="378895" y="1823842"/>
                  <a:pt x="361066" y="1841671"/>
                </a:cubicBezTo>
                <a:close/>
                <a:moveTo>
                  <a:pt x="496567" y="1706173"/>
                </a:moveTo>
                <a:cubicBezTo>
                  <a:pt x="478738" y="1724002"/>
                  <a:pt x="448427" y="1724002"/>
                  <a:pt x="430598" y="1706173"/>
                </a:cubicBezTo>
                <a:cubicBezTo>
                  <a:pt x="412771" y="1688344"/>
                  <a:pt x="412771" y="1658036"/>
                  <a:pt x="430598" y="1640207"/>
                </a:cubicBezTo>
                <a:cubicBezTo>
                  <a:pt x="448427" y="1622378"/>
                  <a:pt x="478737" y="1622378"/>
                  <a:pt x="496566" y="1640207"/>
                </a:cubicBezTo>
                <a:cubicBezTo>
                  <a:pt x="514395" y="1658036"/>
                  <a:pt x="514396" y="1688344"/>
                  <a:pt x="496567" y="1706173"/>
                </a:cubicBezTo>
                <a:close/>
                <a:moveTo>
                  <a:pt x="632067" y="1570675"/>
                </a:moveTo>
                <a:cubicBezTo>
                  <a:pt x="614238" y="1588504"/>
                  <a:pt x="583929" y="1588503"/>
                  <a:pt x="566100" y="1570674"/>
                </a:cubicBezTo>
                <a:cubicBezTo>
                  <a:pt x="548271" y="1552845"/>
                  <a:pt x="548271" y="1522537"/>
                  <a:pt x="566100" y="1504708"/>
                </a:cubicBezTo>
                <a:cubicBezTo>
                  <a:pt x="585711" y="1486879"/>
                  <a:pt x="614237" y="1486879"/>
                  <a:pt x="632066" y="1504708"/>
                </a:cubicBezTo>
                <a:cubicBezTo>
                  <a:pt x="649895" y="1522537"/>
                  <a:pt x="649896" y="1552846"/>
                  <a:pt x="632067" y="1570675"/>
                </a:cubicBezTo>
                <a:close/>
                <a:moveTo>
                  <a:pt x="1441911" y="760878"/>
                </a:moveTo>
                <a:cubicBezTo>
                  <a:pt x="1424082" y="780491"/>
                  <a:pt x="1395557" y="780491"/>
                  <a:pt x="1375945" y="760878"/>
                </a:cubicBezTo>
                <a:cubicBezTo>
                  <a:pt x="1358116" y="743049"/>
                  <a:pt x="1358115" y="712741"/>
                  <a:pt x="1375944" y="694912"/>
                </a:cubicBezTo>
                <a:cubicBezTo>
                  <a:pt x="1393773" y="677083"/>
                  <a:pt x="1424082" y="677083"/>
                  <a:pt x="1441911" y="694912"/>
                </a:cubicBezTo>
                <a:cubicBezTo>
                  <a:pt x="1459740" y="712741"/>
                  <a:pt x="1459740" y="743049"/>
                  <a:pt x="1441911" y="760878"/>
                </a:cubicBezTo>
                <a:close/>
                <a:moveTo>
                  <a:pt x="1306413" y="896379"/>
                </a:moveTo>
                <a:cubicBezTo>
                  <a:pt x="1288584" y="915992"/>
                  <a:pt x="1258276" y="915992"/>
                  <a:pt x="1240447" y="896379"/>
                </a:cubicBezTo>
                <a:cubicBezTo>
                  <a:pt x="1222618" y="878550"/>
                  <a:pt x="1222617" y="848241"/>
                  <a:pt x="1240446" y="830412"/>
                </a:cubicBezTo>
                <a:cubicBezTo>
                  <a:pt x="1258275" y="812583"/>
                  <a:pt x="1288584" y="812583"/>
                  <a:pt x="1306413" y="830412"/>
                </a:cubicBezTo>
                <a:cubicBezTo>
                  <a:pt x="1324242" y="848241"/>
                  <a:pt x="1324242" y="878550"/>
                  <a:pt x="1306413" y="896379"/>
                </a:cubicBezTo>
                <a:close/>
                <a:moveTo>
                  <a:pt x="1170915" y="1031877"/>
                </a:moveTo>
                <a:cubicBezTo>
                  <a:pt x="1153086" y="1051490"/>
                  <a:pt x="1122776" y="1049706"/>
                  <a:pt x="1104947" y="1031877"/>
                </a:cubicBezTo>
                <a:cubicBezTo>
                  <a:pt x="1087118" y="1014048"/>
                  <a:pt x="1087118" y="983740"/>
                  <a:pt x="1104947" y="965911"/>
                </a:cubicBezTo>
                <a:cubicBezTo>
                  <a:pt x="1122776" y="948082"/>
                  <a:pt x="1153086" y="948082"/>
                  <a:pt x="1170915" y="965911"/>
                </a:cubicBezTo>
                <a:cubicBezTo>
                  <a:pt x="1188743" y="983739"/>
                  <a:pt x="1188743" y="1014048"/>
                  <a:pt x="1170915" y="1031877"/>
                </a:cubicBezTo>
                <a:close/>
                <a:moveTo>
                  <a:pt x="769351" y="1435174"/>
                </a:moveTo>
                <a:cubicBezTo>
                  <a:pt x="751522" y="1453003"/>
                  <a:pt x="721213" y="1453003"/>
                  <a:pt x="703384" y="1435174"/>
                </a:cubicBezTo>
                <a:cubicBezTo>
                  <a:pt x="685555" y="1417345"/>
                  <a:pt x="685555" y="1387037"/>
                  <a:pt x="703384" y="1369208"/>
                </a:cubicBezTo>
                <a:cubicBezTo>
                  <a:pt x="721213" y="1351379"/>
                  <a:pt x="751522" y="1351378"/>
                  <a:pt x="769350" y="1369207"/>
                </a:cubicBezTo>
                <a:cubicBezTo>
                  <a:pt x="787179" y="1387036"/>
                  <a:pt x="787180" y="1417345"/>
                  <a:pt x="769351" y="1435174"/>
                </a:cubicBezTo>
                <a:close/>
                <a:moveTo>
                  <a:pt x="1579200" y="625378"/>
                </a:moveTo>
                <a:cubicBezTo>
                  <a:pt x="1559589" y="644991"/>
                  <a:pt x="1531063" y="644991"/>
                  <a:pt x="1513234" y="625378"/>
                </a:cubicBezTo>
                <a:cubicBezTo>
                  <a:pt x="1495405" y="607549"/>
                  <a:pt x="1495404" y="577241"/>
                  <a:pt x="1513233" y="559412"/>
                </a:cubicBezTo>
                <a:cubicBezTo>
                  <a:pt x="1531062" y="541583"/>
                  <a:pt x="1561371" y="541583"/>
                  <a:pt x="1579200" y="559412"/>
                </a:cubicBezTo>
                <a:cubicBezTo>
                  <a:pt x="1597029" y="577241"/>
                  <a:pt x="1597029" y="607549"/>
                  <a:pt x="1579200" y="625378"/>
                </a:cubicBezTo>
                <a:close/>
                <a:moveTo>
                  <a:pt x="1846436" y="359252"/>
                </a:moveTo>
                <a:cubicBezTo>
                  <a:pt x="1828607" y="378865"/>
                  <a:pt x="1800082" y="378865"/>
                  <a:pt x="1780470" y="359252"/>
                </a:cubicBezTo>
                <a:cubicBezTo>
                  <a:pt x="1762641" y="341423"/>
                  <a:pt x="1762641" y="311115"/>
                  <a:pt x="1780470" y="293286"/>
                </a:cubicBezTo>
                <a:cubicBezTo>
                  <a:pt x="1798299" y="275457"/>
                  <a:pt x="1828607" y="275457"/>
                  <a:pt x="1846436" y="293286"/>
                </a:cubicBezTo>
                <a:cubicBezTo>
                  <a:pt x="1864265" y="311115"/>
                  <a:pt x="1864265" y="341423"/>
                  <a:pt x="1846436" y="359252"/>
                </a:cubicBezTo>
                <a:close/>
                <a:moveTo>
                  <a:pt x="1710938" y="494753"/>
                </a:moveTo>
                <a:cubicBezTo>
                  <a:pt x="1693109" y="514366"/>
                  <a:pt x="1662801" y="514366"/>
                  <a:pt x="1644972" y="494753"/>
                </a:cubicBezTo>
                <a:cubicBezTo>
                  <a:pt x="1627143" y="476924"/>
                  <a:pt x="1627143" y="446615"/>
                  <a:pt x="1644972" y="428786"/>
                </a:cubicBezTo>
                <a:cubicBezTo>
                  <a:pt x="1662801" y="410957"/>
                  <a:pt x="1693109" y="410957"/>
                  <a:pt x="1710938" y="428786"/>
                </a:cubicBezTo>
                <a:cubicBezTo>
                  <a:pt x="1728767" y="446615"/>
                  <a:pt x="1728767" y="476924"/>
                  <a:pt x="1710938" y="494753"/>
                </a:cubicBezTo>
                <a:close/>
                <a:moveTo>
                  <a:pt x="1983725" y="223752"/>
                </a:moveTo>
                <a:cubicBezTo>
                  <a:pt x="1964114" y="243365"/>
                  <a:pt x="1935588" y="243365"/>
                  <a:pt x="1917759" y="223752"/>
                </a:cubicBezTo>
                <a:cubicBezTo>
                  <a:pt x="1899930" y="205923"/>
                  <a:pt x="1899929" y="175615"/>
                  <a:pt x="1917759" y="157785"/>
                </a:cubicBezTo>
                <a:cubicBezTo>
                  <a:pt x="1935587" y="139957"/>
                  <a:pt x="1965896" y="139957"/>
                  <a:pt x="1983725" y="157786"/>
                </a:cubicBezTo>
                <a:cubicBezTo>
                  <a:pt x="2001554" y="175615"/>
                  <a:pt x="2001554" y="205923"/>
                  <a:pt x="1983725" y="223752"/>
                </a:cubicBezTo>
                <a:close/>
                <a:moveTo>
                  <a:pt x="907044" y="1584574"/>
                </a:moveTo>
                <a:cubicBezTo>
                  <a:pt x="889215" y="1602403"/>
                  <a:pt x="858907" y="1602403"/>
                  <a:pt x="841078" y="1584574"/>
                </a:cubicBezTo>
                <a:cubicBezTo>
                  <a:pt x="823249" y="1566745"/>
                  <a:pt x="823248" y="1536437"/>
                  <a:pt x="841077" y="1518608"/>
                </a:cubicBezTo>
                <a:cubicBezTo>
                  <a:pt x="858906" y="1500779"/>
                  <a:pt x="889215" y="1500779"/>
                  <a:pt x="907044" y="1518608"/>
                </a:cubicBezTo>
                <a:cubicBezTo>
                  <a:pt x="924873" y="1536437"/>
                  <a:pt x="924873" y="1566745"/>
                  <a:pt x="907044" y="1584574"/>
                </a:cubicBezTo>
                <a:close/>
                <a:moveTo>
                  <a:pt x="1042545" y="1449075"/>
                </a:moveTo>
                <a:cubicBezTo>
                  <a:pt x="1024716" y="1466904"/>
                  <a:pt x="994407" y="1466904"/>
                  <a:pt x="976578" y="1449075"/>
                </a:cubicBezTo>
                <a:cubicBezTo>
                  <a:pt x="958749" y="1431246"/>
                  <a:pt x="958749" y="1400937"/>
                  <a:pt x="976578" y="1383108"/>
                </a:cubicBezTo>
                <a:cubicBezTo>
                  <a:pt x="994407" y="1365279"/>
                  <a:pt x="1024716" y="1365279"/>
                  <a:pt x="1042545" y="1383108"/>
                </a:cubicBezTo>
                <a:cubicBezTo>
                  <a:pt x="1060374" y="1400937"/>
                  <a:pt x="1060374" y="1431246"/>
                  <a:pt x="1042545" y="1449075"/>
                </a:cubicBezTo>
                <a:close/>
                <a:moveTo>
                  <a:pt x="1178047" y="1313576"/>
                </a:moveTo>
                <a:cubicBezTo>
                  <a:pt x="1160218" y="1331405"/>
                  <a:pt x="1131692" y="1331405"/>
                  <a:pt x="1112081" y="1313576"/>
                </a:cubicBezTo>
                <a:cubicBezTo>
                  <a:pt x="1094252" y="1295747"/>
                  <a:pt x="1094252" y="1265439"/>
                  <a:pt x="1112081" y="1247610"/>
                </a:cubicBezTo>
                <a:cubicBezTo>
                  <a:pt x="1129910" y="1229781"/>
                  <a:pt x="1160219" y="1229781"/>
                  <a:pt x="1178048" y="1247610"/>
                </a:cubicBezTo>
                <a:cubicBezTo>
                  <a:pt x="1195877" y="1265439"/>
                  <a:pt x="1195876" y="1295747"/>
                  <a:pt x="1178047" y="1313576"/>
                </a:cubicBezTo>
                <a:close/>
                <a:moveTo>
                  <a:pt x="369977" y="2123366"/>
                </a:moveTo>
                <a:cubicBezTo>
                  <a:pt x="352148" y="2141195"/>
                  <a:pt x="321840" y="2141195"/>
                  <a:pt x="304011" y="2123366"/>
                </a:cubicBezTo>
                <a:cubicBezTo>
                  <a:pt x="286182" y="2105537"/>
                  <a:pt x="286182" y="2075229"/>
                  <a:pt x="304011" y="2057400"/>
                </a:cubicBezTo>
                <a:cubicBezTo>
                  <a:pt x="321840" y="2037787"/>
                  <a:pt x="350366" y="2037787"/>
                  <a:pt x="369977" y="2057400"/>
                </a:cubicBezTo>
                <a:cubicBezTo>
                  <a:pt x="387806" y="2075229"/>
                  <a:pt x="387806" y="2105537"/>
                  <a:pt x="369977" y="2123366"/>
                </a:cubicBezTo>
                <a:close/>
                <a:moveTo>
                  <a:pt x="505493" y="1987868"/>
                </a:moveTo>
                <a:cubicBezTo>
                  <a:pt x="487664" y="2005697"/>
                  <a:pt x="457356" y="2005696"/>
                  <a:pt x="439527" y="1987867"/>
                </a:cubicBezTo>
                <a:cubicBezTo>
                  <a:pt x="421698" y="1970038"/>
                  <a:pt x="421698" y="1939730"/>
                  <a:pt x="439527" y="1921901"/>
                </a:cubicBezTo>
                <a:cubicBezTo>
                  <a:pt x="457356" y="1902288"/>
                  <a:pt x="487664" y="1902288"/>
                  <a:pt x="505493" y="1921901"/>
                </a:cubicBezTo>
                <a:cubicBezTo>
                  <a:pt x="523322" y="1939730"/>
                  <a:pt x="523322" y="1970039"/>
                  <a:pt x="505493" y="1987868"/>
                </a:cubicBezTo>
                <a:close/>
                <a:moveTo>
                  <a:pt x="640995" y="1852367"/>
                </a:moveTo>
                <a:cubicBezTo>
                  <a:pt x="623166" y="1870196"/>
                  <a:pt x="592858" y="1870196"/>
                  <a:pt x="575029" y="1852367"/>
                </a:cubicBezTo>
                <a:cubicBezTo>
                  <a:pt x="557200" y="1834538"/>
                  <a:pt x="557200" y="1804230"/>
                  <a:pt x="575029" y="1786401"/>
                </a:cubicBezTo>
                <a:cubicBezTo>
                  <a:pt x="592858" y="1766788"/>
                  <a:pt x="623166" y="1766788"/>
                  <a:pt x="640995" y="1786400"/>
                </a:cubicBezTo>
                <a:cubicBezTo>
                  <a:pt x="658824" y="1804229"/>
                  <a:pt x="658824" y="1834538"/>
                  <a:pt x="640995" y="1852367"/>
                </a:cubicBezTo>
                <a:close/>
                <a:moveTo>
                  <a:pt x="1450829" y="1042575"/>
                </a:moveTo>
                <a:cubicBezTo>
                  <a:pt x="1433000" y="1060404"/>
                  <a:pt x="1402692" y="1060404"/>
                  <a:pt x="1384863" y="1042575"/>
                </a:cubicBezTo>
                <a:cubicBezTo>
                  <a:pt x="1367034" y="1024746"/>
                  <a:pt x="1367033" y="994438"/>
                  <a:pt x="1384862" y="976609"/>
                </a:cubicBezTo>
                <a:cubicBezTo>
                  <a:pt x="1402691" y="958780"/>
                  <a:pt x="1433000" y="958780"/>
                  <a:pt x="1450829" y="976609"/>
                </a:cubicBezTo>
                <a:cubicBezTo>
                  <a:pt x="1468658" y="994438"/>
                  <a:pt x="1468658" y="1024746"/>
                  <a:pt x="1450829" y="1042575"/>
                </a:cubicBezTo>
                <a:close/>
                <a:moveTo>
                  <a:pt x="1315330" y="1178075"/>
                </a:moveTo>
                <a:cubicBezTo>
                  <a:pt x="1297501" y="1195904"/>
                  <a:pt x="1267193" y="1195904"/>
                  <a:pt x="1249364" y="1178075"/>
                </a:cubicBezTo>
                <a:cubicBezTo>
                  <a:pt x="1231535" y="1160246"/>
                  <a:pt x="1231535" y="1129938"/>
                  <a:pt x="1249364" y="1112109"/>
                </a:cubicBezTo>
                <a:cubicBezTo>
                  <a:pt x="1267193" y="1094280"/>
                  <a:pt x="1297501" y="1094280"/>
                  <a:pt x="1315330" y="1112109"/>
                </a:cubicBezTo>
                <a:cubicBezTo>
                  <a:pt x="1333159" y="1129938"/>
                  <a:pt x="1333159" y="1160246"/>
                  <a:pt x="1315330" y="1178075"/>
                </a:cubicBezTo>
                <a:close/>
                <a:moveTo>
                  <a:pt x="778278" y="1716868"/>
                </a:moveTo>
                <a:cubicBezTo>
                  <a:pt x="760449" y="1734697"/>
                  <a:pt x="730141" y="1734698"/>
                  <a:pt x="712312" y="1716869"/>
                </a:cubicBezTo>
                <a:cubicBezTo>
                  <a:pt x="694483" y="1699040"/>
                  <a:pt x="694482" y="1668731"/>
                  <a:pt x="712311" y="1650902"/>
                </a:cubicBezTo>
                <a:cubicBezTo>
                  <a:pt x="730141" y="1631290"/>
                  <a:pt x="758665" y="1633073"/>
                  <a:pt x="778278" y="1650902"/>
                </a:cubicBezTo>
                <a:cubicBezTo>
                  <a:pt x="796107" y="1668731"/>
                  <a:pt x="796107" y="1699039"/>
                  <a:pt x="778278" y="1716868"/>
                </a:cubicBezTo>
                <a:close/>
                <a:moveTo>
                  <a:pt x="1186965" y="1593489"/>
                </a:moveTo>
                <a:cubicBezTo>
                  <a:pt x="1169136" y="1611318"/>
                  <a:pt x="1138828" y="1611318"/>
                  <a:pt x="1120999" y="1593489"/>
                </a:cubicBezTo>
                <a:cubicBezTo>
                  <a:pt x="1103170" y="1575660"/>
                  <a:pt x="1103169" y="1545352"/>
                  <a:pt x="1120998" y="1527523"/>
                </a:cubicBezTo>
                <a:cubicBezTo>
                  <a:pt x="1138827" y="1509694"/>
                  <a:pt x="1169136" y="1509694"/>
                  <a:pt x="1186965" y="1527523"/>
                </a:cubicBezTo>
                <a:cubicBezTo>
                  <a:pt x="1204794" y="1545352"/>
                  <a:pt x="1204794" y="1575660"/>
                  <a:pt x="1186965" y="1593489"/>
                </a:cubicBezTo>
                <a:close/>
                <a:moveTo>
                  <a:pt x="915965" y="1864490"/>
                </a:moveTo>
                <a:cubicBezTo>
                  <a:pt x="896354" y="1882319"/>
                  <a:pt x="867828" y="1882319"/>
                  <a:pt x="849999" y="1864490"/>
                </a:cubicBezTo>
                <a:cubicBezTo>
                  <a:pt x="832170" y="1846661"/>
                  <a:pt x="832170" y="1816353"/>
                  <a:pt x="849999" y="1798524"/>
                </a:cubicBezTo>
                <a:cubicBezTo>
                  <a:pt x="867828" y="1780695"/>
                  <a:pt x="898137" y="1780695"/>
                  <a:pt x="915966" y="1798524"/>
                </a:cubicBezTo>
                <a:cubicBezTo>
                  <a:pt x="933795" y="1816353"/>
                  <a:pt x="933794" y="1846661"/>
                  <a:pt x="915965" y="1864490"/>
                </a:cubicBezTo>
                <a:close/>
                <a:moveTo>
                  <a:pt x="1051465" y="1728990"/>
                </a:moveTo>
                <a:cubicBezTo>
                  <a:pt x="1033636" y="1746819"/>
                  <a:pt x="1003328" y="1746819"/>
                  <a:pt x="985499" y="1728990"/>
                </a:cubicBezTo>
                <a:cubicBezTo>
                  <a:pt x="967670" y="1711163"/>
                  <a:pt x="967670" y="1680852"/>
                  <a:pt x="985499" y="1663023"/>
                </a:cubicBezTo>
                <a:cubicBezTo>
                  <a:pt x="1003328" y="1645194"/>
                  <a:pt x="1033637" y="1645195"/>
                  <a:pt x="1051466" y="1663024"/>
                </a:cubicBezTo>
                <a:cubicBezTo>
                  <a:pt x="1069295" y="1680853"/>
                  <a:pt x="1069295" y="1711163"/>
                  <a:pt x="1051465" y="1728990"/>
                </a:cubicBezTo>
                <a:close/>
                <a:moveTo>
                  <a:pt x="649875" y="2132284"/>
                </a:moveTo>
                <a:cubicBezTo>
                  <a:pt x="632046" y="2150113"/>
                  <a:pt x="601738" y="2150112"/>
                  <a:pt x="583909" y="2132283"/>
                </a:cubicBezTo>
                <a:cubicBezTo>
                  <a:pt x="566080" y="2114454"/>
                  <a:pt x="566080" y="2084146"/>
                  <a:pt x="583909" y="2066317"/>
                </a:cubicBezTo>
                <a:cubicBezTo>
                  <a:pt x="601738" y="2048488"/>
                  <a:pt x="632046" y="2048488"/>
                  <a:pt x="649875" y="2066317"/>
                </a:cubicBezTo>
                <a:cubicBezTo>
                  <a:pt x="667704" y="2084146"/>
                  <a:pt x="667704" y="2114455"/>
                  <a:pt x="649875" y="2132284"/>
                </a:cubicBezTo>
                <a:close/>
                <a:moveTo>
                  <a:pt x="785375" y="1996789"/>
                </a:moveTo>
                <a:cubicBezTo>
                  <a:pt x="767546" y="2014618"/>
                  <a:pt x="737238" y="2014618"/>
                  <a:pt x="719409" y="1996789"/>
                </a:cubicBezTo>
                <a:cubicBezTo>
                  <a:pt x="701580" y="1978960"/>
                  <a:pt x="701580" y="1948652"/>
                  <a:pt x="719409" y="1930823"/>
                </a:cubicBezTo>
                <a:cubicBezTo>
                  <a:pt x="737238" y="1912994"/>
                  <a:pt x="767546" y="1912994"/>
                  <a:pt x="785375" y="1930823"/>
                </a:cubicBezTo>
                <a:cubicBezTo>
                  <a:pt x="803204" y="1948652"/>
                  <a:pt x="803204" y="1978960"/>
                  <a:pt x="785375" y="1996789"/>
                </a:cubicBezTo>
                <a:close/>
                <a:moveTo>
                  <a:pt x="514405" y="2267782"/>
                </a:moveTo>
                <a:cubicBezTo>
                  <a:pt x="496576" y="2285611"/>
                  <a:pt x="466267" y="2285611"/>
                  <a:pt x="448438" y="2267782"/>
                </a:cubicBezTo>
                <a:cubicBezTo>
                  <a:pt x="430609" y="2249953"/>
                  <a:pt x="430609" y="2219645"/>
                  <a:pt x="448438" y="2201816"/>
                </a:cubicBezTo>
                <a:cubicBezTo>
                  <a:pt x="466267" y="2183987"/>
                  <a:pt x="494794" y="2183987"/>
                  <a:pt x="514405" y="2201816"/>
                </a:cubicBezTo>
                <a:cubicBezTo>
                  <a:pt x="532234" y="2219645"/>
                  <a:pt x="532234" y="2249953"/>
                  <a:pt x="514405" y="2267782"/>
                </a:cubicBezTo>
                <a:close/>
                <a:moveTo>
                  <a:pt x="1459746" y="1322492"/>
                </a:moveTo>
                <a:cubicBezTo>
                  <a:pt x="1441917" y="1342104"/>
                  <a:pt x="1411609" y="1340320"/>
                  <a:pt x="1393780" y="1322491"/>
                </a:cubicBezTo>
                <a:cubicBezTo>
                  <a:pt x="1375951" y="1304662"/>
                  <a:pt x="1375951" y="1274354"/>
                  <a:pt x="1393780" y="1256525"/>
                </a:cubicBezTo>
                <a:cubicBezTo>
                  <a:pt x="1411609" y="1238696"/>
                  <a:pt x="1441917" y="1238696"/>
                  <a:pt x="1459746" y="1256525"/>
                </a:cubicBezTo>
                <a:cubicBezTo>
                  <a:pt x="1477575" y="1274354"/>
                  <a:pt x="1477575" y="1304663"/>
                  <a:pt x="1459746" y="1322492"/>
                </a:cubicBezTo>
                <a:close/>
                <a:moveTo>
                  <a:pt x="1324249" y="1457990"/>
                </a:moveTo>
                <a:cubicBezTo>
                  <a:pt x="1304638" y="1475819"/>
                  <a:pt x="1276112" y="1475819"/>
                  <a:pt x="1258283" y="1457990"/>
                </a:cubicBezTo>
                <a:cubicBezTo>
                  <a:pt x="1240454" y="1440161"/>
                  <a:pt x="1240453" y="1409852"/>
                  <a:pt x="1258282" y="1392023"/>
                </a:cubicBezTo>
                <a:cubicBezTo>
                  <a:pt x="1276111" y="1374194"/>
                  <a:pt x="1306420" y="1374195"/>
                  <a:pt x="1324249" y="1392024"/>
                </a:cubicBezTo>
                <a:cubicBezTo>
                  <a:pt x="1342078" y="1409853"/>
                  <a:pt x="1342078" y="1440161"/>
                  <a:pt x="1324249" y="1457990"/>
                </a:cubicBezTo>
                <a:close/>
                <a:moveTo>
                  <a:pt x="1595248" y="1186990"/>
                </a:moveTo>
                <a:cubicBezTo>
                  <a:pt x="1577419" y="1206603"/>
                  <a:pt x="1547111" y="1206603"/>
                  <a:pt x="1529282" y="1186991"/>
                </a:cubicBezTo>
                <a:cubicBezTo>
                  <a:pt x="1511453" y="1169162"/>
                  <a:pt x="1511453" y="1138853"/>
                  <a:pt x="1529282" y="1121024"/>
                </a:cubicBezTo>
                <a:cubicBezTo>
                  <a:pt x="1547111" y="1103195"/>
                  <a:pt x="1577419" y="1103195"/>
                  <a:pt x="1595248" y="1121024"/>
                </a:cubicBezTo>
                <a:cubicBezTo>
                  <a:pt x="1613077" y="1138853"/>
                  <a:pt x="1613077" y="1169161"/>
                  <a:pt x="1595248" y="1186990"/>
                </a:cubicBezTo>
                <a:close/>
                <a:moveTo>
                  <a:pt x="923104" y="2144405"/>
                </a:moveTo>
                <a:cubicBezTo>
                  <a:pt x="905276" y="2164018"/>
                  <a:pt x="876751" y="2164018"/>
                  <a:pt x="857138" y="2144405"/>
                </a:cubicBezTo>
                <a:cubicBezTo>
                  <a:pt x="839309" y="2126576"/>
                  <a:pt x="839309" y="2096268"/>
                  <a:pt x="857138" y="2078439"/>
                </a:cubicBezTo>
                <a:cubicBezTo>
                  <a:pt x="874967" y="2060610"/>
                  <a:pt x="905276" y="2060610"/>
                  <a:pt x="923104" y="2078439"/>
                </a:cubicBezTo>
                <a:cubicBezTo>
                  <a:pt x="940933" y="2096268"/>
                  <a:pt x="940933" y="2126576"/>
                  <a:pt x="923104" y="2144405"/>
                </a:cubicBezTo>
                <a:close/>
                <a:moveTo>
                  <a:pt x="1060386" y="2008902"/>
                </a:moveTo>
                <a:cubicBezTo>
                  <a:pt x="1042557" y="2028515"/>
                  <a:pt x="1012249" y="2028515"/>
                  <a:pt x="994420" y="2008902"/>
                </a:cubicBezTo>
                <a:cubicBezTo>
                  <a:pt x="976591" y="1991073"/>
                  <a:pt x="976591" y="1960765"/>
                  <a:pt x="994420" y="1942936"/>
                </a:cubicBezTo>
                <a:cubicBezTo>
                  <a:pt x="1012249" y="1925107"/>
                  <a:pt x="1042557" y="1925107"/>
                  <a:pt x="1060386" y="1942936"/>
                </a:cubicBezTo>
                <a:cubicBezTo>
                  <a:pt x="1078215" y="1960765"/>
                  <a:pt x="1078215" y="1991073"/>
                  <a:pt x="1060386" y="2008902"/>
                </a:cubicBezTo>
                <a:close/>
                <a:moveTo>
                  <a:pt x="1331386" y="1739687"/>
                </a:moveTo>
                <a:cubicBezTo>
                  <a:pt x="1313557" y="1757516"/>
                  <a:pt x="1285033" y="1757516"/>
                  <a:pt x="1265420" y="1739687"/>
                </a:cubicBezTo>
                <a:cubicBezTo>
                  <a:pt x="1247591" y="1721858"/>
                  <a:pt x="1247591" y="1691550"/>
                  <a:pt x="1265420" y="1673721"/>
                </a:cubicBezTo>
                <a:cubicBezTo>
                  <a:pt x="1283249" y="1655892"/>
                  <a:pt x="1313558" y="1655892"/>
                  <a:pt x="1331387" y="1673721"/>
                </a:cubicBezTo>
                <a:cubicBezTo>
                  <a:pt x="1349216" y="1691550"/>
                  <a:pt x="1349215" y="1721858"/>
                  <a:pt x="1331386" y="1739687"/>
                </a:cubicBezTo>
                <a:close/>
                <a:moveTo>
                  <a:pt x="1195889" y="1875186"/>
                </a:moveTo>
                <a:cubicBezTo>
                  <a:pt x="1178060" y="1893015"/>
                  <a:pt x="1147752" y="1893015"/>
                  <a:pt x="1129923" y="1875186"/>
                </a:cubicBezTo>
                <a:cubicBezTo>
                  <a:pt x="1112094" y="1857357"/>
                  <a:pt x="1112094" y="1827048"/>
                  <a:pt x="1129923" y="1809219"/>
                </a:cubicBezTo>
                <a:cubicBezTo>
                  <a:pt x="1147752" y="1791390"/>
                  <a:pt x="1178060" y="1791390"/>
                  <a:pt x="1195889" y="1809219"/>
                </a:cubicBezTo>
                <a:cubicBezTo>
                  <a:pt x="1213718" y="1827048"/>
                  <a:pt x="1213718" y="1857357"/>
                  <a:pt x="1195889" y="1875186"/>
                </a:cubicBezTo>
                <a:close/>
                <a:moveTo>
                  <a:pt x="794268" y="2278493"/>
                </a:moveTo>
                <a:cubicBezTo>
                  <a:pt x="776439" y="2296322"/>
                  <a:pt x="746131" y="2296322"/>
                  <a:pt x="728302" y="2278493"/>
                </a:cubicBezTo>
                <a:cubicBezTo>
                  <a:pt x="710473" y="2260664"/>
                  <a:pt x="710473" y="2230355"/>
                  <a:pt x="728302" y="2212526"/>
                </a:cubicBezTo>
                <a:cubicBezTo>
                  <a:pt x="746131" y="2192914"/>
                  <a:pt x="776439" y="2192913"/>
                  <a:pt x="794268" y="2212526"/>
                </a:cubicBezTo>
                <a:cubicBezTo>
                  <a:pt x="812097" y="2230355"/>
                  <a:pt x="812097" y="2260664"/>
                  <a:pt x="794268" y="2278493"/>
                </a:cubicBezTo>
                <a:close/>
                <a:moveTo>
                  <a:pt x="658821" y="2413984"/>
                </a:moveTo>
                <a:cubicBezTo>
                  <a:pt x="640992" y="2431813"/>
                  <a:pt x="610683" y="2431813"/>
                  <a:pt x="592854" y="2413984"/>
                </a:cubicBezTo>
                <a:cubicBezTo>
                  <a:pt x="575025" y="2396155"/>
                  <a:pt x="575025" y="2365847"/>
                  <a:pt x="592854" y="2348018"/>
                </a:cubicBezTo>
                <a:cubicBezTo>
                  <a:pt x="610683" y="2328405"/>
                  <a:pt x="640991" y="2328405"/>
                  <a:pt x="658821" y="2348018"/>
                </a:cubicBezTo>
                <a:cubicBezTo>
                  <a:pt x="676650" y="2365847"/>
                  <a:pt x="676650" y="2396155"/>
                  <a:pt x="658821" y="2413984"/>
                </a:cubicBezTo>
                <a:close/>
                <a:moveTo>
                  <a:pt x="1739671" y="1333185"/>
                </a:moveTo>
                <a:cubicBezTo>
                  <a:pt x="1721842" y="1351014"/>
                  <a:pt x="1693315" y="1351014"/>
                  <a:pt x="1673704" y="1333185"/>
                </a:cubicBezTo>
                <a:cubicBezTo>
                  <a:pt x="1655875" y="1315356"/>
                  <a:pt x="1655875" y="1285047"/>
                  <a:pt x="1673704" y="1267218"/>
                </a:cubicBezTo>
                <a:cubicBezTo>
                  <a:pt x="1691533" y="1249389"/>
                  <a:pt x="1721842" y="1249390"/>
                  <a:pt x="1739671" y="1267219"/>
                </a:cubicBezTo>
                <a:cubicBezTo>
                  <a:pt x="1757500" y="1285048"/>
                  <a:pt x="1757500" y="1315356"/>
                  <a:pt x="1739671" y="1333185"/>
                </a:cubicBezTo>
                <a:close/>
                <a:moveTo>
                  <a:pt x="1604171" y="1468685"/>
                </a:moveTo>
                <a:cubicBezTo>
                  <a:pt x="1586342" y="1486514"/>
                  <a:pt x="1556034" y="1486515"/>
                  <a:pt x="1538205" y="1468686"/>
                </a:cubicBezTo>
                <a:cubicBezTo>
                  <a:pt x="1520376" y="1450857"/>
                  <a:pt x="1520376" y="1420548"/>
                  <a:pt x="1538205" y="1402719"/>
                </a:cubicBezTo>
                <a:cubicBezTo>
                  <a:pt x="1556034" y="1384890"/>
                  <a:pt x="1586342" y="1384890"/>
                  <a:pt x="1604171" y="1402719"/>
                </a:cubicBezTo>
                <a:cubicBezTo>
                  <a:pt x="1622000" y="1420548"/>
                  <a:pt x="1622000" y="1450856"/>
                  <a:pt x="1604171" y="1468685"/>
                </a:cubicBezTo>
                <a:close/>
                <a:moveTo>
                  <a:pt x="1468671" y="1604188"/>
                </a:moveTo>
                <a:cubicBezTo>
                  <a:pt x="1450842" y="1622017"/>
                  <a:pt x="1420534" y="1622017"/>
                  <a:pt x="1402705" y="1604188"/>
                </a:cubicBezTo>
                <a:cubicBezTo>
                  <a:pt x="1384876" y="1586359"/>
                  <a:pt x="1384876" y="1556051"/>
                  <a:pt x="1402705" y="1538222"/>
                </a:cubicBezTo>
                <a:cubicBezTo>
                  <a:pt x="1420534" y="1520393"/>
                  <a:pt x="1450842" y="1520393"/>
                  <a:pt x="1468671" y="1538222"/>
                </a:cubicBezTo>
                <a:cubicBezTo>
                  <a:pt x="1486500" y="1556051"/>
                  <a:pt x="1486500" y="1586359"/>
                  <a:pt x="1468671" y="1604188"/>
                </a:cubicBezTo>
                <a:close/>
                <a:moveTo>
                  <a:pt x="1876952" y="1197685"/>
                </a:moveTo>
                <a:cubicBezTo>
                  <a:pt x="1857342" y="1215514"/>
                  <a:pt x="1828815" y="1215514"/>
                  <a:pt x="1810986" y="1197685"/>
                </a:cubicBezTo>
                <a:cubicBezTo>
                  <a:pt x="1793157" y="1179856"/>
                  <a:pt x="1793157" y="1149547"/>
                  <a:pt x="1810986" y="1131718"/>
                </a:cubicBezTo>
                <a:cubicBezTo>
                  <a:pt x="1828815" y="1113889"/>
                  <a:pt x="1859124" y="1113889"/>
                  <a:pt x="1876953" y="1131718"/>
                </a:cubicBezTo>
                <a:cubicBezTo>
                  <a:pt x="1894782" y="1149547"/>
                  <a:pt x="1894781" y="1179856"/>
                  <a:pt x="1876952" y="1197685"/>
                </a:cubicBezTo>
                <a:close/>
                <a:moveTo>
                  <a:pt x="2012461" y="1062187"/>
                </a:moveTo>
                <a:cubicBezTo>
                  <a:pt x="1994632" y="1080016"/>
                  <a:pt x="1964324" y="1080017"/>
                  <a:pt x="1946495" y="1062188"/>
                </a:cubicBezTo>
                <a:cubicBezTo>
                  <a:pt x="1928666" y="1044359"/>
                  <a:pt x="1928666" y="1014050"/>
                  <a:pt x="1946495" y="996221"/>
                </a:cubicBezTo>
                <a:cubicBezTo>
                  <a:pt x="1964324" y="978392"/>
                  <a:pt x="1994632" y="978392"/>
                  <a:pt x="2012461" y="996221"/>
                </a:cubicBezTo>
                <a:cubicBezTo>
                  <a:pt x="2030290" y="1014050"/>
                  <a:pt x="2030290" y="1044358"/>
                  <a:pt x="2012461" y="1062187"/>
                </a:cubicBezTo>
                <a:close/>
                <a:moveTo>
                  <a:pt x="2144196" y="931559"/>
                </a:moveTo>
                <a:cubicBezTo>
                  <a:pt x="2126367" y="949388"/>
                  <a:pt x="2097840" y="949388"/>
                  <a:pt x="2078230" y="931559"/>
                </a:cubicBezTo>
                <a:cubicBezTo>
                  <a:pt x="2060401" y="913730"/>
                  <a:pt x="2060400" y="883421"/>
                  <a:pt x="2078229" y="865592"/>
                </a:cubicBezTo>
                <a:cubicBezTo>
                  <a:pt x="2096058" y="847763"/>
                  <a:pt x="2126367" y="847763"/>
                  <a:pt x="2144196" y="865592"/>
                </a:cubicBezTo>
                <a:cubicBezTo>
                  <a:pt x="2162025" y="883421"/>
                  <a:pt x="2162025" y="913730"/>
                  <a:pt x="2144196" y="931559"/>
                </a:cubicBezTo>
                <a:close/>
                <a:moveTo>
                  <a:pt x="932027" y="2426100"/>
                </a:moveTo>
                <a:cubicBezTo>
                  <a:pt x="914198" y="2443929"/>
                  <a:pt x="883889" y="2443929"/>
                  <a:pt x="866060" y="2426100"/>
                </a:cubicBezTo>
                <a:cubicBezTo>
                  <a:pt x="848231" y="2408271"/>
                  <a:pt x="848231" y="2377962"/>
                  <a:pt x="866060" y="2360133"/>
                </a:cubicBezTo>
                <a:cubicBezTo>
                  <a:pt x="883889" y="2342304"/>
                  <a:pt x="914198" y="2342304"/>
                  <a:pt x="932027" y="2360133"/>
                </a:cubicBezTo>
                <a:cubicBezTo>
                  <a:pt x="949856" y="2377962"/>
                  <a:pt x="949856" y="2408271"/>
                  <a:pt x="932027" y="2426100"/>
                </a:cubicBezTo>
                <a:close/>
                <a:moveTo>
                  <a:pt x="1069309" y="2290599"/>
                </a:moveTo>
                <a:cubicBezTo>
                  <a:pt x="1049698" y="2308428"/>
                  <a:pt x="1021172" y="2308428"/>
                  <a:pt x="1003343" y="2290599"/>
                </a:cubicBezTo>
                <a:cubicBezTo>
                  <a:pt x="985514" y="2272770"/>
                  <a:pt x="985514" y="2242461"/>
                  <a:pt x="1003343" y="2224632"/>
                </a:cubicBezTo>
                <a:cubicBezTo>
                  <a:pt x="1021172" y="2206803"/>
                  <a:pt x="1051480" y="2206804"/>
                  <a:pt x="1069309" y="2224633"/>
                </a:cubicBezTo>
                <a:cubicBezTo>
                  <a:pt x="1087138" y="2242462"/>
                  <a:pt x="1087138" y="2272770"/>
                  <a:pt x="1069309" y="2290599"/>
                </a:cubicBezTo>
                <a:close/>
                <a:moveTo>
                  <a:pt x="1204810" y="2155098"/>
                </a:moveTo>
                <a:cubicBezTo>
                  <a:pt x="1186981" y="2172927"/>
                  <a:pt x="1156673" y="2172927"/>
                  <a:pt x="1138844" y="2155098"/>
                </a:cubicBezTo>
                <a:cubicBezTo>
                  <a:pt x="1121015" y="2137269"/>
                  <a:pt x="1121015" y="2106961"/>
                  <a:pt x="1138844" y="2089132"/>
                </a:cubicBezTo>
                <a:cubicBezTo>
                  <a:pt x="1156673" y="2071303"/>
                  <a:pt x="1186981" y="2071303"/>
                  <a:pt x="1204810" y="2089132"/>
                </a:cubicBezTo>
                <a:cubicBezTo>
                  <a:pt x="1222639" y="2106961"/>
                  <a:pt x="1222639" y="2137269"/>
                  <a:pt x="1204810" y="2155098"/>
                </a:cubicBezTo>
                <a:close/>
                <a:moveTo>
                  <a:pt x="1340309" y="2019600"/>
                </a:moveTo>
                <a:cubicBezTo>
                  <a:pt x="1322480" y="2037429"/>
                  <a:pt x="1292172" y="2037429"/>
                  <a:pt x="1274343" y="2019600"/>
                </a:cubicBezTo>
                <a:cubicBezTo>
                  <a:pt x="1256514" y="2001771"/>
                  <a:pt x="1256514" y="1971463"/>
                  <a:pt x="1274343" y="1953634"/>
                </a:cubicBezTo>
                <a:cubicBezTo>
                  <a:pt x="1292172" y="1935805"/>
                  <a:pt x="1322481" y="1935805"/>
                  <a:pt x="1340310" y="1953634"/>
                </a:cubicBezTo>
                <a:cubicBezTo>
                  <a:pt x="1358139" y="1971463"/>
                  <a:pt x="1358138" y="2001771"/>
                  <a:pt x="1340309" y="2019600"/>
                </a:cubicBezTo>
                <a:close/>
                <a:moveTo>
                  <a:pt x="1475810" y="1884099"/>
                </a:moveTo>
                <a:cubicBezTo>
                  <a:pt x="1457981" y="1901928"/>
                  <a:pt x="1429455" y="1901929"/>
                  <a:pt x="1409844" y="1884100"/>
                </a:cubicBezTo>
                <a:cubicBezTo>
                  <a:pt x="1392015" y="1866271"/>
                  <a:pt x="1392015" y="1835962"/>
                  <a:pt x="1409844" y="1818133"/>
                </a:cubicBezTo>
                <a:cubicBezTo>
                  <a:pt x="1427673" y="1800304"/>
                  <a:pt x="1457981" y="1800304"/>
                  <a:pt x="1475810" y="1818133"/>
                </a:cubicBezTo>
                <a:cubicBezTo>
                  <a:pt x="1493639" y="1835962"/>
                  <a:pt x="1493639" y="1866270"/>
                  <a:pt x="1475810" y="1884099"/>
                </a:cubicBezTo>
                <a:close/>
                <a:moveTo>
                  <a:pt x="1613091" y="1748598"/>
                </a:moveTo>
                <a:cubicBezTo>
                  <a:pt x="1595262" y="1766427"/>
                  <a:pt x="1564953" y="1766427"/>
                  <a:pt x="1547124" y="1748598"/>
                </a:cubicBezTo>
                <a:cubicBezTo>
                  <a:pt x="1529295" y="1730769"/>
                  <a:pt x="1529295" y="1700461"/>
                  <a:pt x="1547124" y="1682632"/>
                </a:cubicBezTo>
                <a:cubicBezTo>
                  <a:pt x="1564953" y="1664803"/>
                  <a:pt x="1595262" y="1664803"/>
                  <a:pt x="1613091" y="1682632"/>
                </a:cubicBezTo>
                <a:cubicBezTo>
                  <a:pt x="1630920" y="1700461"/>
                  <a:pt x="1630920" y="1730769"/>
                  <a:pt x="1613091" y="1748598"/>
                </a:cubicBezTo>
                <a:close/>
                <a:moveTo>
                  <a:pt x="1884091" y="1477599"/>
                </a:moveTo>
                <a:cubicBezTo>
                  <a:pt x="1866262" y="1497212"/>
                  <a:pt x="1837737" y="1497212"/>
                  <a:pt x="1818125" y="1477599"/>
                </a:cubicBezTo>
                <a:cubicBezTo>
                  <a:pt x="1800296" y="1459770"/>
                  <a:pt x="1800295" y="1429462"/>
                  <a:pt x="1818124" y="1411633"/>
                </a:cubicBezTo>
                <a:cubicBezTo>
                  <a:pt x="1835953" y="1393804"/>
                  <a:pt x="1866262" y="1393804"/>
                  <a:pt x="1884091" y="1411633"/>
                </a:cubicBezTo>
                <a:cubicBezTo>
                  <a:pt x="1901920" y="1429462"/>
                  <a:pt x="1901920" y="1459770"/>
                  <a:pt x="1884091" y="1477599"/>
                </a:cubicBezTo>
                <a:close/>
                <a:moveTo>
                  <a:pt x="1748594" y="1613100"/>
                </a:moveTo>
                <a:cubicBezTo>
                  <a:pt x="1730764" y="1632712"/>
                  <a:pt x="1700456" y="1630929"/>
                  <a:pt x="1682627" y="1613100"/>
                </a:cubicBezTo>
                <a:cubicBezTo>
                  <a:pt x="1664798" y="1595271"/>
                  <a:pt x="1664798" y="1564962"/>
                  <a:pt x="1682627" y="1547133"/>
                </a:cubicBezTo>
                <a:cubicBezTo>
                  <a:pt x="1700456" y="1529304"/>
                  <a:pt x="1730765" y="1529304"/>
                  <a:pt x="1748594" y="1547133"/>
                </a:cubicBezTo>
                <a:cubicBezTo>
                  <a:pt x="1766423" y="1564962"/>
                  <a:pt x="1766423" y="1595271"/>
                  <a:pt x="1748594" y="1613100"/>
                </a:cubicBezTo>
                <a:close/>
                <a:moveTo>
                  <a:pt x="803259" y="2558439"/>
                </a:moveTo>
                <a:cubicBezTo>
                  <a:pt x="785430" y="2576268"/>
                  <a:pt x="755121" y="2576268"/>
                  <a:pt x="737292" y="2558439"/>
                </a:cubicBezTo>
                <a:cubicBezTo>
                  <a:pt x="719463" y="2540610"/>
                  <a:pt x="719463" y="2510302"/>
                  <a:pt x="737292" y="2492473"/>
                </a:cubicBezTo>
                <a:cubicBezTo>
                  <a:pt x="755121" y="2474644"/>
                  <a:pt x="785429" y="2474644"/>
                  <a:pt x="803258" y="2492473"/>
                </a:cubicBezTo>
                <a:cubicBezTo>
                  <a:pt x="821087" y="2510302"/>
                  <a:pt x="821088" y="2540610"/>
                  <a:pt x="803259" y="2558439"/>
                </a:cubicBezTo>
                <a:close/>
                <a:moveTo>
                  <a:pt x="2021375" y="1342098"/>
                </a:moveTo>
                <a:cubicBezTo>
                  <a:pt x="2003546" y="1361711"/>
                  <a:pt x="1973238" y="1361712"/>
                  <a:pt x="1955409" y="1342099"/>
                </a:cubicBezTo>
                <a:cubicBezTo>
                  <a:pt x="1937580" y="1324270"/>
                  <a:pt x="1937579" y="1293961"/>
                  <a:pt x="1955408" y="1276132"/>
                </a:cubicBezTo>
                <a:cubicBezTo>
                  <a:pt x="1973237" y="1258303"/>
                  <a:pt x="2003546" y="1258303"/>
                  <a:pt x="2021375" y="1276132"/>
                </a:cubicBezTo>
                <a:cubicBezTo>
                  <a:pt x="2039204" y="1293961"/>
                  <a:pt x="2039204" y="1324269"/>
                  <a:pt x="2021375" y="1342098"/>
                </a:cubicBezTo>
                <a:close/>
                <a:moveTo>
                  <a:pt x="2156883" y="1206600"/>
                </a:moveTo>
                <a:cubicBezTo>
                  <a:pt x="2139054" y="1226213"/>
                  <a:pt x="2108743" y="1226213"/>
                  <a:pt x="2090914" y="1206600"/>
                </a:cubicBezTo>
                <a:cubicBezTo>
                  <a:pt x="2073085" y="1188771"/>
                  <a:pt x="2073085" y="1158462"/>
                  <a:pt x="2090914" y="1140633"/>
                </a:cubicBezTo>
                <a:cubicBezTo>
                  <a:pt x="2108743" y="1122805"/>
                  <a:pt x="2139053" y="1122804"/>
                  <a:pt x="2156882" y="1140633"/>
                </a:cubicBezTo>
                <a:cubicBezTo>
                  <a:pt x="2174710" y="1158463"/>
                  <a:pt x="2174709" y="1188771"/>
                  <a:pt x="2156883" y="1206600"/>
                </a:cubicBezTo>
                <a:close/>
                <a:moveTo>
                  <a:pt x="2288616" y="1075973"/>
                </a:moveTo>
                <a:cubicBezTo>
                  <a:pt x="2270787" y="1095586"/>
                  <a:pt x="2242262" y="1095586"/>
                  <a:pt x="2222650" y="1075973"/>
                </a:cubicBezTo>
                <a:cubicBezTo>
                  <a:pt x="2204821" y="1058144"/>
                  <a:pt x="2204821" y="1027836"/>
                  <a:pt x="2222650" y="1010007"/>
                </a:cubicBezTo>
                <a:cubicBezTo>
                  <a:pt x="2240479" y="992178"/>
                  <a:pt x="2270787" y="992178"/>
                  <a:pt x="2288616" y="1010007"/>
                </a:cubicBezTo>
                <a:cubicBezTo>
                  <a:pt x="2306445" y="1027836"/>
                  <a:pt x="2306445" y="1058144"/>
                  <a:pt x="2288616" y="1075973"/>
                </a:cubicBezTo>
                <a:close/>
                <a:moveTo>
                  <a:pt x="2425900" y="940472"/>
                </a:moveTo>
                <a:cubicBezTo>
                  <a:pt x="2408071" y="960085"/>
                  <a:pt x="2377763" y="960086"/>
                  <a:pt x="2359934" y="940473"/>
                </a:cubicBezTo>
                <a:cubicBezTo>
                  <a:pt x="2342105" y="922644"/>
                  <a:pt x="2342105" y="892335"/>
                  <a:pt x="2359934" y="874506"/>
                </a:cubicBezTo>
                <a:cubicBezTo>
                  <a:pt x="2377763" y="856677"/>
                  <a:pt x="2408071" y="856677"/>
                  <a:pt x="2425900" y="874506"/>
                </a:cubicBezTo>
                <a:cubicBezTo>
                  <a:pt x="2443729" y="892335"/>
                  <a:pt x="2443729" y="922643"/>
                  <a:pt x="2425900" y="940472"/>
                </a:cubicBezTo>
                <a:close/>
                <a:moveTo>
                  <a:pt x="2561408" y="804974"/>
                </a:moveTo>
                <a:cubicBezTo>
                  <a:pt x="2543579" y="824587"/>
                  <a:pt x="2513269" y="824587"/>
                  <a:pt x="2495440" y="804974"/>
                </a:cubicBezTo>
                <a:cubicBezTo>
                  <a:pt x="2477611" y="787145"/>
                  <a:pt x="2477610" y="756836"/>
                  <a:pt x="2495439" y="739007"/>
                </a:cubicBezTo>
                <a:cubicBezTo>
                  <a:pt x="2513268" y="721178"/>
                  <a:pt x="2543579" y="721178"/>
                  <a:pt x="2561408" y="739007"/>
                </a:cubicBezTo>
                <a:cubicBezTo>
                  <a:pt x="2579235" y="756837"/>
                  <a:pt x="2579235" y="787145"/>
                  <a:pt x="2561408" y="804974"/>
                </a:cubicBezTo>
                <a:close/>
                <a:moveTo>
                  <a:pt x="1076443" y="2570513"/>
                </a:moveTo>
                <a:cubicBezTo>
                  <a:pt x="1058614" y="2590126"/>
                  <a:pt x="1030090" y="2590126"/>
                  <a:pt x="1010477" y="2570514"/>
                </a:cubicBezTo>
                <a:cubicBezTo>
                  <a:pt x="992648" y="2552685"/>
                  <a:pt x="992648" y="2522376"/>
                  <a:pt x="1010477" y="2504547"/>
                </a:cubicBezTo>
                <a:cubicBezTo>
                  <a:pt x="1028306" y="2486718"/>
                  <a:pt x="1058614" y="2486718"/>
                  <a:pt x="1076443" y="2504547"/>
                </a:cubicBezTo>
                <a:cubicBezTo>
                  <a:pt x="1094272" y="2522376"/>
                  <a:pt x="1094272" y="2552684"/>
                  <a:pt x="1076443" y="2570513"/>
                </a:cubicBezTo>
                <a:close/>
                <a:moveTo>
                  <a:pt x="940944" y="2706014"/>
                </a:moveTo>
                <a:cubicBezTo>
                  <a:pt x="923115" y="2725627"/>
                  <a:pt x="892807" y="2725627"/>
                  <a:pt x="874978" y="2706014"/>
                </a:cubicBezTo>
                <a:cubicBezTo>
                  <a:pt x="857149" y="2688185"/>
                  <a:pt x="857149" y="2657877"/>
                  <a:pt x="874978" y="2640048"/>
                </a:cubicBezTo>
                <a:cubicBezTo>
                  <a:pt x="892807" y="2622219"/>
                  <a:pt x="923115" y="2622219"/>
                  <a:pt x="940944" y="2640048"/>
                </a:cubicBezTo>
                <a:cubicBezTo>
                  <a:pt x="958773" y="2657877"/>
                  <a:pt x="958773" y="2688185"/>
                  <a:pt x="940944" y="2706014"/>
                </a:cubicBezTo>
                <a:close/>
                <a:moveTo>
                  <a:pt x="1349225" y="2299514"/>
                </a:moveTo>
                <a:cubicBezTo>
                  <a:pt x="1331396" y="2319127"/>
                  <a:pt x="1301088" y="2319127"/>
                  <a:pt x="1283258" y="2299514"/>
                </a:cubicBezTo>
                <a:cubicBezTo>
                  <a:pt x="1265429" y="2281685"/>
                  <a:pt x="1265429" y="2251377"/>
                  <a:pt x="1283258" y="2233548"/>
                </a:cubicBezTo>
                <a:cubicBezTo>
                  <a:pt x="1301087" y="2215719"/>
                  <a:pt x="1331396" y="2215719"/>
                  <a:pt x="1349225" y="2233548"/>
                </a:cubicBezTo>
                <a:cubicBezTo>
                  <a:pt x="1367054" y="2251377"/>
                  <a:pt x="1367054" y="2281685"/>
                  <a:pt x="1349225" y="2299514"/>
                </a:cubicBezTo>
                <a:close/>
                <a:moveTo>
                  <a:pt x="1213728" y="2435013"/>
                </a:moveTo>
                <a:cubicBezTo>
                  <a:pt x="1194117" y="2454626"/>
                  <a:pt x="1165591" y="2454626"/>
                  <a:pt x="1147762" y="2435013"/>
                </a:cubicBezTo>
                <a:cubicBezTo>
                  <a:pt x="1129933" y="2417185"/>
                  <a:pt x="1129933" y="2386876"/>
                  <a:pt x="1147762" y="2369047"/>
                </a:cubicBezTo>
                <a:cubicBezTo>
                  <a:pt x="1165591" y="2351218"/>
                  <a:pt x="1195899" y="2351218"/>
                  <a:pt x="1213728" y="2369047"/>
                </a:cubicBezTo>
                <a:cubicBezTo>
                  <a:pt x="1231557" y="2386876"/>
                  <a:pt x="1231557" y="2417184"/>
                  <a:pt x="1213728" y="2435013"/>
                </a:cubicBezTo>
                <a:close/>
                <a:moveTo>
                  <a:pt x="1484727" y="2165796"/>
                </a:moveTo>
                <a:cubicBezTo>
                  <a:pt x="1466898" y="2183625"/>
                  <a:pt x="1436590" y="2183625"/>
                  <a:pt x="1418761" y="2165796"/>
                </a:cubicBezTo>
                <a:cubicBezTo>
                  <a:pt x="1400932" y="2147967"/>
                  <a:pt x="1400932" y="2117658"/>
                  <a:pt x="1418761" y="2099829"/>
                </a:cubicBezTo>
                <a:cubicBezTo>
                  <a:pt x="1436590" y="2082001"/>
                  <a:pt x="1466899" y="2082001"/>
                  <a:pt x="1484728" y="2099830"/>
                </a:cubicBezTo>
                <a:cubicBezTo>
                  <a:pt x="1502557" y="2117659"/>
                  <a:pt x="1502556" y="2147967"/>
                  <a:pt x="1484727" y="2165796"/>
                </a:cubicBezTo>
                <a:close/>
                <a:moveTo>
                  <a:pt x="1622008" y="2030296"/>
                </a:moveTo>
                <a:cubicBezTo>
                  <a:pt x="1602397" y="2048125"/>
                  <a:pt x="1573871" y="2048125"/>
                  <a:pt x="1556042" y="2030296"/>
                </a:cubicBezTo>
                <a:cubicBezTo>
                  <a:pt x="1538213" y="2012467"/>
                  <a:pt x="1538213" y="1982158"/>
                  <a:pt x="1556042" y="1964329"/>
                </a:cubicBezTo>
                <a:cubicBezTo>
                  <a:pt x="1573871" y="1946500"/>
                  <a:pt x="1604179" y="1946501"/>
                  <a:pt x="1622008" y="1964330"/>
                </a:cubicBezTo>
                <a:cubicBezTo>
                  <a:pt x="1639837" y="1982159"/>
                  <a:pt x="1639837" y="2012467"/>
                  <a:pt x="1622008" y="2030296"/>
                </a:cubicBezTo>
                <a:close/>
                <a:moveTo>
                  <a:pt x="1757509" y="1894795"/>
                </a:moveTo>
                <a:cubicBezTo>
                  <a:pt x="1739680" y="1912624"/>
                  <a:pt x="1709372" y="1912624"/>
                  <a:pt x="1691543" y="1894795"/>
                </a:cubicBezTo>
                <a:cubicBezTo>
                  <a:pt x="1673714" y="1876966"/>
                  <a:pt x="1673713" y="1846658"/>
                  <a:pt x="1691542" y="1828829"/>
                </a:cubicBezTo>
                <a:cubicBezTo>
                  <a:pt x="1709371" y="1811000"/>
                  <a:pt x="1739680" y="1811000"/>
                  <a:pt x="1757509" y="1828829"/>
                </a:cubicBezTo>
                <a:cubicBezTo>
                  <a:pt x="1775338" y="1846658"/>
                  <a:pt x="1775338" y="1876966"/>
                  <a:pt x="1757509" y="1894795"/>
                </a:cubicBezTo>
                <a:close/>
                <a:moveTo>
                  <a:pt x="1893009" y="1759296"/>
                </a:moveTo>
                <a:cubicBezTo>
                  <a:pt x="1875180" y="1777125"/>
                  <a:pt x="1844872" y="1777125"/>
                  <a:pt x="1827043" y="1759296"/>
                </a:cubicBezTo>
                <a:cubicBezTo>
                  <a:pt x="1809214" y="1741467"/>
                  <a:pt x="1809214" y="1711158"/>
                  <a:pt x="1827043" y="1693329"/>
                </a:cubicBezTo>
                <a:cubicBezTo>
                  <a:pt x="1844872" y="1675500"/>
                  <a:pt x="1875181" y="1675501"/>
                  <a:pt x="1893010" y="1693330"/>
                </a:cubicBezTo>
                <a:cubicBezTo>
                  <a:pt x="1910839" y="1711159"/>
                  <a:pt x="1910838" y="1741467"/>
                  <a:pt x="1893009" y="1759296"/>
                </a:cubicBezTo>
                <a:close/>
                <a:moveTo>
                  <a:pt x="2030292" y="1623795"/>
                </a:moveTo>
                <a:cubicBezTo>
                  <a:pt x="2010681" y="1641624"/>
                  <a:pt x="1982155" y="1641624"/>
                  <a:pt x="1964326" y="1623795"/>
                </a:cubicBezTo>
                <a:cubicBezTo>
                  <a:pt x="1946497" y="1605966"/>
                  <a:pt x="1946497" y="1575658"/>
                  <a:pt x="1964326" y="1557829"/>
                </a:cubicBezTo>
                <a:cubicBezTo>
                  <a:pt x="1982155" y="1540000"/>
                  <a:pt x="2012463" y="1540000"/>
                  <a:pt x="2030292" y="1557829"/>
                </a:cubicBezTo>
                <a:cubicBezTo>
                  <a:pt x="2048121" y="1575658"/>
                  <a:pt x="2048121" y="1605966"/>
                  <a:pt x="2030292" y="1623795"/>
                </a:cubicBezTo>
                <a:close/>
                <a:moveTo>
                  <a:pt x="2165794" y="1488295"/>
                </a:moveTo>
                <a:cubicBezTo>
                  <a:pt x="2147965" y="1506124"/>
                  <a:pt x="2117655" y="1506124"/>
                  <a:pt x="2099826" y="1488295"/>
                </a:cubicBezTo>
                <a:cubicBezTo>
                  <a:pt x="2081997" y="1470466"/>
                  <a:pt x="2081997" y="1440158"/>
                  <a:pt x="2099826" y="1422329"/>
                </a:cubicBezTo>
                <a:cubicBezTo>
                  <a:pt x="2117655" y="1404500"/>
                  <a:pt x="2147965" y="1404499"/>
                  <a:pt x="2165794" y="1422329"/>
                </a:cubicBezTo>
                <a:cubicBezTo>
                  <a:pt x="2183621" y="1440158"/>
                  <a:pt x="2183621" y="1470466"/>
                  <a:pt x="2165794" y="1488295"/>
                </a:cubicBezTo>
                <a:close/>
                <a:moveTo>
                  <a:pt x="2301295" y="1352796"/>
                </a:moveTo>
                <a:cubicBezTo>
                  <a:pt x="2283466" y="1370625"/>
                  <a:pt x="2253158" y="1370625"/>
                  <a:pt x="2235329" y="1352796"/>
                </a:cubicBezTo>
                <a:cubicBezTo>
                  <a:pt x="2217500" y="1334967"/>
                  <a:pt x="2217500" y="1304659"/>
                  <a:pt x="2235329" y="1286830"/>
                </a:cubicBezTo>
                <a:cubicBezTo>
                  <a:pt x="2253158" y="1269001"/>
                  <a:pt x="2283466" y="1269001"/>
                  <a:pt x="2301295" y="1286830"/>
                </a:cubicBezTo>
                <a:cubicBezTo>
                  <a:pt x="2319124" y="1304659"/>
                  <a:pt x="2319124" y="1334967"/>
                  <a:pt x="2301295" y="1352796"/>
                </a:cubicBezTo>
                <a:close/>
                <a:moveTo>
                  <a:pt x="2434817" y="1222169"/>
                </a:moveTo>
                <a:cubicBezTo>
                  <a:pt x="2415206" y="1239998"/>
                  <a:pt x="2386680" y="1239998"/>
                  <a:pt x="2368851" y="1222169"/>
                </a:cubicBezTo>
                <a:cubicBezTo>
                  <a:pt x="2351022" y="1204340"/>
                  <a:pt x="2351022" y="1174032"/>
                  <a:pt x="2368851" y="1156203"/>
                </a:cubicBezTo>
                <a:cubicBezTo>
                  <a:pt x="2386680" y="1138374"/>
                  <a:pt x="2416988" y="1138374"/>
                  <a:pt x="2434817" y="1156203"/>
                </a:cubicBezTo>
                <a:cubicBezTo>
                  <a:pt x="2452646" y="1174032"/>
                  <a:pt x="2452646" y="1204340"/>
                  <a:pt x="2434817" y="1222169"/>
                </a:cubicBezTo>
                <a:close/>
                <a:moveTo>
                  <a:pt x="2570319" y="1086669"/>
                </a:moveTo>
                <a:cubicBezTo>
                  <a:pt x="2552490" y="1104498"/>
                  <a:pt x="2522180" y="1104498"/>
                  <a:pt x="2504351" y="1086669"/>
                </a:cubicBezTo>
                <a:cubicBezTo>
                  <a:pt x="2486522" y="1068840"/>
                  <a:pt x="2486522" y="1038532"/>
                  <a:pt x="2504351" y="1020703"/>
                </a:cubicBezTo>
                <a:cubicBezTo>
                  <a:pt x="2522180" y="1002874"/>
                  <a:pt x="2552490" y="1002873"/>
                  <a:pt x="2570320" y="1020703"/>
                </a:cubicBezTo>
                <a:cubicBezTo>
                  <a:pt x="2588146" y="1038532"/>
                  <a:pt x="2588146" y="1068840"/>
                  <a:pt x="2570319" y="1086669"/>
                </a:cubicBezTo>
                <a:close/>
                <a:moveTo>
                  <a:pt x="2705820" y="951170"/>
                </a:moveTo>
                <a:cubicBezTo>
                  <a:pt x="2687991" y="968999"/>
                  <a:pt x="2657683" y="968999"/>
                  <a:pt x="2639854" y="951170"/>
                </a:cubicBezTo>
                <a:cubicBezTo>
                  <a:pt x="2622025" y="933341"/>
                  <a:pt x="2622025" y="903033"/>
                  <a:pt x="2639854" y="885204"/>
                </a:cubicBezTo>
                <a:cubicBezTo>
                  <a:pt x="2657683" y="867375"/>
                  <a:pt x="2687991" y="867375"/>
                  <a:pt x="2705820" y="885204"/>
                </a:cubicBezTo>
                <a:cubicBezTo>
                  <a:pt x="2723649" y="903033"/>
                  <a:pt x="2723649" y="933341"/>
                  <a:pt x="2705820" y="951170"/>
                </a:cubicBezTo>
                <a:close/>
                <a:moveTo>
                  <a:pt x="1088640" y="2836716"/>
                </a:moveTo>
                <a:cubicBezTo>
                  <a:pt x="1070812" y="2854545"/>
                  <a:pt x="1040503" y="2854545"/>
                  <a:pt x="1022674" y="2836716"/>
                </a:cubicBezTo>
                <a:cubicBezTo>
                  <a:pt x="1004845" y="2818887"/>
                  <a:pt x="1004845" y="2788579"/>
                  <a:pt x="1022674" y="2770750"/>
                </a:cubicBezTo>
                <a:cubicBezTo>
                  <a:pt x="1040503" y="2752921"/>
                  <a:pt x="1070811" y="2752921"/>
                  <a:pt x="1088640" y="2770750"/>
                </a:cubicBezTo>
                <a:cubicBezTo>
                  <a:pt x="1106469" y="2788579"/>
                  <a:pt x="1106469" y="2818887"/>
                  <a:pt x="1088640" y="2836716"/>
                </a:cubicBezTo>
                <a:close/>
                <a:moveTo>
                  <a:pt x="1224147" y="2701215"/>
                </a:moveTo>
                <a:cubicBezTo>
                  <a:pt x="1206318" y="2719044"/>
                  <a:pt x="1176008" y="2719044"/>
                  <a:pt x="1158178" y="2701215"/>
                </a:cubicBezTo>
                <a:cubicBezTo>
                  <a:pt x="1140351" y="2683386"/>
                  <a:pt x="1140352" y="2653078"/>
                  <a:pt x="1158179" y="2635249"/>
                </a:cubicBezTo>
                <a:cubicBezTo>
                  <a:pt x="1176008" y="2617420"/>
                  <a:pt x="1206318" y="2617420"/>
                  <a:pt x="1224147" y="2635249"/>
                </a:cubicBezTo>
                <a:cubicBezTo>
                  <a:pt x="1241976" y="2653078"/>
                  <a:pt x="1241976" y="2683386"/>
                  <a:pt x="1224147" y="2701215"/>
                </a:cubicBezTo>
                <a:close/>
                <a:moveTo>
                  <a:pt x="1359648" y="2565715"/>
                </a:moveTo>
                <a:cubicBezTo>
                  <a:pt x="1341819" y="2583544"/>
                  <a:pt x="1311510" y="2583543"/>
                  <a:pt x="1293681" y="2565714"/>
                </a:cubicBezTo>
                <a:cubicBezTo>
                  <a:pt x="1275852" y="2547885"/>
                  <a:pt x="1275852" y="2517577"/>
                  <a:pt x="1293681" y="2499748"/>
                </a:cubicBezTo>
                <a:cubicBezTo>
                  <a:pt x="1313292" y="2481919"/>
                  <a:pt x="1341818" y="2481919"/>
                  <a:pt x="1359647" y="2499748"/>
                </a:cubicBezTo>
                <a:cubicBezTo>
                  <a:pt x="1377476" y="2517577"/>
                  <a:pt x="1377477" y="2547886"/>
                  <a:pt x="1359648" y="2565715"/>
                </a:cubicBezTo>
                <a:close/>
                <a:moveTo>
                  <a:pt x="1496930" y="2430216"/>
                </a:moveTo>
                <a:cubicBezTo>
                  <a:pt x="1479101" y="2448045"/>
                  <a:pt x="1448792" y="2448045"/>
                  <a:pt x="1430963" y="2430216"/>
                </a:cubicBezTo>
                <a:cubicBezTo>
                  <a:pt x="1413134" y="2412387"/>
                  <a:pt x="1413134" y="2382079"/>
                  <a:pt x="1430963" y="2364250"/>
                </a:cubicBezTo>
                <a:cubicBezTo>
                  <a:pt x="1448792" y="2346421"/>
                  <a:pt x="1479100" y="2346420"/>
                  <a:pt x="1496929" y="2364249"/>
                </a:cubicBezTo>
                <a:cubicBezTo>
                  <a:pt x="1514758" y="2382078"/>
                  <a:pt x="1514759" y="2412387"/>
                  <a:pt x="1496930" y="2430216"/>
                </a:cubicBezTo>
                <a:close/>
                <a:moveTo>
                  <a:pt x="1632430" y="2294716"/>
                </a:moveTo>
                <a:cubicBezTo>
                  <a:pt x="1614601" y="2312545"/>
                  <a:pt x="1584292" y="2312545"/>
                  <a:pt x="1566463" y="2294716"/>
                </a:cubicBezTo>
                <a:cubicBezTo>
                  <a:pt x="1548634" y="2276887"/>
                  <a:pt x="1548634" y="2246579"/>
                  <a:pt x="1566463" y="2228750"/>
                </a:cubicBezTo>
                <a:cubicBezTo>
                  <a:pt x="1584292" y="2210921"/>
                  <a:pt x="1614600" y="2210920"/>
                  <a:pt x="1632429" y="2228749"/>
                </a:cubicBezTo>
                <a:cubicBezTo>
                  <a:pt x="1650258" y="2246578"/>
                  <a:pt x="1650259" y="2276887"/>
                  <a:pt x="1632430" y="2294716"/>
                </a:cubicBezTo>
                <a:close/>
                <a:moveTo>
                  <a:pt x="1767930" y="2159215"/>
                </a:moveTo>
                <a:cubicBezTo>
                  <a:pt x="1750101" y="2177044"/>
                  <a:pt x="1719793" y="2177044"/>
                  <a:pt x="1701964" y="2159215"/>
                </a:cubicBezTo>
                <a:cubicBezTo>
                  <a:pt x="1684135" y="2141386"/>
                  <a:pt x="1684135" y="2111078"/>
                  <a:pt x="1701964" y="2093249"/>
                </a:cubicBezTo>
                <a:cubicBezTo>
                  <a:pt x="1721575" y="2075420"/>
                  <a:pt x="1750101" y="2075420"/>
                  <a:pt x="1767930" y="2093249"/>
                </a:cubicBezTo>
                <a:cubicBezTo>
                  <a:pt x="1785759" y="2111078"/>
                  <a:pt x="1785759" y="2141386"/>
                  <a:pt x="1767930" y="2159215"/>
                </a:cubicBezTo>
                <a:close/>
                <a:moveTo>
                  <a:pt x="1905212" y="2023717"/>
                </a:moveTo>
                <a:cubicBezTo>
                  <a:pt x="1887383" y="2041546"/>
                  <a:pt x="1857075" y="2041545"/>
                  <a:pt x="1839246" y="2023716"/>
                </a:cubicBezTo>
                <a:cubicBezTo>
                  <a:pt x="1821417" y="2005887"/>
                  <a:pt x="1821417" y="1975579"/>
                  <a:pt x="1839246" y="1957750"/>
                </a:cubicBezTo>
                <a:cubicBezTo>
                  <a:pt x="1857075" y="1939921"/>
                  <a:pt x="1887383" y="1939921"/>
                  <a:pt x="1905212" y="1957750"/>
                </a:cubicBezTo>
                <a:cubicBezTo>
                  <a:pt x="1923041" y="1975579"/>
                  <a:pt x="1923041" y="2005888"/>
                  <a:pt x="1905212" y="2023717"/>
                </a:cubicBezTo>
                <a:close/>
                <a:moveTo>
                  <a:pt x="1233061" y="2982913"/>
                </a:moveTo>
                <a:cubicBezTo>
                  <a:pt x="1215232" y="3000742"/>
                  <a:pt x="1184922" y="3000742"/>
                  <a:pt x="1167093" y="2982913"/>
                </a:cubicBezTo>
                <a:cubicBezTo>
                  <a:pt x="1149265" y="2965083"/>
                  <a:pt x="1149265" y="2934775"/>
                  <a:pt x="1167092" y="2916946"/>
                </a:cubicBezTo>
                <a:cubicBezTo>
                  <a:pt x="1184921" y="2897333"/>
                  <a:pt x="1215231" y="2897333"/>
                  <a:pt x="1233061" y="2916946"/>
                </a:cubicBezTo>
                <a:cubicBezTo>
                  <a:pt x="1250890" y="2934775"/>
                  <a:pt x="1250890" y="2965084"/>
                  <a:pt x="1233061" y="2982913"/>
                </a:cubicBezTo>
                <a:close/>
                <a:moveTo>
                  <a:pt x="1368564" y="2847412"/>
                </a:moveTo>
                <a:cubicBezTo>
                  <a:pt x="1350735" y="2865241"/>
                  <a:pt x="1320427" y="2865241"/>
                  <a:pt x="1302598" y="2847412"/>
                </a:cubicBezTo>
                <a:cubicBezTo>
                  <a:pt x="1284769" y="2829583"/>
                  <a:pt x="1284769" y="2799274"/>
                  <a:pt x="1302598" y="2781445"/>
                </a:cubicBezTo>
                <a:cubicBezTo>
                  <a:pt x="1320427" y="2761833"/>
                  <a:pt x="1350735" y="2761832"/>
                  <a:pt x="1368564" y="2781445"/>
                </a:cubicBezTo>
                <a:cubicBezTo>
                  <a:pt x="1386393" y="2799274"/>
                  <a:pt x="1386393" y="2829583"/>
                  <a:pt x="1368564" y="2847412"/>
                </a:cubicBezTo>
                <a:close/>
                <a:moveTo>
                  <a:pt x="1641347" y="2576412"/>
                </a:moveTo>
                <a:cubicBezTo>
                  <a:pt x="1623518" y="2594241"/>
                  <a:pt x="1593210" y="2594241"/>
                  <a:pt x="1575381" y="2576412"/>
                </a:cubicBezTo>
                <a:cubicBezTo>
                  <a:pt x="1557552" y="2558583"/>
                  <a:pt x="1557551" y="2528275"/>
                  <a:pt x="1575380" y="2510446"/>
                </a:cubicBezTo>
                <a:cubicBezTo>
                  <a:pt x="1593210" y="2490833"/>
                  <a:pt x="1623518" y="2492617"/>
                  <a:pt x="1641347" y="2510446"/>
                </a:cubicBezTo>
                <a:cubicBezTo>
                  <a:pt x="1659176" y="2528275"/>
                  <a:pt x="1659176" y="2558583"/>
                  <a:pt x="1641347" y="2576412"/>
                </a:cubicBezTo>
                <a:close/>
                <a:moveTo>
                  <a:pt x="1505849" y="2711913"/>
                </a:moveTo>
                <a:cubicBezTo>
                  <a:pt x="1488020" y="2729742"/>
                  <a:pt x="1457712" y="2729742"/>
                  <a:pt x="1439883" y="2711913"/>
                </a:cubicBezTo>
                <a:cubicBezTo>
                  <a:pt x="1422054" y="2694084"/>
                  <a:pt x="1422054" y="2663776"/>
                  <a:pt x="1439883" y="2645947"/>
                </a:cubicBezTo>
                <a:cubicBezTo>
                  <a:pt x="1457712" y="2626334"/>
                  <a:pt x="1486236" y="2626334"/>
                  <a:pt x="1505849" y="2645947"/>
                </a:cubicBezTo>
                <a:cubicBezTo>
                  <a:pt x="1523678" y="2663776"/>
                  <a:pt x="1523678" y="2694084"/>
                  <a:pt x="1505849" y="2711913"/>
                </a:cubicBezTo>
                <a:close/>
                <a:moveTo>
                  <a:pt x="1776850" y="2440914"/>
                </a:moveTo>
                <a:cubicBezTo>
                  <a:pt x="1759021" y="2458743"/>
                  <a:pt x="1728712" y="2458743"/>
                  <a:pt x="1710883" y="2440914"/>
                </a:cubicBezTo>
                <a:cubicBezTo>
                  <a:pt x="1693054" y="2423085"/>
                  <a:pt x="1693055" y="2392776"/>
                  <a:pt x="1710884" y="2374947"/>
                </a:cubicBezTo>
                <a:cubicBezTo>
                  <a:pt x="1728712" y="2357118"/>
                  <a:pt x="1759021" y="2357118"/>
                  <a:pt x="1776850" y="2374947"/>
                </a:cubicBezTo>
                <a:cubicBezTo>
                  <a:pt x="1794679" y="2392776"/>
                  <a:pt x="1794679" y="2423085"/>
                  <a:pt x="1776850" y="2440914"/>
                </a:cubicBezTo>
                <a:close/>
                <a:moveTo>
                  <a:pt x="1914130" y="2305413"/>
                </a:moveTo>
                <a:cubicBezTo>
                  <a:pt x="1896301" y="2323242"/>
                  <a:pt x="1865992" y="2323242"/>
                  <a:pt x="1848163" y="2305413"/>
                </a:cubicBezTo>
                <a:cubicBezTo>
                  <a:pt x="1830334" y="2287584"/>
                  <a:pt x="1830334" y="2257276"/>
                  <a:pt x="1848163" y="2239447"/>
                </a:cubicBezTo>
                <a:cubicBezTo>
                  <a:pt x="1865992" y="2221618"/>
                  <a:pt x="1894519" y="2221618"/>
                  <a:pt x="1914130" y="2239446"/>
                </a:cubicBezTo>
                <a:cubicBezTo>
                  <a:pt x="1931958" y="2257275"/>
                  <a:pt x="1931959" y="2287584"/>
                  <a:pt x="1914130" y="2305413"/>
                </a:cubicBezTo>
                <a:close/>
                <a:moveTo>
                  <a:pt x="1377477" y="3127324"/>
                </a:moveTo>
                <a:cubicBezTo>
                  <a:pt x="1359648" y="3145153"/>
                  <a:pt x="1329339" y="3145153"/>
                  <a:pt x="1311510" y="3127324"/>
                </a:cubicBezTo>
                <a:cubicBezTo>
                  <a:pt x="1293681" y="3109495"/>
                  <a:pt x="1293681" y="3079187"/>
                  <a:pt x="1311510" y="3061358"/>
                </a:cubicBezTo>
                <a:cubicBezTo>
                  <a:pt x="1329339" y="3043529"/>
                  <a:pt x="1359647" y="3043529"/>
                  <a:pt x="1377476" y="3061358"/>
                </a:cubicBezTo>
                <a:cubicBezTo>
                  <a:pt x="1395305" y="3079187"/>
                  <a:pt x="1395306" y="3109495"/>
                  <a:pt x="1377477" y="3127324"/>
                </a:cubicBezTo>
                <a:close/>
                <a:moveTo>
                  <a:pt x="1512977" y="2991826"/>
                </a:moveTo>
                <a:cubicBezTo>
                  <a:pt x="1495148" y="3009655"/>
                  <a:pt x="1464839" y="3009654"/>
                  <a:pt x="1447010" y="2991825"/>
                </a:cubicBezTo>
                <a:cubicBezTo>
                  <a:pt x="1429181" y="2973996"/>
                  <a:pt x="1429181" y="2943688"/>
                  <a:pt x="1447010" y="2925859"/>
                </a:cubicBezTo>
                <a:cubicBezTo>
                  <a:pt x="1466621" y="2908030"/>
                  <a:pt x="1495148" y="2908030"/>
                  <a:pt x="1512977" y="2925859"/>
                </a:cubicBezTo>
                <a:cubicBezTo>
                  <a:pt x="1530806" y="2943688"/>
                  <a:pt x="1530806" y="2973997"/>
                  <a:pt x="1512977" y="2991826"/>
                </a:cubicBezTo>
                <a:close/>
                <a:moveTo>
                  <a:pt x="1921257" y="2585324"/>
                </a:moveTo>
                <a:cubicBezTo>
                  <a:pt x="1903428" y="2603153"/>
                  <a:pt x="1873120" y="2603153"/>
                  <a:pt x="1855291" y="2585324"/>
                </a:cubicBezTo>
                <a:cubicBezTo>
                  <a:pt x="1837462" y="2567495"/>
                  <a:pt x="1837462" y="2537187"/>
                  <a:pt x="1855291" y="2519358"/>
                </a:cubicBezTo>
                <a:cubicBezTo>
                  <a:pt x="1873120" y="2501529"/>
                  <a:pt x="1903428" y="2501529"/>
                  <a:pt x="1921257" y="2519358"/>
                </a:cubicBezTo>
                <a:cubicBezTo>
                  <a:pt x="1939086" y="2537187"/>
                  <a:pt x="1939086" y="2567495"/>
                  <a:pt x="1921257" y="2585324"/>
                </a:cubicBezTo>
                <a:close/>
                <a:moveTo>
                  <a:pt x="1650259" y="2856326"/>
                </a:moveTo>
                <a:cubicBezTo>
                  <a:pt x="1632430" y="2874155"/>
                  <a:pt x="1602121" y="2874154"/>
                  <a:pt x="1584292" y="2856325"/>
                </a:cubicBezTo>
                <a:cubicBezTo>
                  <a:pt x="1566463" y="2838496"/>
                  <a:pt x="1566463" y="2808188"/>
                  <a:pt x="1584292" y="2790359"/>
                </a:cubicBezTo>
                <a:cubicBezTo>
                  <a:pt x="1602121" y="2772530"/>
                  <a:pt x="1630648" y="2772530"/>
                  <a:pt x="1650258" y="2790359"/>
                </a:cubicBezTo>
                <a:cubicBezTo>
                  <a:pt x="1668087" y="2808188"/>
                  <a:pt x="1668088" y="2838497"/>
                  <a:pt x="1650259" y="2856326"/>
                </a:cubicBezTo>
                <a:close/>
                <a:moveTo>
                  <a:pt x="1785757" y="2720827"/>
                </a:moveTo>
                <a:cubicBezTo>
                  <a:pt x="1767928" y="2738656"/>
                  <a:pt x="1737620" y="2738656"/>
                  <a:pt x="1719791" y="2720827"/>
                </a:cubicBezTo>
                <a:cubicBezTo>
                  <a:pt x="1701962" y="2702998"/>
                  <a:pt x="1701962" y="2672690"/>
                  <a:pt x="1719791" y="2654861"/>
                </a:cubicBezTo>
                <a:cubicBezTo>
                  <a:pt x="1737620" y="2637032"/>
                  <a:pt x="1767928" y="2637031"/>
                  <a:pt x="1785757" y="2654860"/>
                </a:cubicBezTo>
                <a:cubicBezTo>
                  <a:pt x="1803586" y="2672689"/>
                  <a:pt x="1803586" y="2702998"/>
                  <a:pt x="1785757" y="2720827"/>
                </a:cubicBezTo>
                <a:close/>
                <a:moveTo>
                  <a:pt x="1521884" y="3273521"/>
                </a:moveTo>
                <a:cubicBezTo>
                  <a:pt x="1504055" y="3291350"/>
                  <a:pt x="1473747" y="3291350"/>
                  <a:pt x="1455918" y="3273521"/>
                </a:cubicBezTo>
                <a:cubicBezTo>
                  <a:pt x="1438089" y="3255692"/>
                  <a:pt x="1438089" y="3225383"/>
                  <a:pt x="1455918" y="3207554"/>
                </a:cubicBezTo>
                <a:cubicBezTo>
                  <a:pt x="1473747" y="3187942"/>
                  <a:pt x="1504055" y="3187941"/>
                  <a:pt x="1521884" y="3207554"/>
                </a:cubicBezTo>
                <a:cubicBezTo>
                  <a:pt x="1539713" y="3225383"/>
                  <a:pt x="1539713" y="3255692"/>
                  <a:pt x="1521884" y="3273521"/>
                </a:cubicBezTo>
                <a:close/>
                <a:moveTo>
                  <a:pt x="1657385" y="3138020"/>
                </a:moveTo>
                <a:cubicBezTo>
                  <a:pt x="1639556" y="3155849"/>
                  <a:pt x="1609247" y="3155849"/>
                  <a:pt x="1591418" y="3138020"/>
                </a:cubicBezTo>
                <a:cubicBezTo>
                  <a:pt x="1573589" y="3120191"/>
                  <a:pt x="1573590" y="3089883"/>
                  <a:pt x="1591419" y="3072054"/>
                </a:cubicBezTo>
                <a:cubicBezTo>
                  <a:pt x="1611029" y="3052441"/>
                  <a:pt x="1639556" y="3052441"/>
                  <a:pt x="1657385" y="3072053"/>
                </a:cubicBezTo>
                <a:cubicBezTo>
                  <a:pt x="1675214" y="3089882"/>
                  <a:pt x="1675214" y="3120191"/>
                  <a:pt x="1657385" y="3138020"/>
                </a:cubicBezTo>
                <a:close/>
                <a:moveTo>
                  <a:pt x="1794669" y="3002519"/>
                </a:moveTo>
                <a:cubicBezTo>
                  <a:pt x="1776840" y="3020348"/>
                  <a:pt x="1746531" y="3020348"/>
                  <a:pt x="1728702" y="3002519"/>
                </a:cubicBezTo>
                <a:cubicBezTo>
                  <a:pt x="1710873" y="2984690"/>
                  <a:pt x="1710874" y="2954382"/>
                  <a:pt x="1728703" y="2936553"/>
                </a:cubicBezTo>
                <a:cubicBezTo>
                  <a:pt x="1746531" y="2916940"/>
                  <a:pt x="1776840" y="2916940"/>
                  <a:pt x="1794669" y="2936553"/>
                </a:cubicBezTo>
                <a:cubicBezTo>
                  <a:pt x="1812498" y="2954382"/>
                  <a:pt x="1812498" y="2984690"/>
                  <a:pt x="1794669" y="3002519"/>
                </a:cubicBezTo>
                <a:close/>
                <a:moveTo>
                  <a:pt x="2065666" y="2731522"/>
                </a:moveTo>
                <a:cubicBezTo>
                  <a:pt x="2047837" y="2749351"/>
                  <a:pt x="2017529" y="2749351"/>
                  <a:pt x="1999700" y="2731522"/>
                </a:cubicBezTo>
                <a:cubicBezTo>
                  <a:pt x="1981871" y="2713693"/>
                  <a:pt x="1981871" y="2683385"/>
                  <a:pt x="1999700" y="2665556"/>
                </a:cubicBezTo>
                <a:cubicBezTo>
                  <a:pt x="2019311" y="2647727"/>
                  <a:pt x="2047837" y="2647726"/>
                  <a:pt x="2065666" y="2665555"/>
                </a:cubicBezTo>
                <a:cubicBezTo>
                  <a:pt x="2083495" y="2683384"/>
                  <a:pt x="2083495" y="2713693"/>
                  <a:pt x="2065666" y="2731522"/>
                </a:cubicBezTo>
                <a:close/>
                <a:moveTo>
                  <a:pt x="1930168" y="2867021"/>
                </a:moveTo>
                <a:cubicBezTo>
                  <a:pt x="1912339" y="2884850"/>
                  <a:pt x="1882031" y="2884850"/>
                  <a:pt x="1864202" y="2867021"/>
                </a:cubicBezTo>
                <a:cubicBezTo>
                  <a:pt x="1846373" y="2849192"/>
                  <a:pt x="1846373" y="2818883"/>
                  <a:pt x="1864202" y="2801054"/>
                </a:cubicBezTo>
                <a:cubicBezTo>
                  <a:pt x="1882031" y="2781442"/>
                  <a:pt x="1912339" y="2783226"/>
                  <a:pt x="1930168" y="2801055"/>
                </a:cubicBezTo>
                <a:cubicBezTo>
                  <a:pt x="1947997" y="2818884"/>
                  <a:pt x="1947997" y="2849192"/>
                  <a:pt x="1930168" y="2867021"/>
                </a:cubicBezTo>
                <a:close/>
                <a:moveTo>
                  <a:pt x="2740015" y="2057229"/>
                </a:moveTo>
                <a:cubicBezTo>
                  <a:pt x="2722186" y="2075058"/>
                  <a:pt x="2691878" y="2075058"/>
                  <a:pt x="2674049" y="2057229"/>
                </a:cubicBezTo>
                <a:cubicBezTo>
                  <a:pt x="2656220" y="2039400"/>
                  <a:pt x="2656220" y="2009091"/>
                  <a:pt x="2674049" y="1991262"/>
                </a:cubicBezTo>
                <a:cubicBezTo>
                  <a:pt x="2691878" y="1973433"/>
                  <a:pt x="2722186" y="1973434"/>
                  <a:pt x="2740015" y="1991263"/>
                </a:cubicBezTo>
                <a:cubicBezTo>
                  <a:pt x="2757844" y="2009092"/>
                  <a:pt x="2757844" y="2039400"/>
                  <a:pt x="2740015" y="2057229"/>
                </a:cubicBezTo>
                <a:close/>
                <a:moveTo>
                  <a:pt x="2875553" y="1921727"/>
                </a:moveTo>
                <a:cubicBezTo>
                  <a:pt x="2857724" y="1939556"/>
                  <a:pt x="2829198" y="1939556"/>
                  <a:pt x="2809587" y="1921728"/>
                </a:cubicBezTo>
                <a:cubicBezTo>
                  <a:pt x="2791758" y="1903899"/>
                  <a:pt x="2791758" y="1873590"/>
                  <a:pt x="2809587" y="1855761"/>
                </a:cubicBezTo>
                <a:cubicBezTo>
                  <a:pt x="2827416" y="1837932"/>
                  <a:pt x="2857725" y="1837932"/>
                  <a:pt x="2875554" y="1855761"/>
                </a:cubicBezTo>
                <a:cubicBezTo>
                  <a:pt x="2893383" y="1873590"/>
                  <a:pt x="2893382" y="1903898"/>
                  <a:pt x="2875553" y="1921727"/>
                </a:cubicBezTo>
                <a:close/>
                <a:moveTo>
                  <a:pt x="3009040" y="1791098"/>
                </a:moveTo>
                <a:cubicBezTo>
                  <a:pt x="2991211" y="1808927"/>
                  <a:pt x="2960902" y="1808927"/>
                  <a:pt x="2943073" y="1791098"/>
                </a:cubicBezTo>
                <a:cubicBezTo>
                  <a:pt x="2925244" y="1773269"/>
                  <a:pt x="2925244" y="1742960"/>
                  <a:pt x="2943073" y="1725131"/>
                </a:cubicBezTo>
                <a:cubicBezTo>
                  <a:pt x="2960902" y="1707303"/>
                  <a:pt x="2991211" y="1707303"/>
                  <a:pt x="3009040" y="1725132"/>
                </a:cubicBezTo>
                <a:cubicBezTo>
                  <a:pt x="3026869" y="1742961"/>
                  <a:pt x="3026869" y="1773269"/>
                  <a:pt x="3009040" y="1791098"/>
                </a:cubicBezTo>
                <a:close/>
                <a:moveTo>
                  <a:pt x="3144540" y="1655603"/>
                </a:moveTo>
                <a:cubicBezTo>
                  <a:pt x="3126711" y="1673432"/>
                  <a:pt x="3096403" y="1673432"/>
                  <a:pt x="3078574" y="1655603"/>
                </a:cubicBezTo>
                <a:cubicBezTo>
                  <a:pt x="3060745" y="1637774"/>
                  <a:pt x="3060745" y="1607465"/>
                  <a:pt x="3078574" y="1589636"/>
                </a:cubicBezTo>
                <a:cubicBezTo>
                  <a:pt x="3096403" y="1571807"/>
                  <a:pt x="3126712" y="1571808"/>
                  <a:pt x="3144541" y="1589637"/>
                </a:cubicBezTo>
                <a:cubicBezTo>
                  <a:pt x="3162370" y="1607466"/>
                  <a:pt x="3162369" y="1637774"/>
                  <a:pt x="3144540" y="1655603"/>
                </a:cubicBezTo>
                <a:close/>
                <a:moveTo>
                  <a:pt x="3280079" y="1520101"/>
                </a:moveTo>
                <a:cubicBezTo>
                  <a:pt x="3262250" y="1537930"/>
                  <a:pt x="3233723" y="1537931"/>
                  <a:pt x="3214112" y="1520102"/>
                </a:cubicBezTo>
                <a:cubicBezTo>
                  <a:pt x="3196283" y="1502273"/>
                  <a:pt x="3196283" y="1471964"/>
                  <a:pt x="3214112" y="1454135"/>
                </a:cubicBezTo>
                <a:cubicBezTo>
                  <a:pt x="3231941" y="1436306"/>
                  <a:pt x="3262250" y="1436306"/>
                  <a:pt x="3280079" y="1454135"/>
                </a:cubicBezTo>
                <a:cubicBezTo>
                  <a:pt x="3297908" y="1471964"/>
                  <a:pt x="3297908" y="1502272"/>
                  <a:pt x="3280079" y="1520101"/>
                </a:cubicBezTo>
                <a:close/>
                <a:moveTo>
                  <a:pt x="1666293" y="3417937"/>
                </a:moveTo>
                <a:cubicBezTo>
                  <a:pt x="1648464" y="3435766"/>
                  <a:pt x="1618155" y="3435765"/>
                  <a:pt x="1600326" y="3417936"/>
                </a:cubicBezTo>
                <a:cubicBezTo>
                  <a:pt x="1582497" y="3400107"/>
                  <a:pt x="1582498" y="3369799"/>
                  <a:pt x="1600327" y="3351970"/>
                </a:cubicBezTo>
                <a:cubicBezTo>
                  <a:pt x="1618156" y="3334141"/>
                  <a:pt x="1648464" y="3334141"/>
                  <a:pt x="1666293" y="3351970"/>
                </a:cubicBezTo>
                <a:cubicBezTo>
                  <a:pt x="1684122" y="3369799"/>
                  <a:pt x="1684122" y="3400108"/>
                  <a:pt x="1666293" y="3417937"/>
                </a:cubicBezTo>
                <a:close/>
                <a:moveTo>
                  <a:pt x="1803576" y="3282436"/>
                </a:moveTo>
                <a:cubicBezTo>
                  <a:pt x="1785747" y="3300265"/>
                  <a:pt x="1755438" y="3300265"/>
                  <a:pt x="1737609" y="3282436"/>
                </a:cubicBezTo>
                <a:cubicBezTo>
                  <a:pt x="1719780" y="3264607"/>
                  <a:pt x="1719780" y="3234299"/>
                  <a:pt x="1737609" y="3216470"/>
                </a:cubicBezTo>
                <a:cubicBezTo>
                  <a:pt x="1755438" y="3198641"/>
                  <a:pt x="1783963" y="3198640"/>
                  <a:pt x="1803575" y="3216469"/>
                </a:cubicBezTo>
                <a:cubicBezTo>
                  <a:pt x="1821404" y="3234298"/>
                  <a:pt x="1821405" y="3264607"/>
                  <a:pt x="1803576" y="3282436"/>
                </a:cubicBezTo>
                <a:close/>
                <a:moveTo>
                  <a:pt x="1939076" y="3146936"/>
                </a:moveTo>
                <a:cubicBezTo>
                  <a:pt x="1921247" y="3164765"/>
                  <a:pt x="1890938" y="3164765"/>
                  <a:pt x="1873109" y="3146936"/>
                </a:cubicBezTo>
                <a:cubicBezTo>
                  <a:pt x="1855280" y="3129107"/>
                  <a:pt x="1855280" y="3098798"/>
                  <a:pt x="1873109" y="3080970"/>
                </a:cubicBezTo>
                <a:cubicBezTo>
                  <a:pt x="1890938" y="3063141"/>
                  <a:pt x="1921247" y="3063140"/>
                  <a:pt x="1939076" y="3080969"/>
                </a:cubicBezTo>
                <a:cubicBezTo>
                  <a:pt x="1956905" y="3098798"/>
                  <a:pt x="1956905" y="3129107"/>
                  <a:pt x="1939076" y="3146936"/>
                </a:cubicBezTo>
                <a:close/>
                <a:moveTo>
                  <a:pt x="2074574" y="3011437"/>
                </a:moveTo>
                <a:cubicBezTo>
                  <a:pt x="2056745" y="3029266"/>
                  <a:pt x="2026437" y="3029266"/>
                  <a:pt x="2008608" y="3011437"/>
                </a:cubicBezTo>
                <a:cubicBezTo>
                  <a:pt x="1990779" y="2993608"/>
                  <a:pt x="1990779" y="2963300"/>
                  <a:pt x="2008608" y="2945471"/>
                </a:cubicBezTo>
                <a:cubicBezTo>
                  <a:pt x="2026437" y="2927642"/>
                  <a:pt x="2056745" y="2927642"/>
                  <a:pt x="2074574" y="2945471"/>
                </a:cubicBezTo>
                <a:cubicBezTo>
                  <a:pt x="2092403" y="2963300"/>
                  <a:pt x="2092403" y="2993608"/>
                  <a:pt x="2074574" y="3011437"/>
                </a:cubicBezTo>
                <a:close/>
                <a:moveTo>
                  <a:pt x="3019956" y="2066144"/>
                </a:moveTo>
                <a:cubicBezTo>
                  <a:pt x="3002127" y="2085757"/>
                  <a:pt x="2973601" y="2085757"/>
                  <a:pt x="2953990" y="2066144"/>
                </a:cubicBezTo>
                <a:cubicBezTo>
                  <a:pt x="2936161" y="2048315"/>
                  <a:pt x="2936161" y="2018007"/>
                  <a:pt x="2953990" y="2000178"/>
                </a:cubicBezTo>
                <a:cubicBezTo>
                  <a:pt x="2971819" y="1982349"/>
                  <a:pt x="3002127" y="1982349"/>
                  <a:pt x="3019956" y="2000178"/>
                </a:cubicBezTo>
                <a:cubicBezTo>
                  <a:pt x="3037785" y="2018007"/>
                  <a:pt x="3037785" y="2048315"/>
                  <a:pt x="3019956" y="2066144"/>
                </a:cubicBezTo>
                <a:close/>
                <a:moveTo>
                  <a:pt x="2211857" y="2875936"/>
                </a:moveTo>
                <a:cubicBezTo>
                  <a:pt x="2194028" y="2893765"/>
                  <a:pt x="2163719" y="2893765"/>
                  <a:pt x="2145890" y="2875936"/>
                </a:cubicBezTo>
                <a:cubicBezTo>
                  <a:pt x="2128061" y="2858107"/>
                  <a:pt x="2128062" y="2827799"/>
                  <a:pt x="2145891" y="2809970"/>
                </a:cubicBezTo>
                <a:cubicBezTo>
                  <a:pt x="2163720" y="2792141"/>
                  <a:pt x="2192246" y="2792141"/>
                  <a:pt x="2211857" y="2809970"/>
                </a:cubicBezTo>
                <a:cubicBezTo>
                  <a:pt x="2229686" y="2827799"/>
                  <a:pt x="2229686" y="2858107"/>
                  <a:pt x="2211857" y="2875936"/>
                </a:cubicBezTo>
                <a:close/>
                <a:moveTo>
                  <a:pt x="2347359" y="2740436"/>
                </a:moveTo>
                <a:cubicBezTo>
                  <a:pt x="2329530" y="2758265"/>
                  <a:pt x="2299222" y="2758265"/>
                  <a:pt x="2281393" y="2740436"/>
                </a:cubicBezTo>
                <a:cubicBezTo>
                  <a:pt x="2263564" y="2722607"/>
                  <a:pt x="2263564" y="2692298"/>
                  <a:pt x="2281393" y="2674469"/>
                </a:cubicBezTo>
                <a:cubicBezTo>
                  <a:pt x="2299222" y="2656640"/>
                  <a:pt x="2329530" y="2656640"/>
                  <a:pt x="2347359" y="2674469"/>
                </a:cubicBezTo>
                <a:cubicBezTo>
                  <a:pt x="2365188" y="2692298"/>
                  <a:pt x="2365188" y="2722607"/>
                  <a:pt x="2347359" y="2740436"/>
                </a:cubicBezTo>
                <a:close/>
                <a:moveTo>
                  <a:pt x="3424481" y="1664518"/>
                </a:moveTo>
                <a:cubicBezTo>
                  <a:pt x="3406652" y="1684131"/>
                  <a:pt x="3378126" y="1684131"/>
                  <a:pt x="3358515" y="1664518"/>
                </a:cubicBezTo>
                <a:cubicBezTo>
                  <a:pt x="3340686" y="1646689"/>
                  <a:pt x="3340686" y="1616381"/>
                  <a:pt x="3358515" y="1598552"/>
                </a:cubicBezTo>
                <a:cubicBezTo>
                  <a:pt x="3376344" y="1580723"/>
                  <a:pt x="3406652" y="1580723"/>
                  <a:pt x="3424481" y="1598552"/>
                </a:cubicBezTo>
                <a:cubicBezTo>
                  <a:pt x="3442310" y="1616381"/>
                  <a:pt x="3442310" y="1646689"/>
                  <a:pt x="3424481" y="1664518"/>
                </a:cubicBezTo>
                <a:close/>
                <a:moveTo>
                  <a:pt x="3153495" y="1935517"/>
                </a:moveTo>
                <a:cubicBezTo>
                  <a:pt x="3135666" y="1955130"/>
                  <a:pt x="3105358" y="1955130"/>
                  <a:pt x="3087529" y="1935517"/>
                </a:cubicBezTo>
                <a:cubicBezTo>
                  <a:pt x="3069700" y="1917688"/>
                  <a:pt x="3069700" y="1887379"/>
                  <a:pt x="3087529" y="1869550"/>
                </a:cubicBezTo>
                <a:cubicBezTo>
                  <a:pt x="3105358" y="1851721"/>
                  <a:pt x="3135666" y="1851721"/>
                  <a:pt x="3153495" y="1869550"/>
                </a:cubicBezTo>
                <a:cubicBezTo>
                  <a:pt x="3171324" y="1887379"/>
                  <a:pt x="3171324" y="1917688"/>
                  <a:pt x="3153495" y="1935517"/>
                </a:cubicBezTo>
                <a:close/>
                <a:moveTo>
                  <a:pt x="3288995" y="1800017"/>
                </a:moveTo>
                <a:cubicBezTo>
                  <a:pt x="3271166" y="1819630"/>
                  <a:pt x="3240858" y="1819630"/>
                  <a:pt x="3223029" y="1800017"/>
                </a:cubicBezTo>
                <a:cubicBezTo>
                  <a:pt x="3205200" y="1782188"/>
                  <a:pt x="3205200" y="1751879"/>
                  <a:pt x="3223029" y="1734050"/>
                </a:cubicBezTo>
                <a:cubicBezTo>
                  <a:pt x="3240858" y="1716221"/>
                  <a:pt x="3271166" y="1716222"/>
                  <a:pt x="3288995" y="1734050"/>
                </a:cubicBezTo>
                <a:cubicBezTo>
                  <a:pt x="3306824" y="1751879"/>
                  <a:pt x="3306824" y="1782188"/>
                  <a:pt x="3288995" y="1800017"/>
                </a:cubicBezTo>
                <a:close/>
                <a:moveTo>
                  <a:pt x="1810716" y="3564135"/>
                </a:moveTo>
                <a:cubicBezTo>
                  <a:pt x="1792887" y="3581963"/>
                  <a:pt x="1762578" y="3581963"/>
                  <a:pt x="1744749" y="3564134"/>
                </a:cubicBezTo>
                <a:cubicBezTo>
                  <a:pt x="1726921" y="3546305"/>
                  <a:pt x="1726921" y="3515997"/>
                  <a:pt x="1744750" y="3498168"/>
                </a:cubicBezTo>
                <a:cubicBezTo>
                  <a:pt x="1764361" y="3478555"/>
                  <a:pt x="1792887" y="3478555"/>
                  <a:pt x="1810716" y="3498168"/>
                </a:cubicBezTo>
                <a:cubicBezTo>
                  <a:pt x="1828545" y="3515997"/>
                  <a:pt x="1828545" y="3546306"/>
                  <a:pt x="1810716" y="3564135"/>
                </a:cubicBezTo>
                <a:close/>
                <a:moveTo>
                  <a:pt x="2219007" y="3157635"/>
                </a:moveTo>
                <a:cubicBezTo>
                  <a:pt x="2201178" y="3175464"/>
                  <a:pt x="2170868" y="3175464"/>
                  <a:pt x="2153039" y="3157635"/>
                </a:cubicBezTo>
                <a:cubicBezTo>
                  <a:pt x="2135212" y="3139806"/>
                  <a:pt x="2135212" y="3109497"/>
                  <a:pt x="2153039" y="3091669"/>
                </a:cubicBezTo>
                <a:cubicBezTo>
                  <a:pt x="2170868" y="3072056"/>
                  <a:pt x="2201178" y="3073839"/>
                  <a:pt x="2219007" y="3091668"/>
                </a:cubicBezTo>
                <a:cubicBezTo>
                  <a:pt x="2236836" y="3109497"/>
                  <a:pt x="2236836" y="3139806"/>
                  <a:pt x="2219007" y="3157635"/>
                </a:cubicBezTo>
                <a:close/>
                <a:moveTo>
                  <a:pt x="1948008" y="3428634"/>
                </a:moveTo>
                <a:cubicBezTo>
                  <a:pt x="1930179" y="3446463"/>
                  <a:pt x="1899870" y="3446463"/>
                  <a:pt x="1882041" y="3428634"/>
                </a:cubicBezTo>
                <a:cubicBezTo>
                  <a:pt x="1864212" y="3410805"/>
                  <a:pt x="1864213" y="3380497"/>
                  <a:pt x="1882042" y="3362668"/>
                </a:cubicBezTo>
                <a:cubicBezTo>
                  <a:pt x="1899870" y="3343055"/>
                  <a:pt x="1928395" y="3343055"/>
                  <a:pt x="1948008" y="3362668"/>
                </a:cubicBezTo>
                <a:cubicBezTo>
                  <a:pt x="1965837" y="3380497"/>
                  <a:pt x="1965837" y="3410805"/>
                  <a:pt x="1948008" y="3428634"/>
                </a:cubicBezTo>
                <a:close/>
                <a:moveTo>
                  <a:pt x="2083507" y="3293136"/>
                </a:moveTo>
                <a:cubicBezTo>
                  <a:pt x="2065678" y="3310965"/>
                  <a:pt x="2035369" y="3310965"/>
                  <a:pt x="2017540" y="3293136"/>
                </a:cubicBezTo>
                <a:cubicBezTo>
                  <a:pt x="1999711" y="3275307"/>
                  <a:pt x="1999711" y="3244998"/>
                  <a:pt x="2017540" y="3227169"/>
                </a:cubicBezTo>
                <a:cubicBezTo>
                  <a:pt x="2035369" y="3207557"/>
                  <a:pt x="2065677" y="3207556"/>
                  <a:pt x="2083506" y="3227169"/>
                </a:cubicBezTo>
                <a:cubicBezTo>
                  <a:pt x="2101335" y="3244998"/>
                  <a:pt x="2101335" y="3275307"/>
                  <a:pt x="2083507" y="3293136"/>
                </a:cubicBezTo>
                <a:close/>
                <a:moveTo>
                  <a:pt x="2356289" y="3022136"/>
                </a:moveTo>
                <a:cubicBezTo>
                  <a:pt x="2338460" y="3039965"/>
                  <a:pt x="2308152" y="3039965"/>
                  <a:pt x="2290323" y="3022136"/>
                </a:cubicBezTo>
                <a:cubicBezTo>
                  <a:pt x="2272494" y="3004307"/>
                  <a:pt x="2272494" y="2973999"/>
                  <a:pt x="2290323" y="2956170"/>
                </a:cubicBezTo>
                <a:cubicBezTo>
                  <a:pt x="2308152" y="2938341"/>
                  <a:pt x="2336676" y="2938341"/>
                  <a:pt x="2356289" y="2956170"/>
                </a:cubicBezTo>
                <a:cubicBezTo>
                  <a:pt x="2374118" y="2973999"/>
                  <a:pt x="2374118" y="3004307"/>
                  <a:pt x="2356289" y="3022136"/>
                </a:cubicBezTo>
                <a:close/>
                <a:moveTo>
                  <a:pt x="2491789" y="2886638"/>
                </a:moveTo>
                <a:cubicBezTo>
                  <a:pt x="2473960" y="2904467"/>
                  <a:pt x="2443652" y="2904467"/>
                  <a:pt x="2425823" y="2886638"/>
                </a:cubicBezTo>
                <a:cubicBezTo>
                  <a:pt x="2407994" y="2868809"/>
                  <a:pt x="2407994" y="2838500"/>
                  <a:pt x="2425823" y="2820671"/>
                </a:cubicBezTo>
                <a:cubicBezTo>
                  <a:pt x="2443652" y="2802842"/>
                  <a:pt x="2473960" y="2802842"/>
                  <a:pt x="2491789" y="2820671"/>
                </a:cubicBezTo>
                <a:cubicBezTo>
                  <a:pt x="2509618" y="2838500"/>
                  <a:pt x="2509618" y="2868809"/>
                  <a:pt x="2491789" y="2886638"/>
                </a:cubicBezTo>
                <a:close/>
                <a:moveTo>
                  <a:pt x="3433379" y="1946214"/>
                </a:moveTo>
                <a:cubicBezTo>
                  <a:pt x="3415550" y="1964043"/>
                  <a:pt x="3385241" y="1964044"/>
                  <a:pt x="3367412" y="1946215"/>
                </a:cubicBezTo>
                <a:cubicBezTo>
                  <a:pt x="3349583" y="1928386"/>
                  <a:pt x="3349583" y="1898077"/>
                  <a:pt x="3367412" y="1880248"/>
                </a:cubicBezTo>
                <a:cubicBezTo>
                  <a:pt x="3385241" y="1862419"/>
                  <a:pt x="3415550" y="1862419"/>
                  <a:pt x="3433379" y="1880248"/>
                </a:cubicBezTo>
                <a:cubicBezTo>
                  <a:pt x="3451208" y="1898077"/>
                  <a:pt x="3451208" y="1928385"/>
                  <a:pt x="3433379" y="1946214"/>
                </a:cubicBezTo>
                <a:close/>
                <a:moveTo>
                  <a:pt x="3297881" y="2081714"/>
                </a:moveTo>
                <a:cubicBezTo>
                  <a:pt x="3280052" y="2099543"/>
                  <a:pt x="3249742" y="2099543"/>
                  <a:pt x="3231913" y="2081714"/>
                </a:cubicBezTo>
                <a:cubicBezTo>
                  <a:pt x="3214084" y="2063885"/>
                  <a:pt x="3214084" y="2033576"/>
                  <a:pt x="3231913" y="2015747"/>
                </a:cubicBezTo>
                <a:cubicBezTo>
                  <a:pt x="3249742" y="1997918"/>
                  <a:pt x="3280052" y="1997918"/>
                  <a:pt x="3297882" y="2015748"/>
                </a:cubicBezTo>
                <a:cubicBezTo>
                  <a:pt x="3315708" y="2033577"/>
                  <a:pt x="3315708" y="2063885"/>
                  <a:pt x="3297881" y="2081714"/>
                </a:cubicBezTo>
                <a:close/>
                <a:moveTo>
                  <a:pt x="3570672" y="1810716"/>
                </a:moveTo>
                <a:cubicBezTo>
                  <a:pt x="3551061" y="1828545"/>
                  <a:pt x="3522535" y="1828545"/>
                  <a:pt x="3504706" y="1810716"/>
                </a:cubicBezTo>
                <a:cubicBezTo>
                  <a:pt x="3486877" y="1792887"/>
                  <a:pt x="3486876" y="1762579"/>
                  <a:pt x="3504705" y="1744750"/>
                </a:cubicBezTo>
                <a:cubicBezTo>
                  <a:pt x="3522534" y="1726921"/>
                  <a:pt x="3552843" y="1726921"/>
                  <a:pt x="3570672" y="1744750"/>
                </a:cubicBezTo>
                <a:cubicBezTo>
                  <a:pt x="3588501" y="1762579"/>
                  <a:pt x="3588501" y="1792887"/>
                  <a:pt x="3570672" y="1810716"/>
                </a:cubicBezTo>
                <a:close/>
                <a:moveTo>
                  <a:pt x="1955153" y="3708549"/>
                </a:moveTo>
                <a:cubicBezTo>
                  <a:pt x="1937324" y="3726378"/>
                  <a:pt x="1907016" y="3726378"/>
                  <a:pt x="1889187" y="3708549"/>
                </a:cubicBezTo>
                <a:cubicBezTo>
                  <a:pt x="1871358" y="3690720"/>
                  <a:pt x="1871358" y="3660412"/>
                  <a:pt x="1889187" y="3642583"/>
                </a:cubicBezTo>
                <a:cubicBezTo>
                  <a:pt x="1908798" y="3624754"/>
                  <a:pt x="1937324" y="3624754"/>
                  <a:pt x="1955153" y="3642583"/>
                </a:cubicBezTo>
                <a:cubicBezTo>
                  <a:pt x="1972982" y="3660412"/>
                  <a:pt x="1972982" y="3690720"/>
                  <a:pt x="1955153" y="3708549"/>
                </a:cubicBezTo>
                <a:close/>
                <a:moveTo>
                  <a:pt x="2629507" y="3034255"/>
                </a:moveTo>
                <a:cubicBezTo>
                  <a:pt x="2611678" y="3052084"/>
                  <a:pt x="2581370" y="3052084"/>
                  <a:pt x="2563541" y="3034255"/>
                </a:cubicBezTo>
                <a:cubicBezTo>
                  <a:pt x="2545712" y="3016426"/>
                  <a:pt x="2545712" y="2986118"/>
                  <a:pt x="2563541" y="2968289"/>
                </a:cubicBezTo>
                <a:cubicBezTo>
                  <a:pt x="2581370" y="2950460"/>
                  <a:pt x="2611678" y="2950460"/>
                  <a:pt x="2629507" y="2968289"/>
                </a:cubicBezTo>
                <a:cubicBezTo>
                  <a:pt x="2647336" y="2986118"/>
                  <a:pt x="2647336" y="3016426"/>
                  <a:pt x="2629507" y="3034255"/>
                </a:cubicBezTo>
                <a:close/>
                <a:moveTo>
                  <a:pt x="2765007" y="2898757"/>
                </a:moveTo>
                <a:cubicBezTo>
                  <a:pt x="2747178" y="2916586"/>
                  <a:pt x="2718654" y="2916586"/>
                  <a:pt x="2699041" y="2898757"/>
                </a:cubicBezTo>
                <a:cubicBezTo>
                  <a:pt x="2681212" y="2880928"/>
                  <a:pt x="2681212" y="2850619"/>
                  <a:pt x="2699041" y="2832790"/>
                </a:cubicBezTo>
                <a:cubicBezTo>
                  <a:pt x="2716870" y="2814961"/>
                  <a:pt x="2747178" y="2814961"/>
                  <a:pt x="2765007" y="2832790"/>
                </a:cubicBezTo>
                <a:cubicBezTo>
                  <a:pt x="2782836" y="2850619"/>
                  <a:pt x="2782836" y="2880928"/>
                  <a:pt x="2765007" y="2898757"/>
                </a:cubicBezTo>
                <a:close/>
                <a:moveTo>
                  <a:pt x="2092444" y="3573050"/>
                </a:moveTo>
                <a:cubicBezTo>
                  <a:pt x="2074615" y="3590879"/>
                  <a:pt x="2044307" y="3590879"/>
                  <a:pt x="2026478" y="3573050"/>
                </a:cubicBezTo>
                <a:cubicBezTo>
                  <a:pt x="2008649" y="3555221"/>
                  <a:pt x="2008649" y="3524912"/>
                  <a:pt x="2026478" y="3507083"/>
                </a:cubicBezTo>
                <a:cubicBezTo>
                  <a:pt x="2044307" y="3489254"/>
                  <a:pt x="2074615" y="3489254"/>
                  <a:pt x="2092444" y="3507083"/>
                </a:cubicBezTo>
                <a:cubicBezTo>
                  <a:pt x="2110273" y="3524912"/>
                  <a:pt x="2110273" y="3555221"/>
                  <a:pt x="2092444" y="3573050"/>
                </a:cubicBezTo>
                <a:close/>
                <a:moveTo>
                  <a:pt x="2227945" y="3437552"/>
                </a:moveTo>
                <a:cubicBezTo>
                  <a:pt x="2210116" y="3455381"/>
                  <a:pt x="2179806" y="3455381"/>
                  <a:pt x="2161977" y="3437552"/>
                </a:cubicBezTo>
                <a:cubicBezTo>
                  <a:pt x="2144150" y="3419723"/>
                  <a:pt x="2144150" y="3389414"/>
                  <a:pt x="2161977" y="3371585"/>
                </a:cubicBezTo>
                <a:cubicBezTo>
                  <a:pt x="2179806" y="3353756"/>
                  <a:pt x="2210116" y="3353756"/>
                  <a:pt x="2227945" y="3371585"/>
                </a:cubicBezTo>
                <a:cubicBezTo>
                  <a:pt x="2245774" y="3389414"/>
                  <a:pt x="2245774" y="3419723"/>
                  <a:pt x="2227945" y="3437552"/>
                </a:cubicBezTo>
                <a:close/>
                <a:moveTo>
                  <a:pt x="2363445" y="3302053"/>
                </a:moveTo>
                <a:cubicBezTo>
                  <a:pt x="2345616" y="3319882"/>
                  <a:pt x="2315308" y="3319882"/>
                  <a:pt x="2297479" y="3302053"/>
                </a:cubicBezTo>
                <a:cubicBezTo>
                  <a:pt x="2279650" y="3284224"/>
                  <a:pt x="2279650" y="3253916"/>
                  <a:pt x="2297479" y="3236087"/>
                </a:cubicBezTo>
                <a:cubicBezTo>
                  <a:pt x="2317090" y="3218258"/>
                  <a:pt x="2345616" y="3218258"/>
                  <a:pt x="2363445" y="3236087"/>
                </a:cubicBezTo>
                <a:cubicBezTo>
                  <a:pt x="2381274" y="3253916"/>
                  <a:pt x="2381274" y="3284224"/>
                  <a:pt x="2363445" y="3302053"/>
                </a:cubicBezTo>
                <a:close/>
                <a:moveTo>
                  <a:pt x="2500729" y="3166552"/>
                </a:moveTo>
                <a:cubicBezTo>
                  <a:pt x="2482900" y="3184381"/>
                  <a:pt x="2452592" y="3184381"/>
                  <a:pt x="2434763" y="3166552"/>
                </a:cubicBezTo>
                <a:cubicBezTo>
                  <a:pt x="2416934" y="3148723"/>
                  <a:pt x="2416934" y="3118415"/>
                  <a:pt x="2434763" y="3100586"/>
                </a:cubicBezTo>
                <a:cubicBezTo>
                  <a:pt x="2452592" y="3082757"/>
                  <a:pt x="2482900" y="3082757"/>
                  <a:pt x="2500729" y="3100586"/>
                </a:cubicBezTo>
                <a:cubicBezTo>
                  <a:pt x="2518558" y="3118415"/>
                  <a:pt x="2518558" y="3148723"/>
                  <a:pt x="2500729" y="3166552"/>
                </a:cubicBezTo>
                <a:close/>
                <a:moveTo>
                  <a:pt x="3577815" y="2090631"/>
                </a:moveTo>
                <a:cubicBezTo>
                  <a:pt x="3559986" y="2110243"/>
                  <a:pt x="3531461" y="2110243"/>
                  <a:pt x="3511848" y="2090631"/>
                </a:cubicBezTo>
                <a:cubicBezTo>
                  <a:pt x="3494019" y="2072802"/>
                  <a:pt x="3494019" y="2042493"/>
                  <a:pt x="3511848" y="2024664"/>
                </a:cubicBezTo>
                <a:cubicBezTo>
                  <a:pt x="3529677" y="2006835"/>
                  <a:pt x="3559986" y="2006835"/>
                  <a:pt x="3577815" y="2024664"/>
                </a:cubicBezTo>
                <a:cubicBezTo>
                  <a:pt x="3595644" y="2042493"/>
                  <a:pt x="3595644" y="2072802"/>
                  <a:pt x="3577815" y="2090631"/>
                </a:cubicBezTo>
                <a:close/>
                <a:moveTo>
                  <a:pt x="3715104" y="1955131"/>
                </a:moveTo>
                <a:cubicBezTo>
                  <a:pt x="3695493" y="1974743"/>
                  <a:pt x="3666966" y="1974743"/>
                  <a:pt x="3649137" y="1955131"/>
                </a:cubicBezTo>
                <a:cubicBezTo>
                  <a:pt x="3631308" y="1937302"/>
                  <a:pt x="3631308" y="1906993"/>
                  <a:pt x="3649137" y="1889164"/>
                </a:cubicBezTo>
                <a:cubicBezTo>
                  <a:pt x="3666966" y="1871335"/>
                  <a:pt x="3697275" y="1871335"/>
                  <a:pt x="3715104" y="1889164"/>
                </a:cubicBezTo>
                <a:cubicBezTo>
                  <a:pt x="3732933" y="1906993"/>
                  <a:pt x="3732932" y="1937302"/>
                  <a:pt x="3715104" y="1955131"/>
                </a:cubicBezTo>
                <a:close/>
                <a:moveTo>
                  <a:pt x="2638422" y="3315952"/>
                </a:moveTo>
                <a:cubicBezTo>
                  <a:pt x="2620593" y="3333781"/>
                  <a:pt x="2590284" y="3333781"/>
                  <a:pt x="2572455" y="3315952"/>
                </a:cubicBezTo>
                <a:cubicBezTo>
                  <a:pt x="2554627" y="3298124"/>
                  <a:pt x="2554627" y="3267815"/>
                  <a:pt x="2572456" y="3249986"/>
                </a:cubicBezTo>
                <a:cubicBezTo>
                  <a:pt x="2590285" y="3232157"/>
                  <a:pt x="2620594" y="3232157"/>
                  <a:pt x="2638422" y="3249985"/>
                </a:cubicBezTo>
                <a:cubicBezTo>
                  <a:pt x="2656250" y="3267814"/>
                  <a:pt x="2656251" y="3298123"/>
                  <a:pt x="2638422" y="3315952"/>
                </a:cubicBezTo>
                <a:close/>
                <a:moveTo>
                  <a:pt x="2773923" y="3180453"/>
                </a:moveTo>
                <a:cubicBezTo>
                  <a:pt x="2756094" y="3198282"/>
                  <a:pt x="2725785" y="3198282"/>
                  <a:pt x="2707956" y="3180453"/>
                </a:cubicBezTo>
                <a:cubicBezTo>
                  <a:pt x="2690128" y="3162624"/>
                  <a:pt x="2690128" y="3132316"/>
                  <a:pt x="2707957" y="3114487"/>
                </a:cubicBezTo>
                <a:cubicBezTo>
                  <a:pt x="2725786" y="3096658"/>
                  <a:pt x="2756094" y="3096658"/>
                  <a:pt x="2773923" y="3114486"/>
                </a:cubicBezTo>
                <a:cubicBezTo>
                  <a:pt x="2791752" y="3132315"/>
                  <a:pt x="2791752" y="3162624"/>
                  <a:pt x="2773923" y="3180453"/>
                </a:cubicBezTo>
                <a:close/>
                <a:moveTo>
                  <a:pt x="2909425" y="3044954"/>
                </a:moveTo>
                <a:cubicBezTo>
                  <a:pt x="2891596" y="3062783"/>
                  <a:pt x="2863070" y="3062783"/>
                  <a:pt x="2843459" y="3044954"/>
                </a:cubicBezTo>
                <a:cubicBezTo>
                  <a:pt x="2825631" y="3027126"/>
                  <a:pt x="2825631" y="2996817"/>
                  <a:pt x="2843460" y="2978988"/>
                </a:cubicBezTo>
                <a:cubicBezTo>
                  <a:pt x="2861289" y="2961159"/>
                  <a:pt x="2891597" y="2961159"/>
                  <a:pt x="2909425" y="2978987"/>
                </a:cubicBezTo>
                <a:cubicBezTo>
                  <a:pt x="2927254" y="2996816"/>
                  <a:pt x="2927254" y="3027125"/>
                  <a:pt x="2909425" y="3044954"/>
                </a:cubicBezTo>
                <a:close/>
                <a:moveTo>
                  <a:pt x="2101355" y="3854744"/>
                </a:moveTo>
                <a:cubicBezTo>
                  <a:pt x="2083526" y="3872573"/>
                  <a:pt x="2053218" y="3872573"/>
                  <a:pt x="2035389" y="3854744"/>
                </a:cubicBezTo>
                <a:cubicBezTo>
                  <a:pt x="2017560" y="3836916"/>
                  <a:pt x="2017560" y="3806607"/>
                  <a:pt x="2035389" y="3788778"/>
                </a:cubicBezTo>
                <a:cubicBezTo>
                  <a:pt x="2053218" y="3769166"/>
                  <a:pt x="2081745" y="3769166"/>
                  <a:pt x="2101355" y="3788777"/>
                </a:cubicBezTo>
                <a:cubicBezTo>
                  <a:pt x="2119184" y="3806606"/>
                  <a:pt x="2119184" y="3836915"/>
                  <a:pt x="2101355" y="3854744"/>
                </a:cubicBezTo>
                <a:close/>
                <a:moveTo>
                  <a:pt x="2236871" y="3719246"/>
                </a:moveTo>
                <a:cubicBezTo>
                  <a:pt x="2219042" y="3737075"/>
                  <a:pt x="2188733" y="3737074"/>
                  <a:pt x="2170904" y="3719245"/>
                </a:cubicBezTo>
                <a:cubicBezTo>
                  <a:pt x="2153076" y="3701417"/>
                  <a:pt x="2153076" y="3671109"/>
                  <a:pt x="2170905" y="3653280"/>
                </a:cubicBezTo>
                <a:cubicBezTo>
                  <a:pt x="2188734" y="3633667"/>
                  <a:pt x="2219042" y="3633667"/>
                  <a:pt x="2236870" y="3653279"/>
                </a:cubicBezTo>
                <a:cubicBezTo>
                  <a:pt x="2254699" y="3671108"/>
                  <a:pt x="2254700" y="3701417"/>
                  <a:pt x="2236871" y="3719246"/>
                </a:cubicBezTo>
                <a:close/>
                <a:moveTo>
                  <a:pt x="2372373" y="3583745"/>
                </a:moveTo>
                <a:cubicBezTo>
                  <a:pt x="2354544" y="3601574"/>
                  <a:pt x="2324236" y="3601574"/>
                  <a:pt x="2306406" y="3583744"/>
                </a:cubicBezTo>
                <a:cubicBezTo>
                  <a:pt x="2288578" y="3565916"/>
                  <a:pt x="2288578" y="3535608"/>
                  <a:pt x="2306407" y="3517779"/>
                </a:cubicBezTo>
                <a:cubicBezTo>
                  <a:pt x="2324236" y="3498166"/>
                  <a:pt x="2354545" y="3498166"/>
                  <a:pt x="2372373" y="3517778"/>
                </a:cubicBezTo>
                <a:cubicBezTo>
                  <a:pt x="2390202" y="3535608"/>
                  <a:pt x="2390202" y="3565916"/>
                  <a:pt x="2372373" y="3583745"/>
                </a:cubicBezTo>
                <a:close/>
                <a:moveTo>
                  <a:pt x="3046708" y="2909453"/>
                </a:moveTo>
                <a:cubicBezTo>
                  <a:pt x="3028879" y="2927282"/>
                  <a:pt x="2998571" y="2927282"/>
                  <a:pt x="2980742" y="2909453"/>
                </a:cubicBezTo>
                <a:cubicBezTo>
                  <a:pt x="2962913" y="2891625"/>
                  <a:pt x="2962913" y="2861317"/>
                  <a:pt x="2980742" y="2843488"/>
                </a:cubicBezTo>
                <a:cubicBezTo>
                  <a:pt x="2998571" y="2825659"/>
                  <a:pt x="3028880" y="2825659"/>
                  <a:pt x="3046708" y="2843487"/>
                </a:cubicBezTo>
                <a:cubicBezTo>
                  <a:pt x="3064537" y="2861316"/>
                  <a:pt x="3064537" y="2891624"/>
                  <a:pt x="3046708" y="2909453"/>
                </a:cubicBezTo>
                <a:close/>
                <a:moveTo>
                  <a:pt x="2509656" y="3448247"/>
                </a:moveTo>
                <a:cubicBezTo>
                  <a:pt x="2491827" y="3466076"/>
                  <a:pt x="2461518" y="3466075"/>
                  <a:pt x="2443689" y="3448246"/>
                </a:cubicBezTo>
                <a:cubicBezTo>
                  <a:pt x="2425861" y="3430418"/>
                  <a:pt x="2425861" y="3400110"/>
                  <a:pt x="2443690" y="3382281"/>
                </a:cubicBezTo>
                <a:cubicBezTo>
                  <a:pt x="2461519" y="3362668"/>
                  <a:pt x="2490043" y="3364452"/>
                  <a:pt x="2509655" y="3382280"/>
                </a:cubicBezTo>
                <a:cubicBezTo>
                  <a:pt x="2527484" y="3400109"/>
                  <a:pt x="2527485" y="3430418"/>
                  <a:pt x="2509656" y="3448247"/>
                </a:cubicBezTo>
                <a:close/>
                <a:moveTo>
                  <a:pt x="3859521" y="2101328"/>
                </a:moveTo>
                <a:cubicBezTo>
                  <a:pt x="3841692" y="2119156"/>
                  <a:pt x="3811384" y="2119156"/>
                  <a:pt x="3793555" y="2101328"/>
                </a:cubicBezTo>
                <a:cubicBezTo>
                  <a:pt x="3775726" y="2083499"/>
                  <a:pt x="3775726" y="2053190"/>
                  <a:pt x="3793555" y="2035362"/>
                </a:cubicBezTo>
                <a:cubicBezTo>
                  <a:pt x="3811384" y="2017532"/>
                  <a:pt x="3841693" y="2017532"/>
                  <a:pt x="3859521" y="2035361"/>
                </a:cubicBezTo>
                <a:cubicBezTo>
                  <a:pt x="3877350" y="2053190"/>
                  <a:pt x="3877350" y="2083498"/>
                  <a:pt x="3859521" y="2101328"/>
                </a:cubicBezTo>
                <a:close/>
                <a:moveTo>
                  <a:pt x="2918342" y="3324866"/>
                </a:moveTo>
                <a:cubicBezTo>
                  <a:pt x="2900513" y="3342695"/>
                  <a:pt x="2870205" y="3342696"/>
                  <a:pt x="2852376" y="3324867"/>
                </a:cubicBezTo>
                <a:cubicBezTo>
                  <a:pt x="2834548" y="3307038"/>
                  <a:pt x="2834547" y="3276730"/>
                  <a:pt x="2852376" y="3258901"/>
                </a:cubicBezTo>
                <a:cubicBezTo>
                  <a:pt x="2870205" y="3241072"/>
                  <a:pt x="2900514" y="3241072"/>
                  <a:pt x="2918342" y="3258900"/>
                </a:cubicBezTo>
                <a:cubicBezTo>
                  <a:pt x="2936172" y="3276730"/>
                  <a:pt x="2936171" y="3307037"/>
                  <a:pt x="2918342" y="3324866"/>
                </a:cubicBezTo>
                <a:close/>
                <a:moveTo>
                  <a:pt x="2647343" y="3595868"/>
                </a:moveTo>
                <a:cubicBezTo>
                  <a:pt x="2627733" y="3613697"/>
                  <a:pt x="2599206" y="3613697"/>
                  <a:pt x="2581376" y="3595867"/>
                </a:cubicBezTo>
                <a:cubicBezTo>
                  <a:pt x="2563548" y="3578039"/>
                  <a:pt x="2563548" y="3547730"/>
                  <a:pt x="2581377" y="3529901"/>
                </a:cubicBezTo>
                <a:cubicBezTo>
                  <a:pt x="2599206" y="3512072"/>
                  <a:pt x="2629514" y="3512072"/>
                  <a:pt x="2647343" y="3529901"/>
                </a:cubicBezTo>
                <a:cubicBezTo>
                  <a:pt x="2665172" y="3547731"/>
                  <a:pt x="2665172" y="3578039"/>
                  <a:pt x="2647343" y="3595868"/>
                </a:cubicBezTo>
                <a:close/>
                <a:moveTo>
                  <a:pt x="2782843" y="3460367"/>
                </a:moveTo>
                <a:cubicBezTo>
                  <a:pt x="2765014" y="3478196"/>
                  <a:pt x="2734706" y="3478197"/>
                  <a:pt x="2716877" y="3460367"/>
                </a:cubicBezTo>
                <a:cubicBezTo>
                  <a:pt x="2699048" y="3442540"/>
                  <a:pt x="2699048" y="3412230"/>
                  <a:pt x="2716877" y="3394401"/>
                </a:cubicBezTo>
                <a:cubicBezTo>
                  <a:pt x="2734706" y="3376572"/>
                  <a:pt x="2765014" y="3376572"/>
                  <a:pt x="2782843" y="3394401"/>
                </a:cubicBezTo>
                <a:cubicBezTo>
                  <a:pt x="2800672" y="3412230"/>
                  <a:pt x="2800672" y="3442540"/>
                  <a:pt x="2782843" y="3460367"/>
                </a:cubicBezTo>
                <a:close/>
                <a:moveTo>
                  <a:pt x="2381253" y="3863661"/>
                </a:moveTo>
                <a:cubicBezTo>
                  <a:pt x="2363424" y="3881490"/>
                  <a:pt x="2333115" y="3881490"/>
                  <a:pt x="2315286" y="3863661"/>
                </a:cubicBezTo>
                <a:cubicBezTo>
                  <a:pt x="2297457" y="3845832"/>
                  <a:pt x="2297458" y="3815524"/>
                  <a:pt x="2315287" y="3797695"/>
                </a:cubicBezTo>
                <a:cubicBezTo>
                  <a:pt x="2333116" y="3779866"/>
                  <a:pt x="2363424" y="3779866"/>
                  <a:pt x="2381252" y="3797695"/>
                </a:cubicBezTo>
                <a:cubicBezTo>
                  <a:pt x="2399081" y="3815523"/>
                  <a:pt x="2399082" y="3845832"/>
                  <a:pt x="2381253" y="3863661"/>
                </a:cubicBezTo>
                <a:close/>
                <a:moveTo>
                  <a:pt x="2516753" y="3728167"/>
                </a:moveTo>
                <a:cubicBezTo>
                  <a:pt x="2498924" y="3745996"/>
                  <a:pt x="2468615" y="3745996"/>
                  <a:pt x="2450786" y="3728166"/>
                </a:cubicBezTo>
                <a:cubicBezTo>
                  <a:pt x="2432958" y="3710338"/>
                  <a:pt x="2432957" y="3680029"/>
                  <a:pt x="2450786" y="3662200"/>
                </a:cubicBezTo>
                <a:cubicBezTo>
                  <a:pt x="2468615" y="3644371"/>
                  <a:pt x="2498924" y="3644372"/>
                  <a:pt x="2516752" y="3662200"/>
                </a:cubicBezTo>
                <a:cubicBezTo>
                  <a:pt x="2534582" y="3680029"/>
                  <a:pt x="2534582" y="3710338"/>
                  <a:pt x="2516753" y="3728167"/>
                </a:cubicBezTo>
                <a:close/>
                <a:moveTo>
                  <a:pt x="2245782" y="3999160"/>
                </a:moveTo>
                <a:cubicBezTo>
                  <a:pt x="2227953" y="4016989"/>
                  <a:pt x="2197645" y="4016989"/>
                  <a:pt x="2179816" y="3999160"/>
                </a:cubicBezTo>
                <a:cubicBezTo>
                  <a:pt x="2161987" y="3981331"/>
                  <a:pt x="2161987" y="3951023"/>
                  <a:pt x="2179816" y="3933194"/>
                </a:cubicBezTo>
                <a:cubicBezTo>
                  <a:pt x="2197645" y="3915365"/>
                  <a:pt x="2226171" y="3915364"/>
                  <a:pt x="2245782" y="3933193"/>
                </a:cubicBezTo>
                <a:cubicBezTo>
                  <a:pt x="2263611" y="3951022"/>
                  <a:pt x="2263611" y="3981331"/>
                  <a:pt x="2245782" y="3999160"/>
                </a:cubicBezTo>
                <a:close/>
                <a:moveTo>
                  <a:pt x="3055626" y="3189367"/>
                </a:moveTo>
                <a:cubicBezTo>
                  <a:pt x="3036015" y="3207196"/>
                  <a:pt x="3007490" y="3207197"/>
                  <a:pt x="2989660" y="3189367"/>
                </a:cubicBezTo>
                <a:cubicBezTo>
                  <a:pt x="2971831" y="3171539"/>
                  <a:pt x="2971831" y="3141230"/>
                  <a:pt x="2989660" y="3123401"/>
                </a:cubicBezTo>
                <a:cubicBezTo>
                  <a:pt x="3007489" y="3105572"/>
                  <a:pt x="3037798" y="3105572"/>
                  <a:pt x="3055626" y="3123401"/>
                </a:cubicBezTo>
                <a:cubicBezTo>
                  <a:pt x="3073456" y="3141231"/>
                  <a:pt x="3073455" y="3171538"/>
                  <a:pt x="3055626" y="3189367"/>
                </a:cubicBezTo>
                <a:close/>
                <a:moveTo>
                  <a:pt x="3191124" y="3053869"/>
                </a:moveTo>
                <a:cubicBezTo>
                  <a:pt x="3173295" y="3073482"/>
                  <a:pt x="3142986" y="3071698"/>
                  <a:pt x="3125158" y="3053869"/>
                </a:cubicBezTo>
                <a:cubicBezTo>
                  <a:pt x="3107329" y="3036040"/>
                  <a:pt x="3107329" y="3005732"/>
                  <a:pt x="3125158" y="2987903"/>
                </a:cubicBezTo>
                <a:cubicBezTo>
                  <a:pt x="3142987" y="2970074"/>
                  <a:pt x="3173295" y="2970074"/>
                  <a:pt x="3191124" y="2987903"/>
                </a:cubicBezTo>
                <a:cubicBezTo>
                  <a:pt x="3208953" y="3005732"/>
                  <a:pt x="3208953" y="3036040"/>
                  <a:pt x="3191124" y="3053869"/>
                </a:cubicBezTo>
                <a:close/>
                <a:moveTo>
                  <a:pt x="3326626" y="2918368"/>
                </a:moveTo>
                <a:cubicBezTo>
                  <a:pt x="3308796" y="2937980"/>
                  <a:pt x="3278489" y="2937981"/>
                  <a:pt x="3260659" y="2918368"/>
                </a:cubicBezTo>
                <a:cubicBezTo>
                  <a:pt x="3242831" y="2900539"/>
                  <a:pt x="3242831" y="2870231"/>
                  <a:pt x="3260660" y="2852402"/>
                </a:cubicBezTo>
                <a:cubicBezTo>
                  <a:pt x="3278489" y="2834573"/>
                  <a:pt x="3308797" y="2834573"/>
                  <a:pt x="3326626" y="2852401"/>
                </a:cubicBezTo>
                <a:cubicBezTo>
                  <a:pt x="3344455" y="2870231"/>
                  <a:pt x="3344455" y="2900539"/>
                  <a:pt x="3326626" y="2918368"/>
                </a:cubicBezTo>
                <a:close/>
                <a:moveTo>
                  <a:pt x="2654482" y="3875783"/>
                </a:moveTo>
                <a:cubicBezTo>
                  <a:pt x="2636653" y="3895395"/>
                  <a:pt x="2608128" y="3895395"/>
                  <a:pt x="2588517" y="3875784"/>
                </a:cubicBezTo>
                <a:cubicBezTo>
                  <a:pt x="2570687" y="3857954"/>
                  <a:pt x="2570687" y="3827646"/>
                  <a:pt x="2588516" y="3809817"/>
                </a:cubicBezTo>
                <a:cubicBezTo>
                  <a:pt x="2606345" y="3791988"/>
                  <a:pt x="2636653" y="3791987"/>
                  <a:pt x="2654483" y="3809817"/>
                </a:cubicBezTo>
                <a:cubicBezTo>
                  <a:pt x="2672310" y="3827645"/>
                  <a:pt x="2672311" y="3857954"/>
                  <a:pt x="2654482" y="3875783"/>
                </a:cubicBezTo>
                <a:close/>
                <a:moveTo>
                  <a:pt x="2791763" y="3740279"/>
                </a:moveTo>
                <a:cubicBezTo>
                  <a:pt x="2773935" y="3759892"/>
                  <a:pt x="2743626" y="3759892"/>
                  <a:pt x="2725798" y="3740280"/>
                </a:cubicBezTo>
                <a:cubicBezTo>
                  <a:pt x="2707969" y="3722451"/>
                  <a:pt x="2707968" y="3692142"/>
                  <a:pt x="2725797" y="3674313"/>
                </a:cubicBezTo>
                <a:cubicBezTo>
                  <a:pt x="2743626" y="3656484"/>
                  <a:pt x="2773935" y="3656485"/>
                  <a:pt x="2791764" y="3674314"/>
                </a:cubicBezTo>
                <a:cubicBezTo>
                  <a:pt x="2809593" y="3692142"/>
                  <a:pt x="2809592" y="3722450"/>
                  <a:pt x="2791763" y="3740279"/>
                </a:cubicBezTo>
                <a:close/>
                <a:moveTo>
                  <a:pt x="3062763" y="3471064"/>
                </a:moveTo>
                <a:cubicBezTo>
                  <a:pt x="3044934" y="3488893"/>
                  <a:pt x="3016409" y="3488893"/>
                  <a:pt x="2996799" y="3471065"/>
                </a:cubicBezTo>
                <a:cubicBezTo>
                  <a:pt x="2978969" y="3453236"/>
                  <a:pt x="2978969" y="3422927"/>
                  <a:pt x="2996798" y="3405098"/>
                </a:cubicBezTo>
                <a:cubicBezTo>
                  <a:pt x="3014627" y="3387269"/>
                  <a:pt x="3044935" y="3387269"/>
                  <a:pt x="3062765" y="3405099"/>
                </a:cubicBezTo>
                <a:cubicBezTo>
                  <a:pt x="3080592" y="3422927"/>
                  <a:pt x="3080592" y="3453235"/>
                  <a:pt x="3062763" y="3471064"/>
                </a:cubicBezTo>
                <a:close/>
                <a:moveTo>
                  <a:pt x="2927267" y="3606563"/>
                </a:moveTo>
                <a:cubicBezTo>
                  <a:pt x="2909438" y="3624392"/>
                  <a:pt x="2879128" y="3624391"/>
                  <a:pt x="2861301" y="3606563"/>
                </a:cubicBezTo>
                <a:cubicBezTo>
                  <a:pt x="2843471" y="3588734"/>
                  <a:pt x="2843471" y="3558426"/>
                  <a:pt x="2861300" y="3540597"/>
                </a:cubicBezTo>
                <a:cubicBezTo>
                  <a:pt x="2879129" y="3522768"/>
                  <a:pt x="2909438" y="3522768"/>
                  <a:pt x="2927267" y="3540597"/>
                </a:cubicBezTo>
                <a:cubicBezTo>
                  <a:pt x="2945094" y="3558424"/>
                  <a:pt x="2945096" y="3588734"/>
                  <a:pt x="2927267" y="3606563"/>
                </a:cubicBezTo>
                <a:close/>
                <a:moveTo>
                  <a:pt x="2525646" y="4009870"/>
                </a:moveTo>
                <a:cubicBezTo>
                  <a:pt x="2507817" y="4027699"/>
                  <a:pt x="2477508" y="4027699"/>
                  <a:pt x="2459680" y="4009871"/>
                </a:cubicBezTo>
                <a:cubicBezTo>
                  <a:pt x="2441851" y="3992041"/>
                  <a:pt x="2441850" y="3961733"/>
                  <a:pt x="2459679" y="3943904"/>
                </a:cubicBezTo>
                <a:cubicBezTo>
                  <a:pt x="2477508" y="3924291"/>
                  <a:pt x="2507817" y="3924292"/>
                  <a:pt x="2525646" y="3943904"/>
                </a:cubicBezTo>
                <a:cubicBezTo>
                  <a:pt x="2543474" y="3961732"/>
                  <a:pt x="2543475" y="3992041"/>
                  <a:pt x="2525646" y="4009870"/>
                </a:cubicBezTo>
                <a:close/>
                <a:moveTo>
                  <a:pt x="2390199" y="4145362"/>
                </a:moveTo>
                <a:cubicBezTo>
                  <a:pt x="2372370" y="4163191"/>
                  <a:pt x="2342060" y="4163190"/>
                  <a:pt x="2324232" y="4145362"/>
                </a:cubicBezTo>
                <a:cubicBezTo>
                  <a:pt x="2306403" y="4127533"/>
                  <a:pt x="2306402" y="4097224"/>
                  <a:pt x="2324231" y="4079395"/>
                </a:cubicBezTo>
                <a:cubicBezTo>
                  <a:pt x="2342061" y="4059783"/>
                  <a:pt x="2372369" y="4059783"/>
                  <a:pt x="2390198" y="4079396"/>
                </a:cubicBezTo>
                <a:cubicBezTo>
                  <a:pt x="2408026" y="4097223"/>
                  <a:pt x="2408028" y="4127533"/>
                  <a:pt x="2390199" y="4145362"/>
                </a:cubicBezTo>
                <a:close/>
                <a:moveTo>
                  <a:pt x="3335548" y="3200062"/>
                </a:moveTo>
                <a:cubicBezTo>
                  <a:pt x="3317719" y="3217891"/>
                  <a:pt x="3287411" y="3217891"/>
                  <a:pt x="3269583" y="3200063"/>
                </a:cubicBezTo>
                <a:cubicBezTo>
                  <a:pt x="3251754" y="3182235"/>
                  <a:pt x="3251754" y="3151926"/>
                  <a:pt x="3269582" y="3134097"/>
                </a:cubicBezTo>
                <a:cubicBezTo>
                  <a:pt x="3287411" y="3116268"/>
                  <a:pt x="3317720" y="3116268"/>
                  <a:pt x="3335549" y="3134097"/>
                </a:cubicBezTo>
                <a:cubicBezTo>
                  <a:pt x="3353377" y="3151925"/>
                  <a:pt x="3353377" y="3182233"/>
                  <a:pt x="3335548" y="3200062"/>
                </a:cubicBezTo>
                <a:close/>
                <a:moveTo>
                  <a:pt x="3471048" y="3064562"/>
                </a:moveTo>
                <a:cubicBezTo>
                  <a:pt x="3453219" y="3082391"/>
                  <a:pt x="3424693" y="3082391"/>
                  <a:pt x="3405083" y="3064563"/>
                </a:cubicBezTo>
                <a:cubicBezTo>
                  <a:pt x="3387253" y="3046734"/>
                  <a:pt x="3387253" y="3016425"/>
                  <a:pt x="3405082" y="2998596"/>
                </a:cubicBezTo>
                <a:cubicBezTo>
                  <a:pt x="3422911" y="2980767"/>
                  <a:pt x="3453219" y="2980767"/>
                  <a:pt x="3471049" y="2998597"/>
                </a:cubicBezTo>
                <a:cubicBezTo>
                  <a:pt x="3488876" y="3016424"/>
                  <a:pt x="3488877" y="3046733"/>
                  <a:pt x="3471048" y="3064562"/>
                </a:cubicBezTo>
                <a:close/>
                <a:moveTo>
                  <a:pt x="3200049" y="3335566"/>
                </a:moveTo>
                <a:cubicBezTo>
                  <a:pt x="3182220" y="3353395"/>
                  <a:pt x="3151911" y="3353395"/>
                  <a:pt x="3134083" y="3335566"/>
                </a:cubicBezTo>
                <a:cubicBezTo>
                  <a:pt x="3116254" y="3317737"/>
                  <a:pt x="3116253" y="3287428"/>
                  <a:pt x="3134082" y="3269599"/>
                </a:cubicBezTo>
                <a:cubicBezTo>
                  <a:pt x="3151911" y="3251770"/>
                  <a:pt x="3182220" y="3251771"/>
                  <a:pt x="3200049" y="3269600"/>
                </a:cubicBezTo>
                <a:cubicBezTo>
                  <a:pt x="3217877" y="3287428"/>
                  <a:pt x="3217878" y="3317737"/>
                  <a:pt x="3200049" y="3335566"/>
                </a:cubicBezTo>
                <a:close/>
                <a:moveTo>
                  <a:pt x="3608330" y="2929062"/>
                </a:moveTo>
                <a:cubicBezTo>
                  <a:pt x="3588719" y="2946891"/>
                  <a:pt x="3560193" y="2946891"/>
                  <a:pt x="3542365" y="2929063"/>
                </a:cubicBezTo>
                <a:cubicBezTo>
                  <a:pt x="3524535" y="2911233"/>
                  <a:pt x="3524535" y="2880925"/>
                  <a:pt x="3542364" y="2863096"/>
                </a:cubicBezTo>
                <a:cubicBezTo>
                  <a:pt x="3560193" y="2845267"/>
                  <a:pt x="3590501" y="2845267"/>
                  <a:pt x="3608331" y="2863097"/>
                </a:cubicBezTo>
                <a:cubicBezTo>
                  <a:pt x="3626159" y="2880925"/>
                  <a:pt x="3626159" y="2911233"/>
                  <a:pt x="3608330" y="2929062"/>
                </a:cubicBezTo>
                <a:close/>
                <a:moveTo>
                  <a:pt x="2663404" y="4157477"/>
                </a:moveTo>
                <a:cubicBezTo>
                  <a:pt x="2645575" y="4175306"/>
                  <a:pt x="2615268" y="4175307"/>
                  <a:pt x="2597438" y="4157477"/>
                </a:cubicBezTo>
                <a:cubicBezTo>
                  <a:pt x="2579609" y="4139648"/>
                  <a:pt x="2579609" y="4109340"/>
                  <a:pt x="2597438" y="4091511"/>
                </a:cubicBezTo>
                <a:cubicBezTo>
                  <a:pt x="2615267" y="4073682"/>
                  <a:pt x="2645575" y="4073682"/>
                  <a:pt x="2663404" y="4091511"/>
                </a:cubicBezTo>
                <a:cubicBezTo>
                  <a:pt x="2681234" y="4109341"/>
                  <a:pt x="2681233" y="4139648"/>
                  <a:pt x="2663404" y="4157477"/>
                </a:cubicBezTo>
                <a:close/>
                <a:moveTo>
                  <a:pt x="2800687" y="4021977"/>
                </a:moveTo>
                <a:cubicBezTo>
                  <a:pt x="2781076" y="4039806"/>
                  <a:pt x="2752550" y="4039806"/>
                  <a:pt x="2734721" y="4021977"/>
                </a:cubicBezTo>
                <a:cubicBezTo>
                  <a:pt x="2716892" y="4004148"/>
                  <a:pt x="2716892" y="3973839"/>
                  <a:pt x="2734721" y="3956010"/>
                </a:cubicBezTo>
                <a:cubicBezTo>
                  <a:pt x="2752550" y="3938181"/>
                  <a:pt x="2782858" y="3938181"/>
                  <a:pt x="2800688" y="3956011"/>
                </a:cubicBezTo>
                <a:cubicBezTo>
                  <a:pt x="2818517" y="3973840"/>
                  <a:pt x="2818516" y="4004148"/>
                  <a:pt x="2800687" y="4021977"/>
                </a:cubicBezTo>
                <a:close/>
                <a:moveTo>
                  <a:pt x="2936188" y="3886476"/>
                </a:moveTo>
                <a:cubicBezTo>
                  <a:pt x="2918359" y="3904305"/>
                  <a:pt x="2888051" y="3904305"/>
                  <a:pt x="2870222" y="3886476"/>
                </a:cubicBezTo>
                <a:cubicBezTo>
                  <a:pt x="2852392" y="3868647"/>
                  <a:pt x="2852392" y="3838338"/>
                  <a:pt x="2870221" y="3820509"/>
                </a:cubicBezTo>
                <a:cubicBezTo>
                  <a:pt x="2888050" y="3802680"/>
                  <a:pt x="2918359" y="3802681"/>
                  <a:pt x="2936188" y="3820510"/>
                </a:cubicBezTo>
                <a:cubicBezTo>
                  <a:pt x="2954017" y="3838339"/>
                  <a:pt x="2954017" y="3868647"/>
                  <a:pt x="2936188" y="3886476"/>
                </a:cubicBezTo>
                <a:close/>
                <a:moveTo>
                  <a:pt x="3071687" y="3750978"/>
                </a:moveTo>
                <a:cubicBezTo>
                  <a:pt x="3053858" y="3768807"/>
                  <a:pt x="3023551" y="3768808"/>
                  <a:pt x="3005721" y="3750978"/>
                </a:cubicBezTo>
                <a:cubicBezTo>
                  <a:pt x="2987891" y="3733149"/>
                  <a:pt x="2987891" y="3702840"/>
                  <a:pt x="3005720" y="3685011"/>
                </a:cubicBezTo>
                <a:cubicBezTo>
                  <a:pt x="3023549" y="3667182"/>
                  <a:pt x="3053858" y="3667182"/>
                  <a:pt x="3071688" y="3685012"/>
                </a:cubicBezTo>
                <a:cubicBezTo>
                  <a:pt x="3089517" y="3702841"/>
                  <a:pt x="3089516" y="3733149"/>
                  <a:pt x="3071687" y="3750978"/>
                </a:cubicBezTo>
                <a:close/>
                <a:moveTo>
                  <a:pt x="3207188" y="3615477"/>
                </a:moveTo>
                <a:cubicBezTo>
                  <a:pt x="3189359" y="3633306"/>
                  <a:pt x="3160833" y="3633307"/>
                  <a:pt x="3141222" y="3615478"/>
                </a:cubicBezTo>
                <a:cubicBezTo>
                  <a:pt x="3123392" y="3597648"/>
                  <a:pt x="3123392" y="3567339"/>
                  <a:pt x="3141221" y="3549510"/>
                </a:cubicBezTo>
                <a:cubicBezTo>
                  <a:pt x="3159050" y="3531681"/>
                  <a:pt x="3189359" y="3531681"/>
                  <a:pt x="3207188" y="3549511"/>
                </a:cubicBezTo>
                <a:cubicBezTo>
                  <a:pt x="3225018" y="3567341"/>
                  <a:pt x="3225017" y="3597648"/>
                  <a:pt x="3207188" y="3615477"/>
                </a:cubicBezTo>
                <a:close/>
                <a:moveTo>
                  <a:pt x="3344469" y="3479976"/>
                </a:moveTo>
                <a:cubicBezTo>
                  <a:pt x="3326640" y="3497805"/>
                  <a:pt x="3296332" y="3497806"/>
                  <a:pt x="3278502" y="3479976"/>
                </a:cubicBezTo>
                <a:cubicBezTo>
                  <a:pt x="3260673" y="3462147"/>
                  <a:pt x="3260673" y="3431838"/>
                  <a:pt x="3278502" y="3414009"/>
                </a:cubicBezTo>
                <a:cubicBezTo>
                  <a:pt x="3296331" y="3396180"/>
                  <a:pt x="3326639" y="3396180"/>
                  <a:pt x="3344469" y="3414010"/>
                </a:cubicBezTo>
                <a:cubicBezTo>
                  <a:pt x="3362298" y="3431839"/>
                  <a:pt x="3362298" y="3462147"/>
                  <a:pt x="3344469" y="3479976"/>
                </a:cubicBezTo>
                <a:close/>
                <a:moveTo>
                  <a:pt x="3615469" y="3208977"/>
                </a:moveTo>
                <a:cubicBezTo>
                  <a:pt x="3597640" y="3228590"/>
                  <a:pt x="3569115" y="3228590"/>
                  <a:pt x="3549503" y="3208978"/>
                </a:cubicBezTo>
                <a:cubicBezTo>
                  <a:pt x="3531673" y="3191148"/>
                  <a:pt x="3531673" y="3160840"/>
                  <a:pt x="3549502" y="3143011"/>
                </a:cubicBezTo>
                <a:cubicBezTo>
                  <a:pt x="3567331" y="3125182"/>
                  <a:pt x="3597640" y="3125182"/>
                  <a:pt x="3615469" y="3143011"/>
                </a:cubicBezTo>
                <a:cubicBezTo>
                  <a:pt x="3633298" y="3160840"/>
                  <a:pt x="3633298" y="3191148"/>
                  <a:pt x="3615469" y="3208977"/>
                </a:cubicBezTo>
                <a:close/>
                <a:moveTo>
                  <a:pt x="3479972" y="3344478"/>
                </a:moveTo>
                <a:cubicBezTo>
                  <a:pt x="3462142" y="3364090"/>
                  <a:pt x="3431835" y="3362307"/>
                  <a:pt x="3414005" y="3344478"/>
                </a:cubicBezTo>
                <a:cubicBezTo>
                  <a:pt x="3396176" y="3326648"/>
                  <a:pt x="3396175" y="3296340"/>
                  <a:pt x="3414004" y="3278511"/>
                </a:cubicBezTo>
                <a:cubicBezTo>
                  <a:pt x="3431834" y="3260681"/>
                  <a:pt x="3462142" y="3260682"/>
                  <a:pt x="3479972" y="3278511"/>
                </a:cubicBezTo>
                <a:cubicBezTo>
                  <a:pt x="3497801" y="3296341"/>
                  <a:pt x="3497801" y="3326649"/>
                  <a:pt x="3479972" y="3344478"/>
                </a:cubicBezTo>
                <a:close/>
                <a:moveTo>
                  <a:pt x="2534636" y="4289817"/>
                </a:moveTo>
                <a:cubicBezTo>
                  <a:pt x="2516807" y="4307646"/>
                  <a:pt x="2486499" y="4307646"/>
                  <a:pt x="2468670" y="4289817"/>
                </a:cubicBezTo>
                <a:cubicBezTo>
                  <a:pt x="2450841" y="4271988"/>
                  <a:pt x="2450841" y="4241679"/>
                  <a:pt x="2468670" y="4223850"/>
                </a:cubicBezTo>
                <a:cubicBezTo>
                  <a:pt x="2486499" y="4206021"/>
                  <a:pt x="2516807" y="4206022"/>
                  <a:pt x="2534637" y="4223851"/>
                </a:cubicBezTo>
                <a:cubicBezTo>
                  <a:pt x="2552466" y="4241680"/>
                  <a:pt x="2552465" y="4271988"/>
                  <a:pt x="2534636" y="4289817"/>
                </a:cubicBezTo>
                <a:close/>
                <a:moveTo>
                  <a:pt x="3752753" y="3073476"/>
                </a:moveTo>
                <a:cubicBezTo>
                  <a:pt x="3734924" y="3093089"/>
                  <a:pt x="3704616" y="3093089"/>
                  <a:pt x="3686786" y="3073476"/>
                </a:cubicBezTo>
                <a:cubicBezTo>
                  <a:pt x="3668957" y="3055647"/>
                  <a:pt x="3668957" y="3025338"/>
                  <a:pt x="3686786" y="3007509"/>
                </a:cubicBezTo>
                <a:cubicBezTo>
                  <a:pt x="3704615" y="2989680"/>
                  <a:pt x="3734923" y="2989681"/>
                  <a:pt x="3752753" y="3007510"/>
                </a:cubicBezTo>
                <a:cubicBezTo>
                  <a:pt x="3770582" y="3025340"/>
                  <a:pt x="3770582" y="3055647"/>
                  <a:pt x="3752753" y="3073476"/>
                </a:cubicBezTo>
                <a:close/>
                <a:moveTo>
                  <a:pt x="3888260" y="2937978"/>
                </a:moveTo>
                <a:cubicBezTo>
                  <a:pt x="3870431" y="2957590"/>
                  <a:pt x="3840121" y="2957591"/>
                  <a:pt x="3822292" y="2937978"/>
                </a:cubicBezTo>
                <a:cubicBezTo>
                  <a:pt x="3804463" y="2920149"/>
                  <a:pt x="3804462" y="2889840"/>
                  <a:pt x="3822291" y="2872011"/>
                </a:cubicBezTo>
                <a:cubicBezTo>
                  <a:pt x="3840120" y="2854182"/>
                  <a:pt x="3870431" y="2854182"/>
                  <a:pt x="3888260" y="2872011"/>
                </a:cubicBezTo>
                <a:cubicBezTo>
                  <a:pt x="3906087" y="2889840"/>
                  <a:pt x="3906087" y="2920149"/>
                  <a:pt x="3888260" y="2937978"/>
                </a:cubicBezTo>
                <a:close/>
                <a:moveTo>
                  <a:pt x="2807820" y="4301890"/>
                </a:moveTo>
                <a:cubicBezTo>
                  <a:pt x="2789992" y="4321503"/>
                  <a:pt x="2761468" y="4321504"/>
                  <a:pt x="2741854" y="4301891"/>
                </a:cubicBezTo>
                <a:cubicBezTo>
                  <a:pt x="2724025" y="4284061"/>
                  <a:pt x="2724026" y="4253754"/>
                  <a:pt x="2741855" y="4235925"/>
                </a:cubicBezTo>
                <a:cubicBezTo>
                  <a:pt x="2759684" y="4218096"/>
                  <a:pt x="2789991" y="4218095"/>
                  <a:pt x="2807821" y="4235924"/>
                </a:cubicBezTo>
                <a:cubicBezTo>
                  <a:pt x="2825650" y="4253754"/>
                  <a:pt x="2825649" y="4284061"/>
                  <a:pt x="2807820" y="4301890"/>
                </a:cubicBezTo>
                <a:close/>
                <a:moveTo>
                  <a:pt x="2672321" y="4437392"/>
                </a:moveTo>
                <a:cubicBezTo>
                  <a:pt x="2654492" y="4457003"/>
                  <a:pt x="2624183" y="4457004"/>
                  <a:pt x="2606356" y="4437392"/>
                </a:cubicBezTo>
                <a:cubicBezTo>
                  <a:pt x="2588526" y="4419563"/>
                  <a:pt x="2588526" y="4389254"/>
                  <a:pt x="2606355" y="4371425"/>
                </a:cubicBezTo>
                <a:cubicBezTo>
                  <a:pt x="2624184" y="4353596"/>
                  <a:pt x="2654492" y="4353596"/>
                  <a:pt x="2672322" y="4371426"/>
                </a:cubicBezTo>
                <a:cubicBezTo>
                  <a:pt x="2690151" y="4389255"/>
                  <a:pt x="2690150" y="4419563"/>
                  <a:pt x="2672321" y="4437392"/>
                </a:cubicBezTo>
                <a:close/>
                <a:moveTo>
                  <a:pt x="3080601" y="4030891"/>
                </a:moveTo>
                <a:cubicBezTo>
                  <a:pt x="3062773" y="4050504"/>
                  <a:pt x="3032465" y="4050504"/>
                  <a:pt x="3014636" y="4030891"/>
                </a:cubicBezTo>
                <a:cubicBezTo>
                  <a:pt x="2996806" y="4013062"/>
                  <a:pt x="2996808" y="3982755"/>
                  <a:pt x="3014637" y="3964926"/>
                </a:cubicBezTo>
                <a:cubicBezTo>
                  <a:pt x="3032466" y="3947097"/>
                  <a:pt x="3062772" y="3947095"/>
                  <a:pt x="3080602" y="3964925"/>
                </a:cubicBezTo>
                <a:cubicBezTo>
                  <a:pt x="3098431" y="3982754"/>
                  <a:pt x="3098430" y="4013062"/>
                  <a:pt x="3080601" y="4030891"/>
                </a:cubicBezTo>
                <a:close/>
                <a:moveTo>
                  <a:pt x="2945105" y="4166390"/>
                </a:moveTo>
                <a:cubicBezTo>
                  <a:pt x="2925495" y="4186004"/>
                  <a:pt x="2896968" y="4186003"/>
                  <a:pt x="2879140" y="4166391"/>
                </a:cubicBezTo>
                <a:cubicBezTo>
                  <a:pt x="2861311" y="4148562"/>
                  <a:pt x="2861311" y="4118254"/>
                  <a:pt x="2879140" y="4100425"/>
                </a:cubicBezTo>
                <a:cubicBezTo>
                  <a:pt x="2896969" y="4082596"/>
                  <a:pt x="2927277" y="4082596"/>
                  <a:pt x="2945106" y="4100425"/>
                </a:cubicBezTo>
                <a:cubicBezTo>
                  <a:pt x="2962934" y="4118253"/>
                  <a:pt x="2962934" y="4148561"/>
                  <a:pt x="2945105" y="4166390"/>
                </a:cubicBezTo>
                <a:close/>
                <a:moveTo>
                  <a:pt x="3216105" y="3897173"/>
                </a:moveTo>
                <a:cubicBezTo>
                  <a:pt x="3198276" y="3915002"/>
                  <a:pt x="3167968" y="3915003"/>
                  <a:pt x="3150139" y="3897174"/>
                </a:cubicBezTo>
                <a:cubicBezTo>
                  <a:pt x="3132309" y="3879344"/>
                  <a:pt x="3132309" y="3849035"/>
                  <a:pt x="3150138" y="3831206"/>
                </a:cubicBezTo>
                <a:cubicBezTo>
                  <a:pt x="3167967" y="3813377"/>
                  <a:pt x="3198275" y="3813377"/>
                  <a:pt x="3216105" y="3831207"/>
                </a:cubicBezTo>
                <a:cubicBezTo>
                  <a:pt x="3233935" y="3849037"/>
                  <a:pt x="3233934" y="3879344"/>
                  <a:pt x="3216105" y="3897173"/>
                </a:cubicBezTo>
                <a:close/>
                <a:moveTo>
                  <a:pt x="3353385" y="3761673"/>
                </a:moveTo>
                <a:cubicBezTo>
                  <a:pt x="3333773" y="3779501"/>
                  <a:pt x="3305248" y="3779502"/>
                  <a:pt x="3287420" y="3761674"/>
                </a:cubicBezTo>
                <a:cubicBezTo>
                  <a:pt x="3269590" y="3743844"/>
                  <a:pt x="3269590" y="3713536"/>
                  <a:pt x="3287419" y="3695707"/>
                </a:cubicBezTo>
                <a:cubicBezTo>
                  <a:pt x="3305248" y="3677878"/>
                  <a:pt x="3335557" y="3677878"/>
                  <a:pt x="3353386" y="3695707"/>
                </a:cubicBezTo>
                <a:cubicBezTo>
                  <a:pt x="3371214" y="3713536"/>
                  <a:pt x="3371214" y="3743844"/>
                  <a:pt x="3353385" y="3761673"/>
                </a:cubicBezTo>
                <a:close/>
                <a:moveTo>
                  <a:pt x="3488886" y="3626172"/>
                </a:moveTo>
                <a:cubicBezTo>
                  <a:pt x="3471057" y="3644001"/>
                  <a:pt x="3440749" y="3644002"/>
                  <a:pt x="3422920" y="3626173"/>
                </a:cubicBezTo>
                <a:cubicBezTo>
                  <a:pt x="3405091" y="3608344"/>
                  <a:pt x="3405091" y="3578035"/>
                  <a:pt x="3422920" y="3560206"/>
                </a:cubicBezTo>
                <a:cubicBezTo>
                  <a:pt x="3440749" y="3542377"/>
                  <a:pt x="3471057" y="3542377"/>
                  <a:pt x="3488887" y="3560207"/>
                </a:cubicBezTo>
                <a:cubicBezTo>
                  <a:pt x="3506715" y="3578035"/>
                  <a:pt x="3506715" y="3608343"/>
                  <a:pt x="3488886" y="3626172"/>
                </a:cubicBezTo>
                <a:close/>
                <a:moveTo>
                  <a:pt x="3624387" y="3490674"/>
                </a:moveTo>
                <a:cubicBezTo>
                  <a:pt x="3606558" y="3508503"/>
                  <a:pt x="3576250" y="3508503"/>
                  <a:pt x="3558421" y="3490674"/>
                </a:cubicBezTo>
                <a:cubicBezTo>
                  <a:pt x="3540591" y="3472844"/>
                  <a:pt x="3540592" y="3442536"/>
                  <a:pt x="3558421" y="3424707"/>
                </a:cubicBezTo>
                <a:cubicBezTo>
                  <a:pt x="3576250" y="3406878"/>
                  <a:pt x="3606557" y="3406877"/>
                  <a:pt x="3624387" y="3424707"/>
                </a:cubicBezTo>
                <a:cubicBezTo>
                  <a:pt x="3642217" y="3442537"/>
                  <a:pt x="3642216" y="3472845"/>
                  <a:pt x="3624387" y="3490674"/>
                </a:cubicBezTo>
                <a:close/>
                <a:moveTo>
                  <a:pt x="3761670" y="3355173"/>
                </a:moveTo>
                <a:cubicBezTo>
                  <a:pt x="3742059" y="3373002"/>
                  <a:pt x="3713532" y="3373001"/>
                  <a:pt x="3695704" y="3355173"/>
                </a:cubicBezTo>
                <a:cubicBezTo>
                  <a:pt x="3677875" y="3337344"/>
                  <a:pt x="3677875" y="3307035"/>
                  <a:pt x="3695704" y="3289206"/>
                </a:cubicBezTo>
                <a:cubicBezTo>
                  <a:pt x="3713533" y="3271377"/>
                  <a:pt x="3743841" y="3271377"/>
                  <a:pt x="3761670" y="3289206"/>
                </a:cubicBezTo>
                <a:cubicBezTo>
                  <a:pt x="3779499" y="3307035"/>
                  <a:pt x="3779499" y="3337344"/>
                  <a:pt x="3761670" y="3355173"/>
                </a:cubicBezTo>
                <a:close/>
                <a:moveTo>
                  <a:pt x="3897171" y="3219672"/>
                </a:moveTo>
                <a:cubicBezTo>
                  <a:pt x="3879342" y="3237501"/>
                  <a:pt x="3849032" y="3237501"/>
                  <a:pt x="3831204" y="3219673"/>
                </a:cubicBezTo>
                <a:cubicBezTo>
                  <a:pt x="3813375" y="3201844"/>
                  <a:pt x="3813375" y="3171535"/>
                  <a:pt x="3831204" y="3153706"/>
                </a:cubicBezTo>
                <a:cubicBezTo>
                  <a:pt x="3849033" y="3135877"/>
                  <a:pt x="3879343" y="3135877"/>
                  <a:pt x="3897172" y="3153707"/>
                </a:cubicBezTo>
                <a:cubicBezTo>
                  <a:pt x="3914999" y="3171535"/>
                  <a:pt x="3914999" y="3201844"/>
                  <a:pt x="3897171" y="3219672"/>
                </a:cubicBezTo>
                <a:close/>
                <a:moveTo>
                  <a:pt x="4032673" y="3084174"/>
                </a:moveTo>
                <a:cubicBezTo>
                  <a:pt x="4014844" y="3102003"/>
                  <a:pt x="3984536" y="3102003"/>
                  <a:pt x="3966707" y="3084175"/>
                </a:cubicBezTo>
                <a:cubicBezTo>
                  <a:pt x="3948877" y="3066345"/>
                  <a:pt x="3948877" y="3036037"/>
                  <a:pt x="3966706" y="3018208"/>
                </a:cubicBezTo>
                <a:cubicBezTo>
                  <a:pt x="3984535" y="3000379"/>
                  <a:pt x="4014843" y="3000378"/>
                  <a:pt x="4032673" y="3018208"/>
                </a:cubicBezTo>
                <a:cubicBezTo>
                  <a:pt x="4050502" y="3036037"/>
                  <a:pt x="4050502" y="3066345"/>
                  <a:pt x="4032673" y="3084174"/>
                </a:cubicBezTo>
                <a:close/>
                <a:moveTo>
                  <a:pt x="4166195" y="2953547"/>
                </a:moveTo>
                <a:cubicBezTo>
                  <a:pt x="4146584" y="2971376"/>
                  <a:pt x="4118058" y="2971376"/>
                  <a:pt x="4100230" y="2953548"/>
                </a:cubicBezTo>
                <a:cubicBezTo>
                  <a:pt x="4082400" y="2935718"/>
                  <a:pt x="4082400" y="2905410"/>
                  <a:pt x="4100229" y="2887581"/>
                </a:cubicBezTo>
                <a:cubicBezTo>
                  <a:pt x="4118058" y="2869752"/>
                  <a:pt x="4148366" y="2869752"/>
                  <a:pt x="4166196" y="2887581"/>
                </a:cubicBezTo>
                <a:cubicBezTo>
                  <a:pt x="4184024" y="2905410"/>
                  <a:pt x="4184024" y="2935718"/>
                  <a:pt x="4166195" y="2953547"/>
                </a:cubicBezTo>
                <a:close/>
                <a:moveTo>
                  <a:pt x="2812649" y="4560725"/>
                </a:moveTo>
                <a:cubicBezTo>
                  <a:pt x="2794820" y="4578554"/>
                  <a:pt x="2764512" y="4578554"/>
                  <a:pt x="2746683" y="4560725"/>
                </a:cubicBezTo>
                <a:cubicBezTo>
                  <a:pt x="2728855" y="4542897"/>
                  <a:pt x="2728855" y="4512588"/>
                  <a:pt x="2746684" y="4494760"/>
                </a:cubicBezTo>
                <a:cubicBezTo>
                  <a:pt x="2764513" y="4476931"/>
                  <a:pt x="2794821" y="4476930"/>
                  <a:pt x="2812650" y="4494759"/>
                </a:cubicBezTo>
                <a:cubicBezTo>
                  <a:pt x="2830478" y="4512588"/>
                  <a:pt x="2830478" y="4542896"/>
                  <a:pt x="2812649" y="4560725"/>
                </a:cubicBezTo>
                <a:close/>
                <a:moveTo>
                  <a:pt x="2948156" y="4425225"/>
                </a:moveTo>
                <a:cubicBezTo>
                  <a:pt x="2930328" y="4443054"/>
                  <a:pt x="2900018" y="4443054"/>
                  <a:pt x="2882188" y="4425224"/>
                </a:cubicBezTo>
                <a:cubicBezTo>
                  <a:pt x="2864361" y="4407395"/>
                  <a:pt x="2864362" y="4377088"/>
                  <a:pt x="2882188" y="4359259"/>
                </a:cubicBezTo>
                <a:cubicBezTo>
                  <a:pt x="2900017" y="4341430"/>
                  <a:pt x="2930327" y="4341429"/>
                  <a:pt x="2948157" y="4359259"/>
                </a:cubicBezTo>
                <a:cubicBezTo>
                  <a:pt x="2965985" y="4377087"/>
                  <a:pt x="2965985" y="4407396"/>
                  <a:pt x="2948156" y="4425225"/>
                </a:cubicBezTo>
                <a:close/>
                <a:moveTo>
                  <a:pt x="3083657" y="4289724"/>
                </a:moveTo>
                <a:cubicBezTo>
                  <a:pt x="3065828" y="4307553"/>
                  <a:pt x="3035519" y="4307553"/>
                  <a:pt x="3017691" y="4289725"/>
                </a:cubicBezTo>
                <a:cubicBezTo>
                  <a:pt x="2999861" y="4271895"/>
                  <a:pt x="2999863" y="4241588"/>
                  <a:pt x="3017692" y="4223759"/>
                </a:cubicBezTo>
                <a:cubicBezTo>
                  <a:pt x="3037302" y="4205929"/>
                  <a:pt x="3065828" y="4205928"/>
                  <a:pt x="3083658" y="4223758"/>
                </a:cubicBezTo>
                <a:cubicBezTo>
                  <a:pt x="3101486" y="4241586"/>
                  <a:pt x="3101486" y="4271895"/>
                  <a:pt x="3083657" y="4289724"/>
                </a:cubicBezTo>
                <a:close/>
                <a:moveTo>
                  <a:pt x="3220938" y="4154225"/>
                </a:moveTo>
                <a:cubicBezTo>
                  <a:pt x="3203110" y="4172054"/>
                  <a:pt x="3172801" y="4172054"/>
                  <a:pt x="3154973" y="4154226"/>
                </a:cubicBezTo>
                <a:cubicBezTo>
                  <a:pt x="3137144" y="4136397"/>
                  <a:pt x="3137145" y="4106089"/>
                  <a:pt x="3154974" y="4088260"/>
                </a:cubicBezTo>
                <a:cubicBezTo>
                  <a:pt x="3172803" y="4070431"/>
                  <a:pt x="3203111" y="4070431"/>
                  <a:pt x="3220940" y="4088260"/>
                </a:cubicBezTo>
                <a:cubicBezTo>
                  <a:pt x="3238767" y="4106087"/>
                  <a:pt x="3238767" y="4136396"/>
                  <a:pt x="3220938" y="4154225"/>
                </a:cubicBezTo>
                <a:close/>
                <a:moveTo>
                  <a:pt x="3356439" y="4018725"/>
                </a:moveTo>
                <a:cubicBezTo>
                  <a:pt x="3338610" y="4036554"/>
                  <a:pt x="3308301" y="4036554"/>
                  <a:pt x="3290473" y="4018726"/>
                </a:cubicBezTo>
                <a:cubicBezTo>
                  <a:pt x="3272644" y="4000897"/>
                  <a:pt x="3272645" y="3970589"/>
                  <a:pt x="3290474" y="3952760"/>
                </a:cubicBezTo>
                <a:cubicBezTo>
                  <a:pt x="3308303" y="3934931"/>
                  <a:pt x="3338611" y="3934931"/>
                  <a:pt x="3356440" y="3952760"/>
                </a:cubicBezTo>
                <a:cubicBezTo>
                  <a:pt x="3374268" y="3970587"/>
                  <a:pt x="3374268" y="4000896"/>
                  <a:pt x="3356439" y="4018725"/>
                </a:cubicBezTo>
                <a:close/>
                <a:moveTo>
                  <a:pt x="3491939" y="3883224"/>
                </a:moveTo>
                <a:cubicBezTo>
                  <a:pt x="3474110" y="3901053"/>
                  <a:pt x="3443802" y="3901053"/>
                  <a:pt x="3425974" y="3883225"/>
                </a:cubicBezTo>
                <a:cubicBezTo>
                  <a:pt x="3408145" y="3865396"/>
                  <a:pt x="3408145" y="3835088"/>
                  <a:pt x="3425974" y="3817259"/>
                </a:cubicBezTo>
                <a:cubicBezTo>
                  <a:pt x="3445585" y="3799430"/>
                  <a:pt x="3474112" y="3799430"/>
                  <a:pt x="3491940" y="3817259"/>
                </a:cubicBezTo>
                <a:cubicBezTo>
                  <a:pt x="3509768" y="3835087"/>
                  <a:pt x="3509768" y="3865395"/>
                  <a:pt x="3491939" y="3883224"/>
                </a:cubicBezTo>
                <a:close/>
                <a:moveTo>
                  <a:pt x="3629222" y="3747726"/>
                </a:moveTo>
                <a:cubicBezTo>
                  <a:pt x="3611393" y="3765555"/>
                  <a:pt x="3581085" y="3765556"/>
                  <a:pt x="3563256" y="3747727"/>
                </a:cubicBezTo>
                <a:cubicBezTo>
                  <a:pt x="3545426" y="3729897"/>
                  <a:pt x="3545427" y="3699589"/>
                  <a:pt x="3563256" y="3681760"/>
                </a:cubicBezTo>
                <a:cubicBezTo>
                  <a:pt x="3581085" y="3663931"/>
                  <a:pt x="3611393" y="3663931"/>
                  <a:pt x="3629223" y="3681760"/>
                </a:cubicBezTo>
                <a:cubicBezTo>
                  <a:pt x="3647051" y="3699589"/>
                  <a:pt x="3647051" y="3729897"/>
                  <a:pt x="3629222" y="3747726"/>
                </a:cubicBezTo>
                <a:close/>
                <a:moveTo>
                  <a:pt x="3764723" y="3614008"/>
                </a:moveTo>
                <a:cubicBezTo>
                  <a:pt x="3746894" y="3631837"/>
                  <a:pt x="3716585" y="3631836"/>
                  <a:pt x="3698757" y="3614007"/>
                </a:cubicBezTo>
                <a:cubicBezTo>
                  <a:pt x="3680927" y="3596178"/>
                  <a:pt x="3680928" y="3565871"/>
                  <a:pt x="3698757" y="3548042"/>
                </a:cubicBezTo>
                <a:cubicBezTo>
                  <a:pt x="3716586" y="3528429"/>
                  <a:pt x="3746894" y="3528428"/>
                  <a:pt x="3764723" y="3548041"/>
                </a:cubicBezTo>
                <a:cubicBezTo>
                  <a:pt x="3782552" y="3565870"/>
                  <a:pt x="3782552" y="3596179"/>
                  <a:pt x="3764723" y="3614008"/>
                </a:cubicBezTo>
                <a:close/>
                <a:moveTo>
                  <a:pt x="3900222" y="3478509"/>
                </a:moveTo>
                <a:cubicBezTo>
                  <a:pt x="3882393" y="3496338"/>
                  <a:pt x="3852084" y="3496337"/>
                  <a:pt x="3834255" y="3478509"/>
                </a:cubicBezTo>
                <a:cubicBezTo>
                  <a:pt x="3816426" y="3460679"/>
                  <a:pt x="3816427" y="3430372"/>
                  <a:pt x="3834256" y="3412543"/>
                </a:cubicBezTo>
                <a:cubicBezTo>
                  <a:pt x="3853866" y="3392930"/>
                  <a:pt x="3882393" y="3392930"/>
                  <a:pt x="3900222" y="3412542"/>
                </a:cubicBezTo>
                <a:cubicBezTo>
                  <a:pt x="3918050" y="3430371"/>
                  <a:pt x="3918051" y="3460680"/>
                  <a:pt x="3900222" y="3478509"/>
                </a:cubicBezTo>
                <a:close/>
                <a:moveTo>
                  <a:pt x="4037505" y="3343008"/>
                </a:moveTo>
                <a:cubicBezTo>
                  <a:pt x="4019676" y="3360837"/>
                  <a:pt x="3989369" y="3360838"/>
                  <a:pt x="3971539" y="3343008"/>
                </a:cubicBezTo>
                <a:cubicBezTo>
                  <a:pt x="3953710" y="3325179"/>
                  <a:pt x="3953711" y="3294871"/>
                  <a:pt x="3971540" y="3277042"/>
                </a:cubicBezTo>
                <a:cubicBezTo>
                  <a:pt x="3989369" y="3257430"/>
                  <a:pt x="4017893" y="3257429"/>
                  <a:pt x="4037505" y="3277042"/>
                </a:cubicBezTo>
                <a:cubicBezTo>
                  <a:pt x="4055335" y="3294871"/>
                  <a:pt x="4055334" y="3325179"/>
                  <a:pt x="4037505" y="3343008"/>
                </a:cubicBezTo>
                <a:close/>
                <a:moveTo>
                  <a:pt x="4173006" y="3207507"/>
                </a:moveTo>
                <a:cubicBezTo>
                  <a:pt x="4155177" y="3225336"/>
                  <a:pt x="4124870" y="3225337"/>
                  <a:pt x="4107040" y="3207507"/>
                </a:cubicBezTo>
                <a:cubicBezTo>
                  <a:pt x="4089211" y="3189679"/>
                  <a:pt x="4089211" y="3159370"/>
                  <a:pt x="4107040" y="3141541"/>
                </a:cubicBezTo>
                <a:cubicBezTo>
                  <a:pt x="4124870" y="3121929"/>
                  <a:pt x="4155177" y="3121928"/>
                  <a:pt x="4173006" y="3141541"/>
                </a:cubicBezTo>
                <a:cubicBezTo>
                  <a:pt x="4190836" y="3159371"/>
                  <a:pt x="4190835" y="3189678"/>
                  <a:pt x="4173006" y="3207507"/>
                </a:cubicBezTo>
                <a:close/>
                <a:moveTo>
                  <a:pt x="4304748" y="3076884"/>
                </a:moveTo>
                <a:cubicBezTo>
                  <a:pt x="4286919" y="3094713"/>
                  <a:pt x="4256611" y="3094713"/>
                  <a:pt x="4238782" y="3076884"/>
                </a:cubicBezTo>
                <a:cubicBezTo>
                  <a:pt x="4220953" y="3059055"/>
                  <a:pt x="4220953" y="3028747"/>
                  <a:pt x="4238782" y="3010918"/>
                </a:cubicBezTo>
                <a:cubicBezTo>
                  <a:pt x="4258393" y="2991305"/>
                  <a:pt x="4286919" y="2991305"/>
                  <a:pt x="4304748" y="3010918"/>
                </a:cubicBezTo>
                <a:cubicBezTo>
                  <a:pt x="4322577" y="3028747"/>
                  <a:pt x="4322577" y="3059055"/>
                  <a:pt x="4304748" y="3076884"/>
                </a:cubicBezTo>
                <a:close/>
                <a:moveTo>
                  <a:pt x="2957071" y="4706923"/>
                </a:moveTo>
                <a:cubicBezTo>
                  <a:pt x="2939242" y="4724752"/>
                  <a:pt x="2908932" y="4724752"/>
                  <a:pt x="2891103" y="4706923"/>
                </a:cubicBezTo>
                <a:cubicBezTo>
                  <a:pt x="2873276" y="4689094"/>
                  <a:pt x="2873275" y="4658785"/>
                  <a:pt x="2891103" y="4640957"/>
                </a:cubicBezTo>
                <a:cubicBezTo>
                  <a:pt x="2908932" y="4621344"/>
                  <a:pt x="2939243" y="4621344"/>
                  <a:pt x="2957071" y="4640956"/>
                </a:cubicBezTo>
                <a:cubicBezTo>
                  <a:pt x="2974900" y="4658786"/>
                  <a:pt x="2974900" y="4689094"/>
                  <a:pt x="2957071" y="4706923"/>
                </a:cubicBezTo>
                <a:close/>
                <a:moveTo>
                  <a:pt x="3092574" y="4571422"/>
                </a:moveTo>
                <a:cubicBezTo>
                  <a:pt x="3074745" y="4589251"/>
                  <a:pt x="3044437" y="4589251"/>
                  <a:pt x="3026608" y="4571422"/>
                </a:cubicBezTo>
                <a:cubicBezTo>
                  <a:pt x="3008779" y="4553593"/>
                  <a:pt x="3008779" y="4523285"/>
                  <a:pt x="3026608" y="4505456"/>
                </a:cubicBezTo>
                <a:cubicBezTo>
                  <a:pt x="3044438" y="4485844"/>
                  <a:pt x="3074746" y="4485843"/>
                  <a:pt x="3092574" y="4505456"/>
                </a:cubicBezTo>
                <a:cubicBezTo>
                  <a:pt x="3110404" y="4523285"/>
                  <a:pt x="3110403" y="4553593"/>
                  <a:pt x="3092574" y="4571422"/>
                </a:cubicBezTo>
                <a:close/>
                <a:moveTo>
                  <a:pt x="4310642" y="3355082"/>
                </a:moveTo>
                <a:cubicBezTo>
                  <a:pt x="4292813" y="3372911"/>
                  <a:pt x="4262506" y="3372913"/>
                  <a:pt x="4244677" y="3355083"/>
                </a:cubicBezTo>
                <a:cubicBezTo>
                  <a:pt x="4226848" y="3337255"/>
                  <a:pt x="4226848" y="3306946"/>
                  <a:pt x="4244677" y="3289117"/>
                </a:cubicBezTo>
                <a:cubicBezTo>
                  <a:pt x="4262506" y="3271288"/>
                  <a:pt x="4292814" y="3271288"/>
                  <a:pt x="4310643" y="3289117"/>
                </a:cubicBezTo>
                <a:cubicBezTo>
                  <a:pt x="4328472" y="3306946"/>
                  <a:pt x="4328471" y="3337253"/>
                  <a:pt x="4310642" y="3355082"/>
                </a:cubicBezTo>
                <a:close/>
                <a:moveTo>
                  <a:pt x="3365357" y="4300422"/>
                </a:moveTo>
                <a:cubicBezTo>
                  <a:pt x="3347528" y="4318251"/>
                  <a:pt x="3317220" y="4318252"/>
                  <a:pt x="3299391" y="4300423"/>
                </a:cubicBezTo>
                <a:cubicBezTo>
                  <a:pt x="3281562" y="4282594"/>
                  <a:pt x="3281562" y="4252285"/>
                  <a:pt x="3299391" y="4234456"/>
                </a:cubicBezTo>
                <a:cubicBezTo>
                  <a:pt x="3317220" y="4214843"/>
                  <a:pt x="3347528" y="4216627"/>
                  <a:pt x="3365358" y="4234456"/>
                </a:cubicBezTo>
                <a:cubicBezTo>
                  <a:pt x="3383186" y="4252285"/>
                  <a:pt x="3383186" y="4282593"/>
                  <a:pt x="3365357" y="4300422"/>
                </a:cubicBezTo>
                <a:close/>
                <a:moveTo>
                  <a:pt x="3229860" y="4435924"/>
                </a:moveTo>
                <a:cubicBezTo>
                  <a:pt x="3212031" y="4453753"/>
                  <a:pt x="3181722" y="4453753"/>
                  <a:pt x="3163893" y="4435923"/>
                </a:cubicBezTo>
                <a:cubicBezTo>
                  <a:pt x="3146064" y="4418095"/>
                  <a:pt x="3146065" y="4387787"/>
                  <a:pt x="3163894" y="4369958"/>
                </a:cubicBezTo>
                <a:cubicBezTo>
                  <a:pt x="3181722" y="4350345"/>
                  <a:pt x="3210247" y="4350345"/>
                  <a:pt x="3229859" y="4369957"/>
                </a:cubicBezTo>
                <a:cubicBezTo>
                  <a:pt x="3247689" y="4387786"/>
                  <a:pt x="3247689" y="4418095"/>
                  <a:pt x="3229860" y="4435924"/>
                </a:cubicBezTo>
                <a:close/>
                <a:moveTo>
                  <a:pt x="3500860" y="4164924"/>
                </a:moveTo>
                <a:cubicBezTo>
                  <a:pt x="3483031" y="4182753"/>
                  <a:pt x="3452723" y="4182753"/>
                  <a:pt x="3434894" y="4164925"/>
                </a:cubicBezTo>
                <a:cubicBezTo>
                  <a:pt x="3417065" y="4147095"/>
                  <a:pt x="3417065" y="4116787"/>
                  <a:pt x="3434894" y="4098958"/>
                </a:cubicBezTo>
                <a:cubicBezTo>
                  <a:pt x="3452723" y="4081129"/>
                  <a:pt x="3483031" y="4081129"/>
                  <a:pt x="3500861" y="4098958"/>
                </a:cubicBezTo>
                <a:cubicBezTo>
                  <a:pt x="3518689" y="4116787"/>
                  <a:pt x="3518689" y="4147095"/>
                  <a:pt x="3500860" y="4164924"/>
                </a:cubicBezTo>
                <a:close/>
                <a:moveTo>
                  <a:pt x="3638140" y="4029423"/>
                </a:moveTo>
                <a:cubicBezTo>
                  <a:pt x="3620311" y="4047252"/>
                  <a:pt x="3590002" y="4047252"/>
                  <a:pt x="3572174" y="4029423"/>
                </a:cubicBezTo>
                <a:cubicBezTo>
                  <a:pt x="3554345" y="4011595"/>
                  <a:pt x="3554345" y="3981287"/>
                  <a:pt x="3572174" y="3963458"/>
                </a:cubicBezTo>
                <a:cubicBezTo>
                  <a:pt x="3590003" y="3945629"/>
                  <a:pt x="3618530" y="3945629"/>
                  <a:pt x="3638140" y="3963457"/>
                </a:cubicBezTo>
                <a:cubicBezTo>
                  <a:pt x="3655969" y="3981286"/>
                  <a:pt x="3655969" y="4011594"/>
                  <a:pt x="3638140" y="4029423"/>
                </a:cubicBezTo>
                <a:close/>
                <a:moveTo>
                  <a:pt x="3773640" y="3893922"/>
                </a:moveTo>
                <a:cubicBezTo>
                  <a:pt x="3755811" y="3911751"/>
                  <a:pt x="3725503" y="3911751"/>
                  <a:pt x="3707675" y="3893923"/>
                </a:cubicBezTo>
                <a:cubicBezTo>
                  <a:pt x="3689846" y="3876094"/>
                  <a:pt x="3689846" y="3845786"/>
                  <a:pt x="3707675" y="3827957"/>
                </a:cubicBezTo>
                <a:cubicBezTo>
                  <a:pt x="3725504" y="3810128"/>
                  <a:pt x="3755812" y="3810128"/>
                  <a:pt x="3773641" y="3827956"/>
                </a:cubicBezTo>
                <a:cubicBezTo>
                  <a:pt x="3791470" y="3845785"/>
                  <a:pt x="3791469" y="3876093"/>
                  <a:pt x="3773640" y="3893922"/>
                </a:cubicBezTo>
                <a:close/>
                <a:moveTo>
                  <a:pt x="3909141" y="3758424"/>
                </a:moveTo>
                <a:cubicBezTo>
                  <a:pt x="3891312" y="3776253"/>
                  <a:pt x="3861004" y="3776253"/>
                  <a:pt x="3843174" y="3758424"/>
                </a:cubicBezTo>
                <a:cubicBezTo>
                  <a:pt x="3825346" y="3740595"/>
                  <a:pt x="3825346" y="3710287"/>
                  <a:pt x="3843175" y="3692458"/>
                </a:cubicBezTo>
                <a:cubicBezTo>
                  <a:pt x="3861004" y="3674629"/>
                  <a:pt x="3891312" y="3674629"/>
                  <a:pt x="3909141" y="3692458"/>
                </a:cubicBezTo>
                <a:cubicBezTo>
                  <a:pt x="3926970" y="3710287"/>
                  <a:pt x="3926970" y="3740595"/>
                  <a:pt x="3909141" y="3758424"/>
                </a:cubicBezTo>
                <a:close/>
                <a:moveTo>
                  <a:pt x="4044642" y="3622923"/>
                </a:moveTo>
                <a:cubicBezTo>
                  <a:pt x="4026813" y="3640752"/>
                  <a:pt x="3996505" y="3640753"/>
                  <a:pt x="3978675" y="3622923"/>
                </a:cubicBezTo>
                <a:cubicBezTo>
                  <a:pt x="3960847" y="3605095"/>
                  <a:pt x="3960847" y="3574786"/>
                  <a:pt x="3978676" y="3556957"/>
                </a:cubicBezTo>
                <a:cubicBezTo>
                  <a:pt x="3998287" y="3539128"/>
                  <a:pt x="4026813" y="3539128"/>
                  <a:pt x="4044642" y="3556957"/>
                </a:cubicBezTo>
                <a:cubicBezTo>
                  <a:pt x="4062471" y="3574786"/>
                  <a:pt x="4062471" y="3605094"/>
                  <a:pt x="4044642" y="3622923"/>
                </a:cubicBezTo>
                <a:close/>
                <a:moveTo>
                  <a:pt x="4181924" y="3487423"/>
                </a:moveTo>
                <a:cubicBezTo>
                  <a:pt x="4164095" y="3505252"/>
                  <a:pt x="4133786" y="3505252"/>
                  <a:pt x="4115957" y="3487423"/>
                </a:cubicBezTo>
                <a:cubicBezTo>
                  <a:pt x="4098128" y="3469595"/>
                  <a:pt x="4098129" y="3439286"/>
                  <a:pt x="4115958" y="3421457"/>
                </a:cubicBezTo>
                <a:cubicBezTo>
                  <a:pt x="4133787" y="3403628"/>
                  <a:pt x="4164095" y="3403628"/>
                  <a:pt x="4181923" y="3421457"/>
                </a:cubicBezTo>
                <a:cubicBezTo>
                  <a:pt x="4199753" y="3439286"/>
                  <a:pt x="4199753" y="3469594"/>
                  <a:pt x="4181924" y="3487423"/>
                </a:cubicBezTo>
                <a:close/>
                <a:moveTo>
                  <a:pt x="4449167" y="3221298"/>
                </a:moveTo>
                <a:cubicBezTo>
                  <a:pt x="4431338" y="3239127"/>
                  <a:pt x="4401030" y="3239127"/>
                  <a:pt x="4383201" y="3221298"/>
                </a:cubicBezTo>
                <a:cubicBezTo>
                  <a:pt x="4365372" y="3203469"/>
                  <a:pt x="4365372" y="3173160"/>
                  <a:pt x="4383201" y="3155332"/>
                </a:cubicBezTo>
                <a:cubicBezTo>
                  <a:pt x="4402812" y="3137503"/>
                  <a:pt x="4431338" y="3137503"/>
                  <a:pt x="4449167" y="3155332"/>
                </a:cubicBezTo>
                <a:cubicBezTo>
                  <a:pt x="4466996" y="3173160"/>
                  <a:pt x="4466996" y="3203469"/>
                  <a:pt x="4449167" y="3221298"/>
                </a:cubicBezTo>
                <a:close/>
                <a:moveTo>
                  <a:pt x="3101487" y="4851335"/>
                </a:moveTo>
                <a:cubicBezTo>
                  <a:pt x="3083658" y="4869164"/>
                  <a:pt x="3053350" y="4869164"/>
                  <a:pt x="3035520" y="4851334"/>
                </a:cubicBezTo>
                <a:cubicBezTo>
                  <a:pt x="3017692" y="4833506"/>
                  <a:pt x="3017692" y="4803198"/>
                  <a:pt x="3035521" y="4785369"/>
                </a:cubicBezTo>
                <a:cubicBezTo>
                  <a:pt x="3053350" y="4767540"/>
                  <a:pt x="3083658" y="4767539"/>
                  <a:pt x="3101486" y="4785368"/>
                </a:cubicBezTo>
                <a:cubicBezTo>
                  <a:pt x="3119316" y="4803198"/>
                  <a:pt x="3119316" y="4833506"/>
                  <a:pt x="3101487" y="4851335"/>
                </a:cubicBezTo>
                <a:close/>
                <a:moveTo>
                  <a:pt x="3236987" y="4715836"/>
                </a:moveTo>
                <a:cubicBezTo>
                  <a:pt x="3219158" y="4733665"/>
                  <a:pt x="3188850" y="4733665"/>
                  <a:pt x="3171020" y="4715835"/>
                </a:cubicBezTo>
                <a:cubicBezTo>
                  <a:pt x="3153191" y="4698007"/>
                  <a:pt x="3153191" y="4667698"/>
                  <a:pt x="3171020" y="4649869"/>
                </a:cubicBezTo>
                <a:cubicBezTo>
                  <a:pt x="3190631" y="4632040"/>
                  <a:pt x="3219158" y="4632040"/>
                  <a:pt x="3236986" y="4649869"/>
                </a:cubicBezTo>
                <a:cubicBezTo>
                  <a:pt x="3254816" y="4667699"/>
                  <a:pt x="3254816" y="4698007"/>
                  <a:pt x="3236987" y="4715836"/>
                </a:cubicBezTo>
                <a:close/>
                <a:moveTo>
                  <a:pt x="3645268" y="4309334"/>
                </a:moveTo>
                <a:cubicBezTo>
                  <a:pt x="3627439" y="4327163"/>
                  <a:pt x="3597130" y="4327163"/>
                  <a:pt x="3579301" y="4309335"/>
                </a:cubicBezTo>
                <a:cubicBezTo>
                  <a:pt x="3561473" y="4291506"/>
                  <a:pt x="3561472" y="4261196"/>
                  <a:pt x="3579301" y="4243367"/>
                </a:cubicBezTo>
                <a:cubicBezTo>
                  <a:pt x="3597130" y="4225539"/>
                  <a:pt x="3627439" y="4225539"/>
                  <a:pt x="3645268" y="4243368"/>
                </a:cubicBezTo>
                <a:cubicBezTo>
                  <a:pt x="3663097" y="4261197"/>
                  <a:pt x="3663097" y="4291505"/>
                  <a:pt x="3645268" y="4309334"/>
                </a:cubicBezTo>
                <a:close/>
                <a:moveTo>
                  <a:pt x="3374268" y="4580335"/>
                </a:moveTo>
                <a:cubicBezTo>
                  <a:pt x="3356439" y="4598164"/>
                  <a:pt x="3326131" y="4598165"/>
                  <a:pt x="3308302" y="4580336"/>
                </a:cubicBezTo>
                <a:cubicBezTo>
                  <a:pt x="3290473" y="4562507"/>
                  <a:pt x="3290473" y="4532198"/>
                  <a:pt x="3308302" y="4514369"/>
                </a:cubicBezTo>
                <a:cubicBezTo>
                  <a:pt x="3326131" y="4496540"/>
                  <a:pt x="3354658" y="4496540"/>
                  <a:pt x="3374269" y="4514369"/>
                </a:cubicBezTo>
                <a:cubicBezTo>
                  <a:pt x="3392098" y="4532198"/>
                  <a:pt x="3392097" y="4562506"/>
                  <a:pt x="3374268" y="4580335"/>
                </a:cubicBezTo>
                <a:close/>
                <a:moveTo>
                  <a:pt x="3509767" y="4444837"/>
                </a:moveTo>
                <a:cubicBezTo>
                  <a:pt x="3491938" y="4462666"/>
                  <a:pt x="3461630" y="4462666"/>
                  <a:pt x="3443801" y="4444837"/>
                </a:cubicBezTo>
                <a:cubicBezTo>
                  <a:pt x="3425972" y="4427008"/>
                  <a:pt x="3425972" y="4396700"/>
                  <a:pt x="3443801" y="4378871"/>
                </a:cubicBezTo>
                <a:cubicBezTo>
                  <a:pt x="3461630" y="4361042"/>
                  <a:pt x="3491938" y="4361042"/>
                  <a:pt x="3509767" y="4378871"/>
                </a:cubicBezTo>
                <a:cubicBezTo>
                  <a:pt x="3527596" y="4396700"/>
                  <a:pt x="3527596" y="4427008"/>
                  <a:pt x="3509767" y="4444837"/>
                </a:cubicBezTo>
                <a:close/>
                <a:moveTo>
                  <a:pt x="4455082" y="3499536"/>
                </a:moveTo>
                <a:cubicBezTo>
                  <a:pt x="4437253" y="3519149"/>
                  <a:pt x="4406944" y="3519149"/>
                  <a:pt x="4389116" y="3499536"/>
                </a:cubicBezTo>
                <a:cubicBezTo>
                  <a:pt x="4371287" y="3481707"/>
                  <a:pt x="4371287" y="3451399"/>
                  <a:pt x="4389116" y="3433570"/>
                </a:cubicBezTo>
                <a:cubicBezTo>
                  <a:pt x="4406945" y="3415741"/>
                  <a:pt x="4437253" y="3415741"/>
                  <a:pt x="4455082" y="3433570"/>
                </a:cubicBezTo>
                <a:cubicBezTo>
                  <a:pt x="4472911" y="3451399"/>
                  <a:pt x="4472911" y="3481707"/>
                  <a:pt x="4455082" y="3499536"/>
                </a:cubicBezTo>
                <a:close/>
                <a:moveTo>
                  <a:pt x="4319634" y="3635030"/>
                </a:moveTo>
                <a:cubicBezTo>
                  <a:pt x="4301805" y="3654643"/>
                  <a:pt x="4271496" y="3654643"/>
                  <a:pt x="4253667" y="3635029"/>
                </a:cubicBezTo>
                <a:cubicBezTo>
                  <a:pt x="4235838" y="3617201"/>
                  <a:pt x="4235839" y="3586893"/>
                  <a:pt x="4253668" y="3569064"/>
                </a:cubicBezTo>
                <a:cubicBezTo>
                  <a:pt x="4271497" y="3551235"/>
                  <a:pt x="4301805" y="3551235"/>
                  <a:pt x="4319633" y="3569063"/>
                </a:cubicBezTo>
                <a:cubicBezTo>
                  <a:pt x="4337463" y="3586893"/>
                  <a:pt x="4337463" y="3617201"/>
                  <a:pt x="4319634" y="3635030"/>
                </a:cubicBezTo>
                <a:close/>
                <a:moveTo>
                  <a:pt x="3782552" y="4173834"/>
                </a:moveTo>
                <a:cubicBezTo>
                  <a:pt x="3764723" y="4191663"/>
                  <a:pt x="3734415" y="4191664"/>
                  <a:pt x="3716586" y="4173834"/>
                </a:cubicBezTo>
                <a:cubicBezTo>
                  <a:pt x="3698758" y="4156006"/>
                  <a:pt x="3698757" y="4125697"/>
                  <a:pt x="3716586" y="4107868"/>
                </a:cubicBezTo>
                <a:cubicBezTo>
                  <a:pt x="3734415" y="4090039"/>
                  <a:pt x="3762940" y="4090039"/>
                  <a:pt x="3782552" y="4107868"/>
                </a:cubicBezTo>
                <a:cubicBezTo>
                  <a:pt x="3800382" y="4125697"/>
                  <a:pt x="3800381" y="4156005"/>
                  <a:pt x="3782552" y="4173834"/>
                </a:cubicBezTo>
                <a:close/>
                <a:moveTo>
                  <a:pt x="3918051" y="4038337"/>
                </a:moveTo>
                <a:cubicBezTo>
                  <a:pt x="3900222" y="4056166"/>
                  <a:pt x="3869913" y="4056166"/>
                  <a:pt x="3852085" y="4038337"/>
                </a:cubicBezTo>
                <a:cubicBezTo>
                  <a:pt x="3834256" y="4020508"/>
                  <a:pt x="3834256" y="3990200"/>
                  <a:pt x="3852085" y="3972371"/>
                </a:cubicBezTo>
                <a:cubicBezTo>
                  <a:pt x="3869914" y="3954542"/>
                  <a:pt x="3900222" y="3954542"/>
                  <a:pt x="3918051" y="3972371"/>
                </a:cubicBezTo>
                <a:cubicBezTo>
                  <a:pt x="3935880" y="3990199"/>
                  <a:pt x="3935880" y="4020508"/>
                  <a:pt x="3918051" y="4038337"/>
                </a:cubicBezTo>
                <a:close/>
                <a:moveTo>
                  <a:pt x="4053553" y="3904618"/>
                </a:moveTo>
                <a:cubicBezTo>
                  <a:pt x="4035724" y="3922447"/>
                  <a:pt x="4005416" y="3922447"/>
                  <a:pt x="3987587" y="3904618"/>
                </a:cubicBezTo>
                <a:cubicBezTo>
                  <a:pt x="3969758" y="3886789"/>
                  <a:pt x="3969758" y="3856481"/>
                  <a:pt x="3987587" y="3838652"/>
                </a:cubicBezTo>
                <a:cubicBezTo>
                  <a:pt x="4005416" y="3819040"/>
                  <a:pt x="4035724" y="3819039"/>
                  <a:pt x="4053553" y="3838652"/>
                </a:cubicBezTo>
                <a:cubicBezTo>
                  <a:pt x="4071382" y="3856481"/>
                  <a:pt x="4071382" y="3886789"/>
                  <a:pt x="4053553" y="3904618"/>
                </a:cubicBezTo>
                <a:close/>
                <a:moveTo>
                  <a:pt x="4190836" y="3769117"/>
                </a:moveTo>
                <a:cubicBezTo>
                  <a:pt x="4173007" y="3786946"/>
                  <a:pt x="4142698" y="3786947"/>
                  <a:pt x="4124870" y="3769118"/>
                </a:cubicBezTo>
                <a:cubicBezTo>
                  <a:pt x="4107040" y="3751288"/>
                  <a:pt x="4107041" y="3720980"/>
                  <a:pt x="4124870" y="3703151"/>
                </a:cubicBezTo>
                <a:cubicBezTo>
                  <a:pt x="4142699" y="3683539"/>
                  <a:pt x="4171223" y="3683538"/>
                  <a:pt x="4190836" y="3703151"/>
                </a:cubicBezTo>
                <a:cubicBezTo>
                  <a:pt x="4208665" y="3720980"/>
                  <a:pt x="4208665" y="3751288"/>
                  <a:pt x="4190836" y="3769117"/>
                </a:cubicBezTo>
                <a:close/>
                <a:moveTo>
                  <a:pt x="4595360" y="3367491"/>
                </a:moveTo>
                <a:cubicBezTo>
                  <a:pt x="4577531" y="3385320"/>
                  <a:pt x="4547224" y="3385320"/>
                  <a:pt x="4529394" y="3367491"/>
                </a:cubicBezTo>
                <a:cubicBezTo>
                  <a:pt x="4511565" y="3349662"/>
                  <a:pt x="4511565" y="3319354"/>
                  <a:pt x="4529394" y="3301525"/>
                </a:cubicBezTo>
                <a:cubicBezTo>
                  <a:pt x="4547223" y="3281911"/>
                  <a:pt x="4575748" y="3281912"/>
                  <a:pt x="4595360" y="3301524"/>
                </a:cubicBezTo>
                <a:cubicBezTo>
                  <a:pt x="4613190" y="3319354"/>
                  <a:pt x="4613189" y="3349662"/>
                  <a:pt x="4595360" y="3367491"/>
                </a:cubicBezTo>
                <a:close/>
                <a:moveTo>
                  <a:pt x="3245894" y="4997531"/>
                </a:moveTo>
                <a:cubicBezTo>
                  <a:pt x="3228065" y="5015360"/>
                  <a:pt x="3197757" y="5015360"/>
                  <a:pt x="3179928" y="4997531"/>
                </a:cubicBezTo>
                <a:cubicBezTo>
                  <a:pt x="3162099" y="4979702"/>
                  <a:pt x="3162100" y="4949394"/>
                  <a:pt x="3179929" y="4931565"/>
                </a:cubicBezTo>
                <a:cubicBezTo>
                  <a:pt x="3197757" y="4911952"/>
                  <a:pt x="3228065" y="4911952"/>
                  <a:pt x="3245895" y="4931565"/>
                </a:cubicBezTo>
                <a:cubicBezTo>
                  <a:pt x="3263723" y="4949393"/>
                  <a:pt x="3263723" y="4979702"/>
                  <a:pt x="3245894" y="4997531"/>
                </a:cubicBezTo>
                <a:close/>
                <a:moveTo>
                  <a:pt x="4328524" y="3916734"/>
                </a:moveTo>
                <a:cubicBezTo>
                  <a:pt x="4310695" y="3934563"/>
                  <a:pt x="4280387" y="3934562"/>
                  <a:pt x="4262558" y="3916734"/>
                </a:cubicBezTo>
                <a:cubicBezTo>
                  <a:pt x="4244728" y="3898904"/>
                  <a:pt x="4244729" y="3868597"/>
                  <a:pt x="4262558" y="3850768"/>
                </a:cubicBezTo>
                <a:cubicBezTo>
                  <a:pt x="4280387" y="3832939"/>
                  <a:pt x="4310695" y="3832938"/>
                  <a:pt x="4328524" y="3850767"/>
                </a:cubicBezTo>
                <a:cubicBezTo>
                  <a:pt x="4346353" y="3868596"/>
                  <a:pt x="4346353" y="3898905"/>
                  <a:pt x="4328524" y="3916734"/>
                </a:cubicBezTo>
                <a:close/>
                <a:moveTo>
                  <a:pt x="4464025" y="3781239"/>
                </a:moveTo>
                <a:cubicBezTo>
                  <a:pt x="4446196" y="3799068"/>
                  <a:pt x="4415888" y="3799068"/>
                  <a:pt x="4398058" y="3781238"/>
                </a:cubicBezTo>
                <a:cubicBezTo>
                  <a:pt x="4380231" y="3763410"/>
                  <a:pt x="4380230" y="3733101"/>
                  <a:pt x="4398059" y="3715272"/>
                </a:cubicBezTo>
                <a:cubicBezTo>
                  <a:pt x="4415888" y="3697443"/>
                  <a:pt x="4446197" y="3697444"/>
                  <a:pt x="4464024" y="3715271"/>
                </a:cubicBezTo>
                <a:cubicBezTo>
                  <a:pt x="4481854" y="3733102"/>
                  <a:pt x="4481854" y="3763410"/>
                  <a:pt x="4464025" y="3781239"/>
                </a:cubicBezTo>
                <a:close/>
                <a:moveTo>
                  <a:pt x="4599564" y="3645738"/>
                </a:moveTo>
                <a:cubicBezTo>
                  <a:pt x="4581735" y="3663567"/>
                  <a:pt x="4553208" y="3663567"/>
                  <a:pt x="4533597" y="3645737"/>
                </a:cubicBezTo>
                <a:cubicBezTo>
                  <a:pt x="4515769" y="3627909"/>
                  <a:pt x="4515768" y="3597600"/>
                  <a:pt x="4533597" y="3579771"/>
                </a:cubicBezTo>
                <a:cubicBezTo>
                  <a:pt x="4551426" y="3561942"/>
                  <a:pt x="4581735" y="3561943"/>
                  <a:pt x="4599563" y="3579771"/>
                </a:cubicBezTo>
                <a:cubicBezTo>
                  <a:pt x="4617392" y="3597599"/>
                  <a:pt x="4617393" y="3627909"/>
                  <a:pt x="4599564" y="3645738"/>
                </a:cubicBezTo>
                <a:close/>
                <a:moveTo>
                  <a:pt x="4197959" y="4049033"/>
                </a:moveTo>
                <a:cubicBezTo>
                  <a:pt x="4180130" y="4066862"/>
                  <a:pt x="4149822" y="4066862"/>
                  <a:pt x="4131993" y="4049032"/>
                </a:cubicBezTo>
                <a:cubicBezTo>
                  <a:pt x="4114164" y="4031204"/>
                  <a:pt x="4114164" y="4000896"/>
                  <a:pt x="4131993" y="3983067"/>
                </a:cubicBezTo>
                <a:cubicBezTo>
                  <a:pt x="4151604" y="3965238"/>
                  <a:pt x="4180130" y="3965238"/>
                  <a:pt x="4197959" y="3983066"/>
                </a:cubicBezTo>
                <a:cubicBezTo>
                  <a:pt x="4215788" y="4000896"/>
                  <a:pt x="4215788" y="4031204"/>
                  <a:pt x="4197959" y="4049033"/>
                </a:cubicBezTo>
                <a:close/>
                <a:moveTo>
                  <a:pt x="4062462" y="4184534"/>
                </a:moveTo>
                <a:cubicBezTo>
                  <a:pt x="4044633" y="4202363"/>
                  <a:pt x="4014324" y="4202363"/>
                  <a:pt x="3996495" y="4184534"/>
                </a:cubicBezTo>
                <a:cubicBezTo>
                  <a:pt x="3978666" y="4166704"/>
                  <a:pt x="3978666" y="4136395"/>
                  <a:pt x="3996496" y="4118568"/>
                </a:cubicBezTo>
                <a:cubicBezTo>
                  <a:pt x="4014324" y="4100739"/>
                  <a:pt x="4044632" y="4100738"/>
                  <a:pt x="4062461" y="4118567"/>
                </a:cubicBezTo>
                <a:cubicBezTo>
                  <a:pt x="4080290" y="4136394"/>
                  <a:pt x="4080291" y="4166705"/>
                  <a:pt x="4062462" y="4184534"/>
                </a:cubicBezTo>
                <a:close/>
                <a:moveTo>
                  <a:pt x="4733051" y="3515109"/>
                </a:moveTo>
                <a:cubicBezTo>
                  <a:pt x="4715222" y="3532938"/>
                  <a:pt x="4684913" y="3532938"/>
                  <a:pt x="4667085" y="3515109"/>
                </a:cubicBezTo>
                <a:cubicBezTo>
                  <a:pt x="4649255" y="3497280"/>
                  <a:pt x="4649255" y="3466972"/>
                  <a:pt x="4667084" y="3449143"/>
                </a:cubicBezTo>
                <a:cubicBezTo>
                  <a:pt x="4684913" y="3431314"/>
                  <a:pt x="4715222" y="3431314"/>
                  <a:pt x="4733051" y="3449143"/>
                </a:cubicBezTo>
                <a:cubicBezTo>
                  <a:pt x="4750880" y="3466972"/>
                  <a:pt x="4750880" y="3497280"/>
                  <a:pt x="4733051" y="3515109"/>
                </a:cubicBezTo>
                <a:close/>
                <a:moveTo>
                  <a:pt x="4743962" y="3790150"/>
                </a:moveTo>
                <a:cubicBezTo>
                  <a:pt x="4726132" y="3809762"/>
                  <a:pt x="4697606" y="3809762"/>
                  <a:pt x="4677995" y="3790149"/>
                </a:cubicBezTo>
                <a:cubicBezTo>
                  <a:pt x="4660166" y="3772320"/>
                  <a:pt x="4660166" y="3742013"/>
                  <a:pt x="4677995" y="3724184"/>
                </a:cubicBezTo>
                <a:cubicBezTo>
                  <a:pt x="4695824" y="3706355"/>
                  <a:pt x="4726132" y="3706354"/>
                  <a:pt x="4743961" y="3724183"/>
                </a:cubicBezTo>
                <a:cubicBezTo>
                  <a:pt x="4761790" y="3742012"/>
                  <a:pt x="4761791" y="3772321"/>
                  <a:pt x="4743962" y="3790150"/>
                </a:cubicBezTo>
                <a:close/>
                <a:moveTo>
                  <a:pt x="4472976" y="4061149"/>
                </a:moveTo>
                <a:cubicBezTo>
                  <a:pt x="4455147" y="4080761"/>
                  <a:pt x="4424838" y="4080761"/>
                  <a:pt x="4407009" y="4061148"/>
                </a:cubicBezTo>
                <a:cubicBezTo>
                  <a:pt x="4389180" y="4043319"/>
                  <a:pt x="4389181" y="4013011"/>
                  <a:pt x="4407010" y="3995182"/>
                </a:cubicBezTo>
                <a:cubicBezTo>
                  <a:pt x="4424839" y="3977353"/>
                  <a:pt x="4455147" y="3977353"/>
                  <a:pt x="4472975" y="3995181"/>
                </a:cubicBezTo>
                <a:cubicBezTo>
                  <a:pt x="4490804" y="4013011"/>
                  <a:pt x="4490805" y="4043320"/>
                  <a:pt x="4472976" y="4061149"/>
                </a:cubicBezTo>
                <a:close/>
                <a:moveTo>
                  <a:pt x="4608476" y="3925649"/>
                </a:moveTo>
                <a:cubicBezTo>
                  <a:pt x="4590647" y="3945261"/>
                  <a:pt x="4560338" y="3945261"/>
                  <a:pt x="4542509" y="3925648"/>
                </a:cubicBezTo>
                <a:cubicBezTo>
                  <a:pt x="4524680" y="3907819"/>
                  <a:pt x="4524681" y="3877511"/>
                  <a:pt x="4542510" y="3859682"/>
                </a:cubicBezTo>
                <a:cubicBezTo>
                  <a:pt x="4560339" y="3841853"/>
                  <a:pt x="4590647" y="3841853"/>
                  <a:pt x="4608475" y="3859681"/>
                </a:cubicBezTo>
                <a:cubicBezTo>
                  <a:pt x="4626304" y="3877511"/>
                  <a:pt x="4626305" y="3907820"/>
                  <a:pt x="4608476" y="3925649"/>
                </a:cubicBezTo>
                <a:close/>
                <a:moveTo>
                  <a:pt x="4877506" y="3659528"/>
                </a:moveTo>
                <a:cubicBezTo>
                  <a:pt x="4859677" y="3679140"/>
                  <a:pt x="4829369" y="3679140"/>
                  <a:pt x="4811540" y="3659528"/>
                </a:cubicBezTo>
                <a:cubicBezTo>
                  <a:pt x="4793711" y="3641699"/>
                  <a:pt x="4793711" y="3611390"/>
                  <a:pt x="4811540" y="3593561"/>
                </a:cubicBezTo>
                <a:cubicBezTo>
                  <a:pt x="4829369" y="3575732"/>
                  <a:pt x="4859677" y="3575732"/>
                  <a:pt x="4877506" y="3593561"/>
                </a:cubicBezTo>
                <a:cubicBezTo>
                  <a:pt x="4895335" y="3611390"/>
                  <a:pt x="4895335" y="3641699"/>
                  <a:pt x="4877506" y="3659528"/>
                </a:cubicBezTo>
                <a:close/>
                <a:moveTo>
                  <a:pt x="4890153" y="3936348"/>
                </a:moveTo>
                <a:cubicBezTo>
                  <a:pt x="4870542" y="3954177"/>
                  <a:pt x="4842016" y="3954177"/>
                  <a:pt x="4824187" y="3936348"/>
                </a:cubicBezTo>
                <a:cubicBezTo>
                  <a:pt x="4806358" y="3918519"/>
                  <a:pt x="4806358" y="3888211"/>
                  <a:pt x="4824187" y="3870382"/>
                </a:cubicBezTo>
                <a:cubicBezTo>
                  <a:pt x="4842016" y="3852553"/>
                  <a:pt x="4872324" y="3852553"/>
                  <a:pt x="4890153" y="3870382"/>
                </a:cubicBezTo>
                <a:cubicBezTo>
                  <a:pt x="4907982" y="3888211"/>
                  <a:pt x="4907982" y="3918519"/>
                  <a:pt x="4890153" y="3936348"/>
                </a:cubicBezTo>
                <a:close/>
                <a:moveTo>
                  <a:pt x="5021892" y="3805725"/>
                </a:moveTo>
                <a:cubicBezTo>
                  <a:pt x="5004063" y="3823554"/>
                  <a:pt x="4973753" y="3823554"/>
                  <a:pt x="4955924" y="3805725"/>
                </a:cubicBezTo>
                <a:cubicBezTo>
                  <a:pt x="4938095" y="3787896"/>
                  <a:pt x="4938095" y="3757587"/>
                  <a:pt x="4955924" y="3739758"/>
                </a:cubicBezTo>
                <a:cubicBezTo>
                  <a:pt x="4973753" y="3721929"/>
                  <a:pt x="5004063" y="3721929"/>
                  <a:pt x="5021892" y="3739758"/>
                </a:cubicBezTo>
                <a:cubicBezTo>
                  <a:pt x="5039719" y="3757587"/>
                  <a:pt x="5039719" y="3787896"/>
                  <a:pt x="5021892" y="3805725"/>
                </a:cubicBezTo>
                <a:close/>
                <a:moveTo>
                  <a:pt x="4233665" y="5172256"/>
                </a:moveTo>
                <a:cubicBezTo>
                  <a:pt x="4215836" y="5190085"/>
                  <a:pt x="4185527" y="5190084"/>
                  <a:pt x="4167699" y="5172256"/>
                </a:cubicBezTo>
                <a:cubicBezTo>
                  <a:pt x="4149870" y="5154427"/>
                  <a:pt x="4149870" y="5124118"/>
                  <a:pt x="4167699" y="5106289"/>
                </a:cubicBezTo>
                <a:cubicBezTo>
                  <a:pt x="4185527" y="5086676"/>
                  <a:pt x="4214052" y="5088461"/>
                  <a:pt x="4233665" y="5106289"/>
                </a:cubicBezTo>
                <a:cubicBezTo>
                  <a:pt x="4251494" y="5124118"/>
                  <a:pt x="4251494" y="5154427"/>
                  <a:pt x="4233665" y="5172256"/>
                </a:cubicBezTo>
                <a:close/>
                <a:moveTo>
                  <a:pt x="4642349" y="5048873"/>
                </a:moveTo>
                <a:cubicBezTo>
                  <a:pt x="4624520" y="5066702"/>
                  <a:pt x="4594212" y="5066703"/>
                  <a:pt x="4576383" y="5048874"/>
                </a:cubicBezTo>
                <a:cubicBezTo>
                  <a:pt x="4558554" y="5031045"/>
                  <a:pt x="4558554" y="5000736"/>
                  <a:pt x="4576383" y="4982907"/>
                </a:cubicBezTo>
                <a:cubicBezTo>
                  <a:pt x="4594212" y="4965078"/>
                  <a:pt x="4624520" y="4965078"/>
                  <a:pt x="4642349" y="4982907"/>
                </a:cubicBezTo>
                <a:cubicBezTo>
                  <a:pt x="4660179" y="5000737"/>
                  <a:pt x="4660178" y="5031044"/>
                  <a:pt x="4642349" y="5048873"/>
                </a:cubicBezTo>
                <a:close/>
                <a:moveTo>
                  <a:pt x="4506850" y="5184374"/>
                </a:moveTo>
                <a:cubicBezTo>
                  <a:pt x="4489021" y="5202203"/>
                  <a:pt x="4458713" y="5202203"/>
                  <a:pt x="4440883" y="5184374"/>
                </a:cubicBezTo>
                <a:cubicBezTo>
                  <a:pt x="4423055" y="5166548"/>
                  <a:pt x="4423055" y="5136237"/>
                  <a:pt x="4440884" y="5118408"/>
                </a:cubicBezTo>
                <a:cubicBezTo>
                  <a:pt x="4458713" y="5100579"/>
                  <a:pt x="4489021" y="5100579"/>
                  <a:pt x="4506850" y="5118408"/>
                </a:cubicBezTo>
                <a:cubicBezTo>
                  <a:pt x="4524679" y="5136237"/>
                  <a:pt x="4524679" y="5166547"/>
                  <a:pt x="4506850" y="5184374"/>
                </a:cubicBezTo>
                <a:close/>
                <a:moveTo>
                  <a:pt x="4786771" y="5195072"/>
                </a:moveTo>
                <a:cubicBezTo>
                  <a:pt x="4768942" y="5212901"/>
                  <a:pt x="4740418" y="5212901"/>
                  <a:pt x="4720805" y="5195072"/>
                </a:cubicBezTo>
                <a:cubicBezTo>
                  <a:pt x="4702976" y="5177243"/>
                  <a:pt x="4702976" y="5146935"/>
                  <a:pt x="4720805" y="5129106"/>
                </a:cubicBezTo>
                <a:cubicBezTo>
                  <a:pt x="4738634" y="5111277"/>
                  <a:pt x="4768943" y="5111277"/>
                  <a:pt x="4786772" y="5129106"/>
                </a:cubicBezTo>
                <a:cubicBezTo>
                  <a:pt x="4804600" y="5146935"/>
                  <a:pt x="4804600" y="5177243"/>
                  <a:pt x="4786771" y="5195072"/>
                </a:cubicBezTo>
                <a:close/>
                <a:moveTo>
                  <a:pt x="4651274" y="5330571"/>
                </a:moveTo>
                <a:cubicBezTo>
                  <a:pt x="4633445" y="5348399"/>
                  <a:pt x="4603137" y="5348400"/>
                  <a:pt x="4585308" y="5330571"/>
                </a:cubicBezTo>
                <a:cubicBezTo>
                  <a:pt x="4567479" y="5312742"/>
                  <a:pt x="4567479" y="5282434"/>
                  <a:pt x="4585308" y="5264605"/>
                </a:cubicBezTo>
                <a:cubicBezTo>
                  <a:pt x="4603137" y="5246776"/>
                  <a:pt x="4633446" y="5246776"/>
                  <a:pt x="4651274" y="5264604"/>
                </a:cubicBezTo>
                <a:cubicBezTo>
                  <a:pt x="4669103" y="5282433"/>
                  <a:pt x="4669103" y="5312742"/>
                  <a:pt x="4651274" y="5330571"/>
                </a:cubicBezTo>
                <a:close/>
                <a:moveTo>
                  <a:pt x="5872376" y="4115951"/>
                </a:moveTo>
                <a:cubicBezTo>
                  <a:pt x="5854547" y="4133780"/>
                  <a:pt x="5824238" y="4133780"/>
                  <a:pt x="5806409" y="4115951"/>
                </a:cubicBezTo>
                <a:cubicBezTo>
                  <a:pt x="5788580" y="4098122"/>
                  <a:pt x="5788580" y="4067814"/>
                  <a:pt x="5806409" y="4049985"/>
                </a:cubicBezTo>
                <a:cubicBezTo>
                  <a:pt x="5824238" y="4032156"/>
                  <a:pt x="5854547" y="4032156"/>
                  <a:pt x="5872376" y="4049985"/>
                </a:cubicBezTo>
                <a:cubicBezTo>
                  <a:pt x="5890205" y="4067814"/>
                  <a:pt x="5890205" y="4098122"/>
                  <a:pt x="5872376" y="4115951"/>
                </a:cubicBezTo>
                <a:close/>
                <a:moveTo>
                  <a:pt x="5881289" y="4395862"/>
                </a:moveTo>
                <a:cubicBezTo>
                  <a:pt x="5863460" y="4415475"/>
                  <a:pt x="5833152" y="4415475"/>
                  <a:pt x="5815323" y="4395862"/>
                </a:cubicBezTo>
                <a:cubicBezTo>
                  <a:pt x="5797494" y="4378033"/>
                  <a:pt x="5797494" y="4347724"/>
                  <a:pt x="5815323" y="4329895"/>
                </a:cubicBezTo>
                <a:cubicBezTo>
                  <a:pt x="5833152" y="4312066"/>
                  <a:pt x="5863460" y="4312066"/>
                  <a:pt x="5881289" y="4329895"/>
                </a:cubicBezTo>
                <a:cubicBezTo>
                  <a:pt x="5899118" y="4347725"/>
                  <a:pt x="5899118" y="4378033"/>
                  <a:pt x="5881289" y="4395862"/>
                </a:cubicBezTo>
                <a:close/>
                <a:moveTo>
                  <a:pt x="6016797" y="4260363"/>
                </a:moveTo>
                <a:cubicBezTo>
                  <a:pt x="5998968" y="4279976"/>
                  <a:pt x="5968658" y="4279976"/>
                  <a:pt x="5950829" y="4260363"/>
                </a:cubicBezTo>
                <a:cubicBezTo>
                  <a:pt x="5933000" y="4242534"/>
                  <a:pt x="5933000" y="4212226"/>
                  <a:pt x="5950829" y="4194397"/>
                </a:cubicBezTo>
                <a:cubicBezTo>
                  <a:pt x="5968658" y="4176568"/>
                  <a:pt x="5998968" y="4176568"/>
                  <a:pt x="6016797" y="4194397"/>
                </a:cubicBezTo>
                <a:cubicBezTo>
                  <a:pt x="6034624" y="4212226"/>
                  <a:pt x="6034624" y="4242534"/>
                  <a:pt x="6016797" y="4260363"/>
                </a:cubicBezTo>
                <a:close/>
                <a:moveTo>
                  <a:pt x="5890207" y="4677558"/>
                </a:moveTo>
                <a:cubicBezTo>
                  <a:pt x="5870596" y="4695387"/>
                  <a:pt x="5842069" y="4695387"/>
                  <a:pt x="5824240" y="4677558"/>
                </a:cubicBezTo>
                <a:cubicBezTo>
                  <a:pt x="5806411" y="4659729"/>
                  <a:pt x="5806411" y="4629421"/>
                  <a:pt x="5824240" y="4611592"/>
                </a:cubicBezTo>
                <a:cubicBezTo>
                  <a:pt x="5842069" y="4593763"/>
                  <a:pt x="5872378" y="4593763"/>
                  <a:pt x="5890207" y="4611592"/>
                </a:cubicBezTo>
                <a:cubicBezTo>
                  <a:pt x="5908036" y="4629421"/>
                  <a:pt x="5908036" y="4659729"/>
                  <a:pt x="5890207" y="4677558"/>
                </a:cubicBezTo>
                <a:close/>
                <a:moveTo>
                  <a:pt x="6025709" y="4542058"/>
                </a:moveTo>
                <a:cubicBezTo>
                  <a:pt x="6007879" y="4559887"/>
                  <a:pt x="5977569" y="4559887"/>
                  <a:pt x="5959740" y="4542058"/>
                </a:cubicBezTo>
                <a:cubicBezTo>
                  <a:pt x="5941911" y="4524229"/>
                  <a:pt x="5941911" y="4493921"/>
                  <a:pt x="5959740" y="4476092"/>
                </a:cubicBezTo>
                <a:cubicBezTo>
                  <a:pt x="5977569" y="4458263"/>
                  <a:pt x="6007879" y="4458263"/>
                  <a:pt x="6025708" y="4476092"/>
                </a:cubicBezTo>
                <a:cubicBezTo>
                  <a:pt x="6043535" y="4493921"/>
                  <a:pt x="6043536" y="4524229"/>
                  <a:pt x="6025709" y="4542058"/>
                </a:cubicBezTo>
                <a:close/>
                <a:moveTo>
                  <a:pt x="6161209" y="4406559"/>
                </a:moveTo>
                <a:cubicBezTo>
                  <a:pt x="6143380" y="4424388"/>
                  <a:pt x="6113072" y="4424388"/>
                  <a:pt x="6095243" y="4406559"/>
                </a:cubicBezTo>
                <a:cubicBezTo>
                  <a:pt x="6077414" y="4388730"/>
                  <a:pt x="6077414" y="4358422"/>
                  <a:pt x="6095243" y="4340593"/>
                </a:cubicBezTo>
                <a:cubicBezTo>
                  <a:pt x="6113072" y="4322764"/>
                  <a:pt x="6143380" y="4322764"/>
                  <a:pt x="6161209" y="4340593"/>
                </a:cubicBezTo>
                <a:cubicBezTo>
                  <a:pt x="6179038" y="4358422"/>
                  <a:pt x="6179038" y="4388730"/>
                  <a:pt x="6161209" y="4406559"/>
                </a:cubicBezTo>
                <a:close/>
              </a:path>
            </a:pathLst>
          </a:custGeom>
          <a:solidFill>
            <a:schemeClr val="bg1">
              <a:alpha val="30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4" name="Text Placeholder 10">
            <a:extLst>
              <a:ext uri="{FF2B5EF4-FFF2-40B4-BE49-F238E27FC236}">
                <a16:creationId xmlns:a16="http://schemas.microsoft.com/office/drawing/2014/main" id="{8AC19357-FB1C-4D0B-A77C-91834A2460A2}"/>
              </a:ext>
            </a:extLst>
          </p:cNvPr>
          <p:cNvSpPr txBox="1">
            <a:spLocks/>
          </p:cNvSpPr>
          <p:nvPr/>
        </p:nvSpPr>
        <p:spPr>
          <a:xfrm>
            <a:off x="1552575" y="4362697"/>
            <a:ext cx="3101153" cy="2046895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6CAD61-FCDC-4A4F-A643-7D503CC26C5C}"/>
              </a:ext>
            </a:extLst>
          </p:cNvPr>
          <p:cNvSpPr txBox="1"/>
          <p:nvPr/>
        </p:nvSpPr>
        <p:spPr>
          <a:xfrm>
            <a:off x="5276030" y="1487801"/>
            <a:ext cx="59920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I hope and I believe that this Template will your Time, Money and Reputation. You can simply impress your audience and add a unique zing and appeal to your Presentations. Get a modern PowerPoint  Presentation that is beautifully designed. I hope and I believe that this Template will your Time, Money and Reputation.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1933B-91B3-4FC5-8393-47F2EFDB3B94}"/>
              </a:ext>
            </a:extLst>
          </p:cNvPr>
          <p:cNvSpPr txBox="1"/>
          <p:nvPr/>
        </p:nvSpPr>
        <p:spPr>
          <a:xfrm>
            <a:off x="5276029" y="863386"/>
            <a:ext cx="5992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Easy to change colors, photos and Text.</a:t>
            </a:r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3E78820E-D183-4C4F-9008-8EE5910E97A7}"/>
              </a:ext>
            </a:extLst>
          </p:cNvPr>
          <p:cNvSpPr/>
          <p:nvPr/>
        </p:nvSpPr>
        <p:spPr>
          <a:xfrm>
            <a:off x="879231" y="413238"/>
            <a:ext cx="10801761" cy="5998464"/>
          </a:xfrm>
          <a:custGeom>
            <a:avLst/>
            <a:gdLst>
              <a:gd name="connsiteX0" fmla="*/ 0 w 10801761"/>
              <a:gd name="connsiteY0" fmla="*/ 3185946 h 5998464"/>
              <a:gd name="connsiteX1" fmla="*/ 85178 w 10801761"/>
              <a:gd name="connsiteY1" fmla="*/ 3239821 h 5998464"/>
              <a:gd name="connsiteX2" fmla="*/ 85178 w 10801761"/>
              <a:gd name="connsiteY2" fmla="*/ 5913286 h 5998464"/>
              <a:gd name="connsiteX3" fmla="*/ 594895 w 10801761"/>
              <a:gd name="connsiteY3" fmla="*/ 5913286 h 5998464"/>
              <a:gd name="connsiteX4" fmla="*/ 611335 w 10801761"/>
              <a:gd name="connsiteY4" fmla="*/ 5941646 h 5998464"/>
              <a:gd name="connsiteX5" fmla="*/ 650338 w 10801761"/>
              <a:gd name="connsiteY5" fmla="*/ 5998464 h 5998464"/>
              <a:gd name="connsiteX6" fmla="*/ 0 w 10801761"/>
              <a:gd name="connsiteY6" fmla="*/ 5998464 h 5998464"/>
              <a:gd name="connsiteX7" fmla="*/ 0 w 10801761"/>
              <a:gd name="connsiteY7" fmla="*/ 0 h 5998464"/>
              <a:gd name="connsiteX8" fmla="*/ 10801761 w 10801761"/>
              <a:gd name="connsiteY8" fmla="*/ 0 h 5998464"/>
              <a:gd name="connsiteX9" fmla="*/ 10801761 w 10801761"/>
              <a:gd name="connsiteY9" fmla="*/ 5998464 h 5998464"/>
              <a:gd name="connsiteX10" fmla="*/ 1826581 w 10801761"/>
              <a:gd name="connsiteY10" fmla="*/ 5998464 h 5998464"/>
              <a:gd name="connsiteX11" fmla="*/ 1814836 w 10801761"/>
              <a:gd name="connsiteY11" fmla="*/ 5980246 h 5998464"/>
              <a:gd name="connsiteX12" fmla="*/ 1764319 w 10801761"/>
              <a:gd name="connsiteY12" fmla="*/ 5913286 h 5998464"/>
              <a:gd name="connsiteX13" fmla="*/ 10716583 w 10801761"/>
              <a:gd name="connsiteY13" fmla="*/ 5913286 h 5998464"/>
              <a:gd name="connsiteX14" fmla="*/ 10716583 w 10801761"/>
              <a:gd name="connsiteY14" fmla="*/ 85178 h 5998464"/>
              <a:gd name="connsiteX15" fmla="*/ 85178 w 10801761"/>
              <a:gd name="connsiteY15" fmla="*/ 85178 h 5998464"/>
              <a:gd name="connsiteX16" fmla="*/ 85178 w 10801761"/>
              <a:gd name="connsiteY16" fmla="*/ 2289348 h 5998464"/>
              <a:gd name="connsiteX17" fmla="*/ 36475 w 10801761"/>
              <a:gd name="connsiteY17" fmla="*/ 2233911 h 5998464"/>
              <a:gd name="connsiteX18" fmla="*/ 0 w 10801761"/>
              <a:gd name="connsiteY18" fmla="*/ 2155994 h 5998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0801761" h="5998464">
                <a:moveTo>
                  <a:pt x="0" y="3185946"/>
                </a:moveTo>
                <a:lnTo>
                  <a:pt x="85178" y="3239821"/>
                </a:lnTo>
                <a:lnTo>
                  <a:pt x="85178" y="5913286"/>
                </a:lnTo>
                <a:lnTo>
                  <a:pt x="594895" y="5913286"/>
                </a:lnTo>
                <a:lnTo>
                  <a:pt x="611335" y="5941646"/>
                </a:lnTo>
                <a:lnTo>
                  <a:pt x="650338" y="5998464"/>
                </a:lnTo>
                <a:lnTo>
                  <a:pt x="0" y="5998464"/>
                </a:lnTo>
                <a:close/>
                <a:moveTo>
                  <a:pt x="0" y="0"/>
                </a:moveTo>
                <a:lnTo>
                  <a:pt x="10801761" y="0"/>
                </a:lnTo>
                <a:lnTo>
                  <a:pt x="10801761" y="5998464"/>
                </a:lnTo>
                <a:lnTo>
                  <a:pt x="1826581" y="5998464"/>
                </a:lnTo>
                <a:lnTo>
                  <a:pt x="1814836" y="5980246"/>
                </a:lnTo>
                <a:lnTo>
                  <a:pt x="1764319" y="5913286"/>
                </a:lnTo>
                <a:lnTo>
                  <a:pt x="10716583" y="5913286"/>
                </a:lnTo>
                <a:lnTo>
                  <a:pt x="10716583" y="85178"/>
                </a:lnTo>
                <a:lnTo>
                  <a:pt x="85178" y="85178"/>
                </a:lnTo>
                <a:lnTo>
                  <a:pt x="85178" y="2289348"/>
                </a:lnTo>
                <a:lnTo>
                  <a:pt x="36475" y="2233911"/>
                </a:lnTo>
                <a:lnTo>
                  <a:pt x="0" y="2155994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2363367-9ECB-4B7F-9641-698855C75D6F}"/>
              </a:ext>
            </a:extLst>
          </p:cNvPr>
          <p:cNvSpPr txBox="1"/>
          <p:nvPr/>
        </p:nvSpPr>
        <p:spPr>
          <a:xfrm>
            <a:off x="5641501" y="5164674"/>
            <a:ext cx="5321772" cy="653238"/>
          </a:xfrm>
          <a:prstGeom prst="rect">
            <a:avLst/>
          </a:prstGeom>
          <a:solidFill>
            <a:schemeClr val="accent3">
              <a:alpha val="52000"/>
            </a:schemeClr>
          </a:solidFill>
        </p:spPr>
        <p:txBody>
          <a:bodyPr wrap="square" lIns="72000" tIns="72000" rIns="72000" bIns="72000" rtlCol="0" anchor="ctr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Example Text : Get a modern PowerPoint  Presentation that is beautifully designed. I hope and I believe that this Template will your Time.</a:t>
            </a:r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 You can simply impress your audience and add a unique zing and appeal to your Presentations. </a:t>
            </a:r>
            <a:endParaRPr lang="en-US" altLang="ko-KR" sz="1100" dirty="0">
              <a:solidFill>
                <a:schemeClr val="bg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E101CC1-9656-4CF1-85D3-5A08BECB5D27}"/>
              </a:ext>
            </a:extLst>
          </p:cNvPr>
          <p:cNvSpPr txBox="1"/>
          <p:nvPr/>
        </p:nvSpPr>
        <p:spPr>
          <a:xfrm>
            <a:off x="5641501" y="2348048"/>
            <a:ext cx="532177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You can simply impress your audience and add a unique zing and appeal to your Presentations. Easy to change colors, photos and Text. You can simply impress your audience and add a unique zing and appeal to your Presentations. Easy to change colors, photos and Text.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7A4F8EB-75A0-493F-843F-947CC83DBDC1}"/>
              </a:ext>
            </a:extLst>
          </p:cNvPr>
          <p:cNvSpPr txBox="1"/>
          <p:nvPr/>
        </p:nvSpPr>
        <p:spPr>
          <a:xfrm>
            <a:off x="5641501" y="1313908"/>
            <a:ext cx="532177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Easy to change colors, photos and Text. </a:t>
            </a:r>
            <a:endParaRPr lang="ko-KR" altLang="en-US" sz="14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810B50-4FD1-4DF3-9B0A-C789EFE2B877}"/>
              </a:ext>
            </a:extLst>
          </p:cNvPr>
          <p:cNvSpPr txBox="1"/>
          <p:nvPr/>
        </p:nvSpPr>
        <p:spPr>
          <a:xfrm>
            <a:off x="2819768" y="2928773"/>
            <a:ext cx="1838299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I hope and I believe that this Template will your Time, Money and Reputation. I hope and I believe that this Template will your Time, Money and Reputation. Easy to change colors, photos and Text.  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" name="Text Placeholder 10">
            <a:extLst>
              <a:ext uri="{FF2B5EF4-FFF2-40B4-BE49-F238E27FC236}">
                <a16:creationId xmlns:a16="http://schemas.microsoft.com/office/drawing/2014/main" id="{8AE25E2B-59D3-49AF-B3BB-6A44928A215A}"/>
              </a:ext>
            </a:extLst>
          </p:cNvPr>
          <p:cNvSpPr txBox="1">
            <a:spLocks/>
          </p:cNvSpPr>
          <p:nvPr/>
        </p:nvSpPr>
        <p:spPr>
          <a:xfrm>
            <a:off x="1862666" y="694529"/>
            <a:ext cx="2795401" cy="1443173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 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0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1066800" y="4462379"/>
            <a:ext cx="54864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1066809" y="5401710"/>
            <a:ext cx="5486334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4871CD3-1457-4E63-97A8-30FB957E5B05}"/>
              </a:ext>
            </a:extLst>
          </p:cNvPr>
          <p:cNvSpPr/>
          <p:nvPr/>
        </p:nvSpPr>
        <p:spPr>
          <a:xfrm>
            <a:off x="904851" y="2637692"/>
            <a:ext cx="9324998" cy="3562350"/>
          </a:xfrm>
          <a:custGeom>
            <a:avLst/>
            <a:gdLst>
              <a:gd name="connsiteX0" fmla="*/ 3470080 w 9324998"/>
              <a:gd name="connsiteY0" fmla="*/ 0 h 3562350"/>
              <a:gd name="connsiteX1" fmla="*/ 9324998 w 9324998"/>
              <a:gd name="connsiteY1" fmla="*/ 0 h 3562350"/>
              <a:gd name="connsiteX2" fmla="*/ 9324998 w 9324998"/>
              <a:gd name="connsiteY2" fmla="*/ 758323 h 3562350"/>
              <a:gd name="connsiteX3" fmla="*/ 9298025 w 9324998"/>
              <a:gd name="connsiteY3" fmla="*/ 759421 h 3562350"/>
              <a:gd name="connsiteX4" fmla="*/ 9256850 w 9324998"/>
              <a:gd name="connsiteY4" fmla="*/ 764539 h 3562350"/>
              <a:gd name="connsiteX5" fmla="*/ 9256850 w 9324998"/>
              <a:gd name="connsiteY5" fmla="*/ 68148 h 3562350"/>
              <a:gd name="connsiteX6" fmla="*/ 3519453 w 9324998"/>
              <a:gd name="connsiteY6" fmla="*/ 68148 h 3562350"/>
              <a:gd name="connsiteX7" fmla="*/ 3516955 w 9324998"/>
              <a:gd name="connsiteY7" fmla="*/ 63284 h 3562350"/>
              <a:gd name="connsiteX8" fmla="*/ 0 w 9324998"/>
              <a:gd name="connsiteY8" fmla="*/ 0 h 3562350"/>
              <a:gd name="connsiteX9" fmla="*/ 2253300 w 9324998"/>
              <a:gd name="connsiteY9" fmla="*/ 0 h 3562350"/>
              <a:gd name="connsiteX10" fmla="*/ 2275764 w 9324998"/>
              <a:gd name="connsiteY10" fmla="*/ 68148 h 3562350"/>
              <a:gd name="connsiteX11" fmla="*/ 68148 w 9324998"/>
              <a:gd name="connsiteY11" fmla="*/ 68148 h 3562350"/>
              <a:gd name="connsiteX12" fmla="*/ 68148 w 9324998"/>
              <a:gd name="connsiteY12" fmla="*/ 3494202 h 3562350"/>
              <a:gd name="connsiteX13" fmla="*/ 9256850 w 9324998"/>
              <a:gd name="connsiteY13" fmla="*/ 3494202 h 3562350"/>
              <a:gd name="connsiteX14" fmla="*/ 9256850 w 9324998"/>
              <a:gd name="connsiteY14" fmla="*/ 2301176 h 3562350"/>
              <a:gd name="connsiteX15" fmla="*/ 9324998 w 9324998"/>
              <a:gd name="connsiteY15" fmla="*/ 2298090 h 3562350"/>
              <a:gd name="connsiteX16" fmla="*/ 9324998 w 9324998"/>
              <a:gd name="connsiteY16" fmla="*/ 3562350 h 3562350"/>
              <a:gd name="connsiteX17" fmla="*/ 0 w 9324998"/>
              <a:gd name="connsiteY17" fmla="*/ 3562350 h 35623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9324998" h="3562350">
                <a:moveTo>
                  <a:pt x="3470080" y="0"/>
                </a:moveTo>
                <a:lnTo>
                  <a:pt x="9324998" y="0"/>
                </a:lnTo>
                <a:lnTo>
                  <a:pt x="9324998" y="758323"/>
                </a:lnTo>
                <a:lnTo>
                  <a:pt x="9298025" y="759421"/>
                </a:lnTo>
                <a:lnTo>
                  <a:pt x="9256850" y="764539"/>
                </a:lnTo>
                <a:lnTo>
                  <a:pt x="9256850" y="68148"/>
                </a:lnTo>
                <a:lnTo>
                  <a:pt x="3519453" y="68148"/>
                </a:lnTo>
                <a:lnTo>
                  <a:pt x="3516955" y="63284"/>
                </a:lnTo>
                <a:close/>
                <a:moveTo>
                  <a:pt x="0" y="0"/>
                </a:moveTo>
                <a:lnTo>
                  <a:pt x="2253300" y="0"/>
                </a:lnTo>
                <a:lnTo>
                  <a:pt x="2275764" y="68148"/>
                </a:lnTo>
                <a:lnTo>
                  <a:pt x="68148" y="68148"/>
                </a:lnTo>
                <a:lnTo>
                  <a:pt x="68148" y="3494202"/>
                </a:lnTo>
                <a:lnTo>
                  <a:pt x="9256850" y="3494202"/>
                </a:lnTo>
                <a:lnTo>
                  <a:pt x="9256850" y="2301176"/>
                </a:lnTo>
                <a:lnTo>
                  <a:pt x="9324998" y="2298090"/>
                </a:lnTo>
                <a:lnTo>
                  <a:pt x="9324998" y="3562350"/>
                </a:lnTo>
                <a:lnTo>
                  <a:pt x="0" y="356235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2D7D546-B719-44B5-B630-3EA289110E89}"/>
              </a:ext>
            </a:extLst>
          </p:cNvPr>
          <p:cNvGrpSpPr/>
          <p:nvPr/>
        </p:nvGrpSpPr>
        <p:grpSpPr>
          <a:xfrm>
            <a:off x="599621" y="1232548"/>
            <a:ext cx="2590429" cy="2947770"/>
            <a:chOff x="643921" y="1511322"/>
            <a:chExt cx="2590429" cy="2947770"/>
          </a:xfrm>
        </p:grpSpPr>
        <p:sp>
          <p:nvSpPr>
            <p:cNvPr id="3" name="Freeform 18">
              <a:extLst>
                <a:ext uri="{FF2B5EF4-FFF2-40B4-BE49-F238E27FC236}">
                  <a16:creationId xmlns:a16="http://schemas.microsoft.com/office/drawing/2014/main" id="{3D17AEC2-6991-4E0D-B91C-D812FA2EDE01}"/>
                </a:ext>
              </a:extLst>
            </p:cNvPr>
            <p:cNvSpPr>
              <a:spLocks/>
            </p:cNvSpPr>
            <p:nvPr/>
          </p:nvSpPr>
          <p:spPr bwMode="auto">
            <a:xfrm>
              <a:off x="693506" y="1512250"/>
              <a:ext cx="1276351" cy="1459538"/>
            </a:xfrm>
            <a:custGeom>
              <a:avLst/>
              <a:gdLst/>
              <a:ahLst/>
              <a:cxnLst/>
              <a:rect l="l" t="t" r="r" b="b"/>
              <a:pathLst>
                <a:path w="1095957" h="1253252">
                  <a:moveTo>
                    <a:pt x="1095957" y="0"/>
                  </a:moveTo>
                  <a:lnTo>
                    <a:pt x="1095957" y="1253252"/>
                  </a:lnTo>
                  <a:lnTo>
                    <a:pt x="0" y="1253252"/>
                  </a:lnTo>
                  <a:lnTo>
                    <a:pt x="2876" y="1250470"/>
                  </a:lnTo>
                  <a:lnTo>
                    <a:pt x="12723" y="1241092"/>
                  </a:lnTo>
                  <a:lnTo>
                    <a:pt x="41507" y="1206703"/>
                  </a:lnTo>
                  <a:lnTo>
                    <a:pt x="71806" y="1175441"/>
                  </a:lnTo>
                  <a:lnTo>
                    <a:pt x="102105" y="1144179"/>
                  </a:lnTo>
                  <a:lnTo>
                    <a:pt x="130889" y="1109790"/>
                  </a:lnTo>
                  <a:lnTo>
                    <a:pt x="158159" y="1076184"/>
                  </a:lnTo>
                  <a:lnTo>
                    <a:pt x="183155" y="1037887"/>
                  </a:lnTo>
                  <a:lnTo>
                    <a:pt x="203607" y="996465"/>
                  </a:lnTo>
                  <a:lnTo>
                    <a:pt x="214969" y="962077"/>
                  </a:lnTo>
                  <a:lnTo>
                    <a:pt x="218757" y="928470"/>
                  </a:lnTo>
                  <a:lnTo>
                    <a:pt x="218757" y="892518"/>
                  </a:lnTo>
                  <a:lnTo>
                    <a:pt x="217999" y="854222"/>
                  </a:lnTo>
                  <a:lnTo>
                    <a:pt x="216484" y="815926"/>
                  </a:lnTo>
                  <a:lnTo>
                    <a:pt x="217999" y="774503"/>
                  </a:lnTo>
                  <a:lnTo>
                    <a:pt x="221787" y="730736"/>
                  </a:lnTo>
                  <a:lnTo>
                    <a:pt x="264205" y="550197"/>
                  </a:lnTo>
                  <a:lnTo>
                    <a:pt x="290717" y="484547"/>
                  </a:lnTo>
                  <a:lnTo>
                    <a:pt x="322531" y="423585"/>
                  </a:lnTo>
                  <a:lnTo>
                    <a:pt x="359647" y="366532"/>
                  </a:lnTo>
                  <a:lnTo>
                    <a:pt x="402066" y="312605"/>
                  </a:lnTo>
                  <a:lnTo>
                    <a:pt x="449030" y="263367"/>
                  </a:lnTo>
                  <a:lnTo>
                    <a:pt x="499781" y="218036"/>
                  </a:lnTo>
                  <a:lnTo>
                    <a:pt x="555076" y="176614"/>
                  </a:lnTo>
                  <a:lnTo>
                    <a:pt x="612645" y="139881"/>
                  </a:lnTo>
                  <a:lnTo>
                    <a:pt x="674758" y="107056"/>
                  </a:lnTo>
                  <a:lnTo>
                    <a:pt x="738386" y="79701"/>
                  </a:lnTo>
                  <a:lnTo>
                    <a:pt x="802771" y="55473"/>
                  </a:lnTo>
                  <a:lnTo>
                    <a:pt x="1019410" y="623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4" name="Freeform 18">
              <a:extLst>
                <a:ext uri="{FF2B5EF4-FFF2-40B4-BE49-F238E27FC236}">
                  <a16:creationId xmlns:a16="http://schemas.microsoft.com/office/drawing/2014/main" id="{1C02FF32-2F8B-4F26-A23A-0DA536E6B501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72" y="2964145"/>
              <a:ext cx="1209309" cy="1494947"/>
            </a:xfrm>
            <a:custGeom>
              <a:avLst/>
              <a:gdLst/>
              <a:ahLst/>
              <a:cxnLst/>
              <a:rect l="l" t="t" r="r" b="b"/>
              <a:pathLst>
                <a:path w="1038389" h="1283657">
                  <a:moveTo>
                    <a:pt x="0" y="0"/>
                  </a:moveTo>
                  <a:lnTo>
                    <a:pt x="1038389" y="0"/>
                  </a:lnTo>
                  <a:lnTo>
                    <a:pt x="1037701" y="1908"/>
                  </a:lnTo>
                  <a:lnTo>
                    <a:pt x="1011189" y="58961"/>
                  </a:lnTo>
                  <a:lnTo>
                    <a:pt x="979375" y="111325"/>
                  </a:lnTo>
                  <a:lnTo>
                    <a:pt x="946804" y="162126"/>
                  </a:lnTo>
                  <a:lnTo>
                    <a:pt x="910445" y="212146"/>
                  </a:lnTo>
                  <a:lnTo>
                    <a:pt x="874844" y="259039"/>
                  </a:lnTo>
                  <a:lnTo>
                    <a:pt x="839242" y="307495"/>
                  </a:lnTo>
                  <a:lnTo>
                    <a:pt x="804398" y="355952"/>
                  </a:lnTo>
                  <a:lnTo>
                    <a:pt x="780917" y="395030"/>
                  </a:lnTo>
                  <a:lnTo>
                    <a:pt x="761980" y="439578"/>
                  </a:lnTo>
                  <a:lnTo>
                    <a:pt x="746830" y="486471"/>
                  </a:lnTo>
                  <a:lnTo>
                    <a:pt x="734710" y="537273"/>
                  </a:lnTo>
                  <a:lnTo>
                    <a:pt x="733196" y="561501"/>
                  </a:lnTo>
                  <a:lnTo>
                    <a:pt x="734710" y="590418"/>
                  </a:lnTo>
                  <a:lnTo>
                    <a:pt x="738498" y="625588"/>
                  </a:lnTo>
                  <a:lnTo>
                    <a:pt x="743800" y="662321"/>
                  </a:lnTo>
                  <a:lnTo>
                    <a:pt x="752132" y="702181"/>
                  </a:lnTo>
                  <a:lnTo>
                    <a:pt x="761980" y="742040"/>
                  </a:lnTo>
                  <a:lnTo>
                    <a:pt x="771827" y="780336"/>
                  </a:lnTo>
                  <a:lnTo>
                    <a:pt x="782432" y="817069"/>
                  </a:lnTo>
                  <a:lnTo>
                    <a:pt x="792279" y="849894"/>
                  </a:lnTo>
                  <a:lnTo>
                    <a:pt x="802126" y="878812"/>
                  </a:lnTo>
                  <a:lnTo>
                    <a:pt x="810458" y="899914"/>
                  </a:lnTo>
                  <a:lnTo>
                    <a:pt x="822578" y="931176"/>
                  </a:lnTo>
                  <a:lnTo>
                    <a:pt x="833940" y="969472"/>
                  </a:lnTo>
                  <a:lnTo>
                    <a:pt x="846060" y="1012458"/>
                  </a:lnTo>
                  <a:lnTo>
                    <a:pt x="858179" y="1056225"/>
                  </a:lnTo>
                  <a:lnTo>
                    <a:pt x="871814" y="1096084"/>
                  </a:lnTo>
                  <a:lnTo>
                    <a:pt x="886206" y="1131254"/>
                  </a:lnTo>
                  <a:lnTo>
                    <a:pt x="756677" y="1174240"/>
                  </a:lnTo>
                  <a:lnTo>
                    <a:pt x="630936" y="1210973"/>
                  </a:lnTo>
                  <a:lnTo>
                    <a:pt x="511255" y="1240672"/>
                  </a:lnTo>
                  <a:lnTo>
                    <a:pt x="394603" y="1262555"/>
                  </a:lnTo>
                  <a:lnTo>
                    <a:pt x="280982" y="1278186"/>
                  </a:lnTo>
                  <a:lnTo>
                    <a:pt x="171148" y="1283657"/>
                  </a:lnTo>
                  <a:lnTo>
                    <a:pt x="63586" y="1282094"/>
                  </a:lnTo>
                  <a:lnTo>
                    <a:pt x="0" y="127591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 dirty="0"/>
            </a:p>
          </p:txBody>
        </p:sp>
        <p:sp>
          <p:nvSpPr>
            <p:cNvPr id="5" name="Freeform 18">
              <a:extLst>
                <a:ext uri="{FF2B5EF4-FFF2-40B4-BE49-F238E27FC236}">
                  <a16:creationId xmlns:a16="http://schemas.microsoft.com/office/drawing/2014/main" id="{F40FFFBC-5842-4FB0-BBBE-4A462CEFCDDB}"/>
                </a:ext>
              </a:extLst>
            </p:cNvPr>
            <p:cNvSpPr>
              <a:spLocks/>
            </p:cNvSpPr>
            <p:nvPr/>
          </p:nvSpPr>
          <p:spPr bwMode="auto">
            <a:xfrm>
              <a:off x="643921" y="2964146"/>
              <a:ext cx="1325933" cy="1485930"/>
            </a:xfrm>
            <a:custGeom>
              <a:avLst/>
              <a:gdLst/>
              <a:ahLst/>
              <a:cxnLst/>
              <a:rect l="l" t="t" r="r" b="b"/>
              <a:pathLst>
                <a:path w="1138530" h="1275914">
                  <a:moveTo>
                    <a:pt x="42573" y="0"/>
                  </a:moveTo>
                  <a:lnTo>
                    <a:pt x="1138530" y="0"/>
                  </a:lnTo>
                  <a:lnTo>
                    <a:pt x="1138530" y="1275914"/>
                  </a:lnTo>
                  <a:lnTo>
                    <a:pt x="1097584" y="1271934"/>
                  </a:lnTo>
                  <a:lnTo>
                    <a:pt x="994567" y="1253958"/>
                  </a:lnTo>
                  <a:lnTo>
                    <a:pt x="990022" y="1228167"/>
                  </a:lnTo>
                  <a:lnTo>
                    <a:pt x="984720" y="1198468"/>
                  </a:lnTo>
                  <a:lnTo>
                    <a:pt x="977903" y="1162516"/>
                  </a:lnTo>
                  <a:lnTo>
                    <a:pt x="972600" y="1124220"/>
                  </a:lnTo>
                  <a:lnTo>
                    <a:pt x="965026" y="1082798"/>
                  </a:lnTo>
                  <a:lnTo>
                    <a:pt x="957451" y="1040594"/>
                  </a:lnTo>
                  <a:lnTo>
                    <a:pt x="949118" y="999171"/>
                  </a:lnTo>
                  <a:lnTo>
                    <a:pt x="939271" y="959312"/>
                  </a:lnTo>
                  <a:lnTo>
                    <a:pt x="929424" y="921016"/>
                  </a:lnTo>
                  <a:lnTo>
                    <a:pt x="917304" y="887409"/>
                  </a:lnTo>
                  <a:lnTo>
                    <a:pt x="904427" y="858491"/>
                  </a:lnTo>
                  <a:lnTo>
                    <a:pt x="890793" y="835826"/>
                  </a:lnTo>
                  <a:lnTo>
                    <a:pt x="875643" y="821758"/>
                  </a:lnTo>
                  <a:lnTo>
                    <a:pt x="858979" y="814724"/>
                  </a:lnTo>
                  <a:lnTo>
                    <a:pt x="840042" y="811598"/>
                  </a:lnTo>
                  <a:lnTo>
                    <a:pt x="818075" y="813161"/>
                  </a:lnTo>
                  <a:lnTo>
                    <a:pt x="796108" y="816288"/>
                  </a:lnTo>
                  <a:lnTo>
                    <a:pt x="775656" y="821758"/>
                  </a:lnTo>
                  <a:lnTo>
                    <a:pt x="755962" y="827229"/>
                  </a:lnTo>
                  <a:lnTo>
                    <a:pt x="737782" y="832700"/>
                  </a:lnTo>
                  <a:lnTo>
                    <a:pt x="724148" y="837390"/>
                  </a:lnTo>
                  <a:lnTo>
                    <a:pt x="691576" y="848331"/>
                  </a:lnTo>
                  <a:lnTo>
                    <a:pt x="654460" y="858491"/>
                  </a:lnTo>
                  <a:lnTo>
                    <a:pt x="612799" y="867089"/>
                  </a:lnTo>
                  <a:lnTo>
                    <a:pt x="568865" y="872559"/>
                  </a:lnTo>
                  <a:lnTo>
                    <a:pt x="524932" y="877249"/>
                  </a:lnTo>
                  <a:lnTo>
                    <a:pt x="480240" y="878812"/>
                  </a:lnTo>
                  <a:lnTo>
                    <a:pt x="437822" y="875686"/>
                  </a:lnTo>
                  <a:lnTo>
                    <a:pt x="397675" y="868652"/>
                  </a:lnTo>
                  <a:lnTo>
                    <a:pt x="375709" y="863181"/>
                  </a:lnTo>
                  <a:lnTo>
                    <a:pt x="353742" y="853021"/>
                  </a:lnTo>
                  <a:lnTo>
                    <a:pt x="331775" y="841297"/>
                  </a:lnTo>
                  <a:lnTo>
                    <a:pt x="312838" y="827229"/>
                  </a:lnTo>
                  <a:lnTo>
                    <a:pt x="293144" y="810035"/>
                  </a:lnTo>
                  <a:lnTo>
                    <a:pt x="277994" y="792059"/>
                  </a:lnTo>
                  <a:lnTo>
                    <a:pt x="267390" y="769394"/>
                  </a:lnTo>
                  <a:lnTo>
                    <a:pt x="259057" y="743603"/>
                  </a:lnTo>
                  <a:lnTo>
                    <a:pt x="256027" y="715467"/>
                  </a:lnTo>
                  <a:lnTo>
                    <a:pt x="259057" y="684205"/>
                  </a:lnTo>
                  <a:lnTo>
                    <a:pt x="262845" y="662321"/>
                  </a:lnTo>
                  <a:lnTo>
                    <a:pt x="268147" y="638093"/>
                  </a:lnTo>
                  <a:lnTo>
                    <a:pt x="274207" y="613083"/>
                  </a:lnTo>
                  <a:lnTo>
                    <a:pt x="276479" y="588855"/>
                  </a:lnTo>
                  <a:lnTo>
                    <a:pt x="276479" y="563064"/>
                  </a:lnTo>
                  <a:lnTo>
                    <a:pt x="269662" y="540399"/>
                  </a:lnTo>
                  <a:lnTo>
                    <a:pt x="262845" y="527894"/>
                  </a:lnTo>
                  <a:lnTo>
                    <a:pt x="250725" y="516171"/>
                  </a:lnTo>
                  <a:lnTo>
                    <a:pt x="237848" y="507573"/>
                  </a:lnTo>
                  <a:lnTo>
                    <a:pt x="224213" y="500539"/>
                  </a:lnTo>
                  <a:lnTo>
                    <a:pt x="210579" y="490379"/>
                  </a:lnTo>
                  <a:lnTo>
                    <a:pt x="199974" y="479437"/>
                  </a:lnTo>
                  <a:lnTo>
                    <a:pt x="191642" y="465369"/>
                  </a:lnTo>
                  <a:lnTo>
                    <a:pt x="188612" y="449738"/>
                  </a:lnTo>
                  <a:lnTo>
                    <a:pt x="190127" y="434107"/>
                  </a:lnTo>
                  <a:lnTo>
                    <a:pt x="195429" y="419258"/>
                  </a:lnTo>
                  <a:lnTo>
                    <a:pt x="202247" y="406753"/>
                  </a:lnTo>
                  <a:lnTo>
                    <a:pt x="206791" y="394248"/>
                  </a:lnTo>
                  <a:lnTo>
                    <a:pt x="184825" y="378617"/>
                  </a:lnTo>
                  <a:lnTo>
                    <a:pt x="169675" y="362986"/>
                  </a:lnTo>
                  <a:lnTo>
                    <a:pt x="161343" y="347355"/>
                  </a:lnTo>
                  <a:lnTo>
                    <a:pt x="159828" y="330161"/>
                  </a:lnTo>
                  <a:lnTo>
                    <a:pt x="162100" y="314529"/>
                  </a:lnTo>
                  <a:lnTo>
                    <a:pt x="168160" y="297335"/>
                  </a:lnTo>
                  <a:lnTo>
                    <a:pt x="176492" y="280141"/>
                  </a:lnTo>
                  <a:lnTo>
                    <a:pt x="185582" y="262947"/>
                  </a:lnTo>
                  <a:lnTo>
                    <a:pt x="193914" y="244971"/>
                  </a:lnTo>
                  <a:lnTo>
                    <a:pt x="202247" y="227777"/>
                  </a:lnTo>
                  <a:lnTo>
                    <a:pt x="206791" y="209020"/>
                  </a:lnTo>
                  <a:lnTo>
                    <a:pt x="191642" y="194952"/>
                  </a:lnTo>
                  <a:lnTo>
                    <a:pt x="170433" y="184010"/>
                  </a:lnTo>
                  <a:lnTo>
                    <a:pt x="146951" y="173850"/>
                  </a:lnTo>
                  <a:lnTo>
                    <a:pt x="122711" y="165252"/>
                  </a:lnTo>
                  <a:lnTo>
                    <a:pt x="97715" y="156655"/>
                  </a:lnTo>
                  <a:lnTo>
                    <a:pt x="72718" y="148058"/>
                  </a:lnTo>
                  <a:lnTo>
                    <a:pt x="49236" y="137898"/>
                  </a:lnTo>
                  <a:lnTo>
                    <a:pt x="30299" y="126956"/>
                  </a:lnTo>
                  <a:lnTo>
                    <a:pt x="13635" y="111325"/>
                  </a:lnTo>
                  <a:lnTo>
                    <a:pt x="3788" y="92568"/>
                  </a:lnTo>
                  <a:lnTo>
                    <a:pt x="0" y="73029"/>
                  </a:lnTo>
                  <a:lnTo>
                    <a:pt x="3030" y="54272"/>
                  </a:lnTo>
                  <a:lnTo>
                    <a:pt x="9847" y="37078"/>
                  </a:lnTo>
                  <a:lnTo>
                    <a:pt x="20452" y="23010"/>
                  </a:lnTo>
                  <a:lnTo>
                    <a:pt x="33329" y="894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  <p:sp>
          <p:nvSpPr>
            <p:cNvPr id="6" name="Freeform 18">
              <a:extLst>
                <a:ext uri="{FF2B5EF4-FFF2-40B4-BE49-F238E27FC236}">
                  <a16:creationId xmlns:a16="http://schemas.microsoft.com/office/drawing/2014/main" id="{F0E9661A-C255-4B85-85C8-5E29824CE129}"/>
                </a:ext>
              </a:extLst>
            </p:cNvPr>
            <p:cNvSpPr>
              <a:spLocks/>
            </p:cNvSpPr>
            <p:nvPr/>
          </p:nvSpPr>
          <p:spPr bwMode="auto">
            <a:xfrm>
              <a:off x="1964975" y="1511322"/>
              <a:ext cx="1269375" cy="1460469"/>
            </a:xfrm>
            <a:custGeom>
              <a:avLst/>
              <a:gdLst/>
              <a:ahLst/>
              <a:cxnLst/>
              <a:rect l="l" t="t" r="r" b="b"/>
              <a:pathLst>
                <a:path w="1089967" h="1254051">
                  <a:moveTo>
                    <a:pt x="9805" y="0"/>
                  </a:moveTo>
                  <a:lnTo>
                    <a:pt x="106762" y="782"/>
                  </a:lnTo>
                  <a:lnTo>
                    <a:pt x="197659" y="7816"/>
                  </a:lnTo>
                  <a:lnTo>
                    <a:pt x="284012" y="19539"/>
                  </a:lnTo>
                  <a:lnTo>
                    <a:pt x="366576" y="36733"/>
                  </a:lnTo>
                  <a:lnTo>
                    <a:pt x="445354" y="57835"/>
                  </a:lnTo>
                  <a:lnTo>
                    <a:pt x="518072" y="85190"/>
                  </a:lnTo>
                  <a:lnTo>
                    <a:pt x="588517" y="114889"/>
                  </a:lnTo>
                  <a:lnTo>
                    <a:pt x="652903" y="150059"/>
                  </a:lnTo>
                  <a:lnTo>
                    <a:pt x="713501" y="189918"/>
                  </a:lnTo>
                  <a:lnTo>
                    <a:pt x="771827" y="234467"/>
                  </a:lnTo>
                  <a:lnTo>
                    <a:pt x="824093" y="282141"/>
                  </a:lnTo>
                  <a:lnTo>
                    <a:pt x="871814" y="335287"/>
                  </a:lnTo>
                  <a:lnTo>
                    <a:pt x="916505" y="390777"/>
                  </a:lnTo>
                  <a:lnTo>
                    <a:pt x="955894" y="450176"/>
                  </a:lnTo>
                  <a:lnTo>
                    <a:pt x="992252" y="512700"/>
                  </a:lnTo>
                  <a:lnTo>
                    <a:pt x="1016492" y="565064"/>
                  </a:lnTo>
                  <a:lnTo>
                    <a:pt x="1037701" y="623681"/>
                  </a:lnTo>
                  <a:lnTo>
                    <a:pt x="1056638" y="687768"/>
                  </a:lnTo>
                  <a:lnTo>
                    <a:pt x="1071788" y="757327"/>
                  </a:lnTo>
                  <a:lnTo>
                    <a:pt x="1083150" y="828448"/>
                  </a:lnTo>
                  <a:lnTo>
                    <a:pt x="1088452" y="901914"/>
                  </a:lnTo>
                  <a:lnTo>
                    <a:pt x="1089967" y="976944"/>
                  </a:lnTo>
                  <a:lnTo>
                    <a:pt x="1085422" y="1051191"/>
                  </a:lnTo>
                  <a:lnTo>
                    <a:pt x="1076332" y="1123876"/>
                  </a:lnTo>
                  <a:lnTo>
                    <a:pt x="1059668" y="1194997"/>
                  </a:lnTo>
                  <a:lnTo>
                    <a:pt x="1038388" y="1254051"/>
                  </a:lnTo>
                  <a:lnTo>
                    <a:pt x="0" y="1254051"/>
                  </a:lnTo>
                  <a:lnTo>
                    <a:pt x="0" y="7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 sz="2701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84C96F38-04B2-4381-B27C-53DB271544A4}"/>
              </a:ext>
            </a:extLst>
          </p:cNvPr>
          <p:cNvGrpSpPr/>
          <p:nvPr/>
        </p:nvGrpSpPr>
        <p:grpSpPr>
          <a:xfrm>
            <a:off x="496899" y="4180318"/>
            <a:ext cx="2982964" cy="2425318"/>
            <a:chOff x="1914525" y="1276351"/>
            <a:chExt cx="5333999" cy="4336841"/>
          </a:xfrm>
        </p:grpSpPr>
        <p:sp>
          <p:nvSpPr>
            <p:cNvPr id="8" name="Freeform 3">
              <a:extLst>
                <a:ext uri="{FF2B5EF4-FFF2-40B4-BE49-F238E27FC236}">
                  <a16:creationId xmlns:a16="http://schemas.microsoft.com/office/drawing/2014/main" id="{D5FB9A04-2B99-4BA9-BC84-CC4A636F7F2C}"/>
                </a:ext>
              </a:extLst>
            </p:cNvPr>
            <p:cNvSpPr/>
            <p:nvPr/>
          </p:nvSpPr>
          <p:spPr>
            <a:xfrm>
              <a:off x="3587126" y="1400175"/>
              <a:ext cx="3661398" cy="3028950"/>
            </a:xfrm>
            <a:custGeom>
              <a:avLst/>
              <a:gdLst>
                <a:gd name="connsiteX0" fmla="*/ 3695700 w 3695700"/>
                <a:gd name="connsiteY0" fmla="*/ 0 h 3067050"/>
                <a:gd name="connsiteX1" fmla="*/ 2667000 w 3695700"/>
                <a:gd name="connsiteY1" fmla="*/ 7334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724150 w 3695700"/>
                <a:gd name="connsiteY1" fmla="*/ 79057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43200 w 3695700"/>
                <a:gd name="connsiteY2" fmla="*/ 952500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257425 w 3695700"/>
                <a:gd name="connsiteY3" fmla="*/ 11334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657475 w 3695700"/>
                <a:gd name="connsiteY1" fmla="*/ 8096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781300 w 3695700"/>
                <a:gd name="connsiteY2" fmla="*/ 962025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314575 w 3695700"/>
                <a:gd name="connsiteY3" fmla="*/ 122872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0480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67075 w 3695700"/>
                <a:gd name="connsiteY14" fmla="*/ 2809875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648075 w 3695700"/>
                <a:gd name="connsiteY16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16" fmla="*/ 3562350 w 3695700"/>
                <a:gd name="connsiteY16" fmla="*/ 252412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657600 w 3695700"/>
                <a:gd name="connsiteY15" fmla="*/ 25431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133475 w 3695700"/>
                <a:gd name="connsiteY6" fmla="*/ 1419225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1047750 w 3695700"/>
                <a:gd name="connsiteY7" fmla="*/ 1409700 h 3067050"/>
                <a:gd name="connsiteX8" fmla="*/ 304800 w 3695700"/>
                <a:gd name="connsiteY8" fmla="*/ 1466850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04800 w 3695700"/>
                <a:gd name="connsiteY7" fmla="*/ 1466850 h 3067050"/>
                <a:gd name="connsiteX8" fmla="*/ 381000 w 3695700"/>
                <a:gd name="connsiteY8" fmla="*/ 1552575 h 3067050"/>
                <a:gd name="connsiteX9" fmla="*/ 0 w 3695700"/>
                <a:gd name="connsiteY9" fmla="*/ 2143125 h 3067050"/>
                <a:gd name="connsiteX10" fmla="*/ 885825 w 3695700"/>
                <a:gd name="connsiteY10" fmla="*/ 1990725 h 3067050"/>
                <a:gd name="connsiteX11" fmla="*/ 1190625 w 3695700"/>
                <a:gd name="connsiteY11" fmla="*/ 2019300 h 3067050"/>
                <a:gd name="connsiteX12" fmla="*/ 2619375 w 3695700"/>
                <a:gd name="connsiteY12" fmla="*/ 3067050 h 3067050"/>
                <a:gd name="connsiteX13" fmla="*/ 3124200 w 3695700"/>
                <a:gd name="connsiteY13" fmla="*/ 2609850 h 3067050"/>
                <a:gd name="connsiteX14" fmla="*/ 3219450 w 3695700"/>
                <a:gd name="connsiteY14" fmla="*/ 2686050 h 3067050"/>
                <a:gd name="connsiteX15" fmla="*/ 3543300 w 3695700"/>
                <a:gd name="connsiteY15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95700 w 3695700"/>
                <a:gd name="connsiteY0" fmla="*/ 0 h 3067050"/>
                <a:gd name="connsiteX1" fmla="*/ 2438400 w 3695700"/>
                <a:gd name="connsiteY1" fmla="*/ 962025 h 3067050"/>
                <a:gd name="connsiteX2" fmla="*/ 2552700 w 3695700"/>
                <a:gd name="connsiteY2" fmla="*/ 1085850 h 3067050"/>
                <a:gd name="connsiteX3" fmla="*/ 2286000 w 3695700"/>
                <a:gd name="connsiteY3" fmla="*/ 1247775 h 3067050"/>
                <a:gd name="connsiteX4" fmla="*/ 2352675 w 3695700"/>
                <a:gd name="connsiteY4" fmla="*/ 1362075 h 3067050"/>
                <a:gd name="connsiteX5" fmla="*/ 2000250 w 3695700"/>
                <a:gd name="connsiteY5" fmla="*/ 1590675 h 3067050"/>
                <a:gd name="connsiteX6" fmla="*/ 1219200 w 3695700"/>
                <a:gd name="connsiteY6" fmla="*/ 1371600 h 3067050"/>
                <a:gd name="connsiteX7" fmla="*/ 381000 w 3695700"/>
                <a:gd name="connsiteY7" fmla="*/ 1552575 h 3067050"/>
                <a:gd name="connsiteX8" fmla="*/ 0 w 3695700"/>
                <a:gd name="connsiteY8" fmla="*/ 2143125 h 3067050"/>
                <a:gd name="connsiteX9" fmla="*/ 885825 w 3695700"/>
                <a:gd name="connsiteY9" fmla="*/ 1990725 h 3067050"/>
                <a:gd name="connsiteX10" fmla="*/ 1190625 w 3695700"/>
                <a:gd name="connsiteY10" fmla="*/ 2019300 h 3067050"/>
                <a:gd name="connsiteX11" fmla="*/ 2619375 w 3695700"/>
                <a:gd name="connsiteY11" fmla="*/ 3067050 h 3067050"/>
                <a:gd name="connsiteX12" fmla="*/ 3124200 w 3695700"/>
                <a:gd name="connsiteY12" fmla="*/ 2609850 h 3067050"/>
                <a:gd name="connsiteX13" fmla="*/ 3219450 w 3695700"/>
                <a:gd name="connsiteY13" fmla="*/ 2686050 h 3067050"/>
                <a:gd name="connsiteX14" fmla="*/ 3543300 w 3695700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48075 w 3648075"/>
                <a:gd name="connsiteY0" fmla="*/ 0 h 3067050"/>
                <a:gd name="connsiteX1" fmla="*/ 2390775 w 3648075"/>
                <a:gd name="connsiteY1" fmla="*/ 962025 h 3067050"/>
                <a:gd name="connsiteX2" fmla="*/ 2505075 w 3648075"/>
                <a:gd name="connsiteY2" fmla="*/ 1085850 h 3067050"/>
                <a:gd name="connsiteX3" fmla="*/ 2238375 w 3648075"/>
                <a:gd name="connsiteY3" fmla="*/ 1247775 h 3067050"/>
                <a:gd name="connsiteX4" fmla="*/ 2305050 w 3648075"/>
                <a:gd name="connsiteY4" fmla="*/ 1362075 h 3067050"/>
                <a:gd name="connsiteX5" fmla="*/ 1952625 w 3648075"/>
                <a:gd name="connsiteY5" fmla="*/ 1590675 h 3067050"/>
                <a:gd name="connsiteX6" fmla="*/ 1171575 w 3648075"/>
                <a:gd name="connsiteY6" fmla="*/ 1371600 h 3067050"/>
                <a:gd name="connsiteX7" fmla="*/ 333375 w 3648075"/>
                <a:gd name="connsiteY7" fmla="*/ 1552575 h 3067050"/>
                <a:gd name="connsiteX8" fmla="*/ 0 w 3648075"/>
                <a:gd name="connsiteY8" fmla="*/ 2162175 h 3067050"/>
                <a:gd name="connsiteX9" fmla="*/ 838200 w 3648075"/>
                <a:gd name="connsiteY9" fmla="*/ 1990725 h 3067050"/>
                <a:gd name="connsiteX10" fmla="*/ 1143000 w 3648075"/>
                <a:gd name="connsiteY10" fmla="*/ 2019300 h 3067050"/>
                <a:gd name="connsiteX11" fmla="*/ 2571750 w 3648075"/>
                <a:gd name="connsiteY11" fmla="*/ 3067050 h 3067050"/>
                <a:gd name="connsiteX12" fmla="*/ 3076575 w 3648075"/>
                <a:gd name="connsiteY12" fmla="*/ 2609850 h 3067050"/>
                <a:gd name="connsiteX13" fmla="*/ 3171825 w 3648075"/>
                <a:gd name="connsiteY13" fmla="*/ 2686050 h 3067050"/>
                <a:gd name="connsiteX14" fmla="*/ 3495675 w 3648075"/>
                <a:gd name="connsiteY14" fmla="*/ 2466975 h 3067050"/>
                <a:gd name="connsiteX0" fmla="*/ 3660392 w 3660392"/>
                <a:gd name="connsiteY0" fmla="*/ 0 h 3067050"/>
                <a:gd name="connsiteX1" fmla="*/ 2403092 w 3660392"/>
                <a:gd name="connsiteY1" fmla="*/ 962025 h 3067050"/>
                <a:gd name="connsiteX2" fmla="*/ 2517392 w 3660392"/>
                <a:gd name="connsiteY2" fmla="*/ 1085850 h 3067050"/>
                <a:gd name="connsiteX3" fmla="*/ 2250692 w 3660392"/>
                <a:gd name="connsiteY3" fmla="*/ 1247775 h 3067050"/>
                <a:gd name="connsiteX4" fmla="*/ 2317367 w 3660392"/>
                <a:gd name="connsiteY4" fmla="*/ 1362075 h 3067050"/>
                <a:gd name="connsiteX5" fmla="*/ 1964942 w 3660392"/>
                <a:gd name="connsiteY5" fmla="*/ 1590675 h 3067050"/>
                <a:gd name="connsiteX6" fmla="*/ 1183892 w 3660392"/>
                <a:gd name="connsiteY6" fmla="*/ 1371600 h 3067050"/>
                <a:gd name="connsiteX7" fmla="*/ 345692 w 3660392"/>
                <a:gd name="connsiteY7" fmla="*/ 1552575 h 3067050"/>
                <a:gd name="connsiteX8" fmla="*/ 12317 w 3660392"/>
                <a:gd name="connsiteY8" fmla="*/ 2162175 h 3067050"/>
                <a:gd name="connsiteX9" fmla="*/ 850517 w 3660392"/>
                <a:gd name="connsiteY9" fmla="*/ 1990725 h 3067050"/>
                <a:gd name="connsiteX10" fmla="*/ 1155317 w 3660392"/>
                <a:gd name="connsiteY10" fmla="*/ 2019300 h 3067050"/>
                <a:gd name="connsiteX11" fmla="*/ 2584067 w 3660392"/>
                <a:gd name="connsiteY11" fmla="*/ 3067050 h 3067050"/>
                <a:gd name="connsiteX12" fmla="*/ 3088892 w 3660392"/>
                <a:gd name="connsiteY12" fmla="*/ 2609850 h 3067050"/>
                <a:gd name="connsiteX13" fmla="*/ 3184142 w 3660392"/>
                <a:gd name="connsiteY13" fmla="*/ 2686050 h 3067050"/>
                <a:gd name="connsiteX14" fmla="*/ 3507992 w 3660392"/>
                <a:gd name="connsiteY14" fmla="*/ 2466975 h 3067050"/>
                <a:gd name="connsiteX0" fmla="*/ 3661041 w 3661041"/>
                <a:gd name="connsiteY0" fmla="*/ 0 h 3067050"/>
                <a:gd name="connsiteX1" fmla="*/ 2403741 w 3661041"/>
                <a:gd name="connsiteY1" fmla="*/ 962025 h 3067050"/>
                <a:gd name="connsiteX2" fmla="*/ 2518041 w 3661041"/>
                <a:gd name="connsiteY2" fmla="*/ 1085850 h 3067050"/>
                <a:gd name="connsiteX3" fmla="*/ 2251341 w 3661041"/>
                <a:gd name="connsiteY3" fmla="*/ 1247775 h 3067050"/>
                <a:gd name="connsiteX4" fmla="*/ 2318016 w 3661041"/>
                <a:gd name="connsiteY4" fmla="*/ 1362075 h 3067050"/>
                <a:gd name="connsiteX5" fmla="*/ 1965591 w 3661041"/>
                <a:gd name="connsiteY5" fmla="*/ 1590675 h 3067050"/>
                <a:gd name="connsiteX6" fmla="*/ 1184541 w 3661041"/>
                <a:gd name="connsiteY6" fmla="*/ 1371600 h 3067050"/>
                <a:gd name="connsiteX7" fmla="*/ 346341 w 3661041"/>
                <a:gd name="connsiteY7" fmla="*/ 1552575 h 3067050"/>
                <a:gd name="connsiteX8" fmla="*/ 12966 w 3661041"/>
                <a:gd name="connsiteY8" fmla="*/ 2162175 h 3067050"/>
                <a:gd name="connsiteX9" fmla="*/ 813066 w 3661041"/>
                <a:gd name="connsiteY9" fmla="*/ 1905000 h 3067050"/>
                <a:gd name="connsiteX10" fmla="*/ 1155966 w 3661041"/>
                <a:gd name="connsiteY10" fmla="*/ 2019300 h 3067050"/>
                <a:gd name="connsiteX11" fmla="*/ 2584716 w 3661041"/>
                <a:gd name="connsiteY11" fmla="*/ 3067050 h 3067050"/>
                <a:gd name="connsiteX12" fmla="*/ 3089541 w 3661041"/>
                <a:gd name="connsiteY12" fmla="*/ 2609850 h 3067050"/>
                <a:gd name="connsiteX13" fmla="*/ 3184791 w 3661041"/>
                <a:gd name="connsiteY13" fmla="*/ 2686050 h 3067050"/>
                <a:gd name="connsiteX14" fmla="*/ 3508641 w 3661041"/>
                <a:gd name="connsiteY14" fmla="*/ 2466975 h 3067050"/>
                <a:gd name="connsiteX0" fmla="*/ 3662719 w 3662719"/>
                <a:gd name="connsiteY0" fmla="*/ 0 h 3067050"/>
                <a:gd name="connsiteX1" fmla="*/ 2405419 w 3662719"/>
                <a:gd name="connsiteY1" fmla="*/ 962025 h 3067050"/>
                <a:gd name="connsiteX2" fmla="*/ 2519719 w 3662719"/>
                <a:gd name="connsiteY2" fmla="*/ 1085850 h 3067050"/>
                <a:gd name="connsiteX3" fmla="*/ 2253019 w 3662719"/>
                <a:gd name="connsiteY3" fmla="*/ 1247775 h 3067050"/>
                <a:gd name="connsiteX4" fmla="*/ 2319694 w 3662719"/>
                <a:gd name="connsiteY4" fmla="*/ 1362075 h 3067050"/>
                <a:gd name="connsiteX5" fmla="*/ 1967269 w 3662719"/>
                <a:gd name="connsiteY5" fmla="*/ 1590675 h 3067050"/>
                <a:gd name="connsiteX6" fmla="*/ 1186219 w 3662719"/>
                <a:gd name="connsiteY6" fmla="*/ 1371600 h 3067050"/>
                <a:gd name="connsiteX7" fmla="*/ 348019 w 3662719"/>
                <a:gd name="connsiteY7" fmla="*/ 1552575 h 3067050"/>
                <a:gd name="connsiteX8" fmla="*/ 14644 w 3662719"/>
                <a:gd name="connsiteY8" fmla="*/ 2162175 h 3067050"/>
                <a:gd name="connsiteX9" fmla="*/ 814744 w 3662719"/>
                <a:gd name="connsiteY9" fmla="*/ 1905000 h 3067050"/>
                <a:gd name="connsiteX10" fmla="*/ 1157644 w 3662719"/>
                <a:gd name="connsiteY10" fmla="*/ 2019300 h 3067050"/>
                <a:gd name="connsiteX11" fmla="*/ 2586394 w 3662719"/>
                <a:gd name="connsiteY11" fmla="*/ 3067050 h 3067050"/>
                <a:gd name="connsiteX12" fmla="*/ 3091219 w 3662719"/>
                <a:gd name="connsiteY12" fmla="*/ 2609850 h 3067050"/>
                <a:gd name="connsiteX13" fmla="*/ 3186469 w 3662719"/>
                <a:gd name="connsiteY13" fmla="*/ 2686050 h 3067050"/>
                <a:gd name="connsiteX14" fmla="*/ 3510319 w 3662719"/>
                <a:gd name="connsiteY14" fmla="*/ 2466975 h 3067050"/>
                <a:gd name="connsiteX0" fmla="*/ 3663396 w 3663396"/>
                <a:gd name="connsiteY0" fmla="*/ 0 h 3067050"/>
                <a:gd name="connsiteX1" fmla="*/ 2406096 w 3663396"/>
                <a:gd name="connsiteY1" fmla="*/ 962025 h 3067050"/>
                <a:gd name="connsiteX2" fmla="*/ 2520396 w 3663396"/>
                <a:gd name="connsiteY2" fmla="*/ 1085850 h 3067050"/>
                <a:gd name="connsiteX3" fmla="*/ 2253696 w 3663396"/>
                <a:gd name="connsiteY3" fmla="*/ 1247775 h 3067050"/>
                <a:gd name="connsiteX4" fmla="*/ 2320371 w 3663396"/>
                <a:gd name="connsiteY4" fmla="*/ 1362075 h 3067050"/>
                <a:gd name="connsiteX5" fmla="*/ 1967946 w 3663396"/>
                <a:gd name="connsiteY5" fmla="*/ 1590675 h 3067050"/>
                <a:gd name="connsiteX6" fmla="*/ 1186896 w 3663396"/>
                <a:gd name="connsiteY6" fmla="*/ 1371600 h 3067050"/>
                <a:gd name="connsiteX7" fmla="*/ 348696 w 3663396"/>
                <a:gd name="connsiteY7" fmla="*/ 1552575 h 3067050"/>
                <a:gd name="connsiteX8" fmla="*/ 15321 w 3663396"/>
                <a:gd name="connsiteY8" fmla="*/ 2162175 h 3067050"/>
                <a:gd name="connsiteX9" fmla="*/ 786846 w 3663396"/>
                <a:gd name="connsiteY9" fmla="*/ 1905000 h 3067050"/>
                <a:gd name="connsiteX10" fmla="*/ 1158321 w 3663396"/>
                <a:gd name="connsiteY10" fmla="*/ 2019300 h 3067050"/>
                <a:gd name="connsiteX11" fmla="*/ 2587071 w 3663396"/>
                <a:gd name="connsiteY11" fmla="*/ 3067050 h 3067050"/>
                <a:gd name="connsiteX12" fmla="*/ 3091896 w 3663396"/>
                <a:gd name="connsiteY12" fmla="*/ 2609850 h 3067050"/>
                <a:gd name="connsiteX13" fmla="*/ 3187146 w 3663396"/>
                <a:gd name="connsiteY13" fmla="*/ 2686050 h 3067050"/>
                <a:gd name="connsiteX14" fmla="*/ 3510996 w 3663396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67050"/>
                <a:gd name="connsiteX1" fmla="*/ 2404098 w 3661398"/>
                <a:gd name="connsiteY1" fmla="*/ 962025 h 3067050"/>
                <a:gd name="connsiteX2" fmla="*/ 2518398 w 3661398"/>
                <a:gd name="connsiteY2" fmla="*/ 1085850 h 3067050"/>
                <a:gd name="connsiteX3" fmla="*/ 2251698 w 3661398"/>
                <a:gd name="connsiteY3" fmla="*/ 1247775 h 3067050"/>
                <a:gd name="connsiteX4" fmla="*/ 2318373 w 3661398"/>
                <a:gd name="connsiteY4" fmla="*/ 1362075 h 3067050"/>
                <a:gd name="connsiteX5" fmla="*/ 1965948 w 3661398"/>
                <a:gd name="connsiteY5" fmla="*/ 1590675 h 3067050"/>
                <a:gd name="connsiteX6" fmla="*/ 1184898 w 3661398"/>
                <a:gd name="connsiteY6" fmla="*/ 1371600 h 3067050"/>
                <a:gd name="connsiteX7" fmla="*/ 346698 w 3661398"/>
                <a:gd name="connsiteY7" fmla="*/ 1552575 h 3067050"/>
                <a:gd name="connsiteX8" fmla="*/ 13323 w 3661398"/>
                <a:gd name="connsiteY8" fmla="*/ 2162175 h 3067050"/>
                <a:gd name="connsiteX9" fmla="*/ 784848 w 3661398"/>
                <a:gd name="connsiteY9" fmla="*/ 1905000 h 3067050"/>
                <a:gd name="connsiteX10" fmla="*/ 1156323 w 3661398"/>
                <a:gd name="connsiteY10" fmla="*/ 2019300 h 3067050"/>
                <a:gd name="connsiteX11" fmla="*/ 2585073 w 3661398"/>
                <a:gd name="connsiteY11" fmla="*/ 3067050 h 3067050"/>
                <a:gd name="connsiteX12" fmla="*/ 3089898 w 3661398"/>
                <a:gd name="connsiteY12" fmla="*/ 2609850 h 3067050"/>
                <a:gd name="connsiteX13" fmla="*/ 3185148 w 3661398"/>
                <a:gd name="connsiteY13" fmla="*/ 2686050 h 3067050"/>
                <a:gd name="connsiteX14" fmla="*/ 3508998 w 3661398"/>
                <a:gd name="connsiteY14" fmla="*/ 2466975 h 3067050"/>
                <a:gd name="connsiteX0" fmla="*/ 3661398 w 3661398"/>
                <a:gd name="connsiteY0" fmla="*/ 0 h 3028950"/>
                <a:gd name="connsiteX1" fmla="*/ 2404098 w 3661398"/>
                <a:gd name="connsiteY1" fmla="*/ 962025 h 3028950"/>
                <a:gd name="connsiteX2" fmla="*/ 2518398 w 3661398"/>
                <a:gd name="connsiteY2" fmla="*/ 1085850 h 3028950"/>
                <a:gd name="connsiteX3" fmla="*/ 2251698 w 3661398"/>
                <a:gd name="connsiteY3" fmla="*/ 1247775 h 3028950"/>
                <a:gd name="connsiteX4" fmla="*/ 2318373 w 3661398"/>
                <a:gd name="connsiteY4" fmla="*/ 1362075 h 3028950"/>
                <a:gd name="connsiteX5" fmla="*/ 1965948 w 3661398"/>
                <a:gd name="connsiteY5" fmla="*/ 1590675 h 3028950"/>
                <a:gd name="connsiteX6" fmla="*/ 1184898 w 3661398"/>
                <a:gd name="connsiteY6" fmla="*/ 1371600 h 3028950"/>
                <a:gd name="connsiteX7" fmla="*/ 346698 w 3661398"/>
                <a:gd name="connsiteY7" fmla="*/ 1552575 h 3028950"/>
                <a:gd name="connsiteX8" fmla="*/ 13323 w 3661398"/>
                <a:gd name="connsiteY8" fmla="*/ 2162175 h 3028950"/>
                <a:gd name="connsiteX9" fmla="*/ 784848 w 3661398"/>
                <a:gd name="connsiteY9" fmla="*/ 1905000 h 3028950"/>
                <a:gd name="connsiteX10" fmla="*/ 1156323 w 3661398"/>
                <a:gd name="connsiteY10" fmla="*/ 2019300 h 3028950"/>
                <a:gd name="connsiteX11" fmla="*/ 2613648 w 3661398"/>
                <a:gd name="connsiteY11" fmla="*/ 3028950 h 3028950"/>
                <a:gd name="connsiteX12" fmla="*/ 3089898 w 3661398"/>
                <a:gd name="connsiteY12" fmla="*/ 2609850 h 3028950"/>
                <a:gd name="connsiteX13" fmla="*/ 3185148 w 3661398"/>
                <a:gd name="connsiteY13" fmla="*/ 2686050 h 3028950"/>
                <a:gd name="connsiteX14" fmla="*/ 3508998 w 3661398"/>
                <a:gd name="connsiteY14" fmla="*/ 2466975 h 3028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661398" h="3028950">
                  <a:moveTo>
                    <a:pt x="3661398" y="0"/>
                  </a:moveTo>
                  <a:lnTo>
                    <a:pt x="2404098" y="962025"/>
                  </a:lnTo>
                  <a:lnTo>
                    <a:pt x="2518398" y="1085850"/>
                  </a:lnTo>
                  <a:lnTo>
                    <a:pt x="2251698" y="1247775"/>
                  </a:lnTo>
                  <a:lnTo>
                    <a:pt x="2318373" y="1362075"/>
                  </a:lnTo>
                  <a:lnTo>
                    <a:pt x="1965948" y="1590675"/>
                  </a:lnTo>
                  <a:cubicBezTo>
                    <a:pt x="1838948" y="1676400"/>
                    <a:pt x="1273798" y="1371600"/>
                    <a:pt x="1184898" y="1371600"/>
                  </a:cubicBezTo>
                  <a:cubicBezTo>
                    <a:pt x="905498" y="1431925"/>
                    <a:pt x="473698" y="1395413"/>
                    <a:pt x="346698" y="1552575"/>
                  </a:cubicBezTo>
                  <a:cubicBezTo>
                    <a:pt x="219698" y="1787525"/>
                    <a:pt x="130798" y="1917700"/>
                    <a:pt x="13323" y="2162175"/>
                  </a:cubicBezTo>
                  <a:cubicBezTo>
                    <a:pt x="-97802" y="2400300"/>
                    <a:pt x="514973" y="2390775"/>
                    <a:pt x="784848" y="1905000"/>
                  </a:cubicBezTo>
                  <a:lnTo>
                    <a:pt x="1156323" y="2019300"/>
                  </a:lnTo>
                  <a:cubicBezTo>
                    <a:pt x="1689723" y="2330450"/>
                    <a:pt x="2137398" y="2679700"/>
                    <a:pt x="2613648" y="3028950"/>
                  </a:cubicBezTo>
                  <a:lnTo>
                    <a:pt x="3089898" y="2609850"/>
                  </a:lnTo>
                  <a:lnTo>
                    <a:pt x="3185148" y="2686050"/>
                  </a:lnTo>
                  <a:lnTo>
                    <a:pt x="3508998" y="2466975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9" name="Freeform 4">
              <a:extLst>
                <a:ext uri="{FF2B5EF4-FFF2-40B4-BE49-F238E27FC236}">
                  <a16:creationId xmlns:a16="http://schemas.microsoft.com/office/drawing/2014/main" id="{2E90FF25-9D71-4159-94F4-12E356CE11EE}"/>
                </a:ext>
              </a:extLst>
            </p:cNvPr>
            <p:cNvSpPr/>
            <p:nvPr/>
          </p:nvSpPr>
          <p:spPr>
            <a:xfrm>
              <a:off x="1914525" y="1276351"/>
              <a:ext cx="4300729" cy="4336841"/>
            </a:xfrm>
            <a:custGeom>
              <a:avLst/>
              <a:gdLst>
                <a:gd name="connsiteX0" fmla="*/ 0 w 4276725"/>
                <a:gd name="connsiteY0" fmla="*/ 0 h 4114800"/>
                <a:gd name="connsiteX1" fmla="*/ 1028700 w 4276725"/>
                <a:gd name="connsiteY1" fmla="*/ 866775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952500 w 4276725"/>
                <a:gd name="connsiteY2" fmla="*/ 990600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33500 w 4276725"/>
                <a:gd name="connsiteY3" fmla="*/ 12858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47775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43025 w 4276725"/>
                <a:gd name="connsiteY3" fmla="*/ 1323975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4478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2857500 w 4276725"/>
                <a:gd name="connsiteY7" fmla="*/ 2219325 h 4114800"/>
                <a:gd name="connsiteX8" fmla="*/ 4276725 w 4276725"/>
                <a:gd name="connsiteY8" fmla="*/ 3314700 h 4114800"/>
                <a:gd name="connsiteX9" fmla="*/ 3952875 w 4276725"/>
                <a:gd name="connsiteY9" fmla="*/ 3590925 h 4114800"/>
                <a:gd name="connsiteX10" fmla="*/ 3524250 w 4276725"/>
                <a:gd name="connsiteY10" fmla="*/ 3914775 h 4114800"/>
                <a:gd name="connsiteX11" fmla="*/ 3124200 w 4276725"/>
                <a:gd name="connsiteY11" fmla="*/ 4114800 h 4114800"/>
                <a:gd name="connsiteX12" fmla="*/ 2514600 w 4276725"/>
                <a:gd name="connsiteY12" fmla="*/ 4114800 h 4114800"/>
                <a:gd name="connsiteX13" fmla="*/ 2257425 w 4276725"/>
                <a:gd name="connsiteY13" fmla="*/ 3695700 h 4114800"/>
                <a:gd name="connsiteX14" fmla="*/ 1828800 w 4276725"/>
                <a:gd name="connsiteY14" fmla="*/ 3409950 h 4114800"/>
                <a:gd name="connsiteX15" fmla="*/ 1476375 w 4276725"/>
                <a:gd name="connsiteY15" fmla="*/ 3171825 h 4114800"/>
                <a:gd name="connsiteX16" fmla="*/ 1114425 w 4276725"/>
                <a:gd name="connsiteY16" fmla="*/ 3019425 h 4114800"/>
                <a:gd name="connsiteX17" fmla="*/ 933450 w 4276725"/>
                <a:gd name="connsiteY17" fmla="*/ 2733675 h 4114800"/>
                <a:gd name="connsiteX18" fmla="*/ 619125 w 4276725"/>
                <a:gd name="connsiteY18" fmla="*/ 2476500 h 4114800"/>
                <a:gd name="connsiteX19" fmla="*/ 447675 w 4276725"/>
                <a:gd name="connsiteY19" fmla="*/ 2571750 h 4114800"/>
                <a:gd name="connsiteX20" fmla="*/ 152400 w 4276725"/>
                <a:gd name="connsiteY20" fmla="*/ 2333625 h 4114800"/>
                <a:gd name="connsiteX21" fmla="*/ 142875 w 4276725"/>
                <a:gd name="connsiteY21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857500 w 4276725"/>
                <a:gd name="connsiteY8" fmla="*/ 221932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4276725 w 4276725"/>
                <a:gd name="connsiteY9" fmla="*/ 3314700 h 4114800"/>
                <a:gd name="connsiteX10" fmla="*/ 3952875 w 4276725"/>
                <a:gd name="connsiteY10" fmla="*/ 3590925 h 4114800"/>
                <a:gd name="connsiteX11" fmla="*/ 3524250 w 4276725"/>
                <a:gd name="connsiteY11" fmla="*/ 3914775 h 4114800"/>
                <a:gd name="connsiteX12" fmla="*/ 3124200 w 4276725"/>
                <a:gd name="connsiteY12" fmla="*/ 4114800 h 4114800"/>
                <a:gd name="connsiteX13" fmla="*/ 2514600 w 4276725"/>
                <a:gd name="connsiteY13" fmla="*/ 4114800 h 4114800"/>
                <a:gd name="connsiteX14" fmla="*/ 2257425 w 4276725"/>
                <a:gd name="connsiteY14" fmla="*/ 3695700 h 4114800"/>
                <a:gd name="connsiteX15" fmla="*/ 1828800 w 4276725"/>
                <a:gd name="connsiteY15" fmla="*/ 3409950 h 4114800"/>
                <a:gd name="connsiteX16" fmla="*/ 1476375 w 4276725"/>
                <a:gd name="connsiteY16" fmla="*/ 3171825 h 4114800"/>
                <a:gd name="connsiteX17" fmla="*/ 1114425 w 4276725"/>
                <a:gd name="connsiteY17" fmla="*/ 3019425 h 4114800"/>
                <a:gd name="connsiteX18" fmla="*/ 933450 w 4276725"/>
                <a:gd name="connsiteY18" fmla="*/ 2733675 h 4114800"/>
                <a:gd name="connsiteX19" fmla="*/ 619125 w 4276725"/>
                <a:gd name="connsiteY19" fmla="*/ 2476500 h 4114800"/>
                <a:gd name="connsiteX20" fmla="*/ 447675 w 4276725"/>
                <a:gd name="connsiteY20" fmla="*/ 2571750 h 4114800"/>
                <a:gd name="connsiteX21" fmla="*/ 152400 w 4276725"/>
                <a:gd name="connsiteY21" fmla="*/ 2333625 h 4114800"/>
                <a:gd name="connsiteX22" fmla="*/ 142875 w 4276725"/>
                <a:gd name="connsiteY22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276725"/>
                <a:gd name="connsiteY0" fmla="*/ 0 h 4114800"/>
                <a:gd name="connsiteX1" fmla="*/ 1190625 w 4276725"/>
                <a:gd name="connsiteY1" fmla="*/ 990600 h 4114800"/>
                <a:gd name="connsiteX2" fmla="*/ 1095375 w 4276725"/>
                <a:gd name="connsiteY2" fmla="*/ 1152525 h 4114800"/>
                <a:gd name="connsiteX3" fmla="*/ 1371600 w 4276725"/>
                <a:gd name="connsiteY3" fmla="*/ 1390650 h 4114800"/>
                <a:gd name="connsiteX4" fmla="*/ 1276350 w 4276725"/>
                <a:gd name="connsiteY4" fmla="*/ 1552575 h 4114800"/>
                <a:gd name="connsiteX5" fmla="*/ 1590675 w 4276725"/>
                <a:gd name="connsiteY5" fmla="*/ 1762125 h 4114800"/>
                <a:gd name="connsiteX6" fmla="*/ 1885950 w 4276725"/>
                <a:gd name="connsiteY6" fmla="*/ 1743075 h 4114800"/>
                <a:gd name="connsiteX7" fmla="*/ 1562100 w 4276725"/>
                <a:gd name="connsiteY7" fmla="*/ 2362200 h 4114800"/>
                <a:gd name="connsiteX8" fmla="*/ 2524125 w 4276725"/>
                <a:gd name="connsiteY8" fmla="*/ 2162175 h 4114800"/>
                <a:gd name="connsiteX9" fmla="*/ 2838450 w 4276725"/>
                <a:gd name="connsiteY9" fmla="*/ 2228850 h 4114800"/>
                <a:gd name="connsiteX10" fmla="*/ 4276725 w 4276725"/>
                <a:gd name="connsiteY10" fmla="*/ 3314700 h 4114800"/>
                <a:gd name="connsiteX11" fmla="*/ 3952875 w 4276725"/>
                <a:gd name="connsiteY11" fmla="*/ 3590925 h 4114800"/>
                <a:gd name="connsiteX12" fmla="*/ 3524250 w 4276725"/>
                <a:gd name="connsiteY12" fmla="*/ 3914775 h 4114800"/>
                <a:gd name="connsiteX13" fmla="*/ 3124200 w 4276725"/>
                <a:gd name="connsiteY13" fmla="*/ 4114800 h 4114800"/>
                <a:gd name="connsiteX14" fmla="*/ 2514600 w 4276725"/>
                <a:gd name="connsiteY14" fmla="*/ 4114800 h 4114800"/>
                <a:gd name="connsiteX15" fmla="*/ 2257425 w 4276725"/>
                <a:gd name="connsiteY15" fmla="*/ 3695700 h 4114800"/>
                <a:gd name="connsiteX16" fmla="*/ 1828800 w 4276725"/>
                <a:gd name="connsiteY16" fmla="*/ 3409950 h 4114800"/>
                <a:gd name="connsiteX17" fmla="*/ 1476375 w 4276725"/>
                <a:gd name="connsiteY17" fmla="*/ 3171825 h 4114800"/>
                <a:gd name="connsiteX18" fmla="*/ 1114425 w 4276725"/>
                <a:gd name="connsiteY18" fmla="*/ 3019425 h 4114800"/>
                <a:gd name="connsiteX19" fmla="*/ 933450 w 4276725"/>
                <a:gd name="connsiteY19" fmla="*/ 2733675 h 4114800"/>
                <a:gd name="connsiteX20" fmla="*/ 619125 w 4276725"/>
                <a:gd name="connsiteY20" fmla="*/ 2476500 h 4114800"/>
                <a:gd name="connsiteX21" fmla="*/ 447675 w 4276725"/>
                <a:gd name="connsiteY21" fmla="*/ 2571750 h 4114800"/>
                <a:gd name="connsiteX22" fmla="*/ 152400 w 4276725"/>
                <a:gd name="connsiteY22" fmla="*/ 2333625 h 4114800"/>
                <a:gd name="connsiteX23" fmla="*/ 142875 w 4276725"/>
                <a:gd name="connsiteY23" fmla="*/ 2305050 h 4114800"/>
                <a:gd name="connsiteX0" fmla="*/ 0 w 4302473"/>
                <a:gd name="connsiteY0" fmla="*/ 0 h 4114800"/>
                <a:gd name="connsiteX1" fmla="*/ 1190625 w 4302473"/>
                <a:gd name="connsiteY1" fmla="*/ 990600 h 4114800"/>
                <a:gd name="connsiteX2" fmla="*/ 1095375 w 4302473"/>
                <a:gd name="connsiteY2" fmla="*/ 1152525 h 4114800"/>
                <a:gd name="connsiteX3" fmla="*/ 1371600 w 4302473"/>
                <a:gd name="connsiteY3" fmla="*/ 1390650 h 4114800"/>
                <a:gd name="connsiteX4" fmla="*/ 1276350 w 4302473"/>
                <a:gd name="connsiteY4" fmla="*/ 1552575 h 4114800"/>
                <a:gd name="connsiteX5" fmla="*/ 1590675 w 4302473"/>
                <a:gd name="connsiteY5" fmla="*/ 1762125 h 4114800"/>
                <a:gd name="connsiteX6" fmla="*/ 1885950 w 4302473"/>
                <a:gd name="connsiteY6" fmla="*/ 1743075 h 4114800"/>
                <a:gd name="connsiteX7" fmla="*/ 1562100 w 4302473"/>
                <a:gd name="connsiteY7" fmla="*/ 2362200 h 4114800"/>
                <a:gd name="connsiteX8" fmla="*/ 2524125 w 4302473"/>
                <a:gd name="connsiteY8" fmla="*/ 2162175 h 4114800"/>
                <a:gd name="connsiteX9" fmla="*/ 2838450 w 4302473"/>
                <a:gd name="connsiteY9" fmla="*/ 2228850 h 4114800"/>
                <a:gd name="connsiteX10" fmla="*/ 4276725 w 4302473"/>
                <a:gd name="connsiteY10" fmla="*/ 3314700 h 4114800"/>
                <a:gd name="connsiteX11" fmla="*/ 3952875 w 4302473"/>
                <a:gd name="connsiteY11" fmla="*/ 3590925 h 4114800"/>
                <a:gd name="connsiteX12" fmla="*/ 3524250 w 4302473"/>
                <a:gd name="connsiteY12" fmla="*/ 3914775 h 4114800"/>
                <a:gd name="connsiteX13" fmla="*/ 3124200 w 4302473"/>
                <a:gd name="connsiteY13" fmla="*/ 4114800 h 4114800"/>
                <a:gd name="connsiteX14" fmla="*/ 2514600 w 4302473"/>
                <a:gd name="connsiteY14" fmla="*/ 4114800 h 4114800"/>
                <a:gd name="connsiteX15" fmla="*/ 2257425 w 4302473"/>
                <a:gd name="connsiteY15" fmla="*/ 3695700 h 4114800"/>
                <a:gd name="connsiteX16" fmla="*/ 1828800 w 4302473"/>
                <a:gd name="connsiteY16" fmla="*/ 3409950 h 4114800"/>
                <a:gd name="connsiteX17" fmla="*/ 1476375 w 4302473"/>
                <a:gd name="connsiteY17" fmla="*/ 3171825 h 4114800"/>
                <a:gd name="connsiteX18" fmla="*/ 1114425 w 4302473"/>
                <a:gd name="connsiteY18" fmla="*/ 3019425 h 4114800"/>
                <a:gd name="connsiteX19" fmla="*/ 933450 w 4302473"/>
                <a:gd name="connsiteY19" fmla="*/ 2733675 h 4114800"/>
                <a:gd name="connsiteX20" fmla="*/ 619125 w 4302473"/>
                <a:gd name="connsiteY20" fmla="*/ 2476500 h 4114800"/>
                <a:gd name="connsiteX21" fmla="*/ 447675 w 4302473"/>
                <a:gd name="connsiteY21" fmla="*/ 2571750 h 4114800"/>
                <a:gd name="connsiteX22" fmla="*/ 152400 w 4302473"/>
                <a:gd name="connsiteY22" fmla="*/ 2333625 h 4114800"/>
                <a:gd name="connsiteX23" fmla="*/ 142875 w 4302473"/>
                <a:gd name="connsiteY23" fmla="*/ 2305050 h 4114800"/>
                <a:gd name="connsiteX0" fmla="*/ 0 w 4315610"/>
                <a:gd name="connsiteY0" fmla="*/ 0 h 4114800"/>
                <a:gd name="connsiteX1" fmla="*/ 1190625 w 4315610"/>
                <a:gd name="connsiteY1" fmla="*/ 990600 h 4114800"/>
                <a:gd name="connsiteX2" fmla="*/ 1095375 w 4315610"/>
                <a:gd name="connsiteY2" fmla="*/ 1152525 h 4114800"/>
                <a:gd name="connsiteX3" fmla="*/ 1371600 w 4315610"/>
                <a:gd name="connsiteY3" fmla="*/ 1390650 h 4114800"/>
                <a:gd name="connsiteX4" fmla="*/ 1276350 w 4315610"/>
                <a:gd name="connsiteY4" fmla="*/ 1552575 h 4114800"/>
                <a:gd name="connsiteX5" fmla="*/ 1590675 w 4315610"/>
                <a:gd name="connsiteY5" fmla="*/ 1762125 h 4114800"/>
                <a:gd name="connsiteX6" fmla="*/ 1885950 w 4315610"/>
                <a:gd name="connsiteY6" fmla="*/ 1743075 h 4114800"/>
                <a:gd name="connsiteX7" fmla="*/ 1562100 w 4315610"/>
                <a:gd name="connsiteY7" fmla="*/ 2362200 h 4114800"/>
                <a:gd name="connsiteX8" fmla="*/ 2524125 w 4315610"/>
                <a:gd name="connsiteY8" fmla="*/ 2162175 h 4114800"/>
                <a:gd name="connsiteX9" fmla="*/ 2838450 w 4315610"/>
                <a:gd name="connsiteY9" fmla="*/ 2228850 h 4114800"/>
                <a:gd name="connsiteX10" fmla="*/ 4276725 w 4315610"/>
                <a:gd name="connsiteY10" fmla="*/ 3314700 h 4114800"/>
                <a:gd name="connsiteX11" fmla="*/ 3952875 w 4315610"/>
                <a:gd name="connsiteY11" fmla="*/ 3590925 h 4114800"/>
                <a:gd name="connsiteX12" fmla="*/ 3524250 w 4315610"/>
                <a:gd name="connsiteY12" fmla="*/ 3914775 h 4114800"/>
                <a:gd name="connsiteX13" fmla="*/ 3124200 w 4315610"/>
                <a:gd name="connsiteY13" fmla="*/ 4114800 h 4114800"/>
                <a:gd name="connsiteX14" fmla="*/ 2514600 w 4315610"/>
                <a:gd name="connsiteY14" fmla="*/ 4114800 h 4114800"/>
                <a:gd name="connsiteX15" fmla="*/ 2257425 w 4315610"/>
                <a:gd name="connsiteY15" fmla="*/ 3695700 h 4114800"/>
                <a:gd name="connsiteX16" fmla="*/ 1828800 w 4315610"/>
                <a:gd name="connsiteY16" fmla="*/ 3409950 h 4114800"/>
                <a:gd name="connsiteX17" fmla="*/ 1476375 w 4315610"/>
                <a:gd name="connsiteY17" fmla="*/ 3171825 h 4114800"/>
                <a:gd name="connsiteX18" fmla="*/ 1114425 w 4315610"/>
                <a:gd name="connsiteY18" fmla="*/ 3019425 h 4114800"/>
                <a:gd name="connsiteX19" fmla="*/ 933450 w 4315610"/>
                <a:gd name="connsiteY19" fmla="*/ 2733675 h 4114800"/>
                <a:gd name="connsiteX20" fmla="*/ 619125 w 4315610"/>
                <a:gd name="connsiteY20" fmla="*/ 2476500 h 4114800"/>
                <a:gd name="connsiteX21" fmla="*/ 447675 w 4315610"/>
                <a:gd name="connsiteY21" fmla="*/ 2571750 h 4114800"/>
                <a:gd name="connsiteX22" fmla="*/ 152400 w 4315610"/>
                <a:gd name="connsiteY22" fmla="*/ 2333625 h 4114800"/>
                <a:gd name="connsiteX23" fmla="*/ 142875 w 4315610"/>
                <a:gd name="connsiteY23" fmla="*/ 2305050 h 4114800"/>
                <a:gd name="connsiteX0" fmla="*/ 0 w 4251400"/>
                <a:gd name="connsiteY0" fmla="*/ 0 h 4114800"/>
                <a:gd name="connsiteX1" fmla="*/ 1190625 w 4251400"/>
                <a:gd name="connsiteY1" fmla="*/ 990600 h 4114800"/>
                <a:gd name="connsiteX2" fmla="*/ 1095375 w 4251400"/>
                <a:gd name="connsiteY2" fmla="*/ 1152525 h 4114800"/>
                <a:gd name="connsiteX3" fmla="*/ 1371600 w 4251400"/>
                <a:gd name="connsiteY3" fmla="*/ 1390650 h 4114800"/>
                <a:gd name="connsiteX4" fmla="*/ 1276350 w 4251400"/>
                <a:gd name="connsiteY4" fmla="*/ 1552575 h 4114800"/>
                <a:gd name="connsiteX5" fmla="*/ 1590675 w 4251400"/>
                <a:gd name="connsiteY5" fmla="*/ 1762125 h 4114800"/>
                <a:gd name="connsiteX6" fmla="*/ 1885950 w 4251400"/>
                <a:gd name="connsiteY6" fmla="*/ 1743075 h 4114800"/>
                <a:gd name="connsiteX7" fmla="*/ 1562100 w 4251400"/>
                <a:gd name="connsiteY7" fmla="*/ 2362200 h 4114800"/>
                <a:gd name="connsiteX8" fmla="*/ 2524125 w 4251400"/>
                <a:gd name="connsiteY8" fmla="*/ 2162175 h 4114800"/>
                <a:gd name="connsiteX9" fmla="*/ 2838450 w 4251400"/>
                <a:gd name="connsiteY9" fmla="*/ 2228850 h 4114800"/>
                <a:gd name="connsiteX10" fmla="*/ 4200525 w 4251400"/>
                <a:gd name="connsiteY10" fmla="*/ 3267075 h 4114800"/>
                <a:gd name="connsiteX11" fmla="*/ 3952875 w 4251400"/>
                <a:gd name="connsiteY11" fmla="*/ 3590925 h 4114800"/>
                <a:gd name="connsiteX12" fmla="*/ 3524250 w 4251400"/>
                <a:gd name="connsiteY12" fmla="*/ 3914775 h 4114800"/>
                <a:gd name="connsiteX13" fmla="*/ 3124200 w 4251400"/>
                <a:gd name="connsiteY13" fmla="*/ 4114800 h 4114800"/>
                <a:gd name="connsiteX14" fmla="*/ 2514600 w 4251400"/>
                <a:gd name="connsiteY14" fmla="*/ 4114800 h 4114800"/>
                <a:gd name="connsiteX15" fmla="*/ 2257425 w 4251400"/>
                <a:gd name="connsiteY15" fmla="*/ 3695700 h 4114800"/>
                <a:gd name="connsiteX16" fmla="*/ 1828800 w 4251400"/>
                <a:gd name="connsiteY16" fmla="*/ 3409950 h 4114800"/>
                <a:gd name="connsiteX17" fmla="*/ 1476375 w 4251400"/>
                <a:gd name="connsiteY17" fmla="*/ 3171825 h 4114800"/>
                <a:gd name="connsiteX18" fmla="*/ 1114425 w 4251400"/>
                <a:gd name="connsiteY18" fmla="*/ 3019425 h 4114800"/>
                <a:gd name="connsiteX19" fmla="*/ 933450 w 4251400"/>
                <a:gd name="connsiteY19" fmla="*/ 2733675 h 4114800"/>
                <a:gd name="connsiteX20" fmla="*/ 619125 w 4251400"/>
                <a:gd name="connsiteY20" fmla="*/ 2476500 h 4114800"/>
                <a:gd name="connsiteX21" fmla="*/ 447675 w 4251400"/>
                <a:gd name="connsiteY21" fmla="*/ 2571750 h 4114800"/>
                <a:gd name="connsiteX22" fmla="*/ 152400 w 4251400"/>
                <a:gd name="connsiteY22" fmla="*/ 2333625 h 4114800"/>
                <a:gd name="connsiteX23" fmla="*/ 142875 w 4251400"/>
                <a:gd name="connsiteY23" fmla="*/ 2305050 h 4114800"/>
                <a:gd name="connsiteX0" fmla="*/ 0 w 4305862"/>
                <a:gd name="connsiteY0" fmla="*/ 0 h 4114800"/>
                <a:gd name="connsiteX1" fmla="*/ 1190625 w 4305862"/>
                <a:gd name="connsiteY1" fmla="*/ 990600 h 4114800"/>
                <a:gd name="connsiteX2" fmla="*/ 1095375 w 4305862"/>
                <a:gd name="connsiteY2" fmla="*/ 1152525 h 4114800"/>
                <a:gd name="connsiteX3" fmla="*/ 1371600 w 4305862"/>
                <a:gd name="connsiteY3" fmla="*/ 1390650 h 4114800"/>
                <a:gd name="connsiteX4" fmla="*/ 1276350 w 4305862"/>
                <a:gd name="connsiteY4" fmla="*/ 1552575 h 4114800"/>
                <a:gd name="connsiteX5" fmla="*/ 1590675 w 4305862"/>
                <a:gd name="connsiteY5" fmla="*/ 1762125 h 4114800"/>
                <a:gd name="connsiteX6" fmla="*/ 1885950 w 4305862"/>
                <a:gd name="connsiteY6" fmla="*/ 1743075 h 4114800"/>
                <a:gd name="connsiteX7" fmla="*/ 1562100 w 4305862"/>
                <a:gd name="connsiteY7" fmla="*/ 2362200 h 4114800"/>
                <a:gd name="connsiteX8" fmla="*/ 2524125 w 4305862"/>
                <a:gd name="connsiteY8" fmla="*/ 2162175 h 4114800"/>
                <a:gd name="connsiteX9" fmla="*/ 2838450 w 4305862"/>
                <a:gd name="connsiteY9" fmla="*/ 2228850 h 4114800"/>
                <a:gd name="connsiteX10" fmla="*/ 4200525 w 4305862"/>
                <a:gd name="connsiteY10" fmla="*/ 3267075 h 4114800"/>
                <a:gd name="connsiteX11" fmla="*/ 3952875 w 4305862"/>
                <a:gd name="connsiteY11" fmla="*/ 3590925 h 4114800"/>
                <a:gd name="connsiteX12" fmla="*/ 3524250 w 4305862"/>
                <a:gd name="connsiteY12" fmla="*/ 3914775 h 4114800"/>
                <a:gd name="connsiteX13" fmla="*/ 3124200 w 4305862"/>
                <a:gd name="connsiteY13" fmla="*/ 4114800 h 4114800"/>
                <a:gd name="connsiteX14" fmla="*/ 2514600 w 4305862"/>
                <a:gd name="connsiteY14" fmla="*/ 4114800 h 4114800"/>
                <a:gd name="connsiteX15" fmla="*/ 2257425 w 4305862"/>
                <a:gd name="connsiteY15" fmla="*/ 3695700 h 4114800"/>
                <a:gd name="connsiteX16" fmla="*/ 1828800 w 4305862"/>
                <a:gd name="connsiteY16" fmla="*/ 3409950 h 4114800"/>
                <a:gd name="connsiteX17" fmla="*/ 1476375 w 4305862"/>
                <a:gd name="connsiteY17" fmla="*/ 3171825 h 4114800"/>
                <a:gd name="connsiteX18" fmla="*/ 1114425 w 4305862"/>
                <a:gd name="connsiteY18" fmla="*/ 3019425 h 4114800"/>
                <a:gd name="connsiteX19" fmla="*/ 933450 w 4305862"/>
                <a:gd name="connsiteY19" fmla="*/ 2733675 h 4114800"/>
                <a:gd name="connsiteX20" fmla="*/ 619125 w 4305862"/>
                <a:gd name="connsiteY20" fmla="*/ 2476500 h 4114800"/>
                <a:gd name="connsiteX21" fmla="*/ 447675 w 4305862"/>
                <a:gd name="connsiteY21" fmla="*/ 2571750 h 4114800"/>
                <a:gd name="connsiteX22" fmla="*/ 152400 w 4305862"/>
                <a:gd name="connsiteY22" fmla="*/ 2333625 h 4114800"/>
                <a:gd name="connsiteX23" fmla="*/ 142875 w 4305862"/>
                <a:gd name="connsiteY23" fmla="*/ 2305050 h 4114800"/>
                <a:gd name="connsiteX0" fmla="*/ 0 w 4296221"/>
                <a:gd name="connsiteY0" fmla="*/ 0 h 4114800"/>
                <a:gd name="connsiteX1" fmla="*/ 1190625 w 4296221"/>
                <a:gd name="connsiteY1" fmla="*/ 990600 h 4114800"/>
                <a:gd name="connsiteX2" fmla="*/ 1095375 w 4296221"/>
                <a:gd name="connsiteY2" fmla="*/ 1152525 h 4114800"/>
                <a:gd name="connsiteX3" fmla="*/ 1371600 w 4296221"/>
                <a:gd name="connsiteY3" fmla="*/ 1390650 h 4114800"/>
                <a:gd name="connsiteX4" fmla="*/ 1276350 w 4296221"/>
                <a:gd name="connsiteY4" fmla="*/ 1552575 h 4114800"/>
                <a:gd name="connsiteX5" fmla="*/ 1590675 w 4296221"/>
                <a:gd name="connsiteY5" fmla="*/ 1762125 h 4114800"/>
                <a:gd name="connsiteX6" fmla="*/ 1885950 w 4296221"/>
                <a:gd name="connsiteY6" fmla="*/ 1743075 h 4114800"/>
                <a:gd name="connsiteX7" fmla="*/ 1562100 w 4296221"/>
                <a:gd name="connsiteY7" fmla="*/ 2362200 h 4114800"/>
                <a:gd name="connsiteX8" fmla="*/ 2524125 w 4296221"/>
                <a:gd name="connsiteY8" fmla="*/ 2162175 h 4114800"/>
                <a:gd name="connsiteX9" fmla="*/ 2838450 w 4296221"/>
                <a:gd name="connsiteY9" fmla="*/ 2228850 h 4114800"/>
                <a:gd name="connsiteX10" fmla="*/ 4200525 w 4296221"/>
                <a:gd name="connsiteY10" fmla="*/ 3267075 h 4114800"/>
                <a:gd name="connsiteX11" fmla="*/ 3905250 w 4296221"/>
                <a:gd name="connsiteY11" fmla="*/ 3552825 h 4114800"/>
                <a:gd name="connsiteX12" fmla="*/ 3524250 w 4296221"/>
                <a:gd name="connsiteY12" fmla="*/ 3914775 h 4114800"/>
                <a:gd name="connsiteX13" fmla="*/ 3124200 w 4296221"/>
                <a:gd name="connsiteY13" fmla="*/ 4114800 h 4114800"/>
                <a:gd name="connsiteX14" fmla="*/ 2514600 w 4296221"/>
                <a:gd name="connsiteY14" fmla="*/ 4114800 h 4114800"/>
                <a:gd name="connsiteX15" fmla="*/ 2257425 w 4296221"/>
                <a:gd name="connsiteY15" fmla="*/ 3695700 h 4114800"/>
                <a:gd name="connsiteX16" fmla="*/ 1828800 w 4296221"/>
                <a:gd name="connsiteY16" fmla="*/ 3409950 h 4114800"/>
                <a:gd name="connsiteX17" fmla="*/ 1476375 w 4296221"/>
                <a:gd name="connsiteY17" fmla="*/ 3171825 h 4114800"/>
                <a:gd name="connsiteX18" fmla="*/ 1114425 w 4296221"/>
                <a:gd name="connsiteY18" fmla="*/ 3019425 h 4114800"/>
                <a:gd name="connsiteX19" fmla="*/ 933450 w 4296221"/>
                <a:gd name="connsiteY19" fmla="*/ 2733675 h 4114800"/>
                <a:gd name="connsiteX20" fmla="*/ 619125 w 4296221"/>
                <a:gd name="connsiteY20" fmla="*/ 2476500 h 4114800"/>
                <a:gd name="connsiteX21" fmla="*/ 447675 w 4296221"/>
                <a:gd name="connsiteY21" fmla="*/ 2571750 h 4114800"/>
                <a:gd name="connsiteX22" fmla="*/ 152400 w 4296221"/>
                <a:gd name="connsiteY22" fmla="*/ 2333625 h 4114800"/>
                <a:gd name="connsiteX23" fmla="*/ 142875 w 4296221"/>
                <a:gd name="connsiteY23" fmla="*/ 2305050 h 4114800"/>
                <a:gd name="connsiteX0" fmla="*/ 0 w 4243525"/>
                <a:gd name="connsiteY0" fmla="*/ 0 h 4114800"/>
                <a:gd name="connsiteX1" fmla="*/ 1190625 w 4243525"/>
                <a:gd name="connsiteY1" fmla="*/ 990600 h 4114800"/>
                <a:gd name="connsiteX2" fmla="*/ 1095375 w 4243525"/>
                <a:gd name="connsiteY2" fmla="*/ 1152525 h 4114800"/>
                <a:gd name="connsiteX3" fmla="*/ 1371600 w 4243525"/>
                <a:gd name="connsiteY3" fmla="*/ 1390650 h 4114800"/>
                <a:gd name="connsiteX4" fmla="*/ 1276350 w 4243525"/>
                <a:gd name="connsiteY4" fmla="*/ 1552575 h 4114800"/>
                <a:gd name="connsiteX5" fmla="*/ 1590675 w 4243525"/>
                <a:gd name="connsiteY5" fmla="*/ 1762125 h 4114800"/>
                <a:gd name="connsiteX6" fmla="*/ 1885950 w 4243525"/>
                <a:gd name="connsiteY6" fmla="*/ 1743075 h 4114800"/>
                <a:gd name="connsiteX7" fmla="*/ 1562100 w 4243525"/>
                <a:gd name="connsiteY7" fmla="*/ 2362200 h 4114800"/>
                <a:gd name="connsiteX8" fmla="*/ 2524125 w 4243525"/>
                <a:gd name="connsiteY8" fmla="*/ 2162175 h 4114800"/>
                <a:gd name="connsiteX9" fmla="*/ 2838450 w 4243525"/>
                <a:gd name="connsiteY9" fmla="*/ 2228850 h 4114800"/>
                <a:gd name="connsiteX10" fmla="*/ 4133850 w 4243525"/>
                <a:gd name="connsiteY10" fmla="*/ 3181350 h 4114800"/>
                <a:gd name="connsiteX11" fmla="*/ 3905250 w 4243525"/>
                <a:gd name="connsiteY11" fmla="*/ 3552825 h 4114800"/>
                <a:gd name="connsiteX12" fmla="*/ 3524250 w 4243525"/>
                <a:gd name="connsiteY12" fmla="*/ 3914775 h 4114800"/>
                <a:gd name="connsiteX13" fmla="*/ 3124200 w 4243525"/>
                <a:gd name="connsiteY13" fmla="*/ 4114800 h 4114800"/>
                <a:gd name="connsiteX14" fmla="*/ 2514600 w 4243525"/>
                <a:gd name="connsiteY14" fmla="*/ 4114800 h 4114800"/>
                <a:gd name="connsiteX15" fmla="*/ 2257425 w 4243525"/>
                <a:gd name="connsiteY15" fmla="*/ 3695700 h 4114800"/>
                <a:gd name="connsiteX16" fmla="*/ 1828800 w 4243525"/>
                <a:gd name="connsiteY16" fmla="*/ 3409950 h 4114800"/>
                <a:gd name="connsiteX17" fmla="*/ 1476375 w 4243525"/>
                <a:gd name="connsiteY17" fmla="*/ 3171825 h 4114800"/>
                <a:gd name="connsiteX18" fmla="*/ 1114425 w 4243525"/>
                <a:gd name="connsiteY18" fmla="*/ 3019425 h 4114800"/>
                <a:gd name="connsiteX19" fmla="*/ 933450 w 4243525"/>
                <a:gd name="connsiteY19" fmla="*/ 2733675 h 4114800"/>
                <a:gd name="connsiteX20" fmla="*/ 619125 w 4243525"/>
                <a:gd name="connsiteY20" fmla="*/ 2476500 h 4114800"/>
                <a:gd name="connsiteX21" fmla="*/ 447675 w 4243525"/>
                <a:gd name="connsiteY21" fmla="*/ 2571750 h 4114800"/>
                <a:gd name="connsiteX22" fmla="*/ 152400 w 4243525"/>
                <a:gd name="connsiteY22" fmla="*/ 2333625 h 4114800"/>
                <a:gd name="connsiteX23" fmla="*/ 142875 w 4243525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914775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68878"/>
                <a:gd name="connsiteY0" fmla="*/ 0 h 4114800"/>
                <a:gd name="connsiteX1" fmla="*/ 1190625 w 4268878"/>
                <a:gd name="connsiteY1" fmla="*/ 990600 h 4114800"/>
                <a:gd name="connsiteX2" fmla="*/ 1095375 w 4268878"/>
                <a:gd name="connsiteY2" fmla="*/ 1152525 h 4114800"/>
                <a:gd name="connsiteX3" fmla="*/ 1371600 w 4268878"/>
                <a:gd name="connsiteY3" fmla="*/ 1390650 h 4114800"/>
                <a:gd name="connsiteX4" fmla="*/ 1276350 w 4268878"/>
                <a:gd name="connsiteY4" fmla="*/ 1552575 h 4114800"/>
                <a:gd name="connsiteX5" fmla="*/ 1590675 w 4268878"/>
                <a:gd name="connsiteY5" fmla="*/ 1762125 h 4114800"/>
                <a:gd name="connsiteX6" fmla="*/ 1885950 w 4268878"/>
                <a:gd name="connsiteY6" fmla="*/ 1743075 h 4114800"/>
                <a:gd name="connsiteX7" fmla="*/ 1562100 w 4268878"/>
                <a:gd name="connsiteY7" fmla="*/ 2362200 h 4114800"/>
                <a:gd name="connsiteX8" fmla="*/ 2524125 w 4268878"/>
                <a:gd name="connsiteY8" fmla="*/ 2162175 h 4114800"/>
                <a:gd name="connsiteX9" fmla="*/ 2838450 w 4268878"/>
                <a:gd name="connsiteY9" fmla="*/ 2228850 h 4114800"/>
                <a:gd name="connsiteX10" fmla="*/ 4133850 w 4268878"/>
                <a:gd name="connsiteY10" fmla="*/ 3181350 h 4114800"/>
                <a:gd name="connsiteX11" fmla="*/ 3905250 w 4268878"/>
                <a:gd name="connsiteY11" fmla="*/ 3552825 h 4114800"/>
                <a:gd name="connsiteX12" fmla="*/ 3524250 w 4268878"/>
                <a:gd name="connsiteY12" fmla="*/ 3886200 h 4114800"/>
                <a:gd name="connsiteX13" fmla="*/ 3124200 w 4268878"/>
                <a:gd name="connsiteY13" fmla="*/ 4114800 h 4114800"/>
                <a:gd name="connsiteX14" fmla="*/ 2514600 w 4268878"/>
                <a:gd name="connsiteY14" fmla="*/ 4114800 h 4114800"/>
                <a:gd name="connsiteX15" fmla="*/ 2257425 w 4268878"/>
                <a:gd name="connsiteY15" fmla="*/ 3695700 h 4114800"/>
                <a:gd name="connsiteX16" fmla="*/ 1828800 w 4268878"/>
                <a:gd name="connsiteY16" fmla="*/ 3409950 h 4114800"/>
                <a:gd name="connsiteX17" fmla="*/ 1476375 w 4268878"/>
                <a:gd name="connsiteY17" fmla="*/ 3171825 h 4114800"/>
                <a:gd name="connsiteX18" fmla="*/ 1114425 w 4268878"/>
                <a:gd name="connsiteY18" fmla="*/ 3019425 h 4114800"/>
                <a:gd name="connsiteX19" fmla="*/ 933450 w 4268878"/>
                <a:gd name="connsiteY19" fmla="*/ 2733675 h 4114800"/>
                <a:gd name="connsiteX20" fmla="*/ 619125 w 4268878"/>
                <a:gd name="connsiteY20" fmla="*/ 2476500 h 4114800"/>
                <a:gd name="connsiteX21" fmla="*/ 447675 w 4268878"/>
                <a:gd name="connsiteY21" fmla="*/ 2571750 h 4114800"/>
                <a:gd name="connsiteX22" fmla="*/ 152400 w 4268878"/>
                <a:gd name="connsiteY22" fmla="*/ 2333625 h 4114800"/>
                <a:gd name="connsiteX23" fmla="*/ 142875 w 4268878"/>
                <a:gd name="connsiteY23" fmla="*/ 2305050 h 4114800"/>
                <a:gd name="connsiteX0" fmla="*/ 0 w 4256323"/>
                <a:gd name="connsiteY0" fmla="*/ 0 h 4114800"/>
                <a:gd name="connsiteX1" fmla="*/ 1190625 w 4256323"/>
                <a:gd name="connsiteY1" fmla="*/ 990600 h 4114800"/>
                <a:gd name="connsiteX2" fmla="*/ 1095375 w 4256323"/>
                <a:gd name="connsiteY2" fmla="*/ 1152525 h 4114800"/>
                <a:gd name="connsiteX3" fmla="*/ 1371600 w 4256323"/>
                <a:gd name="connsiteY3" fmla="*/ 1390650 h 4114800"/>
                <a:gd name="connsiteX4" fmla="*/ 1276350 w 4256323"/>
                <a:gd name="connsiteY4" fmla="*/ 1552575 h 4114800"/>
                <a:gd name="connsiteX5" fmla="*/ 1590675 w 4256323"/>
                <a:gd name="connsiteY5" fmla="*/ 1762125 h 4114800"/>
                <a:gd name="connsiteX6" fmla="*/ 1885950 w 4256323"/>
                <a:gd name="connsiteY6" fmla="*/ 1743075 h 4114800"/>
                <a:gd name="connsiteX7" fmla="*/ 1562100 w 4256323"/>
                <a:gd name="connsiteY7" fmla="*/ 2362200 h 4114800"/>
                <a:gd name="connsiteX8" fmla="*/ 2524125 w 4256323"/>
                <a:gd name="connsiteY8" fmla="*/ 2162175 h 4114800"/>
                <a:gd name="connsiteX9" fmla="*/ 2838450 w 4256323"/>
                <a:gd name="connsiteY9" fmla="*/ 2228850 h 4114800"/>
                <a:gd name="connsiteX10" fmla="*/ 4133850 w 4256323"/>
                <a:gd name="connsiteY10" fmla="*/ 3181350 h 4114800"/>
                <a:gd name="connsiteX11" fmla="*/ 3848100 w 4256323"/>
                <a:gd name="connsiteY11" fmla="*/ 3562350 h 4114800"/>
                <a:gd name="connsiteX12" fmla="*/ 3524250 w 4256323"/>
                <a:gd name="connsiteY12" fmla="*/ 3886200 h 4114800"/>
                <a:gd name="connsiteX13" fmla="*/ 3124200 w 4256323"/>
                <a:gd name="connsiteY13" fmla="*/ 4114800 h 4114800"/>
                <a:gd name="connsiteX14" fmla="*/ 2514600 w 4256323"/>
                <a:gd name="connsiteY14" fmla="*/ 4114800 h 4114800"/>
                <a:gd name="connsiteX15" fmla="*/ 2257425 w 4256323"/>
                <a:gd name="connsiteY15" fmla="*/ 3695700 h 4114800"/>
                <a:gd name="connsiteX16" fmla="*/ 1828800 w 4256323"/>
                <a:gd name="connsiteY16" fmla="*/ 3409950 h 4114800"/>
                <a:gd name="connsiteX17" fmla="*/ 1476375 w 4256323"/>
                <a:gd name="connsiteY17" fmla="*/ 3171825 h 4114800"/>
                <a:gd name="connsiteX18" fmla="*/ 1114425 w 4256323"/>
                <a:gd name="connsiteY18" fmla="*/ 3019425 h 4114800"/>
                <a:gd name="connsiteX19" fmla="*/ 933450 w 4256323"/>
                <a:gd name="connsiteY19" fmla="*/ 2733675 h 4114800"/>
                <a:gd name="connsiteX20" fmla="*/ 619125 w 4256323"/>
                <a:gd name="connsiteY20" fmla="*/ 2476500 h 4114800"/>
                <a:gd name="connsiteX21" fmla="*/ 447675 w 4256323"/>
                <a:gd name="connsiteY21" fmla="*/ 2571750 h 4114800"/>
                <a:gd name="connsiteX22" fmla="*/ 152400 w 4256323"/>
                <a:gd name="connsiteY22" fmla="*/ 2333625 h 4114800"/>
                <a:gd name="connsiteX23" fmla="*/ 142875 w 4256323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524250 w 4265214"/>
                <a:gd name="connsiteY12" fmla="*/ 388620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65214"/>
                <a:gd name="connsiteY0" fmla="*/ 0 h 4114800"/>
                <a:gd name="connsiteX1" fmla="*/ 1190625 w 4265214"/>
                <a:gd name="connsiteY1" fmla="*/ 990600 h 4114800"/>
                <a:gd name="connsiteX2" fmla="*/ 1095375 w 4265214"/>
                <a:gd name="connsiteY2" fmla="*/ 1152525 h 4114800"/>
                <a:gd name="connsiteX3" fmla="*/ 1371600 w 4265214"/>
                <a:gd name="connsiteY3" fmla="*/ 1390650 h 4114800"/>
                <a:gd name="connsiteX4" fmla="*/ 1276350 w 4265214"/>
                <a:gd name="connsiteY4" fmla="*/ 1552575 h 4114800"/>
                <a:gd name="connsiteX5" fmla="*/ 1590675 w 4265214"/>
                <a:gd name="connsiteY5" fmla="*/ 1762125 h 4114800"/>
                <a:gd name="connsiteX6" fmla="*/ 1885950 w 4265214"/>
                <a:gd name="connsiteY6" fmla="*/ 1743075 h 4114800"/>
                <a:gd name="connsiteX7" fmla="*/ 1562100 w 4265214"/>
                <a:gd name="connsiteY7" fmla="*/ 2362200 h 4114800"/>
                <a:gd name="connsiteX8" fmla="*/ 2524125 w 4265214"/>
                <a:gd name="connsiteY8" fmla="*/ 2162175 h 4114800"/>
                <a:gd name="connsiteX9" fmla="*/ 2838450 w 4265214"/>
                <a:gd name="connsiteY9" fmla="*/ 2228850 h 4114800"/>
                <a:gd name="connsiteX10" fmla="*/ 4133850 w 4265214"/>
                <a:gd name="connsiteY10" fmla="*/ 3181350 h 4114800"/>
                <a:gd name="connsiteX11" fmla="*/ 3848100 w 4265214"/>
                <a:gd name="connsiteY11" fmla="*/ 3562350 h 4114800"/>
                <a:gd name="connsiteX12" fmla="*/ 3438525 w 4265214"/>
                <a:gd name="connsiteY12" fmla="*/ 3829050 h 4114800"/>
                <a:gd name="connsiteX13" fmla="*/ 3124200 w 4265214"/>
                <a:gd name="connsiteY13" fmla="*/ 4114800 h 4114800"/>
                <a:gd name="connsiteX14" fmla="*/ 2514600 w 4265214"/>
                <a:gd name="connsiteY14" fmla="*/ 4114800 h 4114800"/>
                <a:gd name="connsiteX15" fmla="*/ 2257425 w 4265214"/>
                <a:gd name="connsiteY15" fmla="*/ 3695700 h 4114800"/>
                <a:gd name="connsiteX16" fmla="*/ 1828800 w 4265214"/>
                <a:gd name="connsiteY16" fmla="*/ 3409950 h 4114800"/>
                <a:gd name="connsiteX17" fmla="*/ 1476375 w 4265214"/>
                <a:gd name="connsiteY17" fmla="*/ 3171825 h 4114800"/>
                <a:gd name="connsiteX18" fmla="*/ 1114425 w 4265214"/>
                <a:gd name="connsiteY18" fmla="*/ 3019425 h 4114800"/>
                <a:gd name="connsiteX19" fmla="*/ 933450 w 4265214"/>
                <a:gd name="connsiteY19" fmla="*/ 2733675 h 4114800"/>
                <a:gd name="connsiteX20" fmla="*/ 619125 w 4265214"/>
                <a:gd name="connsiteY20" fmla="*/ 2476500 h 4114800"/>
                <a:gd name="connsiteX21" fmla="*/ 447675 w 4265214"/>
                <a:gd name="connsiteY21" fmla="*/ 2571750 h 4114800"/>
                <a:gd name="connsiteX22" fmla="*/ 152400 w 4265214"/>
                <a:gd name="connsiteY22" fmla="*/ 2333625 h 4114800"/>
                <a:gd name="connsiteX23" fmla="*/ 142875 w 4265214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14800"/>
                <a:gd name="connsiteX1" fmla="*/ 1190625 w 4257100"/>
                <a:gd name="connsiteY1" fmla="*/ 990600 h 4114800"/>
                <a:gd name="connsiteX2" fmla="*/ 1095375 w 4257100"/>
                <a:gd name="connsiteY2" fmla="*/ 1152525 h 4114800"/>
                <a:gd name="connsiteX3" fmla="*/ 1371600 w 4257100"/>
                <a:gd name="connsiteY3" fmla="*/ 1390650 h 4114800"/>
                <a:gd name="connsiteX4" fmla="*/ 1276350 w 4257100"/>
                <a:gd name="connsiteY4" fmla="*/ 1552575 h 4114800"/>
                <a:gd name="connsiteX5" fmla="*/ 1590675 w 4257100"/>
                <a:gd name="connsiteY5" fmla="*/ 1762125 h 4114800"/>
                <a:gd name="connsiteX6" fmla="*/ 1885950 w 4257100"/>
                <a:gd name="connsiteY6" fmla="*/ 1743075 h 4114800"/>
                <a:gd name="connsiteX7" fmla="*/ 1562100 w 4257100"/>
                <a:gd name="connsiteY7" fmla="*/ 2362200 h 4114800"/>
                <a:gd name="connsiteX8" fmla="*/ 2524125 w 4257100"/>
                <a:gd name="connsiteY8" fmla="*/ 2162175 h 4114800"/>
                <a:gd name="connsiteX9" fmla="*/ 2838450 w 4257100"/>
                <a:gd name="connsiteY9" fmla="*/ 2228850 h 4114800"/>
                <a:gd name="connsiteX10" fmla="*/ 4133850 w 4257100"/>
                <a:gd name="connsiteY10" fmla="*/ 3181350 h 4114800"/>
                <a:gd name="connsiteX11" fmla="*/ 3810000 w 4257100"/>
                <a:gd name="connsiteY11" fmla="*/ 3562350 h 4114800"/>
                <a:gd name="connsiteX12" fmla="*/ 3438525 w 4257100"/>
                <a:gd name="connsiteY12" fmla="*/ 3829050 h 4114800"/>
                <a:gd name="connsiteX13" fmla="*/ 3124200 w 4257100"/>
                <a:gd name="connsiteY13" fmla="*/ 4114800 h 4114800"/>
                <a:gd name="connsiteX14" fmla="*/ 2514600 w 4257100"/>
                <a:gd name="connsiteY14" fmla="*/ 4114800 h 4114800"/>
                <a:gd name="connsiteX15" fmla="*/ 2257425 w 4257100"/>
                <a:gd name="connsiteY15" fmla="*/ 3695700 h 4114800"/>
                <a:gd name="connsiteX16" fmla="*/ 1828800 w 4257100"/>
                <a:gd name="connsiteY16" fmla="*/ 3409950 h 4114800"/>
                <a:gd name="connsiteX17" fmla="*/ 1476375 w 4257100"/>
                <a:gd name="connsiteY17" fmla="*/ 3171825 h 4114800"/>
                <a:gd name="connsiteX18" fmla="*/ 1114425 w 4257100"/>
                <a:gd name="connsiteY18" fmla="*/ 3019425 h 4114800"/>
                <a:gd name="connsiteX19" fmla="*/ 933450 w 4257100"/>
                <a:gd name="connsiteY19" fmla="*/ 2733675 h 4114800"/>
                <a:gd name="connsiteX20" fmla="*/ 619125 w 4257100"/>
                <a:gd name="connsiteY20" fmla="*/ 2476500 h 4114800"/>
                <a:gd name="connsiteX21" fmla="*/ 447675 w 4257100"/>
                <a:gd name="connsiteY21" fmla="*/ 2571750 h 4114800"/>
                <a:gd name="connsiteX22" fmla="*/ 152400 w 4257100"/>
                <a:gd name="connsiteY22" fmla="*/ 2333625 h 4114800"/>
                <a:gd name="connsiteX23" fmla="*/ 142875 w 4257100"/>
                <a:gd name="connsiteY23" fmla="*/ 2305050 h 4114800"/>
                <a:gd name="connsiteX0" fmla="*/ 0 w 4257100"/>
                <a:gd name="connsiteY0" fmla="*/ 0 h 4138481"/>
                <a:gd name="connsiteX1" fmla="*/ 1190625 w 4257100"/>
                <a:gd name="connsiteY1" fmla="*/ 990600 h 4138481"/>
                <a:gd name="connsiteX2" fmla="*/ 1095375 w 4257100"/>
                <a:gd name="connsiteY2" fmla="*/ 1152525 h 4138481"/>
                <a:gd name="connsiteX3" fmla="*/ 1371600 w 4257100"/>
                <a:gd name="connsiteY3" fmla="*/ 1390650 h 4138481"/>
                <a:gd name="connsiteX4" fmla="*/ 1276350 w 4257100"/>
                <a:gd name="connsiteY4" fmla="*/ 1552575 h 4138481"/>
                <a:gd name="connsiteX5" fmla="*/ 1590675 w 4257100"/>
                <a:gd name="connsiteY5" fmla="*/ 1762125 h 4138481"/>
                <a:gd name="connsiteX6" fmla="*/ 1885950 w 4257100"/>
                <a:gd name="connsiteY6" fmla="*/ 1743075 h 4138481"/>
                <a:gd name="connsiteX7" fmla="*/ 1562100 w 4257100"/>
                <a:gd name="connsiteY7" fmla="*/ 2362200 h 4138481"/>
                <a:gd name="connsiteX8" fmla="*/ 2524125 w 4257100"/>
                <a:gd name="connsiteY8" fmla="*/ 2162175 h 4138481"/>
                <a:gd name="connsiteX9" fmla="*/ 2838450 w 4257100"/>
                <a:gd name="connsiteY9" fmla="*/ 2228850 h 4138481"/>
                <a:gd name="connsiteX10" fmla="*/ 4133850 w 4257100"/>
                <a:gd name="connsiteY10" fmla="*/ 3181350 h 4138481"/>
                <a:gd name="connsiteX11" fmla="*/ 3810000 w 4257100"/>
                <a:gd name="connsiteY11" fmla="*/ 3562350 h 4138481"/>
                <a:gd name="connsiteX12" fmla="*/ 3438525 w 4257100"/>
                <a:gd name="connsiteY12" fmla="*/ 3829050 h 4138481"/>
                <a:gd name="connsiteX13" fmla="*/ 3124200 w 4257100"/>
                <a:gd name="connsiteY13" fmla="*/ 4114800 h 4138481"/>
                <a:gd name="connsiteX14" fmla="*/ 2514600 w 4257100"/>
                <a:gd name="connsiteY14" fmla="*/ 4114800 h 4138481"/>
                <a:gd name="connsiteX15" fmla="*/ 2257425 w 4257100"/>
                <a:gd name="connsiteY15" fmla="*/ 3695700 h 4138481"/>
                <a:gd name="connsiteX16" fmla="*/ 1828800 w 4257100"/>
                <a:gd name="connsiteY16" fmla="*/ 3409950 h 4138481"/>
                <a:gd name="connsiteX17" fmla="*/ 1476375 w 4257100"/>
                <a:gd name="connsiteY17" fmla="*/ 3171825 h 4138481"/>
                <a:gd name="connsiteX18" fmla="*/ 1114425 w 4257100"/>
                <a:gd name="connsiteY18" fmla="*/ 3019425 h 4138481"/>
                <a:gd name="connsiteX19" fmla="*/ 933450 w 4257100"/>
                <a:gd name="connsiteY19" fmla="*/ 2733675 h 4138481"/>
                <a:gd name="connsiteX20" fmla="*/ 619125 w 4257100"/>
                <a:gd name="connsiteY20" fmla="*/ 2476500 h 4138481"/>
                <a:gd name="connsiteX21" fmla="*/ 447675 w 4257100"/>
                <a:gd name="connsiteY21" fmla="*/ 2571750 h 4138481"/>
                <a:gd name="connsiteX22" fmla="*/ 152400 w 4257100"/>
                <a:gd name="connsiteY22" fmla="*/ 2333625 h 4138481"/>
                <a:gd name="connsiteX23" fmla="*/ 142875 w 4257100"/>
                <a:gd name="connsiteY23" fmla="*/ 2305050 h 4138481"/>
                <a:gd name="connsiteX0" fmla="*/ 0 w 4257100"/>
                <a:gd name="connsiteY0" fmla="*/ 0 h 4199466"/>
                <a:gd name="connsiteX1" fmla="*/ 1190625 w 4257100"/>
                <a:gd name="connsiteY1" fmla="*/ 990600 h 4199466"/>
                <a:gd name="connsiteX2" fmla="*/ 1095375 w 4257100"/>
                <a:gd name="connsiteY2" fmla="*/ 1152525 h 4199466"/>
                <a:gd name="connsiteX3" fmla="*/ 1371600 w 4257100"/>
                <a:gd name="connsiteY3" fmla="*/ 1390650 h 4199466"/>
                <a:gd name="connsiteX4" fmla="*/ 1276350 w 4257100"/>
                <a:gd name="connsiteY4" fmla="*/ 1552575 h 4199466"/>
                <a:gd name="connsiteX5" fmla="*/ 1590675 w 4257100"/>
                <a:gd name="connsiteY5" fmla="*/ 1762125 h 4199466"/>
                <a:gd name="connsiteX6" fmla="*/ 1885950 w 4257100"/>
                <a:gd name="connsiteY6" fmla="*/ 1743075 h 4199466"/>
                <a:gd name="connsiteX7" fmla="*/ 1562100 w 4257100"/>
                <a:gd name="connsiteY7" fmla="*/ 2362200 h 4199466"/>
                <a:gd name="connsiteX8" fmla="*/ 2524125 w 4257100"/>
                <a:gd name="connsiteY8" fmla="*/ 2162175 h 4199466"/>
                <a:gd name="connsiteX9" fmla="*/ 2838450 w 4257100"/>
                <a:gd name="connsiteY9" fmla="*/ 2228850 h 4199466"/>
                <a:gd name="connsiteX10" fmla="*/ 4133850 w 4257100"/>
                <a:gd name="connsiteY10" fmla="*/ 3181350 h 4199466"/>
                <a:gd name="connsiteX11" fmla="*/ 3810000 w 4257100"/>
                <a:gd name="connsiteY11" fmla="*/ 3562350 h 4199466"/>
                <a:gd name="connsiteX12" fmla="*/ 3438525 w 4257100"/>
                <a:gd name="connsiteY12" fmla="*/ 3829050 h 4199466"/>
                <a:gd name="connsiteX13" fmla="*/ 3124200 w 4257100"/>
                <a:gd name="connsiteY13" fmla="*/ 4114800 h 4199466"/>
                <a:gd name="connsiteX14" fmla="*/ 2514600 w 4257100"/>
                <a:gd name="connsiteY14" fmla="*/ 4114800 h 4199466"/>
                <a:gd name="connsiteX15" fmla="*/ 2257425 w 4257100"/>
                <a:gd name="connsiteY15" fmla="*/ 3695700 h 4199466"/>
                <a:gd name="connsiteX16" fmla="*/ 1828800 w 4257100"/>
                <a:gd name="connsiteY16" fmla="*/ 3409950 h 4199466"/>
                <a:gd name="connsiteX17" fmla="*/ 1476375 w 4257100"/>
                <a:gd name="connsiteY17" fmla="*/ 3171825 h 4199466"/>
                <a:gd name="connsiteX18" fmla="*/ 1114425 w 4257100"/>
                <a:gd name="connsiteY18" fmla="*/ 3019425 h 4199466"/>
                <a:gd name="connsiteX19" fmla="*/ 933450 w 4257100"/>
                <a:gd name="connsiteY19" fmla="*/ 2733675 h 4199466"/>
                <a:gd name="connsiteX20" fmla="*/ 619125 w 4257100"/>
                <a:gd name="connsiteY20" fmla="*/ 2476500 h 4199466"/>
                <a:gd name="connsiteX21" fmla="*/ 447675 w 4257100"/>
                <a:gd name="connsiteY21" fmla="*/ 2571750 h 4199466"/>
                <a:gd name="connsiteX22" fmla="*/ 152400 w 4257100"/>
                <a:gd name="connsiteY22" fmla="*/ 2333625 h 4199466"/>
                <a:gd name="connsiteX23" fmla="*/ 142875 w 4257100"/>
                <a:gd name="connsiteY23" fmla="*/ 2305050 h 4199466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447675 w 4257100"/>
                <a:gd name="connsiteY21" fmla="*/ 2571750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19125 w 4257100"/>
                <a:gd name="connsiteY20" fmla="*/ 2476500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52400 w 4257100"/>
                <a:gd name="connsiteY22" fmla="*/ 2333625 h 4250625"/>
                <a:gd name="connsiteX23" fmla="*/ 142875 w 4257100"/>
                <a:gd name="connsiteY23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142875 w 4257100"/>
                <a:gd name="connsiteY22" fmla="*/ 23050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476375 w 4257100"/>
                <a:gd name="connsiteY17" fmla="*/ 31718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28800 w 4257100"/>
                <a:gd name="connsiteY16" fmla="*/ 340995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50304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7563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847850 w 4257100"/>
                <a:gd name="connsiteY16" fmla="*/ 340614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114425 w 4257100"/>
                <a:gd name="connsiteY18" fmla="*/ 301942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62100 w 4257100"/>
                <a:gd name="connsiteY7" fmla="*/ 236220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85950 w 4257100"/>
                <a:gd name="connsiteY6" fmla="*/ 174307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524125 w 4257100"/>
                <a:gd name="connsiteY8" fmla="*/ 216217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257100"/>
                <a:gd name="connsiteY0" fmla="*/ 0 h 4250625"/>
                <a:gd name="connsiteX1" fmla="*/ 1190625 w 4257100"/>
                <a:gd name="connsiteY1" fmla="*/ 990600 h 4250625"/>
                <a:gd name="connsiteX2" fmla="*/ 1095375 w 4257100"/>
                <a:gd name="connsiteY2" fmla="*/ 1152525 h 4250625"/>
                <a:gd name="connsiteX3" fmla="*/ 1371600 w 4257100"/>
                <a:gd name="connsiteY3" fmla="*/ 1390650 h 4250625"/>
                <a:gd name="connsiteX4" fmla="*/ 1276350 w 4257100"/>
                <a:gd name="connsiteY4" fmla="*/ 1552575 h 4250625"/>
                <a:gd name="connsiteX5" fmla="*/ 1590675 w 4257100"/>
                <a:gd name="connsiteY5" fmla="*/ 1762125 h 4250625"/>
                <a:gd name="connsiteX6" fmla="*/ 1863090 w 4257100"/>
                <a:gd name="connsiteY6" fmla="*/ 1735455 h 4250625"/>
                <a:gd name="connsiteX7" fmla="*/ 1584960 w 4257100"/>
                <a:gd name="connsiteY7" fmla="*/ 2419350 h 4250625"/>
                <a:gd name="connsiteX8" fmla="*/ 2493645 w 4257100"/>
                <a:gd name="connsiteY8" fmla="*/ 2150745 h 4250625"/>
                <a:gd name="connsiteX9" fmla="*/ 2838450 w 4257100"/>
                <a:gd name="connsiteY9" fmla="*/ 2228850 h 4250625"/>
                <a:gd name="connsiteX10" fmla="*/ 4133850 w 4257100"/>
                <a:gd name="connsiteY10" fmla="*/ 3181350 h 4250625"/>
                <a:gd name="connsiteX11" fmla="*/ 3810000 w 4257100"/>
                <a:gd name="connsiteY11" fmla="*/ 3562350 h 4250625"/>
                <a:gd name="connsiteX12" fmla="*/ 3438525 w 4257100"/>
                <a:gd name="connsiteY12" fmla="*/ 3829050 h 4250625"/>
                <a:gd name="connsiteX13" fmla="*/ 3124200 w 4257100"/>
                <a:gd name="connsiteY13" fmla="*/ 4114800 h 4250625"/>
                <a:gd name="connsiteX14" fmla="*/ 2514600 w 4257100"/>
                <a:gd name="connsiteY14" fmla="*/ 4114800 h 4250625"/>
                <a:gd name="connsiteX15" fmla="*/ 2257425 w 4257100"/>
                <a:gd name="connsiteY15" fmla="*/ 3695700 h 4250625"/>
                <a:gd name="connsiteX16" fmla="*/ 1905000 w 4257100"/>
                <a:gd name="connsiteY16" fmla="*/ 3421380 h 4250625"/>
                <a:gd name="connsiteX17" fmla="*/ 1491615 w 4257100"/>
                <a:gd name="connsiteY17" fmla="*/ 3133725 h 4250625"/>
                <a:gd name="connsiteX18" fmla="*/ 1099185 w 4257100"/>
                <a:gd name="connsiteY18" fmla="*/ 3011805 h 4250625"/>
                <a:gd name="connsiteX19" fmla="*/ 933450 w 4257100"/>
                <a:gd name="connsiteY19" fmla="*/ 2733675 h 4250625"/>
                <a:gd name="connsiteX20" fmla="*/ 666750 w 4257100"/>
                <a:gd name="connsiteY20" fmla="*/ 2543175 h 4250625"/>
                <a:gd name="connsiteX21" fmla="*/ 581025 w 4257100"/>
                <a:gd name="connsiteY21" fmla="*/ 2676525 h 4250625"/>
                <a:gd name="connsiteX22" fmla="*/ 200025 w 4257100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319488"/>
                <a:gd name="connsiteY0" fmla="*/ 0 h 4250625"/>
                <a:gd name="connsiteX1" fmla="*/ 1190625 w 4319488"/>
                <a:gd name="connsiteY1" fmla="*/ 990600 h 4250625"/>
                <a:gd name="connsiteX2" fmla="*/ 1095375 w 4319488"/>
                <a:gd name="connsiteY2" fmla="*/ 1152525 h 4250625"/>
                <a:gd name="connsiteX3" fmla="*/ 1371600 w 4319488"/>
                <a:gd name="connsiteY3" fmla="*/ 1390650 h 4250625"/>
                <a:gd name="connsiteX4" fmla="*/ 1276350 w 4319488"/>
                <a:gd name="connsiteY4" fmla="*/ 1552575 h 4250625"/>
                <a:gd name="connsiteX5" fmla="*/ 1590675 w 4319488"/>
                <a:gd name="connsiteY5" fmla="*/ 1762125 h 4250625"/>
                <a:gd name="connsiteX6" fmla="*/ 1863090 w 4319488"/>
                <a:gd name="connsiteY6" fmla="*/ 1735455 h 4250625"/>
                <a:gd name="connsiteX7" fmla="*/ 1584960 w 4319488"/>
                <a:gd name="connsiteY7" fmla="*/ 2419350 h 4250625"/>
                <a:gd name="connsiteX8" fmla="*/ 2493645 w 4319488"/>
                <a:gd name="connsiteY8" fmla="*/ 2150745 h 4250625"/>
                <a:gd name="connsiteX9" fmla="*/ 2838450 w 4319488"/>
                <a:gd name="connsiteY9" fmla="*/ 2228850 h 4250625"/>
                <a:gd name="connsiteX10" fmla="*/ 4210050 w 4319488"/>
                <a:gd name="connsiteY10" fmla="*/ 3192780 h 4250625"/>
                <a:gd name="connsiteX11" fmla="*/ 3810000 w 4319488"/>
                <a:gd name="connsiteY11" fmla="*/ 3562350 h 4250625"/>
                <a:gd name="connsiteX12" fmla="*/ 3438525 w 4319488"/>
                <a:gd name="connsiteY12" fmla="*/ 3829050 h 4250625"/>
                <a:gd name="connsiteX13" fmla="*/ 3124200 w 4319488"/>
                <a:gd name="connsiteY13" fmla="*/ 4114800 h 4250625"/>
                <a:gd name="connsiteX14" fmla="*/ 2514600 w 4319488"/>
                <a:gd name="connsiteY14" fmla="*/ 4114800 h 4250625"/>
                <a:gd name="connsiteX15" fmla="*/ 2257425 w 4319488"/>
                <a:gd name="connsiteY15" fmla="*/ 3695700 h 4250625"/>
                <a:gd name="connsiteX16" fmla="*/ 1905000 w 4319488"/>
                <a:gd name="connsiteY16" fmla="*/ 3421380 h 4250625"/>
                <a:gd name="connsiteX17" fmla="*/ 1491615 w 4319488"/>
                <a:gd name="connsiteY17" fmla="*/ 3133725 h 4250625"/>
                <a:gd name="connsiteX18" fmla="*/ 1099185 w 4319488"/>
                <a:gd name="connsiteY18" fmla="*/ 3011805 h 4250625"/>
                <a:gd name="connsiteX19" fmla="*/ 933450 w 4319488"/>
                <a:gd name="connsiteY19" fmla="*/ 2733675 h 4250625"/>
                <a:gd name="connsiteX20" fmla="*/ 666750 w 4319488"/>
                <a:gd name="connsiteY20" fmla="*/ 2543175 h 4250625"/>
                <a:gd name="connsiteX21" fmla="*/ 581025 w 4319488"/>
                <a:gd name="connsiteY21" fmla="*/ 2676525 h 4250625"/>
                <a:gd name="connsiteX22" fmla="*/ 200025 w 4319488"/>
                <a:gd name="connsiteY22" fmla="*/ 2457450 h 4250625"/>
                <a:gd name="connsiteX0" fmla="*/ 0 w 4274847"/>
                <a:gd name="connsiteY0" fmla="*/ 0 h 4250625"/>
                <a:gd name="connsiteX1" fmla="*/ 1190625 w 4274847"/>
                <a:gd name="connsiteY1" fmla="*/ 990600 h 4250625"/>
                <a:gd name="connsiteX2" fmla="*/ 1095375 w 4274847"/>
                <a:gd name="connsiteY2" fmla="*/ 1152525 h 4250625"/>
                <a:gd name="connsiteX3" fmla="*/ 1371600 w 4274847"/>
                <a:gd name="connsiteY3" fmla="*/ 1390650 h 4250625"/>
                <a:gd name="connsiteX4" fmla="*/ 1276350 w 4274847"/>
                <a:gd name="connsiteY4" fmla="*/ 1552575 h 4250625"/>
                <a:gd name="connsiteX5" fmla="*/ 1590675 w 4274847"/>
                <a:gd name="connsiteY5" fmla="*/ 1762125 h 4250625"/>
                <a:gd name="connsiteX6" fmla="*/ 1863090 w 4274847"/>
                <a:gd name="connsiteY6" fmla="*/ 1735455 h 4250625"/>
                <a:gd name="connsiteX7" fmla="*/ 1584960 w 4274847"/>
                <a:gd name="connsiteY7" fmla="*/ 2419350 h 4250625"/>
                <a:gd name="connsiteX8" fmla="*/ 2493645 w 4274847"/>
                <a:gd name="connsiteY8" fmla="*/ 2150745 h 4250625"/>
                <a:gd name="connsiteX9" fmla="*/ 2838450 w 4274847"/>
                <a:gd name="connsiteY9" fmla="*/ 2228850 h 4250625"/>
                <a:gd name="connsiteX10" fmla="*/ 4210050 w 4274847"/>
                <a:gd name="connsiteY10" fmla="*/ 3192780 h 4250625"/>
                <a:gd name="connsiteX11" fmla="*/ 3810000 w 4274847"/>
                <a:gd name="connsiteY11" fmla="*/ 3562350 h 4250625"/>
                <a:gd name="connsiteX12" fmla="*/ 3438525 w 4274847"/>
                <a:gd name="connsiteY12" fmla="*/ 3829050 h 4250625"/>
                <a:gd name="connsiteX13" fmla="*/ 3124200 w 4274847"/>
                <a:gd name="connsiteY13" fmla="*/ 4114800 h 4250625"/>
                <a:gd name="connsiteX14" fmla="*/ 2514600 w 4274847"/>
                <a:gd name="connsiteY14" fmla="*/ 4114800 h 4250625"/>
                <a:gd name="connsiteX15" fmla="*/ 2257425 w 4274847"/>
                <a:gd name="connsiteY15" fmla="*/ 3695700 h 4250625"/>
                <a:gd name="connsiteX16" fmla="*/ 1905000 w 4274847"/>
                <a:gd name="connsiteY16" fmla="*/ 3421380 h 4250625"/>
                <a:gd name="connsiteX17" fmla="*/ 1491615 w 4274847"/>
                <a:gd name="connsiteY17" fmla="*/ 3133725 h 4250625"/>
                <a:gd name="connsiteX18" fmla="*/ 1099185 w 4274847"/>
                <a:gd name="connsiteY18" fmla="*/ 3011805 h 4250625"/>
                <a:gd name="connsiteX19" fmla="*/ 933450 w 4274847"/>
                <a:gd name="connsiteY19" fmla="*/ 2733675 h 4250625"/>
                <a:gd name="connsiteX20" fmla="*/ 666750 w 4274847"/>
                <a:gd name="connsiteY20" fmla="*/ 2543175 h 4250625"/>
                <a:gd name="connsiteX21" fmla="*/ 581025 w 4274847"/>
                <a:gd name="connsiteY21" fmla="*/ 2676525 h 4250625"/>
                <a:gd name="connsiteX22" fmla="*/ 200025 w 4274847"/>
                <a:gd name="connsiteY22" fmla="*/ 2457450 h 4250625"/>
                <a:gd name="connsiteX0" fmla="*/ 0 w 4283478"/>
                <a:gd name="connsiteY0" fmla="*/ 0 h 4250625"/>
                <a:gd name="connsiteX1" fmla="*/ 1190625 w 4283478"/>
                <a:gd name="connsiteY1" fmla="*/ 990600 h 4250625"/>
                <a:gd name="connsiteX2" fmla="*/ 1095375 w 4283478"/>
                <a:gd name="connsiteY2" fmla="*/ 1152525 h 4250625"/>
                <a:gd name="connsiteX3" fmla="*/ 1371600 w 4283478"/>
                <a:gd name="connsiteY3" fmla="*/ 1390650 h 4250625"/>
                <a:gd name="connsiteX4" fmla="*/ 1276350 w 4283478"/>
                <a:gd name="connsiteY4" fmla="*/ 1552575 h 4250625"/>
                <a:gd name="connsiteX5" fmla="*/ 1590675 w 4283478"/>
                <a:gd name="connsiteY5" fmla="*/ 1762125 h 4250625"/>
                <a:gd name="connsiteX6" fmla="*/ 1863090 w 4283478"/>
                <a:gd name="connsiteY6" fmla="*/ 1735455 h 4250625"/>
                <a:gd name="connsiteX7" fmla="*/ 1584960 w 4283478"/>
                <a:gd name="connsiteY7" fmla="*/ 2419350 h 4250625"/>
                <a:gd name="connsiteX8" fmla="*/ 2493645 w 4283478"/>
                <a:gd name="connsiteY8" fmla="*/ 2150745 h 4250625"/>
                <a:gd name="connsiteX9" fmla="*/ 2838450 w 4283478"/>
                <a:gd name="connsiteY9" fmla="*/ 2228850 h 4250625"/>
                <a:gd name="connsiteX10" fmla="*/ 4210050 w 4283478"/>
                <a:gd name="connsiteY10" fmla="*/ 3192780 h 4250625"/>
                <a:gd name="connsiteX11" fmla="*/ 3867150 w 4283478"/>
                <a:gd name="connsiteY11" fmla="*/ 3558540 h 4250625"/>
                <a:gd name="connsiteX12" fmla="*/ 3438525 w 4283478"/>
                <a:gd name="connsiteY12" fmla="*/ 3829050 h 4250625"/>
                <a:gd name="connsiteX13" fmla="*/ 3124200 w 4283478"/>
                <a:gd name="connsiteY13" fmla="*/ 4114800 h 4250625"/>
                <a:gd name="connsiteX14" fmla="*/ 2514600 w 4283478"/>
                <a:gd name="connsiteY14" fmla="*/ 4114800 h 4250625"/>
                <a:gd name="connsiteX15" fmla="*/ 2257425 w 4283478"/>
                <a:gd name="connsiteY15" fmla="*/ 3695700 h 4250625"/>
                <a:gd name="connsiteX16" fmla="*/ 1905000 w 4283478"/>
                <a:gd name="connsiteY16" fmla="*/ 3421380 h 4250625"/>
                <a:gd name="connsiteX17" fmla="*/ 1491615 w 4283478"/>
                <a:gd name="connsiteY17" fmla="*/ 3133725 h 4250625"/>
                <a:gd name="connsiteX18" fmla="*/ 1099185 w 4283478"/>
                <a:gd name="connsiteY18" fmla="*/ 3011805 h 4250625"/>
                <a:gd name="connsiteX19" fmla="*/ 933450 w 4283478"/>
                <a:gd name="connsiteY19" fmla="*/ 2733675 h 4250625"/>
                <a:gd name="connsiteX20" fmla="*/ 666750 w 4283478"/>
                <a:gd name="connsiteY20" fmla="*/ 2543175 h 4250625"/>
                <a:gd name="connsiteX21" fmla="*/ 581025 w 4283478"/>
                <a:gd name="connsiteY21" fmla="*/ 2676525 h 4250625"/>
                <a:gd name="connsiteX22" fmla="*/ 200025 w 4283478"/>
                <a:gd name="connsiteY22" fmla="*/ 2457450 h 4250625"/>
                <a:gd name="connsiteX0" fmla="*/ 0 w 4277041"/>
                <a:gd name="connsiteY0" fmla="*/ 0 h 4250625"/>
                <a:gd name="connsiteX1" fmla="*/ 1190625 w 4277041"/>
                <a:gd name="connsiteY1" fmla="*/ 990600 h 4250625"/>
                <a:gd name="connsiteX2" fmla="*/ 1095375 w 4277041"/>
                <a:gd name="connsiteY2" fmla="*/ 1152525 h 4250625"/>
                <a:gd name="connsiteX3" fmla="*/ 1371600 w 4277041"/>
                <a:gd name="connsiteY3" fmla="*/ 1390650 h 4250625"/>
                <a:gd name="connsiteX4" fmla="*/ 1276350 w 4277041"/>
                <a:gd name="connsiteY4" fmla="*/ 1552575 h 4250625"/>
                <a:gd name="connsiteX5" fmla="*/ 1590675 w 4277041"/>
                <a:gd name="connsiteY5" fmla="*/ 1762125 h 4250625"/>
                <a:gd name="connsiteX6" fmla="*/ 1863090 w 4277041"/>
                <a:gd name="connsiteY6" fmla="*/ 1735455 h 4250625"/>
                <a:gd name="connsiteX7" fmla="*/ 1584960 w 4277041"/>
                <a:gd name="connsiteY7" fmla="*/ 2419350 h 4250625"/>
                <a:gd name="connsiteX8" fmla="*/ 2493645 w 4277041"/>
                <a:gd name="connsiteY8" fmla="*/ 2150745 h 4250625"/>
                <a:gd name="connsiteX9" fmla="*/ 2838450 w 4277041"/>
                <a:gd name="connsiteY9" fmla="*/ 2228850 h 4250625"/>
                <a:gd name="connsiteX10" fmla="*/ 4210050 w 4277041"/>
                <a:gd name="connsiteY10" fmla="*/ 3192780 h 4250625"/>
                <a:gd name="connsiteX11" fmla="*/ 3867150 w 4277041"/>
                <a:gd name="connsiteY11" fmla="*/ 3558540 h 4250625"/>
                <a:gd name="connsiteX12" fmla="*/ 3438525 w 4277041"/>
                <a:gd name="connsiteY12" fmla="*/ 3829050 h 4250625"/>
                <a:gd name="connsiteX13" fmla="*/ 3124200 w 4277041"/>
                <a:gd name="connsiteY13" fmla="*/ 4114800 h 4250625"/>
                <a:gd name="connsiteX14" fmla="*/ 2514600 w 4277041"/>
                <a:gd name="connsiteY14" fmla="*/ 4114800 h 4250625"/>
                <a:gd name="connsiteX15" fmla="*/ 2257425 w 4277041"/>
                <a:gd name="connsiteY15" fmla="*/ 3695700 h 4250625"/>
                <a:gd name="connsiteX16" fmla="*/ 1905000 w 4277041"/>
                <a:gd name="connsiteY16" fmla="*/ 3421380 h 4250625"/>
                <a:gd name="connsiteX17" fmla="*/ 1491615 w 4277041"/>
                <a:gd name="connsiteY17" fmla="*/ 3133725 h 4250625"/>
                <a:gd name="connsiteX18" fmla="*/ 1099185 w 4277041"/>
                <a:gd name="connsiteY18" fmla="*/ 3011805 h 4250625"/>
                <a:gd name="connsiteX19" fmla="*/ 933450 w 4277041"/>
                <a:gd name="connsiteY19" fmla="*/ 2733675 h 4250625"/>
                <a:gd name="connsiteX20" fmla="*/ 666750 w 4277041"/>
                <a:gd name="connsiteY20" fmla="*/ 2543175 h 4250625"/>
                <a:gd name="connsiteX21" fmla="*/ 581025 w 4277041"/>
                <a:gd name="connsiteY21" fmla="*/ 2676525 h 4250625"/>
                <a:gd name="connsiteX22" fmla="*/ 200025 w 4277041"/>
                <a:gd name="connsiteY22" fmla="*/ 2457450 h 4250625"/>
                <a:gd name="connsiteX0" fmla="*/ 0 w 4248076"/>
                <a:gd name="connsiteY0" fmla="*/ 0 h 4250625"/>
                <a:gd name="connsiteX1" fmla="*/ 1190625 w 4248076"/>
                <a:gd name="connsiteY1" fmla="*/ 990600 h 4250625"/>
                <a:gd name="connsiteX2" fmla="*/ 1095375 w 4248076"/>
                <a:gd name="connsiteY2" fmla="*/ 1152525 h 4250625"/>
                <a:gd name="connsiteX3" fmla="*/ 1371600 w 4248076"/>
                <a:gd name="connsiteY3" fmla="*/ 1390650 h 4250625"/>
                <a:gd name="connsiteX4" fmla="*/ 1276350 w 4248076"/>
                <a:gd name="connsiteY4" fmla="*/ 1552575 h 4250625"/>
                <a:gd name="connsiteX5" fmla="*/ 1590675 w 4248076"/>
                <a:gd name="connsiteY5" fmla="*/ 1762125 h 4250625"/>
                <a:gd name="connsiteX6" fmla="*/ 1863090 w 4248076"/>
                <a:gd name="connsiteY6" fmla="*/ 1735455 h 4250625"/>
                <a:gd name="connsiteX7" fmla="*/ 1584960 w 4248076"/>
                <a:gd name="connsiteY7" fmla="*/ 2419350 h 4250625"/>
                <a:gd name="connsiteX8" fmla="*/ 2493645 w 4248076"/>
                <a:gd name="connsiteY8" fmla="*/ 2150745 h 4250625"/>
                <a:gd name="connsiteX9" fmla="*/ 2838450 w 4248076"/>
                <a:gd name="connsiteY9" fmla="*/ 2228850 h 4250625"/>
                <a:gd name="connsiteX10" fmla="*/ 4175760 w 4248076"/>
                <a:gd name="connsiteY10" fmla="*/ 3162300 h 4250625"/>
                <a:gd name="connsiteX11" fmla="*/ 3867150 w 4248076"/>
                <a:gd name="connsiteY11" fmla="*/ 3558540 h 4250625"/>
                <a:gd name="connsiteX12" fmla="*/ 3438525 w 4248076"/>
                <a:gd name="connsiteY12" fmla="*/ 3829050 h 4250625"/>
                <a:gd name="connsiteX13" fmla="*/ 3124200 w 4248076"/>
                <a:gd name="connsiteY13" fmla="*/ 4114800 h 4250625"/>
                <a:gd name="connsiteX14" fmla="*/ 2514600 w 4248076"/>
                <a:gd name="connsiteY14" fmla="*/ 4114800 h 4250625"/>
                <a:gd name="connsiteX15" fmla="*/ 2257425 w 4248076"/>
                <a:gd name="connsiteY15" fmla="*/ 3695700 h 4250625"/>
                <a:gd name="connsiteX16" fmla="*/ 1905000 w 4248076"/>
                <a:gd name="connsiteY16" fmla="*/ 3421380 h 4250625"/>
                <a:gd name="connsiteX17" fmla="*/ 1491615 w 4248076"/>
                <a:gd name="connsiteY17" fmla="*/ 3133725 h 4250625"/>
                <a:gd name="connsiteX18" fmla="*/ 1099185 w 4248076"/>
                <a:gd name="connsiteY18" fmla="*/ 3011805 h 4250625"/>
                <a:gd name="connsiteX19" fmla="*/ 933450 w 4248076"/>
                <a:gd name="connsiteY19" fmla="*/ 2733675 h 4250625"/>
                <a:gd name="connsiteX20" fmla="*/ 666750 w 4248076"/>
                <a:gd name="connsiteY20" fmla="*/ 2543175 h 4250625"/>
                <a:gd name="connsiteX21" fmla="*/ 581025 w 4248076"/>
                <a:gd name="connsiteY21" fmla="*/ 2676525 h 4250625"/>
                <a:gd name="connsiteX22" fmla="*/ 200025 w 4248076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38525 w 4300729"/>
                <a:gd name="connsiteY12" fmla="*/ 382905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50625"/>
                <a:gd name="connsiteX1" fmla="*/ 1190625 w 4300729"/>
                <a:gd name="connsiteY1" fmla="*/ 990600 h 4250625"/>
                <a:gd name="connsiteX2" fmla="*/ 1095375 w 4300729"/>
                <a:gd name="connsiteY2" fmla="*/ 1152525 h 4250625"/>
                <a:gd name="connsiteX3" fmla="*/ 1371600 w 4300729"/>
                <a:gd name="connsiteY3" fmla="*/ 1390650 h 4250625"/>
                <a:gd name="connsiteX4" fmla="*/ 1276350 w 4300729"/>
                <a:gd name="connsiteY4" fmla="*/ 1552575 h 4250625"/>
                <a:gd name="connsiteX5" fmla="*/ 1590675 w 4300729"/>
                <a:gd name="connsiteY5" fmla="*/ 1762125 h 4250625"/>
                <a:gd name="connsiteX6" fmla="*/ 1863090 w 4300729"/>
                <a:gd name="connsiteY6" fmla="*/ 1735455 h 4250625"/>
                <a:gd name="connsiteX7" fmla="*/ 1584960 w 4300729"/>
                <a:gd name="connsiteY7" fmla="*/ 2419350 h 4250625"/>
                <a:gd name="connsiteX8" fmla="*/ 2493645 w 4300729"/>
                <a:gd name="connsiteY8" fmla="*/ 2150745 h 4250625"/>
                <a:gd name="connsiteX9" fmla="*/ 2838450 w 4300729"/>
                <a:gd name="connsiteY9" fmla="*/ 2228850 h 4250625"/>
                <a:gd name="connsiteX10" fmla="*/ 4175760 w 4300729"/>
                <a:gd name="connsiteY10" fmla="*/ 3162300 h 4250625"/>
                <a:gd name="connsiteX11" fmla="*/ 3867150 w 4300729"/>
                <a:gd name="connsiteY11" fmla="*/ 3558540 h 4250625"/>
                <a:gd name="connsiteX12" fmla="*/ 3499485 w 4300729"/>
                <a:gd name="connsiteY12" fmla="*/ 3825240 h 4250625"/>
                <a:gd name="connsiteX13" fmla="*/ 3124200 w 4300729"/>
                <a:gd name="connsiteY13" fmla="*/ 4114800 h 4250625"/>
                <a:gd name="connsiteX14" fmla="*/ 2514600 w 4300729"/>
                <a:gd name="connsiteY14" fmla="*/ 4114800 h 4250625"/>
                <a:gd name="connsiteX15" fmla="*/ 2257425 w 4300729"/>
                <a:gd name="connsiteY15" fmla="*/ 3695700 h 4250625"/>
                <a:gd name="connsiteX16" fmla="*/ 1905000 w 4300729"/>
                <a:gd name="connsiteY16" fmla="*/ 3421380 h 4250625"/>
                <a:gd name="connsiteX17" fmla="*/ 1491615 w 4300729"/>
                <a:gd name="connsiteY17" fmla="*/ 3133725 h 4250625"/>
                <a:gd name="connsiteX18" fmla="*/ 1099185 w 4300729"/>
                <a:gd name="connsiteY18" fmla="*/ 3011805 h 4250625"/>
                <a:gd name="connsiteX19" fmla="*/ 933450 w 4300729"/>
                <a:gd name="connsiteY19" fmla="*/ 2733675 h 4250625"/>
                <a:gd name="connsiteX20" fmla="*/ 666750 w 4300729"/>
                <a:gd name="connsiteY20" fmla="*/ 2543175 h 4250625"/>
                <a:gd name="connsiteX21" fmla="*/ 581025 w 4300729"/>
                <a:gd name="connsiteY21" fmla="*/ 2676525 h 4250625"/>
                <a:gd name="connsiteX22" fmla="*/ 200025 w 4300729"/>
                <a:gd name="connsiteY22" fmla="*/ 2457450 h 4250625"/>
                <a:gd name="connsiteX0" fmla="*/ 0 w 4300729"/>
                <a:gd name="connsiteY0" fmla="*/ 0 h 4261033"/>
                <a:gd name="connsiteX1" fmla="*/ 1190625 w 4300729"/>
                <a:gd name="connsiteY1" fmla="*/ 990600 h 4261033"/>
                <a:gd name="connsiteX2" fmla="*/ 1095375 w 4300729"/>
                <a:gd name="connsiteY2" fmla="*/ 1152525 h 4261033"/>
                <a:gd name="connsiteX3" fmla="*/ 1371600 w 4300729"/>
                <a:gd name="connsiteY3" fmla="*/ 1390650 h 4261033"/>
                <a:gd name="connsiteX4" fmla="*/ 1276350 w 4300729"/>
                <a:gd name="connsiteY4" fmla="*/ 1552575 h 4261033"/>
                <a:gd name="connsiteX5" fmla="*/ 1590675 w 4300729"/>
                <a:gd name="connsiteY5" fmla="*/ 1762125 h 4261033"/>
                <a:gd name="connsiteX6" fmla="*/ 1863090 w 4300729"/>
                <a:gd name="connsiteY6" fmla="*/ 1735455 h 4261033"/>
                <a:gd name="connsiteX7" fmla="*/ 1584960 w 4300729"/>
                <a:gd name="connsiteY7" fmla="*/ 2419350 h 4261033"/>
                <a:gd name="connsiteX8" fmla="*/ 2493645 w 4300729"/>
                <a:gd name="connsiteY8" fmla="*/ 2150745 h 4261033"/>
                <a:gd name="connsiteX9" fmla="*/ 2838450 w 4300729"/>
                <a:gd name="connsiteY9" fmla="*/ 2228850 h 4261033"/>
                <a:gd name="connsiteX10" fmla="*/ 4175760 w 4300729"/>
                <a:gd name="connsiteY10" fmla="*/ 3162300 h 4261033"/>
                <a:gd name="connsiteX11" fmla="*/ 3867150 w 4300729"/>
                <a:gd name="connsiteY11" fmla="*/ 3558540 h 4261033"/>
                <a:gd name="connsiteX12" fmla="*/ 3499485 w 4300729"/>
                <a:gd name="connsiteY12" fmla="*/ 3825240 h 4261033"/>
                <a:gd name="connsiteX13" fmla="*/ 3124200 w 4300729"/>
                <a:gd name="connsiteY13" fmla="*/ 4114800 h 4261033"/>
                <a:gd name="connsiteX14" fmla="*/ 2514600 w 4300729"/>
                <a:gd name="connsiteY14" fmla="*/ 4114800 h 4261033"/>
                <a:gd name="connsiteX15" fmla="*/ 2257425 w 4300729"/>
                <a:gd name="connsiteY15" fmla="*/ 3695700 h 4261033"/>
                <a:gd name="connsiteX16" fmla="*/ 1905000 w 4300729"/>
                <a:gd name="connsiteY16" fmla="*/ 3421380 h 4261033"/>
                <a:gd name="connsiteX17" fmla="*/ 1491615 w 4300729"/>
                <a:gd name="connsiteY17" fmla="*/ 3133725 h 4261033"/>
                <a:gd name="connsiteX18" fmla="*/ 1099185 w 4300729"/>
                <a:gd name="connsiteY18" fmla="*/ 3011805 h 4261033"/>
                <a:gd name="connsiteX19" fmla="*/ 933450 w 4300729"/>
                <a:gd name="connsiteY19" fmla="*/ 2733675 h 4261033"/>
                <a:gd name="connsiteX20" fmla="*/ 666750 w 4300729"/>
                <a:gd name="connsiteY20" fmla="*/ 2543175 h 4261033"/>
                <a:gd name="connsiteX21" fmla="*/ 581025 w 4300729"/>
                <a:gd name="connsiteY21" fmla="*/ 2676525 h 4261033"/>
                <a:gd name="connsiteX22" fmla="*/ 200025 w 4300729"/>
                <a:gd name="connsiteY22" fmla="*/ 2457450 h 4261033"/>
                <a:gd name="connsiteX0" fmla="*/ 0 w 4300729"/>
                <a:gd name="connsiteY0" fmla="*/ 0 h 4314977"/>
                <a:gd name="connsiteX1" fmla="*/ 1190625 w 4300729"/>
                <a:gd name="connsiteY1" fmla="*/ 990600 h 4314977"/>
                <a:gd name="connsiteX2" fmla="*/ 1095375 w 4300729"/>
                <a:gd name="connsiteY2" fmla="*/ 1152525 h 4314977"/>
                <a:gd name="connsiteX3" fmla="*/ 1371600 w 4300729"/>
                <a:gd name="connsiteY3" fmla="*/ 1390650 h 4314977"/>
                <a:gd name="connsiteX4" fmla="*/ 1276350 w 4300729"/>
                <a:gd name="connsiteY4" fmla="*/ 1552575 h 4314977"/>
                <a:gd name="connsiteX5" fmla="*/ 1590675 w 4300729"/>
                <a:gd name="connsiteY5" fmla="*/ 1762125 h 4314977"/>
                <a:gd name="connsiteX6" fmla="*/ 1863090 w 4300729"/>
                <a:gd name="connsiteY6" fmla="*/ 1735455 h 4314977"/>
                <a:gd name="connsiteX7" fmla="*/ 1584960 w 4300729"/>
                <a:gd name="connsiteY7" fmla="*/ 2419350 h 4314977"/>
                <a:gd name="connsiteX8" fmla="*/ 2493645 w 4300729"/>
                <a:gd name="connsiteY8" fmla="*/ 2150745 h 4314977"/>
                <a:gd name="connsiteX9" fmla="*/ 2838450 w 4300729"/>
                <a:gd name="connsiteY9" fmla="*/ 2228850 h 4314977"/>
                <a:gd name="connsiteX10" fmla="*/ 4175760 w 4300729"/>
                <a:gd name="connsiteY10" fmla="*/ 3162300 h 4314977"/>
                <a:gd name="connsiteX11" fmla="*/ 3867150 w 4300729"/>
                <a:gd name="connsiteY11" fmla="*/ 3558540 h 4314977"/>
                <a:gd name="connsiteX12" fmla="*/ 3499485 w 4300729"/>
                <a:gd name="connsiteY12" fmla="*/ 3825240 h 4314977"/>
                <a:gd name="connsiteX13" fmla="*/ 3124200 w 4300729"/>
                <a:gd name="connsiteY13" fmla="*/ 4114800 h 4314977"/>
                <a:gd name="connsiteX14" fmla="*/ 2514600 w 4300729"/>
                <a:gd name="connsiteY14" fmla="*/ 4114800 h 4314977"/>
                <a:gd name="connsiteX15" fmla="*/ 2257425 w 4300729"/>
                <a:gd name="connsiteY15" fmla="*/ 3695700 h 4314977"/>
                <a:gd name="connsiteX16" fmla="*/ 1905000 w 4300729"/>
                <a:gd name="connsiteY16" fmla="*/ 3421380 h 4314977"/>
                <a:gd name="connsiteX17" fmla="*/ 1491615 w 4300729"/>
                <a:gd name="connsiteY17" fmla="*/ 3133725 h 4314977"/>
                <a:gd name="connsiteX18" fmla="*/ 1099185 w 4300729"/>
                <a:gd name="connsiteY18" fmla="*/ 3011805 h 4314977"/>
                <a:gd name="connsiteX19" fmla="*/ 933450 w 4300729"/>
                <a:gd name="connsiteY19" fmla="*/ 2733675 h 4314977"/>
                <a:gd name="connsiteX20" fmla="*/ 666750 w 4300729"/>
                <a:gd name="connsiteY20" fmla="*/ 2543175 h 4314977"/>
                <a:gd name="connsiteX21" fmla="*/ 581025 w 4300729"/>
                <a:gd name="connsiteY21" fmla="*/ 2676525 h 4314977"/>
                <a:gd name="connsiteX22" fmla="*/ 200025 w 4300729"/>
                <a:gd name="connsiteY22" fmla="*/ 2457450 h 4314977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  <a:gd name="connsiteX0" fmla="*/ 0 w 4300729"/>
                <a:gd name="connsiteY0" fmla="*/ 0 h 4336841"/>
                <a:gd name="connsiteX1" fmla="*/ 1190625 w 4300729"/>
                <a:gd name="connsiteY1" fmla="*/ 990600 h 4336841"/>
                <a:gd name="connsiteX2" fmla="*/ 1095375 w 4300729"/>
                <a:gd name="connsiteY2" fmla="*/ 1152525 h 4336841"/>
                <a:gd name="connsiteX3" fmla="*/ 1371600 w 4300729"/>
                <a:gd name="connsiteY3" fmla="*/ 1390650 h 4336841"/>
                <a:gd name="connsiteX4" fmla="*/ 1276350 w 4300729"/>
                <a:gd name="connsiteY4" fmla="*/ 1552575 h 4336841"/>
                <a:gd name="connsiteX5" fmla="*/ 1590675 w 4300729"/>
                <a:gd name="connsiteY5" fmla="*/ 1762125 h 4336841"/>
                <a:gd name="connsiteX6" fmla="*/ 1863090 w 4300729"/>
                <a:gd name="connsiteY6" fmla="*/ 1735455 h 4336841"/>
                <a:gd name="connsiteX7" fmla="*/ 1584960 w 4300729"/>
                <a:gd name="connsiteY7" fmla="*/ 2419350 h 4336841"/>
                <a:gd name="connsiteX8" fmla="*/ 2493645 w 4300729"/>
                <a:gd name="connsiteY8" fmla="*/ 2150745 h 4336841"/>
                <a:gd name="connsiteX9" fmla="*/ 2838450 w 4300729"/>
                <a:gd name="connsiteY9" fmla="*/ 2228850 h 4336841"/>
                <a:gd name="connsiteX10" fmla="*/ 4175760 w 4300729"/>
                <a:gd name="connsiteY10" fmla="*/ 3162300 h 4336841"/>
                <a:gd name="connsiteX11" fmla="*/ 3867150 w 4300729"/>
                <a:gd name="connsiteY11" fmla="*/ 3558540 h 4336841"/>
                <a:gd name="connsiteX12" fmla="*/ 3499485 w 4300729"/>
                <a:gd name="connsiteY12" fmla="*/ 3825240 h 4336841"/>
                <a:gd name="connsiteX13" fmla="*/ 3124200 w 4300729"/>
                <a:gd name="connsiteY13" fmla="*/ 4114800 h 4336841"/>
                <a:gd name="connsiteX14" fmla="*/ 2514600 w 4300729"/>
                <a:gd name="connsiteY14" fmla="*/ 4114800 h 4336841"/>
                <a:gd name="connsiteX15" fmla="*/ 2257425 w 4300729"/>
                <a:gd name="connsiteY15" fmla="*/ 3695700 h 4336841"/>
                <a:gd name="connsiteX16" fmla="*/ 1905000 w 4300729"/>
                <a:gd name="connsiteY16" fmla="*/ 3421380 h 4336841"/>
                <a:gd name="connsiteX17" fmla="*/ 1491615 w 4300729"/>
                <a:gd name="connsiteY17" fmla="*/ 3133725 h 4336841"/>
                <a:gd name="connsiteX18" fmla="*/ 1099185 w 4300729"/>
                <a:gd name="connsiteY18" fmla="*/ 3011805 h 4336841"/>
                <a:gd name="connsiteX19" fmla="*/ 933450 w 4300729"/>
                <a:gd name="connsiteY19" fmla="*/ 2733675 h 4336841"/>
                <a:gd name="connsiteX20" fmla="*/ 666750 w 4300729"/>
                <a:gd name="connsiteY20" fmla="*/ 2543175 h 4336841"/>
                <a:gd name="connsiteX21" fmla="*/ 581025 w 4300729"/>
                <a:gd name="connsiteY21" fmla="*/ 2676525 h 4336841"/>
                <a:gd name="connsiteX22" fmla="*/ 200025 w 4300729"/>
                <a:gd name="connsiteY22" fmla="*/ 2457450 h 4336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300729" h="4336841">
                  <a:moveTo>
                    <a:pt x="0" y="0"/>
                  </a:moveTo>
                  <a:lnTo>
                    <a:pt x="1190625" y="990600"/>
                  </a:lnTo>
                  <a:lnTo>
                    <a:pt x="1095375" y="1152525"/>
                  </a:lnTo>
                  <a:lnTo>
                    <a:pt x="1371600" y="1390650"/>
                  </a:lnTo>
                  <a:cubicBezTo>
                    <a:pt x="1343660" y="1424940"/>
                    <a:pt x="1330960" y="1468755"/>
                    <a:pt x="1276350" y="1552575"/>
                  </a:cubicBezTo>
                  <a:lnTo>
                    <a:pt x="1590675" y="1762125"/>
                  </a:lnTo>
                  <a:lnTo>
                    <a:pt x="1863090" y="1735455"/>
                  </a:lnTo>
                  <a:cubicBezTo>
                    <a:pt x="1779905" y="1943100"/>
                    <a:pt x="1500505" y="2352675"/>
                    <a:pt x="1584960" y="2419350"/>
                  </a:cubicBezTo>
                  <a:cubicBezTo>
                    <a:pt x="1848485" y="2598420"/>
                    <a:pt x="2131060" y="2545080"/>
                    <a:pt x="2493645" y="2150745"/>
                  </a:cubicBezTo>
                  <a:cubicBezTo>
                    <a:pt x="2632710" y="2167890"/>
                    <a:pt x="2667000" y="2194560"/>
                    <a:pt x="2838450" y="2228850"/>
                  </a:cubicBezTo>
                  <a:cubicBezTo>
                    <a:pt x="3365500" y="2581275"/>
                    <a:pt x="3705860" y="2830830"/>
                    <a:pt x="4175760" y="3162300"/>
                  </a:cubicBezTo>
                  <a:cubicBezTo>
                    <a:pt x="4492625" y="3402965"/>
                    <a:pt x="4138930" y="3763645"/>
                    <a:pt x="3867150" y="3558540"/>
                  </a:cubicBezTo>
                  <a:cubicBezTo>
                    <a:pt x="4075430" y="3846830"/>
                    <a:pt x="3731260" y="4053205"/>
                    <a:pt x="3499485" y="3825240"/>
                  </a:cubicBezTo>
                  <a:cubicBezTo>
                    <a:pt x="3655695" y="4135755"/>
                    <a:pt x="3339465" y="4251960"/>
                    <a:pt x="3124200" y="4114800"/>
                  </a:cubicBezTo>
                  <a:cubicBezTo>
                    <a:pt x="3195320" y="4331970"/>
                    <a:pt x="2860675" y="4480560"/>
                    <a:pt x="2514600" y="4114800"/>
                  </a:cubicBezTo>
                  <a:cubicBezTo>
                    <a:pt x="2600325" y="3889375"/>
                    <a:pt x="2466975" y="3663950"/>
                    <a:pt x="2257425" y="3695700"/>
                  </a:cubicBezTo>
                  <a:cubicBezTo>
                    <a:pt x="2286000" y="3454400"/>
                    <a:pt x="2052637" y="3331845"/>
                    <a:pt x="1905000" y="3421380"/>
                  </a:cubicBezTo>
                  <a:cubicBezTo>
                    <a:pt x="1963925" y="3231958"/>
                    <a:pt x="1637665" y="3032125"/>
                    <a:pt x="1491615" y="3133725"/>
                  </a:cubicBezTo>
                  <a:cubicBezTo>
                    <a:pt x="1548130" y="2995295"/>
                    <a:pt x="1286510" y="2834005"/>
                    <a:pt x="1099185" y="3011805"/>
                  </a:cubicBezTo>
                  <a:lnTo>
                    <a:pt x="933450" y="2733675"/>
                  </a:lnTo>
                  <a:lnTo>
                    <a:pt x="666750" y="2543175"/>
                  </a:lnTo>
                  <a:lnTo>
                    <a:pt x="581025" y="2676525"/>
                  </a:lnTo>
                  <a:lnTo>
                    <a:pt x="200025" y="2457450"/>
                  </a:lnTo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69A01FFD-036D-473E-9270-D841DEFDB5ED}"/>
                </a:ext>
              </a:extLst>
            </p:cNvPr>
            <p:cNvSpPr/>
            <p:nvPr/>
          </p:nvSpPr>
          <p:spPr>
            <a:xfrm>
              <a:off x="2979453" y="4301052"/>
              <a:ext cx="1379276" cy="1206796"/>
            </a:xfrm>
            <a:custGeom>
              <a:avLst/>
              <a:gdLst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57150 w 1381125"/>
                <a:gd name="connsiteY10" fmla="*/ 24765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224790 h 1209675"/>
                <a:gd name="connsiteX0" fmla="*/ 0 w 1381125"/>
                <a:gd name="connsiteY0" fmla="*/ 228600 h 1209675"/>
                <a:gd name="connsiteX1" fmla="*/ 285750 w 1381125"/>
                <a:gd name="connsiteY1" fmla="*/ 381000 h 1209675"/>
                <a:gd name="connsiteX2" fmla="*/ 581025 w 1381125"/>
                <a:gd name="connsiteY2" fmla="*/ 676275 h 1209675"/>
                <a:gd name="connsiteX3" fmla="*/ 847725 w 1381125"/>
                <a:gd name="connsiteY3" fmla="*/ 952500 h 1209675"/>
                <a:gd name="connsiteX4" fmla="*/ 1257300 w 1381125"/>
                <a:gd name="connsiteY4" fmla="*/ 1209675 h 1209675"/>
                <a:gd name="connsiteX5" fmla="*/ 1381125 w 1381125"/>
                <a:gd name="connsiteY5" fmla="*/ 828675 h 1209675"/>
                <a:gd name="connsiteX6" fmla="*/ 1123950 w 1381125"/>
                <a:gd name="connsiteY6" fmla="*/ 676275 h 1209675"/>
                <a:gd name="connsiteX7" fmla="*/ 838200 w 1381125"/>
                <a:gd name="connsiteY7" fmla="*/ 400050 h 1209675"/>
                <a:gd name="connsiteX8" fmla="*/ 447675 w 1381125"/>
                <a:gd name="connsiteY8" fmla="*/ 219075 h 1209675"/>
                <a:gd name="connsiteX9" fmla="*/ 114300 w 1381125"/>
                <a:gd name="connsiteY9" fmla="*/ 0 h 1209675"/>
                <a:gd name="connsiteX10" fmla="*/ 7620 w 1381125"/>
                <a:gd name="connsiteY10" fmla="*/ 194310 h 1209675"/>
                <a:gd name="connsiteX0" fmla="*/ 3810 w 1384935"/>
                <a:gd name="connsiteY0" fmla="*/ 228600 h 1209675"/>
                <a:gd name="connsiteX1" fmla="*/ 289560 w 1384935"/>
                <a:gd name="connsiteY1" fmla="*/ 381000 h 1209675"/>
                <a:gd name="connsiteX2" fmla="*/ 584835 w 1384935"/>
                <a:gd name="connsiteY2" fmla="*/ 676275 h 1209675"/>
                <a:gd name="connsiteX3" fmla="*/ 851535 w 1384935"/>
                <a:gd name="connsiteY3" fmla="*/ 952500 h 1209675"/>
                <a:gd name="connsiteX4" fmla="*/ 1261110 w 1384935"/>
                <a:gd name="connsiteY4" fmla="*/ 1209675 h 1209675"/>
                <a:gd name="connsiteX5" fmla="*/ 1384935 w 1384935"/>
                <a:gd name="connsiteY5" fmla="*/ 828675 h 1209675"/>
                <a:gd name="connsiteX6" fmla="*/ 1127760 w 1384935"/>
                <a:gd name="connsiteY6" fmla="*/ 676275 h 1209675"/>
                <a:gd name="connsiteX7" fmla="*/ 842010 w 1384935"/>
                <a:gd name="connsiteY7" fmla="*/ 400050 h 1209675"/>
                <a:gd name="connsiteX8" fmla="*/ 451485 w 1384935"/>
                <a:gd name="connsiteY8" fmla="*/ 219075 h 1209675"/>
                <a:gd name="connsiteX9" fmla="*/ 118110 w 1384935"/>
                <a:gd name="connsiteY9" fmla="*/ 0 h 1209675"/>
                <a:gd name="connsiteX10" fmla="*/ 0 w 1384935"/>
                <a:gd name="connsiteY10" fmla="*/ 23622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93370 w 1388745"/>
                <a:gd name="connsiteY1" fmla="*/ 38100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209675"/>
                <a:gd name="connsiteX1" fmla="*/ 243840 w 1388745"/>
                <a:gd name="connsiteY1" fmla="*/ 377190 h 1209675"/>
                <a:gd name="connsiteX2" fmla="*/ 588645 w 1388745"/>
                <a:gd name="connsiteY2" fmla="*/ 676275 h 1209675"/>
                <a:gd name="connsiteX3" fmla="*/ 855345 w 1388745"/>
                <a:gd name="connsiteY3" fmla="*/ 952500 h 1209675"/>
                <a:gd name="connsiteX4" fmla="*/ 1264920 w 1388745"/>
                <a:gd name="connsiteY4" fmla="*/ 1209675 h 1209675"/>
                <a:gd name="connsiteX5" fmla="*/ 1388745 w 1388745"/>
                <a:gd name="connsiteY5" fmla="*/ 828675 h 1209675"/>
                <a:gd name="connsiteX6" fmla="*/ 1131570 w 1388745"/>
                <a:gd name="connsiteY6" fmla="*/ 676275 h 1209675"/>
                <a:gd name="connsiteX7" fmla="*/ 845820 w 1388745"/>
                <a:gd name="connsiteY7" fmla="*/ 400050 h 1209675"/>
                <a:gd name="connsiteX8" fmla="*/ 455295 w 1388745"/>
                <a:gd name="connsiteY8" fmla="*/ 219075 h 1209675"/>
                <a:gd name="connsiteX9" fmla="*/ 121920 w 1388745"/>
                <a:gd name="connsiteY9" fmla="*/ 0 h 1209675"/>
                <a:gd name="connsiteX10" fmla="*/ 0 w 1388745"/>
                <a:gd name="connsiteY10" fmla="*/ 201930 h 1209675"/>
                <a:gd name="connsiteX0" fmla="*/ 7620 w 1388745"/>
                <a:gd name="connsiteY0" fmla="*/ 228600 h 1106805"/>
                <a:gd name="connsiteX1" fmla="*/ 243840 w 1388745"/>
                <a:gd name="connsiteY1" fmla="*/ 377190 h 1106805"/>
                <a:gd name="connsiteX2" fmla="*/ 588645 w 1388745"/>
                <a:gd name="connsiteY2" fmla="*/ 676275 h 1106805"/>
                <a:gd name="connsiteX3" fmla="*/ 855345 w 1388745"/>
                <a:gd name="connsiteY3" fmla="*/ 952500 h 1106805"/>
                <a:gd name="connsiteX4" fmla="*/ 1268730 w 1388745"/>
                <a:gd name="connsiteY4" fmla="*/ 1106805 h 1106805"/>
                <a:gd name="connsiteX5" fmla="*/ 1388745 w 1388745"/>
                <a:gd name="connsiteY5" fmla="*/ 828675 h 1106805"/>
                <a:gd name="connsiteX6" fmla="*/ 1131570 w 1388745"/>
                <a:gd name="connsiteY6" fmla="*/ 676275 h 1106805"/>
                <a:gd name="connsiteX7" fmla="*/ 845820 w 1388745"/>
                <a:gd name="connsiteY7" fmla="*/ 400050 h 1106805"/>
                <a:gd name="connsiteX8" fmla="*/ 455295 w 1388745"/>
                <a:gd name="connsiteY8" fmla="*/ 219075 h 1106805"/>
                <a:gd name="connsiteX9" fmla="*/ 121920 w 1388745"/>
                <a:gd name="connsiteY9" fmla="*/ 0 h 1106805"/>
                <a:gd name="connsiteX10" fmla="*/ 0 w 1388745"/>
                <a:gd name="connsiteY10" fmla="*/ 201930 h 1106805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88745"/>
                <a:gd name="connsiteY0" fmla="*/ 228600 h 1161688"/>
                <a:gd name="connsiteX1" fmla="*/ 243840 w 1388745"/>
                <a:gd name="connsiteY1" fmla="*/ 377190 h 1161688"/>
                <a:gd name="connsiteX2" fmla="*/ 588645 w 1388745"/>
                <a:gd name="connsiteY2" fmla="*/ 676275 h 1161688"/>
                <a:gd name="connsiteX3" fmla="*/ 855345 w 1388745"/>
                <a:gd name="connsiteY3" fmla="*/ 952500 h 1161688"/>
                <a:gd name="connsiteX4" fmla="*/ 1268730 w 1388745"/>
                <a:gd name="connsiteY4" fmla="*/ 1106805 h 1161688"/>
                <a:gd name="connsiteX5" fmla="*/ 1388745 w 1388745"/>
                <a:gd name="connsiteY5" fmla="*/ 828675 h 1161688"/>
                <a:gd name="connsiteX6" fmla="*/ 1131570 w 1388745"/>
                <a:gd name="connsiteY6" fmla="*/ 676275 h 1161688"/>
                <a:gd name="connsiteX7" fmla="*/ 845820 w 1388745"/>
                <a:gd name="connsiteY7" fmla="*/ 400050 h 1161688"/>
                <a:gd name="connsiteX8" fmla="*/ 455295 w 1388745"/>
                <a:gd name="connsiteY8" fmla="*/ 219075 h 1161688"/>
                <a:gd name="connsiteX9" fmla="*/ 121920 w 1388745"/>
                <a:gd name="connsiteY9" fmla="*/ 0 h 1161688"/>
                <a:gd name="connsiteX10" fmla="*/ 0 w 1388745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97320"/>
                <a:gd name="connsiteY0" fmla="*/ 228600 h 1161688"/>
                <a:gd name="connsiteX1" fmla="*/ 243840 w 1397320"/>
                <a:gd name="connsiteY1" fmla="*/ 377190 h 1161688"/>
                <a:gd name="connsiteX2" fmla="*/ 588645 w 1397320"/>
                <a:gd name="connsiteY2" fmla="*/ 676275 h 1161688"/>
                <a:gd name="connsiteX3" fmla="*/ 855345 w 1397320"/>
                <a:gd name="connsiteY3" fmla="*/ 952500 h 1161688"/>
                <a:gd name="connsiteX4" fmla="*/ 1268730 w 1397320"/>
                <a:gd name="connsiteY4" fmla="*/ 1106805 h 1161688"/>
                <a:gd name="connsiteX5" fmla="*/ 1388745 w 1397320"/>
                <a:gd name="connsiteY5" fmla="*/ 828675 h 1161688"/>
                <a:gd name="connsiteX6" fmla="*/ 1131570 w 1397320"/>
                <a:gd name="connsiteY6" fmla="*/ 676275 h 1161688"/>
                <a:gd name="connsiteX7" fmla="*/ 845820 w 1397320"/>
                <a:gd name="connsiteY7" fmla="*/ 400050 h 1161688"/>
                <a:gd name="connsiteX8" fmla="*/ 455295 w 1397320"/>
                <a:gd name="connsiteY8" fmla="*/ 219075 h 1161688"/>
                <a:gd name="connsiteX9" fmla="*/ 121920 w 1397320"/>
                <a:gd name="connsiteY9" fmla="*/ 0 h 1161688"/>
                <a:gd name="connsiteX10" fmla="*/ 0 w 1397320"/>
                <a:gd name="connsiteY10" fmla="*/ 201930 h 1161688"/>
                <a:gd name="connsiteX0" fmla="*/ 7620 w 1376446"/>
                <a:gd name="connsiteY0" fmla="*/ 228600 h 1161688"/>
                <a:gd name="connsiteX1" fmla="*/ 243840 w 1376446"/>
                <a:gd name="connsiteY1" fmla="*/ 377190 h 1161688"/>
                <a:gd name="connsiteX2" fmla="*/ 588645 w 1376446"/>
                <a:gd name="connsiteY2" fmla="*/ 676275 h 1161688"/>
                <a:gd name="connsiteX3" fmla="*/ 855345 w 1376446"/>
                <a:gd name="connsiteY3" fmla="*/ 952500 h 1161688"/>
                <a:gd name="connsiteX4" fmla="*/ 1268730 w 1376446"/>
                <a:gd name="connsiteY4" fmla="*/ 1106805 h 1161688"/>
                <a:gd name="connsiteX5" fmla="*/ 1365885 w 1376446"/>
                <a:gd name="connsiteY5" fmla="*/ 859155 h 1161688"/>
                <a:gd name="connsiteX6" fmla="*/ 1131570 w 1376446"/>
                <a:gd name="connsiteY6" fmla="*/ 676275 h 1161688"/>
                <a:gd name="connsiteX7" fmla="*/ 845820 w 1376446"/>
                <a:gd name="connsiteY7" fmla="*/ 400050 h 1161688"/>
                <a:gd name="connsiteX8" fmla="*/ 455295 w 1376446"/>
                <a:gd name="connsiteY8" fmla="*/ 219075 h 1161688"/>
                <a:gd name="connsiteX9" fmla="*/ 121920 w 1376446"/>
                <a:gd name="connsiteY9" fmla="*/ 0 h 1161688"/>
                <a:gd name="connsiteX10" fmla="*/ 0 w 1376446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67627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31570 w 1365973"/>
                <a:gd name="connsiteY6" fmla="*/ 71818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45820 w 1365973"/>
                <a:gd name="connsiteY7" fmla="*/ 40005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815340 w 1365973"/>
                <a:gd name="connsiteY7" fmla="*/ 40767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55295 w 1365973"/>
                <a:gd name="connsiteY8" fmla="*/ 21907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6200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40055 w 1365973"/>
                <a:gd name="connsiteY8" fmla="*/ 20383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421005 w 1365973"/>
                <a:gd name="connsiteY8" fmla="*/ 19621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28600 h 1161688"/>
                <a:gd name="connsiteX1" fmla="*/ 243840 w 1365973"/>
                <a:gd name="connsiteY1" fmla="*/ 377190 h 1161688"/>
                <a:gd name="connsiteX2" fmla="*/ 588645 w 1365973"/>
                <a:gd name="connsiteY2" fmla="*/ 676275 h 1161688"/>
                <a:gd name="connsiteX3" fmla="*/ 855345 w 1365973"/>
                <a:gd name="connsiteY3" fmla="*/ 952500 h 1161688"/>
                <a:gd name="connsiteX4" fmla="*/ 1268730 w 1365973"/>
                <a:gd name="connsiteY4" fmla="*/ 1106805 h 1161688"/>
                <a:gd name="connsiteX5" fmla="*/ 1365885 w 1365973"/>
                <a:gd name="connsiteY5" fmla="*/ 859155 h 1161688"/>
                <a:gd name="connsiteX6" fmla="*/ 1112520 w 1365973"/>
                <a:gd name="connsiteY6" fmla="*/ 702945 h 1161688"/>
                <a:gd name="connsiteX7" fmla="*/ 704850 w 1365973"/>
                <a:gd name="connsiteY7" fmla="*/ 419100 h 1161688"/>
                <a:gd name="connsiteX8" fmla="*/ 371475 w 1365973"/>
                <a:gd name="connsiteY8" fmla="*/ 177165 h 1161688"/>
                <a:gd name="connsiteX9" fmla="*/ 121920 w 1365973"/>
                <a:gd name="connsiteY9" fmla="*/ 0 h 1161688"/>
                <a:gd name="connsiteX10" fmla="*/ 0 w 1365973"/>
                <a:gd name="connsiteY10" fmla="*/ 201930 h 1161688"/>
                <a:gd name="connsiteX0" fmla="*/ 7620 w 1365973"/>
                <a:gd name="connsiteY0" fmla="*/ 251322 h 1184410"/>
                <a:gd name="connsiteX1" fmla="*/ 243840 w 1365973"/>
                <a:gd name="connsiteY1" fmla="*/ 399912 h 1184410"/>
                <a:gd name="connsiteX2" fmla="*/ 588645 w 1365973"/>
                <a:gd name="connsiteY2" fmla="*/ 698997 h 1184410"/>
                <a:gd name="connsiteX3" fmla="*/ 855345 w 1365973"/>
                <a:gd name="connsiteY3" fmla="*/ 975222 h 1184410"/>
                <a:gd name="connsiteX4" fmla="*/ 1268730 w 1365973"/>
                <a:gd name="connsiteY4" fmla="*/ 1129527 h 1184410"/>
                <a:gd name="connsiteX5" fmla="*/ 1365885 w 1365973"/>
                <a:gd name="connsiteY5" fmla="*/ 881877 h 1184410"/>
                <a:gd name="connsiteX6" fmla="*/ 1112520 w 1365973"/>
                <a:gd name="connsiteY6" fmla="*/ 725667 h 1184410"/>
                <a:gd name="connsiteX7" fmla="*/ 704850 w 1365973"/>
                <a:gd name="connsiteY7" fmla="*/ 441822 h 1184410"/>
                <a:gd name="connsiteX8" fmla="*/ 371475 w 1365973"/>
                <a:gd name="connsiteY8" fmla="*/ 199887 h 1184410"/>
                <a:gd name="connsiteX9" fmla="*/ 121920 w 1365973"/>
                <a:gd name="connsiteY9" fmla="*/ 22722 h 1184410"/>
                <a:gd name="connsiteX10" fmla="*/ 0 w 1365973"/>
                <a:gd name="connsiteY10" fmla="*/ 224652 h 1184410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7147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7620 w 1365973"/>
                <a:gd name="connsiteY0" fmla="*/ 263643 h 1196731"/>
                <a:gd name="connsiteX1" fmla="*/ 243840 w 1365973"/>
                <a:gd name="connsiteY1" fmla="*/ 412233 h 1196731"/>
                <a:gd name="connsiteX2" fmla="*/ 588645 w 1365973"/>
                <a:gd name="connsiteY2" fmla="*/ 711318 h 1196731"/>
                <a:gd name="connsiteX3" fmla="*/ 855345 w 1365973"/>
                <a:gd name="connsiteY3" fmla="*/ 987543 h 1196731"/>
                <a:gd name="connsiteX4" fmla="*/ 1268730 w 1365973"/>
                <a:gd name="connsiteY4" fmla="*/ 1141848 h 1196731"/>
                <a:gd name="connsiteX5" fmla="*/ 1365885 w 1365973"/>
                <a:gd name="connsiteY5" fmla="*/ 894198 h 1196731"/>
                <a:gd name="connsiteX6" fmla="*/ 1112520 w 1365973"/>
                <a:gd name="connsiteY6" fmla="*/ 737988 h 1196731"/>
                <a:gd name="connsiteX7" fmla="*/ 704850 w 1365973"/>
                <a:gd name="connsiteY7" fmla="*/ 454143 h 1196731"/>
                <a:gd name="connsiteX8" fmla="*/ 352425 w 1365973"/>
                <a:gd name="connsiteY8" fmla="*/ 212208 h 1196731"/>
                <a:gd name="connsiteX9" fmla="*/ 121920 w 1365973"/>
                <a:gd name="connsiteY9" fmla="*/ 35043 h 1196731"/>
                <a:gd name="connsiteX10" fmla="*/ 0 w 1365973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3069 w 1379042"/>
                <a:gd name="connsiteY10" fmla="*/ 23697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0" fmla="*/ 1639 w 1379042"/>
                <a:gd name="connsiteY0" fmla="*/ 236973 h 1196731"/>
                <a:gd name="connsiteX1" fmla="*/ 256909 w 1379042"/>
                <a:gd name="connsiteY1" fmla="*/ 412233 h 1196731"/>
                <a:gd name="connsiteX2" fmla="*/ 601714 w 1379042"/>
                <a:gd name="connsiteY2" fmla="*/ 711318 h 1196731"/>
                <a:gd name="connsiteX3" fmla="*/ 868414 w 1379042"/>
                <a:gd name="connsiteY3" fmla="*/ 987543 h 1196731"/>
                <a:gd name="connsiteX4" fmla="*/ 1281799 w 1379042"/>
                <a:gd name="connsiteY4" fmla="*/ 1141848 h 1196731"/>
                <a:gd name="connsiteX5" fmla="*/ 1378954 w 1379042"/>
                <a:gd name="connsiteY5" fmla="*/ 894198 h 1196731"/>
                <a:gd name="connsiteX6" fmla="*/ 1125589 w 1379042"/>
                <a:gd name="connsiteY6" fmla="*/ 737988 h 1196731"/>
                <a:gd name="connsiteX7" fmla="*/ 717919 w 1379042"/>
                <a:gd name="connsiteY7" fmla="*/ 454143 h 1196731"/>
                <a:gd name="connsiteX8" fmla="*/ 365494 w 1379042"/>
                <a:gd name="connsiteY8" fmla="*/ 212208 h 1196731"/>
                <a:gd name="connsiteX9" fmla="*/ 134989 w 1379042"/>
                <a:gd name="connsiteY9" fmla="*/ 35043 h 1196731"/>
                <a:gd name="connsiteX10" fmla="*/ 1639 w 1379042"/>
                <a:gd name="connsiteY10" fmla="*/ 229353 h 1196731"/>
                <a:gd name="connsiteX11" fmla="*/ 1639 w 1379042"/>
                <a:gd name="connsiteY11" fmla="*/ 236973 h 1196731"/>
                <a:gd name="connsiteX0" fmla="*/ 2847 w 1380250"/>
                <a:gd name="connsiteY0" fmla="*/ 236973 h 1196731"/>
                <a:gd name="connsiteX1" fmla="*/ 258117 w 1380250"/>
                <a:gd name="connsiteY1" fmla="*/ 412233 h 1196731"/>
                <a:gd name="connsiteX2" fmla="*/ 602922 w 1380250"/>
                <a:gd name="connsiteY2" fmla="*/ 711318 h 1196731"/>
                <a:gd name="connsiteX3" fmla="*/ 869622 w 1380250"/>
                <a:gd name="connsiteY3" fmla="*/ 987543 h 1196731"/>
                <a:gd name="connsiteX4" fmla="*/ 1283007 w 1380250"/>
                <a:gd name="connsiteY4" fmla="*/ 1141848 h 1196731"/>
                <a:gd name="connsiteX5" fmla="*/ 1380162 w 1380250"/>
                <a:gd name="connsiteY5" fmla="*/ 894198 h 1196731"/>
                <a:gd name="connsiteX6" fmla="*/ 1126797 w 1380250"/>
                <a:gd name="connsiteY6" fmla="*/ 737988 h 1196731"/>
                <a:gd name="connsiteX7" fmla="*/ 719127 w 1380250"/>
                <a:gd name="connsiteY7" fmla="*/ 454143 h 1196731"/>
                <a:gd name="connsiteX8" fmla="*/ 366702 w 1380250"/>
                <a:gd name="connsiteY8" fmla="*/ 212208 h 1196731"/>
                <a:gd name="connsiteX9" fmla="*/ 136197 w 1380250"/>
                <a:gd name="connsiteY9" fmla="*/ 35043 h 1196731"/>
                <a:gd name="connsiteX10" fmla="*/ 2847 w 1380250"/>
                <a:gd name="connsiteY10" fmla="*/ 236973 h 1196731"/>
                <a:gd name="connsiteX0" fmla="*/ 1640 w 1379043"/>
                <a:gd name="connsiteY0" fmla="*/ 236973 h 1196731"/>
                <a:gd name="connsiteX1" fmla="*/ 256910 w 1379043"/>
                <a:gd name="connsiteY1" fmla="*/ 412233 h 1196731"/>
                <a:gd name="connsiteX2" fmla="*/ 601715 w 1379043"/>
                <a:gd name="connsiteY2" fmla="*/ 711318 h 1196731"/>
                <a:gd name="connsiteX3" fmla="*/ 868415 w 1379043"/>
                <a:gd name="connsiteY3" fmla="*/ 987543 h 1196731"/>
                <a:gd name="connsiteX4" fmla="*/ 1281800 w 1379043"/>
                <a:gd name="connsiteY4" fmla="*/ 1141848 h 1196731"/>
                <a:gd name="connsiteX5" fmla="*/ 1378955 w 1379043"/>
                <a:gd name="connsiteY5" fmla="*/ 894198 h 1196731"/>
                <a:gd name="connsiteX6" fmla="*/ 1125590 w 1379043"/>
                <a:gd name="connsiteY6" fmla="*/ 737988 h 1196731"/>
                <a:gd name="connsiteX7" fmla="*/ 717920 w 1379043"/>
                <a:gd name="connsiteY7" fmla="*/ 454143 h 1196731"/>
                <a:gd name="connsiteX8" fmla="*/ 365495 w 1379043"/>
                <a:gd name="connsiteY8" fmla="*/ 212208 h 1196731"/>
                <a:gd name="connsiteX9" fmla="*/ 134990 w 1379043"/>
                <a:gd name="connsiteY9" fmla="*/ 35043 h 1196731"/>
                <a:gd name="connsiteX10" fmla="*/ 1640 w 1379043"/>
                <a:gd name="connsiteY10" fmla="*/ 236973 h 1196731"/>
                <a:gd name="connsiteX0" fmla="*/ 17 w 1377420"/>
                <a:gd name="connsiteY0" fmla="*/ 236973 h 1196731"/>
                <a:gd name="connsiteX1" fmla="*/ 255287 w 1377420"/>
                <a:gd name="connsiteY1" fmla="*/ 412233 h 1196731"/>
                <a:gd name="connsiteX2" fmla="*/ 600092 w 1377420"/>
                <a:gd name="connsiteY2" fmla="*/ 711318 h 1196731"/>
                <a:gd name="connsiteX3" fmla="*/ 866792 w 1377420"/>
                <a:gd name="connsiteY3" fmla="*/ 987543 h 1196731"/>
                <a:gd name="connsiteX4" fmla="*/ 1280177 w 1377420"/>
                <a:gd name="connsiteY4" fmla="*/ 1141848 h 1196731"/>
                <a:gd name="connsiteX5" fmla="*/ 1377332 w 1377420"/>
                <a:gd name="connsiteY5" fmla="*/ 894198 h 1196731"/>
                <a:gd name="connsiteX6" fmla="*/ 1123967 w 1377420"/>
                <a:gd name="connsiteY6" fmla="*/ 737988 h 1196731"/>
                <a:gd name="connsiteX7" fmla="*/ 716297 w 1377420"/>
                <a:gd name="connsiteY7" fmla="*/ 454143 h 1196731"/>
                <a:gd name="connsiteX8" fmla="*/ 363872 w 1377420"/>
                <a:gd name="connsiteY8" fmla="*/ 212208 h 1196731"/>
                <a:gd name="connsiteX9" fmla="*/ 133367 w 1377420"/>
                <a:gd name="connsiteY9" fmla="*/ 35043 h 1196731"/>
                <a:gd name="connsiteX10" fmla="*/ 17 w 1377420"/>
                <a:gd name="connsiteY10" fmla="*/ 236973 h 1196731"/>
                <a:gd name="connsiteX0" fmla="*/ 3783 w 1381186"/>
                <a:gd name="connsiteY0" fmla="*/ 236973 h 1196731"/>
                <a:gd name="connsiteX1" fmla="*/ 259053 w 1381186"/>
                <a:gd name="connsiteY1" fmla="*/ 412233 h 1196731"/>
                <a:gd name="connsiteX2" fmla="*/ 603858 w 1381186"/>
                <a:gd name="connsiteY2" fmla="*/ 711318 h 1196731"/>
                <a:gd name="connsiteX3" fmla="*/ 870558 w 1381186"/>
                <a:gd name="connsiteY3" fmla="*/ 987543 h 1196731"/>
                <a:gd name="connsiteX4" fmla="*/ 1283943 w 1381186"/>
                <a:gd name="connsiteY4" fmla="*/ 1141848 h 1196731"/>
                <a:gd name="connsiteX5" fmla="*/ 1381098 w 1381186"/>
                <a:gd name="connsiteY5" fmla="*/ 894198 h 1196731"/>
                <a:gd name="connsiteX6" fmla="*/ 1127733 w 1381186"/>
                <a:gd name="connsiteY6" fmla="*/ 737988 h 1196731"/>
                <a:gd name="connsiteX7" fmla="*/ 720063 w 1381186"/>
                <a:gd name="connsiteY7" fmla="*/ 454143 h 1196731"/>
                <a:gd name="connsiteX8" fmla="*/ 367638 w 1381186"/>
                <a:gd name="connsiteY8" fmla="*/ 212208 h 1196731"/>
                <a:gd name="connsiteX9" fmla="*/ 137133 w 1381186"/>
                <a:gd name="connsiteY9" fmla="*/ 35043 h 1196731"/>
                <a:gd name="connsiteX10" fmla="*/ 3783 w 1381186"/>
                <a:gd name="connsiteY10" fmla="*/ 236973 h 1196731"/>
                <a:gd name="connsiteX0" fmla="*/ 4467 w 1381870"/>
                <a:gd name="connsiteY0" fmla="*/ 236973 h 1196731"/>
                <a:gd name="connsiteX1" fmla="*/ 259737 w 1381870"/>
                <a:gd name="connsiteY1" fmla="*/ 412233 h 1196731"/>
                <a:gd name="connsiteX2" fmla="*/ 604542 w 1381870"/>
                <a:gd name="connsiteY2" fmla="*/ 711318 h 1196731"/>
                <a:gd name="connsiteX3" fmla="*/ 871242 w 1381870"/>
                <a:gd name="connsiteY3" fmla="*/ 987543 h 1196731"/>
                <a:gd name="connsiteX4" fmla="*/ 1284627 w 1381870"/>
                <a:gd name="connsiteY4" fmla="*/ 1141848 h 1196731"/>
                <a:gd name="connsiteX5" fmla="*/ 1381782 w 1381870"/>
                <a:gd name="connsiteY5" fmla="*/ 894198 h 1196731"/>
                <a:gd name="connsiteX6" fmla="*/ 1128417 w 1381870"/>
                <a:gd name="connsiteY6" fmla="*/ 737988 h 1196731"/>
                <a:gd name="connsiteX7" fmla="*/ 720747 w 1381870"/>
                <a:gd name="connsiteY7" fmla="*/ 454143 h 1196731"/>
                <a:gd name="connsiteX8" fmla="*/ 368322 w 1381870"/>
                <a:gd name="connsiteY8" fmla="*/ 212208 h 1196731"/>
                <a:gd name="connsiteX9" fmla="*/ 137817 w 1381870"/>
                <a:gd name="connsiteY9" fmla="*/ 35043 h 1196731"/>
                <a:gd name="connsiteX10" fmla="*/ 4467 w 1381870"/>
                <a:gd name="connsiteY10" fmla="*/ 236973 h 1196731"/>
                <a:gd name="connsiteX0" fmla="*/ 4467 w 1381870"/>
                <a:gd name="connsiteY0" fmla="*/ 217026 h 1176784"/>
                <a:gd name="connsiteX1" fmla="*/ 259737 w 1381870"/>
                <a:gd name="connsiteY1" fmla="*/ 392286 h 1176784"/>
                <a:gd name="connsiteX2" fmla="*/ 604542 w 1381870"/>
                <a:gd name="connsiteY2" fmla="*/ 691371 h 1176784"/>
                <a:gd name="connsiteX3" fmla="*/ 871242 w 1381870"/>
                <a:gd name="connsiteY3" fmla="*/ 967596 h 1176784"/>
                <a:gd name="connsiteX4" fmla="*/ 1284627 w 1381870"/>
                <a:gd name="connsiteY4" fmla="*/ 1121901 h 1176784"/>
                <a:gd name="connsiteX5" fmla="*/ 1381782 w 1381870"/>
                <a:gd name="connsiteY5" fmla="*/ 874251 h 1176784"/>
                <a:gd name="connsiteX6" fmla="*/ 1128417 w 1381870"/>
                <a:gd name="connsiteY6" fmla="*/ 718041 h 1176784"/>
                <a:gd name="connsiteX7" fmla="*/ 720747 w 1381870"/>
                <a:gd name="connsiteY7" fmla="*/ 434196 h 1176784"/>
                <a:gd name="connsiteX8" fmla="*/ 368322 w 1381870"/>
                <a:gd name="connsiteY8" fmla="*/ 192261 h 1176784"/>
                <a:gd name="connsiteX9" fmla="*/ 137817 w 1381870"/>
                <a:gd name="connsiteY9" fmla="*/ 15096 h 1176784"/>
                <a:gd name="connsiteX10" fmla="*/ 4467 w 1381870"/>
                <a:gd name="connsiteY10" fmla="*/ 217026 h 1176784"/>
                <a:gd name="connsiteX0" fmla="*/ 4825 w 1382228"/>
                <a:gd name="connsiteY0" fmla="*/ 236461 h 1196219"/>
                <a:gd name="connsiteX1" fmla="*/ 260095 w 1382228"/>
                <a:gd name="connsiteY1" fmla="*/ 411721 h 1196219"/>
                <a:gd name="connsiteX2" fmla="*/ 604900 w 1382228"/>
                <a:gd name="connsiteY2" fmla="*/ 710806 h 1196219"/>
                <a:gd name="connsiteX3" fmla="*/ 871600 w 1382228"/>
                <a:gd name="connsiteY3" fmla="*/ 987031 h 1196219"/>
                <a:gd name="connsiteX4" fmla="*/ 1284985 w 1382228"/>
                <a:gd name="connsiteY4" fmla="*/ 1141336 h 1196219"/>
                <a:gd name="connsiteX5" fmla="*/ 1382140 w 1382228"/>
                <a:gd name="connsiteY5" fmla="*/ 893686 h 1196219"/>
                <a:gd name="connsiteX6" fmla="*/ 1128775 w 1382228"/>
                <a:gd name="connsiteY6" fmla="*/ 737476 h 1196219"/>
                <a:gd name="connsiteX7" fmla="*/ 721105 w 1382228"/>
                <a:gd name="connsiteY7" fmla="*/ 453631 h 1196219"/>
                <a:gd name="connsiteX8" fmla="*/ 368680 w 1382228"/>
                <a:gd name="connsiteY8" fmla="*/ 211696 h 1196219"/>
                <a:gd name="connsiteX9" fmla="*/ 130555 w 1382228"/>
                <a:gd name="connsiteY9" fmla="*/ 11671 h 1196219"/>
                <a:gd name="connsiteX10" fmla="*/ 4825 w 1382228"/>
                <a:gd name="connsiteY10" fmla="*/ 236461 h 1196219"/>
                <a:gd name="connsiteX0" fmla="*/ 5218 w 1382621"/>
                <a:gd name="connsiteY0" fmla="*/ 236461 h 1196219"/>
                <a:gd name="connsiteX1" fmla="*/ 260488 w 1382621"/>
                <a:gd name="connsiteY1" fmla="*/ 411721 h 1196219"/>
                <a:gd name="connsiteX2" fmla="*/ 605293 w 1382621"/>
                <a:gd name="connsiteY2" fmla="*/ 710806 h 1196219"/>
                <a:gd name="connsiteX3" fmla="*/ 871993 w 1382621"/>
                <a:gd name="connsiteY3" fmla="*/ 987031 h 1196219"/>
                <a:gd name="connsiteX4" fmla="*/ 1285378 w 1382621"/>
                <a:gd name="connsiteY4" fmla="*/ 1141336 h 1196219"/>
                <a:gd name="connsiteX5" fmla="*/ 1382533 w 1382621"/>
                <a:gd name="connsiteY5" fmla="*/ 893686 h 1196219"/>
                <a:gd name="connsiteX6" fmla="*/ 1129168 w 1382621"/>
                <a:gd name="connsiteY6" fmla="*/ 737476 h 1196219"/>
                <a:gd name="connsiteX7" fmla="*/ 721498 w 1382621"/>
                <a:gd name="connsiteY7" fmla="*/ 453631 h 1196219"/>
                <a:gd name="connsiteX8" fmla="*/ 369073 w 1382621"/>
                <a:gd name="connsiteY8" fmla="*/ 211696 h 1196219"/>
                <a:gd name="connsiteX9" fmla="*/ 130948 w 1382621"/>
                <a:gd name="connsiteY9" fmla="*/ 11671 h 1196219"/>
                <a:gd name="connsiteX10" fmla="*/ 5218 w 1382621"/>
                <a:gd name="connsiteY10" fmla="*/ 236461 h 1196219"/>
                <a:gd name="connsiteX0" fmla="*/ 5218 w 1382621"/>
                <a:gd name="connsiteY0" fmla="*/ 244278 h 1204036"/>
                <a:gd name="connsiteX1" fmla="*/ 260488 w 1382621"/>
                <a:gd name="connsiteY1" fmla="*/ 419538 h 1204036"/>
                <a:gd name="connsiteX2" fmla="*/ 605293 w 1382621"/>
                <a:gd name="connsiteY2" fmla="*/ 718623 h 1204036"/>
                <a:gd name="connsiteX3" fmla="*/ 871993 w 1382621"/>
                <a:gd name="connsiteY3" fmla="*/ 994848 h 1204036"/>
                <a:gd name="connsiteX4" fmla="*/ 1285378 w 1382621"/>
                <a:gd name="connsiteY4" fmla="*/ 1149153 h 1204036"/>
                <a:gd name="connsiteX5" fmla="*/ 1382533 w 1382621"/>
                <a:gd name="connsiteY5" fmla="*/ 901503 h 1204036"/>
                <a:gd name="connsiteX6" fmla="*/ 1129168 w 1382621"/>
                <a:gd name="connsiteY6" fmla="*/ 745293 h 1204036"/>
                <a:gd name="connsiteX7" fmla="*/ 721498 w 1382621"/>
                <a:gd name="connsiteY7" fmla="*/ 461448 h 1204036"/>
                <a:gd name="connsiteX8" fmla="*/ 369073 w 1382621"/>
                <a:gd name="connsiteY8" fmla="*/ 219513 h 1204036"/>
                <a:gd name="connsiteX9" fmla="*/ 130948 w 1382621"/>
                <a:gd name="connsiteY9" fmla="*/ 19488 h 1204036"/>
                <a:gd name="connsiteX10" fmla="*/ 5218 w 1382621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19206 w 1380329"/>
                <a:gd name="connsiteY7" fmla="*/ 46144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2926 w 1380329"/>
                <a:gd name="connsiteY0" fmla="*/ 244278 h 1204036"/>
                <a:gd name="connsiteX1" fmla="*/ 258196 w 1380329"/>
                <a:gd name="connsiteY1" fmla="*/ 419538 h 1204036"/>
                <a:gd name="connsiteX2" fmla="*/ 603001 w 1380329"/>
                <a:gd name="connsiteY2" fmla="*/ 718623 h 1204036"/>
                <a:gd name="connsiteX3" fmla="*/ 869701 w 1380329"/>
                <a:gd name="connsiteY3" fmla="*/ 994848 h 1204036"/>
                <a:gd name="connsiteX4" fmla="*/ 1283086 w 1380329"/>
                <a:gd name="connsiteY4" fmla="*/ 1149153 h 1204036"/>
                <a:gd name="connsiteX5" fmla="*/ 1380241 w 1380329"/>
                <a:gd name="connsiteY5" fmla="*/ 901503 h 1204036"/>
                <a:gd name="connsiteX6" fmla="*/ 1126876 w 1380329"/>
                <a:gd name="connsiteY6" fmla="*/ 745293 h 1204036"/>
                <a:gd name="connsiteX7" fmla="*/ 780166 w 1380329"/>
                <a:gd name="connsiteY7" fmla="*/ 484308 h 1204036"/>
                <a:gd name="connsiteX8" fmla="*/ 366781 w 1380329"/>
                <a:gd name="connsiteY8" fmla="*/ 219513 h 1204036"/>
                <a:gd name="connsiteX9" fmla="*/ 128656 w 1380329"/>
                <a:gd name="connsiteY9" fmla="*/ 19488 h 1204036"/>
                <a:gd name="connsiteX10" fmla="*/ 2926 w 1380329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86864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4036"/>
                <a:gd name="connsiteX1" fmla="*/ 257143 w 1379276"/>
                <a:gd name="connsiteY1" fmla="*/ 419538 h 1204036"/>
                <a:gd name="connsiteX2" fmla="*/ 601948 w 1379276"/>
                <a:gd name="connsiteY2" fmla="*/ 718623 h 1204036"/>
                <a:gd name="connsiteX3" fmla="*/ 910558 w 1379276"/>
                <a:gd name="connsiteY3" fmla="*/ 994848 h 1204036"/>
                <a:gd name="connsiteX4" fmla="*/ 1282033 w 1379276"/>
                <a:gd name="connsiteY4" fmla="*/ 1149153 h 1204036"/>
                <a:gd name="connsiteX5" fmla="*/ 1379188 w 1379276"/>
                <a:gd name="connsiteY5" fmla="*/ 901503 h 1204036"/>
                <a:gd name="connsiteX6" fmla="*/ 1125823 w 1379276"/>
                <a:gd name="connsiteY6" fmla="*/ 745293 h 1204036"/>
                <a:gd name="connsiteX7" fmla="*/ 779113 w 1379276"/>
                <a:gd name="connsiteY7" fmla="*/ 484308 h 1204036"/>
                <a:gd name="connsiteX8" fmla="*/ 365728 w 1379276"/>
                <a:gd name="connsiteY8" fmla="*/ 219513 h 1204036"/>
                <a:gd name="connsiteX9" fmla="*/ 127603 w 1379276"/>
                <a:gd name="connsiteY9" fmla="*/ 19488 h 1204036"/>
                <a:gd name="connsiteX10" fmla="*/ 1873 w 1379276"/>
                <a:gd name="connsiteY10" fmla="*/ 244278 h 120403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0150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  <a:gd name="connsiteX0" fmla="*/ 1873 w 1379276"/>
                <a:gd name="connsiteY0" fmla="*/ 244278 h 1206796"/>
                <a:gd name="connsiteX1" fmla="*/ 257143 w 1379276"/>
                <a:gd name="connsiteY1" fmla="*/ 419538 h 1206796"/>
                <a:gd name="connsiteX2" fmla="*/ 601948 w 1379276"/>
                <a:gd name="connsiteY2" fmla="*/ 718623 h 1206796"/>
                <a:gd name="connsiteX3" fmla="*/ 910558 w 1379276"/>
                <a:gd name="connsiteY3" fmla="*/ 994848 h 1206796"/>
                <a:gd name="connsiteX4" fmla="*/ 1282033 w 1379276"/>
                <a:gd name="connsiteY4" fmla="*/ 1149153 h 1206796"/>
                <a:gd name="connsiteX5" fmla="*/ 1379188 w 1379276"/>
                <a:gd name="connsiteY5" fmla="*/ 928173 h 1206796"/>
                <a:gd name="connsiteX6" fmla="*/ 1125823 w 1379276"/>
                <a:gd name="connsiteY6" fmla="*/ 745293 h 1206796"/>
                <a:gd name="connsiteX7" fmla="*/ 779113 w 1379276"/>
                <a:gd name="connsiteY7" fmla="*/ 484308 h 1206796"/>
                <a:gd name="connsiteX8" fmla="*/ 365728 w 1379276"/>
                <a:gd name="connsiteY8" fmla="*/ 219513 h 1206796"/>
                <a:gd name="connsiteX9" fmla="*/ 127603 w 1379276"/>
                <a:gd name="connsiteY9" fmla="*/ 19488 h 1206796"/>
                <a:gd name="connsiteX10" fmla="*/ 1873 w 1379276"/>
                <a:gd name="connsiteY10" fmla="*/ 244278 h 1206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379276" h="1206796">
                  <a:moveTo>
                    <a:pt x="1873" y="244278"/>
                  </a:moveTo>
                  <a:cubicBezTo>
                    <a:pt x="13303" y="348418"/>
                    <a:pt x="78073" y="441128"/>
                    <a:pt x="257143" y="419538"/>
                  </a:cubicBezTo>
                  <a:cubicBezTo>
                    <a:pt x="234918" y="564953"/>
                    <a:pt x="376523" y="782758"/>
                    <a:pt x="601948" y="718623"/>
                  </a:cubicBezTo>
                  <a:cubicBezTo>
                    <a:pt x="530828" y="947858"/>
                    <a:pt x="787368" y="1085653"/>
                    <a:pt x="910558" y="994848"/>
                  </a:cubicBezTo>
                  <a:cubicBezTo>
                    <a:pt x="917543" y="1160583"/>
                    <a:pt x="1065498" y="1284408"/>
                    <a:pt x="1282033" y="1149153"/>
                  </a:cubicBezTo>
                  <a:cubicBezTo>
                    <a:pt x="1352518" y="1094543"/>
                    <a:pt x="1381093" y="1009453"/>
                    <a:pt x="1379188" y="928173"/>
                  </a:cubicBezTo>
                  <a:cubicBezTo>
                    <a:pt x="1381093" y="869753"/>
                    <a:pt x="1291558" y="727513"/>
                    <a:pt x="1125823" y="745293"/>
                  </a:cubicBezTo>
                  <a:cubicBezTo>
                    <a:pt x="1156303" y="513518"/>
                    <a:pt x="939133" y="399853"/>
                    <a:pt x="779113" y="484308"/>
                  </a:cubicBezTo>
                  <a:cubicBezTo>
                    <a:pt x="833088" y="333813"/>
                    <a:pt x="574643" y="57588"/>
                    <a:pt x="365728" y="219513"/>
                  </a:cubicBezTo>
                  <a:cubicBezTo>
                    <a:pt x="414623" y="16948"/>
                    <a:pt x="193008" y="-33217"/>
                    <a:pt x="127603" y="19488"/>
                  </a:cubicBezTo>
                  <a:cubicBezTo>
                    <a:pt x="82201" y="42666"/>
                    <a:pt x="-14637" y="116643"/>
                    <a:pt x="1873" y="244278"/>
                  </a:cubicBezTo>
                  <a:close/>
                </a:path>
              </a:pathLst>
            </a:custGeom>
            <a:ln w="381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</p:grpSp>
      <p:pic>
        <p:nvPicPr>
          <p:cNvPr id="12" name="Picture 11" descr="E:\002-KIMS BUSINESS\000-B-KIMS-소스 분류-2014\10-ESP to IMG\노트북.png">
            <a:extLst>
              <a:ext uri="{FF2B5EF4-FFF2-40B4-BE49-F238E27FC236}">
                <a16:creationId xmlns:a16="http://schemas.microsoft.com/office/drawing/2014/main" id="{488F05AC-398D-4357-9D85-57876E172D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7696" y="4590686"/>
            <a:ext cx="2566928" cy="14724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3" name="그룹 3">
            <a:extLst>
              <a:ext uri="{FF2B5EF4-FFF2-40B4-BE49-F238E27FC236}">
                <a16:creationId xmlns:a16="http://schemas.microsoft.com/office/drawing/2014/main" id="{15FCF954-127A-4433-94D4-4C954E6EEDE3}"/>
              </a:ext>
            </a:extLst>
          </p:cNvPr>
          <p:cNvGrpSpPr/>
          <p:nvPr/>
        </p:nvGrpSpPr>
        <p:grpSpPr>
          <a:xfrm>
            <a:off x="3938383" y="1579909"/>
            <a:ext cx="2566928" cy="2077229"/>
            <a:chOff x="4775491" y="2857167"/>
            <a:chExt cx="2645465" cy="2140783"/>
          </a:xfrm>
        </p:grpSpPr>
        <p:sp>
          <p:nvSpPr>
            <p:cNvPr id="14" name="Oval 14">
              <a:extLst>
                <a:ext uri="{FF2B5EF4-FFF2-40B4-BE49-F238E27FC236}">
                  <a16:creationId xmlns:a16="http://schemas.microsoft.com/office/drawing/2014/main" id="{B83140DF-B76F-44FE-8CCC-697A633DD27D}"/>
                </a:ext>
              </a:extLst>
            </p:cNvPr>
            <p:cNvSpPr/>
            <p:nvPr/>
          </p:nvSpPr>
          <p:spPr>
            <a:xfrm>
              <a:off x="5167087" y="285716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FC64F63E-ACD3-485B-9ADA-8F491ECB20B7}"/>
                </a:ext>
              </a:extLst>
            </p:cNvPr>
            <p:cNvSpPr/>
            <p:nvPr/>
          </p:nvSpPr>
          <p:spPr>
            <a:xfrm rot="4333327">
              <a:off x="5836177" y="3326716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2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" name="Oval 14">
              <a:extLst>
                <a:ext uri="{FF2B5EF4-FFF2-40B4-BE49-F238E27FC236}">
                  <a16:creationId xmlns:a16="http://schemas.microsoft.com/office/drawing/2014/main" id="{5F9F85B1-02A1-44BB-B740-A2DBFDB5B5D8}"/>
                </a:ext>
              </a:extLst>
            </p:cNvPr>
            <p:cNvSpPr/>
            <p:nvPr/>
          </p:nvSpPr>
          <p:spPr>
            <a:xfrm rot="8677336">
              <a:off x="5600051" y="4101212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3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Oval 14">
              <a:extLst>
                <a:ext uri="{FF2B5EF4-FFF2-40B4-BE49-F238E27FC236}">
                  <a16:creationId xmlns:a16="http://schemas.microsoft.com/office/drawing/2014/main" id="{F98C18DA-E9D9-4A6D-9A46-34826572293D}"/>
                </a:ext>
              </a:extLst>
            </p:cNvPr>
            <p:cNvSpPr/>
            <p:nvPr/>
          </p:nvSpPr>
          <p:spPr>
            <a:xfrm rot="12917775">
              <a:off x="4775491" y="4111948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4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Oval 14">
              <a:extLst>
                <a:ext uri="{FF2B5EF4-FFF2-40B4-BE49-F238E27FC236}">
                  <a16:creationId xmlns:a16="http://schemas.microsoft.com/office/drawing/2014/main" id="{AA6ED93C-C019-49D1-82D1-6AC0E0AC9A07}"/>
                </a:ext>
              </a:extLst>
            </p:cNvPr>
            <p:cNvSpPr/>
            <p:nvPr/>
          </p:nvSpPr>
          <p:spPr>
            <a:xfrm rot="17316144">
              <a:off x="4507978" y="3347307"/>
              <a:ext cx="1820905" cy="886002"/>
            </a:xfrm>
            <a:custGeom>
              <a:avLst/>
              <a:gdLst/>
              <a:ahLst/>
              <a:cxnLst/>
              <a:rect l="l" t="t" r="r" b="b"/>
              <a:pathLst>
                <a:path w="1820905" h="886002">
                  <a:moveTo>
                    <a:pt x="1487905" y="0"/>
                  </a:moveTo>
                  <a:cubicBezTo>
                    <a:pt x="1671816" y="0"/>
                    <a:pt x="1820905" y="149089"/>
                    <a:pt x="1820905" y="333000"/>
                  </a:cubicBezTo>
                  <a:cubicBezTo>
                    <a:pt x="1820905" y="455345"/>
                    <a:pt x="1754927" y="562279"/>
                    <a:pt x="1655920" y="618991"/>
                  </a:cubicBezTo>
                  <a:cubicBezTo>
                    <a:pt x="1224876" y="966054"/>
                    <a:pt x="607086" y="977738"/>
                    <a:pt x="162534" y="636709"/>
                  </a:cubicBezTo>
                  <a:cubicBezTo>
                    <a:pt x="64903" y="579578"/>
                    <a:pt x="0" y="473393"/>
                    <a:pt x="0" y="352049"/>
                  </a:cubicBezTo>
                  <a:cubicBezTo>
                    <a:pt x="0" y="168138"/>
                    <a:pt x="149089" y="19049"/>
                    <a:pt x="333000" y="19049"/>
                  </a:cubicBezTo>
                  <a:cubicBezTo>
                    <a:pt x="424069" y="19049"/>
                    <a:pt x="506599" y="55606"/>
                    <a:pt x="566557" y="115007"/>
                  </a:cubicBezTo>
                  <a:cubicBezTo>
                    <a:pt x="782878" y="279376"/>
                    <a:pt x="1088282" y="260509"/>
                    <a:pt x="1283880" y="68827"/>
                  </a:cubicBezTo>
                  <a:lnTo>
                    <a:pt x="1285378" y="70356"/>
                  </a:lnTo>
                  <a:cubicBezTo>
                    <a:pt x="1340801" y="25843"/>
                    <a:pt x="1411335" y="0"/>
                    <a:pt x="1487905" y="0"/>
                  </a:cubicBezTo>
                  <a:close/>
                </a:path>
              </a:pathLst>
            </a:custGeom>
            <a:solidFill>
              <a:schemeClr val="accent6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BF76B89B-8DBA-44A1-9399-9BEE8359ED7C}"/>
                </a:ext>
              </a:extLst>
            </p:cNvPr>
            <p:cNvSpPr/>
            <p:nvPr/>
          </p:nvSpPr>
          <p:spPr>
            <a:xfrm>
              <a:off x="545889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Flowchart: Connector 29">
              <a:extLst>
                <a:ext uri="{FF2B5EF4-FFF2-40B4-BE49-F238E27FC236}">
                  <a16:creationId xmlns:a16="http://schemas.microsoft.com/office/drawing/2014/main" id="{C684B467-19D4-45EF-8C1B-32342CAC47F9}"/>
                </a:ext>
              </a:extLst>
            </p:cNvPr>
            <p:cNvSpPr/>
            <p:nvPr/>
          </p:nvSpPr>
          <p:spPr>
            <a:xfrm>
              <a:off x="6593967" y="3133773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Flowchart: Connector 30">
              <a:extLst>
                <a:ext uri="{FF2B5EF4-FFF2-40B4-BE49-F238E27FC236}">
                  <a16:creationId xmlns:a16="http://schemas.microsoft.com/office/drawing/2014/main" id="{2BB560D7-D544-411B-BB6D-50736A06BB1F}"/>
                </a:ext>
              </a:extLst>
            </p:cNvPr>
            <p:cNvSpPr/>
            <p:nvPr/>
          </p:nvSpPr>
          <p:spPr>
            <a:xfrm>
              <a:off x="6971686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3DC1BDBD-5094-4406-ABB4-C955AEDB2D80}"/>
                </a:ext>
              </a:extLst>
            </p:cNvPr>
            <p:cNvSpPr/>
            <p:nvPr/>
          </p:nvSpPr>
          <p:spPr>
            <a:xfrm>
              <a:off x="6035475" y="4869285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Flowchart: Connector 32">
              <a:extLst>
                <a:ext uri="{FF2B5EF4-FFF2-40B4-BE49-F238E27FC236}">
                  <a16:creationId xmlns:a16="http://schemas.microsoft.com/office/drawing/2014/main" id="{6E4AA3F5-8CE7-4028-978A-A0542912E443}"/>
                </a:ext>
              </a:extLst>
            </p:cNvPr>
            <p:cNvSpPr/>
            <p:nvPr/>
          </p:nvSpPr>
          <p:spPr>
            <a:xfrm>
              <a:off x="5117605" y="4213334"/>
              <a:ext cx="128017" cy="128017"/>
            </a:xfrm>
            <a:prstGeom prst="flowChartConnector">
              <a:avLst/>
            </a:prstGeom>
            <a:solidFill>
              <a:schemeClr val="bg1"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Freeform 60">
              <a:extLst>
                <a:ext uri="{FF2B5EF4-FFF2-40B4-BE49-F238E27FC236}">
                  <a16:creationId xmlns:a16="http://schemas.microsoft.com/office/drawing/2014/main" id="{B1A19A5D-42E0-440D-A1CB-484405F35F38}"/>
                </a:ext>
              </a:extLst>
            </p:cNvPr>
            <p:cNvSpPr/>
            <p:nvPr/>
          </p:nvSpPr>
          <p:spPr>
            <a:xfrm>
              <a:off x="5247438" y="3247950"/>
              <a:ext cx="1726387" cy="1631289"/>
            </a:xfrm>
            <a:custGeom>
              <a:avLst/>
              <a:gdLst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  <a:gd name="connsiteX0" fmla="*/ 299923 w 1726387"/>
                <a:gd name="connsiteY0" fmla="*/ 0 h 1631289"/>
                <a:gd name="connsiteX1" fmla="*/ 1360627 w 1726387"/>
                <a:gd name="connsiteY1" fmla="*/ 0 h 1631289"/>
                <a:gd name="connsiteX2" fmla="*/ 1726387 w 1726387"/>
                <a:gd name="connsiteY2" fmla="*/ 1031443 h 1631289"/>
                <a:gd name="connsiteX3" fmla="*/ 863193 w 1726387"/>
                <a:gd name="connsiteY3" fmla="*/ 1631289 h 1631289"/>
                <a:gd name="connsiteX4" fmla="*/ 0 w 1726387"/>
                <a:gd name="connsiteY4" fmla="*/ 1009497 h 1631289"/>
                <a:gd name="connsiteX5" fmla="*/ 299923 w 1726387"/>
                <a:gd name="connsiteY5" fmla="*/ 0 h 16312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726387" h="1631289">
                  <a:moveTo>
                    <a:pt x="299923" y="0"/>
                  </a:moveTo>
                  <a:cubicBezTo>
                    <a:pt x="631545" y="175565"/>
                    <a:pt x="1021689" y="182880"/>
                    <a:pt x="1360627" y="0"/>
                  </a:cubicBezTo>
                  <a:cubicBezTo>
                    <a:pt x="1285037" y="373074"/>
                    <a:pt x="1363065" y="775412"/>
                    <a:pt x="1726387" y="1031443"/>
                  </a:cubicBezTo>
                  <a:cubicBezTo>
                    <a:pt x="1299667" y="1011936"/>
                    <a:pt x="989990" y="1219199"/>
                    <a:pt x="863193" y="1631289"/>
                  </a:cubicBezTo>
                  <a:cubicBezTo>
                    <a:pt x="772972" y="1211885"/>
                    <a:pt x="404774" y="1026566"/>
                    <a:pt x="0" y="1009497"/>
                  </a:cubicBezTo>
                  <a:cubicBezTo>
                    <a:pt x="319430" y="782726"/>
                    <a:pt x="390144" y="409651"/>
                    <a:pt x="299923" y="0"/>
                  </a:cubicBez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>
              <a:solidFill>
                <a:schemeClr val="bg1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5" name="Freeform 6">
            <a:extLst>
              <a:ext uri="{FF2B5EF4-FFF2-40B4-BE49-F238E27FC236}">
                <a16:creationId xmlns:a16="http://schemas.microsoft.com/office/drawing/2014/main" id="{FA6FDD35-7BDB-4D3F-9F90-22078C83CDA0}"/>
              </a:ext>
            </a:extLst>
          </p:cNvPr>
          <p:cNvSpPr/>
          <p:nvPr/>
        </p:nvSpPr>
        <p:spPr>
          <a:xfrm>
            <a:off x="6564625" y="2209319"/>
            <a:ext cx="1943613" cy="3941997"/>
          </a:xfrm>
          <a:custGeom>
            <a:avLst/>
            <a:gdLst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21457 w 3349545"/>
              <a:gd name="connsiteY6" fmla="*/ 1457816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792907 w 3349545"/>
              <a:gd name="connsiteY22" fmla="*/ 1501358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17400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700378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55550 w 3349545"/>
              <a:gd name="connsiteY26" fmla="*/ 1210166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0542 w 3349545"/>
              <a:gd name="connsiteY37" fmla="*/ 4660526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41273 w 3349545"/>
              <a:gd name="connsiteY38" fmla="*/ 4756392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805278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44197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07307 w 3349545"/>
              <a:gd name="connsiteY0" fmla="*/ 4707202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07307 w 3349545"/>
              <a:gd name="connsiteY4" fmla="*/ 4707202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  <a:gd name="connsiteX0" fmla="*/ 2710028 w 3349545"/>
              <a:gd name="connsiteY0" fmla="*/ 4715366 h 6793483"/>
              <a:gd name="connsiteX1" fmla="*/ 2641993 w 3349545"/>
              <a:gd name="connsiteY1" fmla="*/ 4726252 h 6793483"/>
              <a:gd name="connsiteX2" fmla="*/ 2587564 w 3349545"/>
              <a:gd name="connsiteY2" fmla="*/ 4805174 h 6793483"/>
              <a:gd name="connsiteX3" fmla="*/ 2791671 w 3349545"/>
              <a:gd name="connsiteY3" fmla="*/ 4791567 h 6793483"/>
              <a:gd name="connsiteX4" fmla="*/ 2710028 w 3349545"/>
              <a:gd name="connsiteY4" fmla="*/ 4715366 h 6793483"/>
              <a:gd name="connsiteX5" fmla="*/ 1613293 w 3349545"/>
              <a:gd name="connsiteY5" fmla="*/ 1261872 h 6793483"/>
              <a:gd name="connsiteX6" fmla="*/ 1632343 w 3349545"/>
              <a:gd name="connsiteY6" fmla="*/ 1441488 h 6793483"/>
              <a:gd name="connsiteX7" fmla="*/ 1436400 w 3349545"/>
              <a:gd name="connsiteY7" fmla="*/ 2170830 h 6793483"/>
              <a:gd name="connsiteX8" fmla="*/ 1403743 w 3349545"/>
              <a:gd name="connsiteY8" fmla="*/ 2853908 h 6793483"/>
              <a:gd name="connsiteX9" fmla="*/ 1452728 w 3349545"/>
              <a:gd name="connsiteY9" fmla="*/ 2772266 h 6793483"/>
              <a:gd name="connsiteX10" fmla="*/ 1588800 w 3349545"/>
              <a:gd name="connsiteY10" fmla="*/ 2018430 h 6793483"/>
              <a:gd name="connsiteX11" fmla="*/ 1692214 w 3349545"/>
              <a:gd name="connsiteY11" fmla="*/ 1504080 h 6793483"/>
              <a:gd name="connsiteX12" fmla="*/ 1735757 w 3349545"/>
              <a:gd name="connsiteY12" fmla="*/ 1460537 h 6793483"/>
              <a:gd name="connsiteX13" fmla="*/ 1656834 w 3349545"/>
              <a:gd name="connsiteY13" fmla="*/ 1275480 h 6793483"/>
              <a:gd name="connsiteX14" fmla="*/ 1613293 w 3349545"/>
              <a:gd name="connsiteY14" fmla="*/ 1261872 h 6793483"/>
              <a:gd name="connsiteX15" fmla="*/ 1821237 w 3349545"/>
              <a:gd name="connsiteY15" fmla="*/ 16 h 6793483"/>
              <a:gd name="connsiteX16" fmla="*/ 2081275 w 3349545"/>
              <a:gd name="connsiteY16" fmla="*/ 68603 h 6793483"/>
              <a:gd name="connsiteX17" fmla="*/ 2243329 w 3349545"/>
              <a:gd name="connsiteY17" fmla="*/ 345059 h 6793483"/>
              <a:gd name="connsiteX18" fmla="*/ 2235166 w 3349545"/>
              <a:gd name="connsiteY18" fmla="*/ 680565 h 6793483"/>
              <a:gd name="connsiteX19" fmla="*/ 2244664 w 3349545"/>
              <a:gd name="connsiteY19" fmla="*/ 845493 h 6793483"/>
              <a:gd name="connsiteX20" fmla="*/ 2213804 w 3349545"/>
              <a:gd name="connsiteY20" fmla="*/ 971604 h 6793483"/>
              <a:gd name="connsiteX21" fmla="*/ 2233515 w 3349545"/>
              <a:gd name="connsiteY21" fmla="*/ 1080381 h 6793483"/>
              <a:gd name="connsiteX22" fmla="*/ 1803793 w 3349545"/>
              <a:gd name="connsiteY22" fmla="*/ 1485029 h 6793483"/>
              <a:gd name="connsiteX23" fmla="*/ 1811957 w 3349545"/>
              <a:gd name="connsiteY23" fmla="*/ 1580280 h 6793483"/>
              <a:gd name="connsiteX24" fmla="*/ 1782021 w 3349545"/>
              <a:gd name="connsiteY24" fmla="*/ 1672808 h 6793483"/>
              <a:gd name="connsiteX25" fmla="*/ 1809236 w 3349545"/>
              <a:gd name="connsiteY25" fmla="*/ 1993937 h 6793483"/>
              <a:gd name="connsiteX26" fmla="*/ 2247386 w 3349545"/>
              <a:gd name="connsiteY26" fmla="*/ 1204723 h 6793483"/>
              <a:gd name="connsiteX27" fmla="*/ 2234169 w 3349545"/>
              <a:gd name="connsiteY27" fmla="*/ 1083988 h 6793483"/>
              <a:gd name="connsiteX28" fmla="*/ 2240145 w 3349545"/>
              <a:gd name="connsiteY28" fmla="*/ 1116970 h 6793483"/>
              <a:gd name="connsiteX29" fmla="*/ 2394343 w 3349545"/>
              <a:gd name="connsiteY29" fmla="*/ 1275480 h 6793483"/>
              <a:gd name="connsiteX30" fmla="*/ 3090566 w 3349545"/>
              <a:gd name="connsiteY30" fmla="*/ 1914656 h 6793483"/>
              <a:gd name="connsiteX31" fmla="*/ 3055599 w 3349545"/>
              <a:gd name="connsiteY31" fmla="*/ 2631573 h 6793483"/>
              <a:gd name="connsiteX32" fmla="*/ 3066946 w 3349545"/>
              <a:gd name="connsiteY32" fmla="*/ 2864947 h 6793483"/>
              <a:gd name="connsiteX33" fmla="*/ 2926151 w 3349545"/>
              <a:gd name="connsiteY33" fmla="*/ 3411134 h 6793483"/>
              <a:gd name="connsiteX34" fmla="*/ 2941196 w 3349545"/>
              <a:gd name="connsiteY34" fmla="*/ 3532777 h 6793483"/>
              <a:gd name="connsiteX35" fmla="*/ 2758244 w 3349545"/>
              <a:gd name="connsiteY35" fmla="*/ 4396753 h 6793483"/>
              <a:gd name="connsiteX36" fmla="*/ 2707821 w 3349545"/>
              <a:gd name="connsiteY36" fmla="*/ 4516187 h 6793483"/>
              <a:gd name="connsiteX37" fmla="*/ 2713264 w 3349545"/>
              <a:gd name="connsiteY37" fmla="*/ 4633311 h 6793483"/>
              <a:gd name="connsiteX38" fmla="*/ 2873930 w 3349545"/>
              <a:gd name="connsiteY38" fmla="*/ 4778164 h 6793483"/>
              <a:gd name="connsiteX39" fmla="*/ 3309873 w 3349545"/>
              <a:gd name="connsiteY39" fmla="*/ 4773183 h 6793483"/>
              <a:gd name="connsiteX40" fmla="*/ 3333441 w 3349545"/>
              <a:gd name="connsiteY40" fmla="*/ 5729842 h 6793483"/>
              <a:gd name="connsiteX41" fmla="*/ 3003943 w 3349545"/>
              <a:gd name="connsiteY41" fmla="*/ 5885579 h 6793483"/>
              <a:gd name="connsiteX42" fmla="*/ 2954957 w 3349545"/>
              <a:gd name="connsiteY42" fmla="*/ 5950894 h 6793483"/>
              <a:gd name="connsiteX43" fmla="*/ 2884200 w 3349545"/>
              <a:gd name="connsiteY43" fmla="*/ 5945450 h 6793483"/>
              <a:gd name="connsiteX44" fmla="*/ 2879295 w 3349545"/>
              <a:gd name="connsiteY44" fmla="*/ 5916148 h 6793483"/>
              <a:gd name="connsiteX45" fmla="*/ 2863712 w 3349545"/>
              <a:gd name="connsiteY45" fmla="*/ 5920497 h 6793483"/>
              <a:gd name="connsiteX46" fmla="*/ 2487641 w 3349545"/>
              <a:gd name="connsiteY46" fmla="*/ 5978622 h 6793483"/>
              <a:gd name="connsiteX47" fmla="*/ 2210210 w 3349545"/>
              <a:gd name="connsiteY47" fmla="*/ 6651482 h 6793483"/>
              <a:gd name="connsiteX48" fmla="*/ 1928722 w 3349545"/>
              <a:gd name="connsiteY48" fmla="*/ 6793099 h 6793483"/>
              <a:gd name="connsiteX49" fmla="*/ 1818375 w 3349545"/>
              <a:gd name="connsiteY49" fmla="*/ 6601624 h 6793483"/>
              <a:gd name="connsiteX50" fmla="*/ 2029055 w 3349545"/>
              <a:gd name="connsiteY50" fmla="*/ 6142524 h 6793483"/>
              <a:gd name="connsiteX51" fmla="*/ 2031314 w 3349545"/>
              <a:gd name="connsiteY51" fmla="*/ 5974514 h 6793483"/>
              <a:gd name="connsiteX52" fmla="*/ 1689492 w 3349545"/>
              <a:gd name="connsiteY52" fmla="*/ 5949097 h 6793483"/>
              <a:gd name="connsiteX53" fmla="*/ 1385257 w 3349545"/>
              <a:gd name="connsiteY53" fmla="*/ 6100778 h 6793483"/>
              <a:gd name="connsiteX54" fmla="*/ 1166414 w 3349545"/>
              <a:gd name="connsiteY54" fmla="*/ 6116645 h 6793483"/>
              <a:gd name="connsiteX55" fmla="*/ 1045644 w 3349545"/>
              <a:gd name="connsiteY55" fmla="*/ 5995875 h 6793483"/>
              <a:gd name="connsiteX56" fmla="*/ 1435681 w 3349545"/>
              <a:gd name="connsiteY56" fmla="*/ 5734822 h 6793483"/>
              <a:gd name="connsiteX57" fmla="*/ 1481997 w 3349545"/>
              <a:gd name="connsiteY57" fmla="*/ 5531948 h 6793483"/>
              <a:gd name="connsiteX58" fmla="*/ 1264539 w 3349545"/>
              <a:gd name="connsiteY58" fmla="*/ 4136728 h 6793483"/>
              <a:gd name="connsiteX59" fmla="*/ 1173191 w 3349545"/>
              <a:gd name="connsiteY59" fmla="*/ 3908282 h 6793483"/>
              <a:gd name="connsiteX60" fmla="*/ 1266799 w 3349545"/>
              <a:gd name="connsiteY60" fmla="*/ 3338939 h 6793483"/>
              <a:gd name="connsiteX61" fmla="*/ 950753 w 3349545"/>
              <a:gd name="connsiteY61" fmla="*/ 3192290 h 6793483"/>
              <a:gd name="connsiteX62" fmla="*/ 512655 w 3349545"/>
              <a:gd name="connsiteY62" fmla="*/ 3096065 h 6793483"/>
              <a:gd name="connsiteX63" fmla="*/ 485389 w 3349545"/>
              <a:gd name="connsiteY63" fmla="*/ 2992957 h 6793483"/>
              <a:gd name="connsiteX64" fmla="*/ 364157 w 3349545"/>
              <a:gd name="connsiteY64" fmla="*/ 2985256 h 6793483"/>
              <a:gd name="connsiteX65" fmla="*/ 312861 w 3349545"/>
              <a:gd name="connsiteY65" fmla="*/ 2907157 h 6793483"/>
              <a:gd name="connsiteX66" fmla="*/ 0 w 3349545"/>
              <a:gd name="connsiteY66" fmla="*/ 2760045 h 6793483"/>
              <a:gd name="connsiteX67" fmla="*/ 328778 w 3349545"/>
              <a:gd name="connsiteY67" fmla="*/ 1963693 h 6793483"/>
              <a:gd name="connsiteX68" fmla="*/ 1109675 w 3349545"/>
              <a:gd name="connsiteY68" fmla="*/ 2286054 h 6793483"/>
              <a:gd name="connsiteX69" fmla="*/ 1183666 w 3349545"/>
              <a:gd name="connsiteY69" fmla="*/ 2122614 h 6793483"/>
              <a:gd name="connsiteX70" fmla="*/ 1204514 w 3349545"/>
              <a:gd name="connsiteY70" fmla="*/ 1954605 h 6793483"/>
              <a:gd name="connsiteX71" fmla="*/ 1239533 w 3349545"/>
              <a:gd name="connsiteY71" fmla="*/ 1364773 h 6793483"/>
              <a:gd name="connsiteX72" fmla="*/ 1597734 w 3349545"/>
              <a:gd name="connsiteY72" fmla="*/ 1208214 h 6793483"/>
              <a:gd name="connsiteX73" fmla="*/ 1444564 w 3349545"/>
              <a:gd name="connsiteY73" fmla="*/ 769294 h 6793483"/>
              <a:gd name="connsiteX74" fmla="*/ 1381151 w 3349545"/>
              <a:gd name="connsiteY74" fmla="*/ 327499 h 6793483"/>
              <a:gd name="connsiteX75" fmla="*/ 1666746 w 3349545"/>
              <a:gd name="connsiteY75" fmla="*/ 35022 h 6793483"/>
              <a:gd name="connsiteX76" fmla="*/ 1821237 w 3349545"/>
              <a:gd name="connsiteY76" fmla="*/ 16 h 6793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</a:cxnLst>
            <a:rect l="l" t="t" r="r" b="b"/>
            <a:pathLst>
              <a:path w="3349545" h="6793483">
                <a:moveTo>
                  <a:pt x="2710028" y="4715366"/>
                </a:moveTo>
                <a:cubicBezTo>
                  <a:pt x="2666485" y="4721716"/>
                  <a:pt x="2663764" y="4719902"/>
                  <a:pt x="2641993" y="4726252"/>
                </a:cubicBezTo>
                <a:cubicBezTo>
                  <a:pt x="2599357" y="4741673"/>
                  <a:pt x="2605707" y="4778867"/>
                  <a:pt x="2587564" y="4805174"/>
                </a:cubicBezTo>
                <a:lnTo>
                  <a:pt x="2791671" y="4791567"/>
                </a:lnTo>
                <a:cubicBezTo>
                  <a:pt x="2764457" y="4766167"/>
                  <a:pt x="2759013" y="4724437"/>
                  <a:pt x="2710028" y="4715366"/>
                </a:cubicBezTo>
                <a:close/>
                <a:moveTo>
                  <a:pt x="1613293" y="1261872"/>
                </a:moveTo>
                <a:cubicBezTo>
                  <a:pt x="1619643" y="1326279"/>
                  <a:pt x="1625993" y="1377081"/>
                  <a:pt x="1632343" y="1441488"/>
                </a:cubicBezTo>
                <a:cubicBezTo>
                  <a:pt x="1554329" y="1668273"/>
                  <a:pt x="1440937" y="2061066"/>
                  <a:pt x="1436400" y="2170830"/>
                </a:cubicBezTo>
                <a:lnTo>
                  <a:pt x="1403743" y="2853908"/>
                </a:lnTo>
                <a:lnTo>
                  <a:pt x="1452728" y="2772266"/>
                </a:lnTo>
                <a:cubicBezTo>
                  <a:pt x="1451367" y="2646173"/>
                  <a:pt x="1533918" y="2139080"/>
                  <a:pt x="1588800" y="2018430"/>
                </a:cubicBezTo>
                <a:cubicBezTo>
                  <a:pt x="1657289" y="1829745"/>
                  <a:pt x="1700832" y="1593888"/>
                  <a:pt x="1692214" y="1504080"/>
                </a:cubicBezTo>
                <a:lnTo>
                  <a:pt x="1735757" y="1460537"/>
                </a:lnTo>
                <a:cubicBezTo>
                  <a:pt x="1699471" y="1397037"/>
                  <a:pt x="1649577" y="1360752"/>
                  <a:pt x="1656834" y="1275480"/>
                </a:cubicBezTo>
                <a:cubicBezTo>
                  <a:pt x="1638692" y="1271851"/>
                  <a:pt x="1631435" y="1265501"/>
                  <a:pt x="1613293" y="1261872"/>
                </a:cubicBezTo>
                <a:close/>
                <a:moveTo>
                  <a:pt x="1821237" y="16"/>
                </a:moveTo>
                <a:cubicBezTo>
                  <a:pt x="1902601" y="820"/>
                  <a:pt x="1981308" y="30991"/>
                  <a:pt x="2081275" y="68603"/>
                </a:cubicBezTo>
                <a:lnTo>
                  <a:pt x="2243329" y="345059"/>
                </a:lnTo>
                <a:cubicBezTo>
                  <a:pt x="2257843" y="479572"/>
                  <a:pt x="2253309" y="578709"/>
                  <a:pt x="2235166" y="680565"/>
                </a:cubicBezTo>
                <a:cubicBezTo>
                  <a:pt x="2348328" y="681421"/>
                  <a:pt x="2277253" y="819211"/>
                  <a:pt x="2244664" y="845493"/>
                </a:cubicBezTo>
                <a:cubicBezTo>
                  <a:pt x="2233607" y="898372"/>
                  <a:pt x="2215464" y="930894"/>
                  <a:pt x="2213804" y="971604"/>
                </a:cubicBezTo>
                <a:lnTo>
                  <a:pt x="2233515" y="1080381"/>
                </a:lnTo>
                <a:cubicBezTo>
                  <a:pt x="2132672" y="1456957"/>
                  <a:pt x="1871779" y="1485947"/>
                  <a:pt x="1803793" y="1485029"/>
                </a:cubicBezTo>
                <a:cubicBezTo>
                  <a:pt x="1790185" y="1516779"/>
                  <a:pt x="1809236" y="1548530"/>
                  <a:pt x="1811957" y="1580280"/>
                </a:cubicBezTo>
                <a:lnTo>
                  <a:pt x="1782021" y="1672808"/>
                </a:lnTo>
                <a:lnTo>
                  <a:pt x="1809236" y="1993937"/>
                </a:lnTo>
                <a:cubicBezTo>
                  <a:pt x="1958007" y="1732680"/>
                  <a:pt x="2071401" y="1476865"/>
                  <a:pt x="2247386" y="1204723"/>
                </a:cubicBezTo>
                <a:cubicBezTo>
                  <a:pt x="2235885" y="1177294"/>
                  <a:pt x="2235134" y="1142364"/>
                  <a:pt x="2234169" y="1083988"/>
                </a:cubicBezTo>
                <a:lnTo>
                  <a:pt x="2240145" y="1116970"/>
                </a:lnTo>
                <a:cubicBezTo>
                  <a:pt x="2276131" y="1174419"/>
                  <a:pt x="2339691" y="1240503"/>
                  <a:pt x="2394343" y="1275480"/>
                </a:cubicBezTo>
                <a:cubicBezTo>
                  <a:pt x="2481651" y="1329506"/>
                  <a:pt x="3086039" y="1853286"/>
                  <a:pt x="3090566" y="1914656"/>
                </a:cubicBezTo>
                <a:lnTo>
                  <a:pt x="3055599" y="2631573"/>
                </a:lnTo>
                <a:cubicBezTo>
                  <a:pt x="3062103" y="2695757"/>
                  <a:pt x="3076771" y="2800763"/>
                  <a:pt x="3066946" y="2864947"/>
                </a:cubicBezTo>
                <a:lnTo>
                  <a:pt x="2926151" y="3411134"/>
                </a:lnTo>
                <a:cubicBezTo>
                  <a:pt x="2929352" y="3458032"/>
                  <a:pt x="2951603" y="3491322"/>
                  <a:pt x="2941196" y="3532777"/>
                </a:cubicBezTo>
                <a:cubicBezTo>
                  <a:pt x="2866605" y="3823490"/>
                  <a:pt x="2819228" y="4108761"/>
                  <a:pt x="2758244" y="4396753"/>
                </a:cubicBezTo>
                <a:cubicBezTo>
                  <a:pt x="2761394" y="4477385"/>
                  <a:pt x="2756379" y="4479098"/>
                  <a:pt x="2707821" y="4516187"/>
                </a:cubicBezTo>
                <a:cubicBezTo>
                  <a:pt x="2707821" y="4574278"/>
                  <a:pt x="2680607" y="4607877"/>
                  <a:pt x="2713264" y="4633311"/>
                </a:cubicBezTo>
                <a:cubicBezTo>
                  <a:pt x="2797662" y="4643495"/>
                  <a:pt x="2849403" y="4740766"/>
                  <a:pt x="2873930" y="4778164"/>
                </a:cubicBezTo>
                <a:lnTo>
                  <a:pt x="3309873" y="4773183"/>
                </a:lnTo>
                <a:cubicBezTo>
                  <a:pt x="3362179" y="4774570"/>
                  <a:pt x="3354613" y="5399162"/>
                  <a:pt x="3333441" y="5729842"/>
                </a:cubicBezTo>
                <a:cubicBezTo>
                  <a:pt x="3303437" y="5759983"/>
                  <a:pt x="3194512" y="5937081"/>
                  <a:pt x="3003943" y="5885579"/>
                </a:cubicBezTo>
                <a:cubicBezTo>
                  <a:pt x="2983986" y="5910980"/>
                  <a:pt x="2983078" y="5936379"/>
                  <a:pt x="2954957" y="5950894"/>
                </a:cubicBezTo>
                <a:cubicBezTo>
                  <a:pt x="2918671" y="5951802"/>
                  <a:pt x="2906879" y="5947265"/>
                  <a:pt x="2884200" y="5945450"/>
                </a:cubicBezTo>
                <a:cubicBezTo>
                  <a:pt x="2881799" y="5927645"/>
                  <a:pt x="2888584" y="5915965"/>
                  <a:pt x="2879295" y="5916148"/>
                </a:cubicBezTo>
                <a:lnTo>
                  <a:pt x="2863712" y="5920497"/>
                </a:lnTo>
                <a:lnTo>
                  <a:pt x="2487641" y="5978622"/>
                </a:lnTo>
                <a:cubicBezTo>
                  <a:pt x="2425100" y="6192023"/>
                  <a:pt x="2335344" y="6484345"/>
                  <a:pt x="2210210" y="6651482"/>
                </a:cubicBezTo>
                <a:cubicBezTo>
                  <a:pt x="2165367" y="6704131"/>
                  <a:pt x="1949073" y="6800321"/>
                  <a:pt x="1928722" y="6793099"/>
                </a:cubicBezTo>
                <a:cubicBezTo>
                  <a:pt x="1830254" y="6750138"/>
                  <a:pt x="1805265" y="6728949"/>
                  <a:pt x="1818375" y="6601624"/>
                </a:cubicBezTo>
                <a:cubicBezTo>
                  <a:pt x="1812402" y="6562891"/>
                  <a:pt x="1958828" y="6295557"/>
                  <a:pt x="2029055" y="6142524"/>
                </a:cubicBezTo>
                <a:cubicBezTo>
                  <a:pt x="2029808" y="6086521"/>
                  <a:pt x="2038726" y="6046845"/>
                  <a:pt x="2031314" y="5974514"/>
                </a:cubicBezTo>
                <a:cubicBezTo>
                  <a:pt x="1921002" y="5973299"/>
                  <a:pt x="1788918" y="5996576"/>
                  <a:pt x="1689492" y="5949097"/>
                </a:cubicBezTo>
                <a:cubicBezTo>
                  <a:pt x="1572659" y="6004193"/>
                  <a:pt x="1510254" y="6037517"/>
                  <a:pt x="1385257" y="6100778"/>
                </a:cubicBezTo>
                <a:cubicBezTo>
                  <a:pt x="1299609" y="6133282"/>
                  <a:pt x="1257504" y="6119520"/>
                  <a:pt x="1166414" y="6116645"/>
                </a:cubicBezTo>
                <a:cubicBezTo>
                  <a:pt x="1082614" y="6114488"/>
                  <a:pt x="1050523" y="6057904"/>
                  <a:pt x="1045644" y="5995875"/>
                </a:cubicBezTo>
                <a:cubicBezTo>
                  <a:pt x="1040492" y="5931536"/>
                  <a:pt x="1239446" y="5807326"/>
                  <a:pt x="1435681" y="5734822"/>
                </a:cubicBezTo>
                <a:cubicBezTo>
                  <a:pt x="1486498" y="5701668"/>
                  <a:pt x="1542759" y="5581431"/>
                  <a:pt x="1481997" y="5531948"/>
                </a:cubicBezTo>
                <a:cubicBezTo>
                  <a:pt x="1434911" y="5321781"/>
                  <a:pt x="1311625" y="4657138"/>
                  <a:pt x="1264539" y="4136728"/>
                </a:cubicBezTo>
                <a:cubicBezTo>
                  <a:pt x="1258583" y="4049693"/>
                  <a:pt x="1168261" y="3946331"/>
                  <a:pt x="1173191" y="3908282"/>
                </a:cubicBezTo>
                <a:lnTo>
                  <a:pt x="1266799" y="3338939"/>
                </a:lnTo>
                <a:lnTo>
                  <a:pt x="950753" y="3192290"/>
                </a:lnTo>
                <a:cubicBezTo>
                  <a:pt x="736685" y="3245486"/>
                  <a:pt x="623309" y="3151726"/>
                  <a:pt x="512655" y="3096065"/>
                </a:cubicBezTo>
                <a:cubicBezTo>
                  <a:pt x="481796" y="3061697"/>
                  <a:pt x="532578" y="3030048"/>
                  <a:pt x="485389" y="2992957"/>
                </a:cubicBezTo>
                <a:cubicBezTo>
                  <a:pt x="431371" y="2964083"/>
                  <a:pt x="396403" y="2995080"/>
                  <a:pt x="364157" y="2985256"/>
                </a:cubicBezTo>
                <a:cubicBezTo>
                  <a:pt x="333450" y="2975551"/>
                  <a:pt x="321796" y="2935912"/>
                  <a:pt x="312861" y="2907157"/>
                </a:cubicBezTo>
                <a:lnTo>
                  <a:pt x="0" y="2760045"/>
                </a:lnTo>
                <a:cubicBezTo>
                  <a:pt x="109593" y="2494594"/>
                  <a:pt x="303550" y="1986937"/>
                  <a:pt x="328778" y="1963693"/>
                </a:cubicBezTo>
                <a:cubicBezTo>
                  <a:pt x="374084" y="1918748"/>
                  <a:pt x="843933" y="2173157"/>
                  <a:pt x="1109675" y="2286054"/>
                </a:cubicBezTo>
                <a:cubicBezTo>
                  <a:pt x="1167903" y="2280559"/>
                  <a:pt x="1133602" y="2168930"/>
                  <a:pt x="1183666" y="2122614"/>
                </a:cubicBezTo>
                <a:cubicBezTo>
                  <a:pt x="1174287" y="2072054"/>
                  <a:pt x="1154022" y="2016051"/>
                  <a:pt x="1204514" y="1954605"/>
                </a:cubicBezTo>
                <a:cubicBezTo>
                  <a:pt x="1153594" y="1842358"/>
                  <a:pt x="1227860" y="1561384"/>
                  <a:pt x="1239533" y="1364773"/>
                </a:cubicBezTo>
                <a:cubicBezTo>
                  <a:pt x="1265497" y="1263600"/>
                  <a:pt x="1462913" y="1205973"/>
                  <a:pt x="1597734" y="1208214"/>
                </a:cubicBezTo>
                <a:cubicBezTo>
                  <a:pt x="1578839" y="1125749"/>
                  <a:pt x="1464332" y="880702"/>
                  <a:pt x="1444564" y="769294"/>
                </a:cubicBezTo>
                <a:cubicBezTo>
                  <a:pt x="1419352" y="627951"/>
                  <a:pt x="1349110" y="456228"/>
                  <a:pt x="1381151" y="327499"/>
                </a:cubicBezTo>
                <a:cubicBezTo>
                  <a:pt x="1383822" y="298949"/>
                  <a:pt x="1462689" y="109836"/>
                  <a:pt x="1666746" y="35022"/>
                </a:cubicBezTo>
                <a:cubicBezTo>
                  <a:pt x="1722644" y="9624"/>
                  <a:pt x="1772419" y="-466"/>
                  <a:pt x="1821237" y="16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 dirty="0"/>
          </a:p>
        </p:txBody>
      </p:sp>
      <p:grpSp>
        <p:nvGrpSpPr>
          <p:cNvPr id="50" name="그룹 9">
            <a:extLst>
              <a:ext uri="{FF2B5EF4-FFF2-40B4-BE49-F238E27FC236}">
                <a16:creationId xmlns:a16="http://schemas.microsoft.com/office/drawing/2014/main" id="{6E96B81F-3DD0-4E97-877B-7C37074941FD}"/>
              </a:ext>
            </a:extLst>
          </p:cNvPr>
          <p:cNvGrpSpPr/>
          <p:nvPr/>
        </p:nvGrpSpPr>
        <p:grpSpPr>
          <a:xfrm>
            <a:off x="8549503" y="1410489"/>
            <a:ext cx="3642497" cy="5521626"/>
            <a:chOff x="7015974" y="1248508"/>
            <a:chExt cx="3642497" cy="5670856"/>
          </a:xfrm>
        </p:grpSpPr>
        <p:grpSp>
          <p:nvGrpSpPr>
            <p:cNvPr id="51" name="그룹 7">
              <a:extLst>
                <a:ext uri="{FF2B5EF4-FFF2-40B4-BE49-F238E27FC236}">
                  <a16:creationId xmlns:a16="http://schemas.microsoft.com/office/drawing/2014/main" id="{D60567A6-75A9-4DAF-A28A-2BDEF18C1FBF}"/>
                </a:ext>
              </a:extLst>
            </p:cNvPr>
            <p:cNvGrpSpPr/>
            <p:nvPr/>
          </p:nvGrpSpPr>
          <p:grpSpPr>
            <a:xfrm>
              <a:off x="9425131" y="1248508"/>
              <a:ext cx="1233340" cy="5670855"/>
              <a:chOff x="9425131" y="1248508"/>
              <a:chExt cx="1233340" cy="5670855"/>
            </a:xfrm>
          </p:grpSpPr>
          <p:sp>
            <p:nvSpPr>
              <p:cNvPr id="58" name="직사각형 2">
                <a:extLst>
                  <a:ext uri="{FF2B5EF4-FFF2-40B4-BE49-F238E27FC236}">
                    <a16:creationId xmlns:a16="http://schemas.microsoft.com/office/drawing/2014/main" id="{1FCBE3C5-65A9-476B-BD00-83D5BFFDFAE2}"/>
                  </a:ext>
                </a:extLst>
              </p:cNvPr>
              <p:cNvSpPr/>
              <p:nvPr/>
            </p:nvSpPr>
            <p:spPr>
              <a:xfrm>
                <a:off x="9425131" y="1248508"/>
                <a:ext cx="1233340" cy="1134000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9" name="직사각형 58">
                <a:extLst>
                  <a:ext uri="{FF2B5EF4-FFF2-40B4-BE49-F238E27FC236}">
                    <a16:creationId xmlns:a16="http://schemas.microsoft.com/office/drawing/2014/main" id="{BF67B401-BF40-42BA-908E-C396A93D14DF}"/>
                  </a:ext>
                </a:extLst>
              </p:cNvPr>
              <p:cNvSpPr/>
              <p:nvPr/>
            </p:nvSpPr>
            <p:spPr>
              <a:xfrm>
                <a:off x="9425131" y="2382722"/>
                <a:ext cx="1233340" cy="1134000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0" name="직사각형 59">
                <a:extLst>
                  <a:ext uri="{FF2B5EF4-FFF2-40B4-BE49-F238E27FC236}">
                    <a16:creationId xmlns:a16="http://schemas.microsoft.com/office/drawing/2014/main" id="{1F6D217A-D1C3-42E4-9EB9-DFCB78D46460}"/>
                  </a:ext>
                </a:extLst>
              </p:cNvPr>
              <p:cNvSpPr/>
              <p:nvPr/>
            </p:nvSpPr>
            <p:spPr>
              <a:xfrm>
                <a:off x="9425131" y="3516935"/>
                <a:ext cx="1233340" cy="1134000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1" name="직사각형 60">
                <a:extLst>
                  <a:ext uri="{FF2B5EF4-FFF2-40B4-BE49-F238E27FC236}">
                    <a16:creationId xmlns:a16="http://schemas.microsoft.com/office/drawing/2014/main" id="{46192C96-4586-4C82-A579-BD28253BFCAC}"/>
                  </a:ext>
                </a:extLst>
              </p:cNvPr>
              <p:cNvSpPr/>
              <p:nvPr/>
            </p:nvSpPr>
            <p:spPr>
              <a:xfrm>
                <a:off x="9425131" y="4651149"/>
                <a:ext cx="1233340" cy="1134000"/>
              </a:xfrm>
              <a:prstGeom prst="rect">
                <a:avLst/>
              </a:pr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62" name="직사각형 61">
                <a:extLst>
                  <a:ext uri="{FF2B5EF4-FFF2-40B4-BE49-F238E27FC236}">
                    <a16:creationId xmlns:a16="http://schemas.microsoft.com/office/drawing/2014/main" id="{1B3F5F0D-A342-4D24-A9DC-F1BE17D65E63}"/>
                  </a:ext>
                </a:extLst>
              </p:cNvPr>
              <p:cNvSpPr/>
              <p:nvPr/>
            </p:nvSpPr>
            <p:spPr>
              <a:xfrm>
                <a:off x="9425131" y="5785364"/>
                <a:ext cx="1233340" cy="1133999"/>
              </a:xfrm>
              <a:prstGeom prst="rect">
                <a:avLst/>
              </a:pr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2" name="그룹 8">
              <a:extLst>
                <a:ext uri="{FF2B5EF4-FFF2-40B4-BE49-F238E27FC236}">
                  <a16:creationId xmlns:a16="http://schemas.microsoft.com/office/drawing/2014/main" id="{D5520D3D-0A83-46D9-9477-A05C7E4F1365}"/>
                </a:ext>
              </a:extLst>
            </p:cNvPr>
            <p:cNvGrpSpPr/>
            <p:nvPr/>
          </p:nvGrpSpPr>
          <p:grpSpPr>
            <a:xfrm>
              <a:off x="7015974" y="1248508"/>
              <a:ext cx="2409157" cy="5670856"/>
              <a:chOff x="7015974" y="1248508"/>
              <a:chExt cx="2409157" cy="5670856"/>
            </a:xfrm>
          </p:grpSpPr>
          <p:sp>
            <p:nvSpPr>
              <p:cNvPr id="53" name="자유형: 도형 70">
                <a:extLst>
                  <a:ext uri="{FF2B5EF4-FFF2-40B4-BE49-F238E27FC236}">
                    <a16:creationId xmlns:a16="http://schemas.microsoft.com/office/drawing/2014/main" id="{E4728A75-A0E2-42F8-A201-9A97A277B8CD}"/>
                  </a:ext>
                </a:extLst>
              </p:cNvPr>
              <p:cNvSpPr/>
              <p:nvPr/>
            </p:nvSpPr>
            <p:spPr>
              <a:xfrm>
                <a:off x="7642806" y="1248508"/>
                <a:ext cx="1782324" cy="1135420"/>
              </a:xfrm>
              <a:custGeom>
                <a:avLst/>
                <a:gdLst>
                  <a:gd name="connsiteX0" fmla="*/ 1582480 w 1782324"/>
                  <a:gd name="connsiteY0" fmla="*/ 0 h 1135420"/>
                  <a:gd name="connsiteX1" fmla="*/ 1782324 w 1782324"/>
                  <a:gd name="connsiteY1" fmla="*/ 0 h 1135420"/>
                  <a:gd name="connsiteX2" fmla="*/ 1782324 w 1782324"/>
                  <a:gd name="connsiteY2" fmla="*/ 1135420 h 1135420"/>
                  <a:gd name="connsiteX3" fmla="*/ 0 w 1782324"/>
                  <a:gd name="connsiteY3" fmla="*/ 1135420 h 1135420"/>
                  <a:gd name="connsiteX4" fmla="*/ 1394915 w 1782324"/>
                  <a:gd name="connsiteY4" fmla="*/ 19328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82324" h="1135420">
                    <a:moveTo>
                      <a:pt x="1582480" y="0"/>
                    </a:moveTo>
                    <a:lnTo>
                      <a:pt x="1782324" y="0"/>
                    </a:lnTo>
                    <a:lnTo>
                      <a:pt x="1782324" y="1135420"/>
                    </a:lnTo>
                    <a:lnTo>
                      <a:pt x="0" y="1135420"/>
                    </a:lnTo>
                    <a:cubicBezTo>
                      <a:pt x="204706" y="584155"/>
                      <a:pt x="695866" y="136049"/>
                      <a:pt x="1394915" y="19328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>
                  <a:solidFill>
                    <a:schemeClr val="accent4"/>
                  </a:solidFill>
                </a:endParaRPr>
              </a:p>
            </p:txBody>
          </p:sp>
          <p:sp>
            <p:nvSpPr>
              <p:cNvPr id="54" name="자유형: 도형 71">
                <a:extLst>
                  <a:ext uri="{FF2B5EF4-FFF2-40B4-BE49-F238E27FC236}">
                    <a16:creationId xmlns:a16="http://schemas.microsoft.com/office/drawing/2014/main" id="{25657AD1-6B0C-43C2-91F7-04709E5DCFAC}"/>
                  </a:ext>
                </a:extLst>
              </p:cNvPr>
              <p:cNvSpPr/>
              <p:nvPr/>
            </p:nvSpPr>
            <p:spPr>
              <a:xfrm>
                <a:off x="7350020" y="2382722"/>
                <a:ext cx="2075111" cy="1135420"/>
              </a:xfrm>
              <a:custGeom>
                <a:avLst/>
                <a:gdLst>
                  <a:gd name="connsiteX0" fmla="*/ 298141 w 2075111"/>
                  <a:gd name="connsiteY0" fmla="*/ 0 h 1135420"/>
                  <a:gd name="connsiteX1" fmla="*/ 2075111 w 2075111"/>
                  <a:gd name="connsiteY1" fmla="*/ 0 h 1135420"/>
                  <a:gd name="connsiteX2" fmla="*/ 2075111 w 2075111"/>
                  <a:gd name="connsiteY2" fmla="*/ 1135420 h 1135420"/>
                  <a:gd name="connsiteX3" fmla="*/ 0 w 2075111"/>
                  <a:gd name="connsiteY3" fmla="*/ 1135420 h 1135420"/>
                  <a:gd name="connsiteX4" fmla="*/ 143326 w 2075111"/>
                  <a:gd name="connsiteY4" fmla="*/ 941418 h 1135420"/>
                  <a:gd name="connsiteX5" fmla="*/ 298141 w 2075111"/>
                  <a:gd name="connsiteY5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75111" h="1135420">
                    <a:moveTo>
                      <a:pt x="298141" y="0"/>
                    </a:moveTo>
                    <a:lnTo>
                      <a:pt x="2075111" y="0"/>
                    </a:lnTo>
                    <a:lnTo>
                      <a:pt x="2075111" y="1135420"/>
                    </a:lnTo>
                    <a:lnTo>
                      <a:pt x="0" y="1135420"/>
                    </a:lnTo>
                    <a:cubicBezTo>
                      <a:pt x="75201" y="1043352"/>
                      <a:pt x="87553" y="1014096"/>
                      <a:pt x="143326" y="941418"/>
                    </a:cubicBezTo>
                    <a:cubicBezTo>
                      <a:pt x="294462" y="770596"/>
                      <a:pt x="51248" y="518977"/>
                      <a:pt x="298141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5" name="자유형: 도형 72">
                <a:extLst>
                  <a:ext uri="{FF2B5EF4-FFF2-40B4-BE49-F238E27FC236}">
                    <a16:creationId xmlns:a16="http://schemas.microsoft.com/office/drawing/2014/main" id="{B4DA5707-C41F-4461-9787-AFCE547C2ACB}"/>
                  </a:ext>
                </a:extLst>
              </p:cNvPr>
              <p:cNvSpPr/>
              <p:nvPr/>
            </p:nvSpPr>
            <p:spPr>
              <a:xfrm>
                <a:off x="7015974" y="3516935"/>
                <a:ext cx="2409156" cy="1135420"/>
              </a:xfrm>
              <a:custGeom>
                <a:avLst/>
                <a:gdLst>
                  <a:gd name="connsiteX0" fmla="*/ 345087 w 2409156"/>
                  <a:gd name="connsiteY0" fmla="*/ 0 h 1135420"/>
                  <a:gd name="connsiteX1" fmla="*/ 2409156 w 2409156"/>
                  <a:gd name="connsiteY1" fmla="*/ 0 h 1135420"/>
                  <a:gd name="connsiteX2" fmla="*/ 2409156 w 2409156"/>
                  <a:gd name="connsiteY2" fmla="*/ 1135420 h 1135420"/>
                  <a:gd name="connsiteX3" fmla="*/ 396107 w 2409156"/>
                  <a:gd name="connsiteY3" fmla="*/ 1135420 h 1135420"/>
                  <a:gd name="connsiteX4" fmla="*/ 290286 w 2409156"/>
                  <a:gd name="connsiteY4" fmla="*/ 1068296 h 1135420"/>
                  <a:gd name="connsiteX5" fmla="*/ 415410 w 2409156"/>
                  <a:gd name="connsiteY5" fmla="*/ 783337 h 1135420"/>
                  <a:gd name="connsiteX6" fmla="*/ 7150 w 2409156"/>
                  <a:gd name="connsiteY6" fmla="*/ 455110 h 1135420"/>
                  <a:gd name="connsiteX7" fmla="*/ 345087 w 2409156"/>
                  <a:gd name="connsiteY7" fmla="*/ 0 h 11354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409156" h="1135420">
                    <a:moveTo>
                      <a:pt x="345087" y="0"/>
                    </a:moveTo>
                    <a:lnTo>
                      <a:pt x="2409156" y="0"/>
                    </a:lnTo>
                    <a:lnTo>
                      <a:pt x="2409156" y="1135420"/>
                    </a:lnTo>
                    <a:lnTo>
                      <a:pt x="396107" y="1135420"/>
                    </a:lnTo>
                    <a:cubicBezTo>
                      <a:pt x="359489" y="1114752"/>
                      <a:pt x="307981" y="1092898"/>
                      <a:pt x="290286" y="1068296"/>
                    </a:cubicBezTo>
                    <a:cubicBezTo>
                      <a:pt x="270508" y="1008385"/>
                      <a:pt x="362148" y="881624"/>
                      <a:pt x="415410" y="783337"/>
                    </a:cubicBezTo>
                    <a:cubicBezTo>
                      <a:pt x="506284" y="704464"/>
                      <a:pt x="-70109" y="637971"/>
                      <a:pt x="7150" y="455110"/>
                    </a:cubicBezTo>
                    <a:cubicBezTo>
                      <a:pt x="59408" y="386912"/>
                      <a:pt x="159209" y="227844"/>
                      <a:pt x="34508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56" name="자유형: 도형 74">
                <a:extLst>
                  <a:ext uri="{FF2B5EF4-FFF2-40B4-BE49-F238E27FC236}">
                    <a16:creationId xmlns:a16="http://schemas.microsoft.com/office/drawing/2014/main" id="{421388D1-DD03-4D1A-A9D5-EEB24815B330}"/>
                  </a:ext>
                </a:extLst>
              </p:cNvPr>
              <p:cNvSpPr/>
              <p:nvPr/>
            </p:nvSpPr>
            <p:spPr>
              <a:xfrm>
                <a:off x="7378502" y="4641913"/>
                <a:ext cx="2046629" cy="1144656"/>
              </a:xfrm>
              <a:custGeom>
                <a:avLst/>
                <a:gdLst>
                  <a:gd name="connsiteX0" fmla="*/ 0 w 2053213"/>
                  <a:gd name="connsiteY0" fmla="*/ 0 h 1135420"/>
                  <a:gd name="connsiteX1" fmla="*/ 2053213 w 2053213"/>
                  <a:gd name="connsiteY1" fmla="*/ 0 h 1135420"/>
                  <a:gd name="connsiteX2" fmla="*/ 2053213 w 2053213"/>
                  <a:gd name="connsiteY2" fmla="*/ 1135420 h 1135420"/>
                  <a:gd name="connsiteX3" fmla="*/ 1555916 w 2053213"/>
                  <a:gd name="connsiteY3" fmla="*/ 1135420 h 1135420"/>
                  <a:gd name="connsiteX4" fmla="*/ 1354047 w 2053213"/>
                  <a:gd name="connsiteY4" fmla="*/ 906501 h 1135420"/>
                  <a:gd name="connsiteX5" fmla="*/ 341110 w 2053213"/>
                  <a:gd name="connsiteY5" fmla="*/ 1021568 h 1135420"/>
                  <a:gd name="connsiteX6" fmla="*/ 188316 w 2053213"/>
                  <a:gd name="connsiteY6" fmla="*/ 363837 h 1135420"/>
                  <a:gd name="connsiteX7" fmla="*/ 12398 w 2053213"/>
                  <a:gd name="connsiteY7" fmla="*/ 184855 h 1135420"/>
                  <a:gd name="connsiteX8" fmla="*/ 60078 w 2053213"/>
                  <a:gd name="connsiteY8" fmla="*/ 35585 h 1135420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  <a:gd name="connsiteX0" fmla="*/ 18046 w 2046629"/>
                  <a:gd name="connsiteY0" fmla="*/ 0 h 1144656"/>
                  <a:gd name="connsiteX1" fmla="*/ 2046629 w 2046629"/>
                  <a:gd name="connsiteY1" fmla="*/ 9236 h 1144656"/>
                  <a:gd name="connsiteX2" fmla="*/ 2046629 w 2046629"/>
                  <a:gd name="connsiteY2" fmla="*/ 1144656 h 1144656"/>
                  <a:gd name="connsiteX3" fmla="*/ 1549332 w 2046629"/>
                  <a:gd name="connsiteY3" fmla="*/ 1144656 h 1144656"/>
                  <a:gd name="connsiteX4" fmla="*/ 1347463 w 2046629"/>
                  <a:gd name="connsiteY4" fmla="*/ 915737 h 1144656"/>
                  <a:gd name="connsiteX5" fmla="*/ 334526 w 2046629"/>
                  <a:gd name="connsiteY5" fmla="*/ 1030804 h 1144656"/>
                  <a:gd name="connsiteX6" fmla="*/ 181732 w 2046629"/>
                  <a:gd name="connsiteY6" fmla="*/ 373073 h 1144656"/>
                  <a:gd name="connsiteX7" fmla="*/ 5814 w 2046629"/>
                  <a:gd name="connsiteY7" fmla="*/ 194091 h 1144656"/>
                  <a:gd name="connsiteX8" fmla="*/ 53494 w 2046629"/>
                  <a:gd name="connsiteY8" fmla="*/ 44821 h 1144656"/>
                  <a:gd name="connsiteX9" fmla="*/ 18046 w 2046629"/>
                  <a:gd name="connsiteY9" fmla="*/ 0 h 11446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046629" h="1144656">
                    <a:moveTo>
                      <a:pt x="18046" y="0"/>
                    </a:moveTo>
                    <a:lnTo>
                      <a:pt x="2046629" y="9236"/>
                    </a:lnTo>
                    <a:lnTo>
                      <a:pt x="2046629" y="1144656"/>
                    </a:lnTo>
                    <a:lnTo>
                      <a:pt x="1549332" y="1144656"/>
                    </a:lnTo>
                    <a:cubicBezTo>
                      <a:pt x="1509942" y="991704"/>
                      <a:pt x="1449595" y="887935"/>
                      <a:pt x="1347463" y="915737"/>
                    </a:cubicBezTo>
                    <a:cubicBezTo>
                      <a:pt x="1036227" y="987105"/>
                      <a:pt x="630907" y="1147605"/>
                      <a:pt x="334526" y="1030804"/>
                    </a:cubicBezTo>
                    <a:cubicBezTo>
                      <a:pt x="2989" y="879235"/>
                      <a:pt x="250820" y="489979"/>
                      <a:pt x="181732" y="373073"/>
                    </a:cubicBezTo>
                    <a:cubicBezTo>
                      <a:pt x="151154" y="296907"/>
                      <a:pt x="51249" y="255402"/>
                      <a:pt x="5814" y="194091"/>
                    </a:cubicBezTo>
                    <a:cubicBezTo>
                      <a:pt x="-17908" y="154239"/>
                      <a:pt x="37601" y="94577"/>
                      <a:pt x="53494" y="44821"/>
                    </a:cubicBezTo>
                    <a:cubicBezTo>
                      <a:pt x="33468" y="17565"/>
                      <a:pt x="38072" y="11862"/>
                      <a:pt x="180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57" name="자유형: 도형 75">
                <a:extLst>
                  <a:ext uri="{FF2B5EF4-FFF2-40B4-BE49-F238E27FC236}">
                    <a16:creationId xmlns:a16="http://schemas.microsoft.com/office/drawing/2014/main" id="{928014D6-1381-46C6-A9D6-EDF5C0686ED6}"/>
                  </a:ext>
                </a:extLst>
              </p:cNvPr>
              <p:cNvSpPr/>
              <p:nvPr/>
            </p:nvSpPr>
            <p:spPr>
              <a:xfrm>
                <a:off x="8924043" y="5785364"/>
                <a:ext cx="501087" cy="1134000"/>
              </a:xfrm>
              <a:custGeom>
                <a:avLst/>
                <a:gdLst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113679 w 501087"/>
                  <a:gd name="connsiteY4" fmla="*/ 647656 h 1121900"/>
                  <a:gd name="connsiteX5" fmla="*/ 0 w 501087"/>
                  <a:gd name="connsiteY5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  <a:gd name="connsiteX0" fmla="*/ 0 w 501087"/>
                  <a:gd name="connsiteY0" fmla="*/ 0 h 1121900"/>
                  <a:gd name="connsiteX1" fmla="*/ 501087 w 501087"/>
                  <a:gd name="connsiteY1" fmla="*/ 0 h 1121900"/>
                  <a:gd name="connsiteX2" fmla="*/ 501087 w 501087"/>
                  <a:gd name="connsiteY2" fmla="*/ 1121900 h 1121900"/>
                  <a:gd name="connsiteX3" fmla="*/ 113679 w 501087"/>
                  <a:gd name="connsiteY3" fmla="*/ 1121900 h 1121900"/>
                  <a:gd name="connsiteX4" fmla="*/ 0 w 501087"/>
                  <a:gd name="connsiteY4" fmla="*/ 0 h 1121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501087" h="1121900">
                    <a:moveTo>
                      <a:pt x="0" y="0"/>
                    </a:moveTo>
                    <a:lnTo>
                      <a:pt x="501087" y="0"/>
                    </a:lnTo>
                    <a:lnTo>
                      <a:pt x="501087" y="1121900"/>
                    </a:lnTo>
                    <a:lnTo>
                      <a:pt x="113679" y="1121900"/>
                    </a:lnTo>
                    <a:cubicBezTo>
                      <a:pt x="118889" y="738796"/>
                      <a:pt x="74839" y="401380"/>
                      <a:pt x="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" name="Graphic 14">
            <a:extLst>
              <a:ext uri="{FF2B5EF4-FFF2-40B4-BE49-F238E27FC236}">
                <a16:creationId xmlns:a16="http://schemas.microsoft.com/office/drawing/2014/main" id="{8230C54C-1345-4193-8293-D64EB9D7EE13}"/>
              </a:ext>
            </a:extLst>
          </p:cNvPr>
          <p:cNvGrpSpPr/>
          <p:nvPr/>
        </p:nvGrpSpPr>
        <p:grpSpPr>
          <a:xfrm>
            <a:off x="6057900" y="2108774"/>
            <a:ext cx="4939934" cy="3885342"/>
            <a:chOff x="2444748" y="555045"/>
            <a:chExt cx="7282048" cy="5727454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EA8CF02-70F5-4EB1-ADE6-8045E401D2D6}"/>
                </a:ext>
              </a:extLst>
            </p:cNvPr>
            <p:cNvSpPr/>
            <p:nvPr/>
          </p:nvSpPr>
          <p:spPr>
            <a:xfrm>
              <a:off x="4964693" y="5443837"/>
              <a:ext cx="2168250" cy="818208"/>
            </a:xfrm>
            <a:custGeom>
              <a:avLst/>
              <a:gdLst>
                <a:gd name="connsiteX0" fmla="*/ 1941333 w 2168250"/>
                <a:gd name="connsiteY0" fmla="*/ 525699 h 818207"/>
                <a:gd name="connsiteX1" fmla="*/ 1785874 w 2168250"/>
                <a:gd name="connsiteY1" fmla="*/ 30683 h 818207"/>
                <a:gd name="connsiteX2" fmla="*/ 1114943 w 2168250"/>
                <a:gd name="connsiteY2" fmla="*/ 30683 h 818207"/>
                <a:gd name="connsiteX3" fmla="*/ 1065851 w 2168250"/>
                <a:gd name="connsiteY3" fmla="*/ 30683 h 818207"/>
                <a:gd name="connsiteX4" fmla="*/ 390830 w 2168250"/>
                <a:gd name="connsiteY4" fmla="*/ 30683 h 818207"/>
                <a:gd name="connsiteX5" fmla="*/ 235370 w 2168250"/>
                <a:gd name="connsiteY5" fmla="*/ 525699 h 818207"/>
                <a:gd name="connsiteX6" fmla="*/ 259916 w 2168250"/>
                <a:gd name="connsiteY6" fmla="*/ 816162 h 818207"/>
                <a:gd name="connsiteX7" fmla="*/ 1065851 w 2168250"/>
                <a:gd name="connsiteY7" fmla="*/ 816162 h 818207"/>
                <a:gd name="connsiteX8" fmla="*/ 1114943 w 2168250"/>
                <a:gd name="connsiteY8" fmla="*/ 816162 h 818207"/>
                <a:gd name="connsiteX9" fmla="*/ 1920878 w 2168250"/>
                <a:gd name="connsiteY9" fmla="*/ 816162 h 818207"/>
                <a:gd name="connsiteX10" fmla="*/ 1941333 w 2168250"/>
                <a:gd name="connsiteY10" fmla="*/ 525699 h 8182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68250" h="818207">
                  <a:moveTo>
                    <a:pt x="1941333" y="525699"/>
                  </a:moveTo>
                  <a:cubicBezTo>
                    <a:pt x="1789965" y="370239"/>
                    <a:pt x="1785874" y="30683"/>
                    <a:pt x="1785874" y="30683"/>
                  </a:cubicBezTo>
                  <a:lnTo>
                    <a:pt x="1114943" y="30683"/>
                  </a:lnTo>
                  <a:lnTo>
                    <a:pt x="1065851" y="30683"/>
                  </a:lnTo>
                  <a:lnTo>
                    <a:pt x="390830" y="30683"/>
                  </a:lnTo>
                  <a:cubicBezTo>
                    <a:pt x="390830" y="30683"/>
                    <a:pt x="386739" y="366148"/>
                    <a:pt x="235370" y="525699"/>
                  </a:cubicBezTo>
                  <a:cubicBezTo>
                    <a:pt x="84002" y="681158"/>
                    <a:pt x="-149188" y="816162"/>
                    <a:pt x="259916" y="816162"/>
                  </a:cubicBezTo>
                  <a:cubicBezTo>
                    <a:pt x="587199" y="816162"/>
                    <a:pt x="939029" y="816162"/>
                    <a:pt x="1065851" y="816162"/>
                  </a:cubicBezTo>
                  <a:cubicBezTo>
                    <a:pt x="1098579" y="816162"/>
                    <a:pt x="1114943" y="816162"/>
                    <a:pt x="1114943" y="816162"/>
                  </a:cubicBezTo>
                  <a:cubicBezTo>
                    <a:pt x="1245857" y="816162"/>
                    <a:pt x="1597686" y="816162"/>
                    <a:pt x="1920878" y="816162"/>
                  </a:cubicBezTo>
                  <a:cubicBezTo>
                    <a:pt x="2329982" y="816162"/>
                    <a:pt x="2092702" y="681158"/>
                    <a:pt x="1941333" y="525699"/>
                  </a:cubicBezTo>
                  <a:close/>
                </a:path>
              </a:pathLst>
            </a:custGeom>
            <a:gradFill>
              <a:gsLst>
                <a:gs pos="0">
                  <a:schemeClr val="bg1">
                    <a:lumMod val="75000"/>
                  </a:schemeClr>
                </a:gs>
                <a:gs pos="53000">
                  <a:schemeClr val="bg1">
                    <a:lumMod val="85000"/>
                  </a:schemeClr>
                </a:gs>
                <a:gs pos="83000">
                  <a:schemeClr val="bg1">
                    <a:lumMod val="7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6200000" scaled="0"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4C4506C-FA58-4F66-8554-82B50492F0E6}"/>
                </a:ext>
              </a:extLst>
            </p:cNvPr>
            <p:cNvSpPr/>
            <p:nvPr/>
          </p:nvSpPr>
          <p:spPr>
            <a:xfrm>
              <a:off x="2444748" y="555045"/>
              <a:ext cx="7282048" cy="4950157"/>
            </a:xfrm>
            <a:custGeom>
              <a:avLst/>
              <a:gdLst>
                <a:gd name="connsiteX0" fmla="*/ 7038632 w 7282048"/>
                <a:gd name="connsiteY0" fmla="*/ 30683 h 4950157"/>
                <a:gd name="connsiteX1" fmla="*/ 3704436 w 7282048"/>
                <a:gd name="connsiteY1" fmla="*/ 30683 h 4950157"/>
                <a:gd name="connsiteX2" fmla="*/ 3589886 w 7282048"/>
                <a:gd name="connsiteY2" fmla="*/ 30683 h 4950157"/>
                <a:gd name="connsiteX3" fmla="*/ 259781 w 7282048"/>
                <a:gd name="connsiteY3" fmla="*/ 30683 h 4950157"/>
                <a:gd name="connsiteX4" fmla="*/ 30683 w 7282048"/>
                <a:gd name="connsiteY4" fmla="*/ 259781 h 4950157"/>
                <a:gd name="connsiteX5" fmla="*/ 30683 w 7282048"/>
                <a:gd name="connsiteY5" fmla="*/ 4698558 h 4950157"/>
                <a:gd name="connsiteX6" fmla="*/ 239326 w 7282048"/>
                <a:gd name="connsiteY6" fmla="*/ 4931748 h 4950157"/>
                <a:gd name="connsiteX7" fmla="*/ 7042723 w 7282048"/>
                <a:gd name="connsiteY7" fmla="*/ 4931748 h 4950157"/>
                <a:gd name="connsiteX8" fmla="*/ 7251366 w 7282048"/>
                <a:gd name="connsiteY8" fmla="*/ 4698558 h 4950157"/>
                <a:gd name="connsiteX9" fmla="*/ 7251366 w 7282048"/>
                <a:gd name="connsiteY9" fmla="*/ 259781 h 4950157"/>
                <a:gd name="connsiteX10" fmla="*/ 7038632 w 7282048"/>
                <a:gd name="connsiteY10" fmla="*/ 30683 h 4950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7282048" h="4950157">
                  <a:moveTo>
                    <a:pt x="7038632" y="30683"/>
                  </a:moveTo>
                  <a:lnTo>
                    <a:pt x="3704436" y="30683"/>
                  </a:lnTo>
                  <a:lnTo>
                    <a:pt x="3589886" y="30683"/>
                  </a:lnTo>
                  <a:lnTo>
                    <a:pt x="259781" y="30683"/>
                  </a:lnTo>
                  <a:cubicBezTo>
                    <a:pt x="141141" y="30683"/>
                    <a:pt x="30683" y="128868"/>
                    <a:pt x="30683" y="259781"/>
                  </a:cubicBezTo>
                  <a:lnTo>
                    <a:pt x="30683" y="4698558"/>
                  </a:lnTo>
                  <a:cubicBezTo>
                    <a:pt x="30683" y="4829472"/>
                    <a:pt x="124777" y="4931748"/>
                    <a:pt x="239326" y="4931748"/>
                  </a:cubicBezTo>
                  <a:lnTo>
                    <a:pt x="7042723" y="4931748"/>
                  </a:lnTo>
                  <a:cubicBezTo>
                    <a:pt x="7157272" y="4931748"/>
                    <a:pt x="7251366" y="4825380"/>
                    <a:pt x="7251366" y="4698558"/>
                  </a:cubicBezTo>
                  <a:lnTo>
                    <a:pt x="7251366" y="259781"/>
                  </a:lnTo>
                  <a:cubicBezTo>
                    <a:pt x="7251366" y="128868"/>
                    <a:pt x="7157272" y="30683"/>
                    <a:pt x="7038632" y="30683"/>
                  </a:cubicBez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67F2A5B2-2CD9-4850-B420-A9D845AD310D}"/>
                </a:ext>
              </a:extLst>
            </p:cNvPr>
            <p:cNvSpPr/>
            <p:nvPr/>
          </p:nvSpPr>
          <p:spPr>
            <a:xfrm>
              <a:off x="8706599" y="5435655"/>
              <a:ext cx="490925" cy="81821"/>
            </a:xfrm>
            <a:custGeom>
              <a:avLst/>
              <a:gdLst>
                <a:gd name="connsiteX0" fmla="*/ 32212 w 490924"/>
                <a:gd name="connsiteY0" fmla="*/ 30683 h 81820"/>
                <a:gd name="connsiteX1" fmla="*/ 64939 w 490924"/>
                <a:gd name="connsiteY1" fmla="*/ 71593 h 81820"/>
                <a:gd name="connsiteX2" fmla="*/ 461771 w 490924"/>
                <a:gd name="connsiteY2" fmla="*/ 71593 h 81820"/>
                <a:gd name="connsiteX3" fmla="*/ 498590 w 490924"/>
                <a:gd name="connsiteY3" fmla="*/ 30683 h 81820"/>
                <a:gd name="connsiteX4" fmla="*/ 32212 w 490924"/>
                <a:gd name="connsiteY4" fmla="*/ 30683 h 818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0924" h="81820">
                  <a:moveTo>
                    <a:pt x="32212" y="30683"/>
                  </a:moveTo>
                  <a:cubicBezTo>
                    <a:pt x="32212" y="30683"/>
                    <a:pt x="19938" y="67502"/>
                    <a:pt x="64939" y="71593"/>
                  </a:cubicBezTo>
                  <a:lnTo>
                    <a:pt x="461771" y="71593"/>
                  </a:lnTo>
                  <a:cubicBezTo>
                    <a:pt x="461771" y="71593"/>
                    <a:pt x="502681" y="75684"/>
                    <a:pt x="498590" y="30683"/>
                  </a:cubicBezTo>
                  <a:lnTo>
                    <a:pt x="32212" y="30683"/>
                  </a:lnTo>
                  <a:close/>
                </a:path>
              </a:pathLst>
            </a:custGeom>
            <a:solidFill>
              <a:srgbClr val="999999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BFEDE0-AF4A-4AB1-9CBC-8A587467766F}"/>
                </a:ext>
              </a:extLst>
            </p:cNvPr>
            <p:cNvSpPr/>
            <p:nvPr/>
          </p:nvSpPr>
          <p:spPr>
            <a:xfrm>
              <a:off x="2481568" y="595956"/>
              <a:ext cx="7200228" cy="4336501"/>
            </a:xfrm>
            <a:custGeom>
              <a:avLst/>
              <a:gdLst>
                <a:gd name="connsiteX0" fmla="*/ 6973175 w 7200227"/>
                <a:gd name="connsiteY0" fmla="*/ 30683 h 4336501"/>
                <a:gd name="connsiteX1" fmla="*/ 3671707 w 7200227"/>
                <a:gd name="connsiteY1" fmla="*/ 30683 h 4336501"/>
                <a:gd name="connsiteX2" fmla="*/ 3561249 w 7200227"/>
                <a:gd name="connsiteY2" fmla="*/ 30683 h 4336501"/>
                <a:gd name="connsiteX3" fmla="*/ 259781 w 7200227"/>
                <a:gd name="connsiteY3" fmla="*/ 30683 h 4336501"/>
                <a:gd name="connsiteX4" fmla="*/ 30683 w 7200227"/>
                <a:gd name="connsiteY4" fmla="*/ 231144 h 4336501"/>
                <a:gd name="connsiteX5" fmla="*/ 30683 w 7200227"/>
                <a:gd name="connsiteY5" fmla="*/ 4330365 h 4336501"/>
                <a:gd name="connsiteX6" fmla="*/ 7185909 w 7200227"/>
                <a:gd name="connsiteY6" fmla="*/ 4330365 h 4336501"/>
                <a:gd name="connsiteX7" fmla="*/ 7185909 w 7200227"/>
                <a:gd name="connsiteY7" fmla="*/ 231144 h 4336501"/>
                <a:gd name="connsiteX8" fmla="*/ 6973175 w 7200227"/>
                <a:gd name="connsiteY8" fmla="*/ 30683 h 43365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4336501">
                  <a:moveTo>
                    <a:pt x="6973175" y="30683"/>
                  </a:moveTo>
                  <a:lnTo>
                    <a:pt x="3671707" y="30683"/>
                  </a:lnTo>
                  <a:lnTo>
                    <a:pt x="3561249" y="30683"/>
                  </a:lnTo>
                  <a:lnTo>
                    <a:pt x="259781" y="30683"/>
                  </a:lnTo>
                  <a:cubicBezTo>
                    <a:pt x="141141" y="30683"/>
                    <a:pt x="30683" y="112504"/>
                    <a:pt x="30683" y="231144"/>
                  </a:cubicBezTo>
                  <a:lnTo>
                    <a:pt x="30683" y="4330365"/>
                  </a:lnTo>
                  <a:lnTo>
                    <a:pt x="7185909" y="4330365"/>
                  </a:lnTo>
                  <a:lnTo>
                    <a:pt x="7185909" y="231144"/>
                  </a:lnTo>
                  <a:cubicBezTo>
                    <a:pt x="7185909" y="112504"/>
                    <a:pt x="7091815" y="30683"/>
                    <a:pt x="6973175" y="30683"/>
                  </a:cubicBezTo>
                  <a:close/>
                </a:path>
              </a:pathLst>
            </a:custGeom>
            <a:solidFill>
              <a:srgbClr val="231F2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66D8E2F1-B2C5-4A06-A555-2D89887BD0FC}"/>
                </a:ext>
              </a:extLst>
            </p:cNvPr>
            <p:cNvSpPr/>
            <p:nvPr/>
          </p:nvSpPr>
          <p:spPr>
            <a:xfrm>
              <a:off x="4968919" y="6159768"/>
              <a:ext cx="2168250" cy="122731"/>
            </a:xfrm>
            <a:custGeom>
              <a:avLst/>
              <a:gdLst>
                <a:gd name="connsiteX0" fmla="*/ 30683 w 2168250"/>
                <a:gd name="connsiteY0" fmla="*/ 34774 h 122731"/>
                <a:gd name="connsiteX1" fmla="*/ 30683 w 2168250"/>
                <a:gd name="connsiteY1" fmla="*/ 34774 h 122731"/>
                <a:gd name="connsiteX2" fmla="*/ 30683 w 2168250"/>
                <a:gd name="connsiteY2" fmla="*/ 38865 h 122731"/>
                <a:gd name="connsiteX3" fmla="*/ 30683 w 2168250"/>
                <a:gd name="connsiteY3" fmla="*/ 38865 h 122731"/>
                <a:gd name="connsiteX4" fmla="*/ 263872 w 2168250"/>
                <a:gd name="connsiteY4" fmla="*/ 96140 h 122731"/>
                <a:gd name="connsiteX5" fmla="*/ 1069807 w 2168250"/>
                <a:gd name="connsiteY5" fmla="*/ 96140 h 122731"/>
                <a:gd name="connsiteX6" fmla="*/ 1118899 w 2168250"/>
                <a:gd name="connsiteY6" fmla="*/ 96140 h 122731"/>
                <a:gd name="connsiteX7" fmla="*/ 1924834 w 2168250"/>
                <a:gd name="connsiteY7" fmla="*/ 96140 h 122731"/>
                <a:gd name="connsiteX8" fmla="*/ 2153932 w 2168250"/>
                <a:gd name="connsiteY8" fmla="*/ 30683 h 122731"/>
                <a:gd name="connsiteX9" fmla="*/ 2137568 w 2168250"/>
                <a:gd name="connsiteY9" fmla="*/ 30683 h 122731"/>
                <a:gd name="connsiteX10" fmla="*/ 2137568 w 2168250"/>
                <a:gd name="connsiteY10" fmla="*/ 30683 h 122731"/>
                <a:gd name="connsiteX11" fmla="*/ 30683 w 2168250"/>
                <a:gd name="connsiteY11" fmla="*/ 30683 h 122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8250" h="122731">
                  <a:moveTo>
                    <a:pt x="30683" y="34774"/>
                  </a:moveTo>
                  <a:lnTo>
                    <a:pt x="30683" y="34774"/>
                  </a:lnTo>
                  <a:cubicBezTo>
                    <a:pt x="30683" y="38865"/>
                    <a:pt x="30683" y="38865"/>
                    <a:pt x="30683" y="38865"/>
                  </a:cubicBezTo>
                  <a:lnTo>
                    <a:pt x="30683" y="38865"/>
                  </a:lnTo>
                  <a:cubicBezTo>
                    <a:pt x="30683" y="79775"/>
                    <a:pt x="96139" y="96140"/>
                    <a:pt x="263872" y="96140"/>
                  </a:cubicBezTo>
                  <a:cubicBezTo>
                    <a:pt x="591155" y="96140"/>
                    <a:pt x="942984" y="96140"/>
                    <a:pt x="1069807" y="96140"/>
                  </a:cubicBezTo>
                  <a:cubicBezTo>
                    <a:pt x="1102535" y="96140"/>
                    <a:pt x="1118899" y="96140"/>
                    <a:pt x="1118899" y="96140"/>
                  </a:cubicBezTo>
                  <a:cubicBezTo>
                    <a:pt x="1249812" y="96140"/>
                    <a:pt x="1601642" y="96140"/>
                    <a:pt x="1924834" y="96140"/>
                  </a:cubicBezTo>
                  <a:cubicBezTo>
                    <a:pt x="2092566" y="96140"/>
                    <a:pt x="2149841" y="75684"/>
                    <a:pt x="2153932" y="30683"/>
                  </a:cubicBezTo>
                  <a:lnTo>
                    <a:pt x="2137568" y="30683"/>
                  </a:lnTo>
                  <a:lnTo>
                    <a:pt x="2137568" y="30683"/>
                  </a:lnTo>
                  <a:lnTo>
                    <a:pt x="30683" y="30683"/>
                  </a:ln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05A08716-A5A1-43DC-B6A5-C1BE1C68966C}"/>
                </a:ext>
              </a:extLst>
            </p:cNvPr>
            <p:cNvSpPr/>
            <p:nvPr/>
          </p:nvSpPr>
          <p:spPr>
            <a:xfrm>
              <a:off x="2481568" y="4903820"/>
              <a:ext cx="7200228" cy="572745"/>
            </a:xfrm>
            <a:custGeom>
              <a:avLst/>
              <a:gdLst>
                <a:gd name="connsiteX0" fmla="*/ 30683 w 7200227"/>
                <a:gd name="connsiteY0" fmla="*/ 362057 h 572745"/>
                <a:gd name="connsiteX1" fmla="*/ 259781 w 7200227"/>
                <a:gd name="connsiteY1" fmla="*/ 562518 h 572745"/>
                <a:gd name="connsiteX2" fmla="*/ 3561249 w 7200227"/>
                <a:gd name="connsiteY2" fmla="*/ 562518 h 572745"/>
                <a:gd name="connsiteX3" fmla="*/ 3671707 w 7200227"/>
                <a:gd name="connsiteY3" fmla="*/ 562518 h 572745"/>
                <a:gd name="connsiteX4" fmla="*/ 6973175 w 7200227"/>
                <a:gd name="connsiteY4" fmla="*/ 562518 h 572745"/>
                <a:gd name="connsiteX5" fmla="*/ 7185909 w 7200227"/>
                <a:gd name="connsiteY5" fmla="*/ 362057 h 572745"/>
                <a:gd name="connsiteX6" fmla="*/ 7185909 w 7200227"/>
                <a:gd name="connsiteY6" fmla="*/ 30683 h 572745"/>
                <a:gd name="connsiteX7" fmla="*/ 30683 w 7200227"/>
                <a:gd name="connsiteY7" fmla="*/ 30683 h 572745"/>
                <a:gd name="connsiteX8" fmla="*/ 30683 w 7200227"/>
                <a:gd name="connsiteY8" fmla="*/ 362057 h 572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200227" h="572745">
                  <a:moveTo>
                    <a:pt x="30683" y="362057"/>
                  </a:moveTo>
                  <a:cubicBezTo>
                    <a:pt x="30683" y="464333"/>
                    <a:pt x="141141" y="562518"/>
                    <a:pt x="259781" y="562518"/>
                  </a:cubicBezTo>
                  <a:lnTo>
                    <a:pt x="3561249" y="562518"/>
                  </a:lnTo>
                  <a:lnTo>
                    <a:pt x="3671707" y="562518"/>
                  </a:lnTo>
                  <a:lnTo>
                    <a:pt x="6973175" y="562518"/>
                  </a:lnTo>
                  <a:cubicBezTo>
                    <a:pt x="7091815" y="562518"/>
                    <a:pt x="7185909" y="464333"/>
                    <a:pt x="7185909" y="362057"/>
                  </a:cubicBezTo>
                  <a:lnTo>
                    <a:pt x="7185909" y="30683"/>
                  </a:lnTo>
                  <a:lnTo>
                    <a:pt x="30683" y="30683"/>
                  </a:lnTo>
                  <a:lnTo>
                    <a:pt x="30683" y="3620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45F86E95-754D-4AA0-9D19-7CFD8491E261}"/>
                </a:ext>
              </a:extLst>
            </p:cNvPr>
            <p:cNvSpPr/>
            <p:nvPr/>
          </p:nvSpPr>
          <p:spPr>
            <a:xfrm>
              <a:off x="2747714" y="910966"/>
              <a:ext cx="6676116" cy="3763756"/>
            </a:xfrm>
            <a:custGeom>
              <a:avLst/>
              <a:gdLst>
                <a:gd name="connsiteX0" fmla="*/ 30683 w 6586571"/>
                <a:gd name="connsiteY0" fmla="*/ 30683 h 3763755"/>
                <a:gd name="connsiteX1" fmla="*/ 6564071 w 6586571"/>
                <a:gd name="connsiteY1" fmla="*/ 30683 h 3763755"/>
                <a:gd name="connsiteX2" fmla="*/ 6564071 w 6586571"/>
                <a:gd name="connsiteY2" fmla="*/ 3753528 h 3763755"/>
                <a:gd name="connsiteX3" fmla="*/ 30683 w 6586571"/>
                <a:gd name="connsiteY3" fmla="*/ 3753528 h 37637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586571" h="3763755">
                  <a:moveTo>
                    <a:pt x="30683" y="30683"/>
                  </a:moveTo>
                  <a:lnTo>
                    <a:pt x="6564071" y="30683"/>
                  </a:lnTo>
                  <a:lnTo>
                    <a:pt x="6564071" y="3753528"/>
                  </a:lnTo>
                  <a:lnTo>
                    <a:pt x="30683" y="3753528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80B568FF-5490-4DA2-82F8-F7E679D2F264}"/>
                </a:ext>
              </a:extLst>
            </p:cNvPr>
            <p:cNvSpPr/>
            <p:nvPr/>
          </p:nvSpPr>
          <p:spPr>
            <a:xfrm>
              <a:off x="5654591" y="939518"/>
              <a:ext cx="3769239" cy="3736342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5F7578EA-604D-45D0-91D9-0CBA660A2646}"/>
              </a:ext>
            </a:extLst>
          </p:cNvPr>
          <p:cNvGrpSpPr/>
          <p:nvPr/>
        </p:nvGrpSpPr>
        <p:grpSpPr>
          <a:xfrm>
            <a:off x="1708077" y="1545963"/>
            <a:ext cx="2606985" cy="4582943"/>
            <a:chOff x="4871870" y="1763729"/>
            <a:chExt cx="2448272" cy="4303935"/>
          </a:xfrm>
        </p:grpSpPr>
        <p:grpSp>
          <p:nvGrpSpPr>
            <p:cNvPr id="13" name="Group 3">
              <a:extLst>
                <a:ext uri="{FF2B5EF4-FFF2-40B4-BE49-F238E27FC236}">
                  <a16:creationId xmlns:a16="http://schemas.microsoft.com/office/drawing/2014/main" id="{1E57B36E-F25D-47B5-878D-C243C363C816}"/>
                </a:ext>
              </a:extLst>
            </p:cNvPr>
            <p:cNvGrpSpPr/>
            <p:nvPr/>
          </p:nvGrpSpPr>
          <p:grpSpPr>
            <a:xfrm>
              <a:off x="4871870" y="1763729"/>
              <a:ext cx="2448272" cy="4303935"/>
              <a:chOff x="445712" y="1449040"/>
              <a:chExt cx="2113018" cy="3924176"/>
            </a:xfrm>
          </p:grpSpPr>
          <p:sp>
            <p:nvSpPr>
              <p:cNvPr id="15" name="Rounded Rectangle 4">
                <a:extLst>
                  <a:ext uri="{FF2B5EF4-FFF2-40B4-BE49-F238E27FC236}">
                    <a16:creationId xmlns:a16="http://schemas.microsoft.com/office/drawing/2014/main" id="{F4DAC25A-D211-40C9-B1C6-8426834E5141}"/>
                  </a:ext>
                </a:extLst>
              </p:cNvPr>
              <p:cNvSpPr/>
              <p:nvPr userDrawn="1"/>
            </p:nvSpPr>
            <p:spPr>
              <a:xfrm>
                <a:off x="445712" y="1449040"/>
                <a:ext cx="2113018" cy="3924176"/>
              </a:xfrm>
              <a:prstGeom prst="roundRect">
                <a:avLst>
                  <a:gd name="adj" fmla="val 13580"/>
                </a:avLst>
              </a:prstGeom>
              <a:solidFill>
                <a:srgbClr val="262626"/>
              </a:solidFill>
              <a:ln w="88900">
                <a:noFill/>
              </a:ln>
              <a:effectLst/>
              <a:scene3d>
                <a:camera prst="perspectiveFront"/>
                <a:lightRig rig="threePt" dir="t"/>
              </a:scene3d>
              <a:sp3d prstMaterial="plastic">
                <a:bevelT w="127000" h="50800"/>
                <a:bevelB w="127000" h="2540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 dirty="0"/>
              </a:p>
            </p:txBody>
          </p:sp>
          <p:sp>
            <p:nvSpPr>
              <p:cNvPr id="16" name="Rectangle 5">
                <a:extLst>
                  <a:ext uri="{FF2B5EF4-FFF2-40B4-BE49-F238E27FC236}">
                    <a16:creationId xmlns:a16="http://schemas.microsoft.com/office/drawing/2014/main" id="{1AB61F5C-DB78-41B2-8E55-66CD8B6D3B32}"/>
                  </a:ext>
                </a:extLst>
              </p:cNvPr>
              <p:cNvSpPr/>
              <p:nvPr userDrawn="1"/>
            </p:nvSpPr>
            <p:spPr>
              <a:xfrm>
                <a:off x="1379920" y="1650572"/>
                <a:ext cx="216024" cy="34350"/>
              </a:xfrm>
              <a:prstGeom prst="rect">
                <a:avLst/>
              </a:prstGeom>
              <a:solidFill>
                <a:srgbClr val="B0B0B0"/>
              </a:solidFill>
              <a:ln w="889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800"/>
              </a:p>
            </p:txBody>
          </p:sp>
          <p:grpSp>
            <p:nvGrpSpPr>
              <p:cNvPr id="17" name="Group 6">
                <a:extLst>
                  <a:ext uri="{FF2B5EF4-FFF2-40B4-BE49-F238E27FC236}">
                    <a16:creationId xmlns:a16="http://schemas.microsoft.com/office/drawing/2014/main" id="{87E8285D-DDC7-4DFF-8682-23DDE38F3A11}"/>
                  </a:ext>
                </a:extLst>
              </p:cNvPr>
              <p:cNvGrpSpPr/>
              <p:nvPr userDrawn="1"/>
            </p:nvGrpSpPr>
            <p:grpSpPr>
              <a:xfrm>
                <a:off x="1407705" y="5045834"/>
                <a:ext cx="211967" cy="211967"/>
                <a:chOff x="1549420" y="5712364"/>
                <a:chExt cx="312583" cy="312583"/>
              </a:xfrm>
            </p:grpSpPr>
            <p:sp>
              <p:nvSpPr>
                <p:cNvPr id="18" name="Oval 7">
                  <a:extLst>
                    <a:ext uri="{FF2B5EF4-FFF2-40B4-BE49-F238E27FC236}">
                      <a16:creationId xmlns:a16="http://schemas.microsoft.com/office/drawing/2014/main" id="{F632AB7D-7DDF-4C66-9ACC-95BC6DB4FEC3}"/>
                    </a:ext>
                  </a:extLst>
                </p:cNvPr>
                <p:cNvSpPr/>
                <p:nvPr userDrawn="1"/>
              </p:nvSpPr>
              <p:spPr>
                <a:xfrm>
                  <a:off x="1549420" y="5712364"/>
                  <a:ext cx="312583" cy="312583"/>
                </a:xfrm>
                <a:prstGeom prst="ellipse">
                  <a:avLst/>
                </a:prstGeom>
                <a:gradFill flip="none" rotWithShape="1">
                  <a:gsLst>
                    <a:gs pos="0">
                      <a:schemeClr val="tx1">
                        <a:lumMod val="94000"/>
                        <a:lumOff val="6000"/>
                      </a:schemeClr>
                    </a:gs>
                    <a:gs pos="56000">
                      <a:schemeClr val="tx1">
                        <a:lumMod val="65000"/>
                        <a:lumOff val="35000"/>
                      </a:schemeClr>
                    </a:gs>
                    <a:gs pos="91000">
                      <a:schemeClr val="tx1">
                        <a:lumMod val="50000"/>
                        <a:lumOff val="50000"/>
                      </a:schemeClr>
                    </a:gs>
                    <a:gs pos="100000">
                      <a:schemeClr val="bg1">
                        <a:lumMod val="75000"/>
                      </a:schemeClr>
                    </a:gs>
                  </a:gsLst>
                  <a:lin ang="10800000" scaled="1"/>
                  <a:tileRect/>
                </a:gradFill>
                <a:ln w="0">
                  <a:solidFill>
                    <a:srgbClr val="262626"/>
                  </a:solidFill>
                </a:ln>
                <a:scene3d>
                  <a:camera prst="perspectiveFront"/>
                  <a:lightRig rig="threePt" dir="t"/>
                </a:scene3d>
                <a:sp3d>
                  <a:bevelT w="63500" h="12700"/>
                </a:sp3d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  <p:sp>
              <p:nvSpPr>
                <p:cNvPr id="19" name="Rounded Rectangle 8">
                  <a:extLst>
                    <a:ext uri="{FF2B5EF4-FFF2-40B4-BE49-F238E27FC236}">
                      <a16:creationId xmlns:a16="http://schemas.microsoft.com/office/drawing/2014/main" id="{9BF44E90-C89F-4E41-8E71-7D59FBC7C5D4}"/>
                    </a:ext>
                  </a:extLst>
                </p:cNvPr>
                <p:cNvSpPr/>
                <p:nvPr userDrawn="1"/>
              </p:nvSpPr>
              <p:spPr>
                <a:xfrm>
                  <a:off x="1634225" y="5796647"/>
                  <a:ext cx="142969" cy="144016"/>
                </a:xfrm>
                <a:prstGeom prst="roundRect">
                  <a:avLst/>
                </a:prstGeom>
                <a:solidFill>
                  <a:srgbClr val="737373"/>
                </a:solidFill>
                <a:ln w="6350">
                  <a:solidFill>
                    <a:srgbClr val="B0B0B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1800"/>
                </a:p>
              </p:txBody>
            </p:sp>
          </p:grpSp>
        </p:grpSp>
        <p:sp>
          <p:nvSpPr>
            <p:cNvPr id="14" name="Picture Placeholder 2">
              <a:extLst>
                <a:ext uri="{FF2B5EF4-FFF2-40B4-BE49-F238E27FC236}">
                  <a16:creationId xmlns:a16="http://schemas.microsoft.com/office/drawing/2014/main" id="{6B1C29AE-D2D6-4CDA-B8FA-DAF9C8CD23A1}"/>
                </a:ext>
              </a:extLst>
            </p:cNvPr>
            <p:cNvSpPr txBox="1">
              <a:spLocks/>
            </p:cNvSpPr>
            <p:nvPr/>
          </p:nvSpPr>
          <p:spPr>
            <a:xfrm>
              <a:off x="5051890" y="2223507"/>
              <a:ext cx="2088232" cy="3384376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</p:spPr>
          <p:txBody>
            <a:bodyPr anchor="ctr"/>
            <a:lstStyle>
              <a:lvl1pPr marL="0" indent="0" algn="ctr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None/>
                <a:defRPr sz="1200" kern="1200">
                  <a:solidFill>
                    <a:schemeClr val="tx1">
                      <a:lumMod val="75000"/>
                      <a:lumOff val="25000"/>
                    </a:schemeClr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45722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46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69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91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114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337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560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783" indent="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ko-KR"/>
                <a:t>Your Picture Here</a:t>
              </a:r>
              <a:endParaRPr lang="ko-KR" alt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</a:t>
            </a:r>
            <a:r>
              <a:rPr lang="en-US" dirty="0">
                <a:solidFill>
                  <a:schemeClr val="accent3"/>
                </a:solidFill>
              </a:rPr>
              <a:t>Team</a:t>
            </a:r>
            <a:r>
              <a:rPr lang="en-US" dirty="0"/>
              <a:t> Style</a:t>
            </a:r>
          </a:p>
        </p:txBody>
      </p:sp>
      <p:grpSp>
        <p:nvGrpSpPr>
          <p:cNvPr id="76" name="Group 75">
            <a:extLst>
              <a:ext uri="{FF2B5EF4-FFF2-40B4-BE49-F238E27FC236}">
                <a16:creationId xmlns:a16="http://schemas.microsoft.com/office/drawing/2014/main" id="{8F09883A-6B18-432A-AE7A-26A7C609EDFA}"/>
              </a:ext>
            </a:extLst>
          </p:cNvPr>
          <p:cNvGrpSpPr/>
          <p:nvPr/>
        </p:nvGrpSpPr>
        <p:grpSpPr>
          <a:xfrm>
            <a:off x="3205481" y="1882808"/>
            <a:ext cx="2482732" cy="483778"/>
            <a:chOff x="2851759" y="3834561"/>
            <a:chExt cx="1800000" cy="483778"/>
          </a:xfrm>
        </p:grpSpPr>
        <p:sp>
          <p:nvSpPr>
            <p:cNvPr id="77" name="Text Placeholder 3">
              <a:extLst>
                <a:ext uri="{FF2B5EF4-FFF2-40B4-BE49-F238E27FC236}">
                  <a16:creationId xmlns:a16="http://schemas.microsoft.com/office/drawing/2014/main" id="{EE1B115E-8ACC-43DF-A15A-0FD22E4F5E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78" name="Text Placeholder 5">
              <a:extLst>
                <a:ext uri="{FF2B5EF4-FFF2-40B4-BE49-F238E27FC236}">
                  <a16:creationId xmlns:a16="http://schemas.microsoft.com/office/drawing/2014/main" id="{DDADDA82-EB44-4793-AEAD-800FA9D16412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</a:rPr>
                <a:t>Director</a:t>
              </a:r>
            </a:p>
          </p:txBody>
        </p:sp>
      </p:grpSp>
      <p:sp>
        <p:nvSpPr>
          <p:cNvPr id="79" name="TextBox 78">
            <a:extLst>
              <a:ext uri="{FF2B5EF4-FFF2-40B4-BE49-F238E27FC236}">
                <a16:creationId xmlns:a16="http://schemas.microsoft.com/office/drawing/2014/main" id="{88A66E56-0F0C-4172-8116-D4E14B9CDCA7}"/>
              </a:ext>
            </a:extLst>
          </p:cNvPr>
          <p:cNvSpPr txBox="1"/>
          <p:nvPr/>
        </p:nvSpPr>
        <p:spPr>
          <a:xfrm>
            <a:off x="3205481" y="2391832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0" name="Group 79">
            <a:extLst>
              <a:ext uri="{FF2B5EF4-FFF2-40B4-BE49-F238E27FC236}">
                <a16:creationId xmlns:a16="http://schemas.microsoft.com/office/drawing/2014/main" id="{BC038754-BCC2-49E6-BDAE-CE604ADEF6B9}"/>
              </a:ext>
            </a:extLst>
          </p:cNvPr>
          <p:cNvGrpSpPr/>
          <p:nvPr/>
        </p:nvGrpSpPr>
        <p:grpSpPr>
          <a:xfrm>
            <a:off x="8498773" y="1882808"/>
            <a:ext cx="2482732" cy="483778"/>
            <a:chOff x="2851759" y="3834561"/>
            <a:chExt cx="1800000" cy="483778"/>
          </a:xfrm>
        </p:grpSpPr>
        <p:sp>
          <p:nvSpPr>
            <p:cNvPr id="81" name="Text Placeholder 3">
              <a:extLst>
                <a:ext uri="{FF2B5EF4-FFF2-40B4-BE49-F238E27FC236}">
                  <a16:creationId xmlns:a16="http://schemas.microsoft.com/office/drawing/2014/main" id="{56B82FDC-4ED7-4F5C-AE95-28C49F417A37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82" name="Text Placeholder 5">
              <a:extLst>
                <a:ext uri="{FF2B5EF4-FFF2-40B4-BE49-F238E27FC236}">
                  <a16:creationId xmlns:a16="http://schemas.microsoft.com/office/drawing/2014/main" id="{DECA0A8E-31FA-446B-BAE1-D25570D6A004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83" name="TextBox 82">
            <a:extLst>
              <a:ext uri="{FF2B5EF4-FFF2-40B4-BE49-F238E27FC236}">
                <a16:creationId xmlns:a16="http://schemas.microsoft.com/office/drawing/2014/main" id="{DE14C945-0950-462B-A310-BDC0F5EDE307}"/>
              </a:ext>
            </a:extLst>
          </p:cNvPr>
          <p:cNvSpPr txBox="1"/>
          <p:nvPr/>
        </p:nvSpPr>
        <p:spPr>
          <a:xfrm>
            <a:off x="8498773" y="2391832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4" name="Group 83">
            <a:extLst>
              <a:ext uri="{FF2B5EF4-FFF2-40B4-BE49-F238E27FC236}">
                <a16:creationId xmlns:a16="http://schemas.microsoft.com/office/drawing/2014/main" id="{6DB0D0AD-132E-421F-B2EA-1EDF1194C702}"/>
              </a:ext>
            </a:extLst>
          </p:cNvPr>
          <p:cNvGrpSpPr/>
          <p:nvPr/>
        </p:nvGrpSpPr>
        <p:grpSpPr>
          <a:xfrm>
            <a:off x="1277638" y="3380784"/>
            <a:ext cx="2484000" cy="483778"/>
            <a:chOff x="2851759" y="3834561"/>
            <a:chExt cx="1800000" cy="483778"/>
          </a:xfrm>
        </p:grpSpPr>
        <p:sp>
          <p:nvSpPr>
            <p:cNvPr id="85" name="Text Placeholder 3">
              <a:extLst>
                <a:ext uri="{FF2B5EF4-FFF2-40B4-BE49-F238E27FC236}">
                  <a16:creationId xmlns:a16="http://schemas.microsoft.com/office/drawing/2014/main" id="{113668CE-3F36-4D84-A181-E569BE24606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86" name="Text Placeholder 5">
              <a:extLst>
                <a:ext uri="{FF2B5EF4-FFF2-40B4-BE49-F238E27FC236}">
                  <a16:creationId xmlns:a16="http://schemas.microsoft.com/office/drawing/2014/main" id="{2913F39A-B128-4C4E-84C0-8C4029813A4A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Programmer</a:t>
              </a:r>
            </a:p>
          </p:txBody>
        </p:sp>
      </p:grpSp>
      <p:sp>
        <p:nvSpPr>
          <p:cNvPr id="87" name="TextBox 86">
            <a:extLst>
              <a:ext uri="{FF2B5EF4-FFF2-40B4-BE49-F238E27FC236}">
                <a16:creationId xmlns:a16="http://schemas.microsoft.com/office/drawing/2014/main" id="{6DDB3502-9DFF-4BB7-B520-26ECB33FE084}"/>
              </a:ext>
            </a:extLst>
          </p:cNvPr>
          <p:cNvSpPr txBox="1"/>
          <p:nvPr/>
        </p:nvSpPr>
        <p:spPr>
          <a:xfrm>
            <a:off x="1277638" y="3889808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88" name="Group 87">
            <a:extLst>
              <a:ext uri="{FF2B5EF4-FFF2-40B4-BE49-F238E27FC236}">
                <a16:creationId xmlns:a16="http://schemas.microsoft.com/office/drawing/2014/main" id="{66176103-788A-49FF-928F-442D08DC7698}"/>
              </a:ext>
            </a:extLst>
          </p:cNvPr>
          <p:cNvGrpSpPr/>
          <p:nvPr/>
        </p:nvGrpSpPr>
        <p:grpSpPr>
          <a:xfrm>
            <a:off x="6527397" y="3380784"/>
            <a:ext cx="2484000" cy="483778"/>
            <a:chOff x="2851759" y="3834561"/>
            <a:chExt cx="1800000" cy="483778"/>
          </a:xfrm>
        </p:grpSpPr>
        <p:sp>
          <p:nvSpPr>
            <p:cNvPr id="89" name="Text Placeholder 3">
              <a:extLst>
                <a:ext uri="{FF2B5EF4-FFF2-40B4-BE49-F238E27FC236}">
                  <a16:creationId xmlns:a16="http://schemas.microsoft.com/office/drawing/2014/main" id="{B3B99301-A0C5-4CD8-ACF7-F76D9AE5E71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90" name="Text Placeholder 5">
              <a:extLst>
                <a:ext uri="{FF2B5EF4-FFF2-40B4-BE49-F238E27FC236}">
                  <a16:creationId xmlns:a16="http://schemas.microsoft.com/office/drawing/2014/main" id="{A7042226-57AF-4BD9-95FF-994616184D58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r">
                <a:buNone/>
              </a:pP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Designer</a:t>
              </a: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2FDF76E1-A416-4918-8A1D-163CF63325CB}"/>
              </a:ext>
            </a:extLst>
          </p:cNvPr>
          <p:cNvSpPr txBox="1"/>
          <p:nvPr/>
        </p:nvSpPr>
        <p:spPr>
          <a:xfrm>
            <a:off x="6527397" y="3889808"/>
            <a:ext cx="2484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2" name="Group 91">
            <a:extLst>
              <a:ext uri="{FF2B5EF4-FFF2-40B4-BE49-F238E27FC236}">
                <a16:creationId xmlns:a16="http://schemas.microsoft.com/office/drawing/2014/main" id="{3F609E0E-CA97-4F46-A895-1EC2316F50B1}"/>
              </a:ext>
            </a:extLst>
          </p:cNvPr>
          <p:cNvGrpSpPr/>
          <p:nvPr/>
        </p:nvGrpSpPr>
        <p:grpSpPr>
          <a:xfrm>
            <a:off x="3205481" y="4901318"/>
            <a:ext cx="2482732" cy="483778"/>
            <a:chOff x="2851759" y="3834561"/>
            <a:chExt cx="1800000" cy="483778"/>
          </a:xfrm>
        </p:grpSpPr>
        <p:sp>
          <p:nvSpPr>
            <p:cNvPr id="93" name="Text Placeholder 3">
              <a:extLst>
                <a:ext uri="{FF2B5EF4-FFF2-40B4-BE49-F238E27FC236}">
                  <a16:creationId xmlns:a16="http://schemas.microsoft.com/office/drawing/2014/main" id="{7D8F77AF-7A43-4FA9-A262-2B041EDB5003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94" name="Text Placeholder 5">
              <a:extLst>
                <a:ext uri="{FF2B5EF4-FFF2-40B4-BE49-F238E27FC236}">
                  <a16:creationId xmlns:a16="http://schemas.microsoft.com/office/drawing/2014/main" id="{EB2F19D9-0CE5-4DEC-9B31-0BA44EC36C7C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95" name="TextBox 94">
            <a:extLst>
              <a:ext uri="{FF2B5EF4-FFF2-40B4-BE49-F238E27FC236}">
                <a16:creationId xmlns:a16="http://schemas.microsoft.com/office/drawing/2014/main" id="{2E03C981-E49F-45C3-AD27-EA808664A743}"/>
              </a:ext>
            </a:extLst>
          </p:cNvPr>
          <p:cNvSpPr txBox="1"/>
          <p:nvPr/>
        </p:nvSpPr>
        <p:spPr>
          <a:xfrm>
            <a:off x="3205481" y="5410343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6" name="Group 95">
            <a:extLst>
              <a:ext uri="{FF2B5EF4-FFF2-40B4-BE49-F238E27FC236}">
                <a16:creationId xmlns:a16="http://schemas.microsoft.com/office/drawing/2014/main" id="{7C9374AC-347C-46D2-A2D6-8DB1B4142A98}"/>
              </a:ext>
            </a:extLst>
          </p:cNvPr>
          <p:cNvGrpSpPr/>
          <p:nvPr/>
        </p:nvGrpSpPr>
        <p:grpSpPr>
          <a:xfrm>
            <a:off x="8498773" y="4901318"/>
            <a:ext cx="2482732" cy="483778"/>
            <a:chOff x="2851759" y="3834561"/>
            <a:chExt cx="1800000" cy="483778"/>
          </a:xfrm>
        </p:grpSpPr>
        <p:sp>
          <p:nvSpPr>
            <p:cNvPr id="97" name="Text Placeholder 3">
              <a:extLst>
                <a:ext uri="{FF2B5EF4-FFF2-40B4-BE49-F238E27FC236}">
                  <a16:creationId xmlns:a16="http://schemas.microsoft.com/office/drawing/2014/main" id="{EED12C7D-3D31-47E7-BF67-3D33A6BA6E59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3834561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400" b="1" dirty="0">
                  <a:solidFill>
                    <a:schemeClr val="bg1"/>
                  </a:solidFill>
                  <a:cs typeface="Arial" pitchFamily="34" charset="0"/>
                </a:rPr>
                <a:t>Your name</a:t>
              </a:r>
            </a:p>
          </p:txBody>
        </p:sp>
        <p:sp>
          <p:nvSpPr>
            <p:cNvPr id="98" name="Text Placeholder 5">
              <a:extLst>
                <a:ext uri="{FF2B5EF4-FFF2-40B4-BE49-F238E27FC236}">
                  <a16:creationId xmlns:a16="http://schemas.microsoft.com/office/drawing/2014/main" id="{E59B07A4-7724-4FC3-AE9F-31077DD11D8D}"/>
                </a:ext>
              </a:extLst>
            </p:cNvPr>
            <p:cNvSpPr txBox="1">
              <a:spLocks/>
            </p:cNvSpPr>
            <p:nvPr/>
          </p:nvSpPr>
          <p:spPr>
            <a:xfrm>
              <a:off x="2851759" y="4086246"/>
              <a:ext cx="1800000" cy="232093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200" dirty="0">
                  <a:solidFill>
                    <a:schemeClr val="bg1"/>
                  </a:solidFill>
                  <a:cs typeface="Arial" pitchFamily="34" charset="0"/>
                </a:rPr>
                <a:t>Manager</a:t>
              </a:r>
            </a:p>
          </p:txBody>
        </p: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58F32BE1-4943-4133-A890-80382A6A7750}"/>
              </a:ext>
            </a:extLst>
          </p:cNvPr>
          <p:cNvSpPr txBox="1"/>
          <p:nvPr/>
        </p:nvSpPr>
        <p:spPr>
          <a:xfrm>
            <a:off x="8498773" y="5410343"/>
            <a:ext cx="24830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78733EF2-FA16-49A3-AF79-082E9CE7EF73}"/>
              </a:ext>
            </a:extLst>
          </p:cNvPr>
          <p:cNvSpPr>
            <a:spLocks noGrp="1"/>
          </p:cNvSpPr>
          <p:nvPr>
            <p:ph type="pic" idx="14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3F0754D9-D14C-4049-8497-A3C781ACF296}"/>
              </a:ext>
            </a:extLst>
          </p:cNvPr>
          <p:cNvSpPr>
            <a:spLocks noGrp="1"/>
          </p:cNvSpPr>
          <p:nvPr>
            <p:ph type="pic" idx="17"/>
          </p:nvPr>
        </p:nvSpPr>
        <p:spPr/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B14D6929-9549-44B8-89A7-E83C896B2D9E}"/>
              </a:ext>
            </a:extLst>
          </p:cNvPr>
          <p:cNvSpPr>
            <a:spLocks noGrp="1"/>
          </p:cNvSpPr>
          <p:nvPr>
            <p:ph type="pic" idx="15"/>
          </p:nvPr>
        </p:nvSpPr>
        <p:spPr/>
      </p:sp>
      <p:sp>
        <p:nvSpPr>
          <p:cNvPr id="10" name="Picture Placeholder 9">
            <a:extLst>
              <a:ext uri="{FF2B5EF4-FFF2-40B4-BE49-F238E27FC236}">
                <a16:creationId xmlns:a16="http://schemas.microsoft.com/office/drawing/2014/main" id="{5363054E-7C7A-42D6-88A5-18A2FC152047}"/>
              </a:ext>
            </a:extLst>
          </p:cNvPr>
          <p:cNvSpPr>
            <a:spLocks noGrp="1"/>
          </p:cNvSpPr>
          <p:nvPr>
            <p:ph type="pic" idx="16"/>
          </p:nvPr>
        </p:nvSpPr>
        <p:spPr/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E0A0BBC9-E2B7-4942-B62C-C5B4AD34DE91}"/>
              </a:ext>
            </a:extLst>
          </p:cNvPr>
          <p:cNvSpPr>
            <a:spLocks noGrp="1"/>
          </p:cNvSpPr>
          <p:nvPr>
            <p:ph type="pic" idx="19"/>
          </p:nvPr>
        </p:nvSpPr>
        <p:spPr/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953FCBA-7E2D-472D-9CA3-EF1D66154153}"/>
              </a:ext>
            </a:extLst>
          </p:cNvPr>
          <p:cNvSpPr>
            <a:spLocks noGrp="1"/>
          </p:cNvSpPr>
          <p:nvPr>
            <p:ph type="pic" idx="18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65B562-2849-4A7F-834D-B70C49285733}"/>
              </a:ext>
            </a:extLst>
          </p:cNvPr>
          <p:cNvSpPr/>
          <p:nvPr/>
        </p:nvSpPr>
        <p:spPr>
          <a:xfrm rot="16200000" flipH="1">
            <a:off x="1743089" y="2718502"/>
            <a:ext cx="653827" cy="4140000"/>
          </a:xfrm>
          <a:prstGeom prst="rect">
            <a:avLst/>
          </a:prstGeom>
          <a:gradFill>
            <a:gsLst>
              <a:gs pos="0">
                <a:schemeClr val="accent2">
                  <a:lumMod val="80000"/>
                </a:schemeClr>
              </a:gs>
              <a:gs pos="100000">
                <a:schemeClr val="accent2">
                  <a:lumMod val="80000"/>
                </a:schemeClr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F1997F6-821B-4374-9A3F-DCA6FF9C2DFF}"/>
              </a:ext>
            </a:extLst>
          </p:cNvPr>
          <p:cNvSpPr/>
          <p:nvPr/>
        </p:nvSpPr>
        <p:spPr>
          <a:xfrm flipH="1">
            <a:off x="4643573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2">
                  <a:lumMod val="90000"/>
                  <a:lumOff val="10000"/>
                </a:schemeClr>
              </a:gs>
              <a:gs pos="68000">
                <a:schemeClr val="accent2"/>
              </a:gs>
            </a:gsLst>
            <a:lin ang="108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AB08993-4E0A-4E37-8045-45A024E7F0FE}"/>
              </a:ext>
            </a:extLst>
          </p:cNvPr>
          <p:cNvSpPr/>
          <p:nvPr/>
        </p:nvSpPr>
        <p:spPr>
          <a:xfrm rot="16200000" flipH="1">
            <a:off x="1746002" y="980893"/>
            <a:ext cx="648000" cy="4140000"/>
          </a:xfrm>
          <a:prstGeom prst="rect">
            <a:avLst/>
          </a:prstGeom>
          <a:gradFill>
            <a:gsLst>
              <a:gs pos="0">
                <a:schemeClr val="accent1">
                  <a:lumMod val="80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6" name="Rectangle 15">
            <a:extLst>
              <a:ext uri="{FF2B5EF4-FFF2-40B4-BE49-F238E27FC236}">
                <a16:creationId xmlns:a16="http://schemas.microsoft.com/office/drawing/2014/main" id="{C0AE7FB4-368C-44E2-B478-C6974CAA529B}"/>
              </a:ext>
            </a:extLst>
          </p:cNvPr>
          <p:cNvSpPr/>
          <p:nvPr/>
        </p:nvSpPr>
        <p:spPr>
          <a:xfrm rot="16200000" flipH="1">
            <a:off x="3791916" y="3072120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95000"/>
                  <a:lumOff val="5000"/>
                </a:schemeClr>
              </a:gs>
              <a:gs pos="68000">
                <a:schemeClr val="accent1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4656FCA-059B-4FB6-A27F-A7A300ABDC94}"/>
              </a:ext>
            </a:extLst>
          </p:cNvPr>
          <p:cNvSpPr/>
          <p:nvPr/>
        </p:nvSpPr>
        <p:spPr>
          <a:xfrm flipH="1">
            <a:off x="4643573" y="3060287"/>
            <a:ext cx="864000" cy="864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  <a:lumOff val="10000"/>
                </a:schemeClr>
              </a:gs>
              <a:gs pos="68000">
                <a:schemeClr val="accent1">
                  <a:lumMod val="90000"/>
                  <a:lumOff val="10000"/>
                </a:schemeClr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BD5333F-EBE3-4AFA-A238-31B17ABBAADF}"/>
              </a:ext>
            </a:extLst>
          </p:cNvPr>
          <p:cNvSpPr/>
          <p:nvPr/>
        </p:nvSpPr>
        <p:spPr>
          <a:xfrm rot="5400000">
            <a:off x="9798000" y="2721416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80000"/>
                </a:schemeClr>
              </a:gs>
              <a:gs pos="68000">
                <a:schemeClr val="accent3">
                  <a:lumMod val="8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B90600F-3211-4541-ADA1-14D5F9AA0890}"/>
              </a:ext>
            </a:extLst>
          </p:cNvPr>
          <p:cNvSpPr/>
          <p:nvPr/>
        </p:nvSpPr>
        <p:spPr>
          <a:xfrm>
            <a:off x="6684522" y="3916643"/>
            <a:ext cx="864000" cy="864000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90000"/>
                  <a:lumOff val="10000"/>
                </a:schemeClr>
              </a:gs>
              <a:gs pos="68000">
                <a:schemeClr val="accent3"/>
              </a:gs>
            </a:gsLst>
            <a:lin ang="6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9BBEE30-69F2-4D92-B8D2-AFE0E1FDCD74}"/>
              </a:ext>
            </a:extLst>
          </p:cNvPr>
          <p:cNvSpPr/>
          <p:nvPr/>
        </p:nvSpPr>
        <p:spPr>
          <a:xfrm rot="5400000">
            <a:off x="9798000" y="980893"/>
            <a:ext cx="648000" cy="4140000"/>
          </a:xfrm>
          <a:prstGeom prst="rect">
            <a:avLst/>
          </a:prstGeom>
          <a:gradFill flip="none" rotWithShape="1">
            <a:gsLst>
              <a:gs pos="0">
                <a:schemeClr val="accent4">
                  <a:lumMod val="80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CBD8C6A-DD1B-44A5-9CCE-E9B23A878A4F}"/>
              </a:ext>
            </a:extLst>
          </p:cNvPr>
          <p:cNvSpPr/>
          <p:nvPr/>
        </p:nvSpPr>
        <p:spPr>
          <a:xfrm>
            <a:off x="6684522" y="3060287"/>
            <a:ext cx="864000" cy="864000"/>
          </a:xfrm>
          <a:prstGeom prst="rect">
            <a:avLst/>
          </a:prstGeom>
          <a:gradFill>
            <a:gsLst>
              <a:gs pos="0">
                <a:schemeClr val="accent4">
                  <a:lumMod val="90000"/>
                  <a:lumOff val="10000"/>
                </a:schemeClr>
              </a:gs>
              <a:gs pos="68000">
                <a:schemeClr val="accent4"/>
              </a:gs>
            </a:gsLst>
            <a:lin ang="10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/>
          </a:p>
        </p:txBody>
      </p:sp>
      <p:sp>
        <p:nvSpPr>
          <p:cNvPr id="12" name="Freeform 18">
            <a:extLst>
              <a:ext uri="{FF2B5EF4-FFF2-40B4-BE49-F238E27FC236}">
                <a16:creationId xmlns:a16="http://schemas.microsoft.com/office/drawing/2014/main" id="{AF9661FA-6ADF-4B1A-9949-B9235C3C067E}"/>
              </a:ext>
            </a:extLst>
          </p:cNvPr>
          <p:cNvSpPr>
            <a:spLocks/>
          </p:cNvSpPr>
          <p:nvPr/>
        </p:nvSpPr>
        <p:spPr bwMode="auto">
          <a:xfrm>
            <a:off x="4808306" y="2464750"/>
            <a:ext cx="1276351" cy="1459538"/>
          </a:xfrm>
          <a:custGeom>
            <a:avLst/>
            <a:gdLst/>
            <a:ahLst/>
            <a:cxnLst/>
            <a:rect l="l" t="t" r="r" b="b"/>
            <a:pathLst>
              <a:path w="1095957" h="1253252">
                <a:moveTo>
                  <a:pt x="1095957" y="0"/>
                </a:moveTo>
                <a:lnTo>
                  <a:pt x="1095957" y="1253252"/>
                </a:lnTo>
                <a:lnTo>
                  <a:pt x="0" y="1253252"/>
                </a:lnTo>
                <a:lnTo>
                  <a:pt x="2876" y="1250470"/>
                </a:lnTo>
                <a:lnTo>
                  <a:pt x="12723" y="1241092"/>
                </a:lnTo>
                <a:lnTo>
                  <a:pt x="41507" y="1206703"/>
                </a:lnTo>
                <a:lnTo>
                  <a:pt x="71806" y="1175441"/>
                </a:lnTo>
                <a:lnTo>
                  <a:pt x="102105" y="1144179"/>
                </a:lnTo>
                <a:lnTo>
                  <a:pt x="130889" y="1109790"/>
                </a:lnTo>
                <a:lnTo>
                  <a:pt x="158159" y="1076184"/>
                </a:lnTo>
                <a:lnTo>
                  <a:pt x="183155" y="1037887"/>
                </a:lnTo>
                <a:lnTo>
                  <a:pt x="203607" y="996465"/>
                </a:lnTo>
                <a:lnTo>
                  <a:pt x="214969" y="962077"/>
                </a:lnTo>
                <a:lnTo>
                  <a:pt x="218757" y="928470"/>
                </a:lnTo>
                <a:lnTo>
                  <a:pt x="218757" y="892518"/>
                </a:lnTo>
                <a:lnTo>
                  <a:pt x="217999" y="854222"/>
                </a:lnTo>
                <a:lnTo>
                  <a:pt x="216484" y="815926"/>
                </a:lnTo>
                <a:lnTo>
                  <a:pt x="217999" y="774503"/>
                </a:lnTo>
                <a:lnTo>
                  <a:pt x="221787" y="730736"/>
                </a:lnTo>
                <a:lnTo>
                  <a:pt x="264205" y="550197"/>
                </a:lnTo>
                <a:lnTo>
                  <a:pt x="290717" y="484547"/>
                </a:lnTo>
                <a:lnTo>
                  <a:pt x="322531" y="423585"/>
                </a:lnTo>
                <a:lnTo>
                  <a:pt x="359647" y="366532"/>
                </a:lnTo>
                <a:lnTo>
                  <a:pt x="402066" y="312605"/>
                </a:lnTo>
                <a:lnTo>
                  <a:pt x="449030" y="263367"/>
                </a:lnTo>
                <a:lnTo>
                  <a:pt x="499781" y="218036"/>
                </a:lnTo>
                <a:lnTo>
                  <a:pt x="555076" y="176614"/>
                </a:lnTo>
                <a:lnTo>
                  <a:pt x="612645" y="139881"/>
                </a:lnTo>
                <a:lnTo>
                  <a:pt x="674758" y="107056"/>
                </a:lnTo>
                <a:lnTo>
                  <a:pt x="738386" y="79701"/>
                </a:lnTo>
                <a:lnTo>
                  <a:pt x="802771" y="55473"/>
                </a:lnTo>
                <a:lnTo>
                  <a:pt x="1019410" y="6235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3" name="Freeform 18">
            <a:extLst>
              <a:ext uri="{FF2B5EF4-FFF2-40B4-BE49-F238E27FC236}">
                <a16:creationId xmlns:a16="http://schemas.microsoft.com/office/drawing/2014/main" id="{3F0B5DF8-F45B-4AA6-81D9-FA96628BAB1F}"/>
              </a:ext>
            </a:extLst>
          </p:cNvPr>
          <p:cNvSpPr>
            <a:spLocks/>
          </p:cNvSpPr>
          <p:nvPr/>
        </p:nvSpPr>
        <p:spPr bwMode="auto">
          <a:xfrm>
            <a:off x="6079772" y="3916645"/>
            <a:ext cx="1209309" cy="1494947"/>
          </a:xfrm>
          <a:custGeom>
            <a:avLst/>
            <a:gdLst/>
            <a:ahLst/>
            <a:cxnLst/>
            <a:rect l="l" t="t" r="r" b="b"/>
            <a:pathLst>
              <a:path w="1038389" h="1283657">
                <a:moveTo>
                  <a:pt x="0" y="0"/>
                </a:moveTo>
                <a:lnTo>
                  <a:pt x="1038389" y="0"/>
                </a:lnTo>
                <a:lnTo>
                  <a:pt x="1037701" y="1908"/>
                </a:lnTo>
                <a:lnTo>
                  <a:pt x="1011189" y="58961"/>
                </a:lnTo>
                <a:lnTo>
                  <a:pt x="979375" y="111325"/>
                </a:lnTo>
                <a:lnTo>
                  <a:pt x="946804" y="162126"/>
                </a:lnTo>
                <a:lnTo>
                  <a:pt x="910445" y="212146"/>
                </a:lnTo>
                <a:lnTo>
                  <a:pt x="874844" y="259039"/>
                </a:lnTo>
                <a:lnTo>
                  <a:pt x="839242" y="307495"/>
                </a:lnTo>
                <a:lnTo>
                  <a:pt x="804398" y="355952"/>
                </a:lnTo>
                <a:lnTo>
                  <a:pt x="780917" y="395030"/>
                </a:lnTo>
                <a:lnTo>
                  <a:pt x="761980" y="439578"/>
                </a:lnTo>
                <a:lnTo>
                  <a:pt x="746830" y="486471"/>
                </a:lnTo>
                <a:lnTo>
                  <a:pt x="734710" y="537273"/>
                </a:lnTo>
                <a:lnTo>
                  <a:pt x="733196" y="561501"/>
                </a:lnTo>
                <a:lnTo>
                  <a:pt x="734710" y="590418"/>
                </a:lnTo>
                <a:lnTo>
                  <a:pt x="738498" y="625588"/>
                </a:lnTo>
                <a:lnTo>
                  <a:pt x="743800" y="662321"/>
                </a:lnTo>
                <a:lnTo>
                  <a:pt x="752132" y="702181"/>
                </a:lnTo>
                <a:lnTo>
                  <a:pt x="761980" y="742040"/>
                </a:lnTo>
                <a:lnTo>
                  <a:pt x="771827" y="780336"/>
                </a:lnTo>
                <a:lnTo>
                  <a:pt x="782432" y="817069"/>
                </a:lnTo>
                <a:lnTo>
                  <a:pt x="792279" y="849894"/>
                </a:lnTo>
                <a:lnTo>
                  <a:pt x="802126" y="878812"/>
                </a:lnTo>
                <a:lnTo>
                  <a:pt x="810458" y="899914"/>
                </a:lnTo>
                <a:lnTo>
                  <a:pt x="822578" y="931176"/>
                </a:lnTo>
                <a:lnTo>
                  <a:pt x="833940" y="969472"/>
                </a:lnTo>
                <a:lnTo>
                  <a:pt x="846060" y="1012458"/>
                </a:lnTo>
                <a:lnTo>
                  <a:pt x="858179" y="1056225"/>
                </a:lnTo>
                <a:lnTo>
                  <a:pt x="871814" y="1096084"/>
                </a:lnTo>
                <a:lnTo>
                  <a:pt x="886206" y="1131254"/>
                </a:lnTo>
                <a:lnTo>
                  <a:pt x="756677" y="1174240"/>
                </a:lnTo>
                <a:lnTo>
                  <a:pt x="630936" y="1210973"/>
                </a:lnTo>
                <a:lnTo>
                  <a:pt x="511255" y="1240672"/>
                </a:lnTo>
                <a:lnTo>
                  <a:pt x="394603" y="1262555"/>
                </a:lnTo>
                <a:lnTo>
                  <a:pt x="280982" y="1278186"/>
                </a:lnTo>
                <a:lnTo>
                  <a:pt x="171148" y="1283657"/>
                </a:lnTo>
                <a:lnTo>
                  <a:pt x="63586" y="1282094"/>
                </a:lnTo>
                <a:lnTo>
                  <a:pt x="0" y="127591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 dirty="0"/>
          </a:p>
        </p:txBody>
      </p:sp>
      <p:sp>
        <p:nvSpPr>
          <p:cNvPr id="14" name="Freeform 18">
            <a:extLst>
              <a:ext uri="{FF2B5EF4-FFF2-40B4-BE49-F238E27FC236}">
                <a16:creationId xmlns:a16="http://schemas.microsoft.com/office/drawing/2014/main" id="{42CDC5FC-94A4-438D-A528-15B5D14B854A}"/>
              </a:ext>
            </a:extLst>
          </p:cNvPr>
          <p:cNvSpPr>
            <a:spLocks/>
          </p:cNvSpPr>
          <p:nvPr/>
        </p:nvSpPr>
        <p:spPr bwMode="auto">
          <a:xfrm>
            <a:off x="4758721" y="3916646"/>
            <a:ext cx="1325933" cy="1485930"/>
          </a:xfrm>
          <a:custGeom>
            <a:avLst/>
            <a:gdLst/>
            <a:ahLst/>
            <a:cxnLst/>
            <a:rect l="l" t="t" r="r" b="b"/>
            <a:pathLst>
              <a:path w="1138530" h="1275914">
                <a:moveTo>
                  <a:pt x="42573" y="0"/>
                </a:moveTo>
                <a:lnTo>
                  <a:pt x="1138530" y="0"/>
                </a:lnTo>
                <a:lnTo>
                  <a:pt x="1138530" y="1275914"/>
                </a:lnTo>
                <a:lnTo>
                  <a:pt x="1097584" y="1271934"/>
                </a:lnTo>
                <a:lnTo>
                  <a:pt x="994567" y="1253958"/>
                </a:lnTo>
                <a:lnTo>
                  <a:pt x="990022" y="1228167"/>
                </a:lnTo>
                <a:lnTo>
                  <a:pt x="984720" y="1198468"/>
                </a:lnTo>
                <a:lnTo>
                  <a:pt x="977903" y="1162516"/>
                </a:lnTo>
                <a:lnTo>
                  <a:pt x="972600" y="1124220"/>
                </a:lnTo>
                <a:lnTo>
                  <a:pt x="965026" y="1082798"/>
                </a:lnTo>
                <a:lnTo>
                  <a:pt x="957451" y="1040594"/>
                </a:lnTo>
                <a:lnTo>
                  <a:pt x="949118" y="999171"/>
                </a:lnTo>
                <a:lnTo>
                  <a:pt x="939271" y="959312"/>
                </a:lnTo>
                <a:lnTo>
                  <a:pt x="929424" y="921016"/>
                </a:lnTo>
                <a:lnTo>
                  <a:pt x="917304" y="887409"/>
                </a:lnTo>
                <a:lnTo>
                  <a:pt x="904427" y="858491"/>
                </a:lnTo>
                <a:lnTo>
                  <a:pt x="890793" y="835826"/>
                </a:lnTo>
                <a:lnTo>
                  <a:pt x="875643" y="821758"/>
                </a:lnTo>
                <a:lnTo>
                  <a:pt x="858979" y="814724"/>
                </a:lnTo>
                <a:lnTo>
                  <a:pt x="840042" y="811598"/>
                </a:lnTo>
                <a:lnTo>
                  <a:pt x="818075" y="813161"/>
                </a:lnTo>
                <a:lnTo>
                  <a:pt x="796108" y="816288"/>
                </a:lnTo>
                <a:lnTo>
                  <a:pt x="775656" y="821758"/>
                </a:lnTo>
                <a:lnTo>
                  <a:pt x="755962" y="827229"/>
                </a:lnTo>
                <a:lnTo>
                  <a:pt x="737782" y="832700"/>
                </a:lnTo>
                <a:lnTo>
                  <a:pt x="724148" y="837390"/>
                </a:lnTo>
                <a:lnTo>
                  <a:pt x="691576" y="848331"/>
                </a:lnTo>
                <a:lnTo>
                  <a:pt x="654460" y="858491"/>
                </a:lnTo>
                <a:lnTo>
                  <a:pt x="612799" y="867089"/>
                </a:lnTo>
                <a:lnTo>
                  <a:pt x="568865" y="872559"/>
                </a:lnTo>
                <a:lnTo>
                  <a:pt x="524932" y="877249"/>
                </a:lnTo>
                <a:lnTo>
                  <a:pt x="480240" y="878812"/>
                </a:lnTo>
                <a:lnTo>
                  <a:pt x="437822" y="875686"/>
                </a:lnTo>
                <a:lnTo>
                  <a:pt x="397675" y="868652"/>
                </a:lnTo>
                <a:lnTo>
                  <a:pt x="375709" y="863181"/>
                </a:lnTo>
                <a:lnTo>
                  <a:pt x="353742" y="853021"/>
                </a:lnTo>
                <a:lnTo>
                  <a:pt x="331775" y="841297"/>
                </a:lnTo>
                <a:lnTo>
                  <a:pt x="312838" y="827229"/>
                </a:lnTo>
                <a:lnTo>
                  <a:pt x="293144" y="810035"/>
                </a:lnTo>
                <a:lnTo>
                  <a:pt x="277994" y="792059"/>
                </a:lnTo>
                <a:lnTo>
                  <a:pt x="267390" y="769394"/>
                </a:lnTo>
                <a:lnTo>
                  <a:pt x="259057" y="743603"/>
                </a:lnTo>
                <a:lnTo>
                  <a:pt x="256027" y="715467"/>
                </a:lnTo>
                <a:lnTo>
                  <a:pt x="259057" y="684205"/>
                </a:lnTo>
                <a:lnTo>
                  <a:pt x="262845" y="662321"/>
                </a:lnTo>
                <a:lnTo>
                  <a:pt x="268147" y="638093"/>
                </a:lnTo>
                <a:lnTo>
                  <a:pt x="274207" y="613083"/>
                </a:lnTo>
                <a:lnTo>
                  <a:pt x="276479" y="588855"/>
                </a:lnTo>
                <a:lnTo>
                  <a:pt x="276479" y="563064"/>
                </a:lnTo>
                <a:lnTo>
                  <a:pt x="269662" y="540399"/>
                </a:lnTo>
                <a:lnTo>
                  <a:pt x="262845" y="527894"/>
                </a:lnTo>
                <a:lnTo>
                  <a:pt x="250725" y="516171"/>
                </a:lnTo>
                <a:lnTo>
                  <a:pt x="237848" y="507573"/>
                </a:lnTo>
                <a:lnTo>
                  <a:pt x="224213" y="500539"/>
                </a:lnTo>
                <a:lnTo>
                  <a:pt x="210579" y="490379"/>
                </a:lnTo>
                <a:lnTo>
                  <a:pt x="199974" y="479437"/>
                </a:lnTo>
                <a:lnTo>
                  <a:pt x="191642" y="465369"/>
                </a:lnTo>
                <a:lnTo>
                  <a:pt x="188612" y="449738"/>
                </a:lnTo>
                <a:lnTo>
                  <a:pt x="190127" y="434107"/>
                </a:lnTo>
                <a:lnTo>
                  <a:pt x="195429" y="419258"/>
                </a:lnTo>
                <a:lnTo>
                  <a:pt x="202247" y="406753"/>
                </a:lnTo>
                <a:lnTo>
                  <a:pt x="206791" y="394248"/>
                </a:lnTo>
                <a:lnTo>
                  <a:pt x="184825" y="378617"/>
                </a:lnTo>
                <a:lnTo>
                  <a:pt x="169675" y="362986"/>
                </a:lnTo>
                <a:lnTo>
                  <a:pt x="161343" y="347355"/>
                </a:lnTo>
                <a:lnTo>
                  <a:pt x="159828" y="330161"/>
                </a:lnTo>
                <a:lnTo>
                  <a:pt x="162100" y="314529"/>
                </a:lnTo>
                <a:lnTo>
                  <a:pt x="168160" y="297335"/>
                </a:lnTo>
                <a:lnTo>
                  <a:pt x="176492" y="280141"/>
                </a:lnTo>
                <a:lnTo>
                  <a:pt x="185582" y="262947"/>
                </a:lnTo>
                <a:lnTo>
                  <a:pt x="193914" y="244971"/>
                </a:lnTo>
                <a:lnTo>
                  <a:pt x="202247" y="227777"/>
                </a:lnTo>
                <a:lnTo>
                  <a:pt x="206791" y="209020"/>
                </a:lnTo>
                <a:lnTo>
                  <a:pt x="191642" y="194952"/>
                </a:lnTo>
                <a:lnTo>
                  <a:pt x="170433" y="184010"/>
                </a:lnTo>
                <a:lnTo>
                  <a:pt x="146951" y="173850"/>
                </a:lnTo>
                <a:lnTo>
                  <a:pt x="122711" y="165252"/>
                </a:lnTo>
                <a:lnTo>
                  <a:pt x="97715" y="156655"/>
                </a:lnTo>
                <a:lnTo>
                  <a:pt x="72718" y="148058"/>
                </a:lnTo>
                <a:lnTo>
                  <a:pt x="49236" y="137898"/>
                </a:lnTo>
                <a:lnTo>
                  <a:pt x="30299" y="126956"/>
                </a:lnTo>
                <a:lnTo>
                  <a:pt x="13635" y="111325"/>
                </a:lnTo>
                <a:lnTo>
                  <a:pt x="3788" y="92568"/>
                </a:lnTo>
                <a:lnTo>
                  <a:pt x="0" y="73029"/>
                </a:lnTo>
                <a:lnTo>
                  <a:pt x="3030" y="54272"/>
                </a:lnTo>
                <a:lnTo>
                  <a:pt x="9847" y="37078"/>
                </a:lnTo>
                <a:lnTo>
                  <a:pt x="20452" y="23010"/>
                </a:lnTo>
                <a:lnTo>
                  <a:pt x="33329" y="89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5" name="Freeform 18">
            <a:extLst>
              <a:ext uri="{FF2B5EF4-FFF2-40B4-BE49-F238E27FC236}">
                <a16:creationId xmlns:a16="http://schemas.microsoft.com/office/drawing/2014/main" id="{33F2AEC4-C77C-4076-A47A-E8988EC84403}"/>
              </a:ext>
            </a:extLst>
          </p:cNvPr>
          <p:cNvSpPr>
            <a:spLocks/>
          </p:cNvSpPr>
          <p:nvPr/>
        </p:nvSpPr>
        <p:spPr bwMode="auto">
          <a:xfrm>
            <a:off x="6079775" y="2463822"/>
            <a:ext cx="1269375" cy="1460469"/>
          </a:xfrm>
          <a:custGeom>
            <a:avLst/>
            <a:gdLst/>
            <a:ahLst/>
            <a:cxnLst/>
            <a:rect l="l" t="t" r="r" b="b"/>
            <a:pathLst>
              <a:path w="1089967" h="1254051">
                <a:moveTo>
                  <a:pt x="9805" y="0"/>
                </a:moveTo>
                <a:lnTo>
                  <a:pt x="106762" y="782"/>
                </a:lnTo>
                <a:lnTo>
                  <a:pt x="197659" y="7816"/>
                </a:lnTo>
                <a:lnTo>
                  <a:pt x="284012" y="19539"/>
                </a:lnTo>
                <a:lnTo>
                  <a:pt x="366576" y="36733"/>
                </a:lnTo>
                <a:lnTo>
                  <a:pt x="445354" y="57835"/>
                </a:lnTo>
                <a:lnTo>
                  <a:pt x="518072" y="85190"/>
                </a:lnTo>
                <a:lnTo>
                  <a:pt x="588517" y="114889"/>
                </a:lnTo>
                <a:lnTo>
                  <a:pt x="652903" y="150059"/>
                </a:lnTo>
                <a:lnTo>
                  <a:pt x="713501" y="189918"/>
                </a:lnTo>
                <a:lnTo>
                  <a:pt x="771827" y="234467"/>
                </a:lnTo>
                <a:lnTo>
                  <a:pt x="824093" y="282141"/>
                </a:lnTo>
                <a:lnTo>
                  <a:pt x="871814" y="335287"/>
                </a:lnTo>
                <a:lnTo>
                  <a:pt x="916505" y="390777"/>
                </a:lnTo>
                <a:lnTo>
                  <a:pt x="955894" y="450176"/>
                </a:lnTo>
                <a:lnTo>
                  <a:pt x="992252" y="512700"/>
                </a:lnTo>
                <a:lnTo>
                  <a:pt x="1016492" y="565064"/>
                </a:lnTo>
                <a:lnTo>
                  <a:pt x="1037701" y="623681"/>
                </a:lnTo>
                <a:lnTo>
                  <a:pt x="1056638" y="687768"/>
                </a:lnTo>
                <a:lnTo>
                  <a:pt x="1071788" y="757327"/>
                </a:lnTo>
                <a:lnTo>
                  <a:pt x="1083150" y="828448"/>
                </a:lnTo>
                <a:lnTo>
                  <a:pt x="1088452" y="901914"/>
                </a:lnTo>
                <a:lnTo>
                  <a:pt x="1089967" y="976944"/>
                </a:lnTo>
                <a:lnTo>
                  <a:pt x="1085422" y="1051191"/>
                </a:lnTo>
                <a:lnTo>
                  <a:pt x="1076332" y="1123876"/>
                </a:lnTo>
                <a:lnTo>
                  <a:pt x="1059668" y="1194997"/>
                </a:lnTo>
                <a:lnTo>
                  <a:pt x="1038388" y="1254051"/>
                </a:lnTo>
                <a:lnTo>
                  <a:pt x="0" y="1254051"/>
                </a:lnTo>
                <a:lnTo>
                  <a:pt x="0" y="79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1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4452B62-9C2D-4C39-A16C-D0072FAEDEC9}"/>
              </a:ext>
            </a:extLst>
          </p:cNvPr>
          <p:cNvSpPr txBox="1"/>
          <p:nvPr/>
        </p:nvSpPr>
        <p:spPr>
          <a:xfrm>
            <a:off x="2244004" y="4613051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44DFDA0-B19F-4992-B521-758940E1F0C9}"/>
              </a:ext>
            </a:extLst>
          </p:cNvPr>
          <p:cNvSpPr txBox="1"/>
          <p:nvPr/>
        </p:nvSpPr>
        <p:spPr>
          <a:xfrm>
            <a:off x="2257374" y="2894093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61DC119-7477-4EF3-B4FC-4ED6552BFBAC}"/>
              </a:ext>
            </a:extLst>
          </p:cNvPr>
          <p:cNvSpPr txBox="1"/>
          <p:nvPr/>
        </p:nvSpPr>
        <p:spPr>
          <a:xfrm>
            <a:off x="7926341" y="4611562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073B7B1-5C51-4294-AB12-F6F1E00761C4}"/>
              </a:ext>
            </a:extLst>
          </p:cNvPr>
          <p:cNvSpPr txBox="1"/>
          <p:nvPr/>
        </p:nvSpPr>
        <p:spPr>
          <a:xfrm>
            <a:off x="5617284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7FF157D-55E3-443F-B78E-F27994422B93}"/>
              </a:ext>
            </a:extLst>
          </p:cNvPr>
          <p:cNvSpPr txBox="1"/>
          <p:nvPr/>
        </p:nvSpPr>
        <p:spPr>
          <a:xfrm>
            <a:off x="6071620" y="3081524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2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9F5C8E3-4A16-4A3C-87CE-82BFB1C13E66}"/>
              </a:ext>
            </a:extLst>
          </p:cNvPr>
          <p:cNvSpPr txBox="1"/>
          <p:nvPr/>
        </p:nvSpPr>
        <p:spPr>
          <a:xfrm>
            <a:off x="5617284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3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263D477-6B39-4565-B010-F365ED72E15B}"/>
              </a:ext>
            </a:extLst>
          </p:cNvPr>
          <p:cNvSpPr txBox="1"/>
          <p:nvPr/>
        </p:nvSpPr>
        <p:spPr>
          <a:xfrm>
            <a:off x="6071620" y="3787770"/>
            <a:ext cx="468053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4</a:t>
            </a:r>
            <a:endParaRPr lang="ko-KR" altLang="en-US" sz="5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12AA1A04-91EE-4470-ADAE-B21ADDD0C191}"/>
              </a:ext>
            </a:extLst>
          </p:cNvPr>
          <p:cNvSpPr/>
          <p:nvPr/>
        </p:nvSpPr>
        <p:spPr>
          <a:xfrm>
            <a:off x="7118434" y="5287335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DA3D4F3-D15B-4CB9-BEF7-C4EBB586F83C}"/>
              </a:ext>
            </a:extLst>
          </p:cNvPr>
          <p:cNvSpPr/>
          <p:nvPr/>
        </p:nvSpPr>
        <p:spPr>
          <a:xfrm>
            <a:off x="4353567" y="1832062"/>
            <a:ext cx="720000" cy="720000"/>
          </a:xfrm>
          <a:prstGeom prst="ellipse">
            <a:avLst/>
          </a:prstGeom>
          <a:solidFill>
            <a:schemeClr val="accent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68FA35A6-1B6B-4A7B-9DA5-7E99C7BE0361}"/>
              </a:ext>
            </a:extLst>
          </p:cNvPr>
          <p:cNvSpPr/>
          <p:nvPr/>
        </p:nvSpPr>
        <p:spPr>
          <a:xfrm>
            <a:off x="7118434" y="1832062"/>
            <a:ext cx="720000" cy="720000"/>
          </a:xfrm>
          <a:prstGeom prst="ellipse">
            <a:avLst/>
          </a:prstGeom>
          <a:solidFill>
            <a:schemeClr val="accent4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DFBF6D9-705B-4C25-9598-CFFF8574CE1C}"/>
              </a:ext>
            </a:extLst>
          </p:cNvPr>
          <p:cNvSpPr/>
          <p:nvPr/>
        </p:nvSpPr>
        <p:spPr>
          <a:xfrm>
            <a:off x="4353567" y="5287335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7" name="Oval 21">
            <a:extLst>
              <a:ext uri="{FF2B5EF4-FFF2-40B4-BE49-F238E27FC236}">
                <a16:creationId xmlns:a16="http://schemas.microsoft.com/office/drawing/2014/main" id="{49DE33E5-6D15-4BC7-8CC4-6979C58BE36E}"/>
              </a:ext>
            </a:extLst>
          </p:cNvPr>
          <p:cNvSpPr/>
          <p:nvPr/>
        </p:nvSpPr>
        <p:spPr>
          <a:xfrm rot="20700000">
            <a:off x="4492454" y="1998272"/>
            <a:ext cx="442231" cy="387582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8" name="Isosceles Triangle 41">
            <a:extLst>
              <a:ext uri="{FF2B5EF4-FFF2-40B4-BE49-F238E27FC236}">
                <a16:creationId xmlns:a16="http://schemas.microsoft.com/office/drawing/2014/main" id="{2DCEC4B9-7A2F-42E5-BBD7-785535641F32}"/>
              </a:ext>
            </a:extLst>
          </p:cNvPr>
          <p:cNvSpPr/>
          <p:nvPr/>
        </p:nvSpPr>
        <p:spPr>
          <a:xfrm>
            <a:off x="7343065" y="5452884"/>
            <a:ext cx="270747" cy="388911"/>
          </a:xfrm>
          <a:custGeom>
            <a:avLst/>
            <a:gdLst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273826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67278 w 2736000"/>
              <a:gd name="connsiteY5" fmla="*/ 2273826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35821 w 2736000"/>
              <a:gd name="connsiteY1" fmla="*/ 2564417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98105 w 2736000"/>
              <a:gd name="connsiteY4" fmla="*/ 2565503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54231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45026 w 2736000"/>
              <a:gd name="connsiteY1" fmla="*/ 2558281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66505 w 2736000"/>
              <a:gd name="connsiteY1" fmla="*/ 257362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97963 w 2736000"/>
              <a:gd name="connsiteY0" fmla="*/ 2421112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97963 w 2736000"/>
              <a:gd name="connsiteY5" fmla="*/ 2421112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78778 w 2736000"/>
              <a:gd name="connsiteY1" fmla="*/ 2576692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63436 w 2736000"/>
              <a:gd name="connsiteY1" fmla="*/ 2564418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79552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79552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4231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32752 w 2736000"/>
              <a:gd name="connsiteY1" fmla="*/ 2552144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26615 w 2736000"/>
              <a:gd name="connsiteY1" fmla="*/ 2567486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  <a:gd name="connsiteX0" fmla="*/ 1367278 w 2736000"/>
              <a:gd name="connsiteY0" fmla="*/ 2418044 h 3930092"/>
              <a:gd name="connsiteX1" fmla="*/ 1552576 w 2736000"/>
              <a:gd name="connsiteY1" fmla="*/ 2576139 h 3930092"/>
              <a:gd name="connsiteX2" fmla="*/ 2088000 w 2736000"/>
              <a:gd name="connsiteY2" fmla="*/ 3520946 h 3930092"/>
              <a:gd name="connsiteX3" fmla="*/ 648080 w 2736000"/>
              <a:gd name="connsiteY3" fmla="*/ 3506285 h 3930092"/>
              <a:gd name="connsiteX4" fmla="*/ 1182763 w 2736000"/>
              <a:gd name="connsiteY4" fmla="*/ 2571640 h 3930092"/>
              <a:gd name="connsiteX5" fmla="*/ 1367278 w 2736000"/>
              <a:gd name="connsiteY5" fmla="*/ 2418044 h 3930092"/>
              <a:gd name="connsiteX6" fmla="*/ 648003 w 2736000"/>
              <a:gd name="connsiteY6" fmla="*/ 793859 h 3930092"/>
              <a:gd name="connsiteX7" fmla="*/ 2087849 w 2736000"/>
              <a:gd name="connsiteY7" fmla="*/ 808518 h 3930092"/>
              <a:gd name="connsiteX8" fmla="*/ 1641214 w 2736000"/>
              <a:gd name="connsiteY8" fmla="*/ 1449982 h 3930092"/>
              <a:gd name="connsiteX9" fmla="*/ 1368003 w 2736000"/>
              <a:gd name="connsiteY9" fmla="*/ 1937706 h 3930092"/>
              <a:gd name="connsiteX10" fmla="*/ 1094068 w 2736000"/>
              <a:gd name="connsiteY10" fmla="*/ 1448735 h 3930092"/>
              <a:gd name="connsiteX11" fmla="*/ 648003 w 2736000"/>
              <a:gd name="connsiteY11" fmla="*/ 793859 h 3930092"/>
              <a:gd name="connsiteX12" fmla="*/ 516625 w 2736000"/>
              <a:gd name="connsiteY12" fmla="*/ 299874 h 3930092"/>
              <a:gd name="connsiteX13" fmla="*/ 516625 w 2736000"/>
              <a:gd name="connsiteY13" fmla="*/ 449580 h 3930092"/>
              <a:gd name="connsiteX14" fmla="*/ 1029987 w 2736000"/>
              <a:gd name="connsiteY14" fmla="*/ 1557992 h 3930092"/>
              <a:gd name="connsiteX15" fmla="*/ 1146996 w 2736000"/>
              <a:gd name="connsiteY15" fmla="*/ 2057479 h 3930092"/>
              <a:gd name="connsiteX16" fmla="*/ 1055065 w 2736000"/>
              <a:gd name="connsiteY16" fmla="*/ 2431585 h 3930092"/>
              <a:gd name="connsiteX17" fmla="*/ 539378 w 2736000"/>
              <a:gd name="connsiteY17" fmla="*/ 3468615 h 3930092"/>
              <a:gd name="connsiteX18" fmla="*/ 539378 w 2736000"/>
              <a:gd name="connsiteY18" fmla="*/ 3604591 h 3930092"/>
              <a:gd name="connsiteX19" fmla="*/ 2196077 w 2736000"/>
              <a:gd name="connsiteY19" fmla="*/ 3604591 h 3930092"/>
              <a:gd name="connsiteX20" fmla="*/ 2196077 w 2736000"/>
              <a:gd name="connsiteY20" fmla="*/ 3468615 h 3930092"/>
              <a:gd name="connsiteX21" fmla="*/ 1695313 w 2736000"/>
              <a:gd name="connsiteY21" fmla="*/ 2440912 h 3930092"/>
              <a:gd name="connsiteX22" fmla="*/ 1617547 w 2736000"/>
              <a:gd name="connsiteY22" fmla="*/ 2049252 h 3930092"/>
              <a:gd name="connsiteX23" fmla="*/ 1719395 w 2736000"/>
              <a:gd name="connsiteY23" fmla="*/ 1540961 h 3930092"/>
              <a:gd name="connsiteX24" fmla="*/ 2207952 w 2736000"/>
              <a:gd name="connsiteY24" fmla="*/ 449580 h 3930092"/>
              <a:gd name="connsiteX25" fmla="*/ 2207952 w 2736000"/>
              <a:gd name="connsiteY25" fmla="*/ 299874 h 3930092"/>
              <a:gd name="connsiteX26" fmla="*/ 516625 w 2736000"/>
              <a:gd name="connsiteY26" fmla="*/ 299874 h 3930092"/>
              <a:gd name="connsiteX27" fmla="*/ 144000 w 2736000"/>
              <a:gd name="connsiteY27" fmla="*/ 0 h 3930092"/>
              <a:gd name="connsiteX28" fmla="*/ 2592000 w 2736000"/>
              <a:gd name="connsiteY28" fmla="*/ 0 h 3930092"/>
              <a:gd name="connsiteX29" fmla="*/ 2736000 w 2736000"/>
              <a:gd name="connsiteY29" fmla="*/ 144000 h 3930092"/>
              <a:gd name="connsiteX30" fmla="*/ 2592000 w 2736000"/>
              <a:gd name="connsiteY30" fmla="*/ 288000 h 3930092"/>
              <a:gd name="connsiteX31" fmla="*/ 2396702 w 2736000"/>
              <a:gd name="connsiteY31" fmla="*/ 288000 h 3930092"/>
              <a:gd name="connsiteX32" fmla="*/ 2396702 w 2736000"/>
              <a:gd name="connsiteY32" fmla="*/ 413234 h 3930092"/>
              <a:gd name="connsiteX33" fmla="*/ 1815389 w 2736000"/>
              <a:gd name="connsiteY33" fmla="*/ 1665324 h 3930092"/>
              <a:gd name="connsiteX34" fmla="*/ 1753098 w 2736000"/>
              <a:gd name="connsiteY34" fmla="*/ 1974987 h 3930092"/>
              <a:gd name="connsiteX35" fmla="*/ 1825752 w 2736000"/>
              <a:gd name="connsiteY35" fmla="*/ 2312143 h 3930092"/>
              <a:gd name="connsiteX36" fmla="*/ 2395980 w 2736000"/>
              <a:gd name="connsiteY36" fmla="*/ 3557007 h 3930092"/>
              <a:gd name="connsiteX37" fmla="*/ 2395980 w 2736000"/>
              <a:gd name="connsiteY37" fmla="*/ 3642092 h 3930092"/>
              <a:gd name="connsiteX38" fmla="*/ 2592000 w 2736000"/>
              <a:gd name="connsiteY38" fmla="*/ 3642092 h 3930092"/>
              <a:gd name="connsiteX39" fmla="*/ 2736000 w 2736000"/>
              <a:gd name="connsiteY39" fmla="*/ 3786092 h 3930092"/>
              <a:gd name="connsiteX40" fmla="*/ 2592000 w 2736000"/>
              <a:gd name="connsiteY40" fmla="*/ 3930092 h 3930092"/>
              <a:gd name="connsiteX41" fmla="*/ 144000 w 2736000"/>
              <a:gd name="connsiteY41" fmla="*/ 3930092 h 3930092"/>
              <a:gd name="connsiteX42" fmla="*/ 0 w 2736000"/>
              <a:gd name="connsiteY42" fmla="*/ 3786092 h 3930092"/>
              <a:gd name="connsiteX43" fmla="*/ 144000 w 2736000"/>
              <a:gd name="connsiteY43" fmla="*/ 3642092 h 3930092"/>
              <a:gd name="connsiteX44" fmla="*/ 338578 w 2736000"/>
              <a:gd name="connsiteY44" fmla="*/ 3642092 h 3930092"/>
              <a:gd name="connsiteX45" fmla="*/ 338578 w 2736000"/>
              <a:gd name="connsiteY45" fmla="*/ 3557007 h 3930092"/>
              <a:gd name="connsiteX46" fmla="*/ 951672 w 2736000"/>
              <a:gd name="connsiteY46" fmla="*/ 2284199 h 3930092"/>
              <a:gd name="connsiteX47" fmla="*/ 1012216 w 2736000"/>
              <a:gd name="connsiteY47" fmla="*/ 1995181 h 3930092"/>
              <a:gd name="connsiteX48" fmla="*/ 943195 w 2736000"/>
              <a:gd name="connsiteY48" fmla="*/ 1693402 h 3930092"/>
              <a:gd name="connsiteX49" fmla="*/ 339300 w 2736000"/>
              <a:gd name="connsiteY49" fmla="*/ 413234 h 3930092"/>
              <a:gd name="connsiteX50" fmla="*/ 339300 w 2736000"/>
              <a:gd name="connsiteY50" fmla="*/ 288000 h 3930092"/>
              <a:gd name="connsiteX51" fmla="*/ 144000 w 2736000"/>
              <a:gd name="connsiteY51" fmla="*/ 288000 h 3930092"/>
              <a:gd name="connsiteX52" fmla="*/ 0 w 2736000"/>
              <a:gd name="connsiteY52" fmla="*/ 144000 h 3930092"/>
              <a:gd name="connsiteX53" fmla="*/ 144000 w 2736000"/>
              <a:gd name="connsiteY53" fmla="*/ 0 h 39300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</a:cxnLst>
            <a:rect l="l" t="t" r="r" b="b"/>
            <a:pathLst>
              <a:path w="2736000" h="3930092">
                <a:moveTo>
                  <a:pt x="1367278" y="2418044"/>
                </a:moveTo>
                <a:cubicBezTo>
                  <a:pt x="1475622" y="2496498"/>
                  <a:pt x="1442256" y="2523346"/>
                  <a:pt x="1552576" y="2576139"/>
                </a:cubicBezTo>
                <a:cubicBezTo>
                  <a:pt x="1866725" y="2636040"/>
                  <a:pt x="2088000" y="3057033"/>
                  <a:pt x="2088000" y="3520946"/>
                </a:cubicBezTo>
                <a:lnTo>
                  <a:pt x="648080" y="3506285"/>
                </a:lnTo>
                <a:cubicBezTo>
                  <a:pt x="653073" y="3048089"/>
                  <a:pt x="871005" y="2673776"/>
                  <a:pt x="1182763" y="2571640"/>
                </a:cubicBezTo>
                <a:cubicBezTo>
                  <a:pt x="1280064" y="2508169"/>
                  <a:pt x="1254632" y="2499927"/>
                  <a:pt x="1367278" y="2418044"/>
                </a:cubicBezTo>
                <a:close/>
                <a:moveTo>
                  <a:pt x="648003" y="793859"/>
                </a:moveTo>
                <a:lnTo>
                  <a:pt x="2087849" y="808518"/>
                </a:lnTo>
                <a:cubicBezTo>
                  <a:pt x="2081743" y="1099400"/>
                  <a:pt x="1898532" y="1346081"/>
                  <a:pt x="1641214" y="1449982"/>
                </a:cubicBezTo>
                <a:cubicBezTo>
                  <a:pt x="1581100" y="1476031"/>
                  <a:pt x="1454311" y="1749732"/>
                  <a:pt x="1368003" y="1937706"/>
                </a:cubicBezTo>
                <a:cubicBezTo>
                  <a:pt x="1290978" y="1744554"/>
                  <a:pt x="1168712" y="1479962"/>
                  <a:pt x="1094068" y="1448735"/>
                </a:cubicBezTo>
                <a:cubicBezTo>
                  <a:pt x="831917" y="1343398"/>
                  <a:pt x="648003" y="1089607"/>
                  <a:pt x="648003" y="793859"/>
                </a:cubicBezTo>
                <a:close/>
                <a:moveTo>
                  <a:pt x="516625" y="299874"/>
                </a:moveTo>
                <a:lnTo>
                  <a:pt x="516625" y="449580"/>
                </a:lnTo>
                <a:cubicBezTo>
                  <a:pt x="516625" y="947043"/>
                  <a:pt x="728081" y="1374116"/>
                  <a:pt x="1029987" y="1557992"/>
                </a:cubicBezTo>
                <a:cubicBezTo>
                  <a:pt x="1152140" y="1645374"/>
                  <a:pt x="1146996" y="1879118"/>
                  <a:pt x="1146996" y="2057479"/>
                </a:cubicBezTo>
                <a:cubicBezTo>
                  <a:pt x="1146996" y="2199170"/>
                  <a:pt x="1165085" y="2330604"/>
                  <a:pt x="1055065" y="2431585"/>
                </a:cubicBezTo>
                <a:cubicBezTo>
                  <a:pt x="746548" y="2590263"/>
                  <a:pt x="539378" y="3004916"/>
                  <a:pt x="539378" y="3468615"/>
                </a:cubicBezTo>
                <a:lnTo>
                  <a:pt x="539378" y="3604591"/>
                </a:lnTo>
                <a:lnTo>
                  <a:pt x="2196077" y="3604591"/>
                </a:lnTo>
                <a:lnTo>
                  <a:pt x="2196077" y="3468615"/>
                </a:lnTo>
                <a:cubicBezTo>
                  <a:pt x="2196077" y="3023625"/>
                  <a:pt x="1980552" y="2629673"/>
                  <a:pt x="1695313" y="2440912"/>
                </a:cubicBezTo>
                <a:cubicBezTo>
                  <a:pt x="1597256" y="2355530"/>
                  <a:pt x="1621109" y="2199255"/>
                  <a:pt x="1617547" y="2049252"/>
                </a:cubicBezTo>
                <a:cubicBezTo>
                  <a:pt x="1614246" y="1910233"/>
                  <a:pt x="1594005" y="1638458"/>
                  <a:pt x="1719395" y="1540961"/>
                </a:cubicBezTo>
                <a:cubicBezTo>
                  <a:pt x="2008283" y="1349911"/>
                  <a:pt x="2207952" y="932979"/>
                  <a:pt x="2207952" y="449580"/>
                </a:cubicBezTo>
                <a:lnTo>
                  <a:pt x="2207952" y="299874"/>
                </a:lnTo>
                <a:lnTo>
                  <a:pt x="516625" y="299874"/>
                </a:lnTo>
                <a:close/>
                <a:moveTo>
                  <a:pt x="144000" y="0"/>
                </a:moveTo>
                <a:lnTo>
                  <a:pt x="2592000" y="0"/>
                </a:lnTo>
                <a:cubicBezTo>
                  <a:pt x="2671529" y="0"/>
                  <a:pt x="2736000" y="64471"/>
                  <a:pt x="2736000" y="144000"/>
                </a:cubicBezTo>
                <a:cubicBezTo>
                  <a:pt x="2736000" y="223529"/>
                  <a:pt x="2671529" y="288000"/>
                  <a:pt x="2592000" y="288000"/>
                </a:cubicBezTo>
                <a:lnTo>
                  <a:pt x="2396702" y="288000"/>
                </a:lnTo>
                <a:lnTo>
                  <a:pt x="2396702" y="413234"/>
                </a:lnTo>
                <a:cubicBezTo>
                  <a:pt x="2396702" y="964640"/>
                  <a:pt x="2159804" y="1441170"/>
                  <a:pt x="1815389" y="1665324"/>
                </a:cubicBezTo>
                <a:cubicBezTo>
                  <a:pt x="1718143" y="1767020"/>
                  <a:pt x="1749155" y="1822697"/>
                  <a:pt x="1753098" y="1974987"/>
                </a:cubicBezTo>
                <a:cubicBezTo>
                  <a:pt x="1757412" y="2141597"/>
                  <a:pt x="1739638" y="2200230"/>
                  <a:pt x="1825752" y="2312143"/>
                </a:cubicBezTo>
                <a:cubicBezTo>
                  <a:pt x="2164142" y="2539312"/>
                  <a:pt x="2395980" y="3011520"/>
                  <a:pt x="2395980" y="3557007"/>
                </a:cubicBezTo>
                <a:lnTo>
                  <a:pt x="2395980" y="3642092"/>
                </a:lnTo>
                <a:lnTo>
                  <a:pt x="2592000" y="3642092"/>
                </a:lnTo>
                <a:cubicBezTo>
                  <a:pt x="2671529" y="3642092"/>
                  <a:pt x="2736000" y="3706563"/>
                  <a:pt x="2736000" y="3786092"/>
                </a:cubicBezTo>
                <a:cubicBezTo>
                  <a:pt x="2736000" y="3865621"/>
                  <a:pt x="2671529" y="3930092"/>
                  <a:pt x="2592000" y="3930092"/>
                </a:cubicBezTo>
                <a:lnTo>
                  <a:pt x="144000" y="3930092"/>
                </a:lnTo>
                <a:cubicBezTo>
                  <a:pt x="64471" y="3930092"/>
                  <a:pt x="0" y="3865621"/>
                  <a:pt x="0" y="3786092"/>
                </a:cubicBezTo>
                <a:cubicBezTo>
                  <a:pt x="0" y="3706563"/>
                  <a:pt x="64471" y="3642092"/>
                  <a:pt x="144000" y="3642092"/>
                </a:cubicBezTo>
                <a:lnTo>
                  <a:pt x="338578" y="3642092"/>
                </a:lnTo>
                <a:lnTo>
                  <a:pt x="338578" y="3557007"/>
                </a:lnTo>
                <a:cubicBezTo>
                  <a:pt x="338578" y="2988551"/>
                  <a:pt x="590352" y="2499674"/>
                  <a:pt x="951672" y="2284199"/>
                </a:cubicBezTo>
                <a:cubicBezTo>
                  <a:pt x="1026597" y="2195332"/>
                  <a:pt x="1008559" y="2142287"/>
                  <a:pt x="1012216" y="1995181"/>
                </a:cubicBezTo>
                <a:cubicBezTo>
                  <a:pt x="1001243" y="1843296"/>
                  <a:pt x="1013640" y="1774963"/>
                  <a:pt x="943195" y="1693402"/>
                </a:cubicBezTo>
                <a:cubicBezTo>
                  <a:pt x="584785" y="1476413"/>
                  <a:pt x="339300" y="978710"/>
                  <a:pt x="339300" y="413234"/>
                </a:cubicBezTo>
                <a:lnTo>
                  <a:pt x="339300" y="288000"/>
                </a:lnTo>
                <a:lnTo>
                  <a:pt x="144000" y="288000"/>
                </a:lnTo>
                <a:cubicBezTo>
                  <a:pt x="64471" y="288000"/>
                  <a:pt x="0" y="223529"/>
                  <a:pt x="0" y="144000"/>
                </a:cubicBezTo>
                <a:cubicBezTo>
                  <a:pt x="0" y="64471"/>
                  <a:pt x="64471" y="0"/>
                  <a:pt x="144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29" name="Rounded Rectangle 24">
            <a:extLst>
              <a:ext uri="{FF2B5EF4-FFF2-40B4-BE49-F238E27FC236}">
                <a16:creationId xmlns:a16="http://schemas.microsoft.com/office/drawing/2014/main" id="{9317A08D-3509-46CE-813C-4EA70DECE92B}"/>
              </a:ext>
            </a:extLst>
          </p:cNvPr>
          <p:cNvSpPr/>
          <p:nvPr/>
        </p:nvSpPr>
        <p:spPr>
          <a:xfrm>
            <a:off x="7282659" y="2040582"/>
            <a:ext cx="391554" cy="302962"/>
          </a:xfrm>
          <a:custGeom>
            <a:avLst/>
            <a:gdLst/>
            <a:ahLst/>
            <a:cxnLst/>
            <a:rect l="l" t="t" r="r" b="b"/>
            <a:pathLst>
              <a:path w="3960000" h="3064028">
                <a:moveTo>
                  <a:pt x="1955333" y="1285185"/>
                </a:moveTo>
                <a:cubicBezTo>
                  <a:pt x="2192176" y="1285185"/>
                  <a:pt x="2384176" y="1477185"/>
                  <a:pt x="2384176" y="1714028"/>
                </a:cubicBezTo>
                <a:cubicBezTo>
                  <a:pt x="2384176" y="1950871"/>
                  <a:pt x="2192176" y="2142871"/>
                  <a:pt x="1955333" y="2142871"/>
                </a:cubicBezTo>
                <a:cubicBezTo>
                  <a:pt x="1718490" y="2142871"/>
                  <a:pt x="1526490" y="1950871"/>
                  <a:pt x="1526490" y="1714028"/>
                </a:cubicBezTo>
                <a:cubicBezTo>
                  <a:pt x="1526490" y="1477185"/>
                  <a:pt x="1718490" y="1285185"/>
                  <a:pt x="1955333" y="1285185"/>
                </a:cubicBezTo>
                <a:close/>
                <a:moveTo>
                  <a:pt x="1955333" y="1074136"/>
                </a:moveTo>
                <a:cubicBezTo>
                  <a:pt x="1601930" y="1074136"/>
                  <a:pt x="1315441" y="1360625"/>
                  <a:pt x="1315441" y="1714028"/>
                </a:cubicBezTo>
                <a:cubicBezTo>
                  <a:pt x="1315441" y="2067431"/>
                  <a:pt x="1601930" y="2353920"/>
                  <a:pt x="1955333" y="2353920"/>
                </a:cubicBezTo>
                <a:cubicBezTo>
                  <a:pt x="2308736" y="2353920"/>
                  <a:pt x="2595225" y="2067431"/>
                  <a:pt x="2595225" y="1714028"/>
                </a:cubicBezTo>
                <a:cubicBezTo>
                  <a:pt x="2595225" y="1360625"/>
                  <a:pt x="2308736" y="1074136"/>
                  <a:pt x="1955333" y="1074136"/>
                </a:cubicBezTo>
                <a:close/>
                <a:moveTo>
                  <a:pt x="1955333" y="849503"/>
                </a:moveTo>
                <a:cubicBezTo>
                  <a:pt x="2432797" y="849503"/>
                  <a:pt x="2819858" y="1236564"/>
                  <a:pt x="2819858" y="1714028"/>
                </a:cubicBezTo>
                <a:cubicBezTo>
                  <a:pt x="2819858" y="2191492"/>
                  <a:pt x="2432797" y="2578553"/>
                  <a:pt x="1955333" y="2578553"/>
                </a:cubicBezTo>
                <a:cubicBezTo>
                  <a:pt x="1477869" y="2578553"/>
                  <a:pt x="1090808" y="2191492"/>
                  <a:pt x="1090808" y="1714028"/>
                </a:cubicBezTo>
                <a:cubicBezTo>
                  <a:pt x="1090808" y="1236564"/>
                  <a:pt x="1477869" y="849503"/>
                  <a:pt x="1955333" y="849503"/>
                </a:cubicBezTo>
                <a:close/>
                <a:moveTo>
                  <a:pt x="3253503" y="756254"/>
                </a:moveTo>
                <a:cubicBezTo>
                  <a:pt x="3162525" y="756254"/>
                  <a:pt x="3088773" y="830006"/>
                  <a:pt x="3088773" y="920984"/>
                </a:cubicBezTo>
                <a:cubicBezTo>
                  <a:pt x="3088773" y="1011962"/>
                  <a:pt x="3162525" y="1085714"/>
                  <a:pt x="3253503" y="1085714"/>
                </a:cubicBezTo>
                <a:cubicBezTo>
                  <a:pt x="3344481" y="1085714"/>
                  <a:pt x="3418233" y="1011962"/>
                  <a:pt x="3418233" y="920984"/>
                </a:cubicBezTo>
                <a:cubicBezTo>
                  <a:pt x="3418233" y="830006"/>
                  <a:pt x="3344481" y="756254"/>
                  <a:pt x="3253503" y="756254"/>
                </a:cubicBezTo>
                <a:close/>
                <a:moveTo>
                  <a:pt x="1955333" y="744677"/>
                </a:moveTo>
                <a:cubicBezTo>
                  <a:pt x="1419975" y="744677"/>
                  <a:pt x="985982" y="1178670"/>
                  <a:pt x="985982" y="1714028"/>
                </a:cubicBezTo>
                <a:cubicBezTo>
                  <a:pt x="985982" y="2249386"/>
                  <a:pt x="1419975" y="2683379"/>
                  <a:pt x="1955333" y="2683379"/>
                </a:cubicBezTo>
                <a:cubicBezTo>
                  <a:pt x="2490691" y="2683379"/>
                  <a:pt x="2924684" y="2249386"/>
                  <a:pt x="2924684" y="1714028"/>
                </a:cubicBezTo>
                <a:cubicBezTo>
                  <a:pt x="2924684" y="1178670"/>
                  <a:pt x="2490691" y="744677"/>
                  <a:pt x="1955333" y="744677"/>
                </a:cubicBezTo>
                <a:close/>
                <a:moveTo>
                  <a:pt x="1333922" y="0"/>
                </a:moveTo>
                <a:lnTo>
                  <a:pt x="2626078" y="0"/>
                </a:lnTo>
                <a:lnTo>
                  <a:pt x="2717085" y="364028"/>
                </a:lnTo>
                <a:lnTo>
                  <a:pt x="3699990" y="364028"/>
                </a:lnTo>
                <a:cubicBezTo>
                  <a:pt x="3843590" y="364028"/>
                  <a:pt x="3960000" y="480438"/>
                  <a:pt x="3960000" y="624038"/>
                </a:cubicBezTo>
                <a:lnTo>
                  <a:pt x="3960000" y="2804018"/>
                </a:lnTo>
                <a:cubicBezTo>
                  <a:pt x="3960000" y="2947618"/>
                  <a:pt x="3843590" y="3064028"/>
                  <a:pt x="3699990" y="3064028"/>
                </a:cubicBezTo>
                <a:lnTo>
                  <a:pt x="260010" y="3064028"/>
                </a:lnTo>
                <a:cubicBezTo>
                  <a:pt x="116410" y="3064028"/>
                  <a:pt x="0" y="2947618"/>
                  <a:pt x="0" y="2804018"/>
                </a:cubicBezTo>
                <a:lnTo>
                  <a:pt x="0" y="624038"/>
                </a:lnTo>
                <a:cubicBezTo>
                  <a:pt x="0" y="480438"/>
                  <a:pt x="116410" y="364028"/>
                  <a:pt x="260010" y="364028"/>
                </a:cubicBezTo>
                <a:lnTo>
                  <a:pt x="443165" y="364028"/>
                </a:lnTo>
                <a:lnTo>
                  <a:pt x="443165" y="237982"/>
                </a:lnTo>
                <a:cubicBezTo>
                  <a:pt x="443165" y="195266"/>
                  <a:pt x="477794" y="160637"/>
                  <a:pt x="520510" y="160637"/>
                </a:cubicBezTo>
                <a:lnTo>
                  <a:pt x="1049896" y="160637"/>
                </a:lnTo>
                <a:cubicBezTo>
                  <a:pt x="1092612" y="160637"/>
                  <a:pt x="1127241" y="195266"/>
                  <a:pt x="1127241" y="237982"/>
                </a:cubicBezTo>
                <a:lnTo>
                  <a:pt x="1127241" y="364028"/>
                </a:lnTo>
                <a:lnTo>
                  <a:pt x="1242915" y="36402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30" name="Donut 15">
            <a:extLst>
              <a:ext uri="{FF2B5EF4-FFF2-40B4-BE49-F238E27FC236}">
                <a16:creationId xmlns:a16="http://schemas.microsoft.com/office/drawing/2014/main" id="{64F808EC-CB0A-4036-BCBB-78979E7739A5}"/>
              </a:ext>
            </a:extLst>
          </p:cNvPr>
          <p:cNvSpPr/>
          <p:nvPr/>
        </p:nvSpPr>
        <p:spPr>
          <a:xfrm>
            <a:off x="4517200" y="5452334"/>
            <a:ext cx="392738" cy="39000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4AAB608B-D10F-4244-82D9-7523FC7E3DC8}"/>
              </a:ext>
            </a:extLst>
          </p:cNvPr>
          <p:cNvGrpSpPr/>
          <p:nvPr/>
        </p:nvGrpSpPr>
        <p:grpSpPr>
          <a:xfrm>
            <a:off x="8038215" y="5183736"/>
            <a:ext cx="3168000" cy="927205"/>
            <a:chOff x="6533673" y="3357955"/>
            <a:chExt cx="2150471" cy="927205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E9F0EFF2-ECE8-49BA-83A7-E0F7506C068C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0C21B2C1-5D12-4104-B85D-DA1A2F6E599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4E060922-2D07-47A6-A5A4-5AAD0DBA14C1}"/>
              </a:ext>
            </a:extLst>
          </p:cNvPr>
          <p:cNvGrpSpPr/>
          <p:nvPr/>
        </p:nvGrpSpPr>
        <p:grpSpPr>
          <a:xfrm>
            <a:off x="8038213" y="1728463"/>
            <a:ext cx="3168000" cy="927205"/>
            <a:chOff x="6533673" y="3357955"/>
            <a:chExt cx="2150472" cy="927205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46DEF8E-752F-4EB6-B592-44F3A85588E2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ADBAD73-3B93-4E6C-809C-C8C993B3781D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F6B8774-8257-49FE-A6C8-093D3BC3AE6F}"/>
              </a:ext>
            </a:extLst>
          </p:cNvPr>
          <p:cNvGrpSpPr/>
          <p:nvPr/>
        </p:nvGrpSpPr>
        <p:grpSpPr>
          <a:xfrm>
            <a:off x="981341" y="5183736"/>
            <a:ext cx="3168000" cy="927205"/>
            <a:chOff x="6533673" y="3357955"/>
            <a:chExt cx="2150471" cy="927205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3B5ED81-AE6D-4611-9D0C-668CF4006978}"/>
                </a:ext>
              </a:extLst>
            </p:cNvPr>
            <p:cNvSpPr txBox="1"/>
            <p:nvPr/>
          </p:nvSpPr>
          <p:spPr>
            <a:xfrm>
              <a:off x="6533673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3016B6AA-A843-4DAA-A09F-0AA94AFDDCCF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A9249324-4057-4128-8EF5-3069A9881A57}"/>
              </a:ext>
            </a:extLst>
          </p:cNvPr>
          <p:cNvGrpSpPr/>
          <p:nvPr/>
        </p:nvGrpSpPr>
        <p:grpSpPr>
          <a:xfrm>
            <a:off x="981341" y="1728463"/>
            <a:ext cx="3168000" cy="927205"/>
            <a:chOff x="6533673" y="3357955"/>
            <a:chExt cx="2150472" cy="927205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A9A1117-5EE7-4367-B1C6-7FD3BF23E86B}"/>
                </a:ext>
              </a:extLst>
            </p:cNvPr>
            <p:cNvSpPr txBox="1"/>
            <p:nvPr/>
          </p:nvSpPr>
          <p:spPr>
            <a:xfrm>
              <a:off x="6533674" y="3638829"/>
              <a:ext cx="215047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You can simply impress your audience and add a unique zing and appeal to your Presentations.   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702708B-DA3D-4E30-B0BE-7E6796D88F73}"/>
                </a:ext>
              </a:extLst>
            </p:cNvPr>
            <p:cNvSpPr txBox="1"/>
            <p:nvPr/>
          </p:nvSpPr>
          <p:spPr>
            <a:xfrm>
              <a:off x="6533673" y="3357955"/>
              <a:ext cx="215047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itchFamily="34" charset="0"/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43" name="TextBox 42">
            <a:extLst>
              <a:ext uri="{FF2B5EF4-FFF2-40B4-BE49-F238E27FC236}">
                <a16:creationId xmlns:a16="http://schemas.microsoft.com/office/drawing/2014/main" id="{85C81195-F9CA-4FF4-815C-61BF03D471D0}"/>
              </a:ext>
            </a:extLst>
          </p:cNvPr>
          <p:cNvSpPr txBox="1"/>
          <p:nvPr/>
        </p:nvSpPr>
        <p:spPr>
          <a:xfrm>
            <a:off x="7915215" y="2886279"/>
            <a:ext cx="20058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Simple PowerPoint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4" name="Rectangle 15">
            <a:extLst>
              <a:ext uri="{FF2B5EF4-FFF2-40B4-BE49-F238E27FC236}">
                <a16:creationId xmlns:a16="http://schemas.microsoft.com/office/drawing/2014/main" id="{CAEA6094-A68A-44FA-A66F-B5E0742BE948}"/>
              </a:ext>
            </a:extLst>
          </p:cNvPr>
          <p:cNvSpPr/>
          <p:nvPr/>
        </p:nvSpPr>
        <p:spPr>
          <a:xfrm rot="5400000" flipH="1" flipV="1">
            <a:off x="3791916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2">
                  <a:lumMod val="95000"/>
                  <a:lumOff val="5000"/>
                </a:schemeClr>
              </a:gs>
              <a:gs pos="68000">
                <a:schemeClr val="accent2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5" name="Rectangle 15">
            <a:extLst>
              <a:ext uri="{FF2B5EF4-FFF2-40B4-BE49-F238E27FC236}">
                <a16:creationId xmlns:a16="http://schemas.microsoft.com/office/drawing/2014/main" id="{14350647-567E-4097-BFDF-564A323A2880}"/>
              </a:ext>
            </a:extLst>
          </p:cNvPr>
          <p:cNvSpPr/>
          <p:nvPr/>
        </p:nvSpPr>
        <p:spPr>
          <a:xfrm rot="16200000" flipH="1" flipV="1">
            <a:off x="7197787" y="307212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4">
                  <a:lumMod val="95000"/>
                  <a:lumOff val="5000"/>
                </a:schemeClr>
              </a:gs>
              <a:gs pos="68000">
                <a:schemeClr val="accent4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  <p:sp>
        <p:nvSpPr>
          <p:cNvPr id="46" name="Rectangle 15">
            <a:extLst>
              <a:ext uri="{FF2B5EF4-FFF2-40B4-BE49-F238E27FC236}">
                <a16:creationId xmlns:a16="http://schemas.microsoft.com/office/drawing/2014/main" id="{A207E1ED-6E47-4745-82FF-D08CAD5E1679}"/>
              </a:ext>
            </a:extLst>
          </p:cNvPr>
          <p:cNvSpPr/>
          <p:nvPr/>
        </p:nvSpPr>
        <p:spPr>
          <a:xfrm rot="5400000" flipH="1">
            <a:off x="7197787" y="4264731"/>
            <a:ext cx="1200258" cy="504083"/>
          </a:xfrm>
          <a:custGeom>
            <a:avLst/>
            <a:gdLst>
              <a:gd name="connsiteX0" fmla="*/ 0 w 792088"/>
              <a:gd name="connsiteY0" fmla="*/ 0 h 163995"/>
              <a:gd name="connsiteX1" fmla="*/ 792088 w 792088"/>
              <a:gd name="connsiteY1" fmla="*/ 0 h 163995"/>
              <a:gd name="connsiteX2" fmla="*/ 792088 w 792088"/>
              <a:gd name="connsiteY2" fmla="*/ 163995 h 163995"/>
              <a:gd name="connsiteX3" fmla="*/ 0 w 792088"/>
              <a:gd name="connsiteY3" fmla="*/ 163995 h 163995"/>
              <a:gd name="connsiteX4" fmla="*/ 0 w 792088"/>
              <a:gd name="connsiteY4" fmla="*/ 0 h 163995"/>
              <a:gd name="connsiteX0" fmla="*/ 115410 w 792088"/>
              <a:gd name="connsiteY0" fmla="*/ 0 h 323793"/>
              <a:gd name="connsiteX1" fmla="*/ 792088 w 792088"/>
              <a:gd name="connsiteY1" fmla="*/ 159798 h 323793"/>
              <a:gd name="connsiteX2" fmla="*/ 792088 w 792088"/>
              <a:gd name="connsiteY2" fmla="*/ 323793 h 323793"/>
              <a:gd name="connsiteX3" fmla="*/ 0 w 792088"/>
              <a:gd name="connsiteY3" fmla="*/ 323793 h 323793"/>
              <a:gd name="connsiteX4" fmla="*/ 115410 w 792088"/>
              <a:gd name="connsiteY4" fmla="*/ 0 h 323793"/>
              <a:gd name="connsiteX0" fmla="*/ 115410 w 797373"/>
              <a:gd name="connsiteY0" fmla="*/ 4054 h 327847"/>
              <a:gd name="connsiteX1" fmla="*/ 797373 w 797373"/>
              <a:gd name="connsiteY1" fmla="*/ 0 h 327847"/>
              <a:gd name="connsiteX2" fmla="*/ 792088 w 797373"/>
              <a:gd name="connsiteY2" fmla="*/ 327847 h 327847"/>
              <a:gd name="connsiteX3" fmla="*/ 0 w 797373"/>
              <a:gd name="connsiteY3" fmla="*/ 327847 h 327847"/>
              <a:gd name="connsiteX4" fmla="*/ 115410 w 797373"/>
              <a:gd name="connsiteY4" fmla="*/ 4054 h 327847"/>
              <a:gd name="connsiteX0" fmla="*/ 115410 w 797373"/>
              <a:gd name="connsiteY0" fmla="*/ 0 h 323793"/>
              <a:gd name="connsiteX1" fmla="*/ 797373 w 797373"/>
              <a:gd name="connsiteY1" fmla="*/ 1231 h 323793"/>
              <a:gd name="connsiteX2" fmla="*/ 792088 w 797373"/>
              <a:gd name="connsiteY2" fmla="*/ 323793 h 323793"/>
              <a:gd name="connsiteX3" fmla="*/ 0 w 797373"/>
              <a:gd name="connsiteY3" fmla="*/ 323793 h 323793"/>
              <a:gd name="connsiteX4" fmla="*/ 115410 w 797373"/>
              <a:gd name="connsiteY4" fmla="*/ 0 h 323793"/>
              <a:gd name="connsiteX0" fmla="*/ 115410 w 797373"/>
              <a:gd name="connsiteY0" fmla="*/ 9340 h 333133"/>
              <a:gd name="connsiteX1" fmla="*/ 797373 w 797373"/>
              <a:gd name="connsiteY1" fmla="*/ 0 h 333133"/>
              <a:gd name="connsiteX2" fmla="*/ 792088 w 797373"/>
              <a:gd name="connsiteY2" fmla="*/ 333133 h 333133"/>
              <a:gd name="connsiteX3" fmla="*/ 0 w 797373"/>
              <a:gd name="connsiteY3" fmla="*/ 333133 h 333133"/>
              <a:gd name="connsiteX4" fmla="*/ 115410 w 797373"/>
              <a:gd name="connsiteY4" fmla="*/ 9340 h 333133"/>
              <a:gd name="connsiteX0" fmla="*/ 115410 w 813229"/>
              <a:gd name="connsiteY0" fmla="*/ 9340 h 333133"/>
              <a:gd name="connsiteX1" fmla="*/ 813229 w 813229"/>
              <a:gd name="connsiteY1" fmla="*/ 0 h 333133"/>
              <a:gd name="connsiteX2" fmla="*/ 792088 w 813229"/>
              <a:gd name="connsiteY2" fmla="*/ 333133 h 333133"/>
              <a:gd name="connsiteX3" fmla="*/ 0 w 813229"/>
              <a:gd name="connsiteY3" fmla="*/ 333133 h 333133"/>
              <a:gd name="connsiteX4" fmla="*/ 115410 w 813229"/>
              <a:gd name="connsiteY4" fmla="*/ 9340 h 33313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246645 w 1267786"/>
              <a:gd name="connsiteY2" fmla="*/ 333133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80703"/>
              <a:gd name="connsiteX1" fmla="*/ 1267786 w 1267786"/>
              <a:gd name="connsiteY1" fmla="*/ 0 h 380703"/>
              <a:gd name="connsiteX2" fmla="*/ 903084 w 1267786"/>
              <a:gd name="connsiteY2" fmla="*/ 380703 h 380703"/>
              <a:gd name="connsiteX3" fmla="*/ 0 w 1267786"/>
              <a:gd name="connsiteY3" fmla="*/ 370132 h 380703"/>
              <a:gd name="connsiteX4" fmla="*/ 569967 w 1267786"/>
              <a:gd name="connsiteY4" fmla="*/ 9340 h 380703"/>
              <a:gd name="connsiteX0" fmla="*/ 569967 w 1267786"/>
              <a:gd name="connsiteY0" fmla="*/ 9340 h 370132"/>
              <a:gd name="connsiteX1" fmla="*/ 1267786 w 1267786"/>
              <a:gd name="connsiteY1" fmla="*/ 0 h 370132"/>
              <a:gd name="connsiteX2" fmla="*/ 1164342 w 1267786"/>
              <a:gd name="connsiteY2" fmla="*/ 351014 h 370132"/>
              <a:gd name="connsiteX3" fmla="*/ 0 w 1267786"/>
              <a:gd name="connsiteY3" fmla="*/ 370132 h 370132"/>
              <a:gd name="connsiteX4" fmla="*/ 569967 w 1267786"/>
              <a:gd name="connsiteY4" fmla="*/ 9340 h 370132"/>
              <a:gd name="connsiteX0" fmla="*/ 332460 w 1030279"/>
              <a:gd name="connsiteY0" fmla="*/ 9340 h 370132"/>
              <a:gd name="connsiteX1" fmla="*/ 1030279 w 1030279"/>
              <a:gd name="connsiteY1" fmla="*/ 0 h 370132"/>
              <a:gd name="connsiteX2" fmla="*/ 926835 w 1030279"/>
              <a:gd name="connsiteY2" fmla="*/ 351014 h 370132"/>
              <a:gd name="connsiteX3" fmla="*/ 0 w 1030279"/>
              <a:gd name="connsiteY3" fmla="*/ 370132 h 370132"/>
              <a:gd name="connsiteX4" fmla="*/ 332460 w 1030279"/>
              <a:gd name="connsiteY4" fmla="*/ 9340 h 370132"/>
              <a:gd name="connsiteX0" fmla="*/ 350273 w 1048092"/>
              <a:gd name="connsiteY0" fmla="*/ 9340 h 358256"/>
              <a:gd name="connsiteX1" fmla="*/ 1048092 w 1048092"/>
              <a:gd name="connsiteY1" fmla="*/ 0 h 358256"/>
              <a:gd name="connsiteX2" fmla="*/ 944648 w 1048092"/>
              <a:gd name="connsiteY2" fmla="*/ 351014 h 358256"/>
              <a:gd name="connsiteX3" fmla="*/ 0 w 1048092"/>
              <a:gd name="connsiteY3" fmla="*/ 358256 h 358256"/>
              <a:gd name="connsiteX4" fmla="*/ 350273 w 1048092"/>
              <a:gd name="connsiteY4" fmla="*/ 9340 h 358256"/>
              <a:gd name="connsiteX0" fmla="*/ 344336 w 1048092"/>
              <a:gd name="connsiteY0" fmla="*/ 0 h 360791"/>
              <a:gd name="connsiteX1" fmla="*/ 1048092 w 1048092"/>
              <a:gd name="connsiteY1" fmla="*/ 2535 h 360791"/>
              <a:gd name="connsiteX2" fmla="*/ 944648 w 1048092"/>
              <a:gd name="connsiteY2" fmla="*/ 353549 h 360791"/>
              <a:gd name="connsiteX3" fmla="*/ 0 w 1048092"/>
              <a:gd name="connsiteY3" fmla="*/ 360791 h 360791"/>
              <a:gd name="connsiteX4" fmla="*/ 344336 w 1048092"/>
              <a:gd name="connsiteY4" fmla="*/ 0 h 360791"/>
              <a:gd name="connsiteX0" fmla="*/ 344336 w 1059967"/>
              <a:gd name="connsiteY0" fmla="*/ 0 h 360791"/>
              <a:gd name="connsiteX1" fmla="*/ 1059967 w 1059967"/>
              <a:gd name="connsiteY1" fmla="*/ 8472 h 360791"/>
              <a:gd name="connsiteX2" fmla="*/ 944648 w 1059967"/>
              <a:gd name="connsiteY2" fmla="*/ 353549 h 360791"/>
              <a:gd name="connsiteX3" fmla="*/ 0 w 1059967"/>
              <a:gd name="connsiteY3" fmla="*/ 360791 h 360791"/>
              <a:gd name="connsiteX4" fmla="*/ 344336 w 1059967"/>
              <a:gd name="connsiteY4" fmla="*/ 0 h 360791"/>
              <a:gd name="connsiteX0" fmla="*/ 344336 w 1065905"/>
              <a:gd name="connsiteY0" fmla="*/ 15278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44336 w 1065905"/>
              <a:gd name="connsiteY4" fmla="*/ 15278 h 376069"/>
              <a:gd name="connsiteX0" fmla="*/ 356211 w 1065905"/>
              <a:gd name="connsiteY0" fmla="*/ 3403 h 376069"/>
              <a:gd name="connsiteX1" fmla="*/ 1065905 w 1065905"/>
              <a:gd name="connsiteY1" fmla="*/ 0 h 376069"/>
              <a:gd name="connsiteX2" fmla="*/ 944648 w 1065905"/>
              <a:gd name="connsiteY2" fmla="*/ 368827 h 376069"/>
              <a:gd name="connsiteX3" fmla="*/ 0 w 1065905"/>
              <a:gd name="connsiteY3" fmla="*/ 376069 h 376069"/>
              <a:gd name="connsiteX4" fmla="*/ 356211 w 1065905"/>
              <a:gd name="connsiteY4" fmla="*/ 3403 h 376069"/>
              <a:gd name="connsiteX0" fmla="*/ 356211 w 1170279"/>
              <a:gd name="connsiteY0" fmla="*/ 3403 h 380703"/>
              <a:gd name="connsiteX1" fmla="*/ 1065905 w 1170279"/>
              <a:gd name="connsiteY1" fmla="*/ 0 h 380703"/>
              <a:gd name="connsiteX2" fmla="*/ 1170279 w 1170279"/>
              <a:gd name="connsiteY2" fmla="*/ 380703 h 380703"/>
              <a:gd name="connsiteX3" fmla="*/ 0 w 1170279"/>
              <a:gd name="connsiteY3" fmla="*/ 376069 h 380703"/>
              <a:gd name="connsiteX4" fmla="*/ 356211 w 1170279"/>
              <a:gd name="connsiteY4" fmla="*/ 3403 h 380703"/>
              <a:gd name="connsiteX0" fmla="*/ 100891 w 914959"/>
              <a:gd name="connsiteY0" fmla="*/ 3403 h 382007"/>
              <a:gd name="connsiteX1" fmla="*/ 810585 w 914959"/>
              <a:gd name="connsiteY1" fmla="*/ 0 h 382007"/>
              <a:gd name="connsiteX2" fmla="*/ 914959 w 914959"/>
              <a:gd name="connsiteY2" fmla="*/ 380703 h 382007"/>
              <a:gd name="connsiteX3" fmla="*/ 0 w 914959"/>
              <a:gd name="connsiteY3" fmla="*/ 382007 h 382007"/>
              <a:gd name="connsiteX4" fmla="*/ 100891 w 914959"/>
              <a:gd name="connsiteY4" fmla="*/ 3403 h 382007"/>
              <a:gd name="connsiteX0" fmla="*/ 112766 w 914959"/>
              <a:gd name="connsiteY0" fmla="*/ 0 h 384541"/>
              <a:gd name="connsiteX1" fmla="*/ 810585 w 914959"/>
              <a:gd name="connsiteY1" fmla="*/ 2534 h 384541"/>
              <a:gd name="connsiteX2" fmla="*/ 914959 w 914959"/>
              <a:gd name="connsiteY2" fmla="*/ 383237 h 384541"/>
              <a:gd name="connsiteX3" fmla="*/ 0 w 914959"/>
              <a:gd name="connsiteY3" fmla="*/ 384541 h 384541"/>
              <a:gd name="connsiteX4" fmla="*/ 112766 w 914959"/>
              <a:gd name="connsiteY4" fmla="*/ 0 h 384541"/>
              <a:gd name="connsiteX0" fmla="*/ 112766 w 1146528"/>
              <a:gd name="connsiteY0" fmla="*/ 0 h 384541"/>
              <a:gd name="connsiteX1" fmla="*/ 810585 w 1146528"/>
              <a:gd name="connsiteY1" fmla="*/ 2534 h 384541"/>
              <a:gd name="connsiteX2" fmla="*/ 1146528 w 1146528"/>
              <a:gd name="connsiteY2" fmla="*/ 371362 h 384541"/>
              <a:gd name="connsiteX3" fmla="*/ 0 w 1146528"/>
              <a:gd name="connsiteY3" fmla="*/ 384541 h 384541"/>
              <a:gd name="connsiteX4" fmla="*/ 112766 w 1146528"/>
              <a:gd name="connsiteY4" fmla="*/ 0 h 384541"/>
              <a:gd name="connsiteX0" fmla="*/ 0 w 1033762"/>
              <a:gd name="connsiteY0" fmla="*/ 0 h 372666"/>
              <a:gd name="connsiteX1" fmla="*/ 697819 w 1033762"/>
              <a:gd name="connsiteY1" fmla="*/ 2534 h 372666"/>
              <a:gd name="connsiteX2" fmla="*/ 1033762 w 1033762"/>
              <a:gd name="connsiteY2" fmla="*/ 371362 h 372666"/>
              <a:gd name="connsiteX3" fmla="*/ 106928 w 1033762"/>
              <a:gd name="connsiteY3" fmla="*/ 372666 h 372666"/>
              <a:gd name="connsiteX4" fmla="*/ 0 w 1033762"/>
              <a:gd name="connsiteY4" fmla="*/ 0 h 372666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66304 w 1033762"/>
              <a:gd name="connsiteY3" fmla="*/ 366729 h 371362"/>
              <a:gd name="connsiteX4" fmla="*/ 0 w 1033762"/>
              <a:gd name="connsiteY4" fmla="*/ 0 h 371362"/>
              <a:gd name="connsiteX0" fmla="*/ 0 w 1033762"/>
              <a:gd name="connsiteY0" fmla="*/ 0 h 371362"/>
              <a:gd name="connsiteX1" fmla="*/ 697819 w 1033762"/>
              <a:gd name="connsiteY1" fmla="*/ 2534 h 371362"/>
              <a:gd name="connsiteX2" fmla="*/ 1033762 w 1033762"/>
              <a:gd name="connsiteY2" fmla="*/ 371362 h 371362"/>
              <a:gd name="connsiteX3" fmla="*/ 100990 w 1033762"/>
              <a:gd name="connsiteY3" fmla="*/ 366729 h 371362"/>
              <a:gd name="connsiteX4" fmla="*/ 0 w 1033762"/>
              <a:gd name="connsiteY4" fmla="*/ 0 h 371362"/>
              <a:gd name="connsiteX0" fmla="*/ 0 w 1259394"/>
              <a:gd name="connsiteY0" fmla="*/ 0 h 366729"/>
              <a:gd name="connsiteX1" fmla="*/ 697819 w 1259394"/>
              <a:gd name="connsiteY1" fmla="*/ 2534 h 366729"/>
              <a:gd name="connsiteX2" fmla="*/ 1259394 w 1259394"/>
              <a:gd name="connsiteY2" fmla="*/ 365424 h 366729"/>
              <a:gd name="connsiteX3" fmla="*/ 100990 w 1259394"/>
              <a:gd name="connsiteY3" fmla="*/ 366729 h 366729"/>
              <a:gd name="connsiteX4" fmla="*/ 0 w 1259394"/>
              <a:gd name="connsiteY4" fmla="*/ 0 h 366729"/>
              <a:gd name="connsiteX0" fmla="*/ 0 w 1259394"/>
              <a:gd name="connsiteY0" fmla="*/ 0 h 372666"/>
              <a:gd name="connsiteX1" fmla="*/ 697819 w 1259394"/>
              <a:gd name="connsiteY1" fmla="*/ 2534 h 372666"/>
              <a:gd name="connsiteX2" fmla="*/ 1259394 w 1259394"/>
              <a:gd name="connsiteY2" fmla="*/ 365424 h 372666"/>
              <a:gd name="connsiteX3" fmla="*/ 350372 w 1259394"/>
              <a:gd name="connsiteY3" fmla="*/ 372666 h 372666"/>
              <a:gd name="connsiteX4" fmla="*/ 0 w 1259394"/>
              <a:gd name="connsiteY4" fmla="*/ 0 h 372666"/>
              <a:gd name="connsiteX0" fmla="*/ 0 w 1265668"/>
              <a:gd name="connsiteY0" fmla="*/ 0 h 372666"/>
              <a:gd name="connsiteX1" fmla="*/ 697819 w 1265668"/>
              <a:gd name="connsiteY1" fmla="*/ 2534 h 372666"/>
              <a:gd name="connsiteX2" fmla="*/ 1265668 w 1265668"/>
              <a:gd name="connsiteY2" fmla="*/ 367613 h 372666"/>
              <a:gd name="connsiteX3" fmla="*/ 350372 w 1265668"/>
              <a:gd name="connsiteY3" fmla="*/ 372666 h 372666"/>
              <a:gd name="connsiteX4" fmla="*/ 0 w 1265668"/>
              <a:gd name="connsiteY4" fmla="*/ 0 h 372666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3510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3510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3913 h 367613"/>
              <a:gd name="connsiteX4" fmla="*/ 0 w 1265668"/>
              <a:gd name="connsiteY4" fmla="*/ 0 h 367613"/>
              <a:gd name="connsiteX0" fmla="*/ 0 w 1265668"/>
              <a:gd name="connsiteY0" fmla="*/ 0 h 368289"/>
              <a:gd name="connsiteX1" fmla="*/ 697819 w 1265668"/>
              <a:gd name="connsiteY1" fmla="*/ 2534 h 368289"/>
              <a:gd name="connsiteX2" fmla="*/ 1265668 w 1265668"/>
              <a:gd name="connsiteY2" fmla="*/ 367613 h 368289"/>
              <a:gd name="connsiteX3" fmla="*/ 350373 w 1265668"/>
              <a:gd name="connsiteY3" fmla="*/ 368289 h 368289"/>
              <a:gd name="connsiteX4" fmla="*/ 0 w 1265668"/>
              <a:gd name="connsiteY4" fmla="*/ 0 h 368289"/>
              <a:gd name="connsiteX0" fmla="*/ 0 w 1265668"/>
              <a:gd name="connsiteY0" fmla="*/ 0 h 367613"/>
              <a:gd name="connsiteX1" fmla="*/ 697819 w 1265668"/>
              <a:gd name="connsiteY1" fmla="*/ 2534 h 367613"/>
              <a:gd name="connsiteX2" fmla="*/ 1265668 w 1265668"/>
              <a:gd name="connsiteY2" fmla="*/ 367613 h 367613"/>
              <a:gd name="connsiteX3" fmla="*/ 350373 w 1265668"/>
              <a:gd name="connsiteY3" fmla="*/ 366101 h 367613"/>
              <a:gd name="connsiteX4" fmla="*/ 0 w 1265668"/>
              <a:gd name="connsiteY4" fmla="*/ 0 h 367613"/>
              <a:gd name="connsiteX0" fmla="*/ 0 w 1265668"/>
              <a:gd name="connsiteY0" fmla="*/ 0 h 370477"/>
              <a:gd name="connsiteX1" fmla="*/ 697819 w 1265668"/>
              <a:gd name="connsiteY1" fmla="*/ 2534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7821 w 1265668"/>
              <a:gd name="connsiteY1" fmla="*/ 2536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8"/>
              <a:gd name="connsiteY0" fmla="*/ 0 h 370477"/>
              <a:gd name="connsiteX1" fmla="*/ 691598 w 1265668"/>
              <a:gd name="connsiteY1" fmla="*/ 2538 h 370477"/>
              <a:gd name="connsiteX2" fmla="*/ 1265668 w 1265668"/>
              <a:gd name="connsiteY2" fmla="*/ 367613 h 370477"/>
              <a:gd name="connsiteX3" fmla="*/ 350373 w 1265668"/>
              <a:gd name="connsiteY3" fmla="*/ 370477 h 370477"/>
              <a:gd name="connsiteX4" fmla="*/ 0 w 1265668"/>
              <a:gd name="connsiteY4" fmla="*/ 0 h 370477"/>
              <a:gd name="connsiteX0" fmla="*/ 0 w 1265665"/>
              <a:gd name="connsiteY0" fmla="*/ 0 h 370475"/>
              <a:gd name="connsiteX1" fmla="*/ 691595 w 1265665"/>
              <a:gd name="connsiteY1" fmla="*/ 2536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4 w 1265665"/>
              <a:gd name="connsiteY1" fmla="*/ 253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5665"/>
              <a:gd name="connsiteY0" fmla="*/ 0 h 370475"/>
              <a:gd name="connsiteX1" fmla="*/ 688487 w 1265665"/>
              <a:gd name="connsiteY1" fmla="*/ 378 h 370475"/>
              <a:gd name="connsiteX2" fmla="*/ 1265665 w 1265665"/>
              <a:gd name="connsiteY2" fmla="*/ 367611 h 370475"/>
              <a:gd name="connsiteX3" fmla="*/ 350370 w 1265665"/>
              <a:gd name="connsiteY3" fmla="*/ 370475 h 370475"/>
              <a:gd name="connsiteX4" fmla="*/ 0 w 1265665"/>
              <a:gd name="connsiteY4" fmla="*/ 0 h 370475"/>
              <a:gd name="connsiteX0" fmla="*/ 0 w 1262550"/>
              <a:gd name="connsiteY0" fmla="*/ 0 h 370473"/>
              <a:gd name="connsiteX1" fmla="*/ 685372 w 1262550"/>
              <a:gd name="connsiteY1" fmla="*/ 376 h 370473"/>
              <a:gd name="connsiteX2" fmla="*/ 1262550 w 1262550"/>
              <a:gd name="connsiteY2" fmla="*/ 367609 h 370473"/>
              <a:gd name="connsiteX3" fmla="*/ 347255 w 1262550"/>
              <a:gd name="connsiteY3" fmla="*/ 370473 h 370473"/>
              <a:gd name="connsiteX4" fmla="*/ 0 w 1262550"/>
              <a:gd name="connsiteY4" fmla="*/ 0 h 370473"/>
              <a:gd name="connsiteX0" fmla="*/ 0 w 1262550"/>
              <a:gd name="connsiteY0" fmla="*/ 0 h 368311"/>
              <a:gd name="connsiteX1" fmla="*/ 685372 w 1262550"/>
              <a:gd name="connsiteY1" fmla="*/ 376 h 368311"/>
              <a:gd name="connsiteX2" fmla="*/ 1262550 w 1262550"/>
              <a:gd name="connsiteY2" fmla="*/ 367609 h 368311"/>
              <a:gd name="connsiteX3" fmla="*/ 353484 w 1262550"/>
              <a:gd name="connsiteY3" fmla="*/ 368311 h 368311"/>
              <a:gd name="connsiteX4" fmla="*/ 0 w 1262550"/>
              <a:gd name="connsiteY4" fmla="*/ 0 h 368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62550" h="368311">
                <a:moveTo>
                  <a:pt x="0" y="0"/>
                </a:moveTo>
                <a:lnTo>
                  <a:pt x="685372" y="376"/>
                </a:lnTo>
                <a:lnTo>
                  <a:pt x="1262550" y="367609"/>
                </a:lnTo>
                <a:lnTo>
                  <a:pt x="353484" y="368311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0">
                <a:schemeClr val="accent3">
                  <a:lumMod val="95000"/>
                  <a:lumOff val="5000"/>
                </a:schemeClr>
              </a:gs>
              <a:gs pos="68000">
                <a:schemeClr val="accent3">
                  <a:lumMod val="80000"/>
                </a:scheme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701" dirty="0"/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76">
            <a:extLst>
              <a:ext uri="{FF2B5EF4-FFF2-40B4-BE49-F238E27FC236}">
                <a16:creationId xmlns:a16="http://schemas.microsoft.com/office/drawing/2014/main" id="{C673807B-A660-44DB-8041-0778B6FF350F}"/>
              </a:ext>
            </a:extLst>
          </p:cNvPr>
          <p:cNvGrpSpPr/>
          <p:nvPr/>
        </p:nvGrpSpPr>
        <p:grpSpPr>
          <a:xfrm rot="5400000" flipH="1">
            <a:off x="7883931" y="2752524"/>
            <a:ext cx="1020647" cy="1880286"/>
            <a:chOff x="7236296" y="2503826"/>
            <a:chExt cx="1020647" cy="1880286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4" name="Rectangle 17">
              <a:extLst>
                <a:ext uri="{FF2B5EF4-FFF2-40B4-BE49-F238E27FC236}">
                  <a16:creationId xmlns:a16="http://schemas.microsoft.com/office/drawing/2014/main" id="{78E5BD05-B5E2-4427-AC73-3C6061F14481}"/>
                </a:ext>
              </a:extLst>
            </p:cNvPr>
            <p:cNvSpPr/>
            <p:nvPr/>
          </p:nvSpPr>
          <p:spPr>
            <a:xfrm rot="5400000">
              <a:off x="7474772" y="4132112"/>
              <a:ext cx="216000" cy="2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5" name="Block Arc 18">
              <a:extLst>
                <a:ext uri="{FF2B5EF4-FFF2-40B4-BE49-F238E27FC236}">
                  <a16:creationId xmlns:a16="http://schemas.microsoft.com/office/drawing/2014/main" id="{B7A8EEF2-AB9B-4F5B-A9D0-B9550A80B4B6}"/>
                </a:ext>
              </a:extLst>
            </p:cNvPr>
            <p:cNvSpPr/>
            <p:nvPr/>
          </p:nvSpPr>
          <p:spPr>
            <a:xfrm rot="10800000">
              <a:off x="7236296" y="34697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6" name="Isosceles Triangle 25">
              <a:extLst>
                <a:ext uri="{FF2B5EF4-FFF2-40B4-BE49-F238E27FC236}">
                  <a16:creationId xmlns:a16="http://schemas.microsoft.com/office/drawing/2014/main" id="{F245E1EA-16C6-49E0-AE20-8D23F775F648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7" name="Rectangle 26">
              <a:extLst>
                <a:ext uri="{FF2B5EF4-FFF2-40B4-BE49-F238E27FC236}">
                  <a16:creationId xmlns:a16="http://schemas.microsoft.com/office/drawing/2014/main" id="{520C2137-E3AC-4B0D-A37A-8406255AEAAC}"/>
                </a:ext>
              </a:extLst>
            </p:cNvPr>
            <p:cNvSpPr/>
            <p:nvPr/>
          </p:nvSpPr>
          <p:spPr>
            <a:xfrm>
              <a:off x="7938064" y="2758617"/>
              <a:ext cx="216000" cy="118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8" name="그룹 86">
            <a:extLst>
              <a:ext uri="{FF2B5EF4-FFF2-40B4-BE49-F238E27FC236}">
                <a16:creationId xmlns:a16="http://schemas.microsoft.com/office/drawing/2014/main" id="{9AD642D4-4480-4A9E-8DAD-160C34A96BB8}"/>
              </a:ext>
            </a:extLst>
          </p:cNvPr>
          <p:cNvGrpSpPr/>
          <p:nvPr/>
        </p:nvGrpSpPr>
        <p:grpSpPr>
          <a:xfrm>
            <a:off x="5328500" y="4775534"/>
            <a:ext cx="2474171" cy="965883"/>
            <a:chOff x="5782772" y="2503826"/>
            <a:chExt cx="2474171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9" name="Rectangle 17">
              <a:extLst>
                <a:ext uri="{FF2B5EF4-FFF2-40B4-BE49-F238E27FC236}">
                  <a16:creationId xmlns:a16="http://schemas.microsoft.com/office/drawing/2014/main" id="{433CE790-8949-4AEE-956F-CD54B277EBC3}"/>
                </a:ext>
              </a:extLst>
            </p:cNvPr>
            <p:cNvSpPr/>
            <p:nvPr/>
          </p:nvSpPr>
          <p:spPr>
            <a:xfrm rot="5400000">
              <a:off x="6646772" y="2389709"/>
              <a:ext cx="216000" cy="1944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10" name="Block Arc 18">
              <a:extLst>
                <a:ext uri="{FF2B5EF4-FFF2-40B4-BE49-F238E27FC236}">
                  <a16:creationId xmlns:a16="http://schemas.microsoft.com/office/drawing/2014/main" id="{22AD8863-A288-4C62-8316-BC1242704996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1" name="Isosceles Triangle 25">
              <a:extLst>
                <a:ext uri="{FF2B5EF4-FFF2-40B4-BE49-F238E27FC236}">
                  <a16:creationId xmlns:a16="http://schemas.microsoft.com/office/drawing/2014/main" id="{326ECABD-BE7D-4005-873C-F5D2B2B7E130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Rectangle 26">
              <a:extLst>
                <a:ext uri="{FF2B5EF4-FFF2-40B4-BE49-F238E27FC236}">
                  <a16:creationId xmlns:a16="http://schemas.microsoft.com/office/drawing/2014/main" id="{3D78CAA1-F9BB-47A3-ADE5-C0372D3C5F2D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97ABC028-5AE0-4EB4-B06E-C6C287577E8F}"/>
              </a:ext>
            </a:extLst>
          </p:cNvPr>
          <p:cNvSpPr/>
          <p:nvPr/>
        </p:nvSpPr>
        <p:spPr>
          <a:xfrm>
            <a:off x="1002976" y="1935611"/>
            <a:ext cx="630965" cy="63096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D504381-811F-4B5A-8977-20283E2A2DB6}"/>
              </a:ext>
            </a:extLst>
          </p:cNvPr>
          <p:cNvSpPr/>
          <p:nvPr/>
        </p:nvSpPr>
        <p:spPr>
          <a:xfrm>
            <a:off x="1002976" y="4299883"/>
            <a:ext cx="630965" cy="63096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D96DD2E-5B51-444A-817C-369E3C628C87}"/>
              </a:ext>
            </a:extLst>
          </p:cNvPr>
          <p:cNvSpPr/>
          <p:nvPr/>
        </p:nvSpPr>
        <p:spPr>
          <a:xfrm>
            <a:off x="1002976" y="3511793"/>
            <a:ext cx="630965" cy="63096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8F1ECCE-B012-4BB0-9632-BE18C68E6C7A}"/>
              </a:ext>
            </a:extLst>
          </p:cNvPr>
          <p:cNvSpPr/>
          <p:nvPr/>
        </p:nvSpPr>
        <p:spPr>
          <a:xfrm>
            <a:off x="1002976" y="2723702"/>
            <a:ext cx="630965" cy="63096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400" b="1">
              <a:cs typeface="Arial" pitchFamily="34" charset="0"/>
            </a:endParaRPr>
          </a:p>
        </p:txBody>
      </p:sp>
      <p:grpSp>
        <p:nvGrpSpPr>
          <p:cNvPr id="17" name="그룹 6">
            <a:extLst>
              <a:ext uri="{FF2B5EF4-FFF2-40B4-BE49-F238E27FC236}">
                <a16:creationId xmlns:a16="http://schemas.microsoft.com/office/drawing/2014/main" id="{5E7EE5BF-39DA-4161-A1EF-7F07443E8BBA}"/>
              </a:ext>
            </a:extLst>
          </p:cNvPr>
          <p:cNvGrpSpPr/>
          <p:nvPr/>
        </p:nvGrpSpPr>
        <p:grpSpPr>
          <a:xfrm>
            <a:off x="10623487" y="677602"/>
            <a:ext cx="498911" cy="1226090"/>
            <a:chOff x="7793200" y="677601"/>
            <a:chExt cx="498911" cy="122609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68713F16-132F-43BC-964B-0B5DEFACDE7E}"/>
                </a:ext>
              </a:extLst>
            </p:cNvPr>
            <p:cNvSpPr/>
            <p:nvPr/>
          </p:nvSpPr>
          <p:spPr>
            <a:xfrm>
              <a:off x="7934655" y="1091106"/>
              <a:ext cx="216000" cy="81258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7C34708A-15CD-433B-8326-6597DAF67034}"/>
                </a:ext>
              </a:extLst>
            </p:cNvPr>
            <p:cNvSpPr/>
            <p:nvPr/>
          </p:nvSpPr>
          <p:spPr>
            <a:xfrm>
              <a:off x="7793200" y="677601"/>
              <a:ext cx="498911" cy="430096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0" name="그룹 1">
            <a:extLst>
              <a:ext uri="{FF2B5EF4-FFF2-40B4-BE49-F238E27FC236}">
                <a16:creationId xmlns:a16="http://schemas.microsoft.com/office/drawing/2014/main" id="{092C4865-B1D8-4514-9CCD-213D6FB2CD2B}"/>
              </a:ext>
            </a:extLst>
          </p:cNvPr>
          <p:cNvGrpSpPr/>
          <p:nvPr/>
        </p:nvGrpSpPr>
        <p:grpSpPr>
          <a:xfrm>
            <a:off x="1219664" y="5458032"/>
            <a:ext cx="3319433" cy="1145851"/>
            <a:chOff x="-625881" y="5458030"/>
            <a:chExt cx="3319433" cy="1145851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1" name="Block Arc 20">
              <a:extLst>
                <a:ext uri="{FF2B5EF4-FFF2-40B4-BE49-F238E27FC236}">
                  <a16:creationId xmlns:a16="http://schemas.microsoft.com/office/drawing/2014/main" id="{88A8C0F1-3455-40EC-8B6A-70D3FD7341BA}"/>
                </a:ext>
              </a:extLst>
            </p:cNvPr>
            <p:cNvSpPr/>
            <p:nvPr/>
          </p:nvSpPr>
          <p:spPr>
            <a:xfrm>
              <a:off x="-625881" y="5538874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0EC0EDE6-CA30-46A5-9B87-2A3973EFB290}"/>
                </a:ext>
              </a:extLst>
            </p:cNvPr>
            <p:cNvSpPr/>
            <p:nvPr/>
          </p:nvSpPr>
          <p:spPr>
            <a:xfrm>
              <a:off x="-625881" y="5955881"/>
              <a:ext cx="216000" cy="648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BC0FE182-2836-45CA-B22B-11D2867CBB7B}"/>
                </a:ext>
              </a:extLst>
            </p:cNvPr>
            <p:cNvSpPr/>
            <p:nvPr/>
          </p:nvSpPr>
          <p:spPr>
            <a:xfrm rot="5400000">
              <a:off x="961967" y="4386873"/>
              <a:ext cx="216000" cy="252000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4" name="Isosceles Triangle 23">
              <a:extLst>
                <a:ext uri="{FF2B5EF4-FFF2-40B4-BE49-F238E27FC236}">
                  <a16:creationId xmlns:a16="http://schemas.microsoft.com/office/drawing/2014/main" id="{CE73C0F3-4123-498C-A3DB-3BE62437FE02}"/>
                </a:ext>
              </a:extLst>
            </p:cNvPr>
            <p:cNvSpPr/>
            <p:nvPr/>
          </p:nvSpPr>
          <p:spPr>
            <a:xfrm rot="5400000">
              <a:off x="2300881" y="548711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grpSp>
        <p:nvGrpSpPr>
          <p:cNvPr id="25" name="그룹 5">
            <a:extLst>
              <a:ext uri="{FF2B5EF4-FFF2-40B4-BE49-F238E27FC236}">
                <a16:creationId xmlns:a16="http://schemas.microsoft.com/office/drawing/2014/main" id="{06BF7E65-0981-47D1-820F-6011224F103D}"/>
              </a:ext>
            </a:extLst>
          </p:cNvPr>
          <p:cNvGrpSpPr/>
          <p:nvPr/>
        </p:nvGrpSpPr>
        <p:grpSpPr>
          <a:xfrm>
            <a:off x="10066583" y="2503828"/>
            <a:ext cx="1020647" cy="965883"/>
            <a:chOff x="7236296" y="2503826"/>
            <a:chExt cx="1020647" cy="965883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8457705-80CE-42E8-B956-90AAF9BBCFE8}"/>
                </a:ext>
              </a:extLst>
            </p:cNvPr>
            <p:cNvSpPr/>
            <p:nvPr/>
          </p:nvSpPr>
          <p:spPr>
            <a:xfrm rot="5400000">
              <a:off x="7373534" y="3116471"/>
              <a:ext cx="216000" cy="490476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7" name="Block Arc 26">
              <a:extLst>
                <a:ext uri="{FF2B5EF4-FFF2-40B4-BE49-F238E27FC236}">
                  <a16:creationId xmlns:a16="http://schemas.microsoft.com/office/drawing/2014/main" id="{2A6852FB-B2E0-4B3B-AC8A-BA164460E8B9}"/>
                </a:ext>
              </a:extLst>
            </p:cNvPr>
            <p:cNvSpPr/>
            <p:nvPr/>
          </p:nvSpPr>
          <p:spPr>
            <a:xfrm rot="10800000">
              <a:off x="7236296" y="2555309"/>
              <a:ext cx="914400" cy="914400"/>
            </a:xfrm>
            <a:prstGeom prst="blockArc">
              <a:avLst>
                <a:gd name="adj1" fmla="val 10800000"/>
                <a:gd name="adj2" fmla="val 16285357"/>
                <a:gd name="adj3" fmla="val 23733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8" name="Isosceles Triangle 27">
              <a:extLst>
                <a:ext uri="{FF2B5EF4-FFF2-40B4-BE49-F238E27FC236}">
                  <a16:creationId xmlns:a16="http://schemas.microsoft.com/office/drawing/2014/main" id="{FD5C87B3-2338-4DCE-87A4-723ECB5D8901}"/>
                </a:ext>
              </a:extLst>
            </p:cNvPr>
            <p:cNvSpPr/>
            <p:nvPr/>
          </p:nvSpPr>
          <p:spPr>
            <a:xfrm>
              <a:off x="7835185" y="2503826"/>
              <a:ext cx="421758" cy="363585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70F490CB-31CA-4B9F-830C-8911399C01ED}"/>
                </a:ext>
              </a:extLst>
            </p:cNvPr>
            <p:cNvSpPr/>
            <p:nvPr/>
          </p:nvSpPr>
          <p:spPr>
            <a:xfrm>
              <a:off x="7938064" y="2758617"/>
              <a:ext cx="216000" cy="25389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</p:grpSp>
      <p:sp>
        <p:nvSpPr>
          <p:cNvPr id="30" name="Oval 29">
            <a:extLst>
              <a:ext uri="{FF2B5EF4-FFF2-40B4-BE49-F238E27FC236}">
                <a16:creationId xmlns:a16="http://schemas.microsoft.com/office/drawing/2014/main" id="{C4B818C4-FC55-425E-8F57-57B347312470}"/>
              </a:ext>
            </a:extLst>
          </p:cNvPr>
          <p:cNvSpPr/>
          <p:nvPr/>
        </p:nvSpPr>
        <p:spPr>
          <a:xfrm>
            <a:off x="4545343" y="5230523"/>
            <a:ext cx="810105" cy="810105"/>
          </a:xfrm>
          <a:prstGeom prst="ellipse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D1B7F9FC-D7FE-4FDE-AB89-0963478E453B}"/>
              </a:ext>
            </a:extLst>
          </p:cNvPr>
          <p:cNvSpPr/>
          <p:nvPr/>
        </p:nvSpPr>
        <p:spPr>
          <a:xfrm>
            <a:off x="7168893" y="3959811"/>
            <a:ext cx="810105" cy="810105"/>
          </a:xfrm>
          <a:prstGeom prst="ellipse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ECD67FFD-7B74-4A59-AE0E-CBA99334FC56}"/>
              </a:ext>
            </a:extLst>
          </p:cNvPr>
          <p:cNvSpPr/>
          <p:nvPr/>
        </p:nvSpPr>
        <p:spPr>
          <a:xfrm>
            <a:off x="9332007" y="2942296"/>
            <a:ext cx="810105" cy="810105"/>
          </a:xfrm>
          <a:prstGeom prst="ellipse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3" name="Oval 32">
            <a:extLst>
              <a:ext uri="{FF2B5EF4-FFF2-40B4-BE49-F238E27FC236}">
                <a16:creationId xmlns:a16="http://schemas.microsoft.com/office/drawing/2014/main" id="{D2219010-E93B-4A9F-8243-134057A0ADDF}"/>
              </a:ext>
            </a:extLst>
          </p:cNvPr>
          <p:cNvSpPr/>
          <p:nvPr/>
        </p:nvSpPr>
        <p:spPr>
          <a:xfrm>
            <a:off x="10461434" y="1723299"/>
            <a:ext cx="810105" cy="810105"/>
          </a:xfrm>
          <a:prstGeom prst="ellipse">
            <a:avLst/>
          </a:prstGeom>
          <a:solidFill>
            <a:schemeClr val="accent4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608BC9A5-95A2-42D4-A569-6A8A1357BF3B}"/>
              </a:ext>
            </a:extLst>
          </p:cNvPr>
          <p:cNvGrpSpPr/>
          <p:nvPr/>
        </p:nvGrpSpPr>
        <p:grpSpPr>
          <a:xfrm>
            <a:off x="1752074" y="1895853"/>
            <a:ext cx="5029948" cy="710483"/>
            <a:chOff x="6210998" y="1433695"/>
            <a:chExt cx="2931973" cy="710483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1BF19E83-2B32-49D3-8238-866CF52D42E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84F932F4-3B73-472F-BD0F-4338AA99A1F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F0F442FA-7724-4C8D-878C-15022DE98B0A}"/>
              </a:ext>
            </a:extLst>
          </p:cNvPr>
          <p:cNvGrpSpPr/>
          <p:nvPr/>
        </p:nvGrpSpPr>
        <p:grpSpPr>
          <a:xfrm>
            <a:off x="1752074" y="2683943"/>
            <a:ext cx="5029948" cy="710483"/>
            <a:chOff x="6210998" y="1433695"/>
            <a:chExt cx="2931973" cy="710483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471C2EF7-B41D-4475-A6BE-ABC72960900C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BFD03F40-5CDB-4727-B637-EDF48EF39A81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224A2885-5B4E-471E-A4CA-D708AFAC1056}"/>
              </a:ext>
            </a:extLst>
          </p:cNvPr>
          <p:cNvGrpSpPr/>
          <p:nvPr/>
        </p:nvGrpSpPr>
        <p:grpSpPr>
          <a:xfrm>
            <a:off x="1752074" y="3472035"/>
            <a:ext cx="5029948" cy="710483"/>
            <a:chOff x="6210998" y="1433695"/>
            <a:chExt cx="2931973" cy="710483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FB16F695-6365-4B69-9887-D2CF7AA25967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C83E3C33-9568-4F30-A011-0A7487DA577D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3" name="Group 42">
            <a:extLst>
              <a:ext uri="{FF2B5EF4-FFF2-40B4-BE49-F238E27FC236}">
                <a16:creationId xmlns:a16="http://schemas.microsoft.com/office/drawing/2014/main" id="{5BC92117-1CA4-4112-8C93-FFD7205E5E98}"/>
              </a:ext>
            </a:extLst>
          </p:cNvPr>
          <p:cNvGrpSpPr/>
          <p:nvPr/>
        </p:nvGrpSpPr>
        <p:grpSpPr>
          <a:xfrm>
            <a:off x="1752074" y="4260125"/>
            <a:ext cx="5029948" cy="710483"/>
            <a:chOff x="6210998" y="1433695"/>
            <a:chExt cx="2931973" cy="710483"/>
          </a:xfrm>
        </p:grpSpPr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0F93B46D-87F7-47D6-87C8-05F71B953E62}"/>
                </a:ext>
              </a:extLst>
            </p:cNvPr>
            <p:cNvSpPr txBox="1"/>
            <p:nvPr/>
          </p:nvSpPr>
          <p:spPr>
            <a:xfrm>
              <a:off x="6210998" y="1433695"/>
              <a:ext cx="293197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4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3DE02803-4180-4214-A1E8-CB72612606BB}"/>
                </a:ext>
              </a:extLst>
            </p:cNvPr>
            <p:cNvSpPr txBox="1"/>
            <p:nvPr/>
          </p:nvSpPr>
          <p:spPr>
            <a:xfrm>
              <a:off x="6210998" y="1682513"/>
              <a:ext cx="2931973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6" name="TextBox 45">
            <a:extLst>
              <a:ext uri="{FF2B5EF4-FFF2-40B4-BE49-F238E27FC236}">
                <a16:creationId xmlns:a16="http://schemas.microsoft.com/office/drawing/2014/main" id="{2A64AA81-ACB8-499E-968C-2A32FA0D44A7}"/>
              </a:ext>
            </a:extLst>
          </p:cNvPr>
          <p:cNvSpPr txBox="1"/>
          <p:nvPr/>
        </p:nvSpPr>
        <p:spPr>
          <a:xfrm>
            <a:off x="7978996" y="462865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52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09145AE2-266B-4CD1-A41D-08FCE785B9BF}"/>
              </a:ext>
            </a:extLst>
          </p:cNvPr>
          <p:cNvSpPr txBox="1"/>
          <p:nvPr/>
        </p:nvSpPr>
        <p:spPr>
          <a:xfrm>
            <a:off x="5319827" y="4971224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43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1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FF8EB1BE-84DF-4671-8E0D-7CB675528579}"/>
              </a:ext>
            </a:extLst>
          </p:cNvPr>
          <p:cNvSpPr txBox="1"/>
          <p:nvPr/>
        </p:nvSpPr>
        <p:spPr>
          <a:xfrm>
            <a:off x="10052709" y="3646335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65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3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830003BC-D621-41C2-B46A-4BD13D29A3DD}"/>
              </a:ext>
            </a:extLst>
          </p:cNvPr>
          <p:cNvSpPr txBox="1"/>
          <p:nvPr/>
        </p:nvSpPr>
        <p:spPr>
          <a:xfrm>
            <a:off x="9404777" y="1793828"/>
            <a:ext cx="9513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83</a:t>
            </a:r>
            <a:r>
              <a:rPr lang="en-US" altLang="ko-KR" sz="2400" b="1" dirty="0">
                <a:ln w="12700">
                  <a:solidFill>
                    <a:schemeClr val="bg1"/>
                  </a:solidFill>
                </a:ln>
                <a:solidFill>
                  <a:schemeClr val="accent4"/>
                </a:solidFill>
                <a:cs typeface="Arial" pitchFamily="34" charset="0"/>
              </a:rPr>
              <a:t>%</a:t>
            </a:r>
            <a:endParaRPr lang="ko-KR" altLang="en-US" sz="2400" b="1" dirty="0">
              <a:ln w="12700">
                <a:solidFill>
                  <a:schemeClr val="bg1"/>
                </a:solidFill>
              </a:ln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2ABFE730-578C-40DB-BE82-381C7F7C8D0C}"/>
              </a:ext>
            </a:extLst>
          </p:cNvPr>
          <p:cNvSpPr txBox="1"/>
          <p:nvPr/>
        </p:nvSpPr>
        <p:spPr>
          <a:xfrm>
            <a:off x="1083306" y="205103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01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A637F6B9-82E9-46EE-960A-D72B55834521}"/>
              </a:ext>
            </a:extLst>
          </p:cNvPr>
          <p:cNvSpPr txBox="1"/>
          <p:nvPr/>
        </p:nvSpPr>
        <p:spPr>
          <a:xfrm>
            <a:off x="1083306" y="2839127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02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0BECC27D-44E8-44A6-8BF6-17C95891A52B}"/>
              </a:ext>
            </a:extLst>
          </p:cNvPr>
          <p:cNvSpPr txBox="1"/>
          <p:nvPr/>
        </p:nvSpPr>
        <p:spPr>
          <a:xfrm>
            <a:off x="1083306" y="362721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03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AEB116DF-F74C-4ECC-8585-9E4484A88D31}"/>
              </a:ext>
            </a:extLst>
          </p:cNvPr>
          <p:cNvSpPr txBox="1"/>
          <p:nvPr/>
        </p:nvSpPr>
        <p:spPr>
          <a:xfrm>
            <a:off x="1083306" y="4415309"/>
            <a:ext cx="4703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000" b="1" dirty="0">
                <a:ln w="12700">
                  <a:solidFill>
                    <a:schemeClr val="bg1"/>
                  </a:solidFill>
                </a:ln>
                <a:solidFill>
                  <a:schemeClr val="bg1"/>
                </a:solidFill>
                <a:cs typeface="Arial" pitchFamily="34" charset="0"/>
              </a:rPr>
              <a:t>04</a:t>
            </a:r>
            <a:endParaRPr lang="ko-KR" altLang="en-US" sz="2000" b="1" dirty="0">
              <a:ln w="12700">
                <a:solidFill>
                  <a:schemeClr val="bg1"/>
                </a:solidFill>
              </a:ln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4" name="Parallelogram 15">
            <a:extLst>
              <a:ext uri="{FF2B5EF4-FFF2-40B4-BE49-F238E27FC236}">
                <a16:creationId xmlns:a16="http://schemas.microsoft.com/office/drawing/2014/main" id="{635FF593-075D-40B5-BD3F-33D9305FF418}"/>
              </a:ext>
            </a:extLst>
          </p:cNvPr>
          <p:cNvSpPr/>
          <p:nvPr/>
        </p:nvSpPr>
        <p:spPr>
          <a:xfrm flipH="1">
            <a:off x="4749549" y="5458031"/>
            <a:ext cx="400895" cy="400895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5" name="Rounded Rectangle 10">
            <a:extLst>
              <a:ext uri="{FF2B5EF4-FFF2-40B4-BE49-F238E27FC236}">
                <a16:creationId xmlns:a16="http://schemas.microsoft.com/office/drawing/2014/main" id="{F8A1B45A-6F9E-45A1-B697-6FEFBB2ECD72}"/>
              </a:ext>
            </a:extLst>
          </p:cNvPr>
          <p:cNvSpPr/>
          <p:nvPr/>
        </p:nvSpPr>
        <p:spPr>
          <a:xfrm>
            <a:off x="9604740" y="3186490"/>
            <a:ext cx="254160" cy="336352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6" name="Rounded Rectangle 6">
            <a:extLst>
              <a:ext uri="{FF2B5EF4-FFF2-40B4-BE49-F238E27FC236}">
                <a16:creationId xmlns:a16="http://schemas.microsoft.com/office/drawing/2014/main" id="{506AD3FA-D832-46A1-9459-D914B900AB4D}"/>
              </a:ext>
            </a:extLst>
          </p:cNvPr>
          <p:cNvSpPr/>
          <p:nvPr/>
        </p:nvSpPr>
        <p:spPr>
          <a:xfrm>
            <a:off x="10701298" y="1968401"/>
            <a:ext cx="345998" cy="351772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57" name="Rectangle 16">
            <a:extLst>
              <a:ext uri="{FF2B5EF4-FFF2-40B4-BE49-F238E27FC236}">
                <a16:creationId xmlns:a16="http://schemas.microsoft.com/office/drawing/2014/main" id="{496C3C41-3FF5-4852-B4B5-8CA566BF7AF2}"/>
              </a:ext>
            </a:extLst>
          </p:cNvPr>
          <p:cNvSpPr/>
          <p:nvPr/>
        </p:nvSpPr>
        <p:spPr>
          <a:xfrm rot="2700000">
            <a:off x="7440853" y="4132524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E6225942-17DA-43CD-85D4-E4673B76CC99}"/>
              </a:ext>
            </a:extLst>
          </p:cNvPr>
          <p:cNvSpPr txBox="1"/>
          <p:nvPr/>
        </p:nvSpPr>
        <p:spPr>
          <a:xfrm>
            <a:off x="600374" y="198691"/>
            <a:ext cx="3566808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i="1" dirty="0">
                <a:solidFill>
                  <a:schemeClr val="accent2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6D0EAFB-3FD9-449D-8114-5651FC59879C}"/>
              </a:ext>
            </a:extLst>
          </p:cNvPr>
          <p:cNvSpPr txBox="1"/>
          <p:nvPr/>
        </p:nvSpPr>
        <p:spPr>
          <a:xfrm>
            <a:off x="1198251" y="863438"/>
            <a:ext cx="3566808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3200" b="1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DAF564CC-7D1C-4F24-AE30-BC47C701E427}"/>
              </a:ext>
            </a:extLst>
          </p:cNvPr>
          <p:cNvSpPr txBox="1"/>
          <p:nvPr/>
        </p:nvSpPr>
        <p:spPr>
          <a:xfrm>
            <a:off x="7960312" y="6113304"/>
            <a:ext cx="3557612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200" i="1" dirty="0">
                <a:cs typeface="Arial" pitchFamily="34" charset="0"/>
              </a:rPr>
              <a:t>L</a:t>
            </a:r>
            <a:r>
              <a:rPr lang="en-US" altLang="ko-KR" sz="1200" i="1" dirty="0">
                <a:cs typeface="Arial" pitchFamily="34" charset="0"/>
              </a:rPr>
              <a:t>OREM IPSUM DOLOR SIT AMET, CU USU AGAM INTEGRE IMPEDIT.</a:t>
            </a:r>
            <a:endParaRPr lang="ko-KR" altLang="en-US" sz="1200" i="1" dirty="0"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D0E34B4-30D2-4473-975D-8302B7B3ED61}"/>
              </a:ext>
            </a:extLst>
          </p:cNvPr>
          <p:cNvSpPr txBox="1"/>
          <p:nvPr/>
        </p:nvSpPr>
        <p:spPr>
          <a:xfrm>
            <a:off x="7960311" y="5509557"/>
            <a:ext cx="3557613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600" i="1" dirty="0">
                <a:solidFill>
                  <a:schemeClr val="accent1"/>
                </a:solidFill>
                <a:cs typeface="Arial" pitchFamily="34" charset="0"/>
              </a:rPr>
              <a:t>L</a:t>
            </a:r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600" i="1" dirty="0">
                <a:solidFill>
                  <a:schemeClr val="accent1"/>
                </a:solidFill>
                <a:cs typeface="Arial" pitchFamily="34" charset="0"/>
              </a:rPr>
              <a:t>CU USU AGAM INTEGRE IMPEDIT.</a:t>
            </a:r>
            <a:endParaRPr lang="ko-KR" altLang="en-US" sz="1600" i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91678643-C825-43BC-A3E8-689E1157C272}"/>
              </a:ext>
            </a:extLst>
          </p:cNvPr>
          <p:cNvSpPr txBox="1"/>
          <p:nvPr/>
        </p:nvSpPr>
        <p:spPr>
          <a:xfrm>
            <a:off x="10259158" y="4338000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bg1"/>
                </a:solidFill>
                <a:cs typeface="Arial" pitchFamily="34" charset="0"/>
              </a:rPr>
              <a:t>PowerPoint</a:t>
            </a:r>
            <a:endParaRPr lang="ko-KR" altLang="en-US" sz="1400" i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D98114-A157-4507-B8E2-BB1E9FEB5600}"/>
              </a:ext>
            </a:extLst>
          </p:cNvPr>
          <p:cNvSpPr txBox="1"/>
          <p:nvPr/>
        </p:nvSpPr>
        <p:spPr>
          <a:xfrm>
            <a:off x="10813493" y="4544686"/>
            <a:ext cx="125876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b="1" i="1" dirty="0">
                <a:solidFill>
                  <a:schemeClr val="accent4"/>
                </a:solidFill>
                <a:cs typeface="Arial" pitchFamily="34" charset="0"/>
              </a:rPr>
              <a:t>Presentation</a:t>
            </a:r>
            <a:endParaRPr lang="ko-KR" altLang="en-US" sz="1400" i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2D5CFFA-F5E7-488E-86CA-3C2C1DF94E14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574238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Group 32">
            <a:extLst>
              <a:ext uri="{FF2B5EF4-FFF2-40B4-BE49-F238E27FC236}">
                <a16:creationId xmlns:a16="http://schemas.microsoft.com/office/drawing/2014/main" id="{2D51E5AB-9D22-482E-AC77-4464638295C3}"/>
              </a:ext>
            </a:extLst>
          </p:cNvPr>
          <p:cNvGrpSpPr/>
          <p:nvPr/>
        </p:nvGrpSpPr>
        <p:grpSpPr>
          <a:xfrm>
            <a:off x="1227134" y="1516080"/>
            <a:ext cx="9737734" cy="4909510"/>
            <a:chOff x="539550" y="1688899"/>
            <a:chExt cx="8551823" cy="4311602"/>
          </a:xfrm>
        </p:grpSpPr>
        <p:sp>
          <p:nvSpPr>
            <p:cNvPr id="34" name="Block Arc 33">
              <a:extLst>
                <a:ext uri="{FF2B5EF4-FFF2-40B4-BE49-F238E27FC236}">
                  <a16:creationId xmlns:a16="http://schemas.microsoft.com/office/drawing/2014/main" id="{27F7D5CF-BBA4-4E11-B74C-AC1C5197051E}"/>
                </a:ext>
              </a:extLst>
            </p:cNvPr>
            <p:cNvSpPr/>
            <p:nvPr/>
          </p:nvSpPr>
          <p:spPr>
            <a:xfrm rot="10800000">
              <a:off x="539552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  <p:sp>
          <p:nvSpPr>
            <p:cNvPr id="35" name="Block Arc 34">
              <a:extLst>
                <a:ext uri="{FF2B5EF4-FFF2-40B4-BE49-F238E27FC236}">
                  <a16:creationId xmlns:a16="http://schemas.microsoft.com/office/drawing/2014/main" id="{F2074FFD-8590-47D0-ACF6-C01B468F30E1}"/>
                </a:ext>
              </a:extLst>
            </p:cNvPr>
            <p:cNvSpPr/>
            <p:nvPr/>
          </p:nvSpPr>
          <p:spPr>
            <a:xfrm>
              <a:off x="1911728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6" name="Block Arc 35">
              <a:extLst>
                <a:ext uri="{FF2B5EF4-FFF2-40B4-BE49-F238E27FC236}">
                  <a16:creationId xmlns:a16="http://schemas.microsoft.com/office/drawing/2014/main" id="{EAFD2EDE-1BF5-4311-95F7-02EEA801568C}"/>
                </a:ext>
              </a:extLst>
            </p:cNvPr>
            <p:cNvSpPr/>
            <p:nvPr/>
          </p:nvSpPr>
          <p:spPr>
            <a:xfrm rot="10800000">
              <a:off x="3283905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7" name="Block Arc 36">
              <a:extLst>
                <a:ext uri="{FF2B5EF4-FFF2-40B4-BE49-F238E27FC236}">
                  <a16:creationId xmlns:a16="http://schemas.microsoft.com/office/drawing/2014/main" id="{88DE53AC-A668-4895-ABE4-3D09E1683740}"/>
                </a:ext>
              </a:extLst>
            </p:cNvPr>
            <p:cNvSpPr/>
            <p:nvPr/>
          </p:nvSpPr>
          <p:spPr>
            <a:xfrm>
              <a:off x="4656081" y="2996951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8" name="Block Arc 37">
              <a:extLst>
                <a:ext uri="{FF2B5EF4-FFF2-40B4-BE49-F238E27FC236}">
                  <a16:creationId xmlns:a16="http://schemas.microsoft.com/office/drawing/2014/main" id="{2EDF22F3-B851-40ED-B2A0-7263510FAA42}"/>
                </a:ext>
              </a:extLst>
            </p:cNvPr>
            <p:cNvSpPr/>
            <p:nvPr/>
          </p:nvSpPr>
          <p:spPr>
            <a:xfrm rot="10800000">
              <a:off x="6028258" y="2996952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9" name="Block Arc 38">
              <a:extLst>
                <a:ext uri="{FF2B5EF4-FFF2-40B4-BE49-F238E27FC236}">
                  <a16:creationId xmlns:a16="http://schemas.microsoft.com/office/drawing/2014/main" id="{589E3E3E-BC2B-46B3-B965-B9A6D984D5C7}"/>
                </a:ext>
              </a:extLst>
            </p:cNvPr>
            <p:cNvSpPr/>
            <p:nvPr/>
          </p:nvSpPr>
          <p:spPr>
            <a:xfrm>
              <a:off x="7400434" y="2996950"/>
              <a:ext cx="1690939" cy="1690939"/>
            </a:xfrm>
            <a:prstGeom prst="blockArc">
              <a:avLst>
                <a:gd name="adj1" fmla="val 10800000"/>
                <a:gd name="adj2" fmla="val 0"/>
                <a:gd name="adj3" fmla="val 18859"/>
              </a:avLst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02A71257-0135-429D-B818-A846E286F817}"/>
                </a:ext>
              </a:extLst>
            </p:cNvPr>
            <p:cNvSpPr/>
            <p:nvPr/>
          </p:nvSpPr>
          <p:spPr>
            <a:xfrm>
              <a:off x="539550" y="1688899"/>
              <a:ext cx="319787" cy="2160240"/>
            </a:xfrm>
            <a:prstGeom prst="rect">
              <a:avLst/>
            </a:prstGeom>
            <a:gradFill flip="none" rotWithShape="1">
              <a:gsLst>
                <a:gs pos="0">
                  <a:schemeClr val="accent6"/>
                </a:gs>
                <a:gs pos="100000">
                  <a:schemeClr val="bg1">
                    <a:alpha val="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CF3C1A2B-7EE7-48DD-9DA1-F1B0762BDB26}"/>
                </a:ext>
              </a:extLst>
            </p:cNvPr>
            <p:cNvSpPr/>
            <p:nvPr/>
          </p:nvSpPr>
          <p:spPr>
            <a:xfrm>
              <a:off x="8774940" y="3840261"/>
              <a:ext cx="316433" cy="2160240"/>
            </a:xfrm>
            <a:prstGeom prst="rect">
              <a:avLst/>
            </a:prstGeom>
            <a:gradFill flip="none" rotWithShape="1">
              <a:gsLst>
                <a:gs pos="0">
                  <a:schemeClr val="accent5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E0A0905E-52D3-4980-B1EB-43D50A7529C0}"/>
              </a:ext>
            </a:extLst>
          </p:cNvPr>
          <p:cNvSpPr/>
          <p:nvPr/>
        </p:nvSpPr>
        <p:spPr>
          <a:xfrm>
            <a:off x="1795857" y="3575743"/>
            <a:ext cx="790220" cy="7902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54CE0F63-EC78-4642-B2E3-1F22FA3C1115}"/>
              </a:ext>
            </a:extLst>
          </p:cNvPr>
          <p:cNvSpPr/>
          <p:nvPr/>
        </p:nvSpPr>
        <p:spPr>
          <a:xfrm>
            <a:off x="3355097" y="3575743"/>
            <a:ext cx="790220" cy="79022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0FF76397-FED6-4D25-BC62-6823F823EAEB}"/>
              </a:ext>
            </a:extLst>
          </p:cNvPr>
          <p:cNvSpPr/>
          <p:nvPr/>
        </p:nvSpPr>
        <p:spPr>
          <a:xfrm>
            <a:off x="4914337" y="3575743"/>
            <a:ext cx="790220" cy="79022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62FFC6C-56EB-44FA-89E2-5F56A708CAB9}"/>
              </a:ext>
            </a:extLst>
          </p:cNvPr>
          <p:cNvSpPr/>
          <p:nvPr/>
        </p:nvSpPr>
        <p:spPr>
          <a:xfrm>
            <a:off x="6473577" y="3575743"/>
            <a:ext cx="790220" cy="790221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6E353C57-556F-4F26-BC94-4BC026883F52}"/>
              </a:ext>
            </a:extLst>
          </p:cNvPr>
          <p:cNvSpPr/>
          <p:nvPr/>
        </p:nvSpPr>
        <p:spPr>
          <a:xfrm>
            <a:off x="8032817" y="3575743"/>
            <a:ext cx="790220" cy="79022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8B34D082-0735-4267-9639-B157900AE6EC}"/>
              </a:ext>
            </a:extLst>
          </p:cNvPr>
          <p:cNvSpPr/>
          <p:nvPr/>
        </p:nvSpPr>
        <p:spPr>
          <a:xfrm>
            <a:off x="9592059" y="3575743"/>
            <a:ext cx="790220" cy="790221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629C289F-444F-4223-88C6-63670F018E2D}"/>
              </a:ext>
            </a:extLst>
          </p:cNvPr>
          <p:cNvGrpSpPr/>
          <p:nvPr/>
        </p:nvGrpSpPr>
        <p:grpSpPr>
          <a:xfrm>
            <a:off x="2891237" y="1869953"/>
            <a:ext cx="1716151" cy="1035098"/>
            <a:chOff x="1775729" y="2204864"/>
            <a:chExt cx="1716151" cy="103509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CFDF40B-4B57-41A7-BD1B-7F3B94F2904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FB746E-D8A7-47F6-BDB2-BC8939331FE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72868BE-9F09-4786-BFFB-65A9487C7B18}"/>
              </a:ext>
            </a:extLst>
          </p:cNvPr>
          <p:cNvGrpSpPr/>
          <p:nvPr/>
        </p:nvGrpSpPr>
        <p:grpSpPr>
          <a:xfrm>
            <a:off x="6010165" y="1869953"/>
            <a:ext cx="1716151" cy="1035098"/>
            <a:chOff x="1775729" y="2204864"/>
            <a:chExt cx="1716151" cy="1035098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D2CF1BB-150E-499F-9479-54DABE27A61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A897970-9236-4BAE-B1CE-BBB6A619EAA9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DEB0729-13A3-44A5-B6F1-2E0506E94EA9}"/>
              </a:ext>
            </a:extLst>
          </p:cNvPr>
          <p:cNvGrpSpPr/>
          <p:nvPr/>
        </p:nvGrpSpPr>
        <p:grpSpPr>
          <a:xfrm>
            <a:off x="9129094" y="1869953"/>
            <a:ext cx="1716151" cy="1035098"/>
            <a:chOff x="1775729" y="2204864"/>
            <a:chExt cx="1716151" cy="1035098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FC6F0BC-A84D-4C0E-A990-E6C6AC546EB6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644E55B0-0188-4696-8692-09F9A4C19F7F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EB2479E-9EAF-4870-AB8D-CC391674257D}"/>
              </a:ext>
            </a:extLst>
          </p:cNvPr>
          <p:cNvGrpSpPr/>
          <p:nvPr/>
        </p:nvGrpSpPr>
        <p:grpSpPr>
          <a:xfrm>
            <a:off x="1331773" y="5043445"/>
            <a:ext cx="1716151" cy="1035098"/>
            <a:chOff x="1775729" y="2204864"/>
            <a:chExt cx="1716151" cy="1035098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4D453FCF-94C0-4484-954F-D1C2B9052637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2A30523-5DD1-4E77-9BB6-0A43233A5FC7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B52E748C-4D4A-4756-A869-962075F4719B}"/>
              </a:ext>
            </a:extLst>
          </p:cNvPr>
          <p:cNvGrpSpPr/>
          <p:nvPr/>
        </p:nvGrpSpPr>
        <p:grpSpPr>
          <a:xfrm>
            <a:off x="4450701" y="5043445"/>
            <a:ext cx="1716151" cy="1035098"/>
            <a:chOff x="1775729" y="2204864"/>
            <a:chExt cx="1716151" cy="1035098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29ED5058-CB30-4FDC-9584-B94114E81463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F1251636-BB36-4A65-8F47-27F58FD15EE6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E3EE725-5D7E-4786-B55D-6637A646FCC1}"/>
              </a:ext>
            </a:extLst>
          </p:cNvPr>
          <p:cNvGrpSpPr/>
          <p:nvPr/>
        </p:nvGrpSpPr>
        <p:grpSpPr>
          <a:xfrm>
            <a:off x="7569629" y="5043445"/>
            <a:ext cx="1716151" cy="1035098"/>
            <a:chOff x="1775729" y="2204864"/>
            <a:chExt cx="1716151" cy="1035098"/>
          </a:xfrm>
        </p:grpSpPr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C5E79547-25D7-485E-A3E6-556BDC4FB315}"/>
                </a:ext>
              </a:extLst>
            </p:cNvPr>
            <p:cNvSpPr txBox="1"/>
            <p:nvPr/>
          </p:nvSpPr>
          <p:spPr>
            <a:xfrm>
              <a:off x="1775729" y="2408965"/>
              <a:ext cx="170946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383736B-9D00-42B5-8793-6CACDEAB362D}"/>
                </a:ext>
              </a:extLst>
            </p:cNvPr>
            <p:cNvSpPr txBox="1"/>
            <p:nvPr/>
          </p:nvSpPr>
          <p:spPr>
            <a:xfrm>
              <a:off x="1777330" y="2204864"/>
              <a:ext cx="171455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7" name="Isosceles Triangle 51">
            <a:extLst>
              <a:ext uri="{FF2B5EF4-FFF2-40B4-BE49-F238E27FC236}">
                <a16:creationId xmlns:a16="http://schemas.microsoft.com/office/drawing/2014/main" id="{305931F9-8F63-47FD-9B87-FE6A16D1CF41}"/>
              </a:ext>
            </a:extLst>
          </p:cNvPr>
          <p:cNvSpPr/>
          <p:nvPr/>
        </p:nvSpPr>
        <p:spPr>
          <a:xfrm>
            <a:off x="9820718" y="3835848"/>
            <a:ext cx="333042" cy="244221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Rectangle 7">
            <a:extLst>
              <a:ext uri="{FF2B5EF4-FFF2-40B4-BE49-F238E27FC236}">
                <a16:creationId xmlns:a16="http://schemas.microsoft.com/office/drawing/2014/main" id="{F4879FAC-0797-4E48-85A4-91B263508AF1}"/>
              </a:ext>
            </a:extLst>
          </p:cNvPr>
          <p:cNvSpPr/>
          <p:nvPr/>
        </p:nvSpPr>
        <p:spPr>
          <a:xfrm>
            <a:off x="8288665" y="3796938"/>
            <a:ext cx="322040" cy="32204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9" name="Rounded Rectangle 32">
            <a:extLst>
              <a:ext uri="{FF2B5EF4-FFF2-40B4-BE49-F238E27FC236}">
                <a16:creationId xmlns:a16="http://schemas.microsoft.com/office/drawing/2014/main" id="{8D100640-DA48-4048-BAFD-E839AA91A368}"/>
              </a:ext>
            </a:extLst>
          </p:cNvPr>
          <p:cNvSpPr/>
          <p:nvPr/>
        </p:nvSpPr>
        <p:spPr>
          <a:xfrm>
            <a:off x="5148139" y="3815103"/>
            <a:ext cx="322637" cy="32263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F5A35003-4224-479F-A869-D4A323103854}"/>
              </a:ext>
            </a:extLst>
          </p:cNvPr>
          <p:cNvSpPr/>
          <p:nvPr/>
        </p:nvSpPr>
        <p:spPr>
          <a:xfrm>
            <a:off x="6708821" y="3811576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1" name="Frame 17">
            <a:extLst>
              <a:ext uri="{FF2B5EF4-FFF2-40B4-BE49-F238E27FC236}">
                <a16:creationId xmlns:a16="http://schemas.microsoft.com/office/drawing/2014/main" id="{D278F796-9EF4-45FD-B7AC-0ADF184D203B}"/>
              </a:ext>
            </a:extLst>
          </p:cNvPr>
          <p:cNvSpPr/>
          <p:nvPr/>
        </p:nvSpPr>
        <p:spPr>
          <a:xfrm>
            <a:off x="3566382" y="3790715"/>
            <a:ext cx="347025" cy="34702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2" name="Freeform 53">
            <a:extLst>
              <a:ext uri="{FF2B5EF4-FFF2-40B4-BE49-F238E27FC236}">
                <a16:creationId xmlns:a16="http://schemas.microsoft.com/office/drawing/2014/main" id="{3B359B0F-1883-4702-9915-FD85BF705398}"/>
              </a:ext>
            </a:extLst>
          </p:cNvPr>
          <p:cNvSpPr/>
          <p:nvPr/>
        </p:nvSpPr>
        <p:spPr>
          <a:xfrm>
            <a:off x="1998274" y="3817526"/>
            <a:ext cx="382784" cy="392454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80220 w 2296986"/>
              <a:gd name="connsiteY0" fmla="*/ 1747818 h 2354521"/>
              <a:gd name="connsiteX1" fmla="*/ 1828126 w 2296986"/>
              <a:gd name="connsiteY1" fmla="*/ 1826304 h 2354521"/>
              <a:gd name="connsiteX2" fmla="*/ 1955684 w 2296986"/>
              <a:gd name="connsiteY2" fmla="*/ 2095900 h 2354521"/>
              <a:gd name="connsiteX3" fmla="*/ 1683117 w 2296986"/>
              <a:gd name="connsiteY3" fmla="*/ 1962549 h 2354521"/>
              <a:gd name="connsiteX4" fmla="*/ 1529193 w 2296986"/>
              <a:gd name="connsiteY4" fmla="*/ 2354521 h 2354521"/>
              <a:gd name="connsiteX5" fmla="*/ 1381062 w 2296986"/>
              <a:gd name="connsiteY5" fmla="*/ 2120816 h 2354521"/>
              <a:gd name="connsiteX6" fmla="*/ 1496122 w 2296986"/>
              <a:gd name="connsiteY6" fmla="*/ 1788127 h 2354521"/>
              <a:gd name="connsiteX7" fmla="*/ 910069 w 2296986"/>
              <a:gd name="connsiteY7" fmla="*/ 1225390 h 2354521"/>
              <a:gd name="connsiteX8" fmla="*/ 415531 w 2296986"/>
              <a:gd name="connsiteY8" fmla="*/ 2322212 h 2354521"/>
              <a:gd name="connsiteX9" fmla="*/ 293764 w 2296986"/>
              <a:gd name="connsiteY9" fmla="*/ 2052845 h 2354521"/>
              <a:gd name="connsiteX10" fmla="*/ 497994 w 2296986"/>
              <a:gd name="connsiteY10" fmla="*/ 836420 h 2354521"/>
              <a:gd name="connsiteX11" fmla="*/ 11747 w 2296986"/>
              <a:gd name="connsiteY11" fmla="*/ 5505 h 2354521"/>
              <a:gd name="connsiteX12" fmla="*/ 772299 w 2296986"/>
              <a:gd name="connsiteY12" fmla="*/ 578452 h 2354521"/>
              <a:gd name="connsiteX13" fmla="*/ 2042020 w 2296986"/>
              <a:gd name="connsiteY13" fmla="*/ 514597 h 2354521"/>
              <a:gd name="connsiteX14" fmla="*/ 2296986 w 2296986"/>
              <a:gd name="connsiteY14" fmla="*/ 662729 h 2354521"/>
              <a:gd name="connsiteX15" fmla="*/ 1125486 w 2296986"/>
              <a:gd name="connsiteY15" fmla="*/ 1004182 h 2354521"/>
              <a:gd name="connsiteX16" fmla="*/ 1677097 w 2296986"/>
              <a:gd name="connsiteY16" fmla="*/ 1608523 h 2354521"/>
              <a:gd name="connsiteX17" fmla="*/ 2095511 w 2296986"/>
              <a:gd name="connsiteY17" fmla="*/ 1557316 h 2354521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910069 w 2296986"/>
              <a:gd name="connsiteY7" fmla="*/ 1225483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125486 w 2296986"/>
              <a:gd name="connsiteY15" fmla="*/ 1004275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80220 w 2296986"/>
              <a:gd name="connsiteY0" fmla="*/ 1747911 h 2354614"/>
              <a:gd name="connsiteX1" fmla="*/ 1828126 w 2296986"/>
              <a:gd name="connsiteY1" fmla="*/ 1826397 h 2354614"/>
              <a:gd name="connsiteX2" fmla="*/ 1955684 w 2296986"/>
              <a:gd name="connsiteY2" fmla="*/ 2095993 h 2354614"/>
              <a:gd name="connsiteX3" fmla="*/ 1683117 w 2296986"/>
              <a:gd name="connsiteY3" fmla="*/ 1962642 h 2354614"/>
              <a:gd name="connsiteX4" fmla="*/ 1529193 w 2296986"/>
              <a:gd name="connsiteY4" fmla="*/ 2354614 h 2354614"/>
              <a:gd name="connsiteX5" fmla="*/ 1381062 w 2296986"/>
              <a:gd name="connsiteY5" fmla="*/ 2120909 h 2354614"/>
              <a:gd name="connsiteX6" fmla="*/ 1496122 w 2296986"/>
              <a:gd name="connsiteY6" fmla="*/ 1788220 h 2354614"/>
              <a:gd name="connsiteX7" fmla="*/ 864075 w 2296986"/>
              <a:gd name="connsiteY7" fmla="*/ 1325138 h 2354614"/>
              <a:gd name="connsiteX8" fmla="*/ 415531 w 2296986"/>
              <a:gd name="connsiteY8" fmla="*/ 2322305 h 2354614"/>
              <a:gd name="connsiteX9" fmla="*/ 293764 w 2296986"/>
              <a:gd name="connsiteY9" fmla="*/ 2052938 h 2354614"/>
              <a:gd name="connsiteX10" fmla="*/ 497994 w 2296986"/>
              <a:gd name="connsiteY10" fmla="*/ 836513 h 2354614"/>
              <a:gd name="connsiteX11" fmla="*/ 11747 w 2296986"/>
              <a:gd name="connsiteY11" fmla="*/ 5598 h 2354614"/>
              <a:gd name="connsiteX12" fmla="*/ 841291 w 2296986"/>
              <a:gd name="connsiteY12" fmla="*/ 570880 h 2354614"/>
              <a:gd name="connsiteX13" fmla="*/ 2042020 w 2296986"/>
              <a:gd name="connsiteY13" fmla="*/ 514690 h 2354614"/>
              <a:gd name="connsiteX14" fmla="*/ 2296986 w 2296986"/>
              <a:gd name="connsiteY14" fmla="*/ 662822 h 2354614"/>
              <a:gd name="connsiteX15" fmla="*/ 1209809 w 2296986"/>
              <a:gd name="connsiteY15" fmla="*/ 996610 h 2354614"/>
              <a:gd name="connsiteX16" fmla="*/ 1677097 w 2296986"/>
              <a:gd name="connsiteY16" fmla="*/ 1608616 h 2354614"/>
              <a:gd name="connsiteX17" fmla="*/ 2095511 w 2296986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63683 w 2296594"/>
              <a:gd name="connsiteY7" fmla="*/ 1325138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  <a:gd name="connsiteX0" fmla="*/ 2279828 w 2296594"/>
              <a:gd name="connsiteY0" fmla="*/ 1747911 h 2354614"/>
              <a:gd name="connsiteX1" fmla="*/ 1827734 w 2296594"/>
              <a:gd name="connsiteY1" fmla="*/ 1826397 h 2354614"/>
              <a:gd name="connsiteX2" fmla="*/ 1955292 w 2296594"/>
              <a:gd name="connsiteY2" fmla="*/ 2095993 h 2354614"/>
              <a:gd name="connsiteX3" fmla="*/ 1682725 w 2296594"/>
              <a:gd name="connsiteY3" fmla="*/ 1962642 h 2354614"/>
              <a:gd name="connsiteX4" fmla="*/ 1528801 w 2296594"/>
              <a:gd name="connsiteY4" fmla="*/ 2354614 h 2354614"/>
              <a:gd name="connsiteX5" fmla="*/ 1380670 w 2296594"/>
              <a:gd name="connsiteY5" fmla="*/ 2120909 h 2354614"/>
              <a:gd name="connsiteX6" fmla="*/ 1495730 w 2296594"/>
              <a:gd name="connsiteY6" fmla="*/ 1788220 h 2354614"/>
              <a:gd name="connsiteX7" fmla="*/ 856016 w 2296594"/>
              <a:gd name="connsiteY7" fmla="*/ 1302141 h 2354614"/>
              <a:gd name="connsiteX8" fmla="*/ 415139 w 2296594"/>
              <a:gd name="connsiteY8" fmla="*/ 2322305 h 2354614"/>
              <a:gd name="connsiteX9" fmla="*/ 293372 w 2296594"/>
              <a:gd name="connsiteY9" fmla="*/ 2052938 h 2354614"/>
              <a:gd name="connsiteX10" fmla="*/ 512934 w 2296594"/>
              <a:gd name="connsiteY10" fmla="*/ 874842 h 2354614"/>
              <a:gd name="connsiteX11" fmla="*/ 11355 w 2296594"/>
              <a:gd name="connsiteY11" fmla="*/ 5598 h 2354614"/>
              <a:gd name="connsiteX12" fmla="*/ 840899 w 2296594"/>
              <a:gd name="connsiteY12" fmla="*/ 570880 h 2354614"/>
              <a:gd name="connsiteX13" fmla="*/ 2041628 w 2296594"/>
              <a:gd name="connsiteY13" fmla="*/ 514690 h 2354614"/>
              <a:gd name="connsiteX14" fmla="*/ 2296594 w 2296594"/>
              <a:gd name="connsiteY14" fmla="*/ 662822 h 2354614"/>
              <a:gd name="connsiteX15" fmla="*/ 1209417 w 2296594"/>
              <a:gd name="connsiteY15" fmla="*/ 996610 h 2354614"/>
              <a:gd name="connsiteX16" fmla="*/ 1676705 w 2296594"/>
              <a:gd name="connsiteY16" fmla="*/ 1608616 h 2354614"/>
              <a:gd name="connsiteX17" fmla="*/ 2095119 w 2296594"/>
              <a:gd name="connsiteY17" fmla="*/ 1557409 h 23546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594" h="2354614">
                <a:moveTo>
                  <a:pt x="2279828" y="1747911"/>
                </a:moveTo>
                <a:lnTo>
                  <a:pt x="1827734" y="1826397"/>
                </a:lnTo>
                <a:cubicBezTo>
                  <a:pt x="1873911" y="1907728"/>
                  <a:pt x="1985925" y="2047581"/>
                  <a:pt x="1955292" y="2095993"/>
                </a:cubicBezTo>
                <a:cubicBezTo>
                  <a:pt x="1897354" y="2139325"/>
                  <a:pt x="1773581" y="2007092"/>
                  <a:pt x="1682725" y="1962642"/>
                </a:cubicBezTo>
                <a:lnTo>
                  <a:pt x="1528801" y="2354614"/>
                </a:lnTo>
                <a:lnTo>
                  <a:pt x="1380670" y="2120909"/>
                </a:lnTo>
                <a:lnTo>
                  <a:pt x="1495730" y="1788220"/>
                </a:lnTo>
                <a:lnTo>
                  <a:pt x="856016" y="1302141"/>
                </a:lnTo>
                <a:lnTo>
                  <a:pt x="415139" y="2322305"/>
                </a:lnTo>
                <a:lnTo>
                  <a:pt x="293372" y="2052938"/>
                </a:lnTo>
                <a:cubicBezTo>
                  <a:pt x="369114" y="1624466"/>
                  <a:pt x="437192" y="1303314"/>
                  <a:pt x="512934" y="874842"/>
                </a:cubicBezTo>
                <a:cubicBezTo>
                  <a:pt x="317583" y="650129"/>
                  <a:pt x="-71270" y="102295"/>
                  <a:pt x="11355" y="5598"/>
                </a:cubicBezTo>
                <a:cubicBezTo>
                  <a:pt x="111253" y="-52136"/>
                  <a:pt x="623957" y="350637"/>
                  <a:pt x="840899" y="570880"/>
                </a:cubicBezTo>
                <a:lnTo>
                  <a:pt x="2041628" y="514690"/>
                </a:lnTo>
                <a:lnTo>
                  <a:pt x="2296594" y="662822"/>
                </a:lnTo>
                <a:lnTo>
                  <a:pt x="1209417" y="996610"/>
                </a:lnTo>
                <a:lnTo>
                  <a:pt x="1676705" y="1608616"/>
                </a:lnTo>
                <a:cubicBezTo>
                  <a:pt x="1795450" y="1589109"/>
                  <a:pt x="2095119" y="1557409"/>
                  <a:pt x="2095119" y="1557409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theme/theme1.xml><?xml version="1.0" encoding="utf-8"?>
<a:theme xmlns:a="http://schemas.openxmlformats.org/drawingml/2006/main" name="https://www.freeppt7.com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-https://www.freeppt7.com">
  <a:themeElements>
    <a:clrScheme name="ALLPPT- COLOR 11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CD807"/>
      </a:accent1>
      <a:accent2>
        <a:srgbClr val="F38843"/>
      </a:accent2>
      <a:accent3>
        <a:srgbClr val="FF3F85"/>
      </a:accent3>
      <a:accent4>
        <a:srgbClr val="A70BF2"/>
      </a:accent4>
      <a:accent5>
        <a:srgbClr val="530579"/>
      </a:accent5>
      <a:accent6>
        <a:srgbClr val="29023C"/>
      </a:accent6>
      <a:hlink>
        <a:srgbClr val="FFFFFF"/>
      </a:hlink>
      <a:folHlink>
        <a:srgbClr val="262626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-https://www.freeppt7.com">
  <a:themeElements>
    <a:clrScheme name="ALLPPT-COL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8AC7D3"/>
      </a:accent1>
      <a:accent2>
        <a:srgbClr val="307689"/>
      </a:accent2>
      <a:accent3>
        <a:srgbClr val="F7C76A"/>
      </a:accent3>
      <a:accent4>
        <a:srgbClr val="F47758"/>
      </a:accent4>
      <a:accent5>
        <a:srgbClr val="C1C3C4"/>
      </a:accent5>
      <a:accent6>
        <a:srgbClr val="506272"/>
      </a:accent6>
      <a:hlink>
        <a:srgbClr val="000000"/>
      </a:hlink>
      <a:folHlink>
        <a:srgbClr val="00000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2095</TotalTime>
  <Words>5089</Words>
  <Application>Microsoft Office PowerPoint</Application>
  <PresentationFormat>宽屏</PresentationFormat>
  <Paragraphs>578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2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3" baseType="lpstr">
      <vt:lpstr>Brush Script Std</vt:lpstr>
      <vt:lpstr>Arial</vt:lpstr>
      <vt:lpstr>https://www.freeppt7.com</vt:lpstr>
      <vt:lpstr>1-https://www.freeppt7.com</vt:lpstr>
      <vt:lpstr>2-https://www.freeppt7.com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宇 之灵</cp:lastModifiedBy>
  <cp:revision>61</cp:revision>
  <dcterms:created xsi:type="dcterms:W3CDTF">2020-01-20T05:08:25Z</dcterms:created>
  <dcterms:modified xsi:type="dcterms:W3CDTF">2020-06-06T23:41:09Z</dcterms:modified>
</cp:coreProperties>
</file>