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0" r:id="rId4"/>
    <p:sldId id="265" r:id="rId5"/>
    <p:sldId id="257" r:id="rId6"/>
    <p:sldId id="280" r:id="rId7"/>
    <p:sldId id="264" r:id="rId8"/>
    <p:sldId id="266" r:id="rId9"/>
    <p:sldId id="261" r:id="rId10"/>
    <p:sldId id="267" r:id="rId11"/>
    <p:sldId id="269" r:id="rId12"/>
    <p:sldId id="268" r:id="rId13"/>
    <p:sldId id="271" r:id="rId14"/>
    <p:sldId id="262" r:id="rId15"/>
    <p:sldId id="272" r:id="rId16"/>
    <p:sldId id="273" r:id="rId17"/>
    <p:sldId id="270" r:id="rId18"/>
    <p:sldId id="274" r:id="rId19"/>
    <p:sldId id="263" r:id="rId20"/>
    <p:sldId id="275" r:id="rId21"/>
    <p:sldId id="276" r:id="rId22"/>
    <p:sldId id="277" r:id="rId23"/>
    <p:sldId id="278" r:id="rId24"/>
    <p:sldId id="258" r:id="rId25"/>
    <p:sldId id="304" r:id="rId26"/>
    <p:sldId id="305"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3840" userDrawn="1">
          <p15:clr>
            <a:srgbClr val="A4A3A4"/>
          </p15:clr>
        </p15:guide>
        <p15:guide id="3" orient="horz" pos="4065" userDrawn="1">
          <p15:clr>
            <a:srgbClr val="A4A3A4"/>
          </p15:clr>
        </p15:guide>
        <p15:guide id="4" pos="257" userDrawn="1">
          <p15:clr>
            <a:srgbClr val="A4A3A4"/>
          </p15:clr>
        </p15:guide>
        <p15:guide id="5" orient="horz" pos="2205" userDrawn="1">
          <p15:clr>
            <a:srgbClr val="A4A3A4"/>
          </p15:clr>
        </p15:guide>
        <p15:guide id="6" orient="horz" pos="255" userDrawn="1">
          <p15:clr>
            <a:srgbClr val="A4A3A4"/>
          </p15:clr>
        </p15:guide>
        <p15:guide id="7" pos="7423" userDrawn="1">
          <p15:clr>
            <a:srgbClr val="A4A3A4"/>
          </p15:clr>
        </p15:guide>
        <p15:guide id="8" orient="horz" pos="12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2A7"/>
    <a:srgbClr val="4CAA9F"/>
    <a:srgbClr val="479F95"/>
    <a:srgbClr val="464E6C"/>
    <a:srgbClr val="68BCB2"/>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0" autoAdjust="0"/>
    <p:restoredTop sz="96314" autoAdjust="0"/>
  </p:normalViewPr>
  <p:slideViewPr>
    <p:cSldViewPr snapToGrid="0">
      <p:cViewPr varScale="1">
        <p:scale>
          <a:sx n="86" d="100"/>
          <a:sy n="86" d="100"/>
        </p:scale>
        <p:origin x="749" y="62"/>
      </p:cViewPr>
      <p:guideLst>
        <p:guide orient="horz" pos="2772"/>
        <p:guide pos="3840"/>
        <p:guide orient="horz" pos="4065"/>
        <p:guide pos="257"/>
        <p:guide orient="horz" pos="2205"/>
        <p:guide orient="horz" pos="255"/>
        <p:guide pos="7423"/>
        <p:guide orient="horz" pos="123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9D390-E488-43A4-85BD-78E1C803721E}" type="datetimeFigureOut">
              <a:rPr lang="zh-CN" altLang="en-US" smtClean="0"/>
              <a:t>2020/6/8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36375-B976-4086-8E86-7215F94B95EA}" type="slidenum">
              <a:rPr lang="zh-CN" altLang="en-US" smtClean="0"/>
              <a:t>‹#›</a:t>
            </a:fld>
            <a:endParaRPr lang="zh-CN" altLang="en-US"/>
          </a:p>
        </p:txBody>
      </p:sp>
    </p:spTree>
    <p:extLst>
      <p:ext uri="{BB962C8B-B14F-4D97-AF65-F5344CB8AC3E}">
        <p14:creationId xmlns:p14="http://schemas.microsoft.com/office/powerpoint/2010/main" val="129694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4.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Industry</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Festival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Material: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Background: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Chart: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Excellent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Download: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Resume: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Courseware: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Handcopy: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Question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Lesson saught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Font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236375-B976-4086-8E86-7215F94B95EA}" type="slidenum">
              <a:rPr lang="zh-CN" altLang="en-US" smtClean="0"/>
              <a:t>14</a:t>
            </a:fld>
            <a:endParaRPr lang="zh-CN" altLang="en-US"/>
          </a:p>
        </p:txBody>
      </p:sp>
    </p:spTree>
    <p:extLst>
      <p:ext uri="{BB962C8B-B14F-4D97-AF65-F5344CB8AC3E}">
        <p14:creationId xmlns:p14="http://schemas.microsoft.com/office/powerpoint/2010/main" val="183476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01886B-490F-4CEC-B8CB-A648F10DC15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9DC0E8-A100-4285-BB39-993B0664E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3B1527C-DA2A-41E9-B5EF-82CAFB1695B4}"/>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5" name="页脚占位符 4">
            <a:extLst>
              <a:ext uri="{FF2B5EF4-FFF2-40B4-BE49-F238E27FC236}">
                <a16:creationId xmlns:a16="http://schemas.microsoft.com/office/drawing/2014/main" id="{C995A0D2-DC40-40DD-AE48-7F1A4E2F98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4FD7C7-06DC-4988-AC07-336B366BEE29}"/>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229495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EB29A4-2447-4725-A9D4-A52BBA9A194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D62155B-7DD6-41BE-BB4E-D092BAD8CCC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5926C9A-22C8-4ED5-ACE4-786640756E02}"/>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5" name="页脚占位符 4">
            <a:extLst>
              <a:ext uri="{FF2B5EF4-FFF2-40B4-BE49-F238E27FC236}">
                <a16:creationId xmlns:a16="http://schemas.microsoft.com/office/drawing/2014/main" id="{4A14D8D1-033E-46BA-AD40-202B67CFC0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0A14E4-9446-4D28-A090-5315FD13C982}"/>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71113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F4FC07C-E083-4E7C-94A1-CB3EF582E7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C294FE1-56BE-457B-A5CB-1E3250B58AB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FF0A8F-CCFC-4B65-B1D9-ADF65FE86668}"/>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5" name="页脚占位符 4">
            <a:extLst>
              <a:ext uri="{FF2B5EF4-FFF2-40B4-BE49-F238E27FC236}">
                <a16:creationId xmlns:a16="http://schemas.microsoft.com/office/drawing/2014/main" id="{58D72E74-BBF8-4530-A8AA-870A04C56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A749B2-1EDD-4861-8E75-4DF9F0E5B0CE}"/>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73843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03582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C9750E-CDF8-4936-96E7-AF5C34FF1C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5C59A5-9AA9-4AD2-B679-D613D97B913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631A021-5673-48CE-964D-09B4EFC60FDA}"/>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5" name="页脚占位符 4">
            <a:extLst>
              <a:ext uri="{FF2B5EF4-FFF2-40B4-BE49-F238E27FC236}">
                <a16:creationId xmlns:a16="http://schemas.microsoft.com/office/drawing/2014/main" id="{273EE321-6022-45B3-BF7D-0CEE639308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E0508E-2E4B-492F-A5D9-041628A39546}"/>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77666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9E6475-07AF-4CC9-8117-105807A0504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1C36313-2481-4920-9C6F-E2CFEA674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90CCC97-8523-4300-889D-912F219D8745}"/>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5" name="页脚占位符 4">
            <a:extLst>
              <a:ext uri="{FF2B5EF4-FFF2-40B4-BE49-F238E27FC236}">
                <a16:creationId xmlns:a16="http://schemas.microsoft.com/office/drawing/2014/main" id="{22F7CB6F-E626-4736-BD00-6AA6D6B8D9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10D83-E3EA-4D83-8474-4E4CDC03FD22}"/>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276364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D0FC-7A63-42FC-B61F-EB091E38AA9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3E5FCD-8B06-48C4-B3BC-E31C53F573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1441F18-9D8F-480B-A6CE-AE4D145C975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57A94BA-EE36-4810-A217-50480F6297F4}"/>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6" name="页脚占位符 5">
            <a:extLst>
              <a:ext uri="{FF2B5EF4-FFF2-40B4-BE49-F238E27FC236}">
                <a16:creationId xmlns:a16="http://schemas.microsoft.com/office/drawing/2014/main" id="{198924B5-D521-4AC2-9947-3D20DA783C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1708F1F-F1F8-41D8-BB34-EE33DBC1DBE2}"/>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262037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0CC31C-4DE5-4BDC-8AE4-03C427B625B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F32FB03-8290-4B0E-AE23-347DDDA99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3A142D9-4E29-4FB0-A733-4B63EC7C718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8E66FE3-CA3C-4F40-AB72-86B1A5399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F181191-4477-4AE0-BFD5-836A604B7C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BA87C05-5FD6-4EAA-8CD5-256BD55E848A}"/>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8" name="页脚占位符 7">
            <a:extLst>
              <a:ext uri="{FF2B5EF4-FFF2-40B4-BE49-F238E27FC236}">
                <a16:creationId xmlns:a16="http://schemas.microsoft.com/office/drawing/2014/main" id="{66A950F6-D483-414A-AD6C-DF177514DFD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44E54A0-5444-4413-931D-68A040A74ECF}"/>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
        <p:nvSpPr>
          <p:cNvPr id="11" name="矩形 10"/>
          <p:cNvSpPr/>
          <p:nvPr userDrawn="1"/>
        </p:nvSpPr>
        <p:spPr>
          <a:xfrm>
            <a:off x="7937660" y="4406659"/>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96924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1CE124-2F01-440F-8506-040AABFE8ED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A485EF1-D28C-4D81-A286-40F6FC9B825F}"/>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4" name="页脚占位符 3">
            <a:extLst>
              <a:ext uri="{FF2B5EF4-FFF2-40B4-BE49-F238E27FC236}">
                <a16:creationId xmlns:a16="http://schemas.microsoft.com/office/drawing/2014/main" id="{13235FF6-8538-4E6F-A3B4-34F17CEAE1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A6F72E6-3517-4A84-BCB5-BE4032EC15E8}"/>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59881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955EB4-D084-4EB9-A0A3-0C5A871F689E}"/>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3" name="页脚占位符 2">
            <a:extLst>
              <a:ext uri="{FF2B5EF4-FFF2-40B4-BE49-F238E27FC236}">
                <a16:creationId xmlns:a16="http://schemas.microsoft.com/office/drawing/2014/main" id="{E0E06750-5682-4FEC-9160-324399F0D99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47C857F-9D9F-479F-9437-E763256FFA15}"/>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419118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6CC6E-3F50-4903-936A-52718E7354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0F9A307-F6A3-4B58-BC86-A0DD07729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8DFDE0D-BDDE-4E07-BB89-F3D3F65DD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8673207-E994-41C5-8D78-AE35DF603562}"/>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6" name="页脚占位符 5">
            <a:extLst>
              <a:ext uri="{FF2B5EF4-FFF2-40B4-BE49-F238E27FC236}">
                <a16:creationId xmlns:a16="http://schemas.microsoft.com/office/drawing/2014/main" id="{324A33B1-0B80-46B1-87FF-AFC503D01E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CBEC87-EAEC-4670-B9D4-1D3B4B2B3E06}"/>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93003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1038D-74A3-4A92-8F87-94837FB981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8CE372-7CA5-4CD8-BCE0-2EC847CEA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FB1B9BC-2589-4A0D-96AF-0AF32D5DD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7D376B-C684-4440-87F5-299ED2E11095}"/>
              </a:ext>
            </a:extLst>
          </p:cNvPr>
          <p:cNvSpPr>
            <a:spLocks noGrp="1"/>
          </p:cNvSpPr>
          <p:nvPr>
            <p:ph type="dt" sz="half" idx="10"/>
          </p:nvPr>
        </p:nvSpPr>
        <p:spPr/>
        <p:txBody>
          <a:bodyPr/>
          <a:lstStyle/>
          <a:p>
            <a:fld id="{0C02A494-DF9D-40D5-A4E5-391316EE0918}" type="datetimeFigureOut">
              <a:rPr lang="zh-CN" altLang="en-US" smtClean="0"/>
              <a:t>2020/6/8</a:t>
            </a:fld>
            <a:endParaRPr lang="zh-CN" altLang="en-US"/>
          </a:p>
        </p:txBody>
      </p:sp>
      <p:sp>
        <p:nvSpPr>
          <p:cNvPr id="6" name="页脚占位符 5">
            <a:extLst>
              <a:ext uri="{FF2B5EF4-FFF2-40B4-BE49-F238E27FC236}">
                <a16:creationId xmlns:a16="http://schemas.microsoft.com/office/drawing/2014/main" id="{D3190E8C-A9E0-4365-B7FE-2A71B69251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1BD33E6-AA5E-4E9E-9EEB-1CA69D288C49}"/>
              </a:ext>
            </a:extLst>
          </p:cNvPr>
          <p:cNvSpPr>
            <a:spLocks noGrp="1"/>
          </p:cNvSpPr>
          <p:nvPr>
            <p:ph type="sldNum" sz="quarter" idx="12"/>
          </p:nvPr>
        </p:nvSpPr>
        <p:spPr/>
        <p:txBody>
          <a:bodyPr/>
          <a:lstStyle/>
          <a:p>
            <a:fld id="{7E61D8D4-B997-4DB3-9A37-AA10B516F9C6}" type="slidenum">
              <a:rPr lang="zh-CN" altLang="en-US" smtClean="0"/>
              <a:t>‹#›</a:t>
            </a:fld>
            <a:endParaRPr lang="zh-CN" altLang="en-US"/>
          </a:p>
        </p:txBody>
      </p:sp>
    </p:spTree>
    <p:extLst>
      <p:ext uri="{BB962C8B-B14F-4D97-AF65-F5344CB8AC3E}">
        <p14:creationId xmlns:p14="http://schemas.microsoft.com/office/powerpoint/2010/main" val="63474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804FF33-AE09-4013-B4DC-CE7EECE84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9A5C191-51DD-4BD6-AAE0-F998C2CCC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7FF8E04C-BE19-4653-B38F-A017F8DF81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0C02A494-DF9D-40D5-A4E5-391316EE0918}" type="datetimeFigureOut">
              <a:rPr lang="zh-CN" altLang="en-US" smtClean="0"/>
              <a:pPr/>
              <a:t>2020/6/8</a:t>
            </a:fld>
            <a:endParaRPr lang="zh-CN" altLang="en-US" dirty="0"/>
          </a:p>
        </p:txBody>
      </p:sp>
      <p:sp>
        <p:nvSpPr>
          <p:cNvPr id="5" name="页脚占位符 4">
            <a:extLst>
              <a:ext uri="{FF2B5EF4-FFF2-40B4-BE49-F238E27FC236}">
                <a16:creationId xmlns:a16="http://schemas.microsoft.com/office/drawing/2014/main" id="{9017FDD2-2651-4849-B4E7-7093B36C9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95CB722C-E943-44F0-84E0-2F69BE0BC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E61D8D4-B997-4DB3-9A37-AA10B516F9C6}" type="slidenum">
              <a:rPr lang="zh-CN" altLang="en-US" smtClean="0"/>
              <a:pPr/>
              <a:t>‹#›</a:t>
            </a:fld>
            <a:endParaRPr lang="zh-CN" altLang="en-US" dirty="0"/>
          </a:p>
        </p:txBody>
      </p:sp>
    </p:spTree>
    <p:extLst>
      <p:ext uri="{BB962C8B-B14F-4D97-AF65-F5344CB8AC3E}">
        <p14:creationId xmlns:p14="http://schemas.microsoft.com/office/powerpoint/2010/main" val="297793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hyperlink" Target="https://www.freeppt7.com/"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25.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19"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28.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30.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31.jpe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19"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32.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33.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19"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34.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hyperlink" Target="https://www.freeppt7.com/"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8.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9.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19"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22.jpe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19" Type="http://schemas.openxmlformats.org/officeDocument/2006/relationships/image" Target="../media/image24.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0" y="1384299"/>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83646" t="31294" r="1249" b="42406"/>
          <a:stretch/>
        </p:blipFill>
        <p:spPr>
          <a:xfrm>
            <a:off x="10198100" y="2146300"/>
            <a:ext cx="1841500" cy="1803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6" name="图片 35">
            <a:extLst>
              <a:ext uri="{FF2B5EF4-FFF2-40B4-BE49-F238E27FC236}">
                <a16:creationId xmlns:a16="http://schemas.microsoft.com/office/drawing/2014/main" id="{56E99B45-47AE-4C9D-9AC2-463FF949565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340600" y="2882899"/>
            <a:ext cx="1498600" cy="927101"/>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40" name="文本框 39">
            <a:extLst>
              <a:ext uri="{FF2B5EF4-FFF2-40B4-BE49-F238E27FC236}">
                <a16:creationId xmlns:a16="http://schemas.microsoft.com/office/drawing/2014/main" id="{B1DB7166-FF16-41A7-9CEC-A78B30CA67AC}"/>
              </a:ext>
            </a:extLst>
          </p:cNvPr>
          <p:cNvSpPr txBox="1"/>
          <p:nvPr/>
        </p:nvSpPr>
        <p:spPr>
          <a:xfrm>
            <a:off x="2662683" y="4777834"/>
            <a:ext cx="2056012" cy="307777"/>
          </a:xfrm>
          <a:prstGeom prst="rect">
            <a:avLst/>
          </a:prstGeom>
          <a:noFill/>
        </p:spPr>
        <p:txBody>
          <a:bodyPr wrap="none" rtlCol="0">
            <a:spAutoFit/>
          </a:bodyPr>
          <a:lstStyle/>
          <a:p>
            <a:r>
              <a:rPr lang="zh-CN" altLang="en-US" sz="1400" dirty="0">
                <a:solidFill>
                  <a:srgbClr val="3C3C3C"/>
                </a:solidFill>
                <a:cs typeface="+mn-ea"/>
                <a:sym typeface="+mn-lt"/>
              </a:rPr>
              <a:t>Reporter:</a:t>
            </a:r>
            <a:r>
              <a:rPr lang="en-US" altLang="zh-CN" sz="1400" dirty="0">
                <a:solidFill>
                  <a:srgbClr val="3C3C3C"/>
                </a:solidFill>
                <a:cs typeface="+mn-ea"/>
                <a:sym typeface="+mn-lt"/>
              </a:rPr>
              <a:t>freeppt7.com</a:t>
            </a:r>
            <a:endParaRPr lang="zh-CN" altLang="en-US" sz="1400" dirty="0">
              <a:solidFill>
                <a:srgbClr val="3C3C3C"/>
              </a:solidFill>
              <a:cs typeface="+mn-ea"/>
              <a:sym typeface="+mn-lt"/>
            </a:endParaRPr>
          </a:p>
        </p:txBody>
      </p:sp>
      <p:sp>
        <p:nvSpPr>
          <p:cNvPr id="41" name="文本框 40">
            <a:extLst>
              <a:ext uri="{FF2B5EF4-FFF2-40B4-BE49-F238E27FC236}">
                <a16:creationId xmlns:a16="http://schemas.microsoft.com/office/drawing/2014/main" id="{E4911306-4E12-4272-8481-D6671AE68DA2}"/>
              </a:ext>
            </a:extLst>
          </p:cNvPr>
          <p:cNvSpPr txBox="1"/>
          <p:nvPr/>
        </p:nvSpPr>
        <p:spPr>
          <a:xfrm>
            <a:off x="4926429" y="4785801"/>
            <a:ext cx="1459695" cy="307777"/>
          </a:xfrm>
          <a:prstGeom prst="rect">
            <a:avLst/>
          </a:prstGeom>
          <a:noFill/>
        </p:spPr>
        <p:txBody>
          <a:bodyPr wrap="none" rtlCol="0">
            <a:spAutoFit/>
          </a:bodyPr>
          <a:lstStyle/>
          <a:p>
            <a:r>
              <a:rPr lang="zh-CN" altLang="en-US" sz="1400" dirty="0">
                <a:solidFill>
                  <a:srgbClr val="3C3C3C"/>
                </a:solidFill>
                <a:cs typeface="+mn-ea"/>
                <a:sym typeface="+mn-lt"/>
              </a:rPr>
              <a:t>Time:</a:t>
            </a:r>
            <a:r>
              <a:rPr lang="en-US" altLang="zh-CN" sz="1400" dirty="0">
                <a:solidFill>
                  <a:srgbClr val="3C3C3C"/>
                </a:solidFill>
                <a:cs typeface="+mn-ea"/>
                <a:sym typeface="+mn-lt"/>
              </a:rPr>
              <a:t>202X.6.8</a:t>
            </a:r>
            <a:endParaRPr lang="zh-CN" altLang="en-US" sz="1400" dirty="0">
              <a:solidFill>
                <a:srgbClr val="3C3C3C"/>
              </a:solidFill>
              <a:cs typeface="+mn-ea"/>
              <a:sym typeface="+mn-lt"/>
            </a:endParaRPr>
          </a:p>
        </p:txBody>
      </p:sp>
      <p:sp>
        <p:nvSpPr>
          <p:cNvPr id="23" name="Rounded Rectangle 7">
            <a:extLst>
              <a:ext uri="{FF2B5EF4-FFF2-40B4-BE49-F238E27FC236}">
                <a16:creationId xmlns:a16="http://schemas.microsoft.com/office/drawing/2014/main" id="{064C65D9-6D45-441B-B838-1930AE6E12FC}"/>
              </a:ext>
            </a:extLst>
          </p:cNvPr>
          <p:cNvSpPr/>
          <p:nvPr/>
        </p:nvSpPr>
        <p:spPr>
          <a:xfrm>
            <a:off x="8366276" y="479500"/>
            <a:ext cx="1325057" cy="413563"/>
          </a:xfrm>
          <a:prstGeom prst="roundRect">
            <a:avLst>
              <a:gd name="adj" fmla="val 50000"/>
            </a:avLst>
          </a:prstGeom>
          <a:solidFill>
            <a:schemeClr val="bg1">
              <a:alpha val="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solidFill>
              </a:rPr>
              <a:t>LOGO</a:t>
            </a:r>
            <a:endParaRPr lang="ko-KR" altLang="en-US" sz="2700" dirty="0">
              <a:solidFill>
                <a:schemeClr val="tx1"/>
              </a:solidFill>
            </a:endParaRPr>
          </a:p>
        </p:txBody>
      </p:sp>
      <p:sp>
        <p:nvSpPr>
          <p:cNvPr id="25" name="TextBox 28">
            <a:hlinkClick r:id="rId18"/>
            <a:extLst>
              <a:ext uri="{FF2B5EF4-FFF2-40B4-BE49-F238E27FC236}">
                <a16:creationId xmlns:a16="http://schemas.microsoft.com/office/drawing/2014/main" id="{36AA8F39-E156-4431-92D3-E14F20729992}"/>
              </a:ext>
            </a:extLst>
          </p:cNvPr>
          <p:cNvSpPr txBox="1"/>
          <p:nvPr/>
        </p:nvSpPr>
        <p:spPr>
          <a:xfrm>
            <a:off x="5596652" y="5773356"/>
            <a:ext cx="5194499" cy="246221"/>
          </a:xfrm>
          <a:prstGeom prst="rect">
            <a:avLst/>
          </a:prstGeom>
          <a:noFill/>
        </p:spPr>
        <p:txBody>
          <a:bodyPr wrap="square" rtlCol="0">
            <a:spAutoFit/>
          </a:bodyPr>
          <a:lstStyle/>
          <a:p>
            <a:pPr algn="r"/>
            <a:r>
              <a:rPr lang="en-US" altLang="zh-CN" sz="1000" dirty="0">
                <a:solidFill>
                  <a:schemeClr val="bg1">
                    <a:lumMod val="50000"/>
                  </a:schemeClr>
                </a:solidFill>
                <a:cs typeface="Arial" pitchFamily="34" charset="0"/>
                <a:hlinkClick r:id="rId18">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
        <p:nvSpPr>
          <p:cNvPr id="27" name="矩形 26">
            <a:extLst>
              <a:ext uri="{FF2B5EF4-FFF2-40B4-BE49-F238E27FC236}">
                <a16:creationId xmlns:a16="http://schemas.microsoft.com/office/drawing/2014/main" id="{1FD12A32-5093-4F28-A601-265016A3BBAD}"/>
              </a:ext>
            </a:extLst>
          </p:cNvPr>
          <p:cNvSpPr/>
          <p:nvPr/>
        </p:nvSpPr>
        <p:spPr>
          <a:xfrm>
            <a:off x="2985898" y="3960564"/>
            <a:ext cx="4015843" cy="369332"/>
          </a:xfrm>
          <a:prstGeom prst="rect">
            <a:avLst/>
          </a:prstGeom>
        </p:spPr>
        <p:txBody>
          <a:bodyPr wrap="none">
            <a:spAutoFit/>
          </a:bodyPr>
          <a:lstStyle/>
          <a:p>
            <a:pPr algn="r"/>
            <a:r>
              <a:rPr lang="en-US" altLang="ko-KR" dirty="0">
                <a:solidFill>
                  <a:schemeClr val="tx1">
                    <a:lumMod val="95000"/>
                    <a:lumOff val="5000"/>
                  </a:schemeClr>
                </a:solidFill>
                <a:cs typeface="Arial" pitchFamily="34" charset="0"/>
              </a:rPr>
              <a:t>Insert the Subtitle of Your Presentation</a:t>
            </a:r>
            <a:endParaRPr lang="ko-KR" altLang="en-US" dirty="0">
              <a:solidFill>
                <a:schemeClr val="tx1">
                  <a:lumMod val="95000"/>
                  <a:lumOff val="5000"/>
                </a:schemeClr>
              </a:solidFill>
              <a:cs typeface="Arial" pitchFamily="34" charset="0"/>
            </a:endParaRPr>
          </a:p>
        </p:txBody>
      </p:sp>
      <p:sp>
        <p:nvSpPr>
          <p:cNvPr id="29" name="TextBox 32">
            <a:extLst>
              <a:ext uri="{FF2B5EF4-FFF2-40B4-BE49-F238E27FC236}">
                <a16:creationId xmlns:a16="http://schemas.microsoft.com/office/drawing/2014/main" id="{52132873-E52F-4C67-80A5-7E76132A0E14}"/>
              </a:ext>
            </a:extLst>
          </p:cNvPr>
          <p:cNvSpPr txBox="1"/>
          <p:nvPr/>
        </p:nvSpPr>
        <p:spPr>
          <a:xfrm>
            <a:off x="2521624" y="2013897"/>
            <a:ext cx="5672278" cy="1754326"/>
          </a:xfrm>
          <a:prstGeom prst="rect">
            <a:avLst/>
          </a:prstGeom>
          <a:noFill/>
        </p:spPr>
        <p:txBody>
          <a:bodyPr wrap="square" rtlCol="0" anchor="ctr">
            <a:spAutoFit/>
          </a:bodyPr>
          <a:lstStyle/>
          <a:p>
            <a:r>
              <a:rPr lang="en-US" sz="5400" dirty="0">
                <a:solidFill>
                  <a:schemeClr val="tx1">
                    <a:lumMod val="95000"/>
                    <a:lumOff val="5000"/>
                  </a:schemeClr>
                </a:solidFill>
                <a:latin typeface="+mj-lt"/>
              </a:rPr>
              <a:t>Free</a:t>
            </a:r>
          </a:p>
          <a:p>
            <a:r>
              <a:rPr lang="en-US" sz="5400" dirty="0">
                <a:solidFill>
                  <a:schemeClr val="tx1">
                    <a:lumMod val="95000"/>
                    <a:lumOff val="5000"/>
                  </a:schemeClr>
                </a:solidFill>
                <a:latin typeface="+mj-lt"/>
              </a:rPr>
              <a:t>PPT Templates</a:t>
            </a:r>
            <a:endParaRPr lang="ko-KR" altLang="en-US" sz="5400" dirty="0">
              <a:solidFill>
                <a:schemeClr val="tx1">
                  <a:lumMod val="95000"/>
                  <a:lumOff val="5000"/>
                </a:schemeClr>
              </a:solidFill>
              <a:latin typeface="+mj-lt"/>
              <a:cs typeface="Arial" pitchFamily="34" charset="0"/>
            </a:endParaRPr>
          </a:p>
        </p:txBody>
      </p:sp>
    </p:spTree>
    <p:extLst>
      <p:ext uri="{BB962C8B-B14F-4D97-AF65-F5344CB8AC3E}">
        <p14:creationId xmlns:p14="http://schemas.microsoft.com/office/powerpoint/2010/main" val="818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14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21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3100"/>
                            </p:stCondLst>
                            <p:childTnLst>
                              <p:par>
                                <p:cTn id="63" presetID="3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42" presetClass="entr" presetSubtype="0" fill="hold" nodeType="withEffect">
                                  <p:stCondLst>
                                    <p:cond delay="110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700"/>
                                        <p:tgtEl>
                                          <p:spTgt spid="36"/>
                                        </p:tgtEl>
                                      </p:cBhvr>
                                    </p:animEffect>
                                    <p:anim calcmode="lin" valueType="num">
                                      <p:cBhvr>
                                        <p:cTn id="72" dur="700" fill="hold"/>
                                        <p:tgtEl>
                                          <p:spTgt spid="36"/>
                                        </p:tgtEl>
                                        <p:attrNameLst>
                                          <p:attrName>ppt_x</p:attrName>
                                        </p:attrNameLst>
                                      </p:cBhvr>
                                      <p:tavLst>
                                        <p:tav tm="0">
                                          <p:val>
                                            <p:strVal val="#ppt_x"/>
                                          </p:val>
                                        </p:tav>
                                        <p:tav tm="100000">
                                          <p:val>
                                            <p:strVal val="#ppt_x"/>
                                          </p:val>
                                        </p:tav>
                                      </p:tavLst>
                                    </p:anim>
                                    <p:anim calcmode="lin" valueType="num">
                                      <p:cBhvr>
                                        <p:cTn id="73" dur="700" fill="hold"/>
                                        <p:tgtEl>
                                          <p:spTgt spid="36"/>
                                        </p:tgtEl>
                                        <p:attrNameLst>
                                          <p:attrName>ppt_y</p:attrName>
                                        </p:attrNameLst>
                                      </p:cBhvr>
                                      <p:tavLst>
                                        <p:tav tm="0">
                                          <p:val>
                                            <p:strVal val="#ppt_y+.1"/>
                                          </p:val>
                                        </p:tav>
                                        <p:tav tm="100000">
                                          <p:val>
                                            <p:strVal val="#ppt_y"/>
                                          </p:val>
                                        </p:tav>
                                      </p:tavLst>
                                    </p:anim>
                                  </p:childTnLst>
                                </p:cTn>
                              </p:par>
                            </p:childTnLst>
                          </p:cTn>
                        </p:par>
                        <p:par>
                          <p:cTn id="74" fill="hold">
                            <p:stCondLst>
                              <p:cond delay="4900"/>
                            </p:stCondLst>
                            <p:childTnLst>
                              <p:par>
                                <p:cTn id="75" presetID="2" presetClass="entr" presetSubtype="4"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par>
                          <p:cTn id="79" fill="hold">
                            <p:stCondLst>
                              <p:cond delay="5400"/>
                            </p:stCondLst>
                            <p:childTnLst>
                              <p:par>
                                <p:cTn id="80" presetID="2" presetClass="entr" presetSubtype="4"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241258" y="628851"/>
            <a:ext cx="3832803"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sp>
        <p:nvSpPr>
          <p:cNvPr id="2" name="矩形 1">
            <a:extLst>
              <a:ext uri="{FF2B5EF4-FFF2-40B4-BE49-F238E27FC236}">
                <a16:creationId xmlns:a16="http://schemas.microsoft.com/office/drawing/2014/main" id="{70FA09D3-1414-4A05-A7C6-1C89262C2771}"/>
              </a:ext>
            </a:extLst>
          </p:cNvPr>
          <p:cNvSpPr/>
          <p:nvPr/>
        </p:nvSpPr>
        <p:spPr>
          <a:xfrm>
            <a:off x="407988" y="1828800"/>
            <a:ext cx="2373312" cy="1256897"/>
          </a:xfrm>
          <a:prstGeom prst="rect">
            <a:avLst/>
          </a:prstGeom>
          <a:solidFill>
            <a:srgbClr val="52B2A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a:extLst>
              <a:ext uri="{FF2B5EF4-FFF2-40B4-BE49-F238E27FC236}">
                <a16:creationId xmlns:a16="http://schemas.microsoft.com/office/drawing/2014/main" id="{B28F7132-199A-4B9F-B63C-0D0DAE28515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781300" y="1828195"/>
            <a:ext cx="1889023" cy="1257502"/>
          </a:xfrm>
          <a:prstGeom prst="rect">
            <a:avLst/>
          </a:prstGeom>
        </p:spPr>
      </p:pic>
      <p:pic>
        <p:nvPicPr>
          <p:cNvPr id="25" name="图片 24">
            <a:extLst>
              <a:ext uri="{FF2B5EF4-FFF2-40B4-BE49-F238E27FC236}">
                <a16:creationId xmlns:a16="http://schemas.microsoft.com/office/drawing/2014/main" id="{D93A479E-6B98-4E05-AAE2-695EA63523D2}"/>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4670323" y="1828195"/>
            <a:ext cx="2399072" cy="1255473"/>
          </a:xfrm>
          <a:custGeom>
            <a:avLst/>
            <a:gdLst>
              <a:gd name="connsiteX0" fmla="*/ 0 w 2373312"/>
              <a:gd name="connsiteY0" fmla="*/ 0 h 1249677"/>
              <a:gd name="connsiteX1" fmla="*/ 2373312 w 2373312"/>
              <a:gd name="connsiteY1" fmla="*/ 0 h 1249677"/>
              <a:gd name="connsiteX2" fmla="*/ 2373312 w 2373312"/>
              <a:gd name="connsiteY2" fmla="*/ 1249677 h 1249677"/>
              <a:gd name="connsiteX3" fmla="*/ 0 w 2373312"/>
              <a:gd name="connsiteY3" fmla="*/ 1249677 h 1249677"/>
            </a:gdLst>
            <a:ahLst/>
            <a:cxnLst>
              <a:cxn ang="0">
                <a:pos x="connsiteX0" y="connsiteY0"/>
              </a:cxn>
              <a:cxn ang="0">
                <a:pos x="connsiteX1" y="connsiteY1"/>
              </a:cxn>
              <a:cxn ang="0">
                <a:pos x="connsiteX2" y="connsiteY2"/>
              </a:cxn>
              <a:cxn ang="0">
                <a:pos x="connsiteX3" y="connsiteY3"/>
              </a:cxn>
            </a:cxnLst>
            <a:rect l="l" t="t" r="r" b="b"/>
            <a:pathLst>
              <a:path w="2373312" h="1249677">
                <a:moveTo>
                  <a:pt x="0" y="0"/>
                </a:moveTo>
                <a:lnTo>
                  <a:pt x="2373312" y="0"/>
                </a:lnTo>
                <a:lnTo>
                  <a:pt x="2373312" y="1249677"/>
                </a:lnTo>
                <a:lnTo>
                  <a:pt x="0" y="1249677"/>
                </a:lnTo>
                <a:close/>
              </a:path>
            </a:pathLst>
          </a:custGeom>
        </p:spPr>
      </p:pic>
      <p:sp>
        <p:nvSpPr>
          <p:cNvPr id="27" name="矩形 26">
            <a:extLst>
              <a:ext uri="{FF2B5EF4-FFF2-40B4-BE49-F238E27FC236}">
                <a16:creationId xmlns:a16="http://schemas.microsoft.com/office/drawing/2014/main" id="{27FE84CB-3C3C-4FF9-A576-C8B8D2A1C6B4}"/>
              </a:ext>
            </a:extLst>
          </p:cNvPr>
          <p:cNvSpPr/>
          <p:nvPr/>
        </p:nvSpPr>
        <p:spPr>
          <a:xfrm>
            <a:off x="7059332" y="1827776"/>
            <a:ext cx="4724680" cy="1256897"/>
          </a:xfrm>
          <a:prstGeom prst="rect">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文本框 76">
            <a:extLst>
              <a:ext uri="{FF2B5EF4-FFF2-40B4-BE49-F238E27FC236}">
                <a16:creationId xmlns:a16="http://schemas.microsoft.com/office/drawing/2014/main" id="{B42E9672-9700-4416-A9C3-F61A8354256A}"/>
              </a:ext>
            </a:extLst>
          </p:cNvPr>
          <p:cNvSpPr/>
          <p:nvPr/>
        </p:nvSpPr>
        <p:spPr>
          <a:xfrm>
            <a:off x="843451" y="3831768"/>
            <a:ext cx="4155097" cy="1478794"/>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1" name="文本框 77">
            <a:extLst>
              <a:ext uri="{FF2B5EF4-FFF2-40B4-BE49-F238E27FC236}">
                <a16:creationId xmlns:a16="http://schemas.microsoft.com/office/drawing/2014/main" id="{100E4646-5C30-4663-A68C-8CB9939C5E63}"/>
              </a:ext>
            </a:extLst>
          </p:cNvPr>
          <p:cNvSpPr/>
          <p:nvPr/>
        </p:nvSpPr>
        <p:spPr>
          <a:xfrm>
            <a:off x="1299836" y="3520612"/>
            <a:ext cx="2373312" cy="400110"/>
          </a:xfrm>
          <a:prstGeom prst="rect">
            <a:avLst/>
          </a:prstGeom>
          <a:noFill/>
          <a:ln w="9525">
            <a:noFill/>
            <a:miter/>
          </a:ln>
        </p:spPr>
        <p:txBody>
          <a:bodyPr wrap="squar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pic>
        <p:nvPicPr>
          <p:cNvPr id="32" name="图片 31">
            <a:extLst>
              <a:ext uri="{FF2B5EF4-FFF2-40B4-BE49-F238E27FC236}">
                <a16:creationId xmlns:a16="http://schemas.microsoft.com/office/drawing/2014/main" id="{712812A6-CE84-479B-A930-88D909DFDF80}"/>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20182" r="86250" b="51296"/>
          <a:stretch/>
        </p:blipFill>
        <p:spPr>
          <a:xfrm rot="19338026">
            <a:off x="800092" y="3309775"/>
            <a:ext cx="576584" cy="672682"/>
          </a:xfrm>
          <a:prstGeom prst="rect">
            <a:avLst/>
          </a:prstGeom>
        </p:spPr>
      </p:pic>
      <p:sp>
        <p:nvSpPr>
          <p:cNvPr id="33" name="文本框 76">
            <a:extLst>
              <a:ext uri="{FF2B5EF4-FFF2-40B4-BE49-F238E27FC236}">
                <a16:creationId xmlns:a16="http://schemas.microsoft.com/office/drawing/2014/main" id="{E7DFBEEA-E68A-44E8-88AC-6ADA9EF65EF3}"/>
              </a:ext>
            </a:extLst>
          </p:cNvPr>
          <p:cNvSpPr/>
          <p:nvPr/>
        </p:nvSpPr>
        <p:spPr>
          <a:xfrm>
            <a:off x="5944453" y="3789891"/>
            <a:ext cx="4532236" cy="1478794"/>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4" name="文本框 77">
            <a:extLst>
              <a:ext uri="{FF2B5EF4-FFF2-40B4-BE49-F238E27FC236}">
                <a16:creationId xmlns:a16="http://schemas.microsoft.com/office/drawing/2014/main" id="{70FDA172-D4EA-46D5-8D8C-023524AE5D3C}"/>
              </a:ext>
            </a:extLst>
          </p:cNvPr>
          <p:cNvSpPr/>
          <p:nvPr/>
        </p:nvSpPr>
        <p:spPr>
          <a:xfrm>
            <a:off x="6494513" y="3516259"/>
            <a:ext cx="2267747" cy="400110"/>
          </a:xfrm>
          <a:prstGeom prst="rect">
            <a:avLst/>
          </a:prstGeom>
          <a:noFill/>
          <a:ln w="9525">
            <a:noFill/>
            <a:miter/>
          </a:ln>
        </p:spPr>
        <p:txBody>
          <a:bodyPr wrap="squar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pic>
        <p:nvPicPr>
          <p:cNvPr id="35" name="图片 34">
            <a:extLst>
              <a:ext uri="{FF2B5EF4-FFF2-40B4-BE49-F238E27FC236}">
                <a16:creationId xmlns:a16="http://schemas.microsoft.com/office/drawing/2014/main" id="{4211C510-0448-4C42-B248-CB517A5FC985}"/>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20182" r="86250" b="51296"/>
          <a:stretch/>
        </p:blipFill>
        <p:spPr>
          <a:xfrm rot="19338026">
            <a:off x="5994769" y="3305422"/>
            <a:ext cx="576584" cy="672682"/>
          </a:xfrm>
          <a:prstGeom prst="rect">
            <a:avLst/>
          </a:prstGeom>
        </p:spPr>
      </p:pic>
    </p:spTree>
    <p:extLst>
      <p:ext uri="{BB962C8B-B14F-4D97-AF65-F5344CB8AC3E}">
        <p14:creationId xmlns:p14="http://schemas.microsoft.com/office/powerpoint/2010/main" val="660929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285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3350"/>
                            </p:stCondLst>
                            <p:childTnLst>
                              <p:par>
                                <p:cTn id="35" presetID="42"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anim calcmode="lin" valueType="num">
                                      <p:cBhvr>
                                        <p:cTn id="38" dur="500" fill="hold"/>
                                        <p:tgtEl>
                                          <p:spTgt spid="31"/>
                                        </p:tgtEl>
                                        <p:attrNameLst>
                                          <p:attrName>ppt_x</p:attrName>
                                        </p:attrNameLst>
                                      </p:cBhvr>
                                      <p:tavLst>
                                        <p:tav tm="0">
                                          <p:val>
                                            <p:strVal val="#ppt_x"/>
                                          </p:val>
                                        </p:tav>
                                        <p:tav tm="100000">
                                          <p:val>
                                            <p:strVal val="#ppt_x"/>
                                          </p:val>
                                        </p:tav>
                                      </p:tavLst>
                                    </p:anim>
                                    <p:anim calcmode="lin" valueType="num">
                                      <p:cBhvr>
                                        <p:cTn id="39" dur="5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385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4350"/>
                            </p:stCondLst>
                            <p:childTnLst>
                              <p:par>
                                <p:cTn id="47" presetID="42"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anim calcmode="lin" valueType="num">
                                      <p:cBhvr>
                                        <p:cTn id="50" dur="500" fill="hold"/>
                                        <p:tgtEl>
                                          <p:spTgt spid="35"/>
                                        </p:tgtEl>
                                        <p:attrNameLst>
                                          <p:attrName>ppt_x</p:attrName>
                                        </p:attrNameLst>
                                      </p:cBhvr>
                                      <p:tavLst>
                                        <p:tav tm="0">
                                          <p:val>
                                            <p:strVal val="#ppt_x"/>
                                          </p:val>
                                        </p:tav>
                                        <p:tav tm="100000">
                                          <p:val>
                                            <p:strVal val="#ppt_x"/>
                                          </p:val>
                                        </p:tav>
                                      </p:tavLst>
                                    </p:anim>
                                    <p:anim calcmode="lin" valueType="num">
                                      <p:cBhvr>
                                        <p:cTn id="51" dur="50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4850"/>
                            </p:stCondLst>
                            <p:childTnLst>
                              <p:par>
                                <p:cTn id="53" presetID="42"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childTnLst>
                          </p:cTn>
                        </p:par>
                        <p:par>
                          <p:cTn id="58" fill="hold">
                            <p:stCondLst>
                              <p:cond delay="53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27" grpId="0" animBg="1"/>
      <p:bldP spid="29" grpId="0"/>
      <p:bldP spid="31"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257785" y="696301"/>
            <a:ext cx="4526223"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952DE12B-4EEC-43D9-AF42-8ADDDF93170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32647" y="1803824"/>
            <a:ext cx="4605259" cy="3071717"/>
          </a:xfrm>
          <a:prstGeom prst="rect">
            <a:avLst/>
          </a:prstGeom>
        </p:spPr>
      </p:pic>
      <p:pic>
        <p:nvPicPr>
          <p:cNvPr id="9" name="图片 8">
            <a:extLst>
              <a:ext uri="{FF2B5EF4-FFF2-40B4-BE49-F238E27FC236}">
                <a16:creationId xmlns:a16="http://schemas.microsoft.com/office/drawing/2014/main" id="{BD12F5CC-2928-4E62-BDC9-1721F2986C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176052" y="1753143"/>
            <a:ext cx="771160" cy="550895"/>
          </a:xfrm>
          <a:prstGeom prst="rect">
            <a:avLst/>
          </a:prstGeom>
        </p:spPr>
      </p:pic>
      <p:grpSp>
        <p:nvGrpSpPr>
          <p:cNvPr id="23" name="组合 22">
            <a:extLst>
              <a:ext uri="{FF2B5EF4-FFF2-40B4-BE49-F238E27FC236}">
                <a16:creationId xmlns:a16="http://schemas.microsoft.com/office/drawing/2014/main" id="{135312B4-8BDC-4AF5-95E9-53A1E973AE3A}"/>
              </a:ext>
            </a:extLst>
          </p:cNvPr>
          <p:cNvGrpSpPr/>
          <p:nvPr/>
        </p:nvGrpSpPr>
        <p:grpSpPr>
          <a:xfrm>
            <a:off x="6650762" y="1956216"/>
            <a:ext cx="3332900" cy="951027"/>
            <a:chOff x="8652640" y="1414503"/>
            <a:chExt cx="2014764" cy="1637477"/>
          </a:xfrm>
        </p:grpSpPr>
        <p:sp>
          <p:nvSpPr>
            <p:cNvPr id="25" name="TextBox 34">
              <a:extLst>
                <a:ext uri="{FF2B5EF4-FFF2-40B4-BE49-F238E27FC236}">
                  <a16:creationId xmlns:a16="http://schemas.microsoft.com/office/drawing/2014/main" id="{3A7F0EDB-7D28-4282-B550-D81B5BAB3A53}"/>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27" name="矩形 26">
              <a:extLst>
                <a:ext uri="{FF2B5EF4-FFF2-40B4-BE49-F238E27FC236}">
                  <a16:creationId xmlns:a16="http://schemas.microsoft.com/office/drawing/2014/main" id="{E94584BB-2156-44C4-9F08-A5FB59AD5F3E}"/>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pic>
        <p:nvPicPr>
          <p:cNvPr id="29" name="图片 28">
            <a:extLst>
              <a:ext uri="{FF2B5EF4-FFF2-40B4-BE49-F238E27FC236}">
                <a16:creationId xmlns:a16="http://schemas.microsoft.com/office/drawing/2014/main" id="{BDD11C9F-9534-4776-AB2C-350821EF866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176052" y="2878546"/>
            <a:ext cx="771160" cy="550895"/>
          </a:xfrm>
          <a:prstGeom prst="rect">
            <a:avLst/>
          </a:prstGeom>
        </p:spPr>
      </p:pic>
      <p:grpSp>
        <p:nvGrpSpPr>
          <p:cNvPr id="31" name="组合 30">
            <a:extLst>
              <a:ext uri="{FF2B5EF4-FFF2-40B4-BE49-F238E27FC236}">
                <a16:creationId xmlns:a16="http://schemas.microsoft.com/office/drawing/2014/main" id="{EE9937A5-C2E9-4C59-81D8-C87DC7A4B4D2}"/>
              </a:ext>
            </a:extLst>
          </p:cNvPr>
          <p:cNvGrpSpPr/>
          <p:nvPr/>
        </p:nvGrpSpPr>
        <p:grpSpPr>
          <a:xfrm>
            <a:off x="6650762" y="3081619"/>
            <a:ext cx="3332900" cy="951027"/>
            <a:chOff x="8652640" y="1414503"/>
            <a:chExt cx="2014764" cy="1637477"/>
          </a:xfrm>
        </p:grpSpPr>
        <p:sp>
          <p:nvSpPr>
            <p:cNvPr id="32" name="TextBox 34">
              <a:extLst>
                <a:ext uri="{FF2B5EF4-FFF2-40B4-BE49-F238E27FC236}">
                  <a16:creationId xmlns:a16="http://schemas.microsoft.com/office/drawing/2014/main" id="{A8DB917C-2CC1-4E92-A18C-B2734B09A143}"/>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3" name="矩形 32">
              <a:extLst>
                <a:ext uri="{FF2B5EF4-FFF2-40B4-BE49-F238E27FC236}">
                  <a16:creationId xmlns:a16="http://schemas.microsoft.com/office/drawing/2014/main" id="{4BF14300-95DE-486F-9BAB-C6564A9E5A82}"/>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pic>
        <p:nvPicPr>
          <p:cNvPr id="34" name="图片 33">
            <a:extLst>
              <a:ext uri="{FF2B5EF4-FFF2-40B4-BE49-F238E27FC236}">
                <a16:creationId xmlns:a16="http://schemas.microsoft.com/office/drawing/2014/main" id="{7EC0125D-7348-487E-8504-7FD64146867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135317" y="4166571"/>
            <a:ext cx="771160" cy="550895"/>
          </a:xfrm>
          <a:prstGeom prst="rect">
            <a:avLst/>
          </a:prstGeom>
        </p:spPr>
      </p:pic>
      <p:grpSp>
        <p:nvGrpSpPr>
          <p:cNvPr id="35" name="组合 34">
            <a:extLst>
              <a:ext uri="{FF2B5EF4-FFF2-40B4-BE49-F238E27FC236}">
                <a16:creationId xmlns:a16="http://schemas.microsoft.com/office/drawing/2014/main" id="{E05488FA-CFE5-4518-A774-DDF170EB9193}"/>
              </a:ext>
            </a:extLst>
          </p:cNvPr>
          <p:cNvGrpSpPr/>
          <p:nvPr/>
        </p:nvGrpSpPr>
        <p:grpSpPr>
          <a:xfrm>
            <a:off x="6610027" y="4369644"/>
            <a:ext cx="3332900" cy="951027"/>
            <a:chOff x="8652640" y="1414503"/>
            <a:chExt cx="2014764" cy="1637477"/>
          </a:xfrm>
        </p:grpSpPr>
        <p:sp>
          <p:nvSpPr>
            <p:cNvPr id="36" name="TextBox 34">
              <a:extLst>
                <a:ext uri="{FF2B5EF4-FFF2-40B4-BE49-F238E27FC236}">
                  <a16:creationId xmlns:a16="http://schemas.microsoft.com/office/drawing/2014/main" id="{715B8920-E315-4928-A908-DA6DFA6659F8}"/>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7" name="矩形 36">
              <a:extLst>
                <a:ext uri="{FF2B5EF4-FFF2-40B4-BE49-F238E27FC236}">
                  <a16:creationId xmlns:a16="http://schemas.microsoft.com/office/drawing/2014/main" id="{69B34E6F-AF5C-44DD-97E4-36EBDE74BAAB}"/>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2478706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1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950" fill="hold"/>
                                        <p:tgtEl>
                                          <p:spTgt spid="5"/>
                                        </p:tgtEl>
                                        <p:attrNameLst>
                                          <p:attrName>ppt_w</p:attrName>
                                        </p:attrNameLst>
                                      </p:cBhvr>
                                      <p:tavLst>
                                        <p:tav tm="0">
                                          <p:val>
                                            <p:fltVal val="0"/>
                                          </p:val>
                                        </p:tav>
                                        <p:tav tm="100000">
                                          <p:val>
                                            <p:strVal val="#ppt_w"/>
                                          </p:val>
                                        </p:tav>
                                      </p:tavLst>
                                    </p:anim>
                                    <p:anim calcmode="lin" valueType="num">
                                      <p:cBhvr>
                                        <p:cTn id="16" dur="950" fill="hold"/>
                                        <p:tgtEl>
                                          <p:spTgt spid="5"/>
                                        </p:tgtEl>
                                        <p:attrNameLst>
                                          <p:attrName>ppt_h</p:attrName>
                                        </p:attrNameLst>
                                      </p:cBhvr>
                                      <p:tavLst>
                                        <p:tav tm="0">
                                          <p:val>
                                            <p:fltVal val="0"/>
                                          </p:val>
                                        </p:tav>
                                        <p:tav tm="100000">
                                          <p:val>
                                            <p:strVal val="#ppt_h"/>
                                          </p:val>
                                        </p:tav>
                                      </p:tavLst>
                                    </p:anim>
                                    <p:anim calcmode="lin" valueType="num">
                                      <p:cBhvr>
                                        <p:cTn id="17" dur="95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95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800"/>
                            </p:stCondLst>
                            <p:childTnLst>
                              <p:par>
                                <p:cTn id="20" presetID="15"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300"/>
                            </p:stCondLst>
                            <p:childTnLst>
                              <p:par>
                                <p:cTn id="27" presetID="42"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600"/>
                                        <p:tgtEl>
                                          <p:spTgt spid="23"/>
                                        </p:tgtEl>
                                      </p:cBhvr>
                                    </p:animEffect>
                                    <p:anim calcmode="lin" valueType="num">
                                      <p:cBhvr>
                                        <p:cTn id="30" dur="600" fill="hold"/>
                                        <p:tgtEl>
                                          <p:spTgt spid="23"/>
                                        </p:tgtEl>
                                        <p:attrNameLst>
                                          <p:attrName>ppt_x</p:attrName>
                                        </p:attrNameLst>
                                      </p:cBhvr>
                                      <p:tavLst>
                                        <p:tav tm="0">
                                          <p:val>
                                            <p:strVal val="#ppt_x"/>
                                          </p:val>
                                        </p:tav>
                                        <p:tav tm="100000">
                                          <p:val>
                                            <p:strVal val="#ppt_x"/>
                                          </p:val>
                                        </p:tav>
                                      </p:tavLst>
                                    </p:anim>
                                    <p:anim calcmode="lin" valueType="num">
                                      <p:cBhvr>
                                        <p:cTn id="31" dur="6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2900"/>
                            </p:stCondLst>
                            <p:childTnLst>
                              <p:par>
                                <p:cTn id="33" presetID="15"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 calcmode="lin" valueType="num">
                                      <p:cBhvr>
                                        <p:cTn id="37" dur="5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3400"/>
                            </p:stCondLst>
                            <p:childTnLst>
                              <p:par>
                                <p:cTn id="40" presetID="42"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600"/>
                                        <p:tgtEl>
                                          <p:spTgt spid="31"/>
                                        </p:tgtEl>
                                      </p:cBhvr>
                                    </p:animEffect>
                                    <p:anim calcmode="lin" valueType="num">
                                      <p:cBhvr>
                                        <p:cTn id="43" dur="600" fill="hold"/>
                                        <p:tgtEl>
                                          <p:spTgt spid="31"/>
                                        </p:tgtEl>
                                        <p:attrNameLst>
                                          <p:attrName>ppt_x</p:attrName>
                                        </p:attrNameLst>
                                      </p:cBhvr>
                                      <p:tavLst>
                                        <p:tav tm="0">
                                          <p:val>
                                            <p:strVal val="#ppt_x"/>
                                          </p:val>
                                        </p:tav>
                                        <p:tav tm="100000">
                                          <p:val>
                                            <p:strVal val="#ppt_x"/>
                                          </p:val>
                                        </p:tav>
                                      </p:tavLst>
                                    </p:anim>
                                    <p:anim calcmode="lin" valueType="num">
                                      <p:cBhvr>
                                        <p:cTn id="44" dur="600" fill="hold"/>
                                        <p:tgtEl>
                                          <p:spTgt spid="31"/>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5"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ppt_x</p:attrName>
                                        </p:attrNameLst>
                                      </p:cBhvr>
                                      <p:tavLst>
                                        <p:tav tm="0" fmla="#ppt_x+(cos(-2*pi*(1-$))*-#ppt_x-sin(-2*pi*(1-$))*(1-#ppt_y))*(1-$)">
                                          <p:val>
                                            <p:fltVal val="0"/>
                                          </p:val>
                                        </p:tav>
                                        <p:tav tm="100000">
                                          <p:val>
                                            <p:fltVal val="1"/>
                                          </p:val>
                                        </p:tav>
                                      </p:tavLst>
                                    </p:anim>
                                    <p:anim calcmode="lin" valueType="num">
                                      <p:cBhvr>
                                        <p:cTn id="51" dur="500" fill="hold"/>
                                        <p:tgtEl>
                                          <p:spTgt spid="34"/>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600"/>
                                        <p:tgtEl>
                                          <p:spTgt spid="35"/>
                                        </p:tgtEl>
                                      </p:cBhvr>
                                    </p:animEffect>
                                    <p:anim calcmode="lin" valueType="num">
                                      <p:cBhvr>
                                        <p:cTn id="56" dur="600" fill="hold"/>
                                        <p:tgtEl>
                                          <p:spTgt spid="35"/>
                                        </p:tgtEl>
                                        <p:attrNameLst>
                                          <p:attrName>ppt_x</p:attrName>
                                        </p:attrNameLst>
                                      </p:cBhvr>
                                      <p:tavLst>
                                        <p:tav tm="0">
                                          <p:val>
                                            <p:strVal val="#ppt_x"/>
                                          </p:val>
                                        </p:tav>
                                        <p:tav tm="100000">
                                          <p:val>
                                            <p:strVal val="#ppt_x"/>
                                          </p:val>
                                        </p:tav>
                                      </p:tavLst>
                                    </p:anim>
                                    <p:anim calcmode="lin" valueType="num">
                                      <p:cBhvr>
                                        <p:cTn id="57"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114915" y="641247"/>
            <a:ext cx="3762311"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sp>
        <p:nvSpPr>
          <p:cNvPr id="21" name="Arc 2">
            <a:extLst>
              <a:ext uri="{FF2B5EF4-FFF2-40B4-BE49-F238E27FC236}">
                <a16:creationId xmlns:a16="http://schemas.microsoft.com/office/drawing/2014/main" id="{179094EC-6D93-438C-8F5A-EB30D1D1E0BA}"/>
              </a:ext>
            </a:extLst>
          </p:cNvPr>
          <p:cNvSpPr/>
          <p:nvPr/>
        </p:nvSpPr>
        <p:spPr>
          <a:xfrm flipV="1">
            <a:off x="1620181" y="1927492"/>
            <a:ext cx="1695229" cy="1695843"/>
          </a:xfrm>
          <a:prstGeom prst="arc">
            <a:avLst>
              <a:gd name="adj1" fmla="val 17688587"/>
              <a:gd name="adj2" fmla="val 14471894"/>
            </a:avLst>
          </a:prstGeom>
          <a:ln w="127000">
            <a:solidFill>
              <a:srgbClr val="52B2A7"/>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lIns="91422" tIns="45711" rIns="91422" bIns="45711" anchor="ctr"/>
          <a:lstStyle/>
          <a:p>
            <a:pPr algn="ctr">
              <a:defRPr/>
            </a:pPr>
            <a:endParaRPr lang="en-US" dirty="0">
              <a:solidFill>
                <a:schemeClr val="bg1">
                  <a:lumMod val="50000"/>
                </a:schemeClr>
              </a:solidFill>
              <a:cs typeface="+mn-ea"/>
              <a:sym typeface="+mn-lt"/>
            </a:endParaRPr>
          </a:p>
        </p:txBody>
      </p:sp>
      <p:sp>
        <p:nvSpPr>
          <p:cNvPr id="23" name="TextBox 16">
            <a:extLst>
              <a:ext uri="{FF2B5EF4-FFF2-40B4-BE49-F238E27FC236}">
                <a16:creationId xmlns:a16="http://schemas.microsoft.com/office/drawing/2014/main" id="{74061DC6-C8F1-4883-909B-47B60CCAFD59}"/>
              </a:ext>
            </a:extLst>
          </p:cNvPr>
          <p:cNvSpPr txBox="1"/>
          <p:nvPr/>
        </p:nvSpPr>
        <p:spPr>
          <a:xfrm>
            <a:off x="1872493" y="2485961"/>
            <a:ext cx="1325969" cy="584757"/>
          </a:xfrm>
          <a:prstGeom prst="rect">
            <a:avLst/>
          </a:prstGeom>
          <a:noFill/>
          <a:ln w="127000">
            <a:noFill/>
          </a:ln>
        </p:spPr>
        <p:txBody>
          <a:bodyPr wrap="none" lIns="91422" tIns="45711" rIns="91422" bIns="45711">
            <a:spAutoFit/>
          </a:bodyPr>
          <a:lstStyle/>
          <a:p>
            <a:pPr algn="ctr">
              <a:defRPr/>
            </a:pPr>
            <a:r>
              <a:rPr lang="en-US" sz="3200" b="1" dirty="0">
                <a:solidFill>
                  <a:srgbClr val="479F95"/>
                </a:solidFill>
                <a:cs typeface="+mn-ea"/>
                <a:sym typeface="+mn-lt"/>
              </a:rPr>
              <a:t>100%</a:t>
            </a:r>
          </a:p>
        </p:txBody>
      </p:sp>
      <p:sp>
        <p:nvSpPr>
          <p:cNvPr id="25" name="Arc 20">
            <a:extLst>
              <a:ext uri="{FF2B5EF4-FFF2-40B4-BE49-F238E27FC236}">
                <a16:creationId xmlns:a16="http://schemas.microsoft.com/office/drawing/2014/main" id="{9FB15C79-AAF8-4D45-BDE3-6AF11AD3CACB}"/>
              </a:ext>
            </a:extLst>
          </p:cNvPr>
          <p:cNvSpPr/>
          <p:nvPr/>
        </p:nvSpPr>
        <p:spPr>
          <a:xfrm flipV="1">
            <a:off x="4023190" y="1927492"/>
            <a:ext cx="1695229" cy="1695843"/>
          </a:xfrm>
          <a:prstGeom prst="arc">
            <a:avLst>
              <a:gd name="adj1" fmla="val 17688587"/>
              <a:gd name="adj2" fmla="val 14471894"/>
            </a:avLst>
          </a:prstGeom>
          <a:ln w="127000">
            <a:solidFill>
              <a:srgbClr val="52B2A7"/>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lIns="91422" tIns="45711" rIns="91422" bIns="45711" anchor="ctr"/>
          <a:lstStyle/>
          <a:p>
            <a:pPr algn="ctr">
              <a:defRPr/>
            </a:pPr>
            <a:endParaRPr lang="en-US" dirty="0">
              <a:solidFill>
                <a:schemeClr val="bg1">
                  <a:lumMod val="50000"/>
                </a:schemeClr>
              </a:solidFill>
              <a:cs typeface="+mn-ea"/>
              <a:sym typeface="+mn-lt"/>
            </a:endParaRPr>
          </a:p>
        </p:txBody>
      </p:sp>
      <p:sp>
        <p:nvSpPr>
          <p:cNvPr id="27" name="TextBox 21">
            <a:extLst>
              <a:ext uri="{FF2B5EF4-FFF2-40B4-BE49-F238E27FC236}">
                <a16:creationId xmlns:a16="http://schemas.microsoft.com/office/drawing/2014/main" id="{8F9CC705-9ADF-4C17-8FAB-B2EAF9D56C82}"/>
              </a:ext>
            </a:extLst>
          </p:cNvPr>
          <p:cNvSpPr txBox="1"/>
          <p:nvPr/>
        </p:nvSpPr>
        <p:spPr>
          <a:xfrm>
            <a:off x="4275502" y="2485961"/>
            <a:ext cx="1325969" cy="584757"/>
          </a:xfrm>
          <a:prstGeom prst="rect">
            <a:avLst/>
          </a:prstGeom>
          <a:noFill/>
          <a:ln w="127000">
            <a:noFill/>
          </a:ln>
        </p:spPr>
        <p:txBody>
          <a:bodyPr wrap="none" lIns="91422" tIns="45711" rIns="91422" bIns="45711">
            <a:spAutoFit/>
          </a:bodyPr>
          <a:lstStyle/>
          <a:p>
            <a:pPr algn="ctr">
              <a:defRPr/>
            </a:pPr>
            <a:r>
              <a:rPr lang="en-US" sz="3200" b="1" dirty="0">
                <a:solidFill>
                  <a:srgbClr val="479F95"/>
                </a:solidFill>
                <a:cs typeface="+mn-ea"/>
                <a:sym typeface="+mn-lt"/>
              </a:rPr>
              <a:t>105%</a:t>
            </a:r>
          </a:p>
        </p:txBody>
      </p:sp>
      <p:sp>
        <p:nvSpPr>
          <p:cNvPr id="29" name="Arc 16">
            <a:extLst>
              <a:ext uri="{FF2B5EF4-FFF2-40B4-BE49-F238E27FC236}">
                <a16:creationId xmlns:a16="http://schemas.microsoft.com/office/drawing/2014/main" id="{FB8CAB1F-145D-4B4C-AC81-C83D57A78E53}"/>
              </a:ext>
            </a:extLst>
          </p:cNvPr>
          <p:cNvSpPr/>
          <p:nvPr/>
        </p:nvSpPr>
        <p:spPr>
          <a:xfrm flipV="1">
            <a:off x="6407371" y="1927492"/>
            <a:ext cx="1695229" cy="1695843"/>
          </a:xfrm>
          <a:prstGeom prst="arc">
            <a:avLst>
              <a:gd name="adj1" fmla="val 17688587"/>
              <a:gd name="adj2" fmla="val 14471894"/>
            </a:avLst>
          </a:prstGeom>
          <a:ln w="127000">
            <a:solidFill>
              <a:srgbClr val="52B2A7"/>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lIns="91422" tIns="45711" rIns="91422" bIns="45711" anchor="ctr"/>
          <a:lstStyle/>
          <a:p>
            <a:pPr algn="ctr">
              <a:defRPr/>
            </a:pPr>
            <a:endParaRPr lang="en-US" dirty="0">
              <a:solidFill>
                <a:schemeClr val="bg1">
                  <a:lumMod val="50000"/>
                </a:schemeClr>
              </a:solidFill>
              <a:cs typeface="+mn-ea"/>
              <a:sym typeface="+mn-lt"/>
            </a:endParaRPr>
          </a:p>
        </p:txBody>
      </p:sp>
      <p:sp>
        <p:nvSpPr>
          <p:cNvPr id="31" name="TextBox 23">
            <a:extLst>
              <a:ext uri="{FF2B5EF4-FFF2-40B4-BE49-F238E27FC236}">
                <a16:creationId xmlns:a16="http://schemas.microsoft.com/office/drawing/2014/main" id="{1D28A62B-C212-4B27-A7C6-B40DE89E546D}"/>
              </a:ext>
            </a:extLst>
          </p:cNvPr>
          <p:cNvSpPr txBox="1"/>
          <p:nvPr/>
        </p:nvSpPr>
        <p:spPr>
          <a:xfrm>
            <a:off x="6659683" y="2485961"/>
            <a:ext cx="1325969" cy="584757"/>
          </a:xfrm>
          <a:prstGeom prst="rect">
            <a:avLst/>
          </a:prstGeom>
          <a:noFill/>
          <a:ln w="127000">
            <a:noFill/>
          </a:ln>
        </p:spPr>
        <p:txBody>
          <a:bodyPr wrap="none" lIns="91422" tIns="45711" rIns="91422" bIns="45711">
            <a:spAutoFit/>
          </a:bodyPr>
          <a:lstStyle/>
          <a:p>
            <a:pPr algn="ctr">
              <a:defRPr/>
            </a:pPr>
            <a:r>
              <a:rPr lang="en-US" sz="3200" b="1" dirty="0">
                <a:solidFill>
                  <a:srgbClr val="479F95"/>
                </a:solidFill>
                <a:cs typeface="+mn-ea"/>
                <a:sym typeface="+mn-lt"/>
              </a:rPr>
              <a:t>135%</a:t>
            </a:r>
          </a:p>
        </p:txBody>
      </p:sp>
      <p:sp>
        <p:nvSpPr>
          <p:cNvPr id="32" name="Arc 12">
            <a:extLst>
              <a:ext uri="{FF2B5EF4-FFF2-40B4-BE49-F238E27FC236}">
                <a16:creationId xmlns:a16="http://schemas.microsoft.com/office/drawing/2014/main" id="{0D421D16-25AB-4777-9032-75F877D153D8}"/>
              </a:ext>
            </a:extLst>
          </p:cNvPr>
          <p:cNvSpPr/>
          <p:nvPr/>
        </p:nvSpPr>
        <p:spPr>
          <a:xfrm flipV="1">
            <a:off x="8765007" y="1911613"/>
            <a:ext cx="1695229" cy="1695843"/>
          </a:xfrm>
          <a:prstGeom prst="arc">
            <a:avLst>
              <a:gd name="adj1" fmla="val 17688587"/>
              <a:gd name="adj2" fmla="val 14471894"/>
            </a:avLst>
          </a:prstGeom>
          <a:ln w="127000">
            <a:solidFill>
              <a:srgbClr val="52B2A7"/>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lIns="91422" tIns="45711" rIns="91422" bIns="45711" anchor="ctr"/>
          <a:lstStyle/>
          <a:p>
            <a:pPr algn="ctr">
              <a:defRPr/>
            </a:pPr>
            <a:endParaRPr lang="en-US" dirty="0">
              <a:solidFill>
                <a:schemeClr val="bg1">
                  <a:lumMod val="50000"/>
                </a:schemeClr>
              </a:solidFill>
              <a:cs typeface="+mn-ea"/>
              <a:sym typeface="+mn-lt"/>
            </a:endParaRPr>
          </a:p>
        </p:txBody>
      </p:sp>
      <p:sp>
        <p:nvSpPr>
          <p:cNvPr id="33" name="TextBox 25">
            <a:extLst>
              <a:ext uri="{FF2B5EF4-FFF2-40B4-BE49-F238E27FC236}">
                <a16:creationId xmlns:a16="http://schemas.microsoft.com/office/drawing/2014/main" id="{F745651E-830C-4A17-A3F5-9E8B2844556D}"/>
              </a:ext>
            </a:extLst>
          </p:cNvPr>
          <p:cNvSpPr txBox="1"/>
          <p:nvPr/>
        </p:nvSpPr>
        <p:spPr>
          <a:xfrm>
            <a:off x="9017319" y="2471669"/>
            <a:ext cx="1325969" cy="584757"/>
          </a:xfrm>
          <a:prstGeom prst="rect">
            <a:avLst/>
          </a:prstGeom>
          <a:noFill/>
          <a:ln w="127000">
            <a:noFill/>
          </a:ln>
        </p:spPr>
        <p:txBody>
          <a:bodyPr wrap="none" lIns="91422" tIns="45711" rIns="91422" bIns="45711">
            <a:spAutoFit/>
          </a:bodyPr>
          <a:lstStyle/>
          <a:p>
            <a:pPr algn="ctr">
              <a:defRPr/>
            </a:pPr>
            <a:r>
              <a:rPr lang="en-US" sz="3200" b="1">
                <a:solidFill>
                  <a:srgbClr val="479F95"/>
                </a:solidFill>
                <a:cs typeface="+mn-ea"/>
                <a:sym typeface="+mn-lt"/>
              </a:rPr>
              <a:t>188%</a:t>
            </a:r>
          </a:p>
        </p:txBody>
      </p:sp>
      <p:sp>
        <p:nvSpPr>
          <p:cNvPr id="34" name="文本框 76">
            <a:extLst>
              <a:ext uri="{FF2B5EF4-FFF2-40B4-BE49-F238E27FC236}">
                <a16:creationId xmlns:a16="http://schemas.microsoft.com/office/drawing/2014/main" id="{B293BDF1-2B87-4014-8F51-A1E576ED73E8}"/>
              </a:ext>
            </a:extLst>
          </p:cNvPr>
          <p:cNvSpPr/>
          <p:nvPr/>
        </p:nvSpPr>
        <p:spPr>
          <a:xfrm>
            <a:off x="1384902" y="4407802"/>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5" name="文本框 77">
            <a:extLst>
              <a:ext uri="{FF2B5EF4-FFF2-40B4-BE49-F238E27FC236}">
                <a16:creationId xmlns:a16="http://schemas.microsoft.com/office/drawing/2014/main" id="{C2015DD1-0951-4FC7-B589-FBD57E7DB75E}"/>
              </a:ext>
            </a:extLst>
          </p:cNvPr>
          <p:cNvSpPr/>
          <p:nvPr/>
        </p:nvSpPr>
        <p:spPr>
          <a:xfrm>
            <a:off x="1911767" y="4089792"/>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6" name="文本框 76">
            <a:extLst>
              <a:ext uri="{FF2B5EF4-FFF2-40B4-BE49-F238E27FC236}">
                <a16:creationId xmlns:a16="http://schemas.microsoft.com/office/drawing/2014/main" id="{C1E0CE8A-6906-413A-B2A9-D0D5CB7BE5B8}"/>
              </a:ext>
            </a:extLst>
          </p:cNvPr>
          <p:cNvSpPr/>
          <p:nvPr/>
        </p:nvSpPr>
        <p:spPr>
          <a:xfrm>
            <a:off x="3787911" y="4407080"/>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7" name="文本框 77">
            <a:extLst>
              <a:ext uri="{FF2B5EF4-FFF2-40B4-BE49-F238E27FC236}">
                <a16:creationId xmlns:a16="http://schemas.microsoft.com/office/drawing/2014/main" id="{E2CA2907-4D8D-48ED-82E3-EE91BB7DB050}"/>
              </a:ext>
            </a:extLst>
          </p:cNvPr>
          <p:cNvSpPr/>
          <p:nvPr/>
        </p:nvSpPr>
        <p:spPr>
          <a:xfrm>
            <a:off x="4314776" y="4089070"/>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9" name="文本框 76">
            <a:extLst>
              <a:ext uri="{FF2B5EF4-FFF2-40B4-BE49-F238E27FC236}">
                <a16:creationId xmlns:a16="http://schemas.microsoft.com/office/drawing/2014/main" id="{67F4F34E-ECC5-4173-B9D3-E134A4C45039}"/>
              </a:ext>
            </a:extLst>
          </p:cNvPr>
          <p:cNvSpPr/>
          <p:nvPr/>
        </p:nvSpPr>
        <p:spPr>
          <a:xfrm>
            <a:off x="6258431" y="4391627"/>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40" name="文本框 77">
            <a:extLst>
              <a:ext uri="{FF2B5EF4-FFF2-40B4-BE49-F238E27FC236}">
                <a16:creationId xmlns:a16="http://schemas.microsoft.com/office/drawing/2014/main" id="{34693039-EBFC-439F-BE91-4E4B104BB8BE}"/>
              </a:ext>
            </a:extLst>
          </p:cNvPr>
          <p:cNvSpPr/>
          <p:nvPr/>
        </p:nvSpPr>
        <p:spPr>
          <a:xfrm>
            <a:off x="6666637" y="4109507"/>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41" name="文本框 76">
            <a:extLst>
              <a:ext uri="{FF2B5EF4-FFF2-40B4-BE49-F238E27FC236}">
                <a16:creationId xmlns:a16="http://schemas.microsoft.com/office/drawing/2014/main" id="{2EDAFEEB-CE91-4EE4-B69F-796FD76CD6CD}"/>
              </a:ext>
            </a:extLst>
          </p:cNvPr>
          <p:cNvSpPr/>
          <p:nvPr/>
        </p:nvSpPr>
        <p:spPr>
          <a:xfrm>
            <a:off x="8602459" y="4379724"/>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42" name="文本框 77">
            <a:extLst>
              <a:ext uri="{FF2B5EF4-FFF2-40B4-BE49-F238E27FC236}">
                <a16:creationId xmlns:a16="http://schemas.microsoft.com/office/drawing/2014/main" id="{E6B65CD5-DF83-469B-B45F-63910E3C8188}"/>
              </a:ext>
            </a:extLst>
          </p:cNvPr>
          <p:cNvSpPr/>
          <p:nvPr/>
        </p:nvSpPr>
        <p:spPr>
          <a:xfrm>
            <a:off x="9129324" y="4061714"/>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Tree>
    <p:extLst>
      <p:ext uri="{BB962C8B-B14F-4D97-AF65-F5344CB8AC3E}">
        <p14:creationId xmlns:p14="http://schemas.microsoft.com/office/powerpoint/2010/main" val="966298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85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anim calcmode="lin" valueType="num">
                                      <p:cBhvr>
                                        <p:cTn id="28" dur="500" fill="hold"/>
                                        <p:tgtEl>
                                          <p:spTgt spid="35"/>
                                        </p:tgtEl>
                                        <p:attrNameLst>
                                          <p:attrName>ppt_x</p:attrName>
                                        </p:attrNameLst>
                                      </p:cBhvr>
                                      <p:tavLst>
                                        <p:tav tm="0">
                                          <p:val>
                                            <p:strVal val="#ppt_x"/>
                                          </p:val>
                                        </p:tav>
                                        <p:tav tm="100000">
                                          <p:val>
                                            <p:strVal val="#ppt_x"/>
                                          </p:val>
                                        </p:tav>
                                      </p:tavLst>
                                    </p:anim>
                                    <p:anim calcmode="lin" valueType="num">
                                      <p:cBhvr>
                                        <p:cTn id="29" dur="5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2350"/>
                            </p:stCondLst>
                            <p:childTnLst>
                              <p:par>
                                <p:cTn id="31" presetID="4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anim calcmode="lin" valueType="num">
                                      <p:cBhvr>
                                        <p:cTn id="34" dur="500" fill="hold"/>
                                        <p:tgtEl>
                                          <p:spTgt spid="34"/>
                                        </p:tgtEl>
                                        <p:attrNameLst>
                                          <p:attrName>ppt_x</p:attrName>
                                        </p:attrNameLst>
                                      </p:cBhvr>
                                      <p:tavLst>
                                        <p:tav tm="0">
                                          <p:val>
                                            <p:strVal val="#ppt_x"/>
                                          </p:val>
                                        </p:tav>
                                        <p:tav tm="100000">
                                          <p:val>
                                            <p:strVal val="#ppt_x"/>
                                          </p:val>
                                        </p:tav>
                                      </p:tavLst>
                                    </p:anim>
                                    <p:anim calcmode="lin" valueType="num">
                                      <p:cBhvr>
                                        <p:cTn id="35" dur="500" fill="hold"/>
                                        <p:tgtEl>
                                          <p:spTgt spid="34"/>
                                        </p:tgtEl>
                                        <p:attrNameLst>
                                          <p:attrName>ppt_y</p:attrName>
                                        </p:attrNameLst>
                                      </p:cBhvr>
                                      <p:tavLst>
                                        <p:tav tm="0">
                                          <p:val>
                                            <p:strVal val="#ppt_y+.1"/>
                                          </p:val>
                                        </p:tav>
                                        <p:tav tm="100000">
                                          <p:val>
                                            <p:strVal val="#ppt_y"/>
                                          </p:val>
                                        </p:tav>
                                      </p:tavLst>
                                    </p:anim>
                                  </p:childTnLst>
                                </p:cTn>
                              </p:par>
                            </p:childTnLst>
                          </p:cTn>
                        </p:par>
                        <p:par>
                          <p:cTn id="36" fill="hold">
                            <p:stCondLst>
                              <p:cond delay="285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3350"/>
                            </p:stCondLst>
                            <p:childTnLst>
                              <p:par>
                                <p:cTn id="43" presetID="42"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3850"/>
                            </p:stCondLst>
                            <p:childTnLst>
                              <p:par>
                                <p:cTn id="49" presetID="42"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anim calcmode="lin" valueType="num">
                                      <p:cBhvr>
                                        <p:cTn id="52" dur="500" fill="hold"/>
                                        <p:tgtEl>
                                          <p:spTgt spid="37"/>
                                        </p:tgtEl>
                                        <p:attrNameLst>
                                          <p:attrName>ppt_x</p:attrName>
                                        </p:attrNameLst>
                                      </p:cBhvr>
                                      <p:tavLst>
                                        <p:tav tm="0">
                                          <p:val>
                                            <p:strVal val="#ppt_x"/>
                                          </p:val>
                                        </p:tav>
                                        <p:tav tm="100000">
                                          <p:val>
                                            <p:strVal val="#ppt_x"/>
                                          </p:val>
                                        </p:tav>
                                      </p:tavLst>
                                    </p:anim>
                                    <p:anim calcmode="lin" valueType="num">
                                      <p:cBhvr>
                                        <p:cTn id="53" dur="500" fill="hold"/>
                                        <p:tgtEl>
                                          <p:spTgt spid="37"/>
                                        </p:tgtEl>
                                        <p:attrNameLst>
                                          <p:attrName>ppt_y</p:attrName>
                                        </p:attrNameLst>
                                      </p:cBhvr>
                                      <p:tavLst>
                                        <p:tav tm="0">
                                          <p:val>
                                            <p:strVal val="#ppt_y+.1"/>
                                          </p:val>
                                        </p:tav>
                                        <p:tav tm="100000">
                                          <p:val>
                                            <p:strVal val="#ppt_y"/>
                                          </p:val>
                                        </p:tav>
                                      </p:tavLst>
                                    </p:anim>
                                  </p:childTnLst>
                                </p:cTn>
                              </p:par>
                            </p:childTnLst>
                          </p:cTn>
                        </p:par>
                        <p:par>
                          <p:cTn id="54" fill="hold">
                            <p:stCondLst>
                              <p:cond delay="4350"/>
                            </p:stCondLst>
                            <p:childTnLst>
                              <p:par>
                                <p:cTn id="55" presetID="42"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strVal val="#ppt_x"/>
                                          </p:val>
                                        </p:tav>
                                        <p:tav tm="100000">
                                          <p:val>
                                            <p:strVal val="#ppt_x"/>
                                          </p:val>
                                        </p:tav>
                                      </p:tavLst>
                                    </p:anim>
                                    <p:anim calcmode="lin" valueType="num">
                                      <p:cBhvr>
                                        <p:cTn id="59" dur="500" fill="hold"/>
                                        <p:tgtEl>
                                          <p:spTgt spid="36"/>
                                        </p:tgtEl>
                                        <p:attrNameLst>
                                          <p:attrName>ppt_y</p:attrName>
                                        </p:attrNameLst>
                                      </p:cBhvr>
                                      <p:tavLst>
                                        <p:tav tm="0">
                                          <p:val>
                                            <p:strVal val="#ppt_y+.1"/>
                                          </p:val>
                                        </p:tav>
                                        <p:tav tm="100000">
                                          <p:val>
                                            <p:strVal val="#ppt_y"/>
                                          </p:val>
                                        </p:tav>
                                      </p:tavLst>
                                    </p:anim>
                                  </p:childTnLst>
                                </p:cTn>
                              </p:par>
                            </p:childTnLst>
                          </p:cTn>
                        </p:par>
                        <p:par>
                          <p:cTn id="60" fill="hold">
                            <p:stCondLst>
                              <p:cond delay="485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strVal val="#ppt_x"/>
                                          </p:val>
                                        </p:tav>
                                        <p:tav tm="100000">
                                          <p:val>
                                            <p:strVal val="#ppt_x"/>
                                          </p:val>
                                        </p:tav>
                                      </p:tavLst>
                                    </p:anim>
                                    <p:anim calcmode="lin" valueType="num">
                                      <p:cBhvr>
                                        <p:cTn id="65" dur="5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5350"/>
                            </p:stCondLst>
                            <p:childTnLst>
                              <p:par>
                                <p:cTn id="67" presetID="42"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strVal val="#ppt_x"/>
                                          </p:val>
                                        </p:tav>
                                        <p:tav tm="100000">
                                          <p:val>
                                            <p:strVal val="#ppt_x"/>
                                          </p:val>
                                        </p:tav>
                                      </p:tavLst>
                                    </p:anim>
                                    <p:anim calcmode="lin" valueType="num">
                                      <p:cBhvr>
                                        <p:cTn id="71" dur="500" fill="hold"/>
                                        <p:tgtEl>
                                          <p:spTgt spid="31"/>
                                        </p:tgtEl>
                                        <p:attrNameLst>
                                          <p:attrName>ppt_y</p:attrName>
                                        </p:attrNameLst>
                                      </p:cBhvr>
                                      <p:tavLst>
                                        <p:tav tm="0">
                                          <p:val>
                                            <p:strVal val="#ppt_y+.1"/>
                                          </p:val>
                                        </p:tav>
                                        <p:tav tm="100000">
                                          <p:val>
                                            <p:strVal val="#ppt_y"/>
                                          </p:val>
                                        </p:tav>
                                      </p:tavLst>
                                    </p:anim>
                                  </p:childTnLst>
                                </p:cTn>
                              </p:par>
                            </p:childTnLst>
                          </p:cTn>
                        </p:par>
                        <p:par>
                          <p:cTn id="72" fill="hold">
                            <p:stCondLst>
                              <p:cond delay="5850"/>
                            </p:stCondLst>
                            <p:childTnLst>
                              <p:par>
                                <p:cTn id="73" presetID="42" presetClass="entr" presetSubtype="0"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strVal val="#ppt_x"/>
                                          </p:val>
                                        </p:tav>
                                        <p:tav tm="100000">
                                          <p:val>
                                            <p:strVal val="#ppt_x"/>
                                          </p:val>
                                        </p:tav>
                                      </p:tavLst>
                                    </p:anim>
                                    <p:anim calcmode="lin" valueType="num">
                                      <p:cBhvr>
                                        <p:cTn id="77" dur="500" fill="hold"/>
                                        <p:tgtEl>
                                          <p:spTgt spid="40"/>
                                        </p:tgtEl>
                                        <p:attrNameLst>
                                          <p:attrName>ppt_y</p:attrName>
                                        </p:attrNameLst>
                                      </p:cBhvr>
                                      <p:tavLst>
                                        <p:tav tm="0">
                                          <p:val>
                                            <p:strVal val="#ppt_y+.1"/>
                                          </p:val>
                                        </p:tav>
                                        <p:tav tm="100000">
                                          <p:val>
                                            <p:strVal val="#ppt_y"/>
                                          </p:val>
                                        </p:tav>
                                      </p:tavLst>
                                    </p:anim>
                                  </p:childTnLst>
                                </p:cTn>
                              </p:par>
                            </p:childTnLst>
                          </p:cTn>
                        </p:par>
                        <p:par>
                          <p:cTn id="78" fill="hold">
                            <p:stCondLst>
                              <p:cond delay="6350"/>
                            </p:stCondLst>
                            <p:childTnLst>
                              <p:par>
                                <p:cTn id="79" presetID="42"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strVal val="#ppt_x"/>
                                          </p:val>
                                        </p:tav>
                                        <p:tav tm="100000">
                                          <p:val>
                                            <p:strVal val="#ppt_x"/>
                                          </p:val>
                                        </p:tav>
                                      </p:tavLst>
                                    </p:anim>
                                    <p:anim calcmode="lin" valueType="num">
                                      <p:cBhvr>
                                        <p:cTn id="83" dur="500" fill="hold"/>
                                        <p:tgtEl>
                                          <p:spTgt spid="39"/>
                                        </p:tgtEl>
                                        <p:attrNameLst>
                                          <p:attrName>ppt_y</p:attrName>
                                        </p:attrNameLst>
                                      </p:cBhvr>
                                      <p:tavLst>
                                        <p:tav tm="0">
                                          <p:val>
                                            <p:strVal val="#ppt_y+.1"/>
                                          </p:val>
                                        </p:tav>
                                        <p:tav tm="100000">
                                          <p:val>
                                            <p:strVal val="#ppt_y"/>
                                          </p:val>
                                        </p:tav>
                                      </p:tavLst>
                                    </p:anim>
                                  </p:childTnLst>
                                </p:cTn>
                              </p:par>
                            </p:childTnLst>
                          </p:cTn>
                        </p:par>
                        <p:par>
                          <p:cTn id="84" fill="hold">
                            <p:stCondLst>
                              <p:cond delay="6850"/>
                            </p:stCondLst>
                            <p:childTnLst>
                              <p:par>
                                <p:cTn id="85" presetID="42"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anim calcmode="lin" valueType="num">
                                      <p:cBhvr>
                                        <p:cTn id="88" dur="500" fill="hold"/>
                                        <p:tgtEl>
                                          <p:spTgt spid="32"/>
                                        </p:tgtEl>
                                        <p:attrNameLst>
                                          <p:attrName>ppt_x</p:attrName>
                                        </p:attrNameLst>
                                      </p:cBhvr>
                                      <p:tavLst>
                                        <p:tav tm="0">
                                          <p:val>
                                            <p:strVal val="#ppt_x"/>
                                          </p:val>
                                        </p:tav>
                                        <p:tav tm="100000">
                                          <p:val>
                                            <p:strVal val="#ppt_x"/>
                                          </p:val>
                                        </p:tav>
                                      </p:tavLst>
                                    </p:anim>
                                    <p:anim calcmode="lin" valueType="num">
                                      <p:cBhvr>
                                        <p:cTn id="89" dur="500" fill="hold"/>
                                        <p:tgtEl>
                                          <p:spTgt spid="32"/>
                                        </p:tgtEl>
                                        <p:attrNameLst>
                                          <p:attrName>ppt_y</p:attrName>
                                        </p:attrNameLst>
                                      </p:cBhvr>
                                      <p:tavLst>
                                        <p:tav tm="0">
                                          <p:val>
                                            <p:strVal val="#ppt_y+.1"/>
                                          </p:val>
                                        </p:tav>
                                        <p:tav tm="100000">
                                          <p:val>
                                            <p:strVal val="#ppt_y"/>
                                          </p:val>
                                        </p:tav>
                                      </p:tavLst>
                                    </p:anim>
                                  </p:childTnLst>
                                </p:cTn>
                              </p:par>
                            </p:childTnLst>
                          </p:cTn>
                        </p:par>
                        <p:par>
                          <p:cTn id="90" fill="hold">
                            <p:stCondLst>
                              <p:cond delay="7350"/>
                            </p:stCondLst>
                            <p:childTnLst>
                              <p:par>
                                <p:cTn id="91" presetID="42"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anim calcmode="lin" valueType="num">
                                      <p:cBhvr>
                                        <p:cTn id="94" dur="500" fill="hold"/>
                                        <p:tgtEl>
                                          <p:spTgt spid="33"/>
                                        </p:tgtEl>
                                        <p:attrNameLst>
                                          <p:attrName>ppt_x</p:attrName>
                                        </p:attrNameLst>
                                      </p:cBhvr>
                                      <p:tavLst>
                                        <p:tav tm="0">
                                          <p:val>
                                            <p:strVal val="#ppt_x"/>
                                          </p:val>
                                        </p:tav>
                                        <p:tav tm="100000">
                                          <p:val>
                                            <p:strVal val="#ppt_x"/>
                                          </p:val>
                                        </p:tav>
                                      </p:tavLst>
                                    </p:anim>
                                    <p:anim calcmode="lin" valueType="num">
                                      <p:cBhvr>
                                        <p:cTn id="95" dur="500" fill="hold"/>
                                        <p:tgtEl>
                                          <p:spTgt spid="33"/>
                                        </p:tgtEl>
                                        <p:attrNameLst>
                                          <p:attrName>ppt_y</p:attrName>
                                        </p:attrNameLst>
                                      </p:cBhvr>
                                      <p:tavLst>
                                        <p:tav tm="0">
                                          <p:val>
                                            <p:strVal val="#ppt_y+.1"/>
                                          </p:val>
                                        </p:tav>
                                        <p:tav tm="100000">
                                          <p:val>
                                            <p:strVal val="#ppt_y"/>
                                          </p:val>
                                        </p:tav>
                                      </p:tavLst>
                                    </p:anim>
                                  </p:childTnLst>
                                </p:cTn>
                              </p:par>
                            </p:childTnLst>
                          </p:cTn>
                        </p:par>
                        <p:par>
                          <p:cTn id="96" fill="hold">
                            <p:stCondLst>
                              <p:cond delay="7850"/>
                            </p:stCondLst>
                            <p:childTnLst>
                              <p:par>
                                <p:cTn id="97" presetID="42" presetClass="entr" presetSubtype="0"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anim calcmode="lin" valueType="num">
                                      <p:cBhvr>
                                        <p:cTn id="100" dur="500" fill="hold"/>
                                        <p:tgtEl>
                                          <p:spTgt spid="42"/>
                                        </p:tgtEl>
                                        <p:attrNameLst>
                                          <p:attrName>ppt_x</p:attrName>
                                        </p:attrNameLst>
                                      </p:cBhvr>
                                      <p:tavLst>
                                        <p:tav tm="0">
                                          <p:val>
                                            <p:strVal val="#ppt_x"/>
                                          </p:val>
                                        </p:tav>
                                        <p:tav tm="100000">
                                          <p:val>
                                            <p:strVal val="#ppt_x"/>
                                          </p:val>
                                        </p:tav>
                                      </p:tavLst>
                                    </p:anim>
                                    <p:anim calcmode="lin" valueType="num">
                                      <p:cBhvr>
                                        <p:cTn id="101" dur="500" fill="hold"/>
                                        <p:tgtEl>
                                          <p:spTgt spid="42"/>
                                        </p:tgtEl>
                                        <p:attrNameLst>
                                          <p:attrName>ppt_y</p:attrName>
                                        </p:attrNameLst>
                                      </p:cBhvr>
                                      <p:tavLst>
                                        <p:tav tm="0">
                                          <p:val>
                                            <p:strVal val="#ppt_y+.1"/>
                                          </p:val>
                                        </p:tav>
                                        <p:tav tm="100000">
                                          <p:val>
                                            <p:strVal val="#ppt_y"/>
                                          </p:val>
                                        </p:tav>
                                      </p:tavLst>
                                    </p:anim>
                                  </p:childTnLst>
                                </p:cTn>
                              </p:par>
                            </p:childTnLst>
                          </p:cTn>
                        </p:par>
                        <p:par>
                          <p:cTn id="102" fill="hold">
                            <p:stCondLst>
                              <p:cond delay="8350"/>
                            </p:stCondLst>
                            <p:childTnLst>
                              <p:par>
                                <p:cTn id="103" presetID="42" presetClass="entr" presetSubtype="0" fill="hold" grpId="0"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anim calcmode="lin" valueType="num">
                                      <p:cBhvr>
                                        <p:cTn id="106" dur="500" fill="hold"/>
                                        <p:tgtEl>
                                          <p:spTgt spid="41"/>
                                        </p:tgtEl>
                                        <p:attrNameLst>
                                          <p:attrName>ppt_x</p:attrName>
                                        </p:attrNameLst>
                                      </p:cBhvr>
                                      <p:tavLst>
                                        <p:tav tm="0">
                                          <p:val>
                                            <p:strVal val="#ppt_x"/>
                                          </p:val>
                                        </p:tav>
                                        <p:tav tm="100000">
                                          <p:val>
                                            <p:strVal val="#ppt_x"/>
                                          </p:val>
                                        </p:tav>
                                      </p:tavLst>
                                    </p:anim>
                                    <p:anim calcmode="lin" valueType="num">
                                      <p:cBhvr>
                                        <p:cTn id="107"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3" grpId="0"/>
      <p:bldP spid="25" grpId="0" animBg="1"/>
      <p:bldP spid="27" grpId="0"/>
      <p:bldP spid="29" grpId="0" animBg="1"/>
      <p:bldP spid="31" grpId="0"/>
      <p:bldP spid="32" grpId="0" animBg="1"/>
      <p:bldP spid="33" grpId="0"/>
      <p:bldP spid="34" grpId="0"/>
      <p:bldP spid="35" grpId="0"/>
      <p:bldP spid="36" grpId="0"/>
      <p:bldP spid="37"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105374" y="662191"/>
            <a:ext cx="4643021"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sp>
        <p:nvSpPr>
          <p:cNvPr id="21" name="Freeform 6">
            <a:extLst>
              <a:ext uri="{FF2B5EF4-FFF2-40B4-BE49-F238E27FC236}">
                <a16:creationId xmlns:a16="http://schemas.microsoft.com/office/drawing/2014/main" id="{3051FCBE-000A-494B-A165-861C0FAB8FC6}"/>
              </a:ext>
            </a:extLst>
          </p:cNvPr>
          <p:cNvSpPr>
            <a:spLocks noEditPoints="1"/>
          </p:cNvSpPr>
          <p:nvPr/>
        </p:nvSpPr>
        <p:spPr bwMode="auto">
          <a:xfrm>
            <a:off x="6096000" y="2304564"/>
            <a:ext cx="1162050" cy="1212844"/>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479F95"/>
          </a:solidFill>
          <a:ln>
            <a:noFill/>
          </a:ln>
        </p:spPr>
        <p:txBody>
          <a:bodyPr lIns="72574" tIns="36287" rIns="72574" bIns="36287"/>
          <a:lstStyle/>
          <a:p>
            <a:endParaRPr lang="zh-CN" altLang="en-US" dirty="0">
              <a:cs typeface="+mn-ea"/>
              <a:sym typeface="+mn-lt"/>
            </a:endParaRPr>
          </a:p>
        </p:txBody>
      </p:sp>
      <p:sp>
        <p:nvSpPr>
          <p:cNvPr id="23" name="Freeform 6">
            <a:extLst>
              <a:ext uri="{FF2B5EF4-FFF2-40B4-BE49-F238E27FC236}">
                <a16:creationId xmlns:a16="http://schemas.microsoft.com/office/drawing/2014/main" id="{179BFA74-10BB-41BE-A039-4DE094543BBE}"/>
              </a:ext>
            </a:extLst>
          </p:cNvPr>
          <p:cNvSpPr>
            <a:spLocks noEditPoints="1"/>
          </p:cNvSpPr>
          <p:nvPr/>
        </p:nvSpPr>
        <p:spPr bwMode="auto">
          <a:xfrm>
            <a:off x="5450766" y="3664653"/>
            <a:ext cx="1598444" cy="1669751"/>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479F95"/>
          </a:solidFill>
          <a:ln>
            <a:noFill/>
          </a:ln>
        </p:spPr>
        <p:txBody>
          <a:bodyPr lIns="72574" tIns="36287" rIns="72574" bIns="36287"/>
          <a:lstStyle/>
          <a:p>
            <a:endParaRPr lang="zh-CN" altLang="en-US" dirty="0">
              <a:cs typeface="+mn-ea"/>
              <a:sym typeface="+mn-lt"/>
            </a:endParaRPr>
          </a:p>
        </p:txBody>
      </p:sp>
      <p:sp>
        <p:nvSpPr>
          <p:cNvPr id="25" name="Freeform 6">
            <a:extLst>
              <a:ext uri="{FF2B5EF4-FFF2-40B4-BE49-F238E27FC236}">
                <a16:creationId xmlns:a16="http://schemas.microsoft.com/office/drawing/2014/main" id="{CBE38033-C4DB-431E-B29F-DD86644263F0}"/>
              </a:ext>
            </a:extLst>
          </p:cNvPr>
          <p:cNvSpPr>
            <a:spLocks noEditPoints="1"/>
          </p:cNvSpPr>
          <p:nvPr/>
        </p:nvSpPr>
        <p:spPr bwMode="auto">
          <a:xfrm>
            <a:off x="4871892" y="2646521"/>
            <a:ext cx="1046946" cy="1093651"/>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479F95"/>
          </a:solidFill>
          <a:ln>
            <a:noFill/>
          </a:ln>
        </p:spPr>
        <p:txBody>
          <a:bodyPr lIns="72574" tIns="36287" rIns="72574" bIns="36287"/>
          <a:lstStyle/>
          <a:p>
            <a:endParaRPr lang="zh-CN" altLang="en-US" dirty="0">
              <a:cs typeface="+mn-ea"/>
              <a:sym typeface="+mn-lt"/>
            </a:endParaRPr>
          </a:p>
        </p:txBody>
      </p:sp>
      <p:grpSp>
        <p:nvGrpSpPr>
          <p:cNvPr id="27" name="组合 26">
            <a:extLst>
              <a:ext uri="{FF2B5EF4-FFF2-40B4-BE49-F238E27FC236}">
                <a16:creationId xmlns:a16="http://schemas.microsoft.com/office/drawing/2014/main" id="{ECBFA7B3-B407-48B7-960F-26F30DCA9C5B}"/>
              </a:ext>
            </a:extLst>
          </p:cNvPr>
          <p:cNvGrpSpPr/>
          <p:nvPr/>
        </p:nvGrpSpPr>
        <p:grpSpPr>
          <a:xfrm>
            <a:off x="1442764" y="2926021"/>
            <a:ext cx="3307163" cy="946747"/>
            <a:chOff x="8711677" y="1421872"/>
            <a:chExt cx="1999206" cy="1630108"/>
          </a:xfrm>
        </p:grpSpPr>
        <p:sp>
          <p:nvSpPr>
            <p:cNvPr id="29" name="TextBox 34">
              <a:extLst>
                <a:ext uri="{FF2B5EF4-FFF2-40B4-BE49-F238E27FC236}">
                  <a16:creationId xmlns:a16="http://schemas.microsoft.com/office/drawing/2014/main" id="{D420B42C-80AF-4883-BC95-0BD6E8BE0653}"/>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1" name="矩形 30">
              <a:extLst>
                <a:ext uri="{FF2B5EF4-FFF2-40B4-BE49-F238E27FC236}">
                  <a16:creationId xmlns:a16="http://schemas.microsoft.com/office/drawing/2014/main" id="{B4E67F9B-C2D1-4E6F-90BD-961722ED1487}"/>
                </a:ext>
              </a:extLst>
            </p:cNvPr>
            <p:cNvSpPr/>
            <p:nvPr/>
          </p:nvSpPr>
          <p:spPr>
            <a:xfrm>
              <a:off x="9920286" y="1421872"/>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grpSp>
        <p:nvGrpSpPr>
          <p:cNvPr id="32" name="组合 31">
            <a:extLst>
              <a:ext uri="{FF2B5EF4-FFF2-40B4-BE49-F238E27FC236}">
                <a16:creationId xmlns:a16="http://schemas.microsoft.com/office/drawing/2014/main" id="{AF21505A-ED33-4C28-9E63-4BF7EFEE1062}"/>
              </a:ext>
            </a:extLst>
          </p:cNvPr>
          <p:cNvGrpSpPr/>
          <p:nvPr/>
        </p:nvGrpSpPr>
        <p:grpSpPr>
          <a:xfrm>
            <a:off x="7379340" y="2437798"/>
            <a:ext cx="3332900" cy="951027"/>
            <a:chOff x="8652640" y="1414503"/>
            <a:chExt cx="2014764" cy="1637477"/>
          </a:xfrm>
        </p:grpSpPr>
        <p:sp>
          <p:nvSpPr>
            <p:cNvPr id="33" name="TextBox 34">
              <a:extLst>
                <a:ext uri="{FF2B5EF4-FFF2-40B4-BE49-F238E27FC236}">
                  <a16:creationId xmlns:a16="http://schemas.microsoft.com/office/drawing/2014/main" id="{651BC4A4-DCFF-4EC1-9780-507638CBE896}"/>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4" name="矩形 33">
              <a:extLst>
                <a:ext uri="{FF2B5EF4-FFF2-40B4-BE49-F238E27FC236}">
                  <a16:creationId xmlns:a16="http://schemas.microsoft.com/office/drawing/2014/main" id="{8E54A4CD-2378-4F69-BD8A-A7A9008F9BBF}"/>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grpSp>
        <p:nvGrpSpPr>
          <p:cNvPr id="35" name="组合 34">
            <a:extLst>
              <a:ext uri="{FF2B5EF4-FFF2-40B4-BE49-F238E27FC236}">
                <a16:creationId xmlns:a16="http://schemas.microsoft.com/office/drawing/2014/main" id="{B375FB8C-B3F5-4B59-B233-118B9690561F}"/>
              </a:ext>
            </a:extLst>
          </p:cNvPr>
          <p:cNvGrpSpPr/>
          <p:nvPr/>
        </p:nvGrpSpPr>
        <p:grpSpPr>
          <a:xfrm>
            <a:off x="7406650" y="4279886"/>
            <a:ext cx="3332900" cy="951027"/>
            <a:chOff x="8652640" y="1414503"/>
            <a:chExt cx="2014764" cy="1637477"/>
          </a:xfrm>
        </p:grpSpPr>
        <p:sp>
          <p:nvSpPr>
            <p:cNvPr id="36" name="TextBox 34">
              <a:extLst>
                <a:ext uri="{FF2B5EF4-FFF2-40B4-BE49-F238E27FC236}">
                  <a16:creationId xmlns:a16="http://schemas.microsoft.com/office/drawing/2014/main" id="{E50375B9-27EE-47B7-93A1-94843198AA65}"/>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7" name="矩形 36">
              <a:extLst>
                <a:ext uri="{FF2B5EF4-FFF2-40B4-BE49-F238E27FC236}">
                  <a16:creationId xmlns:a16="http://schemas.microsoft.com/office/drawing/2014/main" id="{DC74FD29-7763-411E-9237-B05E2F4AF188}"/>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2332212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8" presetClass="emph" presetSubtype="0" repeatCount="indefinite" fill="hold" grpId="0" nodeType="withEffect">
                                  <p:stCondLst>
                                    <p:cond delay="0"/>
                                  </p:stCondLst>
                                  <p:childTnLst>
                                    <p:animRot by="-21599879">
                                      <p:cBhvr>
                                        <p:cTn id="13" dur="2000" fill="hold"/>
                                        <p:tgtEl>
                                          <p:spTgt spid="23"/>
                                        </p:tgtEl>
                                        <p:attrNameLst>
                                          <p:attrName>r</p:attrName>
                                        </p:attrNameLst>
                                      </p:cBhvr>
                                    </p:animRot>
                                  </p:childTnLst>
                                </p:cTn>
                              </p:par>
                              <p:par>
                                <p:cTn id="14" presetID="8" presetClass="emph" presetSubtype="0" repeatCount="indefinite" fill="hold" grpId="0" nodeType="withEffect">
                                  <p:stCondLst>
                                    <p:cond delay="0"/>
                                  </p:stCondLst>
                                  <p:endCondLst>
                                    <p:cond evt="onNext" delay="0">
                                      <p:tgtEl>
                                        <p:sldTgt/>
                                      </p:tgtEl>
                                    </p:cond>
                                  </p:endCondLst>
                                  <p:childTnLst>
                                    <p:animRot by="21600000">
                                      <p:cBhvr>
                                        <p:cTn id="15" dur="800" fill="hold"/>
                                        <p:tgtEl>
                                          <p:spTgt spid="25"/>
                                        </p:tgtEl>
                                        <p:attrNameLst>
                                          <p:attrName>r</p:attrName>
                                        </p:attrNameLst>
                                      </p:cBhvr>
                                    </p:animRot>
                                  </p:childTnLst>
                                </p:cTn>
                              </p:par>
                              <p:par>
                                <p:cTn id="16" presetID="8" presetClass="emph" presetSubtype="0" repeatCount="indefinite" fill="hold" grpId="0" nodeType="withEffect">
                                  <p:stCondLst>
                                    <p:cond delay="0"/>
                                  </p:stCondLst>
                                  <p:childTnLst>
                                    <p:animRot by="-21599879">
                                      <p:cBhvr>
                                        <p:cTn id="17" dur="1400" fill="hold"/>
                                        <p:tgtEl>
                                          <p:spTgt spid="21"/>
                                        </p:tgtEl>
                                        <p:attrNameLst>
                                          <p:attrName>r</p:attrName>
                                        </p:attrNameLst>
                                      </p:cBhvr>
                                    </p:animRo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600"/>
                                        <p:tgtEl>
                                          <p:spTgt spid="27"/>
                                        </p:tgtEl>
                                      </p:cBhvr>
                                    </p:animEffect>
                                    <p:anim calcmode="lin" valueType="num">
                                      <p:cBhvr>
                                        <p:cTn id="22" dur="600" fill="hold"/>
                                        <p:tgtEl>
                                          <p:spTgt spid="27"/>
                                        </p:tgtEl>
                                        <p:attrNameLst>
                                          <p:attrName>ppt_x</p:attrName>
                                        </p:attrNameLst>
                                      </p:cBhvr>
                                      <p:tavLst>
                                        <p:tav tm="0">
                                          <p:val>
                                            <p:strVal val="#ppt_x"/>
                                          </p:val>
                                        </p:tav>
                                        <p:tav tm="100000">
                                          <p:val>
                                            <p:strVal val="#ppt_x"/>
                                          </p:val>
                                        </p:tav>
                                      </p:tavLst>
                                    </p:anim>
                                    <p:anim calcmode="lin" valueType="num">
                                      <p:cBhvr>
                                        <p:cTn id="23" dur="6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600"/>
                            </p:stCondLst>
                            <p:childTnLst>
                              <p:par>
                                <p:cTn id="25" presetID="42"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600"/>
                                        <p:tgtEl>
                                          <p:spTgt spid="32"/>
                                        </p:tgtEl>
                                      </p:cBhvr>
                                    </p:animEffect>
                                    <p:anim calcmode="lin" valueType="num">
                                      <p:cBhvr>
                                        <p:cTn id="28" dur="600" fill="hold"/>
                                        <p:tgtEl>
                                          <p:spTgt spid="32"/>
                                        </p:tgtEl>
                                        <p:attrNameLst>
                                          <p:attrName>ppt_x</p:attrName>
                                        </p:attrNameLst>
                                      </p:cBhvr>
                                      <p:tavLst>
                                        <p:tav tm="0">
                                          <p:val>
                                            <p:strVal val="#ppt_x"/>
                                          </p:val>
                                        </p:tav>
                                        <p:tav tm="100000">
                                          <p:val>
                                            <p:strVal val="#ppt_x"/>
                                          </p:val>
                                        </p:tav>
                                      </p:tavLst>
                                    </p:anim>
                                    <p:anim calcmode="lin" valueType="num">
                                      <p:cBhvr>
                                        <p:cTn id="29" dur="6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3200"/>
                            </p:stCondLst>
                            <p:childTnLst>
                              <p:par>
                                <p:cTn id="31" presetID="42"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600"/>
                                        <p:tgtEl>
                                          <p:spTgt spid="35"/>
                                        </p:tgtEl>
                                      </p:cBhvr>
                                    </p:animEffect>
                                    <p:anim calcmode="lin" valueType="num">
                                      <p:cBhvr>
                                        <p:cTn id="34" dur="600" fill="hold"/>
                                        <p:tgtEl>
                                          <p:spTgt spid="35"/>
                                        </p:tgtEl>
                                        <p:attrNameLst>
                                          <p:attrName>ppt_x</p:attrName>
                                        </p:attrNameLst>
                                      </p:cBhvr>
                                      <p:tavLst>
                                        <p:tav tm="0">
                                          <p:val>
                                            <p:strVal val="#ppt_x"/>
                                          </p:val>
                                        </p:tav>
                                        <p:tav tm="100000">
                                          <p:val>
                                            <p:strVal val="#ppt_x"/>
                                          </p:val>
                                        </p:tav>
                                      </p:tavLst>
                                    </p:anim>
                                    <p:anim calcmode="lin" valueType="num">
                                      <p:cBhvr>
                                        <p:cTn id="35"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3"/>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20182" r="86250" b="51296"/>
          <a:stretch/>
        </p:blipFill>
        <p:spPr>
          <a:xfrm>
            <a:off x="0" y="1384299"/>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83646" t="31294" r="1249" b="42406"/>
          <a:stretch/>
        </p:blipFill>
        <p:spPr>
          <a:xfrm>
            <a:off x="10681514" y="2268951"/>
            <a:ext cx="1453617" cy="1423542"/>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23" name="文本框 22">
            <a:extLst>
              <a:ext uri="{FF2B5EF4-FFF2-40B4-BE49-F238E27FC236}">
                <a16:creationId xmlns:a16="http://schemas.microsoft.com/office/drawing/2014/main" id="{973691ED-B35F-4174-B5D6-8083CC47FE91}"/>
              </a:ext>
            </a:extLst>
          </p:cNvPr>
          <p:cNvSpPr txBox="1"/>
          <p:nvPr/>
        </p:nvSpPr>
        <p:spPr>
          <a:xfrm>
            <a:off x="4179401" y="1784937"/>
            <a:ext cx="4303097" cy="1107996"/>
          </a:xfrm>
          <a:prstGeom prst="rect">
            <a:avLst/>
          </a:prstGeom>
          <a:noFill/>
        </p:spPr>
        <p:txBody>
          <a:bodyPr wrap="square" rtlCol="0">
            <a:spAutoFit/>
          </a:bodyPr>
          <a:lstStyle/>
          <a:p>
            <a:r>
              <a:rPr lang="en-US" altLang="zh-CN" sz="6600" dirty="0">
                <a:solidFill>
                  <a:srgbClr val="52B2A7"/>
                </a:solidFill>
                <a:cs typeface="+mn-ea"/>
                <a:sym typeface="+mn-lt"/>
              </a:rPr>
              <a:t>PART 03</a:t>
            </a:r>
            <a:endParaRPr lang="zh-CN" altLang="en-US" sz="6600" dirty="0">
              <a:solidFill>
                <a:srgbClr val="52B2A7"/>
              </a:solidFill>
              <a:cs typeface="+mn-ea"/>
              <a:sym typeface="+mn-lt"/>
            </a:endParaRPr>
          </a:p>
        </p:txBody>
      </p:sp>
      <p:sp>
        <p:nvSpPr>
          <p:cNvPr id="3" name="文本框 2">
            <a:extLst>
              <a:ext uri="{FF2B5EF4-FFF2-40B4-BE49-F238E27FC236}">
                <a16:creationId xmlns:a16="http://schemas.microsoft.com/office/drawing/2014/main" id="{327B37A5-AC06-44CA-B23A-889D76790A63}"/>
              </a:ext>
            </a:extLst>
          </p:cNvPr>
          <p:cNvSpPr txBox="1"/>
          <p:nvPr/>
        </p:nvSpPr>
        <p:spPr>
          <a:xfrm>
            <a:off x="3175000" y="2978536"/>
            <a:ext cx="5680530" cy="646331"/>
          </a:xfrm>
          <a:prstGeom prst="rect">
            <a:avLst/>
          </a:prstGeom>
          <a:noFill/>
        </p:spPr>
        <p:txBody>
          <a:bodyPr wrap="square" rtlCol="0">
            <a:spAutoFit/>
          </a:bodyPr>
          <a:lstStyle/>
          <a:p>
            <a:r>
              <a:rPr kumimoji="1" lang="zh-CN" altLang="en-US" sz="3600" b="1" dirty="0">
                <a:solidFill>
                  <a:srgbClr val="3C3C3C"/>
                </a:solidFill>
                <a:effectLst>
                  <a:outerShdw blurRad="38100" dist="38100" dir="2700000" algn="tl">
                    <a:srgbClr val="000000">
                      <a:alpha val="43137"/>
                    </a:srgbClr>
                  </a:outerShdw>
                </a:effectLst>
                <a:cs typeface="+mn-ea"/>
                <a:sym typeface="+mn-lt"/>
              </a:rPr>
              <a:t>Click here to add a title</a:t>
            </a:r>
            <a:endParaRPr lang="zh-CN" altLang="en-US" sz="3600" b="1" dirty="0">
              <a:solidFill>
                <a:srgbClr val="3C3C3C"/>
              </a:solidFill>
              <a:effectLst>
                <a:outerShdw blurRad="38100" dist="38100" dir="2700000" algn="tl">
                  <a:srgbClr val="000000">
                    <a:alpha val="43137"/>
                  </a:srgbClr>
                </a:outerShdw>
              </a:effectLst>
              <a:cs typeface="+mn-ea"/>
              <a:sym typeface="+mn-lt"/>
            </a:endParaRPr>
          </a:p>
        </p:txBody>
      </p:sp>
      <p:sp>
        <p:nvSpPr>
          <p:cNvPr id="7" name="文本框 6">
            <a:extLst>
              <a:ext uri="{FF2B5EF4-FFF2-40B4-BE49-F238E27FC236}">
                <a16:creationId xmlns:a16="http://schemas.microsoft.com/office/drawing/2014/main" id="{8FD2057E-8840-4C67-90DE-2DD41D38B98F}"/>
              </a:ext>
            </a:extLst>
          </p:cNvPr>
          <p:cNvSpPr txBox="1"/>
          <p:nvPr/>
        </p:nvSpPr>
        <p:spPr>
          <a:xfrm>
            <a:off x="3405886" y="3802803"/>
            <a:ext cx="5312664" cy="369332"/>
          </a:xfrm>
          <a:prstGeom prst="rect">
            <a:avLst/>
          </a:prstGeom>
          <a:noFill/>
        </p:spPr>
        <p:txBody>
          <a:bodyPr wrap="square" rtlCol="0">
            <a:spAutoFit/>
          </a:bodyPr>
          <a:lstStyle/>
          <a:p>
            <a:pPr algn="dist"/>
            <a:r>
              <a:rPr lang="en-US" altLang="zh-CN" dirty="0">
                <a:cs typeface="+mn-ea"/>
                <a:sym typeface="+mn-lt"/>
              </a:rPr>
              <a:t>Click here add a title</a:t>
            </a:r>
            <a:endParaRPr lang="zh-CN" altLang="en-US" dirty="0">
              <a:cs typeface="+mn-ea"/>
              <a:sym typeface="+mn-lt"/>
            </a:endParaRPr>
          </a:p>
        </p:txBody>
      </p:sp>
    </p:spTree>
    <p:extLst>
      <p:ext uri="{BB962C8B-B14F-4D97-AF65-F5344CB8AC3E}">
        <p14:creationId xmlns:p14="http://schemas.microsoft.com/office/powerpoint/2010/main" val="26502326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14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21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3100"/>
                            </p:stCondLst>
                            <p:childTnLst>
                              <p:par>
                                <p:cTn id="63" presetID="3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42" presetClass="entr" presetSubtype="0" fill="hold" grpId="0" nodeType="withEffect">
                                  <p:stCondLst>
                                    <p:cond delay="500"/>
                                  </p:stCondLst>
                                  <p:iterate type="lt">
                                    <p:tmPct val="0"/>
                                  </p:iterate>
                                  <p:childTnLst>
                                    <p:set>
                                      <p:cBhvr>
                                        <p:cTn id="70" dur="1" fill="hold">
                                          <p:stCondLst>
                                            <p:cond delay="0"/>
                                          </p:stCondLst>
                                        </p:cTn>
                                        <p:tgtEl>
                                          <p:spTgt spid="23"/>
                                        </p:tgtEl>
                                        <p:attrNameLst>
                                          <p:attrName>style.visibility</p:attrName>
                                        </p:attrNameLst>
                                      </p:cBhvr>
                                      <p:to>
                                        <p:strVal val="visible"/>
                                      </p:to>
                                    </p:set>
                                    <p:animEffect transition="in" filter="fade">
                                      <p:cBhvr>
                                        <p:cTn id="71" dur="900"/>
                                        <p:tgtEl>
                                          <p:spTgt spid="23"/>
                                        </p:tgtEl>
                                      </p:cBhvr>
                                    </p:animEffect>
                                    <p:anim calcmode="lin" valueType="num">
                                      <p:cBhvr>
                                        <p:cTn id="72" dur="900" fill="hold"/>
                                        <p:tgtEl>
                                          <p:spTgt spid="23"/>
                                        </p:tgtEl>
                                        <p:attrNameLst>
                                          <p:attrName>ppt_x</p:attrName>
                                        </p:attrNameLst>
                                      </p:cBhvr>
                                      <p:tavLst>
                                        <p:tav tm="0">
                                          <p:val>
                                            <p:strVal val="#ppt_x"/>
                                          </p:val>
                                        </p:tav>
                                        <p:tav tm="100000">
                                          <p:val>
                                            <p:strVal val="#ppt_x"/>
                                          </p:val>
                                        </p:tav>
                                      </p:tavLst>
                                    </p:anim>
                                    <p:anim calcmode="lin" valueType="num">
                                      <p:cBhvr>
                                        <p:cTn id="73" dur="9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par>
                          <p:cTn id="82" fill="hold">
                            <p:stCondLst>
                              <p:cond delay="53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7"/>
                                        </p:tgtEl>
                                        <p:attrNameLst>
                                          <p:attrName>ppt_y</p:attrName>
                                        </p:attrNameLst>
                                      </p:cBhvr>
                                      <p:tavLst>
                                        <p:tav tm="0">
                                          <p:val>
                                            <p:strVal val="#ppt_y"/>
                                          </p:val>
                                        </p:tav>
                                        <p:tav tm="100000">
                                          <p:val>
                                            <p:strVal val="#ppt_y"/>
                                          </p:val>
                                        </p:tav>
                                      </p:tavLst>
                                    </p:anim>
                                    <p:anim calcmode="lin" valueType="num">
                                      <p:cBhvr>
                                        <p:cTn id="8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063663" y="679647"/>
            <a:ext cx="4225771"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708E5399-0996-4828-A8C5-7938271BF3B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810355" y="2021688"/>
            <a:ext cx="3828446" cy="2552297"/>
          </a:xfrm>
          <a:prstGeom prst="rect">
            <a:avLst/>
          </a:prstGeom>
        </p:spPr>
      </p:pic>
      <p:sp>
        <p:nvSpPr>
          <p:cNvPr id="7" name="矩形 6">
            <a:extLst>
              <a:ext uri="{FF2B5EF4-FFF2-40B4-BE49-F238E27FC236}">
                <a16:creationId xmlns:a16="http://schemas.microsoft.com/office/drawing/2014/main" id="{C3F6917F-AB2F-48DC-AB08-5CD99912AE3F}"/>
              </a:ext>
            </a:extLst>
          </p:cNvPr>
          <p:cNvSpPr/>
          <p:nvPr/>
        </p:nvSpPr>
        <p:spPr>
          <a:xfrm>
            <a:off x="6553200" y="1708682"/>
            <a:ext cx="3098800" cy="3849862"/>
          </a:xfrm>
          <a:prstGeom prst="rect">
            <a:avLst/>
          </a:prstGeom>
          <a:noFill/>
          <a:ln>
            <a:solidFill>
              <a:srgbClr val="479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economic-investment_66030">
            <a:extLst>
              <a:ext uri="{FF2B5EF4-FFF2-40B4-BE49-F238E27FC236}">
                <a16:creationId xmlns:a16="http://schemas.microsoft.com/office/drawing/2014/main" id="{F6553011-ACC8-48C4-8117-9F97D766488E}"/>
              </a:ext>
            </a:extLst>
          </p:cNvPr>
          <p:cNvSpPr>
            <a:spLocks noChangeAspect="1"/>
          </p:cNvSpPr>
          <p:nvPr/>
        </p:nvSpPr>
        <p:spPr bwMode="auto">
          <a:xfrm>
            <a:off x="1853694" y="4720095"/>
            <a:ext cx="609685" cy="608748"/>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1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1 w 578320"/>
              <a:gd name="connsiteY23" fmla="*/ 577432 h 577432"/>
              <a:gd name="connsiteX24" fmla="*/ 461147 w 578320"/>
              <a:gd name="connsiteY24" fmla="*/ 550718 h 577432"/>
              <a:gd name="connsiteX25" fmla="*/ 461147 w 578320"/>
              <a:gd name="connsiteY25" fmla="*/ 262391 h 577432"/>
              <a:gd name="connsiteX26" fmla="*/ 486981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1" y="235677"/>
                </a:moveTo>
                <a:lnTo>
                  <a:pt x="551564" y="235677"/>
                </a:lnTo>
                <a:cubicBezTo>
                  <a:pt x="566326" y="235677"/>
                  <a:pt x="578320" y="247652"/>
                  <a:pt x="578320" y="262391"/>
                </a:cubicBezTo>
                <a:lnTo>
                  <a:pt x="578320" y="550718"/>
                </a:lnTo>
                <a:cubicBezTo>
                  <a:pt x="578320" y="565457"/>
                  <a:pt x="566326" y="577432"/>
                  <a:pt x="551564" y="577432"/>
                </a:cubicBezTo>
                <a:lnTo>
                  <a:pt x="486981" y="577432"/>
                </a:lnTo>
                <a:cubicBezTo>
                  <a:pt x="473141" y="577432"/>
                  <a:pt x="461147" y="565457"/>
                  <a:pt x="461147" y="550718"/>
                </a:cubicBezTo>
                <a:lnTo>
                  <a:pt x="461147" y="262391"/>
                </a:lnTo>
                <a:cubicBezTo>
                  <a:pt x="461147" y="247652"/>
                  <a:pt x="473141" y="235677"/>
                  <a:pt x="486981"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4"/>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2"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4"/>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rgbClr val="479F95"/>
          </a:solidFill>
          <a:ln>
            <a:noFill/>
          </a:ln>
        </p:spPr>
        <p:txBody>
          <a:bodyPr/>
          <a:lstStyle/>
          <a:p>
            <a:endParaRPr lang="zh-CN" altLang="en-US">
              <a:cs typeface="+mn-ea"/>
              <a:sym typeface="+mn-lt"/>
            </a:endParaRPr>
          </a:p>
        </p:txBody>
      </p:sp>
      <p:sp>
        <p:nvSpPr>
          <p:cNvPr id="25" name="statistics-settings_72708">
            <a:extLst>
              <a:ext uri="{FF2B5EF4-FFF2-40B4-BE49-F238E27FC236}">
                <a16:creationId xmlns:a16="http://schemas.microsoft.com/office/drawing/2014/main" id="{357DD65F-F221-41FB-B10B-5B9DA11A09EB}"/>
              </a:ext>
            </a:extLst>
          </p:cNvPr>
          <p:cNvSpPr>
            <a:spLocks noChangeAspect="1"/>
          </p:cNvSpPr>
          <p:nvPr/>
        </p:nvSpPr>
        <p:spPr bwMode="auto">
          <a:xfrm>
            <a:off x="3758821" y="4742313"/>
            <a:ext cx="609685" cy="586530"/>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479F95"/>
          </a:solidFill>
          <a:ln>
            <a:noFill/>
          </a:ln>
        </p:spPr>
        <p:txBody>
          <a:bodyPr/>
          <a:lstStyle/>
          <a:p>
            <a:endParaRPr lang="zh-CN" altLang="en-US">
              <a:cs typeface="+mn-ea"/>
              <a:sym typeface="+mn-lt"/>
            </a:endParaRPr>
          </a:p>
        </p:txBody>
      </p:sp>
      <p:sp>
        <p:nvSpPr>
          <p:cNvPr id="27" name="progress-report_18229">
            <a:extLst>
              <a:ext uri="{FF2B5EF4-FFF2-40B4-BE49-F238E27FC236}">
                <a16:creationId xmlns:a16="http://schemas.microsoft.com/office/drawing/2014/main" id="{DEA1487D-EC5A-4880-9667-A892D4B2F0B0}"/>
              </a:ext>
            </a:extLst>
          </p:cNvPr>
          <p:cNvSpPr>
            <a:spLocks noChangeAspect="1"/>
          </p:cNvSpPr>
          <p:nvPr/>
        </p:nvSpPr>
        <p:spPr bwMode="auto">
          <a:xfrm>
            <a:off x="2850603" y="4773689"/>
            <a:ext cx="609684" cy="55321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rgbClr val="479F95"/>
          </a:solidFill>
          <a:ln>
            <a:noFill/>
          </a:ln>
        </p:spPr>
        <p:txBody>
          <a:bodyPr/>
          <a:lstStyle/>
          <a:p>
            <a:endParaRPr lang="zh-CN" altLang="en-US" dirty="0">
              <a:cs typeface="+mn-ea"/>
              <a:sym typeface="+mn-lt"/>
            </a:endParaRPr>
          </a:p>
        </p:txBody>
      </p:sp>
      <p:sp>
        <p:nvSpPr>
          <p:cNvPr id="32" name="businessman-success_66305">
            <a:extLst>
              <a:ext uri="{FF2B5EF4-FFF2-40B4-BE49-F238E27FC236}">
                <a16:creationId xmlns:a16="http://schemas.microsoft.com/office/drawing/2014/main" id="{72AD2B91-A0A3-46F2-9FD7-963664FEBAE9}"/>
              </a:ext>
            </a:extLst>
          </p:cNvPr>
          <p:cNvSpPr>
            <a:spLocks noChangeAspect="1"/>
          </p:cNvSpPr>
          <p:nvPr/>
        </p:nvSpPr>
        <p:spPr bwMode="auto">
          <a:xfrm>
            <a:off x="4824832" y="4719158"/>
            <a:ext cx="580855" cy="609685"/>
          </a:xfrm>
          <a:custGeom>
            <a:avLst/>
            <a:gdLst>
              <a:gd name="connsiteX0" fmla="*/ 26733 w 550128"/>
              <a:gd name="connsiteY0" fmla="*/ 406999 h 577432"/>
              <a:gd name="connsiteX1" fmla="*/ 105087 w 550128"/>
              <a:gd name="connsiteY1" fmla="*/ 406999 h 577432"/>
              <a:gd name="connsiteX2" fmla="*/ 131820 w 550128"/>
              <a:gd name="connsiteY2" fmla="*/ 432794 h 577432"/>
              <a:gd name="connsiteX3" fmla="*/ 131820 w 550128"/>
              <a:gd name="connsiteY3" fmla="*/ 550715 h 577432"/>
              <a:gd name="connsiteX4" fmla="*/ 105087 w 550128"/>
              <a:gd name="connsiteY4" fmla="*/ 577432 h 577432"/>
              <a:gd name="connsiteX5" fmla="*/ 26733 w 550128"/>
              <a:gd name="connsiteY5" fmla="*/ 577432 h 577432"/>
              <a:gd name="connsiteX6" fmla="*/ 0 w 550128"/>
              <a:gd name="connsiteY6" fmla="*/ 550715 h 577432"/>
              <a:gd name="connsiteX7" fmla="*/ 0 w 550128"/>
              <a:gd name="connsiteY7" fmla="*/ 432794 h 577432"/>
              <a:gd name="connsiteX8" fmla="*/ 26733 w 550128"/>
              <a:gd name="connsiteY8" fmla="*/ 406999 h 577432"/>
              <a:gd name="connsiteX9" fmla="*/ 230484 w 550128"/>
              <a:gd name="connsiteY9" fmla="*/ 314976 h 577432"/>
              <a:gd name="connsiteX10" fmla="*/ 308926 w 550128"/>
              <a:gd name="connsiteY10" fmla="*/ 314976 h 577432"/>
              <a:gd name="connsiteX11" fmla="*/ 335689 w 550128"/>
              <a:gd name="connsiteY11" fmla="*/ 340761 h 577432"/>
              <a:gd name="connsiteX12" fmla="*/ 335689 w 550128"/>
              <a:gd name="connsiteY12" fmla="*/ 550726 h 577432"/>
              <a:gd name="connsiteX13" fmla="*/ 308926 w 550128"/>
              <a:gd name="connsiteY13" fmla="*/ 577432 h 577432"/>
              <a:gd name="connsiteX14" fmla="*/ 230484 w 550128"/>
              <a:gd name="connsiteY14" fmla="*/ 577432 h 577432"/>
              <a:gd name="connsiteX15" fmla="*/ 203721 w 550128"/>
              <a:gd name="connsiteY15" fmla="*/ 550726 h 577432"/>
              <a:gd name="connsiteX16" fmla="*/ 203721 w 550128"/>
              <a:gd name="connsiteY16" fmla="*/ 340761 h 577432"/>
              <a:gd name="connsiteX17" fmla="*/ 230484 w 550128"/>
              <a:gd name="connsiteY17" fmla="*/ 314976 h 577432"/>
              <a:gd name="connsiteX18" fmla="*/ 434354 w 550128"/>
              <a:gd name="connsiteY18" fmla="*/ 209935 h 577432"/>
              <a:gd name="connsiteX19" fmla="*/ 512796 w 550128"/>
              <a:gd name="connsiteY19" fmla="*/ 209935 h 577432"/>
              <a:gd name="connsiteX20" fmla="*/ 539559 w 550128"/>
              <a:gd name="connsiteY20" fmla="*/ 235724 h 577432"/>
              <a:gd name="connsiteX21" fmla="*/ 539559 w 550128"/>
              <a:gd name="connsiteY21" fmla="*/ 550722 h 577432"/>
              <a:gd name="connsiteX22" fmla="*/ 512796 w 550128"/>
              <a:gd name="connsiteY22" fmla="*/ 577432 h 577432"/>
              <a:gd name="connsiteX23" fmla="*/ 434354 w 550128"/>
              <a:gd name="connsiteY23" fmla="*/ 577432 h 577432"/>
              <a:gd name="connsiteX24" fmla="*/ 407591 w 550128"/>
              <a:gd name="connsiteY24" fmla="*/ 550722 h 577432"/>
              <a:gd name="connsiteX25" fmla="*/ 407591 w 550128"/>
              <a:gd name="connsiteY25" fmla="*/ 235724 h 577432"/>
              <a:gd name="connsiteX26" fmla="*/ 434354 w 550128"/>
              <a:gd name="connsiteY26" fmla="*/ 209935 h 577432"/>
              <a:gd name="connsiteX27" fmla="*/ 414061 w 550128"/>
              <a:gd name="connsiteY27" fmla="*/ 10159 h 577432"/>
              <a:gd name="connsiteX28" fmla="*/ 456505 w 550128"/>
              <a:gd name="connsiteY28" fmla="*/ 42387 h 577432"/>
              <a:gd name="connsiteX29" fmla="*/ 463886 w 550128"/>
              <a:gd name="connsiteY29" fmla="*/ 42387 h 577432"/>
              <a:gd name="connsiteX30" fmla="*/ 471268 w 550128"/>
              <a:gd name="connsiteY30" fmla="*/ 46070 h 577432"/>
              <a:gd name="connsiteX31" fmla="*/ 465732 w 550128"/>
              <a:gd name="connsiteY31" fmla="*/ 81981 h 577432"/>
              <a:gd name="connsiteX32" fmla="*/ 473113 w 550128"/>
              <a:gd name="connsiteY32" fmla="*/ 88427 h 577432"/>
              <a:gd name="connsiteX33" fmla="*/ 481417 w 550128"/>
              <a:gd name="connsiteY33" fmla="*/ 81981 h 577432"/>
              <a:gd name="connsiteX34" fmla="*/ 475881 w 550128"/>
              <a:gd name="connsiteY34" fmla="*/ 46070 h 577432"/>
              <a:gd name="connsiteX35" fmla="*/ 483263 w 550128"/>
              <a:gd name="connsiteY35" fmla="*/ 42387 h 577432"/>
              <a:gd name="connsiteX36" fmla="*/ 489722 w 550128"/>
              <a:gd name="connsiteY36" fmla="*/ 42387 h 577432"/>
              <a:gd name="connsiteX37" fmla="*/ 533088 w 550128"/>
              <a:gd name="connsiteY37" fmla="*/ 10159 h 577432"/>
              <a:gd name="connsiteX38" fmla="*/ 547851 w 550128"/>
              <a:gd name="connsiteY38" fmla="*/ 12922 h 577432"/>
              <a:gd name="connsiteX39" fmla="*/ 546006 w 550128"/>
              <a:gd name="connsiteY39" fmla="*/ 27655 h 577432"/>
              <a:gd name="connsiteX40" fmla="*/ 499871 w 550128"/>
              <a:gd name="connsiteY40" fmla="*/ 61724 h 577432"/>
              <a:gd name="connsiteX41" fmla="*/ 494335 w 550128"/>
              <a:gd name="connsiteY41" fmla="*/ 63566 h 577432"/>
              <a:gd name="connsiteX42" fmla="*/ 494335 w 550128"/>
              <a:gd name="connsiteY42" fmla="*/ 111447 h 577432"/>
              <a:gd name="connsiteX43" fmla="*/ 513712 w 550128"/>
              <a:gd name="connsiteY43" fmla="*/ 178665 h 577432"/>
              <a:gd name="connsiteX44" fmla="*/ 506330 w 550128"/>
              <a:gd name="connsiteY44" fmla="*/ 192477 h 577432"/>
              <a:gd name="connsiteX45" fmla="*/ 503562 w 550128"/>
              <a:gd name="connsiteY45" fmla="*/ 192477 h 577432"/>
              <a:gd name="connsiteX46" fmla="*/ 493412 w 550128"/>
              <a:gd name="connsiteY46" fmla="*/ 185111 h 577432"/>
              <a:gd name="connsiteX47" fmla="*/ 473113 w 550128"/>
              <a:gd name="connsiteY47" fmla="*/ 116051 h 577432"/>
              <a:gd name="connsiteX48" fmla="*/ 453737 w 550128"/>
              <a:gd name="connsiteY48" fmla="*/ 185111 h 577432"/>
              <a:gd name="connsiteX49" fmla="*/ 443587 w 550128"/>
              <a:gd name="connsiteY49" fmla="*/ 192477 h 577432"/>
              <a:gd name="connsiteX50" fmla="*/ 440819 w 550128"/>
              <a:gd name="connsiteY50" fmla="*/ 192477 h 577432"/>
              <a:gd name="connsiteX51" fmla="*/ 433437 w 550128"/>
              <a:gd name="connsiteY51" fmla="*/ 178665 h 577432"/>
              <a:gd name="connsiteX52" fmla="*/ 452814 w 550128"/>
              <a:gd name="connsiteY52" fmla="*/ 111447 h 577432"/>
              <a:gd name="connsiteX53" fmla="*/ 452814 w 550128"/>
              <a:gd name="connsiteY53" fmla="*/ 63566 h 577432"/>
              <a:gd name="connsiteX54" fmla="*/ 447278 w 550128"/>
              <a:gd name="connsiteY54" fmla="*/ 61724 h 577432"/>
              <a:gd name="connsiteX55" fmla="*/ 401143 w 550128"/>
              <a:gd name="connsiteY55" fmla="*/ 27655 h 577432"/>
              <a:gd name="connsiteX56" fmla="*/ 399298 w 550128"/>
              <a:gd name="connsiteY56" fmla="*/ 12922 h 577432"/>
              <a:gd name="connsiteX57" fmla="*/ 414061 w 550128"/>
              <a:gd name="connsiteY57" fmla="*/ 10159 h 577432"/>
              <a:gd name="connsiteX58" fmla="*/ 473574 w 550128"/>
              <a:gd name="connsiteY58" fmla="*/ 0 h 577432"/>
              <a:gd name="connsiteX59" fmla="*/ 492511 w 550128"/>
              <a:gd name="connsiteY59" fmla="*/ 18863 h 577432"/>
              <a:gd name="connsiteX60" fmla="*/ 473574 w 550128"/>
              <a:gd name="connsiteY60" fmla="*/ 37726 h 577432"/>
              <a:gd name="connsiteX61" fmla="*/ 454637 w 550128"/>
              <a:gd name="connsiteY61" fmla="*/ 18863 h 577432"/>
              <a:gd name="connsiteX62" fmla="*/ 473574 w 550128"/>
              <a:gd name="connsiteY62"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0128" h="577432">
                <a:moveTo>
                  <a:pt x="26733" y="406999"/>
                </a:moveTo>
                <a:lnTo>
                  <a:pt x="105087" y="406999"/>
                </a:lnTo>
                <a:cubicBezTo>
                  <a:pt x="119836" y="406999"/>
                  <a:pt x="131820" y="418054"/>
                  <a:pt x="131820" y="432794"/>
                </a:cubicBezTo>
                <a:lnTo>
                  <a:pt x="131820" y="550715"/>
                </a:lnTo>
                <a:cubicBezTo>
                  <a:pt x="131820" y="565456"/>
                  <a:pt x="119836" y="577432"/>
                  <a:pt x="105087" y="577432"/>
                </a:cubicBezTo>
                <a:lnTo>
                  <a:pt x="26733" y="577432"/>
                </a:lnTo>
                <a:cubicBezTo>
                  <a:pt x="11984" y="577432"/>
                  <a:pt x="0" y="565456"/>
                  <a:pt x="0" y="550715"/>
                </a:cubicBezTo>
                <a:lnTo>
                  <a:pt x="0" y="432794"/>
                </a:lnTo>
                <a:cubicBezTo>
                  <a:pt x="0" y="418054"/>
                  <a:pt x="11984" y="406999"/>
                  <a:pt x="26733" y="406999"/>
                </a:cubicBezTo>
                <a:close/>
                <a:moveTo>
                  <a:pt x="230484" y="314976"/>
                </a:moveTo>
                <a:lnTo>
                  <a:pt x="308926" y="314976"/>
                </a:lnTo>
                <a:cubicBezTo>
                  <a:pt x="323692" y="314976"/>
                  <a:pt x="335689" y="326948"/>
                  <a:pt x="335689" y="340761"/>
                </a:cubicBezTo>
                <a:lnTo>
                  <a:pt x="335689" y="550726"/>
                </a:lnTo>
                <a:cubicBezTo>
                  <a:pt x="335689" y="565460"/>
                  <a:pt x="323692" y="577432"/>
                  <a:pt x="308926" y="577432"/>
                </a:cubicBezTo>
                <a:lnTo>
                  <a:pt x="230484" y="577432"/>
                </a:lnTo>
                <a:cubicBezTo>
                  <a:pt x="215718" y="577432"/>
                  <a:pt x="203721" y="565460"/>
                  <a:pt x="203721" y="550726"/>
                </a:cubicBezTo>
                <a:lnTo>
                  <a:pt x="203721" y="340761"/>
                </a:lnTo>
                <a:cubicBezTo>
                  <a:pt x="203721" y="326948"/>
                  <a:pt x="215718" y="314976"/>
                  <a:pt x="230484" y="314976"/>
                </a:cubicBezTo>
                <a:close/>
                <a:moveTo>
                  <a:pt x="434354" y="209935"/>
                </a:moveTo>
                <a:lnTo>
                  <a:pt x="512796" y="209935"/>
                </a:lnTo>
                <a:cubicBezTo>
                  <a:pt x="527562" y="209935"/>
                  <a:pt x="539559" y="221909"/>
                  <a:pt x="539559" y="235724"/>
                </a:cubicBezTo>
                <a:lnTo>
                  <a:pt x="539559" y="550722"/>
                </a:lnTo>
                <a:cubicBezTo>
                  <a:pt x="539559" y="565458"/>
                  <a:pt x="527562" y="577432"/>
                  <a:pt x="512796" y="577432"/>
                </a:cubicBezTo>
                <a:lnTo>
                  <a:pt x="434354" y="577432"/>
                </a:lnTo>
                <a:cubicBezTo>
                  <a:pt x="419588" y="577432"/>
                  <a:pt x="407591" y="565458"/>
                  <a:pt x="407591" y="550722"/>
                </a:cubicBezTo>
                <a:lnTo>
                  <a:pt x="407591" y="235724"/>
                </a:lnTo>
                <a:cubicBezTo>
                  <a:pt x="407591" y="221909"/>
                  <a:pt x="419588" y="209935"/>
                  <a:pt x="434354" y="209935"/>
                </a:cubicBezTo>
                <a:close/>
                <a:moveTo>
                  <a:pt x="414061" y="10159"/>
                </a:moveTo>
                <a:lnTo>
                  <a:pt x="456505" y="42387"/>
                </a:lnTo>
                <a:lnTo>
                  <a:pt x="463886" y="42387"/>
                </a:lnTo>
                <a:cubicBezTo>
                  <a:pt x="466654" y="42387"/>
                  <a:pt x="468500" y="44229"/>
                  <a:pt x="471268" y="46070"/>
                </a:cubicBezTo>
                <a:lnTo>
                  <a:pt x="465732" y="81981"/>
                </a:lnTo>
                <a:lnTo>
                  <a:pt x="473113" y="88427"/>
                </a:lnTo>
                <a:lnTo>
                  <a:pt x="481417" y="81981"/>
                </a:lnTo>
                <a:lnTo>
                  <a:pt x="475881" y="46070"/>
                </a:lnTo>
                <a:cubicBezTo>
                  <a:pt x="477727" y="44229"/>
                  <a:pt x="480495" y="42387"/>
                  <a:pt x="483263" y="42387"/>
                </a:cubicBezTo>
                <a:lnTo>
                  <a:pt x="489722" y="42387"/>
                </a:lnTo>
                <a:lnTo>
                  <a:pt x="533088" y="10159"/>
                </a:lnTo>
                <a:cubicBezTo>
                  <a:pt x="537702" y="7397"/>
                  <a:pt x="544161" y="8318"/>
                  <a:pt x="547851" y="12922"/>
                </a:cubicBezTo>
                <a:cubicBezTo>
                  <a:pt x="551542" y="17526"/>
                  <a:pt x="550619" y="23971"/>
                  <a:pt x="546006" y="27655"/>
                </a:cubicBezTo>
                <a:lnTo>
                  <a:pt x="499871" y="61724"/>
                </a:lnTo>
                <a:cubicBezTo>
                  <a:pt x="498026" y="62645"/>
                  <a:pt x="496180" y="63566"/>
                  <a:pt x="494335" y="63566"/>
                </a:cubicBezTo>
                <a:lnTo>
                  <a:pt x="494335" y="111447"/>
                </a:lnTo>
                <a:lnTo>
                  <a:pt x="513712" y="178665"/>
                </a:lnTo>
                <a:cubicBezTo>
                  <a:pt x="514634" y="185111"/>
                  <a:pt x="511866" y="190635"/>
                  <a:pt x="506330" y="192477"/>
                </a:cubicBezTo>
                <a:cubicBezTo>
                  <a:pt x="505407" y="192477"/>
                  <a:pt x="504485" y="192477"/>
                  <a:pt x="503562" y="192477"/>
                </a:cubicBezTo>
                <a:cubicBezTo>
                  <a:pt x="498949" y="192477"/>
                  <a:pt x="494335" y="189715"/>
                  <a:pt x="493412" y="185111"/>
                </a:cubicBezTo>
                <a:lnTo>
                  <a:pt x="473113" y="116051"/>
                </a:lnTo>
                <a:lnTo>
                  <a:pt x="453737" y="185111"/>
                </a:lnTo>
                <a:cubicBezTo>
                  <a:pt x="452814" y="189715"/>
                  <a:pt x="448200" y="192477"/>
                  <a:pt x="443587" y="192477"/>
                </a:cubicBezTo>
                <a:cubicBezTo>
                  <a:pt x="442664" y="192477"/>
                  <a:pt x="441742" y="192477"/>
                  <a:pt x="440819" y="192477"/>
                </a:cubicBezTo>
                <a:cubicBezTo>
                  <a:pt x="435283" y="190635"/>
                  <a:pt x="431592" y="184190"/>
                  <a:pt x="433437" y="178665"/>
                </a:cubicBezTo>
                <a:lnTo>
                  <a:pt x="452814" y="111447"/>
                </a:lnTo>
                <a:lnTo>
                  <a:pt x="452814" y="63566"/>
                </a:lnTo>
                <a:cubicBezTo>
                  <a:pt x="450969" y="63566"/>
                  <a:pt x="449123" y="62645"/>
                  <a:pt x="447278" y="61724"/>
                </a:cubicBezTo>
                <a:lnTo>
                  <a:pt x="401143" y="27655"/>
                </a:lnTo>
                <a:cubicBezTo>
                  <a:pt x="396530" y="23971"/>
                  <a:pt x="395607" y="17526"/>
                  <a:pt x="399298" y="12922"/>
                </a:cubicBezTo>
                <a:cubicBezTo>
                  <a:pt x="402989" y="8318"/>
                  <a:pt x="409447" y="7397"/>
                  <a:pt x="414061" y="10159"/>
                </a:cubicBezTo>
                <a:close/>
                <a:moveTo>
                  <a:pt x="473574" y="0"/>
                </a:moveTo>
                <a:cubicBezTo>
                  <a:pt x="484033" y="0"/>
                  <a:pt x="492511" y="8445"/>
                  <a:pt x="492511" y="18863"/>
                </a:cubicBezTo>
                <a:cubicBezTo>
                  <a:pt x="492511" y="29281"/>
                  <a:pt x="484033" y="37726"/>
                  <a:pt x="473574" y="37726"/>
                </a:cubicBezTo>
                <a:cubicBezTo>
                  <a:pt x="463115" y="37726"/>
                  <a:pt x="454637" y="29281"/>
                  <a:pt x="454637" y="18863"/>
                </a:cubicBezTo>
                <a:cubicBezTo>
                  <a:pt x="454637" y="8445"/>
                  <a:pt x="463115" y="0"/>
                  <a:pt x="473574" y="0"/>
                </a:cubicBezTo>
                <a:close/>
              </a:path>
            </a:pathLst>
          </a:custGeom>
          <a:solidFill>
            <a:srgbClr val="479F95"/>
          </a:solidFill>
          <a:ln>
            <a:noFill/>
          </a:ln>
        </p:spPr>
        <p:txBody>
          <a:bodyPr/>
          <a:lstStyle/>
          <a:p>
            <a:endParaRPr lang="zh-CN" altLang="en-US">
              <a:cs typeface="+mn-ea"/>
              <a:sym typeface="+mn-lt"/>
            </a:endParaRPr>
          </a:p>
        </p:txBody>
      </p:sp>
      <p:grpSp>
        <p:nvGrpSpPr>
          <p:cNvPr id="33" name="组合 32">
            <a:extLst>
              <a:ext uri="{FF2B5EF4-FFF2-40B4-BE49-F238E27FC236}">
                <a16:creationId xmlns:a16="http://schemas.microsoft.com/office/drawing/2014/main" id="{B7ADBF9C-8940-441F-B673-A154E75C2BAB}"/>
              </a:ext>
            </a:extLst>
          </p:cNvPr>
          <p:cNvGrpSpPr/>
          <p:nvPr/>
        </p:nvGrpSpPr>
        <p:grpSpPr>
          <a:xfrm>
            <a:off x="6769105" y="1963899"/>
            <a:ext cx="2895595" cy="2753710"/>
            <a:chOff x="8725943" y="854213"/>
            <a:chExt cx="1834258" cy="4741333"/>
          </a:xfrm>
        </p:grpSpPr>
        <p:sp>
          <p:nvSpPr>
            <p:cNvPr id="34" name="TextBox 34">
              <a:extLst>
                <a:ext uri="{FF2B5EF4-FFF2-40B4-BE49-F238E27FC236}">
                  <a16:creationId xmlns:a16="http://schemas.microsoft.com/office/drawing/2014/main" id="{014DB3CE-2B1F-4473-A292-A1DEF5711D59}"/>
                </a:ext>
              </a:extLst>
            </p:cNvPr>
            <p:cNvSpPr txBox="1"/>
            <p:nvPr/>
          </p:nvSpPr>
          <p:spPr>
            <a:xfrm>
              <a:off x="8725943" y="1553659"/>
              <a:ext cx="1834258" cy="4041887"/>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 After you hit your content here, or by copying your text, choose paste in this box and choose to keep only the text. </a:t>
              </a:r>
            </a:p>
            <a:p>
              <a:pPr>
                <a:lnSpc>
                  <a:spcPct val="150000"/>
                </a:lnSpc>
              </a:pPr>
              <a:endParaRPr lang="zh-CN" altLang="en-US" sz="1200" dirty="0">
                <a:solidFill>
                  <a:schemeClr val="tx1">
                    <a:lumMod val="75000"/>
                    <a:lumOff val="25000"/>
                  </a:schemeClr>
                </a:solidFill>
                <a:cs typeface="+mn-ea"/>
                <a:sym typeface="+mn-lt"/>
              </a:endParaRPr>
            </a:p>
          </p:txBody>
        </p:sp>
        <p:sp>
          <p:nvSpPr>
            <p:cNvPr id="35" name="矩形 34">
              <a:extLst>
                <a:ext uri="{FF2B5EF4-FFF2-40B4-BE49-F238E27FC236}">
                  <a16:creationId xmlns:a16="http://schemas.microsoft.com/office/drawing/2014/main" id="{7F8A21B2-B61A-480E-8D22-8D56E483C606}"/>
                </a:ext>
              </a:extLst>
            </p:cNvPr>
            <p:cNvSpPr/>
            <p:nvPr/>
          </p:nvSpPr>
          <p:spPr>
            <a:xfrm>
              <a:off x="8953778" y="854213"/>
              <a:ext cx="1265330" cy="596171"/>
            </a:xfrm>
            <a:prstGeom prst="rect">
              <a:avLst/>
            </a:prstGeom>
          </p:spPr>
          <p:txBody>
            <a:bodyPr wrap="square" lIns="68580" tIns="34290" rIns="68580" bIns="34290">
              <a:spAutoFit/>
            </a:bodyPr>
            <a:lstStyle/>
            <a:p>
              <a:pPr algn="ctr"/>
              <a:r>
                <a:rPr lang="zh-CN" altLang="en-US" b="1" dirty="0">
                  <a:solidFill>
                    <a:schemeClr val="tx1">
                      <a:lumMod val="85000"/>
                      <a:lumOff val="15000"/>
                    </a:schemeClr>
                  </a:solidFill>
                  <a:cs typeface="+mn-ea"/>
                  <a:sym typeface="+mn-lt"/>
                </a:rPr>
                <a:t>Add a title</a:t>
              </a:r>
              <a:endParaRPr lang="zh-CN" altLang="en-US" sz="4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27720412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185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par>
                          <p:cTn id="36" fill="hold">
                            <p:stCondLst>
                              <p:cond delay="2850"/>
                            </p:stCondLst>
                            <p:childTnLst>
                              <p:par>
                                <p:cTn id="37" presetID="53" presetClass="entr" presetSubtype="16"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3350"/>
                            </p:stCondLst>
                            <p:childTnLst>
                              <p:par>
                                <p:cTn id="43" presetID="21" presetClass="entr" presetSubtype="1"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750"/>
                                        <p:tgtEl>
                                          <p:spTgt spid="7"/>
                                        </p:tgtEl>
                                      </p:cBhvr>
                                    </p:animEffect>
                                  </p:childTnLst>
                                </p:cTn>
                              </p:par>
                            </p:childTnLst>
                          </p:cTn>
                        </p:par>
                        <p:par>
                          <p:cTn id="46" fill="hold">
                            <p:stCondLst>
                              <p:cond delay="4100"/>
                            </p:stCondLst>
                            <p:childTnLst>
                              <p:par>
                                <p:cTn id="47" presetID="42"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600"/>
                                        <p:tgtEl>
                                          <p:spTgt spid="33"/>
                                        </p:tgtEl>
                                      </p:cBhvr>
                                    </p:animEffect>
                                    <p:anim calcmode="lin" valueType="num">
                                      <p:cBhvr>
                                        <p:cTn id="50" dur="600" fill="hold"/>
                                        <p:tgtEl>
                                          <p:spTgt spid="33"/>
                                        </p:tgtEl>
                                        <p:attrNameLst>
                                          <p:attrName>ppt_x</p:attrName>
                                        </p:attrNameLst>
                                      </p:cBhvr>
                                      <p:tavLst>
                                        <p:tav tm="0">
                                          <p:val>
                                            <p:strVal val="#ppt_x"/>
                                          </p:val>
                                        </p:tav>
                                        <p:tav tm="100000">
                                          <p:val>
                                            <p:strVal val="#ppt_x"/>
                                          </p:val>
                                        </p:tav>
                                      </p:tavLst>
                                    </p:anim>
                                    <p:anim calcmode="lin" valueType="num">
                                      <p:cBhvr>
                                        <p:cTn id="51"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066754" y="651802"/>
            <a:ext cx="3993333"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grpSp>
        <p:nvGrpSpPr>
          <p:cNvPr id="85" name="Group 44">
            <a:extLst>
              <a:ext uri="{FF2B5EF4-FFF2-40B4-BE49-F238E27FC236}">
                <a16:creationId xmlns:a16="http://schemas.microsoft.com/office/drawing/2014/main" id="{CC8C6B1F-BE66-4004-952C-CEFA3786BD05}"/>
              </a:ext>
            </a:extLst>
          </p:cNvPr>
          <p:cNvGrpSpPr/>
          <p:nvPr/>
        </p:nvGrpSpPr>
        <p:grpSpPr>
          <a:xfrm>
            <a:off x="1639903" y="1329146"/>
            <a:ext cx="3819684" cy="2159758"/>
            <a:chOff x="1639903" y="1329148"/>
            <a:chExt cx="3819684" cy="2159758"/>
          </a:xfrm>
        </p:grpSpPr>
        <p:sp>
          <p:nvSpPr>
            <p:cNvPr id="86" name="Rectangle: Rounded Corners 4">
              <a:extLst>
                <a:ext uri="{FF2B5EF4-FFF2-40B4-BE49-F238E27FC236}">
                  <a16:creationId xmlns:a16="http://schemas.microsoft.com/office/drawing/2014/main" id="{DE44E0C8-1868-4069-884F-753788B57EE4}"/>
                </a:ext>
              </a:extLst>
            </p:cNvPr>
            <p:cNvSpPr/>
            <p:nvPr/>
          </p:nvSpPr>
          <p:spPr>
            <a:xfrm rot="2700000">
              <a:off x="3171896" y="1329148"/>
              <a:ext cx="755703" cy="755703"/>
            </a:xfrm>
            <a:prstGeom prst="roundRect">
              <a:avLst/>
            </a:prstGeom>
            <a:solidFill>
              <a:srgbClr val="464E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cs typeface="+mn-ea"/>
                <a:sym typeface="+mn-lt"/>
              </a:endParaRPr>
            </a:p>
          </p:txBody>
        </p:sp>
        <p:sp>
          <p:nvSpPr>
            <p:cNvPr id="87" name="Rectangle 6">
              <a:extLst>
                <a:ext uri="{FF2B5EF4-FFF2-40B4-BE49-F238E27FC236}">
                  <a16:creationId xmlns:a16="http://schemas.microsoft.com/office/drawing/2014/main" id="{1C0D17A7-DB3A-4C5A-9D61-878AA9E186AD}"/>
                </a:ext>
              </a:extLst>
            </p:cNvPr>
            <p:cNvSpPr/>
            <p:nvPr/>
          </p:nvSpPr>
          <p:spPr>
            <a:xfrm>
              <a:off x="1639910" y="1706999"/>
              <a:ext cx="3819677" cy="1781907"/>
            </a:xfrm>
            <a:prstGeom prst="rect">
              <a:avLst/>
            </a:prstGeom>
            <a:noFill/>
            <a:ln w="25400">
              <a:solidFill>
                <a:srgbClr val="464E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cs typeface="+mn-ea"/>
                <a:sym typeface="+mn-lt"/>
              </a:endParaRPr>
            </a:p>
          </p:txBody>
        </p:sp>
        <p:grpSp>
          <p:nvGrpSpPr>
            <p:cNvPr id="88" name="Group 7">
              <a:extLst>
                <a:ext uri="{FF2B5EF4-FFF2-40B4-BE49-F238E27FC236}">
                  <a16:creationId xmlns:a16="http://schemas.microsoft.com/office/drawing/2014/main" id="{04AC20EF-2D38-45E0-BF2E-E609B57B860A}"/>
                </a:ext>
              </a:extLst>
            </p:cNvPr>
            <p:cNvGrpSpPr/>
            <p:nvPr/>
          </p:nvGrpSpPr>
          <p:grpSpPr>
            <a:xfrm>
              <a:off x="3338786" y="1442284"/>
              <a:ext cx="421919" cy="464344"/>
              <a:chOff x="4460656" y="2582069"/>
              <a:chExt cx="421919" cy="464344"/>
            </a:xfrm>
            <a:solidFill>
              <a:schemeClr val="bg1"/>
            </a:solidFill>
          </p:grpSpPr>
          <p:sp>
            <p:nvSpPr>
              <p:cNvPr id="92" name="Freeform: Shape 10">
                <a:extLst>
                  <a:ext uri="{FF2B5EF4-FFF2-40B4-BE49-F238E27FC236}">
                    <a16:creationId xmlns:a16="http://schemas.microsoft.com/office/drawing/2014/main" id="{24CE6C63-CBC0-4317-8BD8-5E36BD7B61D8}"/>
                  </a:ext>
                </a:extLst>
              </p:cNvPr>
              <p:cNvSpPr>
                <a:spLocks/>
              </p:cNvSpPr>
              <p:nvPr/>
            </p:nvSpPr>
            <p:spPr bwMode="auto">
              <a:xfrm>
                <a:off x="4460656" y="2582069"/>
                <a:ext cx="421919" cy="464344"/>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cs typeface="+mn-ea"/>
                  <a:sym typeface="+mn-lt"/>
                </a:endParaRPr>
              </a:p>
            </p:txBody>
          </p:sp>
          <p:sp>
            <p:nvSpPr>
              <p:cNvPr id="93" name="Freeform: Shape 11">
                <a:extLst>
                  <a:ext uri="{FF2B5EF4-FFF2-40B4-BE49-F238E27FC236}">
                    <a16:creationId xmlns:a16="http://schemas.microsoft.com/office/drawing/2014/main" id="{A7AB6B45-62FF-4B7F-BD39-E3A0F2A0A103}"/>
                  </a:ext>
                </a:extLst>
              </p:cNvPr>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cs typeface="+mn-ea"/>
                  <a:sym typeface="+mn-lt"/>
                </a:endParaRPr>
              </a:p>
            </p:txBody>
          </p:sp>
          <p:sp>
            <p:nvSpPr>
              <p:cNvPr id="94" name="Freeform: Shape 12">
                <a:extLst>
                  <a:ext uri="{FF2B5EF4-FFF2-40B4-BE49-F238E27FC236}">
                    <a16:creationId xmlns:a16="http://schemas.microsoft.com/office/drawing/2014/main" id="{7C1A2F77-E2B5-413E-8400-4E810C913789}"/>
                  </a:ext>
                </a:extLst>
              </p:cNvPr>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cs typeface="+mn-ea"/>
                  <a:sym typeface="+mn-lt"/>
                </a:endParaRPr>
              </a:p>
            </p:txBody>
          </p:sp>
        </p:grpSp>
        <p:grpSp>
          <p:nvGrpSpPr>
            <p:cNvPr id="89" name="Group 1">
              <a:extLst>
                <a:ext uri="{FF2B5EF4-FFF2-40B4-BE49-F238E27FC236}">
                  <a16:creationId xmlns:a16="http://schemas.microsoft.com/office/drawing/2014/main" id="{1BC14211-EB35-4F81-8D91-DD96968339AF}"/>
                </a:ext>
              </a:extLst>
            </p:cNvPr>
            <p:cNvGrpSpPr/>
            <p:nvPr/>
          </p:nvGrpSpPr>
          <p:grpSpPr>
            <a:xfrm>
              <a:off x="1639903" y="2295470"/>
              <a:ext cx="3819684" cy="1173059"/>
              <a:chOff x="1832176" y="2295471"/>
              <a:chExt cx="3435138" cy="738664"/>
            </a:xfrm>
          </p:grpSpPr>
          <p:sp>
            <p:nvSpPr>
              <p:cNvPr id="90" name="TextBox 8">
                <a:extLst>
                  <a:ext uri="{FF2B5EF4-FFF2-40B4-BE49-F238E27FC236}">
                    <a16:creationId xmlns:a16="http://schemas.microsoft.com/office/drawing/2014/main" id="{6AC1A775-78FC-463F-91BB-8544A072E12D}"/>
                  </a:ext>
                </a:extLst>
              </p:cNvPr>
              <p:cNvSpPr txBox="1"/>
              <p:nvPr/>
            </p:nvSpPr>
            <p:spPr>
              <a:xfrm>
                <a:off x="1832176" y="2295471"/>
                <a:ext cx="3435138" cy="276999"/>
              </a:xfrm>
              <a:prstGeom prst="rect">
                <a:avLst/>
              </a:prstGeom>
              <a:noFill/>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464E6C"/>
                    </a:solidFill>
                    <a:cs typeface="+mn-ea"/>
                    <a:sym typeface="+mn-lt"/>
                  </a:rPr>
                  <a:t>Title text presets</a:t>
                </a:r>
              </a:p>
            </p:txBody>
          </p:sp>
          <p:sp>
            <p:nvSpPr>
              <p:cNvPr id="91" name="Rectangle 9">
                <a:extLst>
                  <a:ext uri="{FF2B5EF4-FFF2-40B4-BE49-F238E27FC236}">
                    <a16:creationId xmlns:a16="http://schemas.microsoft.com/office/drawing/2014/main" id="{9F3F8B7D-F90E-4246-B6A8-081AB713BA93}"/>
                  </a:ext>
                </a:extLst>
              </p:cNvPr>
              <p:cNvSpPr/>
              <p:nvPr/>
            </p:nvSpPr>
            <p:spPr>
              <a:xfrm>
                <a:off x="1832176" y="2572470"/>
                <a:ext cx="3435138" cy="461665"/>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64E6C"/>
                    </a:solidFill>
                    <a:cs typeface="+mn-ea"/>
                    <a:sym typeface="+mn-lt"/>
                  </a:rPr>
                  <a:t>Please replace the text content, please replace the text content</a:t>
                </a:r>
              </a:p>
            </p:txBody>
          </p:sp>
        </p:grpSp>
      </p:grpSp>
      <p:grpSp>
        <p:nvGrpSpPr>
          <p:cNvPr id="36" name="Group 47">
            <a:extLst>
              <a:ext uri="{FF2B5EF4-FFF2-40B4-BE49-F238E27FC236}">
                <a16:creationId xmlns:a16="http://schemas.microsoft.com/office/drawing/2014/main" id="{5852CC84-1974-4680-9751-CE4B68CE42C0}"/>
              </a:ext>
            </a:extLst>
          </p:cNvPr>
          <p:cNvGrpSpPr/>
          <p:nvPr/>
        </p:nvGrpSpPr>
        <p:grpSpPr>
          <a:xfrm>
            <a:off x="1639903" y="3772606"/>
            <a:ext cx="3819684" cy="2159765"/>
            <a:chOff x="1639903" y="3772608"/>
            <a:chExt cx="3819684" cy="2159765"/>
          </a:xfrm>
        </p:grpSpPr>
        <p:sp>
          <p:nvSpPr>
            <p:cNvPr id="37" name="Rectangle 14">
              <a:extLst>
                <a:ext uri="{FF2B5EF4-FFF2-40B4-BE49-F238E27FC236}">
                  <a16:creationId xmlns:a16="http://schemas.microsoft.com/office/drawing/2014/main" id="{DFA32D25-AFBD-4397-A081-320F78CEAC57}"/>
                </a:ext>
              </a:extLst>
            </p:cNvPr>
            <p:cNvSpPr/>
            <p:nvPr/>
          </p:nvSpPr>
          <p:spPr>
            <a:xfrm>
              <a:off x="1639910" y="4150460"/>
              <a:ext cx="3819677" cy="1781907"/>
            </a:xfrm>
            <a:prstGeom prst="rect">
              <a:avLst/>
            </a:prstGeom>
            <a:noFill/>
            <a:ln w="25400">
              <a:solidFill>
                <a:srgbClr val="68B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39" name="Rectangle: Rounded Corners 15">
              <a:extLst>
                <a:ext uri="{FF2B5EF4-FFF2-40B4-BE49-F238E27FC236}">
                  <a16:creationId xmlns:a16="http://schemas.microsoft.com/office/drawing/2014/main" id="{35CCAE6A-3B16-4C79-B4AE-02AA51948C95}"/>
                </a:ext>
              </a:extLst>
            </p:cNvPr>
            <p:cNvSpPr/>
            <p:nvPr/>
          </p:nvSpPr>
          <p:spPr>
            <a:xfrm rot="2700000">
              <a:off x="3171895" y="3772608"/>
              <a:ext cx="755703" cy="755703"/>
            </a:xfrm>
            <a:prstGeom prst="roundRect">
              <a:avLst/>
            </a:prstGeom>
            <a:solidFill>
              <a:srgbClr val="68BC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grpSp>
          <p:nvGrpSpPr>
            <p:cNvPr id="40" name="Group 16">
              <a:extLst>
                <a:ext uri="{FF2B5EF4-FFF2-40B4-BE49-F238E27FC236}">
                  <a16:creationId xmlns:a16="http://schemas.microsoft.com/office/drawing/2014/main" id="{D22B0025-8F62-46B7-AF08-8C9ACC25E6CA}"/>
                </a:ext>
              </a:extLst>
            </p:cNvPr>
            <p:cNvGrpSpPr/>
            <p:nvPr/>
          </p:nvGrpSpPr>
          <p:grpSpPr>
            <a:xfrm>
              <a:off x="3390202" y="3917889"/>
              <a:ext cx="319088" cy="465138"/>
              <a:chOff x="3582988" y="3510757"/>
              <a:chExt cx="319088" cy="465138"/>
            </a:xfrm>
            <a:solidFill>
              <a:schemeClr val="bg1"/>
            </a:solidFill>
          </p:grpSpPr>
          <p:sp>
            <p:nvSpPr>
              <p:cNvPr id="44" name="Freeform: Shape 19">
                <a:extLst>
                  <a:ext uri="{FF2B5EF4-FFF2-40B4-BE49-F238E27FC236}">
                    <a16:creationId xmlns:a16="http://schemas.microsoft.com/office/drawing/2014/main" id="{1EE879EF-9D22-4D1D-B9F2-78CD8B333287}"/>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dirty="0">
                  <a:cs typeface="+mn-ea"/>
                  <a:sym typeface="+mn-lt"/>
                </a:endParaRPr>
              </a:p>
            </p:txBody>
          </p:sp>
          <p:sp>
            <p:nvSpPr>
              <p:cNvPr id="45" name="Freeform: Shape 20">
                <a:extLst>
                  <a:ext uri="{FF2B5EF4-FFF2-40B4-BE49-F238E27FC236}">
                    <a16:creationId xmlns:a16="http://schemas.microsoft.com/office/drawing/2014/main" id="{1024A98C-990E-42D2-9AC7-2758EB2EC5E9}"/>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dirty="0">
                  <a:cs typeface="+mn-ea"/>
                  <a:sym typeface="+mn-lt"/>
                </a:endParaRPr>
              </a:p>
            </p:txBody>
          </p:sp>
        </p:grpSp>
        <p:grpSp>
          <p:nvGrpSpPr>
            <p:cNvPr id="41" name="Group 42">
              <a:extLst>
                <a:ext uri="{FF2B5EF4-FFF2-40B4-BE49-F238E27FC236}">
                  <a16:creationId xmlns:a16="http://schemas.microsoft.com/office/drawing/2014/main" id="{B4BE5378-3CA9-425E-9474-F9A8F007C6A8}"/>
                </a:ext>
              </a:extLst>
            </p:cNvPr>
            <p:cNvGrpSpPr/>
            <p:nvPr/>
          </p:nvGrpSpPr>
          <p:grpSpPr>
            <a:xfrm>
              <a:off x="1639903" y="4744349"/>
              <a:ext cx="3819684" cy="1188024"/>
              <a:chOff x="1832176" y="4744344"/>
              <a:chExt cx="3435138" cy="738664"/>
            </a:xfrm>
          </p:grpSpPr>
          <p:sp>
            <p:nvSpPr>
              <p:cNvPr id="42" name="TextBox 17">
                <a:extLst>
                  <a:ext uri="{FF2B5EF4-FFF2-40B4-BE49-F238E27FC236}">
                    <a16:creationId xmlns:a16="http://schemas.microsoft.com/office/drawing/2014/main" id="{391EF2BF-DBA5-497E-ACCA-F8CC5ED38E16}"/>
                  </a:ext>
                </a:extLst>
              </p:cNvPr>
              <p:cNvSpPr txBox="1"/>
              <p:nvPr/>
            </p:nvSpPr>
            <p:spPr>
              <a:xfrm>
                <a:off x="1832176" y="4744344"/>
                <a:ext cx="3435138" cy="276999"/>
              </a:xfrm>
              <a:prstGeom prst="rect">
                <a:avLst/>
              </a:prstGeom>
              <a:noFill/>
            </p:spPr>
            <p:txBody>
              <a:bodyPr wrap="none" lIns="0" tIns="0" rIns="0" bIns="0">
                <a:normAutofit/>
              </a:bodyPr>
              <a:lstStyle/>
              <a:p>
                <a:pPr algn="ctr"/>
                <a:r>
                  <a:rPr lang="zh-CN" altLang="en-US" b="1" dirty="0">
                    <a:solidFill>
                      <a:srgbClr val="479F95"/>
                    </a:solidFill>
                    <a:cs typeface="+mn-ea"/>
                    <a:sym typeface="+mn-lt"/>
                  </a:rPr>
                  <a:t>Title text presets</a:t>
                </a:r>
              </a:p>
            </p:txBody>
          </p:sp>
          <p:sp>
            <p:nvSpPr>
              <p:cNvPr id="43" name="Rectangle 18">
                <a:extLst>
                  <a:ext uri="{FF2B5EF4-FFF2-40B4-BE49-F238E27FC236}">
                    <a16:creationId xmlns:a16="http://schemas.microsoft.com/office/drawing/2014/main" id="{0861A08D-D55B-42B0-8484-6657B5D305C4}"/>
                  </a:ext>
                </a:extLst>
              </p:cNvPr>
              <p:cNvSpPr/>
              <p:nvPr/>
            </p:nvSpPr>
            <p:spPr>
              <a:xfrm>
                <a:off x="1832176" y="5021343"/>
                <a:ext cx="3435138" cy="461665"/>
              </a:xfrm>
              <a:prstGeom prst="rect">
                <a:avLst/>
              </a:prstGeom>
            </p:spPr>
            <p:txBody>
              <a:bodyPr wrap="square">
                <a:normAutofit/>
              </a:bodyPr>
              <a:lstStyle/>
              <a:p>
                <a:pPr lvl="0" algn="ctr">
                  <a:lnSpc>
                    <a:spcPct val="120000"/>
                  </a:lnSpc>
                </a:pPr>
                <a:r>
                  <a:rPr lang="zh-CN" altLang="en-US" sz="1600" dirty="0">
                    <a:solidFill>
                      <a:srgbClr val="479F95"/>
                    </a:solidFill>
                    <a:cs typeface="+mn-ea"/>
                    <a:sym typeface="+mn-lt"/>
                  </a:rPr>
                  <a:t>Please replace the text content, please replace the text content</a:t>
                </a:r>
              </a:p>
            </p:txBody>
          </p:sp>
        </p:grpSp>
      </p:grpSp>
      <p:grpSp>
        <p:nvGrpSpPr>
          <p:cNvPr id="46" name="Group 46">
            <a:extLst>
              <a:ext uri="{FF2B5EF4-FFF2-40B4-BE49-F238E27FC236}">
                <a16:creationId xmlns:a16="http://schemas.microsoft.com/office/drawing/2014/main" id="{CDED4BFE-C8FF-4303-8C54-A3A428D22B8A}"/>
              </a:ext>
            </a:extLst>
          </p:cNvPr>
          <p:cNvGrpSpPr/>
          <p:nvPr/>
        </p:nvGrpSpPr>
        <p:grpSpPr>
          <a:xfrm>
            <a:off x="6732406" y="3772604"/>
            <a:ext cx="3819684" cy="2159760"/>
            <a:chOff x="6732406" y="3772607"/>
            <a:chExt cx="3819684" cy="2159760"/>
          </a:xfrm>
        </p:grpSpPr>
        <p:sp>
          <p:nvSpPr>
            <p:cNvPr id="47" name="Rectangle 22">
              <a:extLst>
                <a:ext uri="{FF2B5EF4-FFF2-40B4-BE49-F238E27FC236}">
                  <a16:creationId xmlns:a16="http://schemas.microsoft.com/office/drawing/2014/main" id="{A4AE894A-45B5-4560-9976-1091852CCDE4}"/>
                </a:ext>
              </a:extLst>
            </p:cNvPr>
            <p:cNvSpPr/>
            <p:nvPr/>
          </p:nvSpPr>
          <p:spPr>
            <a:xfrm>
              <a:off x="6732413" y="4150460"/>
              <a:ext cx="3819677" cy="1781907"/>
            </a:xfrm>
            <a:prstGeom prst="rect">
              <a:avLst/>
            </a:prstGeom>
            <a:noFill/>
            <a:ln w="25400">
              <a:solidFill>
                <a:srgbClr val="4CAA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48" name="Rectangle: Rounded Corners 23">
              <a:extLst>
                <a:ext uri="{FF2B5EF4-FFF2-40B4-BE49-F238E27FC236}">
                  <a16:creationId xmlns:a16="http://schemas.microsoft.com/office/drawing/2014/main" id="{E95716B8-CCFE-4C4C-BC74-3C9F452C850A}"/>
                </a:ext>
              </a:extLst>
            </p:cNvPr>
            <p:cNvSpPr/>
            <p:nvPr/>
          </p:nvSpPr>
          <p:spPr>
            <a:xfrm rot="2700000">
              <a:off x="8264399" y="3772607"/>
              <a:ext cx="755703" cy="755703"/>
            </a:xfrm>
            <a:prstGeom prst="roundRect">
              <a:avLst/>
            </a:prstGeom>
            <a:solidFill>
              <a:srgbClr val="4CAA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grpSp>
          <p:nvGrpSpPr>
            <p:cNvPr id="49" name="Group 24">
              <a:extLst>
                <a:ext uri="{FF2B5EF4-FFF2-40B4-BE49-F238E27FC236}">
                  <a16:creationId xmlns:a16="http://schemas.microsoft.com/office/drawing/2014/main" id="{3F9F84C4-3274-40FE-A40F-412A54277DDB}"/>
                </a:ext>
              </a:extLst>
            </p:cNvPr>
            <p:cNvGrpSpPr/>
            <p:nvPr/>
          </p:nvGrpSpPr>
          <p:grpSpPr>
            <a:xfrm>
              <a:off x="8409681" y="3947258"/>
              <a:ext cx="465138" cy="435769"/>
              <a:chOff x="5368132" y="3540125"/>
              <a:chExt cx="465138" cy="435769"/>
            </a:xfrm>
            <a:solidFill>
              <a:schemeClr val="bg1"/>
            </a:solidFill>
          </p:grpSpPr>
          <p:sp>
            <p:nvSpPr>
              <p:cNvPr id="53" name="Freeform: Shape 27">
                <a:extLst>
                  <a:ext uri="{FF2B5EF4-FFF2-40B4-BE49-F238E27FC236}">
                    <a16:creationId xmlns:a16="http://schemas.microsoft.com/office/drawing/2014/main" id="{096E9F69-1F0A-41D3-BEF9-9781E48B8BF2}"/>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dirty="0">
                  <a:cs typeface="+mn-ea"/>
                  <a:sym typeface="+mn-lt"/>
                </a:endParaRPr>
              </a:p>
            </p:txBody>
          </p:sp>
          <p:sp>
            <p:nvSpPr>
              <p:cNvPr id="54" name="Freeform: Shape 28">
                <a:extLst>
                  <a:ext uri="{FF2B5EF4-FFF2-40B4-BE49-F238E27FC236}">
                    <a16:creationId xmlns:a16="http://schemas.microsoft.com/office/drawing/2014/main" id="{9EC8BF28-931D-45DB-9DCC-D51174EB7600}"/>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dirty="0">
                  <a:cs typeface="+mn-ea"/>
                  <a:sym typeface="+mn-lt"/>
                </a:endParaRPr>
              </a:p>
            </p:txBody>
          </p:sp>
        </p:grpSp>
        <p:grpSp>
          <p:nvGrpSpPr>
            <p:cNvPr id="50" name="Group 43">
              <a:extLst>
                <a:ext uri="{FF2B5EF4-FFF2-40B4-BE49-F238E27FC236}">
                  <a16:creationId xmlns:a16="http://schemas.microsoft.com/office/drawing/2014/main" id="{AB5826B7-004B-4133-A4F8-092C8B280AD5}"/>
                </a:ext>
              </a:extLst>
            </p:cNvPr>
            <p:cNvGrpSpPr/>
            <p:nvPr/>
          </p:nvGrpSpPr>
          <p:grpSpPr>
            <a:xfrm>
              <a:off x="6732406" y="4744338"/>
              <a:ext cx="3819684" cy="1188021"/>
              <a:chOff x="6924679" y="4744344"/>
              <a:chExt cx="3435138" cy="738664"/>
            </a:xfrm>
          </p:grpSpPr>
          <p:sp>
            <p:nvSpPr>
              <p:cNvPr id="51" name="TextBox 25">
                <a:extLst>
                  <a:ext uri="{FF2B5EF4-FFF2-40B4-BE49-F238E27FC236}">
                    <a16:creationId xmlns:a16="http://schemas.microsoft.com/office/drawing/2014/main" id="{8E807F39-A93F-4519-A6E2-9939B4060DC1}"/>
                  </a:ext>
                </a:extLst>
              </p:cNvPr>
              <p:cNvSpPr txBox="1"/>
              <p:nvPr/>
            </p:nvSpPr>
            <p:spPr>
              <a:xfrm>
                <a:off x="6924679" y="4744344"/>
                <a:ext cx="3435138" cy="276999"/>
              </a:xfrm>
              <a:prstGeom prst="rect">
                <a:avLst/>
              </a:prstGeom>
              <a:noFill/>
            </p:spPr>
            <p:txBody>
              <a:bodyPr wrap="none" lIns="0" tIns="0" rIns="0" bIns="0">
                <a:normAutofit/>
              </a:bodyPr>
              <a:lstStyle/>
              <a:p>
                <a:pPr algn="ctr"/>
                <a:r>
                  <a:rPr lang="zh-CN" altLang="en-US" b="1" dirty="0">
                    <a:solidFill>
                      <a:srgbClr val="479F95"/>
                    </a:solidFill>
                    <a:cs typeface="+mn-ea"/>
                    <a:sym typeface="+mn-lt"/>
                  </a:rPr>
                  <a:t>Title text presets</a:t>
                </a:r>
              </a:p>
            </p:txBody>
          </p:sp>
          <p:sp>
            <p:nvSpPr>
              <p:cNvPr id="52" name="Rectangle 26">
                <a:extLst>
                  <a:ext uri="{FF2B5EF4-FFF2-40B4-BE49-F238E27FC236}">
                    <a16:creationId xmlns:a16="http://schemas.microsoft.com/office/drawing/2014/main" id="{4E378330-DC3F-4EDC-8756-EB374917DD4A}"/>
                  </a:ext>
                </a:extLst>
              </p:cNvPr>
              <p:cNvSpPr/>
              <p:nvPr/>
            </p:nvSpPr>
            <p:spPr>
              <a:xfrm>
                <a:off x="6924679" y="5021343"/>
                <a:ext cx="3435138" cy="461665"/>
              </a:xfrm>
              <a:prstGeom prst="rect">
                <a:avLst/>
              </a:prstGeom>
            </p:spPr>
            <p:txBody>
              <a:bodyPr wrap="square">
                <a:normAutofit/>
              </a:bodyPr>
              <a:lstStyle/>
              <a:p>
                <a:pPr lvl="0" algn="ctr">
                  <a:lnSpc>
                    <a:spcPct val="120000"/>
                  </a:lnSpc>
                </a:pPr>
                <a:r>
                  <a:rPr lang="zh-CN" altLang="en-US" sz="1600" dirty="0">
                    <a:solidFill>
                      <a:srgbClr val="479F95"/>
                    </a:solidFill>
                    <a:cs typeface="+mn-ea"/>
                    <a:sym typeface="+mn-lt"/>
                  </a:rPr>
                  <a:t>Please replace the text content, please replace the text content</a:t>
                </a:r>
              </a:p>
            </p:txBody>
          </p:sp>
        </p:grpSp>
      </p:grpSp>
      <p:grpSp>
        <p:nvGrpSpPr>
          <p:cNvPr id="75" name="Group 45">
            <a:extLst>
              <a:ext uri="{FF2B5EF4-FFF2-40B4-BE49-F238E27FC236}">
                <a16:creationId xmlns:a16="http://schemas.microsoft.com/office/drawing/2014/main" id="{2551EF3B-AED1-43DB-8F8A-E929C16A2B07}"/>
              </a:ext>
            </a:extLst>
          </p:cNvPr>
          <p:cNvGrpSpPr/>
          <p:nvPr/>
        </p:nvGrpSpPr>
        <p:grpSpPr>
          <a:xfrm>
            <a:off x="6732406" y="1238260"/>
            <a:ext cx="3819684" cy="2250645"/>
            <a:chOff x="6732406" y="1238262"/>
            <a:chExt cx="3819684" cy="2250644"/>
          </a:xfrm>
        </p:grpSpPr>
        <p:sp>
          <p:nvSpPr>
            <p:cNvPr id="76" name="Rectangle 30">
              <a:extLst>
                <a:ext uri="{FF2B5EF4-FFF2-40B4-BE49-F238E27FC236}">
                  <a16:creationId xmlns:a16="http://schemas.microsoft.com/office/drawing/2014/main" id="{B6338791-7D95-4BD0-ACC0-5BA469E4A93A}"/>
                </a:ext>
              </a:extLst>
            </p:cNvPr>
            <p:cNvSpPr/>
            <p:nvPr/>
          </p:nvSpPr>
          <p:spPr>
            <a:xfrm>
              <a:off x="6732413" y="1706999"/>
              <a:ext cx="3819677" cy="1781907"/>
            </a:xfrm>
            <a:prstGeom prst="rect">
              <a:avLst/>
            </a:prstGeom>
            <a:solidFill>
              <a:srgbClr val="464E6C"/>
            </a:solidFill>
            <a:ln w="25400">
              <a:solidFill>
                <a:srgbClr val="464E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cs typeface="+mn-ea"/>
                <a:sym typeface="+mn-lt"/>
              </a:endParaRPr>
            </a:p>
          </p:txBody>
        </p:sp>
        <p:grpSp>
          <p:nvGrpSpPr>
            <p:cNvPr id="77" name="Group 41">
              <a:extLst>
                <a:ext uri="{FF2B5EF4-FFF2-40B4-BE49-F238E27FC236}">
                  <a16:creationId xmlns:a16="http://schemas.microsoft.com/office/drawing/2014/main" id="{377ABB81-0512-4313-A39E-07BA8D90D1FC}"/>
                </a:ext>
              </a:extLst>
            </p:cNvPr>
            <p:cNvGrpSpPr/>
            <p:nvPr/>
          </p:nvGrpSpPr>
          <p:grpSpPr>
            <a:xfrm>
              <a:off x="6732406" y="2295471"/>
              <a:ext cx="3819684" cy="1190122"/>
              <a:chOff x="6924679" y="2295471"/>
              <a:chExt cx="3435138" cy="738664"/>
            </a:xfrm>
          </p:grpSpPr>
          <p:sp>
            <p:nvSpPr>
              <p:cNvPr id="83" name="Rectangle 31">
                <a:extLst>
                  <a:ext uri="{FF2B5EF4-FFF2-40B4-BE49-F238E27FC236}">
                    <a16:creationId xmlns:a16="http://schemas.microsoft.com/office/drawing/2014/main" id="{0191C697-D1AE-4DF0-B60D-0897F0E03D43}"/>
                  </a:ext>
                </a:extLst>
              </p:cNvPr>
              <p:cNvSpPr/>
              <p:nvPr/>
            </p:nvSpPr>
            <p:spPr>
              <a:xfrm>
                <a:off x="6924679" y="2572470"/>
                <a:ext cx="3435138" cy="461665"/>
              </a:xfrm>
              <a:prstGeom prst="rect">
                <a:avLst/>
              </a:prstGeom>
            </p:spPr>
            <p:txBody>
              <a:bodyPr wrap="square">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pPr>
                <a:r>
                  <a:rPr lang="zh-CN" altLang="en-US" sz="1600" dirty="0">
                    <a:solidFill>
                      <a:schemeClr val="bg1"/>
                    </a:solidFill>
                    <a:cs typeface="+mn-ea"/>
                    <a:sym typeface="+mn-lt"/>
                  </a:rPr>
                  <a:t>This section is displayed as a text layout</a:t>
                </a:r>
                <a:br>
                  <a:rPr lang="zh-CN" altLang="en-US" sz="1600" dirty="0">
                    <a:solidFill>
                      <a:schemeClr val="bg1"/>
                    </a:solidFill>
                    <a:cs typeface="+mn-ea"/>
                    <a:sym typeface="+mn-lt"/>
                  </a:rPr>
                </a:br>
                <a:endParaRPr lang="zh-CN" altLang="en-US" sz="1600" dirty="0">
                  <a:solidFill>
                    <a:schemeClr val="bg1"/>
                  </a:solidFill>
                  <a:cs typeface="+mn-ea"/>
                  <a:sym typeface="+mn-lt"/>
                </a:endParaRPr>
              </a:p>
            </p:txBody>
          </p:sp>
          <p:sp>
            <p:nvSpPr>
              <p:cNvPr id="84" name="TextBox 32">
                <a:extLst>
                  <a:ext uri="{FF2B5EF4-FFF2-40B4-BE49-F238E27FC236}">
                    <a16:creationId xmlns:a16="http://schemas.microsoft.com/office/drawing/2014/main" id="{7F0CD65D-A9DD-4EAA-9BCA-1266D54EF951}"/>
                  </a:ext>
                </a:extLst>
              </p:cNvPr>
              <p:cNvSpPr txBox="1"/>
              <p:nvPr/>
            </p:nvSpPr>
            <p:spPr>
              <a:xfrm>
                <a:off x="6924679" y="2295471"/>
                <a:ext cx="3435138" cy="276999"/>
              </a:xfrm>
              <a:prstGeom prst="rect">
                <a:avLst/>
              </a:prstGeom>
              <a:noFill/>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chemeClr val="bg1"/>
                    </a:solidFill>
                    <a:cs typeface="+mn-ea"/>
                    <a:sym typeface="+mn-lt"/>
                  </a:rPr>
                  <a:t>Title text presets</a:t>
                </a:r>
              </a:p>
            </p:txBody>
          </p:sp>
        </p:grpSp>
        <p:sp>
          <p:nvSpPr>
            <p:cNvPr id="78" name="Rectangle: Rounded Corners 33">
              <a:extLst>
                <a:ext uri="{FF2B5EF4-FFF2-40B4-BE49-F238E27FC236}">
                  <a16:creationId xmlns:a16="http://schemas.microsoft.com/office/drawing/2014/main" id="{5C207635-684B-4E44-95F8-69F06C5ACB4B}"/>
                </a:ext>
              </a:extLst>
            </p:cNvPr>
            <p:cNvSpPr/>
            <p:nvPr/>
          </p:nvSpPr>
          <p:spPr>
            <a:xfrm rot="2700000">
              <a:off x="8223296" y="1238262"/>
              <a:ext cx="755703" cy="755703"/>
            </a:xfrm>
            <a:prstGeom prst="roundRect">
              <a:avLst/>
            </a:prstGeom>
            <a:solidFill>
              <a:schemeClr val="bg1"/>
            </a:solidFill>
            <a:ln w="25400">
              <a:solidFill>
                <a:srgbClr val="464E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cs typeface="+mn-ea"/>
                <a:sym typeface="+mn-lt"/>
              </a:endParaRPr>
            </a:p>
          </p:txBody>
        </p:sp>
        <p:sp>
          <p:nvSpPr>
            <p:cNvPr id="82" name="Freeform: Shape 37">
              <a:extLst>
                <a:ext uri="{FF2B5EF4-FFF2-40B4-BE49-F238E27FC236}">
                  <a16:creationId xmlns:a16="http://schemas.microsoft.com/office/drawing/2014/main" id="{7BE8286E-F026-4682-A495-87172082252A}"/>
                </a:ext>
              </a:extLst>
            </p:cNvPr>
            <p:cNvSpPr>
              <a:spLocks/>
            </p:cNvSpPr>
            <p:nvPr/>
          </p:nvSpPr>
          <p:spPr bwMode="auto">
            <a:xfrm>
              <a:off x="8377932" y="1449434"/>
              <a:ext cx="465137" cy="381148"/>
            </a:xfrm>
            <a:custGeom>
              <a:avLst/>
              <a:gdLst>
                <a:gd name="connsiteX0" fmla="*/ 73776 w 605733"/>
                <a:gd name="connsiteY0" fmla="*/ 463060 h 496357"/>
                <a:gd name="connsiteX1" fmla="*/ 63223 w 605733"/>
                <a:gd name="connsiteY1" fmla="*/ 473595 h 496357"/>
                <a:gd name="connsiteX2" fmla="*/ 66709 w 605733"/>
                <a:gd name="connsiteY2" fmla="*/ 481402 h 496357"/>
                <a:gd name="connsiteX3" fmla="*/ 73776 w 605733"/>
                <a:gd name="connsiteY3" fmla="*/ 484223 h 496357"/>
                <a:gd name="connsiteX4" fmla="*/ 80937 w 605733"/>
                <a:gd name="connsiteY4" fmla="*/ 481402 h 496357"/>
                <a:gd name="connsiteX5" fmla="*/ 84423 w 605733"/>
                <a:gd name="connsiteY5" fmla="*/ 473595 h 496357"/>
                <a:gd name="connsiteX6" fmla="*/ 73776 w 605733"/>
                <a:gd name="connsiteY6" fmla="*/ 463060 h 496357"/>
                <a:gd name="connsiteX7" fmla="*/ 211779 w 605733"/>
                <a:gd name="connsiteY7" fmla="*/ 386666 h 496357"/>
                <a:gd name="connsiteX8" fmla="*/ 198683 w 605733"/>
                <a:gd name="connsiteY8" fmla="*/ 399740 h 496357"/>
                <a:gd name="connsiteX9" fmla="*/ 200190 w 605733"/>
                <a:gd name="connsiteY9" fmla="*/ 405572 h 496357"/>
                <a:gd name="connsiteX10" fmla="*/ 211779 w 605733"/>
                <a:gd name="connsiteY10" fmla="*/ 412814 h 496357"/>
                <a:gd name="connsiteX11" fmla="*/ 223273 w 605733"/>
                <a:gd name="connsiteY11" fmla="*/ 405572 h 496357"/>
                <a:gd name="connsiteX12" fmla="*/ 224875 w 605733"/>
                <a:gd name="connsiteY12" fmla="*/ 399740 h 496357"/>
                <a:gd name="connsiteX13" fmla="*/ 211779 w 605733"/>
                <a:gd name="connsiteY13" fmla="*/ 386666 h 496357"/>
                <a:gd name="connsiteX14" fmla="*/ 354026 w 605733"/>
                <a:gd name="connsiteY14" fmla="*/ 306536 h 496357"/>
                <a:gd name="connsiteX15" fmla="*/ 593016 w 605733"/>
                <a:gd name="connsiteY15" fmla="*/ 306536 h 496357"/>
                <a:gd name="connsiteX16" fmla="*/ 605733 w 605733"/>
                <a:gd name="connsiteY16" fmla="*/ 319144 h 496357"/>
                <a:gd name="connsiteX17" fmla="*/ 572574 w 605733"/>
                <a:gd name="connsiteY17" fmla="*/ 352262 h 496357"/>
                <a:gd name="connsiteX18" fmla="*/ 354026 w 605733"/>
                <a:gd name="connsiteY18" fmla="*/ 352262 h 496357"/>
                <a:gd name="connsiteX19" fmla="*/ 30057 w 605733"/>
                <a:gd name="connsiteY19" fmla="*/ 292249 h 496357"/>
                <a:gd name="connsiteX20" fmla="*/ 30057 w 605733"/>
                <a:gd name="connsiteY20" fmla="*/ 451303 h 496357"/>
                <a:gd name="connsiteX21" fmla="*/ 117495 w 605733"/>
                <a:gd name="connsiteY21" fmla="*/ 451303 h 496357"/>
                <a:gd name="connsiteX22" fmla="*/ 117495 w 605733"/>
                <a:gd name="connsiteY22" fmla="*/ 292249 h 496357"/>
                <a:gd name="connsiteX23" fmla="*/ 25157 w 605733"/>
                <a:gd name="connsiteY23" fmla="*/ 262150 h 496357"/>
                <a:gd name="connsiteX24" fmla="*/ 122489 w 605733"/>
                <a:gd name="connsiteY24" fmla="*/ 262150 h 496357"/>
                <a:gd name="connsiteX25" fmla="*/ 147552 w 605733"/>
                <a:gd name="connsiteY25" fmla="*/ 287264 h 496357"/>
                <a:gd name="connsiteX26" fmla="*/ 147552 w 605733"/>
                <a:gd name="connsiteY26" fmla="*/ 471337 h 496357"/>
                <a:gd name="connsiteX27" fmla="*/ 122489 w 605733"/>
                <a:gd name="connsiteY27" fmla="*/ 496357 h 496357"/>
                <a:gd name="connsiteX28" fmla="*/ 25157 w 605733"/>
                <a:gd name="connsiteY28" fmla="*/ 496357 h 496357"/>
                <a:gd name="connsiteX29" fmla="*/ 0 w 605733"/>
                <a:gd name="connsiteY29" fmla="*/ 471337 h 496357"/>
                <a:gd name="connsiteX30" fmla="*/ 0 w 605733"/>
                <a:gd name="connsiteY30" fmla="*/ 287264 h 496357"/>
                <a:gd name="connsiteX31" fmla="*/ 25157 w 605733"/>
                <a:gd name="connsiteY31" fmla="*/ 262150 h 496357"/>
                <a:gd name="connsiteX32" fmla="*/ 141305 w 605733"/>
                <a:gd name="connsiteY32" fmla="*/ 137603 h 496357"/>
                <a:gd name="connsiteX33" fmla="*/ 282252 w 605733"/>
                <a:gd name="connsiteY33" fmla="*/ 137603 h 496357"/>
                <a:gd name="connsiteX34" fmla="*/ 323895 w 605733"/>
                <a:gd name="connsiteY34" fmla="*/ 179176 h 496357"/>
                <a:gd name="connsiteX35" fmla="*/ 323895 w 605733"/>
                <a:gd name="connsiteY35" fmla="*/ 389488 h 496357"/>
                <a:gd name="connsiteX36" fmla="*/ 282252 w 605733"/>
                <a:gd name="connsiteY36" fmla="*/ 431155 h 496357"/>
                <a:gd name="connsiteX37" fmla="*/ 172679 w 605733"/>
                <a:gd name="connsiteY37" fmla="*/ 431155 h 496357"/>
                <a:gd name="connsiteX38" fmla="*/ 172679 w 605733"/>
                <a:gd name="connsiteY38" fmla="*/ 374533 h 496357"/>
                <a:gd name="connsiteX39" fmla="*/ 283759 w 605733"/>
                <a:gd name="connsiteY39" fmla="*/ 374533 h 496357"/>
                <a:gd name="connsiteX40" fmla="*/ 283759 w 605733"/>
                <a:gd name="connsiteY40" fmla="*/ 179176 h 496357"/>
                <a:gd name="connsiteX41" fmla="*/ 282252 w 605733"/>
                <a:gd name="connsiteY41" fmla="*/ 177671 h 496357"/>
                <a:gd name="connsiteX42" fmla="*/ 141305 w 605733"/>
                <a:gd name="connsiteY42" fmla="*/ 177671 h 496357"/>
                <a:gd name="connsiteX43" fmla="*/ 139704 w 605733"/>
                <a:gd name="connsiteY43" fmla="*/ 179176 h 496357"/>
                <a:gd name="connsiteX44" fmla="*/ 139704 w 605733"/>
                <a:gd name="connsiteY44" fmla="*/ 240313 h 496357"/>
                <a:gd name="connsiteX45" fmla="*/ 122462 w 605733"/>
                <a:gd name="connsiteY45" fmla="*/ 237115 h 496357"/>
                <a:gd name="connsiteX46" fmla="*/ 99568 w 605733"/>
                <a:gd name="connsiteY46" fmla="*/ 237115 h 496357"/>
                <a:gd name="connsiteX47" fmla="*/ 99568 w 605733"/>
                <a:gd name="connsiteY47" fmla="*/ 179176 h 496357"/>
                <a:gd name="connsiteX48" fmla="*/ 141305 w 605733"/>
                <a:gd name="connsiteY48" fmla="*/ 137603 h 496357"/>
                <a:gd name="connsiteX49" fmla="*/ 208945 w 605733"/>
                <a:gd name="connsiteY49" fmla="*/ 0 h 496357"/>
                <a:gd name="connsiteX50" fmla="*/ 533286 w 605733"/>
                <a:gd name="connsiteY50" fmla="*/ 0 h 496357"/>
                <a:gd name="connsiteX51" fmla="*/ 572003 w 605733"/>
                <a:gd name="connsiteY51" fmla="*/ 38752 h 496357"/>
                <a:gd name="connsiteX52" fmla="*/ 572003 w 605733"/>
                <a:gd name="connsiteY52" fmla="*/ 258563 h 496357"/>
                <a:gd name="connsiteX53" fmla="*/ 533286 w 605733"/>
                <a:gd name="connsiteY53" fmla="*/ 297221 h 496357"/>
                <a:gd name="connsiteX54" fmla="*/ 354017 w 605733"/>
                <a:gd name="connsiteY54" fmla="*/ 297221 h 496357"/>
                <a:gd name="connsiteX55" fmla="*/ 354017 w 605733"/>
                <a:gd name="connsiteY55" fmla="*/ 257905 h 496357"/>
                <a:gd name="connsiteX56" fmla="*/ 531873 w 605733"/>
                <a:gd name="connsiteY56" fmla="*/ 257153 h 496357"/>
                <a:gd name="connsiteX57" fmla="*/ 531873 w 605733"/>
                <a:gd name="connsiteY57" fmla="*/ 38752 h 496357"/>
                <a:gd name="connsiteX58" fmla="*/ 208945 w 605733"/>
                <a:gd name="connsiteY58" fmla="*/ 40068 h 496357"/>
                <a:gd name="connsiteX59" fmla="*/ 209321 w 605733"/>
                <a:gd name="connsiteY59" fmla="*/ 107507 h 496357"/>
                <a:gd name="connsiteX60" fmla="*/ 170133 w 605733"/>
                <a:gd name="connsiteY60" fmla="*/ 107507 h 496357"/>
                <a:gd name="connsiteX61" fmla="*/ 170133 w 605733"/>
                <a:gd name="connsiteY61" fmla="*/ 38752 h 496357"/>
                <a:gd name="connsiteX62" fmla="*/ 208945 w 605733"/>
                <a:gd name="connsiteY62" fmla="*/ 0 h 4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5733" h="496357">
                  <a:moveTo>
                    <a:pt x="73776" y="463060"/>
                  </a:moveTo>
                  <a:cubicBezTo>
                    <a:pt x="67934" y="463060"/>
                    <a:pt x="63223" y="467763"/>
                    <a:pt x="63223" y="473595"/>
                  </a:cubicBezTo>
                  <a:cubicBezTo>
                    <a:pt x="63223" y="476699"/>
                    <a:pt x="64542" y="479426"/>
                    <a:pt x="66709" y="481402"/>
                  </a:cubicBezTo>
                  <a:cubicBezTo>
                    <a:pt x="68594" y="483095"/>
                    <a:pt x="71044" y="484223"/>
                    <a:pt x="73776" y="484223"/>
                  </a:cubicBezTo>
                  <a:cubicBezTo>
                    <a:pt x="76508" y="484223"/>
                    <a:pt x="79052" y="483095"/>
                    <a:pt x="80937" y="481402"/>
                  </a:cubicBezTo>
                  <a:cubicBezTo>
                    <a:pt x="83010" y="479426"/>
                    <a:pt x="84423" y="476699"/>
                    <a:pt x="84423" y="473595"/>
                  </a:cubicBezTo>
                  <a:cubicBezTo>
                    <a:pt x="84423" y="467763"/>
                    <a:pt x="79618" y="463060"/>
                    <a:pt x="73776" y="463060"/>
                  </a:cubicBezTo>
                  <a:close/>
                  <a:moveTo>
                    <a:pt x="211779" y="386666"/>
                  </a:moveTo>
                  <a:cubicBezTo>
                    <a:pt x="204524" y="386666"/>
                    <a:pt x="198683" y="392498"/>
                    <a:pt x="198683" y="399740"/>
                  </a:cubicBezTo>
                  <a:cubicBezTo>
                    <a:pt x="198683" y="401903"/>
                    <a:pt x="199248" y="403784"/>
                    <a:pt x="200190" y="405572"/>
                  </a:cubicBezTo>
                  <a:cubicBezTo>
                    <a:pt x="202357" y="409804"/>
                    <a:pt x="206691" y="412814"/>
                    <a:pt x="211779" y="412814"/>
                  </a:cubicBezTo>
                  <a:cubicBezTo>
                    <a:pt x="216866" y="412814"/>
                    <a:pt x="221106" y="409804"/>
                    <a:pt x="223273" y="405572"/>
                  </a:cubicBezTo>
                  <a:cubicBezTo>
                    <a:pt x="224215" y="403784"/>
                    <a:pt x="224875" y="401903"/>
                    <a:pt x="224875" y="399740"/>
                  </a:cubicBezTo>
                  <a:cubicBezTo>
                    <a:pt x="224875" y="392498"/>
                    <a:pt x="218939" y="386666"/>
                    <a:pt x="211779" y="386666"/>
                  </a:cubicBezTo>
                  <a:close/>
                  <a:moveTo>
                    <a:pt x="354026" y="306536"/>
                  </a:moveTo>
                  <a:lnTo>
                    <a:pt x="593016" y="306536"/>
                  </a:lnTo>
                  <a:cubicBezTo>
                    <a:pt x="600081" y="306536"/>
                    <a:pt x="605733" y="312181"/>
                    <a:pt x="605733" y="319144"/>
                  </a:cubicBezTo>
                  <a:cubicBezTo>
                    <a:pt x="605733" y="337396"/>
                    <a:pt x="590849" y="352262"/>
                    <a:pt x="572574" y="352262"/>
                  </a:cubicBezTo>
                  <a:lnTo>
                    <a:pt x="354026" y="352262"/>
                  </a:lnTo>
                  <a:close/>
                  <a:moveTo>
                    <a:pt x="30057" y="292249"/>
                  </a:moveTo>
                  <a:lnTo>
                    <a:pt x="30057" y="451303"/>
                  </a:lnTo>
                  <a:lnTo>
                    <a:pt x="117495" y="451303"/>
                  </a:lnTo>
                  <a:lnTo>
                    <a:pt x="117495" y="292249"/>
                  </a:lnTo>
                  <a:close/>
                  <a:moveTo>
                    <a:pt x="25157" y="262150"/>
                  </a:moveTo>
                  <a:lnTo>
                    <a:pt x="122489" y="262150"/>
                  </a:lnTo>
                  <a:cubicBezTo>
                    <a:pt x="136340" y="262150"/>
                    <a:pt x="147552" y="273437"/>
                    <a:pt x="147552" y="287264"/>
                  </a:cubicBezTo>
                  <a:lnTo>
                    <a:pt x="147552" y="471337"/>
                  </a:lnTo>
                  <a:cubicBezTo>
                    <a:pt x="147552" y="485164"/>
                    <a:pt x="136340" y="496357"/>
                    <a:pt x="122489" y="496357"/>
                  </a:cubicBezTo>
                  <a:lnTo>
                    <a:pt x="25157" y="496357"/>
                  </a:lnTo>
                  <a:cubicBezTo>
                    <a:pt x="11307" y="496357"/>
                    <a:pt x="0" y="485164"/>
                    <a:pt x="0" y="471337"/>
                  </a:cubicBezTo>
                  <a:lnTo>
                    <a:pt x="0" y="287264"/>
                  </a:lnTo>
                  <a:cubicBezTo>
                    <a:pt x="0" y="273437"/>
                    <a:pt x="11307" y="262150"/>
                    <a:pt x="25157" y="262150"/>
                  </a:cubicBezTo>
                  <a:close/>
                  <a:moveTo>
                    <a:pt x="141305" y="137603"/>
                  </a:moveTo>
                  <a:lnTo>
                    <a:pt x="282252" y="137603"/>
                  </a:lnTo>
                  <a:cubicBezTo>
                    <a:pt x="305240" y="137603"/>
                    <a:pt x="323895" y="156226"/>
                    <a:pt x="323895" y="179176"/>
                  </a:cubicBezTo>
                  <a:lnTo>
                    <a:pt x="323895" y="389488"/>
                  </a:lnTo>
                  <a:cubicBezTo>
                    <a:pt x="323895" y="412438"/>
                    <a:pt x="305240" y="431155"/>
                    <a:pt x="282252" y="431155"/>
                  </a:cubicBezTo>
                  <a:lnTo>
                    <a:pt x="172679" y="431155"/>
                  </a:lnTo>
                  <a:lnTo>
                    <a:pt x="172679" y="374533"/>
                  </a:lnTo>
                  <a:lnTo>
                    <a:pt x="283759" y="374533"/>
                  </a:lnTo>
                  <a:lnTo>
                    <a:pt x="283759" y="179176"/>
                  </a:lnTo>
                  <a:cubicBezTo>
                    <a:pt x="283759" y="178330"/>
                    <a:pt x="283100" y="177671"/>
                    <a:pt x="282252" y="177671"/>
                  </a:cubicBezTo>
                  <a:lnTo>
                    <a:pt x="141305" y="177671"/>
                  </a:lnTo>
                  <a:cubicBezTo>
                    <a:pt x="140363" y="177671"/>
                    <a:pt x="139704" y="178330"/>
                    <a:pt x="139704" y="179176"/>
                  </a:cubicBezTo>
                  <a:lnTo>
                    <a:pt x="139704" y="240313"/>
                  </a:lnTo>
                  <a:cubicBezTo>
                    <a:pt x="134334" y="238338"/>
                    <a:pt x="128492" y="237115"/>
                    <a:pt x="122462" y="237115"/>
                  </a:cubicBezTo>
                  <a:lnTo>
                    <a:pt x="99568" y="237115"/>
                  </a:lnTo>
                  <a:lnTo>
                    <a:pt x="99568" y="179176"/>
                  </a:lnTo>
                  <a:cubicBezTo>
                    <a:pt x="99568" y="156226"/>
                    <a:pt x="118317" y="137603"/>
                    <a:pt x="141305" y="137603"/>
                  </a:cubicBezTo>
                  <a:close/>
                  <a:moveTo>
                    <a:pt x="208945" y="0"/>
                  </a:moveTo>
                  <a:lnTo>
                    <a:pt x="533286" y="0"/>
                  </a:lnTo>
                  <a:cubicBezTo>
                    <a:pt x="554670" y="0"/>
                    <a:pt x="572003" y="17401"/>
                    <a:pt x="572003" y="38752"/>
                  </a:cubicBezTo>
                  <a:lnTo>
                    <a:pt x="572003" y="258563"/>
                  </a:lnTo>
                  <a:cubicBezTo>
                    <a:pt x="572003" y="279820"/>
                    <a:pt x="554670" y="297221"/>
                    <a:pt x="533286" y="297221"/>
                  </a:cubicBezTo>
                  <a:lnTo>
                    <a:pt x="354017" y="297221"/>
                  </a:lnTo>
                  <a:lnTo>
                    <a:pt x="354017" y="257905"/>
                  </a:lnTo>
                  <a:lnTo>
                    <a:pt x="531873" y="257153"/>
                  </a:lnTo>
                  <a:lnTo>
                    <a:pt x="531873" y="38752"/>
                  </a:lnTo>
                  <a:lnTo>
                    <a:pt x="208945" y="40068"/>
                  </a:lnTo>
                  <a:lnTo>
                    <a:pt x="209321" y="107507"/>
                  </a:lnTo>
                  <a:lnTo>
                    <a:pt x="170133" y="107507"/>
                  </a:lnTo>
                  <a:lnTo>
                    <a:pt x="170133" y="38752"/>
                  </a:lnTo>
                  <a:cubicBezTo>
                    <a:pt x="170133" y="17401"/>
                    <a:pt x="187561" y="0"/>
                    <a:pt x="208945" y="0"/>
                  </a:cubicBezTo>
                  <a:close/>
                </a:path>
              </a:pathLst>
            </a:custGeom>
            <a:solidFill>
              <a:srgbClr val="464E6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cs typeface="+mn-ea"/>
                <a:sym typeface="+mn-lt"/>
              </a:endParaRPr>
            </a:p>
          </p:txBody>
        </p:sp>
      </p:grpSp>
    </p:spTree>
    <p:extLst>
      <p:ext uri="{BB962C8B-B14F-4D97-AF65-F5344CB8AC3E}">
        <p14:creationId xmlns:p14="http://schemas.microsoft.com/office/powerpoint/2010/main" val="1405335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2" presetClass="entr" presetSubtype="0"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Scale>
                                      <p:cBhvr>
                                        <p:cTn id="15"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5"/>
                                        </p:tgtEl>
                                        <p:attrNameLst>
                                          <p:attrName>ppt_x</p:attrName>
                                          <p:attrName>ppt_y</p:attrName>
                                        </p:attrNameLst>
                                      </p:cBhvr>
                                    </p:animMotion>
                                    <p:animEffect transition="in" filter="fade">
                                      <p:cBhvr>
                                        <p:cTn id="17" dur="1000"/>
                                        <p:tgtEl>
                                          <p:spTgt spid="85"/>
                                        </p:tgtEl>
                                      </p:cBhvr>
                                    </p:animEffect>
                                  </p:childTnLst>
                                </p:cTn>
                              </p:par>
                            </p:childTnLst>
                          </p:cTn>
                        </p:par>
                        <p:par>
                          <p:cTn id="18" fill="hold">
                            <p:stCondLst>
                              <p:cond delay="1850"/>
                            </p:stCondLst>
                            <p:childTnLst>
                              <p:par>
                                <p:cTn id="19" presetID="52" presetClass="entr" presetSubtype="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Scale>
                                      <p:cBhvr>
                                        <p:cTn id="21"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5"/>
                                        </p:tgtEl>
                                        <p:attrNameLst>
                                          <p:attrName>ppt_x</p:attrName>
                                          <p:attrName>ppt_y</p:attrName>
                                        </p:attrNameLst>
                                      </p:cBhvr>
                                    </p:animMotion>
                                    <p:animEffect transition="in" filter="fade">
                                      <p:cBhvr>
                                        <p:cTn id="23" dur="1000"/>
                                        <p:tgtEl>
                                          <p:spTgt spid="75"/>
                                        </p:tgtEl>
                                      </p:cBhvr>
                                    </p:animEffect>
                                  </p:childTnLst>
                                </p:cTn>
                              </p:par>
                            </p:childTnLst>
                          </p:cTn>
                        </p:par>
                        <p:par>
                          <p:cTn id="24" fill="hold">
                            <p:stCondLst>
                              <p:cond delay="2850"/>
                            </p:stCondLst>
                            <p:childTnLst>
                              <p:par>
                                <p:cTn id="25" presetID="5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Scale>
                                      <p:cBhvr>
                                        <p:cTn id="2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
                                        </p:tgtEl>
                                        <p:attrNameLst>
                                          <p:attrName>ppt_x</p:attrName>
                                          <p:attrName>ppt_y</p:attrName>
                                        </p:attrNameLst>
                                      </p:cBhvr>
                                    </p:animMotion>
                                    <p:animEffect transition="in" filter="fade">
                                      <p:cBhvr>
                                        <p:cTn id="29" dur="1000"/>
                                        <p:tgtEl>
                                          <p:spTgt spid="36"/>
                                        </p:tgtEl>
                                      </p:cBhvr>
                                    </p:animEffect>
                                  </p:childTnLst>
                                </p:cTn>
                              </p:par>
                            </p:childTnLst>
                          </p:cTn>
                        </p:par>
                        <p:par>
                          <p:cTn id="30" fill="hold">
                            <p:stCondLst>
                              <p:cond delay="3850"/>
                            </p:stCondLst>
                            <p:childTnLst>
                              <p:par>
                                <p:cTn id="31" presetID="52"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Scale>
                                      <p:cBhvr>
                                        <p:cTn id="33"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6"/>
                                        </p:tgtEl>
                                        <p:attrNameLst>
                                          <p:attrName>ppt_x</p:attrName>
                                          <p:attrName>ppt_y</p:attrName>
                                        </p:attrNameLst>
                                      </p:cBhvr>
                                    </p:animMotion>
                                    <p:animEffect transition="in" filter="fade">
                                      <p:cBhvr>
                                        <p:cTn id="3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053733" y="739228"/>
            <a:ext cx="4864964"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BDF9B83B-5CA5-4D3A-96FC-EEC29791ACC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90921" y="1695940"/>
            <a:ext cx="2839795" cy="3857135"/>
          </a:xfrm>
          <a:prstGeom prst="rect">
            <a:avLst/>
          </a:prstGeom>
        </p:spPr>
      </p:pic>
      <p:pic>
        <p:nvPicPr>
          <p:cNvPr id="21" name="图片 20">
            <a:extLst>
              <a:ext uri="{FF2B5EF4-FFF2-40B4-BE49-F238E27FC236}">
                <a16:creationId xmlns:a16="http://schemas.microsoft.com/office/drawing/2014/main" id="{3A4C9F03-952B-42BD-BB1F-10514D1A725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76508" y="1695940"/>
            <a:ext cx="2839795" cy="1880904"/>
          </a:xfrm>
          <a:prstGeom prst="rect">
            <a:avLst/>
          </a:prstGeom>
        </p:spPr>
      </p:pic>
      <p:pic>
        <p:nvPicPr>
          <p:cNvPr id="23" name="图片 22">
            <a:extLst>
              <a:ext uri="{FF2B5EF4-FFF2-40B4-BE49-F238E27FC236}">
                <a16:creationId xmlns:a16="http://schemas.microsoft.com/office/drawing/2014/main" id="{79A1E150-333E-42FD-8958-DDF782A18F4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73139" y="3660618"/>
            <a:ext cx="2839795" cy="1892457"/>
          </a:xfrm>
          <a:prstGeom prst="rect">
            <a:avLst/>
          </a:prstGeom>
        </p:spPr>
      </p:pic>
      <p:pic>
        <p:nvPicPr>
          <p:cNvPr id="25" name="图片 24">
            <a:extLst>
              <a:ext uri="{FF2B5EF4-FFF2-40B4-BE49-F238E27FC236}">
                <a16:creationId xmlns:a16="http://schemas.microsoft.com/office/drawing/2014/main" id="{4DF029EA-C77F-4E77-AD9A-DF4FA926B71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526950" y="1738380"/>
            <a:ext cx="771160" cy="550895"/>
          </a:xfrm>
          <a:prstGeom prst="rect">
            <a:avLst/>
          </a:prstGeom>
        </p:spPr>
      </p:pic>
      <p:grpSp>
        <p:nvGrpSpPr>
          <p:cNvPr id="27" name="组合 26">
            <a:extLst>
              <a:ext uri="{FF2B5EF4-FFF2-40B4-BE49-F238E27FC236}">
                <a16:creationId xmlns:a16="http://schemas.microsoft.com/office/drawing/2014/main" id="{D7B99C06-796C-4B6F-85B3-B67C98B31578}"/>
              </a:ext>
            </a:extLst>
          </p:cNvPr>
          <p:cNvGrpSpPr/>
          <p:nvPr/>
        </p:nvGrpSpPr>
        <p:grpSpPr>
          <a:xfrm>
            <a:off x="7001660" y="1941453"/>
            <a:ext cx="3332900" cy="951027"/>
            <a:chOff x="8652640" y="1414503"/>
            <a:chExt cx="2014764" cy="1637477"/>
          </a:xfrm>
        </p:grpSpPr>
        <p:sp>
          <p:nvSpPr>
            <p:cNvPr id="29" name="TextBox 34">
              <a:extLst>
                <a:ext uri="{FF2B5EF4-FFF2-40B4-BE49-F238E27FC236}">
                  <a16:creationId xmlns:a16="http://schemas.microsoft.com/office/drawing/2014/main" id="{BEC9860D-491B-43A6-A89B-571E21CAD10F}"/>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1" name="矩形 30">
              <a:extLst>
                <a:ext uri="{FF2B5EF4-FFF2-40B4-BE49-F238E27FC236}">
                  <a16:creationId xmlns:a16="http://schemas.microsoft.com/office/drawing/2014/main" id="{CF3F285C-A871-4E85-ADA4-27662D43BE84}"/>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pic>
        <p:nvPicPr>
          <p:cNvPr id="32" name="图片 31">
            <a:extLst>
              <a:ext uri="{FF2B5EF4-FFF2-40B4-BE49-F238E27FC236}">
                <a16:creationId xmlns:a16="http://schemas.microsoft.com/office/drawing/2014/main" id="{15E8C7BE-514B-4747-BAD0-D1F7157B14F9}"/>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526950" y="2863783"/>
            <a:ext cx="771160" cy="550895"/>
          </a:xfrm>
          <a:prstGeom prst="rect">
            <a:avLst/>
          </a:prstGeom>
        </p:spPr>
      </p:pic>
      <p:grpSp>
        <p:nvGrpSpPr>
          <p:cNvPr id="33" name="组合 32">
            <a:extLst>
              <a:ext uri="{FF2B5EF4-FFF2-40B4-BE49-F238E27FC236}">
                <a16:creationId xmlns:a16="http://schemas.microsoft.com/office/drawing/2014/main" id="{9700A000-0F84-4220-89A4-2D7FF047D977}"/>
              </a:ext>
            </a:extLst>
          </p:cNvPr>
          <p:cNvGrpSpPr/>
          <p:nvPr/>
        </p:nvGrpSpPr>
        <p:grpSpPr>
          <a:xfrm>
            <a:off x="7001660" y="3066856"/>
            <a:ext cx="3332900" cy="951027"/>
            <a:chOff x="8652640" y="1414503"/>
            <a:chExt cx="2014764" cy="1637477"/>
          </a:xfrm>
        </p:grpSpPr>
        <p:sp>
          <p:nvSpPr>
            <p:cNvPr id="34" name="TextBox 34">
              <a:extLst>
                <a:ext uri="{FF2B5EF4-FFF2-40B4-BE49-F238E27FC236}">
                  <a16:creationId xmlns:a16="http://schemas.microsoft.com/office/drawing/2014/main" id="{034FEF57-1827-42E7-8259-5DECED07C440}"/>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5" name="矩形 34">
              <a:extLst>
                <a:ext uri="{FF2B5EF4-FFF2-40B4-BE49-F238E27FC236}">
                  <a16:creationId xmlns:a16="http://schemas.microsoft.com/office/drawing/2014/main" id="{D261D59A-4C62-4AEA-8CB3-41B9ABEAF258}"/>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pic>
        <p:nvPicPr>
          <p:cNvPr id="36" name="图片 35">
            <a:extLst>
              <a:ext uri="{FF2B5EF4-FFF2-40B4-BE49-F238E27FC236}">
                <a16:creationId xmlns:a16="http://schemas.microsoft.com/office/drawing/2014/main" id="{43ADA546-15C8-41FD-B545-0D6D9692980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486215" y="4151808"/>
            <a:ext cx="771160" cy="550895"/>
          </a:xfrm>
          <a:prstGeom prst="rect">
            <a:avLst/>
          </a:prstGeom>
        </p:spPr>
      </p:pic>
      <p:grpSp>
        <p:nvGrpSpPr>
          <p:cNvPr id="37" name="组合 36">
            <a:extLst>
              <a:ext uri="{FF2B5EF4-FFF2-40B4-BE49-F238E27FC236}">
                <a16:creationId xmlns:a16="http://schemas.microsoft.com/office/drawing/2014/main" id="{29489283-D7BF-4246-AC39-40A045758279}"/>
              </a:ext>
            </a:extLst>
          </p:cNvPr>
          <p:cNvGrpSpPr/>
          <p:nvPr/>
        </p:nvGrpSpPr>
        <p:grpSpPr>
          <a:xfrm>
            <a:off x="6960925" y="4354881"/>
            <a:ext cx="3332900" cy="951027"/>
            <a:chOff x="8652640" y="1414503"/>
            <a:chExt cx="2014764" cy="1637477"/>
          </a:xfrm>
        </p:grpSpPr>
        <p:sp>
          <p:nvSpPr>
            <p:cNvPr id="39" name="TextBox 34">
              <a:extLst>
                <a:ext uri="{FF2B5EF4-FFF2-40B4-BE49-F238E27FC236}">
                  <a16:creationId xmlns:a16="http://schemas.microsoft.com/office/drawing/2014/main" id="{A5515110-E024-4EF1-B222-0CDC571F829A}"/>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40" name="矩形 39">
              <a:extLst>
                <a:ext uri="{FF2B5EF4-FFF2-40B4-BE49-F238E27FC236}">
                  <a16:creationId xmlns:a16="http://schemas.microsoft.com/office/drawing/2014/main" id="{601FACD7-4B55-47AE-8F9C-CAFEFB6EDA18}"/>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4330493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3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400" decel="100000"/>
                                        <p:tgtEl>
                                          <p:spTgt spid="21"/>
                                        </p:tgtEl>
                                      </p:cBhvr>
                                    </p:animEffect>
                                    <p:anim calcmode="lin" valueType="num">
                                      <p:cBhvr>
                                        <p:cTn id="16" dur="400" decel="100000" fill="hold"/>
                                        <p:tgtEl>
                                          <p:spTgt spid="21"/>
                                        </p:tgtEl>
                                        <p:attrNameLst>
                                          <p:attrName>style.rotation</p:attrName>
                                        </p:attrNameLst>
                                      </p:cBhvr>
                                      <p:tavLst>
                                        <p:tav tm="0">
                                          <p:val>
                                            <p:fltVal val="-90"/>
                                          </p:val>
                                        </p:tav>
                                        <p:tav tm="100000">
                                          <p:val>
                                            <p:fltVal val="0"/>
                                          </p:val>
                                        </p:tav>
                                      </p:tavLst>
                                    </p:anim>
                                    <p:anim calcmode="lin" valueType="num">
                                      <p:cBhvr>
                                        <p:cTn id="17" dur="400" decel="100000" fill="hold"/>
                                        <p:tgtEl>
                                          <p:spTgt spid="21"/>
                                        </p:tgtEl>
                                        <p:attrNameLst>
                                          <p:attrName>ppt_x</p:attrName>
                                        </p:attrNameLst>
                                      </p:cBhvr>
                                      <p:tavLst>
                                        <p:tav tm="0">
                                          <p:val>
                                            <p:strVal val="#ppt_x+0.4"/>
                                          </p:val>
                                        </p:tav>
                                        <p:tav tm="100000">
                                          <p:val>
                                            <p:strVal val="#ppt_x-0.05"/>
                                          </p:val>
                                        </p:tav>
                                      </p:tavLst>
                                    </p:anim>
                                    <p:anim calcmode="lin" valueType="num">
                                      <p:cBhvr>
                                        <p:cTn id="18" dur="400" decel="100000" fill="hold"/>
                                        <p:tgtEl>
                                          <p:spTgt spid="21"/>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21"/>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21"/>
                                        </p:tgtEl>
                                        <p:attrNameLst>
                                          <p:attrName>ppt_y</p:attrName>
                                        </p:attrNameLst>
                                      </p:cBhvr>
                                      <p:tavLst>
                                        <p:tav tm="0">
                                          <p:val>
                                            <p:strVal val="#ppt_y+0.1"/>
                                          </p:val>
                                        </p:tav>
                                        <p:tav tm="100000">
                                          <p:val>
                                            <p:strVal val="#ppt_y"/>
                                          </p:val>
                                        </p:tav>
                                      </p:tavLst>
                                    </p:anim>
                                  </p:childTnLst>
                                </p:cTn>
                              </p:par>
                            </p:childTnLst>
                          </p:cTn>
                        </p:par>
                        <p:par>
                          <p:cTn id="21" fill="hold">
                            <p:stCondLst>
                              <p:cond delay="1350"/>
                            </p:stCondLst>
                            <p:childTnLst>
                              <p:par>
                                <p:cTn id="22" presetID="3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400" decel="100000"/>
                                        <p:tgtEl>
                                          <p:spTgt spid="23"/>
                                        </p:tgtEl>
                                      </p:cBhvr>
                                    </p:animEffect>
                                    <p:anim calcmode="lin" valueType="num">
                                      <p:cBhvr>
                                        <p:cTn id="25" dur="400" decel="100000" fill="hold"/>
                                        <p:tgtEl>
                                          <p:spTgt spid="23"/>
                                        </p:tgtEl>
                                        <p:attrNameLst>
                                          <p:attrName>style.rotation</p:attrName>
                                        </p:attrNameLst>
                                      </p:cBhvr>
                                      <p:tavLst>
                                        <p:tav tm="0">
                                          <p:val>
                                            <p:fltVal val="-90"/>
                                          </p:val>
                                        </p:tav>
                                        <p:tav tm="100000">
                                          <p:val>
                                            <p:fltVal val="0"/>
                                          </p:val>
                                        </p:tav>
                                      </p:tavLst>
                                    </p:anim>
                                    <p:anim calcmode="lin" valueType="num">
                                      <p:cBhvr>
                                        <p:cTn id="26" dur="400" decel="100000" fill="hold"/>
                                        <p:tgtEl>
                                          <p:spTgt spid="23"/>
                                        </p:tgtEl>
                                        <p:attrNameLst>
                                          <p:attrName>ppt_x</p:attrName>
                                        </p:attrNameLst>
                                      </p:cBhvr>
                                      <p:tavLst>
                                        <p:tav tm="0">
                                          <p:val>
                                            <p:strVal val="#ppt_x+0.4"/>
                                          </p:val>
                                        </p:tav>
                                        <p:tav tm="100000">
                                          <p:val>
                                            <p:strVal val="#ppt_x-0.05"/>
                                          </p:val>
                                        </p:tav>
                                      </p:tavLst>
                                    </p:anim>
                                    <p:anim calcmode="lin" valueType="num">
                                      <p:cBhvr>
                                        <p:cTn id="27" dur="400" decel="100000" fill="hold"/>
                                        <p:tgtEl>
                                          <p:spTgt spid="23"/>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23"/>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23"/>
                                        </p:tgtEl>
                                        <p:attrNameLst>
                                          <p:attrName>ppt_y</p:attrName>
                                        </p:attrNameLst>
                                      </p:cBhvr>
                                      <p:tavLst>
                                        <p:tav tm="0">
                                          <p:val>
                                            <p:strVal val="#ppt_y+0.1"/>
                                          </p:val>
                                        </p:tav>
                                        <p:tav tm="100000">
                                          <p:val>
                                            <p:strVal val="#ppt_y"/>
                                          </p:val>
                                        </p:tav>
                                      </p:tavLst>
                                    </p:anim>
                                  </p:childTnLst>
                                </p:cTn>
                              </p:par>
                            </p:childTnLst>
                          </p:cTn>
                        </p:par>
                        <p:par>
                          <p:cTn id="30" fill="hold">
                            <p:stCondLst>
                              <p:cond delay="185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2350"/>
                            </p:stCondLst>
                            <p:childTnLst>
                              <p:par>
                                <p:cTn id="37" presetID="15"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 calcmode="lin" valueType="num">
                                      <p:cBhvr>
                                        <p:cTn id="41" dur="500" fill="hold"/>
                                        <p:tgtEl>
                                          <p:spTgt spid="25"/>
                                        </p:tgtEl>
                                        <p:attrNameLst>
                                          <p:attrName>ppt_x</p:attrName>
                                        </p:attrNameLst>
                                      </p:cBhvr>
                                      <p:tavLst>
                                        <p:tav tm="0" fmla="#ppt_x+(cos(-2*pi*(1-$))*-#ppt_x-sin(-2*pi*(1-$))*(1-#ppt_y))*(1-$)">
                                          <p:val>
                                            <p:fltVal val="0"/>
                                          </p:val>
                                        </p:tav>
                                        <p:tav tm="100000">
                                          <p:val>
                                            <p:fltVal val="1"/>
                                          </p:val>
                                        </p:tav>
                                      </p:tavLst>
                                    </p:anim>
                                    <p:anim calcmode="lin" valueType="num">
                                      <p:cBhvr>
                                        <p:cTn id="42" dur="5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2850"/>
                            </p:stCondLst>
                            <p:childTnLst>
                              <p:par>
                                <p:cTn id="44" presetID="42"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600"/>
                                        <p:tgtEl>
                                          <p:spTgt spid="27"/>
                                        </p:tgtEl>
                                      </p:cBhvr>
                                    </p:animEffect>
                                    <p:anim calcmode="lin" valueType="num">
                                      <p:cBhvr>
                                        <p:cTn id="47" dur="600" fill="hold"/>
                                        <p:tgtEl>
                                          <p:spTgt spid="27"/>
                                        </p:tgtEl>
                                        <p:attrNameLst>
                                          <p:attrName>ppt_x</p:attrName>
                                        </p:attrNameLst>
                                      </p:cBhvr>
                                      <p:tavLst>
                                        <p:tav tm="0">
                                          <p:val>
                                            <p:strVal val="#ppt_x"/>
                                          </p:val>
                                        </p:tav>
                                        <p:tav tm="100000">
                                          <p:val>
                                            <p:strVal val="#ppt_x"/>
                                          </p:val>
                                        </p:tav>
                                      </p:tavLst>
                                    </p:anim>
                                    <p:anim calcmode="lin" valueType="num">
                                      <p:cBhvr>
                                        <p:cTn id="48" dur="600" fill="hold"/>
                                        <p:tgtEl>
                                          <p:spTgt spid="27"/>
                                        </p:tgtEl>
                                        <p:attrNameLst>
                                          <p:attrName>ppt_y</p:attrName>
                                        </p:attrNameLst>
                                      </p:cBhvr>
                                      <p:tavLst>
                                        <p:tav tm="0">
                                          <p:val>
                                            <p:strVal val="#ppt_y+.1"/>
                                          </p:val>
                                        </p:tav>
                                        <p:tav tm="100000">
                                          <p:val>
                                            <p:strVal val="#ppt_y"/>
                                          </p:val>
                                        </p:tav>
                                      </p:tavLst>
                                    </p:anim>
                                  </p:childTnLst>
                                </p:cTn>
                              </p:par>
                            </p:childTnLst>
                          </p:cTn>
                        </p:par>
                        <p:par>
                          <p:cTn id="49" fill="hold">
                            <p:stCondLst>
                              <p:cond delay="3450"/>
                            </p:stCondLst>
                            <p:childTnLst>
                              <p:par>
                                <p:cTn id="50" presetID="15"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 calcmode="lin" valueType="num">
                                      <p:cBhvr>
                                        <p:cTn id="54" dur="500" fill="hold"/>
                                        <p:tgtEl>
                                          <p:spTgt spid="32"/>
                                        </p:tgtEl>
                                        <p:attrNameLst>
                                          <p:attrName>ppt_x</p:attrName>
                                        </p:attrNameLst>
                                      </p:cBhvr>
                                      <p:tavLst>
                                        <p:tav tm="0" fmla="#ppt_x+(cos(-2*pi*(1-$))*-#ppt_x-sin(-2*pi*(1-$))*(1-#ppt_y))*(1-$)">
                                          <p:val>
                                            <p:fltVal val="0"/>
                                          </p:val>
                                        </p:tav>
                                        <p:tav tm="100000">
                                          <p:val>
                                            <p:fltVal val="1"/>
                                          </p:val>
                                        </p:tav>
                                      </p:tavLst>
                                    </p:anim>
                                    <p:anim calcmode="lin" valueType="num">
                                      <p:cBhvr>
                                        <p:cTn id="55" dur="500" fill="hold"/>
                                        <p:tgtEl>
                                          <p:spTgt spid="32"/>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395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600"/>
                                        <p:tgtEl>
                                          <p:spTgt spid="33"/>
                                        </p:tgtEl>
                                      </p:cBhvr>
                                    </p:animEffect>
                                    <p:anim calcmode="lin" valueType="num">
                                      <p:cBhvr>
                                        <p:cTn id="60" dur="600" fill="hold"/>
                                        <p:tgtEl>
                                          <p:spTgt spid="33"/>
                                        </p:tgtEl>
                                        <p:attrNameLst>
                                          <p:attrName>ppt_x</p:attrName>
                                        </p:attrNameLst>
                                      </p:cBhvr>
                                      <p:tavLst>
                                        <p:tav tm="0">
                                          <p:val>
                                            <p:strVal val="#ppt_x"/>
                                          </p:val>
                                        </p:tav>
                                        <p:tav tm="100000">
                                          <p:val>
                                            <p:strVal val="#ppt_x"/>
                                          </p:val>
                                        </p:tav>
                                      </p:tavLst>
                                    </p:anim>
                                    <p:anim calcmode="lin" valueType="num">
                                      <p:cBhvr>
                                        <p:cTn id="61" dur="6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4550"/>
                            </p:stCondLst>
                            <p:childTnLst>
                              <p:par>
                                <p:cTn id="63" presetID="15"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 calcmode="lin" valueType="num">
                                      <p:cBhvr>
                                        <p:cTn id="67" dur="5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8" dur="5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5050"/>
                            </p:stCondLst>
                            <p:childTnLst>
                              <p:par>
                                <p:cTn id="70" presetID="42" presetClass="entr" presetSubtype="0"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600"/>
                                        <p:tgtEl>
                                          <p:spTgt spid="37"/>
                                        </p:tgtEl>
                                      </p:cBhvr>
                                    </p:animEffect>
                                    <p:anim calcmode="lin" valueType="num">
                                      <p:cBhvr>
                                        <p:cTn id="73" dur="600" fill="hold"/>
                                        <p:tgtEl>
                                          <p:spTgt spid="37"/>
                                        </p:tgtEl>
                                        <p:attrNameLst>
                                          <p:attrName>ppt_x</p:attrName>
                                        </p:attrNameLst>
                                      </p:cBhvr>
                                      <p:tavLst>
                                        <p:tav tm="0">
                                          <p:val>
                                            <p:strVal val="#ppt_x"/>
                                          </p:val>
                                        </p:tav>
                                        <p:tav tm="100000">
                                          <p:val>
                                            <p:strVal val="#ppt_x"/>
                                          </p:val>
                                        </p:tav>
                                      </p:tavLst>
                                    </p:anim>
                                    <p:anim calcmode="lin" valueType="num">
                                      <p:cBhvr>
                                        <p:cTn id="74" dur="6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680221" y="481944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050577" y="665122"/>
            <a:ext cx="4231693"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44E8DFF8-783E-4E40-B606-CE78EB30D49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320799" y="1411299"/>
            <a:ext cx="6096000" cy="2582056"/>
          </a:xfrm>
          <a:prstGeom prst="rect">
            <a:avLst/>
          </a:prstGeom>
        </p:spPr>
      </p:pic>
      <p:sp>
        <p:nvSpPr>
          <p:cNvPr id="21" name="矩形 20">
            <a:extLst>
              <a:ext uri="{FF2B5EF4-FFF2-40B4-BE49-F238E27FC236}">
                <a16:creationId xmlns:a16="http://schemas.microsoft.com/office/drawing/2014/main" id="{0F8D1A01-ED58-4A84-B4A7-016D392BA6C2}"/>
              </a:ext>
            </a:extLst>
          </p:cNvPr>
          <p:cNvSpPr/>
          <p:nvPr/>
        </p:nvSpPr>
        <p:spPr>
          <a:xfrm>
            <a:off x="7416799" y="1410880"/>
            <a:ext cx="3441701" cy="2582475"/>
          </a:xfrm>
          <a:prstGeom prst="rect">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1C578C94-6958-43D1-818D-EF4286372C7E}"/>
              </a:ext>
            </a:extLst>
          </p:cNvPr>
          <p:cNvSpPr/>
          <p:nvPr/>
        </p:nvSpPr>
        <p:spPr>
          <a:xfrm flipH="1">
            <a:off x="7416799" y="3970436"/>
            <a:ext cx="45719" cy="1736525"/>
          </a:xfrm>
          <a:prstGeom prst="rect">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5" name="组合 24">
            <a:extLst>
              <a:ext uri="{FF2B5EF4-FFF2-40B4-BE49-F238E27FC236}">
                <a16:creationId xmlns:a16="http://schemas.microsoft.com/office/drawing/2014/main" id="{2D78FB58-70E1-4AE6-8DCF-BA38DEC0DE3D}"/>
              </a:ext>
            </a:extLst>
          </p:cNvPr>
          <p:cNvGrpSpPr/>
          <p:nvPr/>
        </p:nvGrpSpPr>
        <p:grpSpPr>
          <a:xfrm>
            <a:off x="1932160" y="4305300"/>
            <a:ext cx="5542100" cy="888466"/>
            <a:chOff x="8711676" y="1522220"/>
            <a:chExt cx="3350243" cy="1529760"/>
          </a:xfrm>
        </p:grpSpPr>
        <p:sp>
          <p:nvSpPr>
            <p:cNvPr id="27" name="TextBox 34">
              <a:extLst>
                <a:ext uri="{FF2B5EF4-FFF2-40B4-BE49-F238E27FC236}">
                  <a16:creationId xmlns:a16="http://schemas.microsoft.com/office/drawing/2014/main" id="{3B9BD63B-FD1F-453B-A892-C2BACE7D2434}"/>
                </a:ext>
              </a:extLst>
            </p:cNvPr>
            <p:cNvSpPr txBox="1"/>
            <p:nvPr/>
          </p:nvSpPr>
          <p:spPr>
            <a:xfrm>
              <a:off x="8711676" y="1871711"/>
              <a:ext cx="3330441" cy="1180269"/>
            </a:xfrm>
            <a:prstGeom prst="rect">
              <a:avLst/>
            </a:prstGeom>
            <a:noFill/>
          </p:spPr>
          <p:txBody>
            <a:bodyPr wrap="square" lIns="162540" tIns="81269" rIns="162540" bIns="81269" rtlCol="0">
              <a:spAutoFit/>
            </a:bodyPr>
            <a:lstStyle/>
            <a:p>
              <a:pPr algn="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29" name="矩形 28">
              <a:extLst>
                <a:ext uri="{FF2B5EF4-FFF2-40B4-BE49-F238E27FC236}">
                  <a16:creationId xmlns:a16="http://schemas.microsoft.com/office/drawing/2014/main" id="{1241813C-EFBB-4BCF-AD0D-C81BFF1739A9}"/>
                </a:ext>
              </a:extLst>
            </p:cNvPr>
            <p:cNvSpPr/>
            <p:nvPr/>
          </p:nvSpPr>
          <p:spPr>
            <a:xfrm>
              <a:off x="11271322" y="1522220"/>
              <a:ext cx="790597" cy="543178"/>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grpSp>
        <p:nvGrpSpPr>
          <p:cNvPr id="31" name="组合 30">
            <a:extLst>
              <a:ext uri="{FF2B5EF4-FFF2-40B4-BE49-F238E27FC236}">
                <a16:creationId xmlns:a16="http://schemas.microsoft.com/office/drawing/2014/main" id="{6A474DD9-284F-4F9A-9434-0432ECA65DF1}"/>
              </a:ext>
            </a:extLst>
          </p:cNvPr>
          <p:cNvGrpSpPr/>
          <p:nvPr/>
        </p:nvGrpSpPr>
        <p:grpSpPr>
          <a:xfrm>
            <a:off x="7570787" y="1992427"/>
            <a:ext cx="3235239" cy="1001885"/>
            <a:chOff x="8711677" y="1326936"/>
            <a:chExt cx="1955727" cy="1725043"/>
          </a:xfrm>
        </p:grpSpPr>
        <p:sp>
          <p:nvSpPr>
            <p:cNvPr id="32" name="TextBox 34">
              <a:extLst>
                <a:ext uri="{FF2B5EF4-FFF2-40B4-BE49-F238E27FC236}">
                  <a16:creationId xmlns:a16="http://schemas.microsoft.com/office/drawing/2014/main" id="{EC486046-D19E-4F77-A09A-E3D14D9ACA59}"/>
                </a:ext>
              </a:extLst>
            </p:cNvPr>
            <p:cNvSpPr txBox="1"/>
            <p:nvPr/>
          </p:nvSpPr>
          <p:spPr>
            <a:xfrm>
              <a:off x="8711677" y="1871711"/>
              <a:ext cx="1955727" cy="1180268"/>
            </a:xfrm>
            <a:prstGeom prst="rect">
              <a:avLst/>
            </a:prstGeom>
            <a:noFill/>
          </p:spPr>
          <p:txBody>
            <a:bodyPr wrap="square" lIns="162540" tIns="81269" rIns="162540" bIns="81269" rtlCol="0">
              <a:spAutoFit/>
            </a:bodyPr>
            <a:lstStyle/>
            <a:p>
              <a:pPr>
                <a:lnSpc>
                  <a:spcPct val="150000"/>
                </a:lnSpc>
              </a:pPr>
              <a:r>
                <a:rPr lang="zh-CN" altLang="en-US" sz="1200" dirty="0">
                  <a:solidFill>
                    <a:schemeClr val="bg1"/>
                  </a:solidFill>
                  <a:cs typeface="+mn-ea"/>
                  <a:sym typeface="+mn-lt"/>
                </a:rPr>
                <a:t>After you hit your content here, or by copying your text, choose paste in this box and choose to keep only the text.</a:t>
              </a:r>
            </a:p>
          </p:txBody>
        </p:sp>
        <p:sp>
          <p:nvSpPr>
            <p:cNvPr id="33" name="矩形 32">
              <a:extLst>
                <a:ext uri="{FF2B5EF4-FFF2-40B4-BE49-F238E27FC236}">
                  <a16:creationId xmlns:a16="http://schemas.microsoft.com/office/drawing/2014/main" id="{0AF9BFF7-5C12-4DF2-AAAD-0A336037A5B4}"/>
                </a:ext>
              </a:extLst>
            </p:cNvPr>
            <p:cNvSpPr/>
            <p:nvPr/>
          </p:nvSpPr>
          <p:spPr>
            <a:xfrm>
              <a:off x="9197017" y="1326936"/>
              <a:ext cx="790597" cy="543177"/>
            </a:xfrm>
            <a:prstGeom prst="rect">
              <a:avLst/>
            </a:prstGeom>
          </p:spPr>
          <p:txBody>
            <a:bodyPr wrap="square" lIns="68580" tIns="34290" rIns="68580" bIns="34290">
              <a:spAutoFit/>
            </a:bodyPr>
            <a:lstStyle/>
            <a:p>
              <a:pPr algn="ctr"/>
              <a:r>
                <a:rPr lang="zh-CN" altLang="en-US" sz="1600" b="1" dirty="0">
                  <a:solidFill>
                    <a:schemeClr val="bg1"/>
                  </a:solidFill>
                  <a:cs typeface="+mn-ea"/>
                  <a:sym typeface="+mn-lt"/>
                </a:rPr>
                <a:t>Add a title</a:t>
              </a:r>
              <a:endParaRPr lang="zh-CN" altLang="en-US" sz="300" b="1" dirty="0">
                <a:solidFill>
                  <a:schemeClr val="bg1"/>
                </a:solidFill>
                <a:cs typeface="+mn-ea"/>
                <a:sym typeface="+mn-lt"/>
              </a:endParaRPr>
            </a:p>
          </p:txBody>
        </p:sp>
      </p:grpSp>
      <p:sp>
        <p:nvSpPr>
          <p:cNvPr id="34" name="call-center-worker-with-headset_46010">
            <a:extLst>
              <a:ext uri="{FF2B5EF4-FFF2-40B4-BE49-F238E27FC236}">
                <a16:creationId xmlns:a16="http://schemas.microsoft.com/office/drawing/2014/main" id="{538CADA0-0987-415C-A525-CB9105162536}"/>
              </a:ext>
            </a:extLst>
          </p:cNvPr>
          <p:cNvSpPr>
            <a:spLocks noChangeAspect="1"/>
          </p:cNvSpPr>
          <p:nvPr/>
        </p:nvSpPr>
        <p:spPr bwMode="auto">
          <a:xfrm>
            <a:off x="8473494" y="4326087"/>
            <a:ext cx="1108157" cy="1086190"/>
          </a:xfrm>
          <a:custGeom>
            <a:avLst/>
            <a:gdLst>
              <a:gd name="T0" fmla="*/ 3439 w 8160"/>
              <a:gd name="T1" fmla="*/ 4406 h 8010"/>
              <a:gd name="T2" fmla="*/ 3020 w 8160"/>
              <a:gd name="T3" fmla="*/ 4825 h 8010"/>
              <a:gd name="T4" fmla="*/ 2601 w 8160"/>
              <a:gd name="T5" fmla="*/ 4406 h 8010"/>
              <a:gd name="T6" fmla="*/ 3020 w 8160"/>
              <a:gd name="T7" fmla="*/ 3987 h 8010"/>
              <a:gd name="T8" fmla="*/ 3439 w 8160"/>
              <a:gd name="T9" fmla="*/ 4406 h 8010"/>
              <a:gd name="T10" fmla="*/ 5140 w 8160"/>
              <a:gd name="T11" fmla="*/ 3987 h 8010"/>
              <a:gd name="T12" fmla="*/ 4721 w 8160"/>
              <a:gd name="T13" fmla="*/ 4406 h 8010"/>
              <a:gd name="T14" fmla="*/ 5140 w 8160"/>
              <a:gd name="T15" fmla="*/ 4825 h 8010"/>
              <a:gd name="T16" fmla="*/ 5559 w 8160"/>
              <a:gd name="T17" fmla="*/ 4406 h 8010"/>
              <a:gd name="T18" fmla="*/ 5140 w 8160"/>
              <a:gd name="T19" fmla="*/ 3987 h 8010"/>
              <a:gd name="T20" fmla="*/ 8160 w 8160"/>
              <a:gd name="T21" fmla="*/ 4172 h 8010"/>
              <a:gd name="T22" fmla="*/ 8160 w 8160"/>
              <a:gd name="T23" fmla="*/ 4969 h 8010"/>
              <a:gd name="T24" fmla="*/ 7436 w 8160"/>
              <a:gd name="T25" fmla="*/ 5693 h 8010"/>
              <a:gd name="T26" fmla="*/ 6911 w 8160"/>
              <a:gd name="T27" fmla="*/ 5693 h 8010"/>
              <a:gd name="T28" fmla="*/ 4080 w 8160"/>
              <a:gd name="T29" fmla="*/ 8010 h 8010"/>
              <a:gd name="T30" fmla="*/ 1249 w 8160"/>
              <a:gd name="T31" fmla="*/ 5692 h 8010"/>
              <a:gd name="T32" fmla="*/ 724 w 8160"/>
              <a:gd name="T33" fmla="*/ 5692 h 8010"/>
              <a:gd name="T34" fmla="*/ 0 w 8160"/>
              <a:gd name="T35" fmla="*/ 4969 h 8010"/>
              <a:gd name="T36" fmla="*/ 0 w 8160"/>
              <a:gd name="T37" fmla="*/ 4172 h 8010"/>
              <a:gd name="T38" fmla="*/ 379 w 8160"/>
              <a:gd name="T39" fmla="*/ 3536 h 8010"/>
              <a:gd name="T40" fmla="*/ 1360 w 8160"/>
              <a:gd name="T41" fmla="*/ 912 h 8010"/>
              <a:gd name="T42" fmla="*/ 4080 w 8160"/>
              <a:gd name="T43" fmla="*/ 0 h 8010"/>
              <a:gd name="T44" fmla="*/ 6800 w 8160"/>
              <a:gd name="T45" fmla="*/ 912 h 8010"/>
              <a:gd name="T46" fmla="*/ 7781 w 8160"/>
              <a:gd name="T47" fmla="*/ 3536 h 8010"/>
              <a:gd name="T48" fmla="*/ 8160 w 8160"/>
              <a:gd name="T49" fmla="*/ 4172 h 8010"/>
              <a:gd name="T50" fmla="*/ 6628 w 8160"/>
              <a:gd name="T51" fmla="*/ 4409 h 8010"/>
              <a:gd name="T52" fmla="*/ 6604 w 8160"/>
              <a:gd name="T53" fmla="*/ 3878 h 8010"/>
              <a:gd name="T54" fmla="*/ 4964 w 8160"/>
              <a:gd name="T55" fmla="*/ 3278 h 8010"/>
              <a:gd name="T56" fmla="*/ 5195 w 8160"/>
              <a:gd name="T57" fmla="*/ 3718 h 8010"/>
              <a:gd name="T58" fmla="*/ 3190 w 8160"/>
              <a:gd name="T59" fmla="*/ 2652 h 8010"/>
              <a:gd name="T60" fmla="*/ 3089 w 8160"/>
              <a:gd name="T61" fmla="*/ 2527 h 8010"/>
              <a:gd name="T62" fmla="*/ 3088 w 8160"/>
              <a:gd name="T63" fmla="*/ 2526 h 8010"/>
              <a:gd name="T64" fmla="*/ 3088 w 8160"/>
              <a:gd name="T65" fmla="*/ 2526 h 8010"/>
              <a:gd name="T66" fmla="*/ 2926 w 8160"/>
              <a:gd name="T67" fmla="*/ 2375 h 8010"/>
              <a:gd name="T68" fmla="*/ 1540 w 8160"/>
              <a:gd name="T69" fmla="*/ 4101 h 8010"/>
              <a:gd name="T70" fmla="*/ 1532 w 8160"/>
              <a:gd name="T71" fmla="*/ 4409 h 8010"/>
              <a:gd name="T72" fmla="*/ 1702 w 8160"/>
              <a:gd name="T73" fmla="*/ 5464 h 8010"/>
              <a:gd name="T74" fmla="*/ 3363 w 8160"/>
              <a:gd name="T75" fmla="*/ 6125 h 8010"/>
              <a:gd name="T76" fmla="*/ 4005 w 8160"/>
              <a:gd name="T77" fmla="*/ 5829 h 8010"/>
              <a:gd name="T78" fmla="*/ 4708 w 8160"/>
              <a:gd name="T79" fmla="*/ 6328 h 8010"/>
              <a:gd name="T80" fmla="*/ 4005 w 8160"/>
              <a:gd name="T81" fmla="*/ 6827 h 8010"/>
              <a:gd name="T82" fmla="*/ 3350 w 8160"/>
              <a:gd name="T83" fmla="*/ 6508 h 8010"/>
              <a:gd name="T84" fmla="*/ 2080 w 8160"/>
              <a:gd name="T85" fmla="*/ 6223 h 8010"/>
              <a:gd name="T86" fmla="*/ 4080 w 8160"/>
              <a:gd name="T87" fmla="*/ 7504 h 8010"/>
              <a:gd name="T88" fmla="*/ 6628 w 8160"/>
              <a:gd name="T89" fmla="*/ 4409 h 8010"/>
              <a:gd name="T90" fmla="*/ 7345 w 8160"/>
              <a:gd name="T91" fmla="*/ 3449 h 8010"/>
              <a:gd name="T92" fmla="*/ 4080 w 8160"/>
              <a:gd name="T93" fmla="*/ 434 h 8010"/>
              <a:gd name="T94" fmla="*/ 815 w 8160"/>
              <a:gd name="T95" fmla="*/ 3449 h 8010"/>
              <a:gd name="T96" fmla="*/ 1094 w 8160"/>
              <a:gd name="T97" fmla="*/ 3449 h 8010"/>
              <a:gd name="T98" fmla="*/ 1738 w 8160"/>
              <a:gd name="T99" fmla="*/ 1816 h 8010"/>
              <a:gd name="T100" fmla="*/ 4080 w 8160"/>
              <a:gd name="T101" fmla="*/ 807 h 8010"/>
              <a:gd name="T102" fmla="*/ 6422 w 8160"/>
              <a:gd name="T103" fmla="*/ 1816 h 8010"/>
              <a:gd name="T104" fmla="*/ 7066 w 8160"/>
              <a:gd name="T105" fmla="*/ 3449 h 8010"/>
              <a:gd name="T106" fmla="*/ 7345 w 8160"/>
              <a:gd name="T107" fmla="*/ 3449 h 8010"/>
              <a:gd name="T108" fmla="*/ 7345 w 8160"/>
              <a:gd name="T109" fmla="*/ 3449 h 8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60" h="8010">
                <a:moveTo>
                  <a:pt x="3439" y="4406"/>
                </a:moveTo>
                <a:cubicBezTo>
                  <a:pt x="3439" y="4637"/>
                  <a:pt x="3252" y="4825"/>
                  <a:pt x="3020" y="4825"/>
                </a:cubicBezTo>
                <a:cubicBezTo>
                  <a:pt x="2789" y="4825"/>
                  <a:pt x="2601" y="4637"/>
                  <a:pt x="2601" y="4406"/>
                </a:cubicBezTo>
                <a:cubicBezTo>
                  <a:pt x="2601" y="4175"/>
                  <a:pt x="2789" y="3987"/>
                  <a:pt x="3020" y="3987"/>
                </a:cubicBezTo>
                <a:cubicBezTo>
                  <a:pt x="3252" y="3987"/>
                  <a:pt x="3439" y="4175"/>
                  <a:pt x="3439" y="4406"/>
                </a:cubicBezTo>
                <a:close/>
                <a:moveTo>
                  <a:pt x="5140" y="3987"/>
                </a:moveTo>
                <a:cubicBezTo>
                  <a:pt x="4908" y="3987"/>
                  <a:pt x="4721" y="4175"/>
                  <a:pt x="4721" y="4406"/>
                </a:cubicBezTo>
                <a:cubicBezTo>
                  <a:pt x="4721" y="4637"/>
                  <a:pt x="4908" y="4825"/>
                  <a:pt x="5140" y="4825"/>
                </a:cubicBezTo>
                <a:cubicBezTo>
                  <a:pt x="5371" y="4825"/>
                  <a:pt x="5559" y="4637"/>
                  <a:pt x="5559" y="4406"/>
                </a:cubicBezTo>
                <a:cubicBezTo>
                  <a:pt x="5559" y="4175"/>
                  <a:pt x="5371" y="3987"/>
                  <a:pt x="5140" y="3987"/>
                </a:cubicBezTo>
                <a:close/>
                <a:moveTo>
                  <a:pt x="8160" y="4172"/>
                </a:moveTo>
                <a:lnTo>
                  <a:pt x="8160" y="4969"/>
                </a:lnTo>
                <a:cubicBezTo>
                  <a:pt x="8160" y="5368"/>
                  <a:pt x="7836" y="5693"/>
                  <a:pt x="7436" y="5693"/>
                </a:cubicBezTo>
                <a:lnTo>
                  <a:pt x="6911" y="5693"/>
                </a:lnTo>
                <a:cubicBezTo>
                  <a:pt x="6390" y="7138"/>
                  <a:pt x="5061" y="8010"/>
                  <a:pt x="4080" y="8010"/>
                </a:cubicBezTo>
                <a:cubicBezTo>
                  <a:pt x="3099" y="8010"/>
                  <a:pt x="1770" y="7138"/>
                  <a:pt x="1249" y="5692"/>
                </a:cubicBezTo>
                <a:lnTo>
                  <a:pt x="724" y="5692"/>
                </a:lnTo>
                <a:cubicBezTo>
                  <a:pt x="324" y="5692"/>
                  <a:pt x="0" y="5368"/>
                  <a:pt x="0" y="4969"/>
                </a:cubicBezTo>
                <a:lnTo>
                  <a:pt x="0" y="4172"/>
                </a:lnTo>
                <a:cubicBezTo>
                  <a:pt x="0" y="3897"/>
                  <a:pt x="153" y="3658"/>
                  <a:pt x="379" y="3536"/>
                </a:cubicBezTo>
                <a:cubicBezTo>
                  <a:pt x="387" y="2405"/>
                  <a:pt x="717" y="1522"/>
                  <a:pt x="1360" y="912"/>
                </a:cubicBezTo>
                <a:cubicBezTo>
                  <a:pt x="1999" y="307"/>
                  <a:pt x="2914" y="0"/>
                  <a:pt x="4080" y="0"/>
                </a:cubicBezTo>
                <a:cubicBezTo>
                  <a:pt x="5246" y="0"/>
                  <a:pt x="6161" y="307"/>
                  <a:pt x="6800" y="912"/>
                </a:cubicBezTo>
                <a:cubicBezTo>
                  <a:pt x="7443" y="1522"/>
                  <a:pt x="7773" y="2405"/>
                  <a:pt x="7781" y="3536"/>
                </a:cubicBezTo>
                <a:cubicBezTo>
                  <a:pt x="8007" y="3658"/>
                  <a:pt x="8160" y="3897"/>
                  <a:pt x="8160" y="4172"/>
                </a:cubicBezTo>
                <a:close/>
                <a:moveTo>
                  <a:pt x="6628" y="4409"/>
                </a:moveTo>
                <a:cubicBezTo>
                  <a:pt x="6628" y="4222"/>
                  <a:pt x="6618" y="4047"/>
                  <a:pt x="6604" y="3878"/>
                </a:cubicBezTo>
                <a:cubicBezTo>
                  <a:pt x="6283" y="3584"/>
                  <a:pt x="5700" y="3361"/>
                  <a:pt x="4964" y="3278"/>
                </a:cubicBezTo>
                <a:cubicBezTo>
                  <a:pt x="5061" y="3387"/>
                  <a:pt x="5144" y="3530"/>
                  <a:pt x="5195" y="3718"/>
                </a:cubicBezTo>
                <a:cubicBezTo>
                  <a:pt x="4744" y="3363"/>
                  <a:pt x="3859" y="3447"/>
                  <a:pt x="3190" y="2652"/>
                </a:cubicBezTo>
                <a:cubicBezTo>
                  <a:pt x="3151" y="2608"/>
                  <a:pt x="3118" y="2566"/>
                  <a:pt x="3089" y="2527"/>
                </a:cubicBezTo>
                <a:cubicBezTo>
                  <a:pt x="3089" y="2526"/>
                  <a:pt x="3089" y="2526"/>
                  <a:pt x="3088" y="2526"/>
                </a:cubicBezTo>
                <a:lnTo>
                  <a:pt x="3088" y="2526"/>
                </a:lnTo>
                <a:cubicBezTo>
                  <a:pt x="2969" y="2365"/>
                  <a:pt x="2929" y="2269"/>
                  <a:pt x="2926" y="2375"/>
                </a:cubicBezTo>
                <a:cubicBezTo>
                  <a:pt x="2907" y="3288"/>
                  <a:pt x="2259" y="4000"/>
                  <a:pt x="1540" y="4101"/>
                </a:cubicBezTo>
                <a:cubicBezTo>
                  <a:pt x="1536" y="4201"/>
                  <a:pt x="1532" y="4303"/>
                  <a:pt x="1532" y="4409"/>
                </a:cubicBezTo>
                <a:cubicBezTo>
                  <a:pt x="1532" y="4795"/>
                  <a:pt x="1595" y="5147"/>
                  <a:pt x="1702" y="5464"/>
                </a:cubicBezTo>
                <a:cubicBezTo>
                  <a:pt x="2106" y="5951"/>
                  <a:pt x="2773" y="6089"/>
                  <a:pt x="3363" y="6125"/>
                </a:cubicBezTo>
                <a:cubicBezTo>
                  <a:pt x="3473" y="5951"/>
                  <a:pt x="3719" y="5829"/>
                  <a:pt x="4005" y="5829"/>
                </a:cubicBezTo>
                <a:cubicBezTo>
                  <a:pt x="4393" y="5829"/>
                  <a:pt x="4708" y="6052"/>
                  <a:pt x="4708" y="6328"/>
                </a:cubicBezTo>
                <a:cubicBezTo>
                  <a:pt x="4708" y="6603"/>
                  <a:pt x="4393" y="6827"/>
                  <a:pt x="4005" y="6827"/>
                </a:cubicBezTo>
                <a:cubicBezTo>
                  <a:pt x="3707" y="6827"/>
                  <a:pt x="3452" y="6694"/>
                  <a:pt x="3350" y="6508"/>
                </a:cubicBezTo>
                <a:cubicBezTo>
                  <a:pt x="2938" y="6484"/>
                  <a:pt x="2484" y="6414"/>
                  <a:pt x="2080" y="6223"/>
                </a:cubicBezTo>
                <a:cubicBezTo>
                  <a:pt x="2648" y="7061"/>
                  <a:pt x="3530" y="7504"/>
                  <a:pt x="4080" y="7504"/>
                </a:cubicBezTo>
                <a:cubicBezTo>
                  <a:pt x="4945" y="7504"/>
                  <a:pt x="6628" y="6411"/>
                  <a:pt x="6628" y="4409"/>
                </a:cubicBezTo>
                <a:close/>
                <a:moveTo>
                  <a:pt x="7345" y="3449"/>
                </a:moveTo>
                <a:cubicBezTo>
                  <a:pt x="7299" y="1476"/>
                  <a:pt x="6173" y="434"/>
                  <a:pt x="4080" y="434"/>
                </a:cubicBezTo>
                <a:cubicBezTo>
                  <a:pt x="1987" y="434"/>
                  <a:pt x="861" y="1476"/>
                  <a:pt x="815" y="3449"/>
                </a:cubicBezTo>
                <a:lnTo>
                  <a:pt x="1094" y="3449"/>
                </a:lnTo>
                <a:cubicBezTo>
                  <a:pt x="1196" y="2784"/>
                  <a:pt x="1411" y="2237"/>
                  <a:pt x="1738" y="1816"/>
                </a:cubicBezTo>
                <a:cubicBezTo>
                  <a:pt x="2258" y="1146"/>
                  <a:pt x="3046" y="807"/>
                  <a:pt x="4080" y="807"/>
                </a:cubicBezTo>
                <a:cubicBezTo>
                  <a:pt x="5114" y="807"/>
                  <a:pt x="5902" y="1146"/>
                  <a:pt x="6422" y="1816"/>
                </a:cubicBezTo>
                <a:cubicBezTo>
                  <a:pt x="6749" y="2237"/>
                  <a:pt x="6964" y="2784"/>
                  <a:pt x="7066" y="3449"/>
                </a:cubicBezTo>
                <a:lnTo>
                  <a:pt x="7345" y="3449"/>
                </a:lnTo>
                <a:lnTo>
                  <a:pt x="7345" y="3449"/>
                </a:lnTo>
                <a:close/>
              </a:path>
            </a:pathLst>
          </a:custGeom>
          <a:solidFill>
            <a:srgbClr val="479F95"/>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3679965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350"/>
                            </p:stCondLst>
                            <p:childTnLst>
                              <p:par>
                                <p:cTn id="25" presetID="42"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600"/>
                                        <p:tgtEl>
                                          <p:spTgt spid="31"/>
                                        </p:tgtEl>
                                      </p:cBhvr>
                                    </p:animEffect>
                                    <p:anim calcmode="lin" valueType="num">
                                      <p:cBhvr>
                                        <p:cTn id="28" dur="600" fill="hold"/>
                                        <p:tgtEl>
                                          <p:spTgt spid="31"/>
                                        </p:tgtEl>
                                        <p:attrNameLst>
                                          <p:attrName>ppt_x</p:attrName>
                                        </p:attrNameLst>
                                      </p:cBhvr>
                                      <p:tavLst>
                                        <p:tav tm="0">
                                          <p:val>
                                            <p:strVal val="#ppt_x"/>
                                          </p:val>
                                        </p:tav>
                                        <p:tav tm="100000">
                                          <p:val>
                                            <p:strVal val="#ppt_x"/>
                                          </p:val>
                                        </p:tav>
                                      </p:tavLst>
                                    </p:anim>
                                    <p:anim calcmode="lin" valueType="num">
                                      <p:cBhvr>
                                        <p:cTn id="29" dur="6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600"/>
                                        <p:tgtEl>
                                          <p:spTgt spid="25"/>
                                        </p:tgtEl>
                                      </p:cBhvr>
                                    </p:animEffect>
                                    <p:anim calcmode="lin" valueType="num">
                                      <p:cBhvr>
                                        <p:cTn id="34" dur="600" fill="hold"/>
                                        <p:tgtEl>
                                          <p:spTgt spid="25"/>
                                        </p:tgtEl>
                                        <p:attrNameLst>
                                          <p:attrName>ppt_x</p:attrName>
                                        </p:attrNameLst>
                                      </p:cBhvr>
                                      <p:tavLst>
                                        <p:tav tm="0">
                                          <p:val>
                                            <p:strVal val="#ppt_x"/>
                                          </p:val>
                                        </p:tav>
                                        <p:tav tm="100000">
                                          <p:val>
                                            <p:strVal val="#ppt_x"/>
                                          </p:val>
                                        </p:tav>
                                      </p:tavLst>
                                    </p:anim>
                                    <p:anim calcmode="lin" valueType="num">
                                      <p:cBhvr>
                                        <p:cTn id="35" dur="6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355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0" y="1384299"/>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83646" t="31294" r="1249" b="42406"/>
          <a:stretch/>
        </p:blipFill>
        <p:spPr>
          <a:xfrm>
            <a:off x="10681514" y="2268951"/>
            <a:ext cx="1453617" cy="1423542"/>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23" name="文本框 22">
            <a:extLst>
              <a:ext uri="{FF2B5EF4-FFF2-40B4-BE49-F238E27FC236}">
                <a16:creationId xmlns:a16="http://schemas.microsoft.com/office/drawing/2014/main" id="{973691ED-B35F-4174-B5D6-8083CC47FE91}"/>
              </a:ext>
            </a:extLst>
          </p:cNvPr>
          <p:cNvSpPr txBox="1"/>
          <p:nvPr/>
        </p:nvSpPr>
        <p:spPr>
          <a:xfrm>
            <a:off x="4179401" y="1784937"/>
            <a:ext cx="4303097" cy="1107996"/>
          </a:xfrm>
          <a:prstGeom prst="rect">
            <a:avLst/>
          </a:prstGeom>
          <a:noFill/>
        </p:spPr>
        <p:txBody>
          <a:bodyPr wrap="square" rtlCol="0">
            <a:spAutoFit/>
          </a:bodyPr>
          <a:lstStyle/>
          <a:p>
            <a:r>
              <a:rPr lang="en-US" altLang="zh-CN" sz="6600" dirty="0">
                <a:solidFill>
                  <a:srgbClr val="52B2A7"/>
                </a:solidFill>
                <a:cs typeface="+mn-ea"/>
                <a:sym typeface="+mn-lt"/>
              </a:rPr>
              <a:t>PART 04</a:t>
            </a:r>
            <a:endParaRPr lang="zh-CN" altLang="en-US" sz="6600" dirty="0">
              <a:solidFill>
                <a:srgbClr val="52B2A7"/>
              </a:solidFill>
              <a:cs typeface="+mn-ea"/>
              <a:sym typeface="+mn-lt"/>
            </a:endParaRPr>
          </a:p>
        </p:txBody>
      </p:sp>
      <p:sp>
        <p:nvSpPr>
          <p:cNvPr id="3" name="文本框 2">
            <a:extLst>
              <a:ext uri="{FF2B5EF4-FFF2-40B4-BE49-F238E27FC236}">
                <a16:creationId xmlns:a16="http://schemas.microsoft.com/office/drawing/2014/main" id="{327B37A5-AC06-44CA-B23A-889D76790A63}"/>
              </a:ext>
            </a:extLst>
          </p:cNvPr>
          <p:cNvSpPr txBox="1"/>
          <p:nvPr/>
        </p:nvSpPr>
        <p:spPr>
          <a:xfrm>
            <a:off x="3175000" y="2978536"/>
            <a:ext cx="5680530" cy="646331"/>
          </a:xfrm>
          <a:prstGeom prst="rect">
            <a:avLst/>
          </a:prstGeom>
          <a:noFill/>
        </p:spPr>
        <p:txBody>
          <a:bodyPr wrap="square" rtlCol="0">
            <a:spAutoFit/>
          </a:bodyPr>
          <a:lstStyle/>
          <a:p>
            <a:r>
              <a:rPr kumimoji="1" lang="zh-CN" altLang="en-US" sz="3600" b="1" dirty="0">
                <a:solidFill>
                  <a:srgbClr val="3C3C3C"/>
                </a:solidFill>
                <a:effectLst>
                  <a:outerShdw blurRad="38100" dist="38100" dir="2700000" algn="tl">
                    <a:srgbClr val="000000">
                      <a:alpha val="43137"/>
                    </a:srgbClr>
                  </a:outerShdw>
                </a:effectLst>
                <a:cs typeface="+mn-ea"/>
                <a:sym typeface="+mn-lt"/>
              </a:rPr>
              <a:t>Click here to add a title</a:t>
            </a:r>
            <a:endParaRPr lang="zh-CN" altLang="en-US" sz="3600" b="1" dirty="0">
              <a:solidFill>
                <a:srgbClr val="3C3C3C"/>
              </a:solidFill>
              <a:effectLst>
                <a:outerShdw blurRad="38100" dist="38100" dir="2700000" algn="tl">
                  <a:srgbClr val="000000">
                    <a:alpha val="43137"/>
                  </a:srgbClr>
                </a:outerShdw>
              </a:effectLst>
              <a:cs typeface="+mn-ea"/>
              <a:sym typeface="+mn-lt"/>
            </a:endParaRPr>
          </a:p>
        </p:txBody>
      </p:sp>
      <p:sp>
        <p:nvSpPr>
          <p:cNvPr id="7" name="文本框 6">
            <a:extLst>
              <a:ext uri="{FF2B5EF4-FFF2-40B4-BE49-F238E27FC236}">
                <a16:creationId xmlns:a16="http://schemas.microsoft.com/office/drawing/2014/main" id="{8FD2057E-8840-4C67-90DE-2DD41D38B98F}"/>
              </a:ext>
            </a:extLst>
          </p:cNvPr>
          <p:cNvSpPr txBox="1"/>
          <p:nvPr/>
        </p:nvSpPr>
        <p:spPr>
          <a:xfrm>
            <a:off x="3405886" y="3802803"/>
            <a:ext cx="5312664" cy="369332"/>
          </a:xfrm>
          <a:prstGeom prst="rect">
            <a:avLst/>
          </a:prstGeom>
          <a:noFill/>
        </p:spPr>
        <p:txBody>
          <a:bodyPr wrap="square" rtlCol="0">
            <a:spAutoFit/>
          </a:bodyPr>
          <a:lstStyle/>
          <a:p>
            <a:pPr algn="dist"/>
            <a:r>
              <a:rPr lang="en-US" altLang="zh-CN" dirty="0">
                <a:cs typeface="+mn-ea"/>
                <a:sym typeface="+mn-lt"/>
              </a:rPr>
              <a:t>Click here add a title</a:t>
            </a:r>
            <a:endParaRPr lang="zh-CN" altLang="en-US" dirty="0">
              <a:cs typeface="+mn-ea"/>
              <a:sym typeface="+mn-lt"/>
            </a:endParaRPr>
          </a:p>
        </p:txBody>
      </p:sp>
    </p:spTree>
    <p:extLst>
      <p:ext uri="{BB962C8B-B14F-4D97-AF65-F5344CB8AC3E}">
        <p14:creationId xmlns:p14="http://schemas.microsoft.com/office/powerpoint/2010/main" val="3223205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14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21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3100"/>
                            </p:stCondLst>
                            <p:childTnLst>
                              <p:par>
                                <p:cTn id="63" presetID="3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42" presetClass="entr" presetSubtype="0" fill="hold" grpId="0" nodeType="withEffect">
                                  <p:stCondLst>
                                    <p:cond delay="500"/>
                                  </p:stCondLst>
                                  <p:iterate type="lt">
                                    <p:tmPct val="0"/>
                                  </p:iterate>
                                  <p:childTnLst>
                                    <p:set>
                                      <p:cBhvr>
                                        <p:cTn id="70" dur="1" fill="hold">
                                          <p:stCondLst>
                                            <p:cond delay="0"/>
                                          </p:stCondLst>
                                        </p:cTn>
                                        <p:tgtEl>
                                          <p:spTgt spid="23"/>
                                        </p:tgtEl>
                                        <p:attrNameLst>
                                          <p:attrName>style.visibility</p:attrName>
                                        </p:attrNameLst>
                                      </p:cBhvr>
                                      <p:to>
                                        <p:strVal val="visible"/>
                                      </p:to>
                                    </p:set>
                                    <p:animEffect transition="in" filter="fade">
                                      <p:cBhvr>
                                        <p:cTn id="71" dur="900"/>
                                        <p:tgtEl>
                                          <p:spTgt spid="23"/>
                                        </p:tgtEl>
                                      </p:cBhvr>
                                    </p:animEffect>
                                    <p:anim calcmode="lin" valueType="num">
                                      <p:cBhvr>
                                        <p:cTn id="72" dur="900" fill="hold"/>
                                        <p:tgtEl>
                                          <p:spTgt spid="23"/>
                                        </p:tgtEl>
                                        <p:attrNameLst>
                                          <p:attrName>ppt_x</p:attrName>
                                        </p:attrNameLst>
                                      </p:cBhvr>
                                      <p:tavLst>
                                        <p:tav tm="0">
                                          <p:val>
                                            <p:strVal val="#ppt_x"/>
                                          </p:val>
                                        </p:tav>
                                        <p:tav tm="100000">
                                          <p:val>
                                            <p:strVal val="#ppt_x"/>
                                          </p:val>
                                        </p:tav>
                                      </p:tavLst>
                                    </p:anim>
                                    <p:anim calcmode="lin" valueType="num">
                                      <p:cBhvr>
                                        <p:cTn id="73" dur="9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par>
                          <p:cTn id="82" fill="hold">
                            <p:stCondLst>
                              <p:cond delay="53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7"/>
                                        </p:tgtEl>
                                        <p:attrNameLst>
                                          <p:attrName>ppt_y</p:attrName>
                                        </p:attrNameLst>
                                      </p:cBhvr>
                                      <p:tavLst>
                                        <p:tav tm="0">
                                          <p:val>
                                            <p:strVal val="#ppt_y"/>
                                          </p:val>
                                        </p:tav>
                                        <p:tav tm="100000">
                                          <p:val>
                                            <p:strVal val="#ppt_y"/>
                                          </p:val>
                                        </p:tav>
                                      </p:tavLst>
                                    </p:anim>
                                    <p:anim calcmode="lin" valueType="num">
                                      <p:cBhvr>
                                        <p:cTn id="8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0" y="1384299"/>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83646" t="31294" r="1249" b="42406"/>
          <a:stretch/>
        </p:blipFill>
        <p:spPr>
          <a:xfrm>
            <a:off x="10681514" y="2268951"/>
            <a:ext cx="1453617" cy="1423542"/>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6" name="图片 35">
            <a:extLst>
              <a:ext uri="{FF2B5EF4-FFF2-40B4-BE49-F238E27FC236}">
                <a16:creationId xmlns:a16="http://schemas.microsoft.com/office/drawing/2014/main" id="{56E99B45-47AE-4C9D-9AC2-463FF949565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61250" t="42036" r="26458" b="44444"/>
          <a:stretch/>
        </p:blipFill>
        <p:spPr>
          <a:xfrm>
            <a:off x="9754641" y="5221444"/>
            <a:ext cx="1108735" cy="685913"/>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23" name="文本框 22">
            <a:extLst>
              <a:ext uri="{FF2B5EF4-FFF2-40B4-BE49-F238E27FC236}">
                <a16:creationId xmlns:a16="http://schemas.microsoft.com/office/drawing/2014/main" id="{973691ED-B35F-4174-B5D6-8083CC47FE91}"/>
              </a:ext>
            </a:extLst>
          </p:cNvPr>
          <p:cNvSpPr txBox="1"/>
          <p:nvPr/>
        </p:nvSpPr>
        <p:spPr>
          <a:xfrm>
            <a:off x="2752568" y="1244871"/>
            <a:ext cx="7156763" cy="1015663"/>
          </a:xfrm>
          <a:prstGeom prst="rect">
            <a:avLst/>
          </a:prstGeom>
          <a:noFill/>
        </p:spPr>
        <p:txBody>
          <a:bodyPr wrap="square" rtlCol="0">
            <a:spAutoFit/>
          </a:bodyPr>
          <a:lstStyle/>
          <a:p>
            <a:pPr algn="ctr"/>
            <a:r>
              <a:rPr lang="en-US" altLang="zh-CN" sz="6000" b="1" dirty="0">
                <a:solidFill>
                  <a:srgbClr val="3C3C3C"/>
                </a:solidFill>
                <a:effectLst>
                  <a:outerShdw blurRad="38100" dist="38100" dir="2700000" algn="tl">
                    <a:srgbClr val="000000">
                      <a:alpha val="43137"/>
                    </a:srgbClr>
                  </a:outerShdw>
                </a:effectLst>
                <a:cs typeface="+mn-ea"/>
                <a:sym typeface="+mn-lt"/>
              </a:rPr>
              <a:t>CONTENTS</a:t>
            </a:r>
            <a:endParaRPr lang="zh-CN" altLang="en-US" sz="6000" b="1" dirty="0">
              <a:solidFill>
                <a:srgbClr val="3C3C3C"/>
              </a:solidFill>
              <a:effectLst>
                <a:outerShdw blurRad="38100" dist="38100" dir="2700000" algn="tl">
                  <a:srgbClr val="000000">
                    <a:alpha val="43137"/>
                  </a:srgbClr>
                </a:outerShdw>
              </a:effectLst>
              <a:cs typeface="+mn-ea"/>
              <a:sym typeface="+mn-lt"/>
            </a:endParaRPr>
          </a:p>
        </p:txBody>
      </p:sp>
      <p:grpSp>
        <p:nvGrpSpPr>
          <p:cNvPr id="5" name="组合 4">
            <a:extLst>
              <a:ext uri="{FF2B5EF4-FFF2-40B4-BE49-F238E27FC236}">
                <a16:creationId xmlns:a16="http://schemas.microsoft.com/office/drawing/2014/main" id="{647D45EB-0E37-435A-A011-B3C77487A894}"/>
              </a:ext>
            </a:extLst>
          </p:cNvPr>
          <p:cNvGrpSpPr/>
          <p:nvPr/>
        </p:nvGrpSpPr>
        <p:grpSpPr>
          <a:xfrm>
            <a:off x="2045098" y="2879082"/>
            <a:ext cx="4614676" cy="584775"/>
            <a:chOff x="2119306" y="2428843"/>
            <a:chExt cx="4614676" cy="584775"/>
          </a:xfrm>
        </p:grpSpPr>
        <p:sp>
          <p:nvSpPr>
            <p:cNvPr id="2" name="文本框 1">
              <a:extLst>
                <a:ext uri="{FF2B5EF4-FFF2-40B4-BE49-F238E27FC236}">
                  <a16:creationId xmlns:a16="http://schemas.microsoft.com/office/drawing/2014/main" id="{59D571D2-E391-4848-AE24-F1CED9B5BD96}"/>
                </a:ext>
              </a:extLst>
            </p:cNvPr>
            <p:cNvSpPr txBox="1"/>
            <p:nvPr/>
          </p:nvSpPr>
          <p:spPr>
            <a:xfrm>
              <a:off x="2119306" y="2428843"/>
              <a:ext cx="1108996" cy="584775"/>
            </a:xfrm>
            <a:prstGeom prst="rect">
              <a:avLst/>
            </a:prstGeom>
            <a:noFill/>
          </p:spPr>
          <p:txBody>
            <a:bodyPr wrap="square" rtlCol="0">
              <a:spAutoFit/>
            </a:bodyPr>
            <a:lstStyle/>
            <a:p>
              <a:r>
                <a:rPr lang="en-US" altLang="zh-CN" sz="3200" b="1" dirty="0">
                  <a:solidFill>
                    <a:srgbClr val="52B2A7"/>
                  </a:solidFill>
                  <a:effectLst>
                    <a:outerShdw blurRad="38100" dist="38100" dir="2700000" algn="tl">
                      <a:srgbClr val="000000">
                        <a:alpha val="43137"/>
                      </a:srgbClr>
                    </a:outerShdw>
                  </a:effectLst>
                  <a:cs typeface="+mn-ea"/>
                  <a:sym typeface="+mn-lt"/>
                </a:rPr>
                <a:t>01</a:t>
              </a:r>
              <a:endParaRPr lang="zh-CN" altLang="en-US" sz="3200" b="1" dirty="0">
                <a:solidFill>
                  <a:srgbClr val="52B2A7"/>
                </a:solidFill>
                <a:effectLst>
                  <a:outerShdw blurRad="38100" dist="38100" dir="2700000" algn="tl">
                    <a:srgbClr val="000000">
                      <a:alpha val="43137"/>
                    </a:srgbClr>
                  </a:outerShdw>
                </a:effectLst>
                <a:cs typeface="+mn-ea"/>
                <a:sym typeface="+mn-lt"/>
              </a:endParaRPr>
            </a:p>
          </p:txBody>
        </p:sp>
        <p:sp>
          <p:nvSpPr>
            <p:cNvPr id="3" name="文本框 2">
              <a:extLst>
                <a:ext uri="{FF2B5EF4-FFF2-40B4-BE49-F238E27FC236}">
                  <a16:creationId xmlns:a16="http://schemas.microsoft.com/office/drawing/2014/main" id="{327B37A5-AC06-44CA-B23A-889D76790A63}"/>
                </a:ext>
              </a:extLst>
            </p:cNvPr>
            <p:cNvSpPr txBox="1"/>
            <p:nvPr/>
          </p:nvSpPr>
          <p:spPr>
            <a:xfrm>
              <a:off x="2749275" y="2449262"/>
              <a:ext cx="3984707" cy="461665"/>
            </a:xfrm>
            <a:prstGeom prst="rect">
              <a:avLst/>
            </a:prstGeom>
            <a:noFill/>
          </p:spPr>
          <p:txBody>
            <a:bodyPr wrap="square" rtlCol="0">
              <a:spAutoFit/>
            </a:bodyPr>
            <a:lstStyle/>
            <a:p>
              <a:r>
                <a:rPr kumimoji="1" lang="zh-CN" altLang="en-US" sz="2400" dirty="0">
                  <a:solidFill>
                    <a:srgbClr val="3C3C3C"/>
                  </a:solidFill>
                  <a:cs typeface="+mn-ea"/>
                  <a:sym typeface="+mn-lt"/>
                </a:rPr>
                <a:t>Click here to add a title</a:t>
              </a:r>
              <a:endParaRPr lang="zh-CN" altLang="en-US" sz="2400" dirty="0">
                <a:solidFill>
                  <a:srgbClr val="3C3C3C"/>
                </a:solidFill>
                <a:cs typeface="+mn-ea"/>
                <a:sym typeface="+mn-lt"/>
              </a:endParaRPr>
            </a:p>
          </p:txBody>
        </p:sp>
      </p:grpSp>
      <p:grpSp>
        <p:nvGrpSpPr>
          <p:cNvPr id="27" name="组合 26">
            <a:extLst>
              <a:ext uri="{FF2B5EF4-FFF2-40B4-BE49-F238E27FC236}">
                <a16:creationId xmlns:a16="http://schemas.microsoft.com/office/drawing/2014/main" id="{9AB2913F-FA64-4911-B511-5425391BF05C}"/>
              </a:ext>
            </a:extLst>
          </p:cNvPr>
          <p:cNvGrpSpPr/>
          <p:nvPr/>
        </p:nvGrpSpPr>
        <p:grpSpPr>
          <a:xfrm>
            <a:off x="6464004" y="2911584"/>
            <a:ext cx="4614676" cy="584775"/>
            <a:chOff x="2119306" y="2428843"/>
            <a:chExt cx="4614676" cy="584775"/>
          </a:xfrm>
        </p:grpSpPr>
        <p:sp>
          <p:nvSpPr>
            <p:cNvPr id="29" name="文本框 28">
              <a:extLst>
                <a:ext uri="{FF2B5EF4-FFF2-40B4-BE49-F238E27FC236}">
                  <a16:creationId xmlns:a16="http://schemas.microsoft.com/office/drawing/2014/main" id="{C6988C4E-C92C-4990-902F-3E5C052E90E4}"/>
                </a:ext>
              </a:extLst>
            </p:cNvPr>
            <p:cNvSpPr txBox="1"/>
            <p:nvPr/>
          </p:nvSpPr>
          <p:spPr>
            <a:xfrm>
              <a:off x="2119306" y="2428843"/>
              <a:ext cx="1108996" cy="584775"/>
            </a:xfrm>
            <a:prstGeom prst="rect">
              <a:avLst/>
            </a:prstGeom>
            <a:noFill/>
          </p:spPr>
          <p:txBody>
            <a:bodyPr wrap="square" rtlCol="0">
              <a:spAutoFit/>
            </a:bodyPr>
            <a:lstStyle/>
            <a:p>
              <a:r>
                <a:rPr lang="en-US" altLang="zh-CN" sz="3200" b="1" dirty="0">
                  <a:solidFill>
                    <a:srgbClr val="52B2A7"/>
                  </a:solidFill>
                  <a:effectLst>
                    <a:outerShdw blurRad="38100" dist="38100" dir="2700000" algn="tl">
                      <a:srgbClr val="000000">
                        <a:alpha val="43137"/>
                      </a:srgbClr>
                    </a:outerShdw>
                  </a:effectLst>
                  <a:cs typeface="+mn-ea"/>
                  <a:sym typeface="+mn-lt"/>
                </a:rPr>
                <a:t>02</a:t>
              </a:r>
              <a:endParaRPr lang="zh-CN" altLang="en-US" sz="3200" b="1" dirty="0">
                <a:solidFill>
                  <a:srgbClr val="52B2A7"/>
                </a:solidFill>
                <a:effectLst>
                  <a:outerShdw blurRad="38100" dist="38100" dir="2700000" algn="tl">
                    <a:srgbClr val="000000">
                      <a:alpha val="43137"/>
                    </a:srgbClr>
                  </a:outerShdw>
                </a:effectLst>
                <a:cs typeface="+mn-ea"/>
                <a:sym typeface="+mn-lt"/>
              </a:endParaRPr>
            </a:p>
          </p:txBody>
        </p:sp>
        <p:sp>
          <p:nvSpPr>
            <p:cNvPr id="31" name="文本框 30">
              <a:extLst>
                <a:ext uri="{FF2B5EF4-FFF2-40B4-BE49-F238E27FC236}">
                  <a16:creationId xmlns:a16="http://schemas.microsoft.com/office/drawing/2014/main" id="{49CC29B4-E6F7-4829-83B9-DC75187C42D1}"/>
                </a:ext>
              </a:extLst>
            </p:cNvPr>
            <p:cNvSpPr txBox="1"/>
            <p:nvPr/>
          </p:nvSpPr>
          <p:spPr>
            <a:xfrm>
              <a:off x="2749275" y="2449262"/>
              <a:ext cx="3984707" cy="461665"/>
            </a:xfrm>
            <a:prstGeom prst="rect">
              <a:avLst/>
            </a:prstGeom>
            <a:noFill/>
          </p:spPr>
          <p:txBody>
            <a:bodyPr wrap="square" rtlCol="0">
              <a:spAutoFit/>
            </a:bodyPr>
            <a:lstStyle/>
            <a:p>
              <a:r>
                <a:rPr kumimoji="1" lang="zh-CN" altLang="en-US" sz="2400" dirty="0">
                  <a:solidFill>
                    <a:srgbClr val="3C3C3C"/>
                  </a:solidFill>
                  <a:cs typeface="+mn-ea"/>
                  <a:sym typeface="+mn-lt"/>
                </a:rPr>
                <a:t>Click here to add a title</a:t>
              </a:r>
              <a:endParaRPr lang="zh-CN" altLang="en-US" sz="2400" dirty="0">
                <a:solidFill>
                  <a:srgbClr val="3C3C3C"/>
                </a:solidFill>
                <a:cs typeface="+mn-ea"/>
                <a:sym typeface="+mn-lt"/>
              </a:endParaRPr>
            </a:p>
          </p:txBody>
        </p:sp>
      </p:grpSp>
      <p:grpSp>
        <p:nvGrpSpPr>
          <p:cNvPr id="32" name="组合 31">
            <a:extLst>
              <a:ext uri="{FF2B5EF4-FFF2-40B4-BE49-F238E27FC236}">
                <a16:creationId xmlns:a16="http://schemas.microsoft.com/office/drawing/2014/main" id="{E98B9BE5-2770-4E86-8BB4-10AA7E0B827D}"/>
              </a:ext>
            </a:extLst>
          </p:cNvPr>
          <p:cNvGrpSpPr/>
          <p:nvPr/>
        </p:nvGrpSpPr>
        <p:grpSpPr>
          <a:xfrm>
            <a:off x="1980468" y="3902192"/>
            <a:ext cx="4614676" cy="584775"/>
            <a:chOff x="2119306" y="2428843"/>
            <a:chExt cx="4614676" cy="584775"/>
          </a:xfrm>
        </p:grpSpPr>
        <p:sp>
          <p:nvSpPr>
            <p:cNvPr id="33" name="文本框 32">
              <a:extLst>
                <a:ext uri="{FF2B5EF4-FFF2-40B4-BE49-F238E27FC236}">
                  <a16:creationId xmlns:a16="http://schemas.microsoft.com/office/drawing/2014/main" id="{D3DD2627-B701-4F44-B377-8C22B10D64EB}"/>
                </a:ext>
              </a:extLst>
            </p:cNvPr>
            <p:cNvSpPr txBox="1"/>
            <p:nvPr/>
          </p:nvSpPr>
          <p:spPr>
            <a:xfrm>
              <a:off x="2119306" y="2428843"/>
              <a:ext cx="1108996" cy="584775"/>
            </a:xfrm>
            <a:prstGeom prst="rect">
              <a:avLst/>
            </a:prstGeom>
            <a:noFill/>
          </p:spPr>
          <p:txBody>
            <a:bodyPr wrap="square" rtlCol="0">
              <a:spAutoFit/>
            </a:bodyPr>
            <a:lstStyle/>
            <a:p>
              <a:r>
                <a:rPr lang="en-US" altLang="zh-CN" sz="3200" b="1" dirty="0">
                  <a:solidFill>
                    <a:srgbClr val="52B2A7"/>
                  </a:solidFill>
                  <a:effectLst>
                    <a:outerShdw blurRad="38100" dist="38100" dir="2700000" algn="tl">
                      <a:srgbClr val="000000">
                        <a:alpha val="43137"/>
                      </a:srgbClr>
                    </a:outerShdw>
                  </a:effectLst>
                  <a:cs typeface="+mn-ea"/>
                  <a:sym typeface="+mn-lt"/>
                </a:rPr>
                <a:t>03</a:t>
              </a:r>
              <a:endParaRPr lang="zh-CN" altLang="en-US" sz="3200" b="1" dirty="0">
                <a:solidFill>
                  <a:srgbClr val="52B2A7"/>
                </a:solidFill>
                <a:effectLst>
                  <a:outerShdw blurRad="38100" dist="38100" dir="2700000" algn="tl">
                    <a:srgbClr val="000000">
                      <a:alpha val="43137"/>
                    </a:srgbClr>
                  </a:outerShdw>
                </a:effectLst>
                <a:cs typeface="+mn-ea"/>
                <a:sym typeface="+mn-lt"/>
              </a:endParaRPr>
            </a:p>
          </p:txBody>
        </p:sp>
        <p:sp>
          <p:nvSpPr>
            <p:cNvPr id="35" name="文本框 34">
              <a:extLst>
                <a:ext uri="{FF2B5EF4-FFF2-40B4-BE49-F238E27FC236}">
                  <a16:creationId xmlns:a16="http://schemas.microsoft.com/office/drawing/2014/main" id="{83A1FEBA-E503-4573-A51F-2229F4BB2308}"/>
                </a:ext>
              </a:extLst>
            </p:cNvPr>
            <p:cNvSpPr txBox="1"/>
            <p:nvPr/>
          </p:nvSpPr>
          <p:spPr>
            <a:xfrm>
              <a:off x="2749275" y="2449262"/>
              <a:ext cx="3984707" cy="461665"/>
            </a:xfrm>
            <a:prstGeom prst="rect">
              <a:avLst/>
            </a:prstGeom>
            <a:noFill/>
          </p:spPr>
          <p:txBody>
            <a:bodyPr wrap="square" rtlCol="0">
              <a:spAutoFit/>
            </a:bodyPr>
            <a:lstStyle/>
            <a:p>
              <a:r>
                <a:rPr kumimoji="1" lang="zh-CN" altLang="en-US" sz="2400" dirty="0">
                  <a:solidFill>
                    <a:srgbClr val="3C3C3C"/>
                  </a:solidFill>
                  <a:cs typeface="+mn-ea"/>
                  <a:sym typeface="+mn-lt"/>
                </a:rPr>
                <a:t>Click here to add a title</a:t>
              </a:r>
              <a:endParaRPr lang="zh-CN" altLang="en-US" sz="2400" dirty="0">
                <a:solidFill>
                  <a:srgbClr val="3C3C3C"/>
                </a:solidFill>
                <a:cs typeface="+mn-ea"/>
                <a:sym typeface="+mn-lt"/>
              </a:endParaRPr>
            </a:p>
          </p:txBody>
        </p:sp>
      </p:grpSp>
      <p:grpSp>
        <p:nvGrpSpPr>
          <p:cNvPr id="37" name="组合 36">
            <a:extLst>
              <a:ext uri="{FF2B5EF4-FFF2-40B4-BE49-F238E27FC236}">
                <a16:creationId xmlns:a16="http://schemas.microsoft.com/office/drawing/2014/main" id="{B2F085A0-C835-4BB2-B223-1DEA872CE648}"/>
              </a:ext>
            </a:extLst>
          </p:cNvPr>
          <p:cNvGrpSpPr/>
          <p:nvPr/>
        </p:nvGrpSpPr>
        <p:grpSpPr>
          <a:xfrm>
            <a:off x="6464004" y="3948109"/>
            <a:ext cx="4614676" cy="584775"/>
            <a:chOff x="2119306" y="2428843"/>
            <a:chExt cx="4614676" cy="584775"/>
          </a:xfrm>
        </p:grpSpPr>
        <p:sp>
          <p:nvSpPr>
            <p:cNvPr id="42" name="文本框 41">
              <a:extLst>
                <a:ext uri="{FF2B5EF4-FFF2-40B4-BE49-F238E27FC236}">
                  <a16:creationId xmlns:a16="http://schemas.microsoft.com/office/drawing/2014/main" id="{DFBCFDFD-31EE-4D7E-8B0A-EF70FB15C8E3}"/>
                </a:ext>
              </a:extLst>
            </p:cNvPr>
            <p:cNvSpPr txBox="1"/>
            <p:nvPr/>
          </p:nvSpPr>
          <p:spPr>
            <a:xfrm>
              <a:off x="2119306" y="2428843"/>
              <a:ext cx="1108996" cy="584775"/>
            </a:xfrm>
            <a:prstGeom prst="rect">
              <a:avLst/>
            </a:prstGeom>
            <a:noFill/>
          </p:spPr>
          <p:txBody>
            <a:bodyPr wrap="square" rtlCol="0">
              <a:spAutoFit/>
            </a:bodyPr>
            <a:lstStyle/>
            <a:p>
              <a:r>
                <a:rPr lang="en-US" altLang="zh-CN" sz="3200" b="1" dirty="0">
                  <a:solidFill>
                    <a:srgbClr val="52B2A7"/>
                  </a:solidFill>
                  <a:effectLst>
                    <a:outerShdw blurRad="38100" dist="38100" dir="2700000" algn="tl">
                      <a:srgbClr val="000000">
                        <a:alpha val="43137"/>
                      </a:srgbClr>
                    </a:outerShdw>
                  </a:effectLst>
                  <a:cs typeface="+mn-ea"/>
                  <a:sym typeface="+mn-lt"/>
                </a:rPr>
                <a:t>03</a:t>
              </a:r>
              <a:endParaRPr lang="zh-CN" altLang="en-US" sz="3200" b="1" dirty="0">
                <a:solidFill>
                  <a:srgbClr val="52B2A7"/>
                </a:solidFill>
                <a:effectLst>
                  <a:outerShdw blurRad="38100" dist="38100" dir="2700000" algn="tl">
                    <a:srgbClr val="000000">
                      <a:alpha val="43137"/>
                    </a:srgbClr>
                  </a:outerShdw>
                </a:effectLst>
                <a:cs typeface="+mn-ea"/>
                <a:sym typeface="+mn-lt"/>
              </a:endParaRPr>
            </a:p>
          </p:txBody>
        </p:sp>
        <p:sp>
          <p:nvSpPr>
            <p:cNvPr id="43" name="文本框 42">
              <a:extLst>
                <a:ext uri="{FF2B5EF4-FFF2-40B4-BE49-F238E27FC236}">
                  <a16:creationId xmlns:a16="http://schemas.microsoft.com/office/drawing/2014/main" id="{4965E305-D1B1-4C9B-825E-16B7D5E61ABF}"/>
                </a:ext>
              </a:extLst>
            </p:cNvPr>
            <p:cNvSpPr txBox="1"/>
            <p:nvPr/>
          </p:nvSpPr>
          <p:spPr>
            <a:xfrm>
              <a:off x="2749275" y="2449262"/>
              <a:ext cx="3984707" cy="461665"/>
            </a:xfrm>
            <a:prstGeom prst="rect">
              <a:avLst/>
            </a:prstGeom>
            <a:noFill/>
          </p:spPr>
          <p:txBody>
            <a:bodyPr wrap="square" rtlCol="0">
              <a:spAutoFit/>
            </a:bodyPr>
            <a:lstStyle/>
            <a:p>
              <a:r>
                <a:rPr kumimoji="1" lang="zh-CN" altLang="en-US" sz="2400" dirty="0">
                  <a:solidFill>
                    <a:srgbClr val="3C3C3C"/>
                  </a:solidFill>
                  <a:cs typeface="+mn-ea"/>
                  <a:sym typeface="+mn-lt"/>
                </a:rPr>
                <a:t>Click here to add a title</a:t>
              </a:r>
              <a:endParaRPr lang="zh-CN" altLang="en-US" sz="2400" dirty="0">
                <a:solidFill>
                  <a:srgbClr val="3C3C3C"/>
                </a:solidFill>
                <a:cs typeface="+mn-ea"/>
                <a:sym typeface="+mn-lt"/>
              </a:endParaRPr>
            </a:p>
          </p:txBody>
        </p:sp>
      </p:grpSp>
    </p:spTree>
    <p:extLst>
      <p:ext uri="{BB962C8B-B14F-4D97-AF65-F5344CB8AC3E}">
        <p14:creationId xmlns:p14="http://schemas.microsoft.com/office/powerpoint/2010/main" val="18364218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14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21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3100"/>
                            </p:stCondLst>
                            <p:childTnLst>
                              <p:par>
                                <p:cTn id="63" presetID="3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42" presetClass="entr" presetSubtype="0" fill="hold" grpId="0" nodeType="withEffect">
                                  <p:stCondLst>
                                    <p:cond delay="0"/>
                                  </p:stCondLst>
                                  <p:iterate type="lt">
                                    <p:tmPct val="0"/>
                                  </p:iterate>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110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700"/>
                                        <p:tgtEl>
                                          <p:spTgt spid="36"/>
                                        </p:tgtEl>
                                      </p:cBhvr>
                                    </p:animEffect>
                                    <p:anim calcmode="lin" valueType="num">
                                      <p:cBhvr>
                                        <p:cTn id="77" dur="700" fill="hold"/>
                                        <p:tgtEl>
                                          <p:spTgt spid="36"/>
                                        </p:tgtEl>
                                        <p:attrNameLst>
                                          <p:attrName>ppt_x</p:attrName>
                                        </p:attrNameLst>
                                      </p:cBhvr>
                                      <p:tavLst>
                                        <p:tav tm="0">
                                          <p:val>
                                            <p:strVal val="#ppt_x"/>
                                          </p:val>
                                        </p:tav>
                                        <p:tav tm="100000">
                                          <p:val>
                                            <p:strVal val="#ppt_x"/>
                                          </p:val>
                                        </p:tav>
                                      </p:tavLst>
                                    </p:anim>
                                    <p:anim calcmode="lin" valueType="num">
                                      <p:cBhvr>
                                        <p:cTn id="78" dur="700" fill="hold"/>
                                        <p:tgtEl>
                                          <p:spTgt spid="36"/>
                                        </p:tgtEl>
                                        <p:attrNameLst>
                                          <p:attrName>ppt_y</p:attrName>
                                        </p:attrNameLst>
                                      </p:cBhvr>
                                      <p:tavLst>
                                        <p:tav tm="0">
                                          <p:val>
                                            <p:strVal val="#ppt_y+.1"/>
                                          </p:val>
                                        </p:tav>
                                        <p:tav tm="100000">
                                          <p:val>
                                            <p:strVal val="#ppt_y"/>
                                          </p:val>
                                        </p:tav>
                                      </p:tavLst>
                                    </p:anim>
                                  </p:childTnLst>
                                </p:cTn>
                              </p:par>
                            </p:childTnLst>
                          </p:cTn>
                        </p:par>
                        <p:par>
                          <p:cTn id="79" fill="hold">
                            <p:stCondLst>
                              <p:cond delay="4900"/>
                            </p:stCondLst>
                            <p:childTnLst>
                              <p:par>
                                <p:cTn id="80" presetID="2" presetClass="entr" presetSubtype="4"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500" fill="hold"/>
                                        <p:tgtEl>
                                          <p:spTgt spid="5"/>
                                        </p:tgtEl>
                                        <p:attrNameLst>
                                          <p:attrName>ppt_x</p:attrName>
                                        </p:attrNameLst>
                                      </p:cBhvr>
                                      <p:tavLst>
                                        <p:tav tm="0">
                                          <p:val>
                                            <p:strVal val="#ppt_x"/>
                                          </p:val>
                                        </p:tav>
                                        <p:tav tm="100000">
                                          <p:val>
                                            <p:strVal val="#ppt_x"/>
                                          </p:val>
                                        </p:tav>
                                      </p:tavLst>
                                    </p:anim>
                                    <p:anim calcmode="lin" valueType="num">
                                      <p:cBhvr additive="base">
                                        <p:cTn id="83" dur="500" fill="hold"/>
                                        <p:tgtEl>
                                          <p:spTgt spid="5"/>
                                        </p:tgtEl>
                                        <p:attrNameLst>
                                          <p:attrName>ppt_y</p:attrName>
                                        </p:attrNameLst>
                                      </p:cBhvr>
                                      <p:tavLst>
                                        <p:tav tm="0">
                                          <p:val>
                                            <p:strVal val="1+#ppt_h/2"/>
                                          </p:val>
                                        </p:tav>
                                        <p:tav tm="100000">
                                          <p:val>
                                            <p:strVal val="#ppt_y"/>
                                          </p:val>
                                        </p:tav>
                                      </p:tavLst>
                                    </p:anim>
                                  </p:childTnLst>
                                </p:cTn>
                              </p:par>
                            </p:childTnLst>
                          </p:cTn>
                        </p:par>
                        <p:par>
                          <p:cTn id="84" fill="hold">
                            <p:stCondLst>
                              <p:cond delay="5400"/>
                            </p:stCondLst>
                            <p:childTnLst>
                              <p:par>
                                <p:cTn id="85" presetID="2" presetClass="entr" presetSubtype="4"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childTnLst>
                          </p:cTn>
                        </p:par>
                        <p:par>
                          <p:cTn id="89" fill="hold">
                            <p:stCondLst>
                              <p:cond delay="5900"/>
                            </p:stCondLst>
                            <p:childTnLst>
                              <p:par>
                                <p:cTn id="90" presetID="2" presetClass="entr" presetSubtype="4" fill="hold" nodeType="after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ppt_x"/>
                                          </p:val>
                                        </p:tav>
                                        <p:tav tm="100000">
                                          <p:val>
                                            <p:strVal val="#ppt_x"/>
                                          </p:val>
                                        </p:tav>
                                      </p:tavLst>
                                    </p:anim>
                                    <p:anim calcmode="lin" valueType="num">
                                      <p:cBhvr additive="base">
                                        <p:cTn id="93" dur="500" fill="hold"/>
                                        <p:tgtEl>
                                          <p:spTgt spid="32"/>
                                        </p:tgtEl>
                                        <p:attrNameLst>
                                          <p:attrName>ppt_y</p:attrName>
                                        </p:attrNameLst>
                                      </p:cBhvr>
                                      <p:tavLst>
                                        <p:tav tm="0">
                                          <p:val>
                                            <p:strVal val="1+#ppt_h/2"/>
                                          </p:val>
                                        </p:tav>
                                        <p:tav tm="100000">
                                          <p:val>
                                            <p:strVal val="#ppt_y"/>
                                          </p:val>
                                        </p:tav>
                                      </p:tavLst>
                                    </p:anim>
                                  </p:childTnLst>
                                </p:cTn>
                              </p:par>
                            </p:childTnLst>
                          </p:cTn>
                        </p:par>
                        <p:par>
                          <p:cTn id="94" fill="hold">
                            <p:stCondLst>
                              <p:cond delay="64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3975100" y="748789"/>
            <a:ext cx="4328490"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sp>
        <p:nvSpPr>
          <p:cNvPr id="21" name="man-with-speech-bubble_61915">
            <a:extLst>
              <a:ext uri="{FF2B5EF4-FFF2-40B4-BE49-F238E27FC236}">
                <a16:creationId xmlns:a16="http://schemas.microsoft.com/office/drawing/2014/main" id="{12C8D79C-7575-4582-86D6-4D12C2E61FE6}"/>
              </a:ext>
            </a:extLst>
          </p:cNvPr>
          <p:cNvSpPr>
            <a:spLocks noChangeAspect="1"/>
          </p:cNvSpPr>
          <p:nvPr/>
        </p:nvSpPr>
        <p:spPr bwMode="auto">
          <a:xfrm>
            <a:off x="1619165" y="2007225"/>
            <a:ext cx="609685" cy="545475"/>
          </a:xfrm>
          <a:custGeom>
            <a:avLst/>
            <a:gdLst>
              <a:gd name="connsiteX0" fmla="*/ 463671 w 605578"/>
              <a:gd name="connsiteY0" fmla="*/ 107894 h 541801"/>
              <a:gd name="connsiteX1" fmla="*/ 482512 w 605578"/>
              <a:gd name="connsiteY1" fmla="*/ 126700 h 541801"/>
              <a:gd name="connsiteX2" fmla="*/ 463671 w 605578"/>
              <a:gd name="connsiteY2" fmla="*/ 145506 h 541801"/>
              <a:gd name="connsiteX3" fmla="*/ 444830 w 605578"/>
              <a:gd name="connsiteY3" fmla="*/ 126700 h 541801"/>
              <a:gd name="connsiteX4" fmla="*/ 463671 w 605578"/>
              <a:gd name="connsiteY4" fmla="*/ 107894 h 541801"/>
              <a:gd name="connsiteX5" fmla="*/ 403126 w 605578"/>
              <a:gd name="connsiteY5" fmla="*/ 107894 h 541801"/>
              <a:gd name="connsiteX6" fmla="*/ 421967 w 605578"/>
              <a:gd name="connsiteY6" fmla="*/ 126700 h 541801"/>
              <a:gd name="connsiteX7" fmla="*/ 403126 w 605578"/>
              <a:gd name="connsiteY7" fmla="*/ 145506 h 541801"/>
              <a:gd name="connsiteX8" fmla="*/ 384285 w 605578"/>
              <a:gd name="connsiteY8" fmla="*/ 126700 h 541801"/>
              <a:gd name="connsiteX9" fmla="*/ 403126 w 605578"/>
              <a:gd name="connsiteY9" fmla="*/ 107894 h 541801"/>
              <a:gd name="connsiteX10" fmla="*/ 342581 w 605578"/>
              <a:gd name="connsiteY10" fmla="*/ 107894 h 541801"/>
              <a:gd name="connsiteX11" fmla="*/ 361422 w 605578"/>
              <a:gd name="connsiteY11" fmla="*/ 126700 h 541801"/>
              <a:gd name="connsiteX12" fmla="*/ 342581 w 605578"/>
              <a:gd name="connsiteY12" fmla="*/ 145506 h 541801"/>
              <a:gd name="connsiteX13" fmla="*/ 323740 w 605578"/>
              <a:gd name="connsiteY13" fmla="*/ 126700 h 541801"/>
              <a:gd name="connsiteX14" fmla="*/ 342581 w 605578"/>
              <a:gd name="connsiteY14" fmla="*/ 107894 h 541801"/>
              <a:gd name="connsiteX15" fmla="*/ 326516 w 605578"/>
              <a:gd name="connsiteY15" fmla="*/ 30226 h 541801"/>
              <a:gd name="connsiteX16" fmla="*/ 235140 w 605578"/>
              <a:gd name="connsiteY16" fmla="*/ 97785 h 541801"/>
              <a:gd name="connsiteX17" fmla="*/ 244249 w 605578"/>
              <a:gd name="connsiteY17" fmla="*/ 97406 h 541801"/>
              <a:gd name="connsiteX18" fmla="*/ 275941 w 605578"/>
              <a:gd name="connsiteY18" fmla="*/ 105745 h 541801"/>
              <a:gd name="connsiteX19" fmla="*/ 292356 w 605578"/>
              <a:gd name="connsiteY19" fmla="*/ 117874 h 541801"/>
              <a:gd name="connsiteX20" fmla="*/ 306779 w 605578"/>
              <a:gd name="connsiteY20" fmla="*/ 127539 h 541801"/>
              <a:gd name="connsiteX21" fmla="*/ 321676 w 605578"/>
              <a:gd name="connsiteY21" fmla="*/ 168756 h 541801"/>
              <a:gd name="connsiteX22" fmla="*/ 321676 w 605578"/>
              <a:gd name="connsiteY22" fmla="*/ 208174 h 541801"/>
              <a:gd name="connsiteX23" fmla="*/ 322530 w 605578"/>
              <a:gd name="connsiteY23" fmla="*/ 208458 h 541801"/>
              <a:gd name="connsiteX24" fmla="*/ 329267 w 605578"/>
              <a:gd name="connsiteY24" fmla="*/ 218123 h 541801"/>
              <a:gd name="connsiteX25" fmla="*/ 329362 w 605578"/>
              <a:gd name="connsiteY25" fmla="*/ 221060 h 541801"/>
              <a:gd name="connsiteX26" fmla="*/ 398914 w 605578"/>
              <a:gd name="connsiteY26" fmla="*/ 221060 h 541801"/>
              <a:gd name="connsiteX27" fmla="*/ 398914 w 605578"/>
              <a:gd name="connsiteY27" fmla="*/ 287956 h 541801"/>
              <a:gd name="connsiteX28" fmla="*/ 466379 w 605578"/>
              <a:gd name="connsiteY28" fmla="*/ 221060 h 541801"/>
              <a:gd name="connsiteX29" fmla="*/ 479758 w 605578"/>
              <a:gd name="connsiteY29" fmla="*/ 221060 h 541801"/>
              <a:gd name="connsiteX30" fmla="*/ 575404 w 605578"/>
              <a:gd name="connsiteY30" fmla="*/ 125644 h 541801"/>
              <a:gd name="connsiteX31" fmla="*/ 479758 w 605578"/>
              <a:gd name="connsiteY31" fmla="*/ 30226 h 541801"/>
              <a:gd name="connsiteX32" fmla="*/ 326516 w 605578"/>
              <a:gd name="connsiteY32" fmla="*/ 0 h 541801"/>
              <a:gd name="connsiteX33" fmla="*/ 479758 w 605578"/>
              <a:gd name="connsiteY33" fmla="*/ 0 h 541801"/>
              <a:gd name="connsiteX34" fmla="*/ 605578 w 605578"/>
              <a:gd name="connsiteY34" fmla="*/ 125644 h 541801"/>
              <a:gd name="connsiteX35" fmla="*/ 479758 w 605578"/>
              <a:gd name="connsiteY35" fmla="*/ 251287 h 541801"/>
              <a:gd name="connsiteX36" fmla="*/ 478809 w 605578"/>
              <a:gd name="connsiteY36" fmla="*/ 251287 h 541801"/>
              <a:gd name="connsiteX37" fmla="*/ 412009 w 605578"/>
              <a:gd name="connsiteY37" fmla="*/ 317519 h 541801"/>
              <a:gd name="connsiteX38" fmla="*/ 394075 w 605578"/>
              <a:gd name="connsiteY38" fmla="*/ 324910 h 541801"/>
              <a:gd name="connsiteX39" fmla="*/ 384397 w 605578"/>
              <a:gd name="connsiteY39" fmla="*/ 323015 h 541801"/>
              <a:gd name="connsiteX40" fmla="*/ 368645 w 605578"/>
              <a:gd name="connsiteY40" fmla="*/ 299611 h 541801"/>
              <a:gd name="connsiteX41" fmla="*/ 368645 w 605578"/>
              <a:gd name="connsiteY41" fmla="*/ 251287 h 541801"/>
              <a:gd name="connsiteX42" fmla="*/ 326516 w 605578"/>
              <a:gd name="connsiteY42" fmla="*/ 251287 h 541801"/>
              <a:gd name="connsiteX43" fmla="*/ 324333 w 605578"/>
              <a:gd name="connsiteY43" fmla="*/ 251287 h 541801"/>
              <a:gd name="connsiteX44" fmla="*/ 317501 w 605578"/>
              <a:gd name="connsiteY44" fmla="*/ 260194 h 541801"/>
              <a:gd name="connsiteX45" fmla="*/ 314275 w 605578"/>
              <a:gd name="connsiteY45" fmla="*/ 271090 h 541801"/>
              <a:gd name="connsiteX46" fmla="*/ 306589 w 605578"/>
              <a:gd name="connsiteY46" fmla="*/ 297621 h 541801"/>
              <a:gd name="connsiteX47" fmla="*/ 298144 w 605578"/>
              <a:gd name="connsiteY47" fmla="*/ 339218 h 541801"/>
              <a:gd name="connsiteX48" fmla="*/ 298334 w 605578"/>
              <a:gd name="connsiteY48" fmla="*/ 339313 h 541801"/>
              <a:gd name="connsiteX49" fmla="*/ 308867 w 605578"/>
              <a:gd name="connsiteY49" fmla="*/ 353621 h 541801"/>
              <a:gd name="connsiteX50" fmla="*/ 309626 w 605578"/>
              <a:gd name="connsiteY50" fmla="*/ 355895 h 541801"/>
              <a:gd name="connsiteX51" fmla="*/ 315793 w 605578"/>
              <a:gd name="connsiteY51" fmla="*/ 373235 h 541801"/>
              <a:gd name="connsiteX52" fmla="*/ 319399 w 605578"/>
              <a:gd name="connsiteY52" fmla="*/ 375509 h 541801"/>
              <a:gd name="connsiteX53" fmla="*/ 324808 w 605578"/>
              <a:gd name="connsiteY53" fmla="*/ 377593 h 541801"/>
              <a:gd name="connsiteX54" fmla="*/ 427001 w 605578"/>
              <a:gd name="connsiteY54" fmla="*/ 422222 h 541801"/>
              <a:gd name="connsiteX55" fmla="*/ 464766 w 605578"/>
              <a:gd name="connsiteY55" fmla="*/ 534884 h 541801"/>
              <a:gd name="connsiteX56" fmla="*/ 463058 w 605578"/>
              <a:gd name="connsiteY56" fmla="*/ 539717 h 541801"/>
              <a:gd name="connsiteX57" fmla="*/ 458408 w 605578"/>
              <a:gd name="connsiteY57" fmla="*/ 541801 h 541801"/>
              <a:gd name="connsiteX58" fmla="*/ 232388 w 605578"/>
              <a:gd name="connsiteY58" fmla="*/ 541801 h 541801"/>
              <a:gd name="connsiteX59" fmla="*/ 6367 w 605578"/>
              <a:gd name="connsiteY59" fmla="*/ 541801 h 541801"/>
              <a:gd name="connsiteX60" fmla="*/ 1623 w 605578"/>
              <a:gd name="connsiteY60" fmla="*/ 539717 h 541801"/>
              <a:gd name="connsiteX61" fmla="*/ 10 w 605578"/>
              <a:gd name="connsiteY61" fmla="*/ 534884 h 541801"/>
              <a:gd name="connsiteX62" fmla="*/ 37775 w 605578"/>
              <a:gd name="connsiteY62" fmla="*/ 422222 h 541801"/>
              <a:gd name="connsiteX63" fmla="*/ 139968 w 605578"/>
              <a:gd name="connsiteY63" fmla="*/ 377593 h 541801"/>
              <a:gd name="connsiteX64" fmla="*/ 145377 w 605578"/>
              <a:gd name="connsiteY64" fmla="*/ 375509 h 541801"/>
              <a:gd name="connsiteX65" fmla="*/ 148982 w 605578"/>
              <a:gd name="connsiteY65" fmla="*/ 373235 h 541801"/>
              <a:gd name="connsiteX66" fmla="*/ 155150 w 605578"/>
              <a:gd name="connsiteY66" fmla="*/ 355895 h 541801"/>
              <a:gd name="connsiteX67" fmla="*/ 155814 w 605578"/>
              <a:gd name="connsiteY67" fmla="*/ 353621 h 541801"/>
              <a:gd name="connsiteX68" fmla="*/ 166441 w 605578"/>
              <a:gd name="connsiteY68" fmla="*/ 339313 h 541801"/>
              <a:gd name="connsiteX69" fmla="*/ 166631 w 605578"/>
              <a:gd name="connsiteY69" fmla="*/ 339218 h 541801"/>
              <a:gd name="connsiteX70" fmla="*/ 158186 w 605578"/>
              <a:gd name="connsiteY70" fmla="*/ 297621 h 541801"/>
              <a:gd name="connsiteX71" fmla="*/ 150500 w 605578"/>
              <a:gd name="connsiteY71" fmla="*/ 271090 h 541801"/>
              <a:gd name="connsiteX72" fmla="*/ 147179 w 605578"/>
              <a:gd name="connsiteY72" fmla="*/ 260194 h 541801"/>
              <a:gd name="connsiteX73" fmla="*/ 135508 w 605578"/>
              <a:gd name="connsiteY73" fmla="*/ 218123 h 541801"/>
              <a:gd name="connsiteX74" fmla="*/ 142245 w 605578"/>
              <a:gd name="connsiteY74" fmla="*/ 208458 h 541801"/>
              <a:gd name="connsiteX75" fmla="*/ 143099 w 605578"/>
              <a:gd name="connsiteY75" fmla="*/ 208174 h 541801"/>
              <a:gd name="connsiteX76" fmla="*/ 143194 w 605578"/>
              <a:gd name="connsiteY76" fmla="*/ 168756 h 541801"/>
              <a:gd name="connsiteX77" fmla="*/ 143099 w 605578"/>
              <a:gd name="connsiteY77" fmla="*/ 168756 h 541801"/>
              <a:gd name="connsiteX78" fmla="*/ 143099 w 605578"/>
              <a:gd name="connsiteY78" fmla="*/ 168567 h 541801"/>
              <a:gd name="connsiteX79" fmla="*/ 169288 w 605578"/>
              <a:gd name="connsiteY79" fmla="*/ 119106 h 541801"/>
              <a:gd name="connsiteX80" fmla="*/ 202593 w 605578"/>
              <a:gd name="connsiteY80" fmla="*/ 103944 h 541801"/>
              <a:gd name="connsiteX81" fmla="*/ 326516 w 605578"/>
              <a:gd name="connsiteY81" fmla="*/ 0 h 5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5578" h="541801">
                <a:moveTo>
                  <a:pt x="463671" y="107894"/>
                </a:moveTo>
                <a:cubicBezTo>
                  <a:pt x="474077" y="107894"/>
                  <a:pt x="482512" y="116314"/>
                  <a:pt x="482512" y="126700"/>
                </a:cubicBezTo>
                <a:cubicBezTo>
                  <a:pt x="482512" y="137086"/>
                  <a:pt x="474077" y="145506"/>
                  <a:pt x="463671" y="145506"/>
                </a:cubicBezTo>
                <a:cubicBezTo>
                  <a:pt x="453265" y="145506"/>
                  <a:pt x="444830" y="137086"/>
                  <a:pt x="444830" y="126700"/>
                </a:cubicBezTo>
                <a:cubicBezTo>
                  <a:pt x="444830" y="116314"/>
                  <a:pt x="453265" y="107894"/>
                  <a:pt x="463671" y="107894"/>
                </a:cubicBezTo>
                <a:close/>
                <a:moveTo>
                  <a:pt x="403126" y="107894"/>
                </a:moveTo>
                <a:cubicBezTo>
                  <a:pt x="413532" y="107894"/>
                  <a:pt x="421967" y="116314"/>
                  <a:pt x="421967" y="126700"/>
                </a:cubicBezTo>
                <a:cubicBezTo>
                  <a:pt x="421967" y="137086"/>
                  <a:pt x="413532" y="145506"/>
                  <a:pt x="403126" y="145506"/>
                </a:cubicBezTo>
                <a:cubicBezTo>
                  <a:pt x="392720" y="145506"/>
                  <a:pt x="384285" y="137086"/>
                  <a:pt x="384285" y="126700"/>
                </a:cubicBezTo>
                <a:cubicBezTo>
                  <a:pt x="384285" y="116314"/>
                  <a:pt x="392720" y="107894"/>
                  <a:pt x="403126" y="107894"/>
                </a:cubicBezTo>
                <a:close/>
                <a:moveTo>
                  <a:pt x="342581" y="107894"/>
                </a:moveTo>
                <a:cubicBezTo>
                  <a:pt x="352987" y="107894"/>
                  <a:pt x="361422" y="116314"/>
                  <a:pt x="361422" y="126700"/>
                </a:cubicBezTo>
                <a:cubicBezTo>
                  <a:pt x="361422" y="137086"/>
                  <a:pt x="352987" y="145506"/>
                  <a:pt x="342581" y="145506"/>
                </a:cubicBezTo>
                <a:cubicBezTo>
                  <a:pt x="332175" y="145506"/>
                  <a:pt x="323740" y="137086"/>
                  <a:pt x="323740" y="126700"/>
                </a:cubicBezTo>
                <a:cubicBezTo>
                  <a:pt x="323740" y="116314"/>
                  <a:pt x="332175" y="107894"/>
                  <a:pt x="342581" y="107894"/>
                </a:cubicBezTo>
                <a:close/>
                <a:moveTo>
                  <a:pt x="326516" y="30226"/>
                </a:moveTo>
                <a:cubicBezTo>
                  <a:pt x="283532" y="30226"/>
                  <a:pt x="247095" y="58652"/>
                  <a:pt x="235140" y="97785"/>
                </a:cubicBezTo>
                <a:cubicBezTo>
                  <a:pt x="238745" y="97501"/>
                  <a:pt x="241877" y="97406"/>
                  <a:pt x="244249" y="97406"/>
                </a:cubicBezTo>
                <a:cubicBezTo>
                  <a:pt x="251935" y="97406"/>
                  <a:pt x="270343" y="98259"/>
                  <a:pt x="275941" y="105745"/>
                </a:cubicBezTo>
                <a:cubicBezTo>
                  <a:pt x="278503" y="109251"/>
                  <a:pt x="285525" y="113610"/>
                  <a:pt x="292356" y="117874"/>
                </a:cubicBezTo>
                <a:cubicBezTo>
                  <a:pt x="297290" y="121001"/>
                  <a:pt x="302319" y="124127"/>
                  <a:pt x="306779" y="127539"/>
                </a:cubicBezTo>
                <a:cubicBezTo>
                  <a:pt x="316742" y="135214"/>
                  <a:pt x="321676" y="148763"/>
                  <a:pt x="321676" y="168756"/>
                </a:cubicBezTo>
                <a:lnTo>
                  <a:pt x="321676" y="208174"/>
                </a:lnTo>
                <a:cubicBezTo>
                  <a:pt x="321961" y="208269"/>
                  <a:pt x="322246" y="208363"/>
                  <a:pt x="322530" y="208458"/>
                </a:cubicBezTo>
                <a:cubicBezTo>
                  <a:pt x="326611" y="210353"/>
                  <a:pt x="328698" y="209500"/>
                  <a:pt x="329267" y="218123"/>
                </a:cubicBezTo>
                <a:cubicBezTo>
                  <a:pt x="329267" y="218976"/>
                  <a:pt x="329362" y="220018"/>
                  <a:pt x="329362" y="221060"/>
                </a:cubicBezTo>
                <a:lnTo>
                  <a:pt x="398914" y="221060"/>
                </a:lnTo>
                <a:lnTo>
                  <a:pt x="398914" y="287956"/>
                </a:lnTo>
                <a:lnTo>
                  <a:pt x="466379" y="221060"/>
                </a:lnTo>
                <a:lnTo>
                  <a:pt x="479758" y="221060"/>
                </a:lnTo>
                <a:cubicBezTo>
                  <a:pt x="532515" y="221060"/>
                  <a:pt x="575404" y="178326"/>
                  <a:pt x="575404" y="125644"/>
                </a:cubicBezTo>
                <a:cubicBezTo>
                  <a:pt x="575404" y="73055"/>
                  <a:pt x="532515" y="30226"/>
                  <a:pt x="479758" y="30226"/>
                </a:cubicBezTo>
                <a:close/>
                <a:moveTo>
                  <a:pt x="326516" y="0"/>
                </a:moveTo>
                <a:lnTo>
                  <a:pt x="479758" y="0"/>
                </a:lnTo>
                <a:cubicBezTo>
                  <a:pt x="549120" y="0"/>
                  <a:pt x="605578" y="56378"/>
                  <a:pt x="605578" y="125644"/>
                </a:cubicBezTo>
                <a:cubicBezTo>
                  <a:pt x="605578" y="194908"/>
                  <a:pt x="549120" y="251287"/>
                  <a:pt x="479758" y="251287"/>
                </a:cubicBezTo>
                <a:lnTo>
                  <a:pt x="478809" y="251287"/>
                </a:lnTo>
                <a:lnTo>
                  <a:pt x="412009" y="317519"/>
                </a:lnTo>
                <a:cubicBezTo>
                  <a:pt x="407264" y="322257"/>
                  <a:pt x="400812" y="324910"/>
                  <a:pt x="394075" y="324910"/>
                </a:cubicBezTo>
                <a:cubicBezTo>
                  <a:pt x="390754" y="324910"/>
                  <a:pt x="387433" y="324247"/>
                  <a:pt x="384397" y="323015"/>
                </a:cubicBezTo>
                <a:cubicBezTo>
                  <a:pt x="374813" y="319036"/>
                  <a:pt x="368645" y="309844"/>
                  <a:pt x="368645" y="299611"/>
                </a:cubicBezTo>
                <a:lnTo>
                  <a:pt x="368645" y="251287"/>
                </a:lnTo>
                <a:lnTo>
                  <a:pt x="326516" y="251287"/>
                </a:lnTo>
                <a:cubicBezTo>
                  <a:pt x="325757" y="251287"/>
                  <a:pt x="325092" y="251287"/>
                  <a:pt x="324333" y="251287"/>
                </a:cubicBezTo>
                <a:cubicBezTo>
                  <a:pt x="322625" y="255172"/>
                  <a:pt x="320443" y="258393"/>
                  <a:pt x="317501" y="260194"/>
                </a:cubicBezTo>
                <a:cubicBezTo>
                  <a:pt x="315983" y="261804"/>
                  <a:pt x="314939" y="266258"/>
                  <a:pt x="314275" y="271090"/>
                </a:cubicBezTo>
                <a:cubicBezTo>
                  <a:pt x="313137" y="280376"/>
                  <a:pt x="311808" y="290799"/>
                  <a:pt x="306589" y="297621"/>
                </a:cubicBezTo>
                <a:cubicBezTo>
                  <a:pt x="294729" y="313256"/>
                  <a:pt x="297860" y="337323"/>
                  <a:pt x="298144" y="339218"/>
                </a:cubicBezTo>
                <a:cubicBezTo>
                  <a:pt x="298144" y="339218"/>
                  <a:pt x="298239" y="339218"/>
                  <a:pt x="298334" y="339313"/>
                </a:cubicBezTo>
                <a:cubicBezTo>
                  <a:pt x="305546" y="342534"/>
                  <a:pt x="307538" y="348978"/>
                  <a:pt x="308867" y="353621"/>
                </a:cubicBezTo>
                <a:lnTo>
                  <a:pt x="309626" y="355895"/>
                </a:lnTo>
                <a:cubicBezTo>
                  <a:pt x="311524" y="362054"/>
                  <a:pt x="313326" y="367739"/>
                  <a:pt x="315793" y="373235"/>
                </a:cubicBezTo>
                <a:cubicBezTo>
                  <a:pt x="316078" y="373708"/>
                  <a:pt x="317501" y="374845"/>
                  <a:pt x="319399" y="375509"/>
                </a:cubicBezTo>
                <a:lnTo>
                  <a:pt x="324808" y="377593"/>
                </a:lnTo>
                <a:cubicBezTo>
                  <a:pt x="358872" y="390669"/>
                  <a:pt x="394170" y="404124"/>
                  <a:pt x="427001" y="422222"/>
                </a:cubicBezTo>
                <a:cubicBezTo>
                  <a:pt x="457934" y="439373"/>
                  <a:pt x="464481" y="531947"/>
                  <a:pt x="464766" y="534884"/>
                </a:cubicBezTo>
                <a:cubicBezTo>
                  <a:pt x="464861" y="536685"/>
                  <a:pt x="464291" y="538390"/>
                  <a:pt x="463058" y="539717"/>
                </a:cubicBezTo>
                <a:cubicBezTo>
                  <a:pt x="461919" y="541043"/>
                  <a:pt x="460211" y="541801"/>
                  <a:pt x="458408" y="541801"/>
                </a:cubicBezTo>
                <a:lnTo>
                  <a:pt x="232388" y="541801"/>
                </a:lnTo>
                <a:lnTo>
                  <a:pt x="6367" y="541801"/>
                </a:lnTo>
                <a:cubicBezTo>
                  <a:pt x="4564" y="541801"/>
                  <a:pt x="2857" y="541043"/>
                  <a:pt x="1623" y="539717"/>
                </a:cubicBezTo>
                <a:cubicBezTo>
                  <a:pt x="484" y="538390"/>
                  <a:pt x="-85" y="536685"/>
                  <a:pt x="10" y="534884"/>
                </a:cubicBezTo>
                <a:cubicBezTo>
                  <a:pt x="295" y="531947"/>
                  <a:pt x="6842" y="439373"/>
                  <a:pt x="37775" y="422222"/>
                </a:cubicBezTo>
                <a:cubicBezTo>
                  <a:pt x="70606" y="404124"/>
                  <a:pt x="105809" y="390669"/>
                  <a:pt x="139968" y="377593"/>
                </a:cubicBezTo>
                <a:lnTo>
                  <a:pt x="145377" y="375509"/>
                </a:lnTo>
                <a:cubicBezTo>
                  <a:pt x="147274" y="374845"/>
                  <a:pt x="148698" y="373708"/>
                  <a:pt x="148982" y="373235"/>
                </a:cubicBezTo>
                <a:cubicBezTo>
                  <a:pt x="151449" y="367739"/>
                  <a:pt x="153252" y="362054"/>
                  <a:pt x="155150" y="355895"/>
                </a:cubicBezTo>
                <a:lnTo>
                  <a:pt x="155814" y="353621"/>
                </a:lnTo>
                <a:cubicBezTo>
                  <a:pt x="157237" y="348978"/>
                  <a:pt x="159135" y="342534"/>
                  <a:pt x="166441" y="339313"/>
                </a:cubicBezTo>
                <a:cubicBezTo>
                  <a:pt x="166536" y="339218"/>
                  <a:pt x="166631" y="339218"/>
                  <a:pt x="166631" y="339218"/>
                </a:cubicBezTo>
                <a:cubicBezTo>
                  <a:pt x="166916" y="337323"/>
                  <a:pt x="170047" y="313256"/>
                  <a:pt x="158186" y="297621"/>
                </a:cubicBezTo>
                <a:cubicBezTo>
                  <a:pt x="152968" y="290799"/>
                  <a:pt x="151639" y="280376"/>
                  <a:pt x="150500" y="271090"/>
                </a:cubicBezTo>
                <a:cubicBezTo>
                  <a:pt x="149836" y="266163"/>
                  <a:pt x="148793" y="261804"/>
                  <a:pt x="147179" y="260194"/>
                </a:cubicBezTo>
                <a:cubicBezTo>
                  <a:pt x="136647" y="253750"/>
                  <a:pt x="134939" y="227883"/>
                  <a:pt x="135508" y="218123"/>
                </a:cubicBezTo>
                <a:cubicBezTo>
                  <a:pt x="136078" y="209500"/>
                  <a:pt x="138165" y="210353"/>
                  <a:pt x="142245" y="208458"/>
                </a:cubicBezTo>
                <a:cubicBezTo>
                  <a:pt x="142530" y="208363"/>
                  <a:pt x="142815" y="208269"/>
                  <a:pt x="143099" y="208174"/>
                </a:cubicBezTo>
                <a:lnTo>
                  <a:pt x="143194" y="168756"/>
                </a:lnTo>
                <a:lnTo>
                  <a:pt x="143099" y="168756"/>
                </a:lnTo>
                <a:cubicBezTo>
                  <a:pt x="143099" y="168756"/>
                  <a:pt x="143099" y="168662"/>
                  <a:pt x="143099" y="168567"/>
                </a:cubicBezTo>
                <a:cubicBezTo>
                  <a:pt x="143953" y="145068"/>
                  <a:pt x="152019" y="129813"/>
                  <a:pt x="169288" y="119106"/>
                </a:cubicBezTo>
                <a:cubicBezTo>
                  <a:pt x="180675" y="111999"/>
                  <a:pt x="192061" y="107166"/>
                  <a:pt x="202593" y="103944"/>
                </a:cubicBezTo>
                <a:cubicBezTo>
                  <a:pt x="212936" y="45008"/>
                  <a:pt x="264555" y="0"/>
                  <a:pt x="326516" y="0"/>
                </a:cubicBezTo>
                <a:close/>
              </a:path>
            </a:pathLst>
          </a:custGeom>
          <a:solidFill>
            <a:srgbClr val="479F95"/>
          </a:solidFill>
          <a:ln>
            <a:noFill/>
          </a:ln>
        </p:spPr>
        <p:txBody>
          <a:bodyPr/>
          <a:lstStyle/>
          <a:p>
            <a:endParaRPr lang="zh-CN" altLang="en-US" dirty="0">
              <a:cs typeface="+mn-ea"/>
              <a:sym typeface="+mn-lt"/>
            </a:endParaRPr>
          </a:p>
        </p:txBody>
      </p:sp>
      <p:sp>
        <p:nvSpPr>
          <p:cNvPr id="23" name="target_150452">
            <a:extLst>
              <a:ext uri="{FF2B5EF4-FFF2-40B4-BE49-F238E27FC236}">
                <a16:creationId xmlns:a16="http://schemas.microsoft.com/office/drawing/2014/main" id="{79170191-2417-45A0-8360-4DBA609E8F99}"/>
              </a:ext>
            </a:extLst>
          </p:cNvPr>
          <p:cNvSpPr>
            <a:spLocks noChangeAspect="1"/>
          </p:cNvSpPr>
          <p:nvPr/>
        </p:nvSpPr>
        <p:spPr bwMode="auto">
          <a:xfrm>
            <a:off x="4371397" y="2051820"/>
            <a:ext cx="609684" cy="608803"/>
          </a:xfrm>
          <a:custGeom>
            <a:avLst/>
            <a:gdLst>
              <a:gd name="connsiteX0" fmla="*/ 284011 w 607883"/>
              <a:gd name="connsiteY0" fmla="*/ 173732 h 607004"/>
              <a:gd name="connsiteX1" fmla="*/ 323619 w 607883"/>
              <a:gd name="connsiteY1" fmla="*/ 179065 h 607004"/>
              <a:gd name="connsiteX2" fmla="*/ 231607 w 607883"/>
              <a:gd name="connsiteY2" fmla="*/ 270946 h 607004"/>
              <a:gd name="connsiteX3" fmla="*/ 231607 w 607883"/>
              <a:gd name="connsiteY3" fmla="*/ 375716 h 607004"/>
              <a:gd name="connsiteX4" fmla="*/ 284011 w 607883"/>
              <a:gd name="connsiteY4" fmla="*/ 397381 h 607004"/>
              <a:gd name="connsiteX5" fmla="*/ 336525 w 607883"/>
              <a:gd name="connsiteY5" fmla="*/ 375716 h 607004"/>
              <a:gd name="connsiteX6" fmla="*/ 428536 w 607883"/>
              <a:gd name="connsiteY6" fmla="*/ 283834 h 607004"/>
              <a:gd name="connsiteX7" fmla="*/ 433765 w 607883"/>
              <a:gd name="connsiteY7" fmla="*/ 323275 h 607004"/>
              <a:gd name="connsiteX8" fmla="*/ 284011 w 607883"/>
              <a:gd name="connsiteY8" fmla="*/ 472930 h 607004"/>
              <a:gd name="connsiteX9" fmla="*/ 134145 w 607883"/>
              <a:gd name="connsiteY9" fmla="*/ 323275 h 607004"/>
              <a:gd name="connsiteX10" fmla="*/ 284011 w 607883"/>
              <a:gd name="connsiteY10" fmla="*/ 173732 h 607004"/>
              <a:gd name="connsiteX11" fmla="*/ 284035 w 607883"/>
              <a:gd name="connsiteY11" fmla="*/ 39658 h 607004"/>
              <a:gd name="connsiteX12" fmla="*/ 402633 w 607883"/>
              <a:gd name="connsiteY12" fmla="*/ 65431 h 607004"/>
              <a:gd name="connsiteX13" fmla="*/ 408307 w 607883"/>
              <a:gd name="connsiteY13" fmla="*/ 94426 h 607004"/>
              <a:gd name="connsiteX14" fmla="*/ 369924 w 607883"/>
              <a:gd name="connsiteY14" fmla="*/ 132864 h 607004"/>
              <a:gd name="connsiteX15" fmla="*/ 284035 w 607883"/>
              <a:gd name="connsiteY15" fmla="*/ 114423 h 607004"/>
              <a:gd name="connsiteX16" fmla="*/ 74875 w 607883"/>
              <a:gd name="connsiteY16" fmla="*/ 323275 h 607004"/>
              <a:gd name="connsiteX17" fmla="*/ 284035 w 607883"/>
              <a:gd name="connsiteY17" fmla="*/ 532128 h 607004"/>
              <a:gd name="connsiteX18" fmla="*/ 493195 w 607883"/>
              <a:gd name="connsiteY18" fmla="*/ 323275 h 607004"/>
              <a:gd name="connsiteX19" fmla="*/ 474726 w 607883"/>
              <a:gd name="connsiteY19" fmla="*/ 237624 h 607004"/>
              <a:gd name="connsiteX20" fmla="*/ 513221 w 607883"/>
              <a:gd name="connsiteY20" fmla="*/ 199186 h 607004"/>
              <a:gd name="connsiteX21" fmla="*/ 542258 w 607883"/>
              <a:gd name="connsiteY21" fmla="*/ 204852 h 607004"/>
              <a:gd name="connsiteX22" fmla="*/ 484962 w 607883"/>
              <a:gd name="connsiteY22" fmla="*/ 523907 h 607004"/>
              <a:gd name="connsiteX23" fmla="*/ 284035 w 607883"/>
              <a:gd name="connsiteY23" fmla="*/ 607004 h 607004"/>
              <a:gd name="connsiteX24" fmla="*/ 0 w 607883"/>
              <a:gd name="connsiteY24" fmla="*/ 323275 h 607004"/>
              <a:gd name="connsiteX25" fmla="*/ 284035 w 607883"/>
              <a:gd name="connsiteY25" fmla="*/ 39658 h 607004"/>
              <a:gd name="connsiteX26" fmla="*/ 506905 w 607883"/>
              <a:gd name="connsiteY26" fmla="*/ 0 h 607004"/>
              <a:gd name="connsiteX27" fmla="*/ 509798 w 607883"/>
              <a:gd name="connsiteY27" fmla="*/ 444 h 607004"/>
              <a:gd name="connsiteX28" fmla="*/ 516919 w 607883"/>
              <a:gd name="connsiteY28" fmla="*/ 8222 h 607004"/>
              <a:gd name="connsiteX29" fmla="*/ 531160 w 607883"/>
              <a:gd name="connsiteY29" fmla="*/ 76661 h 607004"/>
              <a:gd name="connsiteX30" fmla="*/ 599696 w 607883"/>
              <a:gd name="connsiteY30" fmla="*/ 90771 h 607004"/>
              <a:gd name="connsiteX31" fmla="*/ 607484 w 607883"/>
              <a:gd name="connsiteY31" fmla="*/ 97881 h 607004"/>
              <a:gd name="connsiteX32" fmla="*/ 604925 w 607883"/>
              <a:gd name="connsiteY32" fmla="*/ 108103 h 607004"/>
              <a:gd name="connsiteX33" fmla="*/ 555192 w 607883"/>
              <a:gd name="connsiteY33" fmla="*/ 157766 h 607004"/>
              <a:gd name="connsiteX34" fmla="*/ 547849 w 607883"/>
              <a:gd name="connsiteY34" fmla="*/ 160766 h 607004"/>
              <a:gd name="connsiteX35" fmla="*/ 545846 w 607883"/>
              <a:gd name="connsiteY35" fmla="*/ 160543 h 607004"/>
              <a:gd name="connsiteX36" fmla="*/ 498784 w 607883"/>
              <a:gd name="connsiteY36" fmla="*/ 150877 h 607004"/>
              <a:gd name="connsiteX37" fmla="*/ 305081 w 607883"/>
              <a:gd name="connsiteY37" fmla="*/ 344307 h 607004"/>
              <a:gd name="connsiteX38" fmla="*/ 263136 w 607883"/>
              <a:gd name="connsiteY38" fmla="*/ 344307 h 607004"/>
              <a:gd name="connsiteX39" fmla="*/ 263136 w 607883"/>
              <a:gd name="connsiteY39" fmla="*/ 302422 h 607004"/>
              <a:gd name="connsiteX40" fmla="*/ 456839 w 607883"/>
              <a:gd name="connsiteY40" fmla="*/ 108992 h 607004"/>
              <a:gd name="connsiteX41" fmla="*/ 447048 w 607883"/>
              <a:gd name="connsiteY41" fmla="*/ 61995 h 607004"/>
              <a:gd name="connsiteX42" fmla="*/ 449941 w 607883"/>
              <a:gd name="connsiteY42" fmla="*/ 52663 h 607004"/>
              <a:gd name="connsiteX43" fmla="*/ 499674 w 607883"/>
              <a:gd name="connsiteY43" fmla="*/ 3000 h 607004"/>
              <a:gd name="connsiteX44" fmla="*/ 506905 w 607883"/>
              <a:gd name="connsiteY4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7883" h="607004">
                <a:moveTo>
                  <a:pt x="284011" y="173732"/>
                </a:moveTo>
                <a:cubicBezTo>
                  <a:pt x="297696" y="173732"/>
                  <a:pt x="311047" y="175510"/>
                  <a:pt x="323619" y="179065"/>
                </a:cubicBezTo>
                <a:lnTo>
                  <a:pt x="231607" y="270946"/>
                </a:lnTo>
                <a:cubicBezTo>
                  <a:pt x="202680" y="299833"/>
                  <a:pt x="202680" y="346829"/>
                  <a:pt x="231607" y="375716"/>
                </a:cubicBezTo>
                <a:cubicBezTo>
                  <a:pt x="245626" y="389715"/>
                  <a:pt x="264207" y="397381"/>
                  <a:pt x="284011" y="397381"/>
                </a:cubicBezTo>
                <a:cubicBezTo>
                  <a:pt x="303815" y="397381"/>
                  <a:pt x="322506" y="389715"/>
                  <a:pt x="336525" y="375716"/>
                </a:cubicBezTo>
                <a:lnTo>
                  <a:pt x="428536" y="283834"/>
                </a:lnTo>
                <a:cubicBezTo>
                  <a:pt x="431985" y="296389"/>
                  <a:pt x="433765" y="309610"/>
                  <a:pt x="433765" y="323275"/>
                </a:cubicBezTo>
                <a:cubicBezTo>
                  <a:pt x="433765" y="405824"/>
                  <a:pt x="366565" y="472930"/>
                  <a:pt x="284011" y="472930"/>
                </a:cubicBezTo>
                <a:cubicBezTo>
                  <a:pt x="201345" y="472930"/>
                  <a:pt x="134145" y="405824"/>
                  <a:pt x="134145" y="323275"/>
                </a:cubicBezTo>
                <a:cubicBezTo>
                  <a:pt x="134145" y="240838"/>
                  <a:pt x="201345" y="173732"/>
                  <a:pt x="284011" y="173732"/>
                </a:cubicBezTo>
                <a:close/>
                <a:moveTo>
                  <a:pt x="284035" y="39658"/>
                </a:moveTo>
                <a:cubicBezTo>
                  <a:pt x="325644" y="39658"/>
                  <a:pt x="365919" y="48545"/>
                  <a:pt x="402633" y="65431"/>
                </a:cubicBezTo>
                <a:cubicBezTo>
                  <a:pt x="403078" y="69431"/>
                  <a:pt x="402967" y="68653"/>
                  <a:pt x="408307" y="94426"/>
                </a:cubicBezTo>
                <a:lnTo>
                  <a:pt x="369924" y="132864"/>
                </a:lnTo>
                <a:cubicBezTo>
                  <a:pt x="343668" y="121088"/>
                  <a:pt x="314630" y="114423"/>
                  <a:pt x="284035" y="114423"/>
                </a:cubicBezTo>
                <a:cubicBezTo>
                  <a:pt x="168663" y="114423"/>
                  <a:pt x="74875" y="208184"/>
                  <a:pt x="74875" y="323275"/>
                </a:cubicBezTo>
                <a:cubicBezTo>
                  <a:pt x="74875" y="438478"/>
                  <a:pt x="168663" y="532128"/>
                  <a:pt x="284035" y="532128"/>
                </a:cubicBezTo>
                <a:cubicBezTo>
                  <a:pt x="399295" y="532128"/>
                  <a:pt x="493195" y="438478"/>
                  <a:pt x="493195" y="323275"/>
                </a:cubicBezTo>
                <a:cubicBezTo>
                  <a:pt x="493195" y="292836"/>
                  <a:pt x="486631" y="263841"/>
                  <a:pt x="474726" y="237624"/>
                </a:cubicBezTo>
                <a:lnTo>
                  <a:pt x="513221" y="199186"/>
                </a:lnTo>
                <a:cubicBezTo>
                  <a:pt x="538921" y="204518"/>
                  <a:pt x="538587" y="204518"/>
                  <a:pt x="542258" y="204852"/>
                </a:cubicBezTo>
                <a:cubicBezTo>
                  <a:pt x="590209" y="309611"/>
                  <a:pt x="571185" y="437811"/>
                  <a:pt x="484962" y="523907"/>
                </a:cubicBezTo>
                <a:cubicBezTo>
                  <a:pt x="431337" y="577454"/>
                  <a:pt x="359911" y="607004"/>
                  <a:pt x="284035" y="607004"/>
                </a:cubicBezTo>
                <a:cubicBezTo>
                  <a:pt x="127053" y="607004"/>
                  <a:pt x="0" y="480026"/>
                  <a:pt x="0" y="323275"/>
                </a:cubicBezTo>
                <a:cubicBezTo>
                  <a:pt x="0" y="166525"/>
                  <a:pt x="127053" y="39658"/>
                  <a:pt x="284035" y="39658"/>
                </a:cubicBezTo>
                <a:close/>
                <a:moveTo>
                  <a:pt x="506905" y="0"/>
                </a:moveTo>
                <a:cubicBezTo>
                  <a:pt x="507907" y="0"/>
                  <a:pt x="508908" y="111"/>
                  <a:pt x="509798" y="444"/>
                </a:cubicBezTo>
                <a:cubicBezTo>
                  <a:pt x="513470" y="1555"/>
                  <a:pt x="516251" y="4444"/>
                  <a:pt x="516919" y="8222"/>
                </a:cubicBezTo>
                <a:lnTo>
                  <a:pt x="531160" y="76661"/>
                </a:lnTo>
                <a:lnTo>
                  <a:pt x="599696" y="90771"/>
                </a:lnTo>
                <a:cubicBezTo>
                  <a:pt x="603367" y="91549"/>
                  <a:pt x="606371" y="94326"/>
                  <a:pt x="607484" y="97881"/>
                </a:cubicBezTo>
                <a:cubicBezTo>
                  <a:pt x="608485" y="101548"/>
                  <a:pt x="607595" y="105436"/>
                  <a:pt x="604925" y="108103"/>
                </a:cubicBezTo>
                <a:lnTo>
                  <a:pt x="555192" y="157766"/>
                </a:lnTo>
                <a:cubicBezTo>
                  <a:pt x="553189" y="159655"/>
                  <a:pt x="550630" y="160766"/>
                  <a:pt x="547849" y="160766"/>
                </a:cubicBezTo>
                <a:cubicBezTo>
                  <a:pt x="547181" y="160766"/>
                  <a:pt x="546514" y="160655"/>
                  <a:pt x="545846" y="160543"/>
                </a:cubicBezTo>
                <a:lnTo>
                  <a:pt x="498784" y="150877"/>
                </a:lnTo>
                <a:lnTo>
                  <a:pt x="305081" y="344307"/>
                </a:lnTo>
                <a:cubicBezTo>
                  <a:pt x="293510" y="355862"/>
                  <a:pt x="274707" y="355862"/>
                  <a:pt x="263136" y="344307"/>
                </a:cubicBezTo>
                <a:cubicBezTo>
                  <a:pt x="251565" y="332753"/>
                  <a:pt x="251565" y="313976"/>
                  <a:pt x="263136" y="302422"/>
                </a:cubicBezTo>
                <a:lnTo>
                  <a:pt x="456839" y="108992"/>
                </a:lnTo>
                <a:lnTo>
                  <a:pt x="447048" y="61995"/>
                </a:lnTo>
                <a:cubicBezTo>
                  <a:pt x="446380" y="58662"/>
                  <a:pt x="447493" y="55107"/>
                  <a:pt x="449941" y="52663"/>
                </a:cubicBezTo>
                <a:lnTo>
                  <a:pt x="499674" y="3000"/>
                </a:lnTo>
                <a:cubicBezTo>
                  <a:pt x="501565" y="1000"/>
                  <a:pt x="504235" y="0"/>
                  <a:pt x="506905" y="0"/>
                </a:cubicBezTo>
                <a:close/>
              </a:path>
            </a:pathLst>
          </a:custGeom>
          <a:solidFill>
            <a:srgbClr val="479F95"/>
          </a:solidFill>
          <a:ln>
            <a:noFill/>
          </a:ln>
        </p:spPr>
        <p:txBody>
          <a:bodyPr/>
          <a:lstStyle/>
          <a:p>
            <a:endParaRPr lang="zh-CN" altLang="en-US">
              <a:cs typeface="+mn-ea"/>
              <a:sym typeface="+mn-lt"/>
            </a:endParaRPr>
          </a:p>
        </p:txBody>
      </p:sp>
      <p:sp>
        <p:nvSpPr>
          <p:cNvPr id="27" name="apartments_88945">
            <a:extLst>
              <a:ext uri="{FF2B5EF4-FFF2-40B4-BE49-F238E27FC236}">
                <a16:creationId xmlns:a16="http://schemas.microsoft.com/office/drawing/2014/main" id="{82D5795D-A4E2-4643-B65D-DA1F85E66BF8}"/>
              </a:ext>
            </a:extLst>
          </p:cNvPr>
          <p:cNvSpPr>
            <a:spLocks noChangeAspect="1"/>
          </p:cNvSpPr>
          <p:nvPr/>
        </p:nvSpPr>
        <p:spPr bwMode="auto">
          <a:xfrm>
            <a:off x="9964325" y="1943015"/>
            <a:ext cx="581849" cy="609685"/>
          </a:xfrm>
          <a:custGeom>
            <a:avLst/>
            <a:gdLst>
              <a:gd name="connsiteX0" fmla="*/ 392858 w 579695"/>
              <a:gd name="connsiteY0" fmla="*/ 528711 h 607427"/>
              <a:gd name="connsiteX1" fmla="*/ 392858 w 579695"/>
              <a:gd name="connsiteY1" fmla="*/ 582233 h 607427"/>
              <a:gd name="connsiteX2" fmla="*/ 473313 w 579695"/>
              <a:gd name="connsiteY2" fmla="*/ 582233 h 607427"/>
              <a:gd name="connsiteX3" fmla="*/ 473313 w 579695"/>
              <a:gd name="connsiteY3" fmla="*/ 548100 h 607427"/>
              <a:gd name="connsiteX4" fmla="*/ 142424 w 579695"/>
              <a:gd name="connsiteY4" fmla="*/ 528711 h 607427"/>
              <a:gd name="connsiteX5" fmla="*/ 142424 w 579695"/>
              <a:gd name="connsiteY5" fmla="*/ 582233 h 607427"/>
              <a:gd name="connsiteX6" fmla="*/ 222879 w 579695"/>
              <a:gd name="connsiteY6" fmla="*/ 582233 h 607427"/>
              <a:gd name="connsiteX7" fmla="*/ 222879 w 579695"/>
              <a:gd name="connsiteY7" fmla="*/ 548100 h 607427"/>
              <a:gd name="connsiteX8" fmla="*/ 104522 w 579695"/>
              <a:gd name="connsiteY8" fmla="*/ 464391 h 607427"/>
              <a:gd name="connsiteX9" fmla="*/ 268804 w 579695"/>
              <a:gd name="connsiteY9" fmla="*/ 514198 h 607427"/>
              <a:gd name="connsiteX10" fmla="*/ 261363 w 579695"/>
              <a:gd name="connsiteY10" fmla="*/ 538463 h 607427"/>
              <a:gd name="connsiteX11" fmla="*/ 261363 w 579695"/>
              <a:gd name="connsiteY11" fmla="*/ 582233 h 607427"/>
              <a:gd name="connsiteX12" fmla="*/ 289382 w 579695"/>
              <a:gd name="connsiteY12" fmla="*/ 582233 h 607427"/>
              <a:gd name="connsiteX13" fmla="*/ 289382 w 579695"/>
              <a:gd name="connsiteY13" fmla="*/ 519191 h 607427"/>
              <a:gd name="connsiteX14" fmla="*/ 281941 w 579695"/>
              <a:gd name="connsiteY14" fmla="*/ 506419 h 607427"/>
              <a:gd name="connsiteX15" fmla="*/ 354956 w 579695"/>
              <a:gd name="connsiteY15" fmla="*/ 464391 h 607427"/>
              <a:gd name="connsiteX16" fmla="*/ 519237 w 579695"/>
              <a:gd name="connsiteY16" fmla="*/ 514198 h 607427"/>
              <a:gd name="connsiteX17" fmla="*/ 511913 w 579695"/>
              <a:gd name="connsiteY17" fmla="*/ 538463 h 607427"/>
              <a:gd name="connsiteX18" fmla="*/ 511913 w 579695"/>
              <a:gd name="connsiteY18" fmla="*/ 582233 h 607427"/>
              <a:gd name="connsiteX19" fmla="*/ 579695 w 579695"/>
              <a:gd name="connsiteY19" fmla="*/ 582233 h 607427"/>
              <a:gd name="connsiteX20" fmla="*/ 579695 w 579695"/>
              <a:gd name="connsiteY20" fmla="*/ 607427 h 607427"/>
              <a:gd name="connsiteX21" fmla="*/ 0 w 579695"/>
              <a:gd name="connsiteY21" fmla="*/ 607427 h 607427"/>
              <a:gd name="connsiteX22" fmla="*/ 0 w 579695"/>
              <a:gd name="connsiteY22" fmla="*/ 582233 h 607427"/>
              <a:gd name="connsiteX23" fmla="*/ 38949 w 579695"/>
              <a:gd name="connsiteY23" fmla="*/ 582233 h 607427"/>
              <a:gd name="connsiteX24" fmla="*/ 38949 w 579695"/>
              <a:gd name="connsiteY24" fmla="*/ 519191 h 607427"/>
              <a:gd name="connsiteX25" fmla="*/ 31508 w 579695"/>
              <a:gd name="connsiteY25" fmla="*/ 506419 h 607427"/>
              <a:gd name="connsiteX26" fmla="*/ 354928 w 579695"/>
              <a:gd name="connsiteY26" fmla="*/ 417959 h 607427"/>
              <a:gd name="connsiteX27" fmla="*/ 519221 w 579695"/>
              <a:gd name="connsiteY27" fmla="*/ 467773 h 607427"/>
              <a:gd name="connsiteX28" fmla="*/ 511547 w 579695"/>
              <a:gd name="connsiteY28" fmla="*/ 492970 h 607427"/>
              <a:gd name="connsiteX29" fmla="*/ 358184 w 579695"/>
              <a:gd name="connsiteY29" fmla="*/ 446407 h 607427"/>
              <a:gd name="connsiteX30" fmla="*/ 295164 w 579695"/>
              <a:gd name="connsiteY30" fmla="*/ 482868 h 607427"/>
              <a:gd name="connsiteX31" fmla="*/ 281909 w 579695"/>
              <a:gd name="connsiteY31" fmla="*/ 459993 h 607427"/>
              <a:gd name="connsiteX32" fmla="*/ 104491 w 579695"/>
              <a:gd name="connsiteY32" fmla="*/ 417959 h 607427"/>
              <a:gd name="connsiteX33" fmla="*/ 268784 w 579695"/>
              <a:gd name="connsiteY33" fmla="*/ 467773 h 607427"/>
              <a:gd name="connsiteX34" fmla="*/ 261110 w 579695"/>
              <a:gd name="connsiteY34" fmla="*/ 492970 h 607427"/>
              <a:gd name="connsiteX35" fmla="*/ 107747 w 579695"/>
              <a:gd name="connsiteY35" fmla="*/ 446407 h 607427"/>
              <a:gd name="connsiteX36" fmla="*/ 44611 w 579695"/>
              <a:gd name="connsiteY36" fmla="*/ 482868 h 607427"/>
              <a:gd name="connsiteX37" fmla="*/ 31472 w 579695"/>
              <a:gd name="connsiteY37" fmla="*/ 459993 h 607427"/>
              <a:gd name="connsiteX38" fmla="*/ 354928 w 579695"/>
              <a:gd name="connsiteY38" fmla="*/ 371527 h 607427"/>
              <a:gd name="connsiteX39" fmla="*/ 519221 w 579695"/>
              <a:gd name="connsiteY39" fmla="*/ 421341 h 607427"/>
              <a:gd name="connsiteX40" fmla="*/ 511547 w 579695"/>
              <a:gd name="connsiteY40" fmla="*/ 446538 h 607427"/>
              <a:gd name="connsiteX41" fmla="*/ 358184 w 579695"/>
              <a:gd name="connsiteY41" fmla="*/ 399975 h 607427"/>
              <a:gd name="connsiteX42" fmla="*/ 295164 w 579695"/>
              <a:gd name="connsiteY42" fmla="*/ 436436 h 607427"/>
              <a:gd name="connsiteX43" fmla="*/ 281909 w 579695"/>
              <a:gd name="connsiteY43" fmla="*/ 413561 h 607427"/>
              <a:gd name="connsiteX44" fmla="*/ 104491 w 579695"/>
              <a:gd name="connsiteY44" fmla="*/ 371527 h 607427"/>
              <a:gd name="connsiteX45" fmla="*/ 268784 w 579695"/>
              <a:gd name="connsiteY45" fmla="*/ 421341 h 607427"/>
              <a:gd name="connsiteX46" fmla="*/ 261110 w 579695"/>
              <a:gd name="connsiteY46" fmla="*/ 446538 h 607427"/>
              <a:gd name="connsiteX47" fmla="*/ 107747 w 579695"/>
              <a:gd name="connsiteY47" fmla="*/ 399975 h 607427"/>
              <a:gd name="connsiteX48" fmla="*/ 44611 w 579695"/>
              <a:gd name="connsiteY48" fmla="*/ 436436 h 607427"/>
              <a:gd name="connsiteX49" fmla="*/ 31472 w 579695"/>
              <a:gd name="connsiteY49" fmla="*/ 413561 h 607427"/>
              <a:gd name="connsiteX50" fmla="*/ 354928 w 579695"/>
              <a:gd name="connsiteY50" fmla="*/ 325095 h 607427"/>
              <a:gd name="connsiteX51" fmla="*/ 519221 w 579695"/>
              <a:gd name="connsiteY51" fmla="*/ 374909 h 607427"/>
              <a:gd name="connsiteX52" fmla="*/ 511547 w 579695"/>
              <a:gd name="connsiteY52" fmla="*/ 400106 h 607427"/>
              <a:gd name="connsiteX53" fmla="*/ 358184 w 579695"/>
              <a:gd name="connsiteY53" fmla="*/ 353543 h 607427"/>
              <a:gd name="connsiteX54" fmla="*/ 295164 w 579695"/>
              <a:gd name="connsiteY54" fmla="*/ 390004 h 607427"/>
              <a:gd name="connsiteX55" fmla="*/ 281909 w 579695"/>
              <a:gd name="connsiteY55" fmla="*/ 367129 h 607427"/>
              <a:gd name="connsiteX56" fmla="*/ 104491 w 579695"/>
              <a:gd name="connsiteY56" fmla="*/ 325095 h 607427"/>
              <a:gd name="connsiteX57" fmla="*/ 268784 w 579695"/>
              <a:gd name="connsiteY57" fmla="*/ 374909 h 607427"/>
              <a:gd name="connsiteX58" fmla="*/ 261110 w 579695"/>
              <a:gd name="connsiteY58" fmla="*/ 400106 h 607427"/>
              <a:gd name="connsiteX59" fmla="*/ 107747 w 579695"/>
              <a:gd name="connsiteY59" fmla="*/ 353543 h 607427"/>
              <a:gd name="connsiteX60" fmla="*/ 44611 w 579695"/>
              <a:gd name="connsiteY60" fmla="*/ 390004 h 607427"/>
              <a:gd name="connsiteX61" fmla="*/ 31472 w 579695"/>
              <a:gd name="connsiteY61" fmla="*/ 367129 h 607427"/>
              <a:gd name="connsiteX62" fmla="*/ 354928 w 579695"/>
              <a:gd name="connsiteY62" fmla="*/ 278663 h 607427"/>
              <a:gd name="connsiteX63" fmla="*/ 519221 w 579695"/>
              <a:gd name="connsiteY63" fmla="*/ 328430 h 607427"/>
              <a:gd name="connsiteX64" fmla="*/ 511547 w 579695"/>
              <a:gd name="connsiteY64" fmla="*/ 353603 h 607427"/>
              <a:gd name="connsiteX65" fmla="*/ 358184 w 579695"/>
              <a:gd name="connsiteY65" fmla="*/ 307085 h 607427"/>
              <a:gd name="connsiteX66" fmla="*/ 295164 w 579695"/>
              <a:gd name="connsiteY66" fmla="*/ 343510 h 607427"/>
              <a:gd name="connsiteX67" fmla="*/ 281909 w 579695"/>
              <a:gd name="connsiteY67" fmla="*/ 320657 h 607427"/>
              <a:gd name="connsiteX68" fmla="*/ 104491 w 579695"/>
              <a:gd name="connsiteY68" fmla="*/ 278663 h 607427"/>
              <a:gd name="connsiteX69" fmla="*/ 268784 w 579695"/>
              <a:gd name="connsiteY69" fmla="*/ 328430 h 607427"/>
              <a:gd name="connsiteX70" fmla="*/ 261110 w 579695"/>
              <a:gd name="connsiteY70" fmla="*/ 353603 h 607427"/>
              <a:gd name="connsiteX71" fmla="*/ 107747 w 579695"/>
              <a:gd name="connsiteY71" fmla="*/ 307085 h 607427"/>
              <a:gd name="connsiteX72" fmla="*/ 44611 w 579695"/>
              <a:gd name="connsiteY72" fmla="*/ 343510 h 607427"/>
              <a:gd name="connsiteX73" fmla="*/ 31472 w 579695"/>
              <a:gd name="connsiteY73" fmla="*/ 320657 h 607427"/>
              <a:gd name="connsiteX74" fmla="*/ 354928 w 579695"/>
              <a:gd name="connsiteY74" fmla="*/ 232160 h 607427"/>
              <a:gd name="connsiteX75" fmla="*/ 519221 w 579695"/>
              <a:gd name="connsiteY75" fmla="*/ 281974 h 607427"/>
              <a:gd name="connsiteX76" fmla="*/ 511547 w 579695"/>
              <a:gd name="connsiteY76" fmla="*/ 307171 h 607427"/>
              <a:gd name="connsiteX77" fmla="*/ 358184 w 579695"/>
              <a:gd name="connsiteY77" fmla="*/ 260608 h 607427"/>
              <a:gd name="connsiteX78" fmla="*/ 295164 w 579695"/>
              <a:gd name="connsiteY78" fmla="*/ 297069 h 607427"/>
              <a:gd name="connsiteX79" fmla="*/ 281909 w 579695"/>
              <a:gd name="connsiteY79" fmla="*/ 274194 h 607427"/>
              <a:gd name="connsiteX80" fmla="*/ 104491 w 579695"/>
              <a:gd name="connsiteY80" fmla="*/ 232160 h 607427"/>
              <a:gd name="connsiteX81" fmla="*/ 268784 w 579695"/>
              <a:gd name="connsiteY81" fmla="*/ 281974 h 607427"/>
              <a:gd name="connsiteX82" fmla="*/ 261110 w 579695"/>
              <a:gd name="connsiteY82" fmla="*/ 307171 h 607427"/>
              <a:gd name="connsiteX83" fmla="*/ 107747 w 579695"/>
              <a:gd name="connsiteY83" fmla="*/ 260608 h 607427"/>
              <a:gd name="connsiteX84" fmla="*/ 44611 w 579695"/>
              <a:gd name="connsiteY84" fmla="*/ 297069 h 607427"/>
              <a:gd name="connsiteX85" fmla="*/ 31472 w 579695"/>
              <a:gd name="connsiteY85" fmla="*/ 274194 h 607427"/>
              <a:gd name="connsiteX86" fmla="*/ 354928 w 579695"/>
              <a:gd name="connsiteY86" fmla="*/ 185728 h 607427"/>
              <a:gd name="connsiteX87" fmla="*/ 519221 w 579695"/>
              <a:gd name="connsiteY87" fmla="*/ 235542 h 607427"/>
              <a:gd name="connsiteX88" fmla="*/ 511547 w 579695"/>
              <a:gd name="connsiteY88" fmla="*/ 260739 h 607427"/>
              <a:gd name="connsiteX89" fmla="*/ 358184 w 579695"/>
              <a:gd name="connsiteY89" fmla="*/ 214176 h 607427"/>
              <a:gd name="connsiteX90" fmla="*/ 295164 w 579695"/>
              <a:gd name="connsiteY90" fmla="*/ 250637 h 607427"/>
              <a:gd name="connsiteX91" fmla="*/ 281909 w 579695"/>
              <a:gd name="connsiteY91" fmla="*/ 227762 h 607427"/>
              <a:gd name="connsiteX92" fmla="*/ 104491 w 579695"/>
              <a:gd name="connsiteY92" fmla="*/ 185728 h 607427"/>
              <a:gd name="connsiteX93" fmla="*/ 268784 w 579695"/>
              <a:gd name="connsiteY93" fmla="*/ 235542 h 607427"/>
              <a:gd name="connsiteX94" fmla="*/ 261110 w 579695"/>
              <a:gd name="connsiteY94" fmla="*/ 260739 h 607427"/>
              <a:gd name="connsiteX95" fmla="*/ 107747 w 579695"/>
              <a:gd name="connsiteY95" fmla="*/ 214176 h 607427"/>
              <a:gd name="connsiteX96" fmla="*/ 44611 w 579695"/>
              <a:gd name="connsiteY96" fmla="*/ 250637 h 607427"/>
              <a:gd name="connsiteX97" fmla="*/ 31472 w 579695"/>
              <a:gd name="connsiteY97" fmla="*/ 227762 h 607427"/>
              <a:gd name="connsiteX98" fmla="*/ 354928 w 579695"/>
              <a:gd name="connsiteY98" fmla="*/ 139296 h 607427"/>
              <a:gd name="connsiteX99" fmla="*/ 519221 w 579695"/>
              <a:gd name="connsiteY99" fmla="*/ 189110 h 607427"/>
              <a:gd name="connsiteX100" fmla="*/ 511547 w 579695"/>
              <a:gd name="connsiteY100" fmla="*/ 214307 h 607427"/>
              <a:gd name="connsiteX101" fmla="*/ 358184 w 579695"/>
              <a:gd name="connsiteY101" fmla="*/ 167744 h 607427"/>
              <a:gd name="connsiteX102" fmla="*/ 295164 w 579695"/>
              <a:gd name="connsiteY102" fmla="*/ 204205 h 607427"/>
              <a:gd name="connsiteX103" fmla="*/ 281909 w 579695"/>
              <a:gd name="connsiteY103" fmla="*/ 181330 h 607427"/>
              <a:gd name="connsiteX104" fmla="*/ 104491 w 579695"/>
              <a:gd name="connsiteY104" fmla="*/ 139296 h 607427"/>
              <a:gd name="connsiteX105" fmla="*/ 268784 w 579695"/>
              <a:gd name="connsiteY105" fmla="*/ 189110 h 607427"/>
              <a:gd name="connsiteX106" fmla="*/ 261110 w 579695"/>
              <a:gd name="connsiteY106" fmla="*/ 214307 h 607427"/>
              <a:gd name="connsiteX107" fmla="*/ 107747 w 579695"/>
              <a:gd name="connsiteY107" fmla="*/ 167744 h 607427"/>
              <a:gd name="connsiteX108" fmla="*/ 44611 w 579695"/>
              <a:gd name="connsiteY108" fmla="*/ 204205 h 607427"/>
              <a:gd name="connsiteX109" fmla="*/ 31472 w 579695"/>
              <a:gd name="connsiteY109" fmla="*/ 181330 h 607427"/>
              <a:gd name="connsiteX110" fmla="*/ 354928 w 579695"/>
              <a:gd name="connsiteY110" fmla="*/ 92864 h 607427"/>
              <a:gd name="connsiteX111" fmla="*/ 519221 w 579695"/>
              <a:gd name="connsiteY111" fmla="*/ 142678 h 607427"/>
              <a:gd name="connsiteX112" fmla="*/ 511547 w 579695"/>
              <a:gd name="connsiteY112" fmla="*/ 167875 h 607427"/>
              <a:gd name="connsiteX113" fmla="*/ 358184 w 579695"/>
              <a:gd name="connsiteY113" fmla="*/ 121312 h 607427"/>
              <a:gd name="connsiteX114" fmla="*/ 295164 w 579695"/>
              <a:gd name="connsiteY114" fmla="*/ 157773 h 607427"/>
              <a:gd name="connsiteX115" fmla="*/ 281909 w 579695"/>
              <a:gd name="connsiteY115" fmla="*/ 134898 h 607427"/>
              <a:gd name="connsiteX116" fmla="*/ 104491 w 579695"/>
              <a:gd name="connsiteY116" fmla="*/ 92864 h 607427"/>
              <a:gd name="connsiteX117" fmla="*/ 268784 w 579695"/>
              <a:gd name="connsiteY117" fmla="*/ 142678 h 607427"/>
              <a:gd name="connsiteX118" fmla="*/ 261110 w 579695"/>
              <a:gd name="connsiteY118" fmla="*/ 167875 h 607427"/>
              <a:gd name="connsiteX119" fmla="*/ 107747 w 579695"/>
              <a:gd name="connsiteY119" fmla="*/ 121312 h 607427"/>
              <a:gd name="connsiteX120" fmla="*/ 44611 w 579695"/>
              <a:gd name="connsiteY120" fmla="*/ 157773 h 607427"/>
              <a:gd name="connsiteX121" fmla="*/ 31472 w 579695"/>
              <a:gd name="connsiteY121" fmla="*/ 134898 h 607427"/>
              <a:gd name="connsiteX122" fmla="*/ 354928 w 579695"/>
              <a:gd name="connsiteY122" fmla="*/ 46432 h 607427"/>
              <a:gd name="connsiteX123" fmla="*/ 519221 w 579695"/>
              <a:gd name="connsiteY123" fmla="*/ 96246 h 607427"/>
              <a:gd name="connsiteX124" fmla="*/ 511547 w 579695"/>
              <a:gd name="connsiteY124" fmla="*/ 121443 h 607427"/>
              <a:gd name="connsiteX125" fmla="*/ 358184 w 579695"/>
              <a:gd name="connsiteY125" fmla="*/ 74880 h 607427"/>
              <a:gd name="connsiteX126" fmla="*/ 295164 w 579695"/>
              <a:gd name="connsiteY126" fmla="*/ 111341 h 607427"/>
              <a:gd name="connsiteX127" fmla="*/ 281909 w 579695"/>
              <a:gd name="connsiteY127" fmla="*/ 88466 h 607427"/>
              <a:gd name="connsiteX128" fmla="*/ 354928 w 579695"/>
              <a:gd name="connsiteY128" fmla="*/ 0 h 607427"/>
              <a:gd name="connsiteX129" fmla="*/ 519221 w 579695"/>
              <a:gd name="connsiteY129" fmla="*/ 49814 h 607427"/>
              <a:gd name="connsiteX130" fmla="*/ 511547 w 579695"/>
              <a:gd name="connsiteY130" fmla="*/ 75011 h 607427"/>
              <a:gd name="connsiteX131" fmla="*/ 358184 w 579695"/>
              <a:gd name="connsiteY131" fmla="*/ 28448 h 607427"/>
              <a:gd name="connsiteX132" fmla="*/ 295164 w 579695"/>
              <a:gd name="connsiteY132" fmla="*/ 64909 h 607427"/>
              <a:gd name="connsiteX133" fmla="*/ 281909 w 579695"/>
              <a:gd name="connsiteY133" fmla="*/ 42034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79695" h="607427">
                <a:moveTo>
                  <a:pt x="392858" y="528711"/>
                </a:moveTo>
                <a:lnTo>
                  <a:pt x="392858" y="582233"/>
                </a:lnTo>
                <a:lnTo>
                  <a:pt x="473313" y="582233"/>
                </a:lnTo>
                <a:lnTo>
                  <a:pt x="473313" y="548100"/>
                </a:lnTo>
                <a:close/>
                <a:moveTo>
                  <a:pt x="142424" y="528711"/>
                </a:moveTo>
                <a:lnTo>
                  <a:pt x="142424" y="582233"/>
                </a:lnTo>
                <a:lnTo>
                  <a:pt x="222879" y="582233"/>
                </a:lnTo>
                <a:lnTo>
                  <a:pt x="222879" y="548100"/>
                </a:lnTo>
                <a:close/>
                <a:moveTo>
                  <a:pt x="104522" y="464391"/>
                </a:moveTo>
                <a:lnTo>
                  <a:pt x="268804" y="514198"/>
                </a:lnTo>
                <a:lnTo>
                  <a:pt x="261363" y="538463"/>
                </a:lnTo>
                <a:lnTo>
                  <a:pt x="261363" y="582233"/>
                </a:lnTo>
                <a:lnTo>
                  <a:pt x="289382" y="582233"/>
                </a:lnTo>
                <a:lnTo>
                  <a:pt x="289382" y="519191"/>
                </a:lnTo>
                <a:lnTo>
                  <a:pt x="281941" y="506419"/>
                </a:lnTo>
                <a:lnTo>
                  <a:pt x="354956" y="464391"/>
                </a:lnTo>
                <a:lnTo>
                  <a:pt x="519237" y="514198"/>
                </a:lnTo>
                <a:lnTo>
                  <a:pt x="511913" y="538463"/>
                </a:lnTo>
                <a:lnTo>
                  <a:pt x="511913" y="582233"/>
                </a:lnTo>
                <a:lnTo>
                  <a:pt x="579695" y="582233"/>
                </a:lnTo>
                <a:lnTo>
                  <a:pt x="579695" y="607427"/>
                </a:lnTo>
                <a:lnTo>
                  <a:pt x="0" y="607427"/>
                </a:lnTo>
                <a:lnTo>
                  <a:pt x="0" y="582233"/>
                </a:lnTo>
                <a:lnTo>
                  <a:pt x="38949" y="582233"/>
                </a:lnTo>
                <a:lnTo>
                  <a:pt x="38949" y="519191"/>
                </a:lnTo>
                <a:lnTo>
                  <a:pt x="31508" y="506419"/>
                </a:lnTo>
                <a:close/>
                <a:moveTo>
                  <a:pt x="354928" y="417959"/>
                </a:moveTo>
                <a:lnTo>
                  <a:pt x="519221" y="467773"/>
                </a:lnTo>
                <a:lnTo>
                  <a:pt x="511547" y="492970"/>
                </a:lnTo>
                <a:lnTo>
                  <a:pt x="358184" y="446407"/>
                </a:lnTo>
                <a:lnTo>
                  <a:pt x="295164" y="482868"/>
                </a:lnTo>
                <a:lnTo>
                  <a:pt x="281909" y="459993"/>
                </a:lnTo>
                <a:close/>
                <a:moveTo>
                  <a:pt x="104491" y="417959"/>
                </a:moveTo>
                <a:lnTo>
                  <a:pt x="268784" y="467773"/>
                </a:lnTo>
                <a:lnTo>
                  <a:pt x="261110" y="492970"/>
                </a:lnTo>
                <a:lnTo>
                  <a:pt x="107747" y="446407"/>
                </a:lnTo>
                <a:lnTo>
                  <a:pt x="44611" y="482868"/>
                </a:lnTo>
                <a:lnTo>
                  <a:pt x="31472" y="459993"/>
                </a:lnTo>
                <a:close/>
                <a:moveTo>
                  <a:pt x="354928" y="371527"/>
                </a:moveTo>
                <a:lnTo>
                  <a:pt x="519221" y="421341"/>
                </a:lnTo>
                <a:lnTo>
                  <a:pt x="511547" y="446538"/>
                </a:lnTo>
                <a:lnTo>
                  <a:pt x="358184" y="399975"/>
                </a:lnTo>
                <a:lnTo>
                  <a:pt x="295164" y="436436"/>
                </a:lnTo>
                <a:lnTo>
                  <a:pt x="281909" y="413561"/>
                </a:lnTo>
                <a:close/>
                <a:moveTo>
                  <a:pt x="104491" y="371527"/>
                </a:moveTo>
                <a:lnTo>
                  <a:pt x="268784" y="421341"/>
                </a:lnTo>
                <a:lnTo>
                  <a:pt x="261110" y="446538"/>
                </a:lnTo>
                <a:lnTo>
                  <a:pt x="107747" y="399975"/>
                </a:lnTo>
                <a:lnTo>
                  <a:pt x="44611" y="436436"/>
                </a:lnTo>
                <a:lnTo>
                  <a:pt x="31472" y="413561"/>
                </a:lnTo>
                <a:close/>
                <a:moveTo>
                  <a:pt x="354928" y="325095"/>
                </a:moveTo>
                <a:lnTo>
                  <a:pt x="519221" y="374909"/>
                </a:lnTo>
                <a:lnTo>
                  <a:pt x="511547" y="400106"/>
                </a:lnTo>
                <a:lnTo>
                  <a:pt x="358184" y="353543"/>
                </a:lnTo>
                <a:lnTo>
                  <a:pt x="295164" y="390004"/>
                </a:lnTo>
                <a:lnTo>
                  <a:pt x="281909" y="367129"/>
                </a:lnTo>
                <a:close/>
                <a:moveTo>
                  <a:pt x="104491" y="325095"/>
                </a:moveTo>
                <a:lnTo>
                  <a:pt x="268784" y="374909"/>
                </a:lnTo>
                <a:lnTo>
                  <a:pt x="261110" y="400106"/>
                </a:lnTo>
                <a:lnTo>
                  <a:pt x="107747" y="353543"/>
                </a:lnTo>
                <a:lnTo>
                  <a:pt x="44611" y="390004"/>
                </a:lnTo>
                <a:lnTo>
                  <a:pt x="31472" y="367129"/>
                </a:lnTo>
                <a:close/>
                <a:moveTo>
                  <a:pt x="354928" y="278663"/>
                </a:moveTo>
                <a:lnTo>
                  <a:pt x="519221" y="328430"/>
                </a:lnTo>
                <a:lnTo>
                  <a:pt x="511547" y="353603"/>
                </a:lnTo>
                <a:lnTo>
                  <a:pt x="358184" y="307085"/>
                </a:lnTo>
                <a:lnTo>
                  <a:pt x="295164" y="343510"/>
                </a:lnTo>
                <a:lnTo>
                  <a:pt x="281909" y="320657"/>
                </a:lnTo>
                <a:close/>
                <a:moveTo>
                  <a:pt x="104491" y="278663"/>
                </a:moveTo>
                <a:lnTo>
                  <a:pt x="268784" y="328430"/>
                </a:lnTo>
                <a:lnTo>
                  <a:pt x="261110" y="353603"/>
                </a:lnTo>
                <a:lnTo>
                  <a:pt x="107747" y="307085"/>
                </a:lnTo>
                <a:lnTo>
                  <a:pt x="44611" y="343510"/>
                </a:lnTo>
                <a:lnTo>
                  <a:pt x="31472" y="320657"/>
                </a:lnTo>
                <a:close/>
                <a:moveTo>
                  <a:pt x="354928" y="232160"/>
                </a:moveTo>
                <a:lnTo>
                  <a:pt x="519221" y="281974"/>
                </a:lnTo>
                <a:lnTo>
                  <a:pt x="511547" y="307171"/>
                </a:lnTo>
                <a:lnTo>
                  <a:pt x="358184" y="260608"/>
                </a:lnTo>
                <a:lnTo>
                  <a:pt x="295164" y="297069"/>
                </a:lnTo>
                <a:lnTo>
                  <a:pt x="281909" y="274194"/>
                </a:lnTo>
                <a:close/>
                <a:moveTo>
                  <a:pt x="104491" y="232160"/>
                </a:moveTo>
                <a:lnTo>
                  <a:pt x="268784" y="281974"/>
                </a:lnTo>
                <a:lnTo>
                  <a:pt x="261110" y="307171"/>
                </a:lnTo>
                <a:lnTo>
                  <a:pt x="107747" y="260608"/>
                </a:lnTo>
                <a:lnTo>
                  <a:pt x="44611" y="297069"/>
                </a:lnTo>
                <a:lnTo>
                  <a:pt x="31472" y="274194"/>
                </a:lnTo>
                <a:close/>
                <a:moveTo>
                  <a:pt x="354928" y="185728"/>
                </a:moveTo>
                <a:lnTo>
                  <a:pt x="519221" y="235542"/>
                </a:lnTo>
                <a:lnTo>
                  <a:pt x="511547" y="260739"/>
                </a:lnTo>
                <a:lnTo>
                  <a:pt x="358184" y="214176"/>
                </a:lnTo>
                <a:lnTo>
                  <a:pt x="295164" y="250637"/>
                </a:lnTo>
                <a:lnTo>
                  <a:pt x="281909" y="227762"/>
                </a:lnTo>
                <a:close/>
                <a:moveTo>
                  <a:pt x="104491" y="185728"/>
                </a:moveTo>
                <a:lnTo>
                  <a:pt x="268784" y="235542"/>
                </a:lnTo>
                <a:lnTo>
                  <a:pt x="261110" y="260739"/>
                </a:lnTo>
                <a:lnTo>
                  <a:pt x="107747" y="214176"/>
                </a:lnTo>
                <a:lnTo>
                  <a:pt x="44611" y="250637"/>
                </a:lnTo>
                <a:lnTo>
                  <a:pt x="31472" y="227762"/>
                </a:lnTo>
                <a:close/>
                <a:moveTo>
                  <a:pt x="354928" y="139296"/>
                </a:moveTo>
                <a:lnTo>
                  <a:pt x="519221" y="189110"/>
                </a:lnTo>
                <a:lnTo>
                  <a:pt x="511547" y="214307"/>
                </a:lnTo>
                <a:lnTo>
                  <a:pt x="358184" y="167744"/>
                </a:lnTo>
                <a:lnTo>
                  <a:pt x="295164" y="204205"/>
                </a:lnTo>
                <a:lnTo>
                  <a:pt x="281909" y="181330"/>
                </a:lnTo>
                <a:close/>
                <a:moveTo>
                  <a:pt x="104491" y="139296"/>
                </a:moveTo>
                <a:lnTo>
                  <a:pt x="268784" y="189110"/>
                </a:lnTo>
                <a:lnTo>
                  <a:pt x="261110" y="214307"/>
                </a:lnTo>
                <a:lnTo>
                  <a:pt x="107747" y="167744"/>
                </a:lnTo>
                <a:lnTo>
                  <a:pt x="44611" y="204205"/>
                </a:lnTo>
                <a:lnTo>
                  <a:pt x="31472" y="181330"/>
                </a:lnTo>
                <a:close/>
                <a:moveTo>
                  <a:pt x="354928" y="92864"/>
                </a:moveTo>
                <a:lnTo>
                  <a:pt x="519221" y="142678"/>
                </a:lnTo>
                <a:lnTo>
                  <a:pt x="511547" y="167875"/>
                </a:lnTo>
                <a:lnTo>
                  <a:pt x="358184" y="121312"/>
                </a:lnTo>
                <a:lnTo>
                  <a:pt x="295164" y="157773"/>
                </a:lnTo>
                <a:lnTo>
                  <a:pt x="281909" y="134898"/>
                </a:lnTo>
                <a:close/>
                <a:moveTo>
                  <a:pt x="104491" y="92864"/>
                </a:moveTo>
                <a:lnTo>
                  <a:pt x="268784" y="142678"/>
                </a:lnTo>
                <a:lnTo>
                  <a:pt x="261110" y="167875"/>
                </a:lnTo>
                <a:lnTo>
                  <a:pt x="107747" y="121312"/>
                </a:lnTo>
                <a:lnTo>
                  <a:pt x="44611" y="157773"/>
                </a:lnTo>
                <a:lnTo>
                  <a:pt x="31472" y="134898"/>
                </a:lnTo>
                <a:close/>
                <a:moveTo>
                  <a:pt x="354928" y="46432"/>
                </a:moveTo>
                <a:lnTo>
                  <a:pt x="519221" y="96246"/>
                </a:lnTo>
                <a:lnTo>
                  <a:pt x="511547" y="121443"/>
                </a:lnTo>
                <a:lnTo>
                  <a:pt x="358184" y="74880"/>
                </a:lnTo>
                <a:lnTo>
                  <a:pt x="295164" y="111341"/>
                </a:lnTo>
                <a:lnTo>
                  <a:pt x="281909" y="88466"/>
                </a:lnTo>
                <a:close/>
                <a:moveTo>
                  <a:pt x="354928" y="0"/>
                </a:moveTo>
                <a:lnTo>
                  <a:pt x="519221" y="49814"/>
                </a:lnTo>
                <a:lnTo>
                  <a:pt x="511547" y="75011"/>
                </a:lnTo>
                <a:lnTo>
                  <a:pt x="358184" y="28448"/>
                </a:lnTo>
                <a:lnTo>
                  <a:pt x="295164" y="64909"/>
                </a:lnTo>
                <a:lnTo>
                  <a:pt x="281909" y="42034"/>
                </a:lnTo>
                <a:close/>
              </a:path>
            </a:pathLst>
          </a:custGeom>
          <a:solidFill>
            <a:srgbClr val="479F95"/>
          </a:solidFill>
          <a:ln>
            <a:noFill/>
          </a:ln>
        </p:spPr>
        <p:txBody>
          <a:bodyPr/>
          <a:lstStyle/>
          <a:p>
            <a:endParaRPr lang="zh-CN" altLang="en-US">
              <a:cs typeface="+mn-ea"/>
              <a:sym typeface="+mn-lt"/>
            </a:endParaRPr>
          </a:p>
        </p:txBody>
      </p:sp>
      <p:sp>
        <p:nvSpPr>
          <p:cNvPr id="29" name="shopping-groceries_80106">
            <a:extLst>
              <a:ext uri="{FF2B5EF4-FFF2-40B4-BE49-F238E27FC236}">
                <a16:creationId xmlns:a16="http://schemas.microsoft.com/office/drawing/2014/main" id="{94819DD4-59F7-45CE-8553-4D62FFB973C7}"/>
              </a:ext>
            </a:extLst>
          </p:cNvPr>
          <p:cNvSpPr>
            <a:spLocks noChangeAspect="1"/>
          </p:cNvSpPr>
          <p:nvPr/>
        </p:nvSpPr>
        <p:spPr bwMode="auto">
          <a:xfrm>
            <a:off x="7103176" y="1943016"/>
            <a:ext cx="605724" cy="609684"/>
          </a:xfrm>
          <a:custGeom>
            <a:avLst/>
            <a:gdLst>
              <a:gd name="connsiteX0" fmla="*/ 218981 w 603972"/>
              <a:gd name="connsiteY0" fmla="*/ 454676 h 607921"/>
              <a:gd name="connsiteX1" fmla="*/ 218981 w 603972"/>
              <a:gd name="connsiteY1" fmla="*/ 532933 h 607921"/>
              <a:gd name="connsiteX2" fmla="*/ 234785 w 603972"/>
              <a:gd name="connsiteY2" fmla="*/ 532933 h 607921"/>
              <a:gd name="connsiteX3" fmla="*/ 234785 w 603972"/>
              <a:gd name="connsiteY3" fmla="*/ 511734 h 607921"/>
              <a:gd name="connsiteX4" fmla="*/ 248999 w 603972"/>
              <a:gd name="connsiteY4" fmla="*/ 497446 h 607921"/>
              <a:gd name="connsiteX5" fmla="*/ 295755 w 603972"/>
              <a:gd name="connsiteY5" fmla="*/ 497446 h 607921"/>
              <a:gd name="connsiteX6" fmla="*/ 310062 w 603972"/>
              <a:gd name="connsiteY6" fmla="*/ 511734 h 607921"/>
              <a:gd name="connsiteX7" fmla="*/ 310062 w 603972"/>
              <a:gd name="connsiteY7" fmla="*/ 532933 h 607921"/>
              <a:gd name="connsiteX8" fmla="*/ 355977 w 603972"/>
              <a:gd name="connsiteY8" fmla="*/ 532933 h 607921"/>
              <a:gd name="connsiteX9" fmla="*/ 355977 w 603972"/>
              <a:gd name="connsiteY9" fmla="*/ 497166 h 607921"/>
              <a:gd name="connsiteX10" fmla="*/ 370191 w 603972"/>
              <a:gd name="connsiteY10" fmla="*/ 482972 h 607921"/>
              <a:gd name="connsiteX11" fmla="*/ 441728 w 603972"/>
              <a:gd name="connsiteY11" fmla="*/ 482972 h 607921"/>
              <a:gd name="connsiteX12" fmla="*/ 455942 w 603972"/>
              <a:gd name="connsiteY12" fmla="*/ 497166 h 607921"/>
              <a:gd name="connsiteX13" fmla="*/ 455942 w 603972"/>
              <a:gd name="connsiteY13" fmla="*/ 509306 h 607921"/>
              <a:gd name="connsiteX14" fmla="*/ 486894 w 603972"/>
              <a:gd name="connsiteY14" fmla="*/ 509306 h 607921"/>
              <a:gd name="connsiteX15" fmla="*/ 501108 w 603972"/>
              <a:gd name="connsiteY15" fmla="*/ 523594 h 607921"/>
              <a:gd name="connsiteX16" fmla="*/ 501108 w 603972"/>
              <a:gd name="connsiteY16" fmla="*/ 532933 h 607921"/>
              <a:gd name="connsiteX17" fmla="*/ 561330 w 603972"/>
              <a:gd name="connsiteY17" fmla="*/ 532933 h 607921"/>
              <a:gd name="connsiteX18" fmla="*/ 561330 w 603972"/>
              <a:gd name="connsiteY18" fmla="*/ 454676 h 607921"/>
              <a:gd name="connsiteX19" fmla="*/ 103961 w 603972"/>
              <a:gd name="connsiteY19" fmla="*/ 339065 h 607921"/>
              <a:gd name="connsiteX20" fmla="*/ 90869 w 603972"/>
              <a:gd name="connsiteY20" fmla="*/ 375485 h 607921"/>
              <a:gd name="connsiteX21" fmla="*/ 80302 w 603972"/>
              <a:gd name="connsiteY21" fmla="*/ 387158 h 607921"/>
              <a:gd name="connsiteX22" fmla="*/ 80302 w 603972"/>
              <a:gd name="connsiteY22" fmla="*/ 430676 h 607921"/>
              <a:gd name="connsiteX23" fmla="*/ 104429 w 603972"/>
              <a:gd name="connsiteY23" fmla="*/ 430676 h 607921"/>
              <a:gd name="connsiteX24" fmla="*/ 123038 w 603972"/>
              <a:gd name="connsiteY24" fmla="*/ 210567 h 607921"/>
              <a:gd name="connsiteX25" fmla="*/ 198409 w 603972"/>
              <a:gd name="connsiteY25" fmla="*/ 210567 h 607921"/>
              <a:gd name="connsiteX26" fmla="*/ 221132 w 603972"/>
              <a:gd name="connsiteY26" fmla="*/ 219345 h 607921"/>
              <a:gd name="connsiteX27" fmla="*/ 263213 w 603972"/>
              <a:gd name="connsiteY27" fmla="*/ 280886 h 607921"/>
              <a:gd name="connsiteX28" fmla="*/ 299683 w 603972"/>
              <a:gd name="connsiteY28" fmla="*/ 276497 h 607921"/>
              <a:gd name="connsiteX29" fmla="*/ 323809 w 603972"/>
              <a:gd name="connsiteY29" fmla="*/ 295454 h 607921"/>
              <a:gd name="connsiteX30" fmla="*/ 304919 w 603972"/>
              <a:gd name="connsiteY30" fmla="*/ 319548 h 607921"/>
              <a:gd name="connsiteX31" fmla="*/ 255358 w 603972"/>
              <a:gd name="connsiteY31" fmla="*/ 325524 h 607921"/>
              <a:gd name="connsiteX32" fmla="*/ 252739 w 603972"/>
              <a:gd name="connsiteY32" fmla="*/ 325618 h 607921"/>
              <a:gd name="connsiteX33" fmla="*/ 234878 w 603972"/>
              <a:gd name="connsiteY33" fmla="*/ 316186 h 607921"/>
              <a:gd name="connsiteX34" fmla="*/ 219355 w 603972"/>
              <a:gd name="connsiteY34" fmla="*/ 293586 h 607921"/>
              <a:gd name="connsiteX35" fmla="*/ 219355 w 603972"/>
              <a:gd name="connsiteY35" fmla="*/ 334956 h 607921"/>
              <a:gd name="connsiteX36" fmla="*/ 218981 w 603972"/>
              <a:gd name="connsiteY36" fmla="*/ 433384 h 607921"/>
              <a:gd name="connsiteX37" fmla="*/ 274341 w 603972"/>
              <a:gd name="connsiteY37" fmla="*/ 433384 h 607921"/>
              <a:gd name="connsiteX38" fmla="*/ 274341 w 603972"/>
              <a:gd name="connsiteY38" fmla="*/ 414614 h 607921"/>
              <a:gd name="connsiteX39" fmla="*/ 288555 w 603972"/>
              <a:gd name="connsiteY39" fmla="*/ 400419 h 607921"/>
              <a:gd name="connsiteX40" fmla="*/ 331477 w 603972"/>
              <a:gd name="connsiteY40" fmla="*/ 400419 h 607921"/>
              <a:gd name="connsiteX41" fmla="*/ 345691 w 603972"/>
              <a:gd name="connsiteY41" fmla="*/ 414614 h 607921"/>
              <a:gd name="connsiteX42" fmla="*/ 345691 w 603972"/>
              <a:gd name="connsiteY42" fmla="*/ 433384 h 607921"/>
              <a:gd name="connsiteX43" fmla="*/ 392166 w 603972"/>
              <a:gd name="connsiteY43" fmla="*/ 433384 h 607921"/>
              <a:gd name="connsiteX44" fmla="*/ 392166 w 603972"/>
              <a:gd name="connsiteY44" fmla="*/ 414614 h 607921"/>
              <a:gd name="connsiteX45" fmla="*/ 406380 w 603972"/>
              <a:gd name="connsiteY45" fmla="*/ 400419 h 607921"/>
              <a:gd name="connsiteX46" fmla="*/ 423399 w 603972"/>
              <a:gd name="connsiteY46" fmla="*/ 400419 h 607921"/>
              <a:gd name="connsiteX47" fmla="*/ 423399 w 603972"/>
              <a:gd name="connsiteY47" fmla="*/ 383049 h 607921"/>
              <a:gd name="connsiteX48" fmla="*/ 437613 w 603972"/>
              <a:gd name="connsiteY48" fmla="*/ 368762 h 607921"/>
              <a:gd name="connsiteX49" fmla="*/ 486894 w 603972"/>
              <a:gd name="connsiteY49" fmla="*/ 368762 h 607921"/>
              <a:gd name="connsiteX50" fmla="*/ 501108 w 603972"/>
              <a:gd name="connsiteY50" fmla="*/ 383049 h 607921"/>
              <a:gd name="connsiteX51" fmla="*/ 501108 w 603972"/>
              <a:gd name="connsiteY51" fmla="*/ 400419 h 607921"/>
              <a:gd name="connsiteX52" fmla="*/ 523084 w 603972"/>
              <a:gd name="connsiteY52" fmla="*/ 400419 h 607921"/>
              <a:gd name="connsiteX53" fmla="*/ 537391 w 603972"/>
              <a:gd name="connsiteY53" fmla="*/ 414614 h 607921"/>
              <a:gd name="connsiteX54" fmla="*/ 537391 w 603972"/>
              <a:gd name="connsiteY54" fmla="*/ 433384 h 607921"/>
              <a:gd name="connsiteX55" fmla="*/ 561330 w 603972"/>
              <a:gd name="connsiteY55" fmla="*/ 433384 h 607921"/>
              <a:gd name="connsiteX56" fmla="*/ 561330 w 603972"/>
              <a:gd name="connsiteY56" fmla="*/ 334956 h 607921"/>
              <a:gd name="connsiteX57" fmla="*/ 323622 w 603972"/>
              <a:gd name="connsiteY57" fmla="*/ 334956 h 607921"/>
              <a:gd name="connsiteX58" fmla="*/ 344662 w 603972"/>
              <a:gd name="connsiteY58" fmla="*/ 292933 h 607921"/>
              <a:gd name="connsiteX59" fmla="*/ 344475 w 603972"/>
              <a:gd name="connsiteY59" fmla="*/ 292279 h 607921"/>
              <a:gd name="connsiteX60" fmla="*/ 384685 w 603972"/>
              <a:gd name="connsiteY60" fmla="*/ 292279 h 607921"/>
              <a:gd name="connsiteX61" fmla="*/ 384685 w 603972"/>
              <a:gd name="connsiteY61" fmla="*/ 253804 h 607921"/>
              <a:gd name="connsiteX62" fmla="*/ 400956 w 603972"/>
              <a:gd name="connsiteY62" fmla="*/ 253804 h 607921"/>
              <a:gd name="connsiteX63" fmla="*/ 400956 w 603972"/>
              <a:gd name="connsiteY63" fmla="*/ 285742 h 607921"/>
              <a:gd name="connsiteX64" fmla="*/ 403388 w 603972"/>
              <a:gd name="connsiteY64" fmla="*/ 292279 h 607921"/>
              <a:gd name="connsiteX65" fmla="*/ 475112 w 603972"/>
              <a:gd name="connsiteY65" fmla="*/ 292279 h 607921"/>
              <a:gd name="connsiteX66" fmla="*/ 477543 w 603972"/>
              <a:gd name="connsiteY66" fmla="*/ 285742 h 607921"/>
              <a:gd name="connsiteX67" fmla="*/ 477543 w 603972"/>
              <a:gd name="connsiteY67" fmla="*/ 253804 h 607921"/>
              <a:gd name="connsiteX68" fmla="*/ 494001 w 603972"/>
              <a:gd name="connsiteY68" fmla="*/ 253804 h 607921"/>
              <a:gd name="connsiteX69" fmla="*/ 494095 w 603972"/>
              <a:gd name="connsiteY69" fmla="*/ 292279 h 607921"/>
              <a:gd name="connsiteX70" fmla="*/ 582651 w 603972"/>
              <a:gd name="connsiteY70" fmla="*/ 292279 h 607921"/>
              <a:gd name="connsiteX71" fmla="*/ 603972 w 603972"/>
              <a:gd name="connsiteY71" fmla="*/ 313664 h 607921"/>
              <a:gd name="connsiteX72" fmla="*/ 603972 w 603972"/>
              <a:gd name="connsiteY72" fmla="*/ 549929 h 607921"/>
              <a:gd name="connsiteX73" fmla="*/ 578350 w 603972"/>
              <a:gd name="connsiteY73" fmla="*/ 575610 h 607921"/>
              <a:gd name="connsiteX74" fmla="*/ 218981 w 603972"/>
              <a:gd name="connsiteY74" fmla="*/ 575610 h 607921"/>
              <a:gd name="connsiteX75" fmla="*/ 218981 w 603972"/>
              <a:gd name="connsiteY75" fmla="*/ 581867 h 607921"/>
              <a:gd name="connsiteX76" fmla="*/ 192891 w 603972"/>
              <a:gd name="connsiteY76" fmla="*/ 607921 h 607921"/>
              <a:gd name="connsiteX77" fmla="*/ 166895 w 603972"/>
              <a:gd name="connsiteY77" fmla="*/ 581867 h 607921"/>
              <a:gd name="connsiteX78" fmla="*/ 166895 w 603972"/>
              <a:gd name="connsiteY78" fmla="*/ 435158 h 607921"/>
              <a:gd name="connsiteX79" fmla="*/ 156515 w 603972"/>
              <a:gd name="connsiteY79" fmla="*/ 435158 h 607921"/>
              <a:gd name="connsiteX80" fmla="*/ 156515 w 603972"/>
              <a:gd name="connsiteY80" fmla="*/ 581867 h 607921"/>
              <a:gd name="connsiteX81" fmla="*/ 130519 w 603972"/>
              <a:gd name="connsiteY81" fmla="*/ 607921 h 607921"/>
              <a:gd name="connsiteX82" fmla="*/ 104429 w 603972"/>
              <a:gd name="connsiteY82" fmla="*/ 581867 h 607921"/>
              <a:gd name="connsiteX83" fmla="*/ 104429 w 603972"/>
              <a:gd name="connsiteY83" fmla="*/ 525182 h 607921"/>
              <a:gd name="connsiteX84" fmla="*/ 44020 w 603972"/>
              <a:gd name="connsiteY84" fmla="*/ 525182 h 607921"/>
              <a:gd name="connsiteX85" fmla="*/ 31115 w 603972"/>
              <a:gd name="connsiteY85" fmla="*/ 516777 h 607921"/>
              <a:gd name="connsiteX86" fmla="*/ 1284 w 603972"/>
              <a:gd name="connsiteY86" fmla="*/ 450754 h 607921"/>
              <a:gd name="connsiteX87" fmla="*/ 2313 w 603972"/>
              <a:gd name="connsiteY87" fmla="*/ 437213 h 607921"/>
              <a:gd name="connsiteX88" fmla="*/ 14189 w 603972"/>
              <a:gd name="connsiteY88" fmla="*/ 430676 h 607921"/>
              <a:gd name="connsiteX89" fmla="*/ 58981 w 603972"/>
              <a:gd name="connsiteY89" fmla="*/ 430676 h 607921"/>
              <a:gd name="connsiteX90" fmla="*/ 58981 w 603972"/>
              <a:gd name="connsiteY90" fmla="*/ 385944 h 607921"/>
              <a:gd name="connsiteX91" fmla="*/ 50004 w 603972"/>
              <a:gd name="connsiteY91" fmla="*/ 360730 h 607921"/>
              <a:gd name="connsiteX92" fmla="*/ 99566 w 603972"/>
              <a:gd name="connsiteY92" fmla="*/ 224201 h 607921"/>
              <a:gd name="connsiteX93" fmla="*/ 123038 w 603972"/>
              <a:gd name="connsiteY93" fmla="*/ 210567 h 607921"/>
              <a:gd name="connsiteX94" fmla="*/ 469898 w 603972"/>
              <a:gd name="connsiteY94" fmla="*/ 115798 h 607921"/>
              <a:gd name="connsiteX95" fmla="*/ 476069 w 603972"/>
              <a:gd name="connsiteY95" fmla="*/ 115798 h 607921"/>
              <a:gd name="connsiteX96" fmla="*/ 498039 w 603972"/>
              <a:gd name="connsiteY96" fmla="*/ 128402 h 607921"/>
              <a:gd name="connsiteX97" fmla="*/ 547310 w 603972"/>
              <a:gd name="connsiteY97" fmla="*/ 257240 h 607921"/>
              <a:gd name="connsiteX98" fmla="*/ 535436 w 603972"/>
              <a:gd name="connsiteY98" fmla="*/ 283848 h 607921"/>
              <a:gd name="connsiteX99" fmla="*/ 528050 w 603972"/>
              <a:gd name="connsiteY99" fmla="*/ 285155 h 607921"/>
              <a:gd name="connsiteX100" fmla="*/ 508884 w 603972"/>
              <a:gd name="connsiteY100" fmla="*/ 271991 h 607921"/>
              <a:gd name="connsiteX101" fmla="*/ 494113 w 603972"/>
              <a:gd name="connsiteY101" fmla="*/ 233433 h 607921"/>
              <a:gd name="connsiteX102" fmla="*/ 494019 w 603972"/>
              <a:gd name="connsiteY102" fmla="*/ 239408 h 607921"/>
              <a:gd name="connsiteX103" fmla="*/ 469898 w 603972"/>
              <a:gd name="connsiteY103" fmla="*/ 239408 h 607921"/>
              <a:gd name="connsiteX104" fmla="*/ 422549 w 603972"/>
              <a:gd name="connsiteY104" fmla="*/ 115798 h 607921"/>
              <a:gd name="connsiteX105" fmla="*/ 456068 w 603972"/>
              <a:gd name="connsiteY105" fmla="*/ 115798 h 607921"/>
              <a:gd name="connsiteX106" fmla="*/ 456068 w 603972"/>
              <a:gd name="connsiteY106" fmla="*/ 150899 h 607921"/>
              <a:gd name="connsiteX107" fmla="*/ 449233 w 603972"/>
              <a:gd name="connsiteY107" fmla="*/ 157714 h 607921"/>
              <a:gd name="connsiteX108" fmla="*/ 429384 w 603972"/>
              <a:gd name="connsiteY108" fmla="*/ 157714 h 607921"/>
              <a:gd name="connsiteX109" fmla="*/ 422549 w 603972"/>
              <a:gd name="connsiteY109" fmla="*/ 150899 h 607921"/>
              <a:gd name="connsiteX110" fmla="*/ 402546 w 603972"/>
              <a:gd name="connsiteY110" fmla="*/ 115798 h 607921"/>
              <a:gd name="connsiteX111" fmla="*/ 408717 w 603972"/>
              <a:gd name="connsiteY111" fmla="*/ 115798 h 607921"/>
              <a:gd name="connsiteX112" fmla="*/ 408717 w 603972"/>
              <a:gd name="connsiteY112" fmla="*/ 117572 h 607921"/>
              <a:gd name="connsiteX113" fmla="*/ 408717 w 603972"/>
              <a:gd name="connsiteY113" fmla="*/ 169947 h 607921"/>
              <a:gd name="connsiteX114" fmla="*/ 408717 w 603972"/>
              <a:gd name="connsiteY114" fmla="*/ 239408 h 607921"/>
              <a:gd name="connsiteX115" fmla="*/ 384687 w 603972"/>
              <a:gd name="connsiteY115" fmla="*/ 239408 h 607921"/>
              <a:gd name="connsiteX116" fmla="*/ 384687 w 603972"/>
              <a:gd name="connsiteY116" fmla="*/ 232873 h 607921"/>
              <a:gd name="connsiteX117" fmla="*/ 369727 w 603972"/>
              <a:gd name="connsiteY117" fmla="*/ 271991 h 607921"/>
              <a:gd name="connsiteX118" fmla="*/ 350466 w 603972"/>
              <a:gd name="connsiteY118" fmla="*/ 285155 h 607921"/>
              <a:gd name="connsiteX119" fmla="*/ 343173 w 603972"/>
              <a:gd name="connsiteY119" fmla="*/ 283848 h 607921"/>
              <a:gd name="connsiteX120" fmla="*/ 342238 w 603972"/>
              <a:gd name="connsiteY120" fmla="*/ 283194 h 607921"/>
              <a:gd name="connsiteX121" fmla="*/ 330083 w 603972"/>
              <a:gd name="connsiteY121" fmla="*/ 265829 h 607921"/>
              <a:gd name="connsiteX122" fmla="*/ 331299 w 603972"/>
              <a:gd name="connsiteY122" fmla="*/ 257240 h 607921"/>
              <a:gd name="connsiteX123" fmla="*/ 380573 w 603972"/>
              <a:gd name="connsiteY123" fmla="*/ 128402 h 607921"/>
              <a:gd name="connsiteX124" fmla="*/ 402546 w 603972"/>
              <a:gd name="connsiteY124" fmla="*/ 115798 h 607921"/>
              <a:gd name="connsiteX125" fmla="*/ 161527 w 603972"/>
              <a:gd name="connsiteY125" fmla="*/ 88560 h 607921"/>
              <a:gd name="connsiteX126" fmla="*/ 206689 w 603972"/>
              <a:gd name="connsiteY126" fmla="*/ 140144 h 607921"/>
              <a:gd name="connsiteX127" fmla="*/ 161527 w 603972"/>
              <a:gd name="connsiteY127" fmla="*/ 191728 h 607921"/>
              <a:gd name="connsiteX128" fmla="*/ 116365 w 603972"/>
              <a:gd name="connsiteY128" fmla="*/ 140144 h 607921"/>
              <a:gd name="connsiteX129" fmla="*/ 161527 w 603972"/>
              <a:gd name="connsiteY129" fmla="*/ 88560 h 607921"/>
              <a:gd name="connsiteX130" fmla="*/ 439238 w 603972"/>
              <a:gd name="connsiteY130" fmla="*/ 0 h 607921"/>
              <a:gd name="connsiteX131" fmla="*/ 482107 w 603972"/>
              <a:gd name="connsiteY131" fmla="*/ 48973 h 607921"/>
              <a:gd name="connsiteX132" fmla="*/ 439238 w 603972"/>
              <a:gd name="connsiteY132" fmla="*/ 97946 h 607921"/>
              <a:gd name="connsiteX133" fmla="*/ 396369 w 603972"/>
              <a:gd name="connsiteY133" fmla="*/ 48973 h 607921"/>
              <a:gd name="connsiteX134" fmla="*/ 439238 w 603972"/>
              <a:gd name="connsiteY134" fmla="*/ 0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03972" h="607921">
                <a:moveTo>
                  <a:pt x="218981" y="454676"/>
                </a:moveTo>
                <a:lnTo>
                  <a:pt x="218981" y="532933"/>
                </a:lnTo>
                <a:lnTo>
                  <a:pt x="234785" y="532933"/>
                </a:lnTo>
                <a:lnTo>
                  <a:pt x="234785" y="511734"/>
                </a:lnTo>
                <a:cubicBezTo>
                  <a:pt x="234785" y="503796"/>
                  <a:pt x="241144" y="497446"/>
                  <a:pt x="248999" y="497446"/>
                </a:cubicBezTo>
                <a:lnTo>
                  <a:pt x="295755" y="497446"/>
                </a:lnTo>
                <a:cubicBezTo>
                  <a:pt x="303610" y="497446"/>
                  <a:pt x="310062" y="503796"/>
                  <a:pt x="310062" y="511734"/>
                </a:cubicBezTo>
                <a:lnTo>
                  <a:pt x="310062" y="532933"/>
                </a:lnTo>
                <a:lnTo>
                  <a:pt x="355977" y="532933"/>
                </a:lnTo>
                <a:lnTo>
                  <a:pt x="355977" y="497166"/>
                </a:lnTo>
                <a:cubicBezTo>
                  <a:pt x="355977" y="489322"/>
                  <a:pt x="362336" y="482972"/>
                  <a:pt x="370191" y="482972"/>
                </a:cubicBezTo>
                <a:lnTo>
                  <a:pt x="441728" y="482972"/>
                </a:lnTo>
                <a:cubicBezTo>
                  <a:pt x="449583" y="482972"/>
                  <a:pt x="455942" y="489322"/>
                  <a:pt x="455942" y="497166"/>
                </a:cubicBezTo>
                <a:lnTo>
                  <a:pt x="455942" y="509306"/>
                </a:lnTo>
                <a:lnTo>
                  <a:pt x="486894" y="509306"/>
                </a:lnTo>
                <a:cubicBezTo>
                  <a:pt x="494749" y="509306"/>
                  <a:pt x="501108" y="515750"/>
                  <a:pt x="501108" y="523594"/>
                </a:cubicBezTo>
                <a:lnTo>
                  <a:pt x="501108" y="532933"/>
                </a:lnTo>
                <a:lnTo>
                  <a:pt x="561330" y="532933"/>
                </a:lnTo>
                <a:lnTo>
                  <a:pt x="561330" y="454676"/>
                </a:lnTo>
                <a:close/>
                <a:moveTo>
                  <a:pt x="103961" y="339065"/>
                </a:moveTo>
                <a:lnTo>
                  <a:pt x="90869" y="375485"/>
                </a:lnTo>
                <a:cubicBezTo>
                  <a:pt x="88905" y="380808"/>
                  <a:pt x="84978" y="384730"/>
                  <a:pt x="80302" y="387158"/>
                </a:cubicBezTo>
                <a:lnTo>
                  <a:pt x="80302" y="430676"/>
                </a:lnTo>
                <a:lnTo>
                  <a:pt x="104429" y="430676"/>
                </a:lnTo>
                <a:close/>
                <a:moveTo>
                  <a:pt x="123038" y="210567"/>
                </a:moveTo>
                <a:lnTo>
                  <a:pt x="198409" y="210567"/>
                </a:lnTo>
                <a:cubicBezTo>
                  <a:pt x="207853" y="210567"/>
                  <a:pt x="215989" y="211781"/>
                  <a:pt x="221132" y="219345"/>
                </a:cubicBezTo>
                <a:lnTo>
                  <a:pt x="263213" y="280886"/>
                </a:lnTo>
                <a:lnTo>
                  <a:pt x="299683" y="276497"/>
                </a:lnTo>
                <a:cubicBezTo>
                  <a:pt x="311933" y="275003"/>
                  <a:pt x="322406" y="283501"/>
                  <a:pt x="323809" y="295454"/>
                </a:cubicBezTo>
                <a:cubicBezTo>
                  <a:pt x="325305" y="307314"/>
                  <a:pt x="316795" y="318053"/>
                  <a:pt x="304919" y="319548"/>
                </a:cubicBezTo>
                <a:lnTo>
                  <a:pt x="255358" y="325524"/>
                </a:lnTo>
                <a:cubicBezTo>
                  <a:pt x="254423" y="325618"/>
                  <a:pt x="253581" y="325618"/>
                  <a:pt x="252739" y="325618"/>
                </a:cubicBezTo>
                <a:cubicBezTo>
                  <a:pt x="245632" y="325618"/>
                  <a:pt x="238899" y="322162"/>
                  <a:pt x="234878" y="316186"/>
                </a:cubicBezTo>
                <a:lnTo>
                  <a:pt x="219355" y="293586"/>
                </a:lnTo>
                <a:lnTo>
                  <a:pt x="219355" y="334956"/>
                </a:lnTo>
                <a:lnTo>
                  <a:pt x="218981" y="433384"/>
                </a:lnTo>
                <a:lnTo>
                  <a:pt x="274341" y="433384"/>
                </a:lnTo>
                <a:lnTo>
                  <a:pt x="274341" y="414614"/>
                </a:lnTo>
                <a:cubicBezTo>
                  <a:pt x="274341" y="406769"/>
                  <a:pt x="280699" y="400419"/>
                  <a:pt x="288555" y="400419"/>
                </a:cubicBezTo>
                <a:lnTo>
                  <a:pt x="331477" y="400419"/>
                </a:lnTo>
                <a:cubicBezTo>
                  <a:pt x="339332" y="400419"/>
                  <a:pt x="345691" y="406769"/>
                  <a:pt x="345691" y="414614"/>
                </a:cubicBezTo>
                <a:lnTo>
                  <a:pt x="345691" y="433384"/>
                </a:lnTo>
                <a:lnTo>
                  <a:pt x="392166" y="433384"/>
                </a:lnTo>
                <a:lnTo>
                  <a:pt x="392166" y="414614"/>
                </a:lnTo>
                <a:cubicBezTo>
                  <a:pt x="392166" y="406769"/>
                  <a:pt x="398525" y="400419"/>
                  <a:pt x="406380" y="400419"/>
                </a:cubicBezTo>
                <a:lnTo>
                  <a:pt x="423399" y="400419"/>
                </a:lnTo>
                <a:lnTo>
                  <a:pt x="423399" y="383049"/>
                </a:lnTo>
                <a:cubicBezTo>
                  <a:pt x="423399" y="375205"/>
                  <a:pt x="429758" y="368762"/>
                  <a:pt x="437613" y="368762"/>
                </a:cubicBezTo>
                <a:lnTo>
                  <a:pt x="486894" y="368762"/>
                </a:lnTo>
                <a:cubicBezTo>
                  <a:pt x="494749" y="368762"/>
                  <a:pt x="501108" y="375205"/>
                  <a:pt x="501108" y="383049"/>
                </a:cubicBezTo>
                <a:lnTo>
                  <a:pt x="501108" y="400419"/>
                </a:lnTo>
                <a:lnTo>
                  <a:pt x="523084" y="400419"/>
                </a:lnTo>
                <a:cubicBezTo>
                  <a:pt x="530939" y="400419"/>
                  <a:pt x="537391" y="406769"/>
                  <a:pt x="537391" y="414614"/>
                </a:cubicBezTo>
                <a:lnTo>
                  <a:pt x="537391" y="433384"/>
                </a:lnTo>
                <a:lnTo>
                  <a:pt x="561330" y="433384"/>
                </a:lnTo>
                <a:lnTo>
                  <a:pt x="561330" y="334956"/>
                </a:lnTo>
                <a:lnTo>
                  <a:pt x="323622" y="334956"/>
                </a:lnTo>
                <a:cubicBezTo>
                  <a:pt x="337929" y="326645"/>
                  <a:pt x="346719" y="310396"/>
                  <a:pt x="344662" y="292933"/>
                </a:cubicBezTo>
                <a:cubicBezTo>
                  <a:pt x="344662" y="292746"/>
                  <a:pt x="344568" y="292559"/>
                  <a:pt x="344475" y="292279"/>
                </a:cubicBezTo>
                <a:lnTo>
                  <a:pt x="384685" y="292279"/>
                </a:lnTo>
                <a:lnTo>
                  <a:pt x="384685" y="253804"/>
                </a:lnTo>
                <a:lnTo>
                  <a:pt x="400956" y="253804"/>
                </a:lnTo>
                <a:lnTo>
                  <a:pt x="400956" y="285742"/>
                </a:lnTo>
                <a:cubicBezTo>
                  <a:pt x="400956" y="288263"/>
                  <a:pt x="401985" y="290505"/>
                  <a:pt x="403388" y="292279"/>
                </a:cubicBezTo>
                <a:lnTo>
                  <a:pt x="475112" y="292279"/>
                </a:lnTo>
                <a:cubicBezTo>
                  <a:pt x="476608" y="290505"/>
                  <a:pt x="477543" y="288263"/>
                  <a:pt x="477543" y="285742"/>
                </a:cubicBezTo>
                <a:lnTo>
                  <a:pt x="477543" y="253804"/>
                </a:lnTo>
                <a:lnTo>
                  <a:pt x="494001" y="253804"/>
                </a:lnTo>
                <a:lnTo>
                  <a:pt x="494095" y="292279"/>
                </a:lnTo>
                <a:lnTo>
                  <a:pt x="582651" y="292279"/>
                </a:lnTo>
                <a:cubicBezTo>
                  <a:pt x="594434" y="292279"/>
                  <a:pt x="603972" y="301898"/>
                  <a:pt x="603972" y="313664"/>
                </a:cubicBezTo>
                <a:lnTo>
                  <a:pt x="603972" y="549929"/>
                </a:lnTo>
                <a:cubicBezTo>
                  <a:pt x="603972" y="564123"/>
                  <a:pt x="592470" y="575610"/>
                  <a:pt x="578350" y="575610"/>
                </a:cubicBezTo>
                <a:lnTo>
                  <a:pt x="218981" y="575610"/>
                </a:lnTo>
                <a:lnTo>
                  <a:pt x="218981" y="581867"/>
                </a:lnTo>
                <a:cubicBezTo>
                  <a:pt x="218981" y="596248"/>
                  <a:pt x="207292" y="607921"/>
                  <a:pt x="192891" y="607921"/>
                </a:cubicBezTo>
                <a:cubicBezTo>
                  <a:pt x="178584" y="607921"/>
                  <a:pt x="166895" y="596248"/>
                  <a:pt x="166895" y="581867"/>
                </a:cubicBezTo>
                <a:lnTo>
                  <a:pt x="166895" y="435158"/>
                </a:lnTo>
                <a:lnTo>
                  <a:pt x="156515" y="435158"/>
                </a:lnTo>
                <a:lnTo>
                  <a:pt x="156515" y="581867"/>
                </a:lnTo>
                <a:cubicBezTo>
                  <a:pt x="156515" y="596248"/>
                  <a:pt x="144826" y="607921"/>
                  <a:pt x="130519" y="607921"/>
                </a:cubicBezTo>
                <a:cubicBezTo>
                  <a:pt x="116118" y="607921"/>
                  <a:pt x="104429" y="596248"/>
                  <a:pt x="104429" y="581867"/>
                </a:cubicBezTo>
                <a:lnTo>
                  <a:pt x="104429" y="525182"/>
                </a:lnTo>
                <a:lnTo>
                  <a:pt x="44020" y="525182"/>
                </a:lnTo>
                <a:cubicBezTo>
                  <a:pt x="38409" y="525182"/>
                  <a:pt x="33359" y="521913"/>
                  <a:pt x="31115" y="516777"/>
                </a:cubicBezTo>
                <a:lnTo>
                  <a:pt x="1284" y="450754"/>
                </a:lnTo>
                <a:cubicBezTo>
                  <a:pt x="-773" y="446365"/>
                  <a:pt x="-305" y="441228"/>
                  <a:pt x="2313" y="437213"/>
                </a:cubicBezTo>
                <a:cubicBezTo>
                  <a:pt x="4931" y="433197"/>
                  <a:pt x="9420" y="430676"/>
                  <a:pt x="14189" y="430676"/>
                </a:cubicBezTo>
                <a:lnTo>
                  <a:pt x="58981" y="430676"/>
                </a:lnTo>
                <a:lnTo>
                  <a:pt x="58981" y="385944"/>
                </a:lnTo>
                <a:cubicBezTo>
                  <a:pt x="50659" y="380621"/>
                  <a:pt x="46544" y="370349"/>
                  <a:pt x="50004" y="360730"/>
                </a:cubicBezTo>
                <a:lnTo>
                  <a:pt x="99566" y="224201"/>
                </a:lnTo>
                <a:cubicBezTo>
                  <a:pt x="103026" y="214396"/>
                  <a:pt x="112003" y="210567"/>
                  <a:pt x="123038" y="210567"/>
                </a:cubicBezTo>
                <a:close/>
                <a:moveTo>
                  <a:pt x="469898" y="115798"/>
                </a:moveTo>
                <a:lnTo>
                  <a:pt x="476069" y="115798"/>
                </a:lnTo>
                <a:cubicBezTo>
                  <a:pt x="485885" y="115798"/>
                  <a:pt x="494580" y="119346"/>
                  <a:pt x="498039" y="128402"/>
                </a:cubicBezTo>
                <a:lnTo>
                  <a:pt x="547310" y="257240"/>
                </a:lnTo>
                <a:cubicBezTo>
                  <a:pt x="551330" y="267883"/>
                  <a:pt x="546001" y="279740"/>
                  <a:pt x="535436" y="283848"/>
                </a:cubicBezTo>
                <a:cubicBezTo>
                  <a:pt x="533005" y="284782"/>
                  <a:pt x="530575" y="285155"/>
                  <a:pt x="528050" y="285155"/>
                </a:cubicBezTo>
                <a:cubicBezTo>
                  <a:pt x="519823" y="285155"/>
                  <a:pt x="511970" y="280114"/>
                  <a:pt x="508884" y="271991"/>
                </a:cubicBezTo>
                <a:lnTo>
                  <a:pt x="494113" y="233433"/>
                </a:lnTo>
                <a:lnTo>
                  <a:pt x="494019" y="239408"/>
                </a:lnTo>
                <a:lnTo>
                  <a:pt x="469898" y="239408"/>
                </a:lnTo>
                <a:close/>
                <a:moveTo>
                  <a:pt x="422549" y="115798"/>
                </a:moveTo>
                <a:lnTo>
                  <a:pt x="456068" y="115798"/>
                </a:lnTo>
                <a:lnTo>
                  <a:pt x="456068" y="150899"/>
                </a:lnTo>
                <a:cubicBezTo>
                  <a:pt x="456068" y="154633"/>
                  <a:pt x="452978" y="157714"/>
                  <a:pt x="449233" y="157714"/>
                </a:cubicBezTo>
                <a:lnTo>
                  <a:pt x="429384" y="157714"/>
                </a:lnTo>
                <a:cubicBezTo>
                  <a:pt x="425639" y="157714"/>
                  <a:pt x="422549" y="154633"/>
                  <a:pt x="422549" y="150899"/>
                </a:cubicBezTo>
                <a:close/>
                <a:moveTo>
                  <a:pt x="402546" y="115798"/>
                </a:moveTo>
                <a:lnTo>
                  <a:pt x="408717" y="115798"/>
                </a:lnTo>
                <a:lnTo>
                  <a:pt x="408717" y="117572"/>
                </a:lnTo>
                <a:lnTo>
                  <a:pt x="408717" y="169947"/>
                </a:lnTo>
                <a:lnTo>
                  <a:pt x="408717" y="239408"/>
                </a:lnTo>
                <a:lnTo>
                  <a:pt x="384687" y="239408"/>
                </a:lnTo>
                <a:lnTo>
                  <a:pt x="384687" y="232873"/>
                </a:lnTo>
                <a:lnTo>
                  <a:pt x="369727" y="271991"/>
                </a:lnTo>
                <a:cubicBezTo>
                  <a:pt x="366548" y="280114"/>
                  <a:pt x="358788" y="285155"/>
                  <a:pt x="350466" y="285155"/>
                </a:cubicBezTo>
                <a:cubicBezTo>
                  <a:pt x="348035" y="285155"/>
                  <a:pt x="345604" y="284782"/>
                  <a:pt x="343173" y="283848"/>
                </a:cubicBezTo>
                <a:cubicBezTo>
                  <a:pt x="342799" y="283661"/>
                  <a:pt x="342519" y="283381"/>
                  <a:pt x="342238" y="283194"/>
                </a:cubicBezTo>
                <a:cubicBezTo>
                  <a:pt x="339620" y="276379"/>
                  <a:pt x="335413" y="270497"/>
                  <a:pt x="330083" y="265829"/>
                </a:cubicBezTo>
                <a:cubicBezTo>
                  <a:pt x="329896" y="263028"/>
                  <a:pt x="330177" y="260134"/>
                  <a:pt x="331299" y="257240"/>
                </a:cubicBezTo>
                <a:lnTo>
                  <a:pt x="380573" y="128402"/>
                </a:lnTo>
                <a:cubicBezTo>
                  <a:pt x="384033" y="119346"/>
                  <a:pt x="391793" y="115798"/>
                  <a:pt x="402546" y="115798"/>
                </a:cubicBezTo>
                <a:close/>
                <a:moveTo>
                  <a:pt x="161527" y="88560"/>
                </a:moveTo>
                <a:cubicBezTo>
                  <a:pt x="186469" y="88560"/>
                  <a:pt x="206689" y="111655"/>
                  <a:pt x="206689" y="140144"/>
                </a:cubicBezTo>
                <a:cubicBezTo>
                  <a:pt x="206689" y="168633"/>
                  <a:pt x="186469" y="191728"/>
                  <a:pt x="161527" y="191728"/>
                </a:cubicBezTo>
                <a:cubicBezTo>
                  <a:pt x="136585" y="191728"/>
                  <a:pt x="116365" y="168633"/>
                  <a:pt x="116365" y="140144"/>
                </a:cubicBezTo>
                <a:cubicBezTo>
                  <a:pt x="116365" y="111655"/>
                  <a:pt x="136585" y="88560"/>
                  <a:pt x="161527" y="88560"/>
                </a:cubicBezTo>
                <a:close/>
                <a:moveTo>
                  <a:pt x="439238" y="0"/>
                </a:moveTo>
                <a:cubicBezTo>
                  <a:pt x="462914" y="0"/>
                  <a:pt x="482107" y="21926"/>
                  <a:pt x="482107" y="48973"/>
                </a:cubicBezTo>
                <a:cubicBezTo>
                  <a:pt x="482107" y="76020"/>
                  <a:pt x="462914" y="97946"/>
                  <a:pt x="439238" y="97946"/>
                </a:cubicBezTo>
                <a:cubicBezTo>
                  <a:pt x="415562" y="97946"/>
                  <a:pt x="396369" y="76020"/>
                  <a:pt x="396369" y="48973"/>
                </a:cubicBezTo>
                <a:cubicBezTo>
                  <a:pt x="396369" y="21926"/>
                  <a:pt x="415562" y="0"/>
                  <a:pt x="439238" y="0"/>
                </a:cubicBezTo>
                <a:close/>
              </a:path>
            </a:pathLst>
          </a:custGeom>
          <a:solidFill>
            <a:srgbClr val="479F95"/>
          </a:solidFill>
          <a:ln>
            <a:noFill/>
          </a:ln>
        </p:spPr>
        <p:txBody>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EDF09E74-7890-4B40-95A5-6FC995473B27}"/>
              </a:ext>
            </a:extLst>
          </p:cNvPr>
          <p:cNvCxnSpPr>
            <a:cxnSpLocks/>
          </p:cNvCxnSpPr>
          <p:nvPr/>
        </p:nvCxnSpPr>
        <p:spPr>
          <a:xfrm>
            <a:off x="3219450" y="2247857"/>
            <a:ext cx="0" cy="2552285"/>
          </a:xfrm>
          <a:prstGeom prst="line">
            <a:avLst/>
          </a:prstGeom>
          <a:ln>
            <a:solidFill>
              <a:srgbClr val="4CAA9F"/>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38BC8EA1-B733-4A5E-87A0-C7C5C00C64CB}"/>
              </a:ext>
            </a:extLst>
          </p:cNvPr>
          <p:cNvCxnSpPr>
            <a:cxnSpLocks/>
          </p:cNvCxnSpPr>
          <p:nvPr/>
        </p:nvCxnSpPr>
        <p:spPr>
          <a:xfrm flipH="1">
            <a:off x="6113304" y="2184962"/>
            <a:ext cx="1746" cy="2615180"/>
          </a:xfrm>
          <a:prstGeom prst="line">
            <a:avLst/>
          </a:prstGeom>
          <a:ln>
            <a:solidFill>
              <a:srgbClr val="4CAA9F"/>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6658CC11-7DE8-490B-ADFC-B0CC862A8E4F}"/>
              </a:ext>
            </a:extLst>
          </p:cNvPr>
          <p:cNvCxnSpPr>
            <a:cxnSpLocks/>
          </p:cNvCxnSpPr>
          <p:nvPr/>
        </p:nvCxnSpPr>
        <p:spPr>
          <a:xfrm>
            <a:off x="8921750" y="2184962"/>
            <a:ext cx="0" cy="2615180"/>
          </a:xfrm>
          <a:prstGeom prst="line">
            <a:avLst/>
          </a:prstGeom>
          <a:ln>
            <a:solidFill>
              <a:srgbClr val="4CAA9F"/>
            </a:solidFill>
          </a:ln>
        </p:spPr>
        <p:style>
          <a:lnRef idx="1">
            <a:schemeClr val="accent1"/>
          </a:lnRef>
          <a:fillRef idx="0">
            <a:schemeClr val="accent1"/>
          </a:fillRef>
          <a:effectRef idx="0">
            <a:schemeClr val="accent1"/>
          </a:effectRef>
          <a:fontRef idx="minor">
            <a:schemeClr val="tx1"/>
          </a:fontRef>
        </p:style>
      </p:cxnSp>
      <p:sp>
        <p:nvSpPr>
          <p:cNvPr id="33" name="文本框 76">
            <a:extLst>
              <a:ext uri="{FF2B5EF4-FFF2-40B4-BE49-F238E27FC236}">
                <a16:creationId xmlns:a16="http://schemas.microsoft.com/office/drawing/2014/main" id="{14E336D3-EB67-4780-8D6D-6D1F92DF48D4}"/>
              </a:ext>
            </a:extLst>
          </p:cNvPr>
          <p:cNvSpPr/>
          <p:nvPr/>
        </p:nvSpPr>
        <p:spPr>
          <a:xfrm>
            <a:off x="751325" y="3241721"/>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4" name="文本框 77">
            <a:extLst>
              <a:ext uri="{FF2B5EF4-FFF2-40B4-BE49-F238E27FC236}">
                <a16:creationId xmlns:a16="http://schemas.microsoft.com/office/drawing/2014/main" id="{494DE05E-234F-4F5B-BD80-013F4E2F388F}"/>
              </a:ext>
            </a:extLst>
          </p:cNvPr>
          <p:cNvSpPr/>
          <p:nvPr/>
        </p:nvSpPr>
        <p:spPr>
          <a:xfrm>
            <a:off x="1278190" y="2923711"/>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5" name="文本框 76">
            <a:extLst>
              <a:ext uri="{FF2B5EF4-FFF2-40B4-BE49-F238E27FC236}">
                <a16:creationId xmlns:a16="http://schemas.microsoft.com/office/drawing/2014/main" id="{A84972ED-C59D-4CF8-A49F-ABA50FE6962D}"/>
              </a:ext>
            </a:extLst>
          </p:cNvPr>
          <p:cNvSpPr/>
          <p:nvPr/>
        </p:nvSpPr>
        <p:spPr>
          <a:xfrm>
            <a:off x="3567808" y="3241721"/>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6" name="文本框 77">
            <a:extLst>
              <a:ext uri="{FF2B5EF4-FFF2-40B4-BE49-F238E27FC236}">
                <a16:creationId xmlns:a16="http://schemas.microsoft.com/office/drawing/2014/main" id="{43438DE4-9BDF-4C7E-9C78-F662732DB02F}"/>
              </a:ext>
            </a:extLst>
          </p:cNvPr>
          <p:cNvSpPr/>
          <p:nvPr/>
        </p:nvSpPr>
        <p:spPr>
          <a:xfrm>
            <a:off x="4094673" y="2923711"/>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7" name="文本框 76">
            <a:extLst>
              <a:ext uri="{FF2B5EF4-FFF2-40B4-BE49-F238E27FC236}">
                <a16:creationId xmlns:a16="http://schemas.microsoft.com/office/drawing/2014/main" id="{C7229F33-4757-4525-A76D-28CFFB5DF6AC}"/>
              </a:ext>
            </a:extLst>
          </p:cNvPr>
          <p:cNvSpPr/>
          <p:nvPr/>
        </p:nvSpPr>
        <p:spPr>
          <a:xfrm>
            <a:off x="6431325" y="3241721"/>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9" name="文本框 77">
            <a:extLst>
              <a:ext uri="{FF2B5EF4-FFF2-40B4-BE49-F238E27FC236}">
                <a16:creationId xmlns:a16="http://schemas.microsoft.com/office/drawing/2014/main" id="{131C5817-5C8A-444E-8D09-FE8CC135F688}"/>
              </a:ext>
            </a:extLst>
          </p:cNvPr>
          <p:cNvSpPr/>
          <p:nvPr/>
        </p:nvSpPr>
        <p:spPr>
          <a:xfrm>
            <a:off x="6919349" y="2923711"/>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40" name="文本框 76">
            <a:extLst>
              <a:ext uri="{FF2B5EF4-FFF2-40B4-BE49-F238E27FC236}">
                <a16:creationId xmlns:a16="http://schemas.microsoft.com/office/drawing/2014/main" id="{7AA44410-6CCF-4AE9-AC96-08F72A0636F7}"/>
              </a:ext>
            </a:extLst>
          </p:cNvPr>
          <p:cNvSpPr/>
          <p:nvPr/>
        </p:nvSpPr>
        <p:spPr>
          <a:xfrm>
            <a:off x="9265213" y="3241721"/>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41" name="文本框 77">
            <a:extLst>
              <a:ext uri="{FF2B5EF4-FFF2-40B4-BE49-F238E27FC236}">
                <a16:creationId xmlns:a16="http://schemas.microsoft.com/office/drawing/2014/main" id="{D43FC5D8-1527-4E59-A021-EB48C5708CE0}"/>
              </a:ext>
            </a:extLst>
          </p:cNvPr>
          <p:cNvSpPr/>
          <p:nvPr/>
        </p:nvSpPr>
        <p:spPr>
          <a:xfrm>
            <a:off x="9764890" y="2923711"/>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Tree>
    <p:extLst>
      <p:ext uri="{BB962C8B-B14F-4D97-AF65-F5344CB8AC3E}">
        <p14:creationId xmlns:p14="http://schemas.microsoft.com/office/powerpoint/2010/main" val="25099209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strVal val="#ppt_x"/>
                                          </p:val>
                                        </p:tav>
                                        <p:tav tm="100000">
                                          <p:val>
                                            <p:strVal val="#ppt_x"/>
                                          </p:val>
                                        </p:tav>
                                      </p:tavLst>
                                    </p:anim>
                                    <p:anim calcmode="lin" valueType="num">
                                      <p:cBhvr>
                                        <p:cTn id="23" dur="5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185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childTnLst>
                          </p:cTn>
                        </p:par>
                        <p:par>
                          <p:cTn id="30" fill="hold">
                            <p:stCondLst>
                              <p:cond delay="235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285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3350"/>
                            </p:stCondLst>
                            <p:childTnLst>
                              <p:par>
                                <p:cTn id="41" presetID="42"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3850"/>
                            </p:stCondLst>
                            <p:childTnLst>
                              <p:par>
                                <p:cTn id="47" presetID="42"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anim calcmode="lin" valueType="num">
                                      <p:cBhvr>
                                        <p:cTn id="50" dur="500" fill="hold"/>
                                        <p:tgtEl>
                                          <p:spTgt spid="35"/>
                                        </p:tgtEl>
                                        <p:attrNameLst>
                                          <p:attrName>ppt_x</p:attrName>
                                        </p:attrNameLst>
                                      </p:cBhvr>
                                      <p:tavLst>
                                        <p:tav tm="0">
                                          <p:val>
                                            <p:strVal val="#ppt_x"/>
                                          </p:val>
                                        </p:tav>
                                        <p:tav tm="100000">
                                          <p:val>
                                            <p:strVal val="#ppt_x"/>
                                          </p:val>
                                        </p:tav>
                                      </p:tavLst>
                                    </p:anim>
                                    <p:anim calcmode="lin" valueType="num">
                                      <p:cBhvr>
                                        <p:cTn id="51" dur="50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4350"/>
                            </p:stCondLst>
                            <p:childTnLst>
                              <p:par>
                                <p:cTn id="53" presetID="22" presetClass="entr" presetSubtype="1"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par>
                          <p:cTn id="56" fill="hold">
                            <p:stCondLst>
                              <p:cond delay="4850"/>
                            </p:stCondLst>
                            <p:childTnLst>
                              <p:par>
                                <p:cTn id="57" presetID="42"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5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53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anim calcmode="lin" valueType="num">
                                      <p:cBhvr>
                                        <p:cTn id="66" dur="500" fill="hold"/>
                                        <p:tgtEl>
                                          <p:spTgt spid="39"/>
                                        </p:tgtEl>
                                        <p:attrNameLst>
                                          <p:attrName>ppt_x</p:attrName>
                                        </p:attrNameLst>
                                      </p:cBhvr>
                                      <p:tavLst>
                                        <p:tav tm="0">
                                          <p:val>
                                            <p:strVal val="#ppt_x"/>
                                          </p:val>
                                        </p:tav>
                                        <p:tav tm="100000">
                                          <p:val>
                                            <p:strVal val="#ppt_x"/>
                                          </p:val>
                                        </p:tav>
                                      </p:tavLst>
                                    </p:anim>
                                    <p:anim calcmode="lin" valueType="num">
                                      <p:cBhvr>
                                        <p:cTn id="67" dur="5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5850"/>
                            </p:stCondLst>
                            <p:childTnLst>
                              <p:par>
                                <p:cTn id="69" presetID="42"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anim calcmode="lin" valueType="num">
                                      <p:cBhvr>
                                        <p:cTn id="72" dur="500" fill="hold"/>
                                        <p:tgtEl>
                                          <p:spTgt spid="37"/>
                                        </p:tgtEl>
                                        <p:attrNameLst>
                                          <p:attrName>ppt_x</p:attrName>
                                        </p:attrNameLst>
                                      </p:cBhvr>
                                      <p:tavLst>
                                        <p:tav tm="0">
                                          <p:val>
                                            <p:strVal val="#ppt_x"/>
                                          </p:val>
                                        </p:tav>
                                        <p:tav tm="100000">
                                          <p:val>
                                            <p:strVal val="#ppt_x"/>
                                          </p:val>
                                        </p:tav>
                                      </p:tavLst>
                                    </p:anim>
                                    <p:anim calcmode="lin" valueType="num">
                                      <p:cBhvr>
                                        <p:cTn id="73" dur="5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635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6850"/>
                            </p:stCondLst>
                            <p:childTnLst>
                              <p:par>
                                <p:cTn id="79" presetID="42" presetClass="entr" presetSubtype="0"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anim calcmode="lin" valueType="num">
                                      <p:cBhvr>
                                        <p:cTn id="82" dur="500" fill="hold"/>
                                        <p:tgtEl>
                                          <p:spTgt spid="27"/>
                                        </p:tgtEl>
                                        <p:attrNameLst>
                                          <p:attrName>ppt_x</p:attrName>
                                        </p:attrNameLst>
                                      </p:cBhvr>
                                      <p:tavLst>
                                        <p:tav tm="0">
                                          <p:val>
                                            <p:strVal val="#ppt_x"/>
                                          </p:val>
                                        </p:tav>
                                        <p:tav tm="100000">
                                          <p:val>
                                            <p:strVal val="#ppt_x"/>
                                          </p:val>
                                        </p:tav>
                                      </p:tavLst>
                                    </p:anim>
                                    <p:anim calcmode="lin" valueType="num">
                                      <p:cBhvr>
                                        <p:cTn id="83" dur="500" fill="hold"/>
                                        <p:tgtEl>
                                          <p:spTgt spid="27"/>
                                        </p:tgtEl>
                                        <p:attrNameLst>
                                          <p:attrName>ppt_y</p:attrName>
                                        </p:attrNameLst>
                                      </p:cBhvr>
                                      <p:tavLst>
                                        <p:tav tm="0">
                                          <p:val>
                                            <p:strVal val="#ppt_y+.1"/>
                                          </p:val>
                                        </p:tav>
                                        <p:tav tm="100000">
                                          <p:val>
                                            <p:strVal val="#ppt_y"/>
                                          </p:val>
                                        </p:tav>
                                      </p:tavLst>
                                    </p:anim>
                                  </p:childTnLst>
                                </p:cTn>
                              </p:par>
                            </p:childTnLst>
                          </p:cTn>
                        </p:par>
                        <p:par>
                          <p:cTn id="84" fill="hold">
                            <p:stCondLst>
                              <p:cond delay="7350"/>
                            </p:stCondLst>
                            <p:childTnLst>
                              <p:par>
                                <p:cTn id="85" presetID="42"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strVal val="#ppt_x"/>
                                          </p:val>
                                        </p:tav>
                                        <p:tav tm="100000">
                                          <p:val>
                                            <p:strVal val="#ppt_x"/>
                                          </p:val>
                                        </p:tav>
                                      </p:tavLst>
                                    </p:anim>
                                    <p:anim calcmode="lin" valueType="num">
                                      <p:cBhvr>
                                        <p:cTn id="89" dur="500" fill="hold"/>
                                        <p:tgtEl>
                                          <p:spTgt spid="41"/>
                                        </p:tgtEl>
                                        <p:attrNameLst>
                                          <p:attrName>ppt_y</p:attrName>
                                        </p:attrNameLst>
                                      </p:cBhvr>
                                      <p:tavLst>
                                        <p:tav tm="0">
                                          <p:val>
                                            <p:strVal val="#ppt_y+.1"/>
                                          </p:val>
                                        </p:tav>
                                        <p:tav tm="100000">
                                          <p:val>
                                            <p:strVal val="#ppt_y"/>
                                          </p:val>
                                        </p:tav>
                                      </p:tavLst>
                                    </p:anim>
                                  </p:childTnLst>
                                </p:cTn>
                              </p:par>
                            </p:childTnLst>
                          </p:cTn>
                        </p:par>
                        <p:par>
                          <p:cTn id="90" fill="hold">
                            <p:stCondLst>
                              <p:cond delay="7850"/>
                            </p:stCondLst>
                            <p:childTnLst>
                              <p:par>
                                <p:cTn id="91" presetID="42"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anim calcmode="lin" valueType="num">
                                      <p:cBhvr>
                                        <p:cTn id="94" dur="500" fill="hold"/>
                                        <p:tgtEl>
                                          <p:spTgt spid="40"/>
                                        </p:tgtEl>
                                        <p:attrNameLst>
                                          <p:attrName>ppt_x</p:attrName>
                                        </p:attrNameLst>
                                      </p:cBhvr>
                                      <p:tavLst>
                                        <p:tav tm="0">
                                          <p:val>
                                            <p:strVal val="#ppt_x"/>
                                          </p:val>
                                        </p:tav>
                                        <p:tav tm="100000">
                                          <p:val>
                                            <p:strVal val="#ppt_x"/>
                                          </p:val>
                                        </p:tav>
                                      </p:tavLst>
                                    </p:anim>
                                    <p:anim calcmode="lin" valueType="num">
                                      <p:cBhvr>
                                        <p:cTn id="95"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33" grpId="0"/>
      <p:bldP spid="34" grpId="0"/>
      <p:bldP spid="35" grpId="0"/>
      <p:bldP spid="36" grpId="0"/>
      <p:bldP spid="37"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063510" y="706844"/>
            <a:ext cx="3860799"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21" name="图片 20">
            <a:extLst>
              <a:ext uri="{FF2B5EF4-FFF2-40B4-BE49-F238E27FC236}">
                <a16:creationId xmlns:a16="http://schemas.microsoft.com/office/drawing/2014/main" id="{F708EFA3-0932-4D78-80C8-790D69B1D15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615497" y="1952007"/>
            <a:ext cx="2092904" cy="1569678"/>
          </a:xfrm>
          <a:prstGeom prst="rect">
            <a:avLst/>
          </a:prstGeom>
        </p:spPr>
      </p:pic>
      <p:pic>
        <p:nvPicPr>
          <p:cNvPr id="23" name="图片 22">
            <a:extLst>
              <a:ext uri="{FF2B5EF4-FFF2-40B4-BE49-F238E27FC236}">
                <a16:creationId xmlns:a16="http://schemas.microsoft.com/office/drawing/2014/main" id="{A4A0DEDE-8D20-41EE-9242-588CA0788AC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602522" y="1726336"/>
            <a:ext cx="3274410" cy="1993461"/>
          </a:xfrm>
          <a:prstGeom prst="rect">
            <a:avLst/>
          </a:prstGeom>
        </p:spPr>
      </p:pic>
      <p:pic>
        <p:nvPicPr>
          <p:cNvPr id="25" name="图片 24">
            <a:extLst>
              <a:ext uri="{FF2B5EF4-FFF2-40B4-BE49-F238E27FC236}">
                <a16:creationId xmlns:a16="http://schemas.microsoft.com/office/drawing/2014/main" id="{DB0C7B7C-3E63-4D9B-8DA9-899EA0FF19D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934171" y="1977848"/>
            <a:ext cx="2249719" cy="1490439"/>
          </a:xfrm>
          <a:prstGeom prst="rect">
            <a:avLst/>
          </a:prstGeom>
        </p:spPr>
      </p:pic>
      <p:sp>
        <p:nvSpPr>
          <p:cNvPr id="27" name="文本框 76">
            <a:extLst>
              <a:ext uri="{FF2B5EF4-FFF2-40B4-BE49-F238E27FC236}">
                <a16:creationId xmlns:a16="http://schemas.microsoft.com/office/drawing/2014/main" id="{90A1EE6F-2C0C-4C07-93A2-685392F8271B}"/>
              </a:ext>
            </a:extLst>
          </p:cNvPr>
          <p:cNvSpPr/>
          <p:nvPr/>
        </p:nvSpPr>
        <p:spPr>
          <a:xfrm>
            <a:off x="1448666" y="4570618"/>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29" name="文本框 77">
            <a:extLst>
              <a:ext uri="{FF2B5EF4-FFF2-40B4-BE49-F238E27FC236}">
                <a16:creationId xmlns:a16="http://schemas.microsoft.com/office/drawing/2014/main" id="{14415EBC-F581-4621-9DAB-F1C4567B94AF}"/>
              </a:ext>
            </a:extLst>
          </p:cNvPr>
          <p:cNvSpPr/>
          <p:nvPr/>
        </p:nvSpPr>
        <p:spPr>
          <a:xfrm>
            <a:off x="1975531" y="4252608"/>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1" name="文本框 76">
            <a:extLst>
              <a:ext uri="{FF2B5EF4-FFF2-40B4-BE49-F238E27FC236}">
                <a16:creationId xmlns:a16="http://schemas.microsoft.com/office/drawing/2014/main" id="{573B5FAF-239A-413A-A4EF-34E7B9D5F522}"/>
              </a:ext>
            </a:extLst>
          </p:cNvPr>
          <p:cNvSpPr/>
          <p:nvPr/>
        </p:nvSpPr>
        <p:spPr>
          <a:xfrm>
            <a:off x="4980873" y="4570618"/>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2" name="文本框 77">
            <a:extLst>
              <a:ext uri="{FF2B5EF4-FFF2-40B4-BE49-F238E27FC236}">
                <a16:creationId xmlns:a16="http://schemas.microsoft.com/office/drawing/2014/main" id="{40EFEB99-65AB-472D-91AD-27509565BFD9}"/>
              </a:ext>
            </a:extLst>
          </p:cNvPr>
          <p:cNvSpPr/>
          <p:nvPr/>
        </p:nvSpPr>
        <p:spPr>
          <a:xfrm>
            <a:off x="5507738" y="4252608"/>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3" name="文本框 76">
            <a:extLst>
              <a:ext uri="{FF2B5EF4-FFF2-40B4-BE49-F238E27FC236}">
                <a16:creationId xmlns:a16="http://schemas.microsoft.com/office/drawing/2014/main" id="{6E1EC791-2CE1-46E8-AB29-BDD2AEB5CEE8}"/>
              </a:ext>
            </a:extLst>
          </p:cNvPr>
          <p:cNvSpPr/>
          <p:nvPr/>
        </p:nvSpPr>
        <p:spPr>
          <a:xfrm>
            <a:off x="8987386" y="4515635"/>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4" name="文本框 77">
            <a:extLst>
              <a:ext uri="{FF2B5EF4-FFF2-40B4-BE49-F238E27FC236}">
                <a16:creationId xmlns:a16="http://schemas.microsoft.com/office/drawing/2014/main" id="{3476DC53-CEC7-4CA5-8BA8-C9728961A4B4}"/>
              </a:ext>
            </a:extLst>
          </p:cNvPr>
          <p:cNvSpPr/>
          <p:nvPr/>
        </p:nvSpPr>
        <p:spPr>
          <a:xfrm>
            <a:off x="9514251" y="4197625"/>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Tree>
    <p:extLst>
      <p:ext uri="{BB962C8B-B14F-4D97-AF65-F5344CB8AC3E}">
        <p14:creationId xmlns:p14="http://schemas.microsoft.com/office/powerpoint/2010/main" val="13164777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1850"/>
                            </p:stCondLst>
                            <p:childTnLst>
                              <p:par>
                                <p:cTn id="25" presetID="42"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285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anim calcmode="lin" valueType="num">
                                      <p:cBhvr>
                                        <p:cTn id="40" dur="500" fill="hold"/>
                                        <p:tgtEl>
                                          <p:spTgt spid="32"/>
                                        </p:tgtEl>
                                        <p:attrNameLst>
                                          <p:attrName>ppt_x</p:attrName>
                                        </p:attrNameLst>
                                      </p:cBhvr>
                                      <p:tavLst>
                                        <p:tav tm="0">
                                          <p:val>
                                            <p:strVal val="#ppt_x"/>
                                          </p:val>
                                        </p:tav>
                                        <p:tav tm="100000">
                                          <p:val>
                                            <p:strVal val="#ppt_x"/>
                                          </p:val>
                                        </p:tav>
                                      </p:tavLst>
                                    </p:anim>
                                    <p:anim calcmode="lin" valueType="num">
                                      <p:cBhvr>
                                        <p:cTn id="41" dur="5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335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385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435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anim calcmode="lin" valueType="num">
                                      <p:cBhvr>
                                        <p:cTn id="58" dur="500" fill="hold"/>
                                        <p:tgtEl>
                                          <p:spTgt spid="34"/>
                                        </p:tgtEl>
                                        <p:attrNameLst>
                                          <p:attrName>ppt_x</p:attrName>
                                        </p:attrNameLst>
                                      </p:cBhvr>
                                      <p:tavLst>
                                        <p:tav tm="0">
                                          <p:val>
                                            <p:strVal val="#ppt_x"/>
                                          </p:val>
                                        </p:tav>
                                        <p:tav tm="100000">
                                          <p:val>
                                            <p:strVal val="#ppt_x"/>
                                          </p:val>
                                        </p:tav>
                                      </p:tavLst>
                                    </p:anim>
                                    <p:anim calcmode="lin" valueType="num">
                                      <p:cBhvr>
                                        <p:cTn id="59" dur="5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4850"/>
                            </p:stCondLst>
                            <p:childTnLst>
                              <p:par>
                                <p:cTn id="61" presetID="42"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anim calcmode="lin" valueType="num">
                                      <p:cBhvr>
                                        <p:cTn id="64" dur="500" fill="hold"/>
                                        <p:tgtEl>
                                          <p:spTgt spid="33"/>
                                        </p:tgtEl>
                                        <p:attrNameLst>
                                          <p:attrName>ppt_x</p:attrName>
                                        </p:attrNameLst>
                                      </p:cBhvr>
                                      <p:tavLst>
                                        <p:tav tm="0">
                                          <p:val>
                                            <p:strVal val="#ppt_x"/>
                                          </p:val>
                                        </p:tav>
                                        <p:tav tm="100000">
                                          <p:val>
                                            <p:strVal val="#ppt_x"/>
                                          </p:val>
                                        </p:tav>
                                      </p:tavLst>
                                    </p:anim>
                                    <p:anim calcmode="lin" valueType="num">
                                      <p:cBhvr>
                                        <p:cTn id="6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9" grpId="0"/>
      <p:bldP spid="31"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033203" y="766912"/>
            <a:ext cx="3860799"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sp>
        <p:nvSpPr>
          <p:cNvPr id="21" name="Oval 14">
            <a:extLst>
              <a:ext uri="{FF2B5EF4-FFF2-40B4-BE49-F238E27FC236}">
                <a16:creationId xmlns:a16="http://schemas.microsoft.com/office/drawing/2014/main" id="{60BE5B84-B44F-4F64-B7FE-ED3EA4BC2A93}"/>
              </a:ext>
            </a:extLst>
          </p:cNvPr>
          <p:cNvSpPr>
            <a:spLocks noChangeAspect="1"/>
          </p:cNvSpPr>
          <p:nvPr/>
        </p:nvSpPr>
        <p:spPr>
          <a:xfrm>
            <a:off x="1589087" y="1968099"/>
            <a:ext cx="1132840" cy="1132840"/>
          </a:xfrm>
          <a:prstGeom prst="ellipse">
            <a:avLst/>
          </a:prstGeom>
          <a:solidFill>
            <a:srgbClr val="4CAA9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Click here to enter text</a:t>
            </a:r>
          </a:p>
        </p:txBody>
      </p:sp>
      <p:sp>
        <p:nvSpPr>
          <p:cNvPr id="23" name="任意多边形 9">
            <a:extLst>
              <a:ext uri="{FF2B5EF4-FFF2-40B4-BE49-F238E27FC236}">
                <a16:creationId xmlns:a16="http://schemas.microsoft.com/office/drawing/2014/main" id="{9B88D750-6C74-48DE-9DCE-EC4985D3A886}"/>
              </a:ext>
            </a:extLst>
          </p:cNvPr>
          <p:cNvSpPr/>
          <p:nvPr/>
        </p:nvSpPr>
        <p:spPr>
          <a:xfrm>
            <a:off x="2721927" y="2660884"/>
            <a:ext cx="2829560" cy="106235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rgbClr val="4CAA9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25" name="Oval 14">
            <a:extLst>
              <a:ext uri="{FF2B5EF4-FFF2-40B4-BE49-F238E27FC236}">
                <a16:creationId xmlns:a16="http://schemas.microsoft.com/office/drawing/2014/main" id="{2896AD54-DE0F-4976-9C92-65E395FA992A}"/>
              </a:ext>
            </a:extLst>
          </p:cNvPr>
          <p:cNvSpPr>
            <a:spLocks noChangeAspect="1"/>
          </p:cNvSpPr>
          <p:nvPr/>
        </p:nvSpPr>
        <p:spPr>
          <a:xfrm>
            <a:off x="5551487" y="2660884"/>
            <a:ext cx="1132840" cy="1132840"/>
          </a:xfrm>
          <a:prstGeom prst="ellipse">
            <a:avLst/>
          </a:prstGeom>
          <a:solidFill>
            <a:srgbClr val="4CAA9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Click here to enter text</a:t>
            </a:r>
            <a:endParaRPr lang="en-US" sz="2000" dirty="0">
              <a:solidFill>
                <a:schemeClr val="bg1"/>
              </a:solidFill>
              <a:cs typeface="+mn-ea"/>
              <a:sym typeface="+mn-lt"/>
            </a:endParaRPr>
          </a:p>
        </p:txBody>
      </p:sp>
      <p:sp>
        <p:nvSpPr>
          <p:cNvPr id="27" name="Oval 14">
            <a:extLst>
              <a:ext uri="{FF2B5EF4-FFF2-40B4-BE49-F238E27FC236}">
                <a16:creationId xmlns:a16="http://schemas.microsoft.com/office/drawing/2014/main" id="{3994F7B4-BFD3-43DD-8BE3-996A08A00B65}"/>
              </a:ext>
            </a:extLst>
          </p:cNvPr>
          <p:cNvSpPr>
            <a:spLocks noChangeAspect="1"/>
          </p:cNvSpPr>
          <p:nvPr/>
        </p:nvSpPr>
        <p:spPr>
          <a:xfrm>
            <a:off x="9284652" y="1446129"/>
            <a:ext cx="1132840" cy="1132840"/>
          </a:xfrm>
          <a:prstGeom prst="ellipse">
            <a:avLst/>
          </a:prstGeom>
          <a:solidFill>
            <a:srgbClr val="4CAA9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Click here to enter text</a:t>
            </a:r>
            <a:endParaRPr lang="en-US" sz="2000" dirty="0">
              <a:solidFill>
                <a:schemeClr val="bg1"/>
              </a:solidFill>
              <a:cs typeface="+mn-ea"/>
              <a:sym typeface="+mn-lt"/>
            </a:endParaRPr>
          </a:p>
        </p:txBody>
      </p:sp>
      <p:sp>
        <p:nvSpPr>
          <p:cNvPr id="29" name="任意多边形 12">
            <a:extLst>
              <a:ext uri="{FF2B5EF4-FFF2-40B4-BE49-F238E27FC236}">
                <a16:creationId xmlns:a16="http://schemas.microsoft.com/office/drawing/2014/main" id="{8DA477AE-4FC1-4233-943E-8C673A7E97BB}"/>
              </a:ext>
            </a:extLst>
          </p:cNvPr>
          <p:cNvSpPr/>
          <p:nvPr/>
        </p:nvSpPr>
        <p:spPr>
          <a:xfrm>
            <a:off x="6503352" y="1785219"/>
            <a:ext cx="2781300" cy="100711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solidFill>
              <a:srgbClr val="4CAA9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31" name="文本框 76">
            <a:extLst>
              <a:ext uri="{FF2B5EF4-FFF2-40B4-BE49-F238E27FC236}">
                <a16:creationId xmlns:a16="http://schemas.microsoft.com/office/drawing/2014/main" id="{66AC568B-1D00-4160-941A-E48E16011D1E}"/>
              </a:ext>
            </a:extLst>
          </p:cNvPr>
          <p:cNvSpPr/>
          <p:nvPr/>
        </p:nvSpPr>
        <p:spPr>
          <a:xfrm>
            <a:off x="910681" y="3765499"/>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2" name="文本框 77">
            <a:extLst>
              <a:ext uri="{FF2B5EF4-FFF2-40B4-BE49-F238E27FC236}">
                <a16:creationId xmlns:a16="http://schemas.microsoft.com/office/drawing/2014/main" id="{D91E2139-FC16-412B-83BD-7AB1FA2C7535}"/>
              </a:ext>
            </a:extLst>
          </p:cNvPr>
          <p:cNvSpPr/>
          <p:nvPr/>
        </p:nvSpPr>
        <p:spPr>
          <a:xfrm>
            <a:off x="1437546" y="3447489"/>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3" name="文本框 76">
            <a:extLst>
              <a:ext uri="{FF2B5EF4-FFF2-40B4-BE49-F238E27FC236}">
                <a16:creationId xmlns:a16="http://schemas.microsoft.com/office/drawing/2014/main" id="{F674D4AD-C141-4B09-AA3D-AA78C1409F5F}"/>
              </a:ext>
            </a:extLst>
          </p:cNvPr>
          <p:cNvSpPr/>
          <p:nvPr/>
        </p:nvSpPr>
        <p:spPr>
          <a:xfrm>
            <a:off x="4978490" y="4459545"/>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4" name="文本框 77">
            <a:extLst>
              <a:ext uri="{FF2B5EF4-FFF2-40B4-BE49-F238E27FC236}">
                <a16:creationId xmlns:a16="http://schemas.microsoft.com/office/drawing/2014/main" id="{2A23281E-6429-48F5-A964-675FF13EB446}"/>
              </a:ext>
            </a:extLst>
          </p:cNvPr>
          <p:cNvSpPr/>
          <p:nvPr/>
        </p:nvSpPr>
        <p:spPr>
          <a:xfrm>
            <a:off x="5505355" y="4141535"/>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5" name="文本框 76">
            <a:extLst>
              <a:ext uri="{FF2B5EF4-FFF2-40B4-BE49-F238E27FC236}">
                <a16:creationId xmlns:a16="http://schemas.microsoft.com/office/drawing/2014/main" id="{C1FBB164-351A-4613-98D9-BC928EE581DD}"/>
              </a:ext>
            </a:extLst>
          </p:cNvPr>
          <p:cNvSpPr/>
          <p:nvPr/>
        </p:nvSpPr>
        <p:spPr>
          <a:xfrm>
            <a:off x="8810331" y="3280223"/>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6" name="文本框 77">
            <a:extLst>
              <a:ext uri="{FF2B5EF4-FFF2-40B4-BE49-F238E27FC236}">
                <a16:creationId xmlns:a16="http://schemas.microsoft.com/office/drawing/2014/main" id="{4822384D-F582-4E64-A08B-16B307100778}"/>
              </a:ext>
            </a:extLst>
          </p:cNvPr>
          <p:cNvSpPr/>
          <p:nvPr/>
        </p:nvSpPr>
        <p:spPr>
          <a:xfrm>
            <a:off x="9337196" y="2962213"/>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Tree>
    <p:extLst>
      <p:ext uri="{BB962C8B-B14F-4D97-AF65-F5344CB8AC3E}">
        <p14:creationId xmlns:p14="http://schemas.microsoft.com/office/powerpoint/2010/main" val="31326053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15"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85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1000"/>
                                        <p:tgtEl>
                                          <p:spTgt spid="23"/>
                                        </p:tgtEl>
                                      </p:cBhvr>
                                    </p:animEffect>
                                  </p:childTnLst>
                                </p:cTn>
                              </p:par>
                            </p:childTnLst>
                          </p:cTn>
                        </p:par>
                        <p:par>
                          <p:cTn id="23" fill="hold">
                            <p:stCondLst>
                              <p:cond delay="2850"/>
                            </p:stCondLst>
                            <p:childTnLst>
                              <p:par>
                                <p:cTn id="24" presetID="15"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85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1000"/>
                                        <p:tgtEl>
                                          <p:spTgt spid="29"/>
                                        </p:tgtEl>
                                      </p:cBhvr>
                                    </p:animEffect>
                                  </p:childTnLst>
                                </p:cTn>
                              </p:par>
                            </p:childTnLst>
                          </p:cTn>
                        </p:par>
                        <p:par>
                          <p:cTn id="34" fill="hold">
                            <p:stCondLst>
                              <p:cond delay="4850"/>
                            </p:stCondLst>
                            <p:childTnLst>
                              <p:par>
                                <p:cTn id="35" presetID="15"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85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childTnLst>
                          </p:cTn>
                        </p:par>
                        <p:par>
                          <p:cTn id="47" fill="hold">
                            <p:stCondLst>
                              <p:cond delay="6350"/>
                            </p:stCondLst>
                            <p:childTnLst>
                              <p:par>
                                <p:cTn id="48" presetID="42"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par>
                          <p:cTn id="53" fill="hold">
                            <p:stCondLst>
                              <p:cond delay="6850"/>
                            </p:stCondLst>
                            <p:childTnLst>
                              <p:par>
                                <p:cTn id="54" presetID="42"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anim calcmode="lin" valueType="num">
                                      <p:cBhvr>
                                        <p:cTn id="57" dur="500" fill="hold"/>
                                        <p:tgtEl>
                                          <p:spTgt spid="34"/>
                                        </p:tgtEl>
                                        <p:attrNameLst>
                                          <p:attrName>ppt_x</p:attrName>
                                        </p:attrNameLst>
                                      </p:cBhvr>
                                      <p:tavLst>
                                        <p:tav tm="0">
                                          <p:val>
                                            <p:strVal val="#ppt_x"/>
                                          </p:val>
                                        </p:tav>
                                        <p:tav tm="100000">
                                          <p:val>
                                            <p:strVal val="#ppt_x"/>
                                          </p:val>
                                        </p:tav>
                                      </p:tavLst>
                                    </p:anim>
                                    <p:anim calcmode="lin" valueType="num">
                                      <p:cBhvr>
                                        <p:cTn id="58" dur="5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7350"/>
                            </p:stCondLst>
                            <p:childTnLst>
                              <p:par>
                                <p:cTn id="60" presetID="42"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anim calcmode="lin" valueType="num">
                                      <p:cBhvr>
                                        <p:cTn id="63" dur="500" fill="hold"/>
                                        <p:tgtEl>
                                          <p:spTgt spid="33"/>
                                        </p:tgtEl>
                                        <p:attrNameLst>
                                          <p:attrName>ppt_x</p:attrName>
                                        </p:attrNameLst>
                                      </p:cBhvr>
                                      <p:tavLst>
                                        <p:tav tm="0">
                                          <p:val>
                                            <p:strVal val="#ppt_x"/>
                                          </p:val>
                                        </p:tav>
                                        <p:tav tm="100000">
                                          <p:val>
                                            <p:strVal val="#ppt_x"/>
                                          </p:val>
                                        </p:tav>
                                      </p:tavLst>
                                    </p:anim>
                                    <p:anim calcmode="lin" valueType="num">
                                      <p:cBhvr>
                                        <p:cTn id="64" dur="500" fill="hold"/>
                                        <p:tgtEl>
                                          <p:spTgt spid="33"/>
                                        </p:tgtEl>
                                        <p:attrNameLst>
                                          <p:attrName>ppt_y</p:attrName>
                                        </p:attrNameLst>
                                      </p:cBhvr>
                                      <p:tavLst>
                                        <p:tav tm="0">
                                          <p:val>
                                            <p:strVal val="#ppt_y+.1"/>
                                          </p:val>
                                        </p:tav>
                                        <p:tav tm="100000">
                                          <p:val>
                                            <p:strVal val="#ppt_y"/>
                                          </p:val>
                                        </p:tav>
                                      </p:tavLst>
                                    </p:anim>
                                  </p:childTnLst>
                                </p:cTn>
                              </p:par>
                            </p:childTnLst>
                          </p:cTn>
                        </p:par>
                        <p:par>
                          <p:cTn id="65" fill="hold">
                            <p:stCondLst>
                              <p:cond delay="785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anim calcmode="lin" valueType="num">
                                      <p:cBhvr>
                                        <p:cTn id="69" dur="500" fill="hold"/>
                                        <p:tgtEl>
                                          <p:spTgt spid="36"/>
                                        </p:tgtEl>
                                        <p:attrNameLst>
                                          <p:attrName>ppt_x</p:attrName>
                                        </p:attrNameLst>
                                      </p:cBhvr>
                                      <p:tavLst>
                                        <p:tav tm="0">
                                          <p:val>
                                            <p:strVal val="#ppt_x"/>
                                          </p:val>
                                        </p:tav>
                                        <p:tav tm="100000">
                                          <p:val>
                                            <p:strVal val="#ppt_x"/>
                                          </p:val>
                                        </p:tav>
                                      </p:tavLst>
                                    </p:anim>
                                    <p:anim calcmode="lin" valueType="num">
                                      <p:cBhvr>
                                        <p:cTn id="70" dur="500" fill="hold"/>
                                        <p:tgtEl>
                                          <p:spTgt spid="36"/>
                                        </p:tgtEl>
                                        <p:attrNameLst>
                                          <p:attrName>ppt_y</p:attrName>
                                        </p:attrNameLst>
                                      </p:cBhvr>
                                      <p:tavLst>
                                        <p:tav tm="0">
                                          <p:val>
                                            <p:strVal val="#ppt_y+.1"/>
                                          </p:val>
                                        </p:tav>
                                        <p:tav tm="100000">
                                          <p:val>
                                            <p:strVal val="#ppt_y"/>
                                          </p:val>
                                        </p:tav>
                                      </p:tavLst>
                                    </p:anim>
                                  </p:childTnLst>
                                </p:cTn>
                              </p:par>
                            </p:childTnLst>
                          </p:cTn>
                        </p:par>
                        <p:par>
                          <p:cTn id="71" fill="hold">
                            <p:stCondLst>
                              <p:cond delay="8350"/>
                            </p:stCondLst>
                            <p:childTnLst>
                              <p:par>
                                <p:cTn id="72" presetID="42" presetClass="entr" presetSubtype="0"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anim calcmode="lin" valueType="num">
                                      <p:cBhvr>
                                        <p:cTn id="75" dur="500" fill="hold"/>
                                        <p:tgtEl>
                                          <p:spTgt spid="35"/>
                                        </p:tgtEl>
                                        <p:attrNameLst>
                                          <p:attrName>ppt_x</p:attrName>
                                        </p:attrNameLst>
                                      </p:cBhvr>
                                      <p:tavLst>
                                        <p:tav tm="0">
                                          <p:val>
                                            <p:strVal val="#ppt_x"/>
                                          </p:val>
                                        </p:tav>
                                        <p:tav tm="100000">
                                          <p:val>
                                            <p:strVal val="#ppt_x"/>
                                          </p:val>
                                        </p:tav>
                                      </p:tavLst>
                                    </p:anim>
                                    <p:anim calcmode="lin" valueType="num">
                                      <p:cBhvr>
                                        <p:cTn id="7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ldLvl="0" animBg="1"/>
      <p:bldP spid="23" grpId="0" bldLvl="0" animBg="1"/>
      <p:bldP spid="25" grpId="0" bldLvl="0" animBg="1"/>
      <p:bldP spid="27" grpId="0" bldLvl="0" animBg="1"/>
      <p:bldP spid="29" grpId="0" bldLvl="0" animBg="1"/>
      <p:bldP spid="31" grpId="0"/>
      <p:bldP spid="32" grpId="0"/>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048166" y="676594"/>
            <a:ext cx="4263984"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C4D490F7-BE6D-4B76-AE77-A2A9209D0CF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50085" y="1472782"/>
            <a:ext cx="4926438" cy="3518317"/>
          </a:xfrm>
          <a:prstGeom prst="rect">
            <a:avLst/>
          </a:prstGeom>
        </p:spPr>
      </p:pic>
      <p:grpSp>
        <p:nvGrpSpPr>
          <p:cNvPr id="21" name="组合 20">
            <a:extLst>
              <a:ext uri="{FF2B5EF4-FFF2-40B4-BE49-F238E27FC236}">
                <a16:creationId xmlns:a16="http://schemas.microsoft.com/office/drawing/2014/main" id="{BF399CD5-FA67-431D-BC14-B670F20286C5}"/>
              </a:ext>
            </a:extLst>
          </p:cNvPr>
          <p:cNvGrpSpPr/>
          <p:nvPr/>
        </p:nvGrpSpPr>
        <p:grpSpPr>
          <a:xfrm>
            <a:off x="7267513" y="3868012"/>
            <a:ext cx="3332900" cy="951027"/>
            <a:chOff x="8652640" y="1414503"/>
            <a:chExt cx="2014764" cy="1637477"/>
          </a:xfrm>
        </p:grpSpPr>
        <p:sp>
          <p:nvSpPr>
            <p:cNvPr id="23" name="TextBox 34">
              <a:extLst>
                <a:ext uri="{FF2B5EF4-FFF2-40B4-BE49-F238E27FC236}">
                  <a16:creationId xmlns:a16="http://schemas.microsoft.com/office/drawing/2014/main" id="{71806951-1616-44D5-A288-429803C0077D}"/>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25" name="矩形 24">
              <a:extLst>
                <a:ext uri="{FF2B5EF4-FFF2-40B4-BE49-F238E27FC236}">
                  <a16:creationId xmlns:a16="http://schemas.microsoft.com/office/drawing/2014/main" id="{7BD78EF4-D2DA-412F-B5A3-D9CA86A766E6}"/>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grpSp>
        <p:nvGrpSpPr>
          <p:cNvPr id="27" name="组合 26">
            <a:extLst>
              <a:ext uri="{FF2B5EF4-FFF2-40B4-BE49-F238E27FC236}">
                <a16:creationId xmlns:a16="http://schemas.microsoft.com/office/drawing/2014/main" id="{77B75C29-FFE7-4434-8900-54F830379782}"/>
              </a:ext>
            </a:extLst>
          </p:cNvPr>
          <p:cNvGrpSpPr/>
          <p:nvPr/>
        </p:nvGrpSpPr>
        <p:grpSpPr>
          <a:xfrm>
            <a:off x="7998250" y="2499864"/>
            <a:ext cx="3332900" cy="951027"/>
            <a:chOff x="8652640" y="1414503"/>
            <a:chExt cx="2014764" cy="1637477"/>
          </a:xfrm>
        </p:grpSpPr>
        <p:sp>
          <p:nvSpPr>
            <p:cNvPr id="29" name="TextBox 34">
              <a:extLst>
                <a:ext uri="{FF2B5EF4-FFF2-40B4-BE49-F238E27FC236}">
                  <a16:creationId xmlns:a16="http://schemas.microsoft.com/office/drawing/2014/main" id="{3ACD844B-A27C-4C89-87F6-248E25D3F2BA}"/>
                </a:ext>
              </a:extLst>
            </p:cNvPr>
            <p:cNvSpPr txBox="1"/>
            <p:nvPr/>
          </p:nvSpPr>
          <p:spPr>
            <a:xfrm>
              <a:off x="8711677" y="1871711"/>
              <a:ext cx="1955727" cy="1180269"/>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1" name="矩形 30">
              <a:extLst>
                <a:ext uri="{FF2B5EF4-FFF2-40B4-BE49-F238E27FC236}">
                  <a16:creationId xmlns:a16="http://schemas.microsoft.com/office/drawing/2014/main" id="{A6F8EA6E-DCBC-4B2C-8B50-D2CCE3C31B30}"/>
                </a:ext>
              </a:extLst>
            </p:cNvPr>
            <p:cNvSpPr/>
            <p:nvPr/>
          </p:nvSpPr>
          <p:spPr>
            <a:xfrm>
              <a:off x="8652640" y="1414503"/>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grpSp>
        <p:nvGrpSpPr>
          <p:cNvPr id="32" name="组合 31">
            <a:extLst>
              <a:ext uri="{FF2B5EF4-FFF2-40B4-BE49-F238E27FC236}">
                <a16:creationId xmlns:a16="http://schemas.microsoft.com/office/drawing/2014/main" id="{6CB81BAC-2BB1-40D2-9BA4-5A33C18E884B}"/>
              </a:ext>
            </a:extLst>
          </p:cNvPr>
          <p:cNvGrpSpPr/>
          <p:nvPr/>
        </p:nvGrpSpPr>
        <p:grpSpPr>
          <a:xfrm>
            <a:off x="1803996" y="2087722"/>
            <a:ext cx="3247032" cy="929419"/>
            <a:chOff x="8711677" y="1451708"/>
            <a:chExt cx="1962856" cy="1600271"/>
          </a:xfrm>
        </p:grpSpPr>
        <p:sp>
          <p:nvSpPr>
            <p:cNvPr id="33" name="TextBox 34">
              <a:extLst>
                <a:ext uri="{FF2B5EF4-FFF2-40B4-BE49-F238E27FC236}">
                  <a16:creationId xmlns:a16="http://schemas.microsoft.com/office/drawing/2014/main" id="{B6A4BE1D-5576-4964-887C-0F13E2E2853C}"/>
                </a:ext>
              </a:extLst>
            </p:cNvPr>
            <p:cNvSpPr txBox="1"/>
            <p:nvPr/>
          </p:nvSpPr>
          <p:spPr>
            <a:xfrm>
              <a:off x="8711677" y="1871711"/>
              <a:ext cx="1955727" cy="1180268"/>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4" name="矩形 33">
              <a:extLst>
                <a:ext uri="{FF2B5EF4-FFF2-40B4-BE49-F238E27FC236}">
                  <a16:creationId xmlns:a16="http://schemas.microsoft.com/office/drawing/2014/main" id="{EF335659-E5CD-412D-96FF-A59C0BF90C64}"/>
                </a:ext>
              </a:extLst>
            </p:cNvPr>
            <p:cNvSpPr/>
            <p:nvPr/>
          </p:nvSpPr>
          <p:spPr>
            <a:xfrm>
              <a:off x="9883936" y="1451708"/>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grpSp>
        <p:nvGrpSpPr>
          <p:cNvPr id="35" name="组合 34">
            <a:extLst>
              <a:ext uri="{FF2B5EF4-FFF2-40B4-BE49-F238E27FC236}">
                <a16:creationId xmlns:a16="http://schemas.microsoft.com/office/drawing/2014/main" id="{EF24E5DB-7945-484A-9780-64DC135CE869}"/>
              </a:ext>
            </a:extLst>
          </p:cNvPr>
          <p:cNvGrpSpPr/>
          <p:nvPr/>
        </p:nvGrpSpPr>
        <p:grpSpPr>
          <a:xfrm>
            <a:off x="1232322" y="3989444"/>
            <a:ext cx="3247032" cy="929419"/>
            <a:chOff x="8711677" y="1451708"/>
            <a:chExt cx="1962856" cy="1600271"/>
          </a:xfrm>
        </p:grpSpPr>
        <p:sp>
          <p:nvSpPr>
            <p:cNvPr id="36" name="TextBox 34">
              <a:extLst>
                <a:ext uri="{FF2B5EF4-FFF2-40B4-BE49-F238E27FC236}">
                  <a16:creationId xmlns:a16="http://schemas.microsoft.com/office/drawing/2014/main" id="{B53C4E89-D0F0-4F8A-A5AB-0B69EA8E1D6E}"/>
                </a:ext>
              </a:extLst>
            </p:cNvPr>
            <p:cNvSpPr txBox="1"/>
            <p:nvPr/>
          </p:nvSpPr>
          <p:spPr>
            <a:xfrm>
              <a:off x="8711677" y="1871711"/>
              <a:ext cx="1955727" cy="1180268"/>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37" name="矩形 36">
              <a:extLst>
                <a:ext uri="{FF2B5EF4-FFF2-40B4-BE49-F238E27FC236}">
                  <a16:creationId xmlns:a16="http://schemas.microsoft.com/office/drawing/2014/main" id="{4288D0E6-3EEB-4B97-B834-EABCF13AA691}"/>
                </a:ext>
              </a:extLst>
            </p:cNvPr>
            <p:cNvSpPr/>
            <p:nvPr/>
          </p:nvSpPr>
          <p:spPr>
            <a:xfrm>
              <a:off x="9883936" y="1451708"/>
              <a:ext cx="790597" cy="543177"/>
            </a:xfrm>
            <a:prstGeom prst="rect">
              <a:avLst/>
            </a:prstGeom>
          </p:spPr>
          <p:txBody>
            <a:bodyPr wrap="square" lIns="68580" tIns="34290" rIns="68580" bIns="34290">
              <a:spAutoFit/>
            </a:bodyPr>
            <a:lstStyle/>
            <a:p>
              <a:pPr algn="ctr"/>
              <a:r>
                <a:rPr lang="zh-CN" altLang="en-US" sz="1600" b="1" dirty="0">
                  <a:solidFill>
                    <a:schemeClr val="tx1">
                      <a:lumMod val="85000"/>
                      <a:lumOff val="15000"/>
                    </a:schemeClr>
                  </a:solidFill>
                  <a:cs typeface="+mn-ea"/>
                  <a:sym typeface="+mn-lt"/>
                </a:rPr>
                <a:t>Add a title</a:t>
              </a:r>
              <a:endParaRPr lang="zh-CN" altLang="en-US" sz="3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5407047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anim calcmode="lin" valueType="num">
                                      <p:cBhvr>
                                        <p:cTn id="16" dur="750" fill="hold"/>
                                        <p:tgtEl>
                                          <p:spTgt spid="5"/>
                                        </p:tgtEl>
                                        <p:attrNameLst>
                                          <p:attrName>ppt_x</p:attrName>
                                        </p:attrNameLst>
                                      </p:cBhvr>
                                      <p:tavLst>
                                        <p:tav tm="0">
                                          <p:val>
                                            <p:strVal val="#ppt_x"/>
                                          </p:val>
                                        </p:tav>
                                        <p:tav tm="100000">
                                          <p:val>
                                            <p:strVal val="#ppt_x"/>
                                          </p:val>
                                        </p:tav>
                                      </p:tavLst>
                                    </p:anim>
                                    <p:anim calcmode="lin" valueType="num">
                                      <p:cBhvr>
                                        <p:cTn id="17" dur="75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600"/>
                            </p:stCondLst>
                            <p:childTnLst>
                              <p:par>
                                <p:cTn id="19" presetID="42"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600"/>
                                        <p:tgtEl>
                                          <p:spTgt spid="32"/>
                                        </p:tgtEl>
                                      </p:cBhvr>
                                    </p:animEffect>
                                    <p:anim calcmode="lin" valueType="num">
                                      <p:cBhvr>
                                        <p:cTn id="22" dur="600" fill="hold"/>
                                        <p:tgtEl>
                                          <p:spTgt spid="32"/>
                                        </p:tgtEl>
                                        <p:attrNameLst>
                                          <p:attrName>ppt_x</p:attrName>
                                        </p:attrNameLst>
                                      </p:cBhvr>
                                      <p:tavLst>
                                        <p:tav tm="0">
                                          <p:val>
                                            <p:strVal val="#ppt_x"/>
                                          </p:val>
                                        </p:tav>
                                        <p:tav tm="100000">
                                          <p:val>
                                            <p:strVal val="#ppt_x"/>
                                          </p:val>
                                        </p:tav>
                                      </p:tavLst>
                                    </p:anim>
                                    <p:anim calcmode="lin" valueType="num">
                                      <p:cBhvr>
                                        <p:cTn id="23" dur="6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2200"/>
                            </p:stCondLst>
                            <p:childTnLst>
                              <p:par>
                                <p:cTn id="25" presetID="4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600"/>
                                        <p:tgtEl>
                                          <p:spTgt spid="27"/>
                                        </p:tgtEl>
                                      </p:cBhvr>
                                    </p:animEffec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2800"/>
                            </p:stCondLst>
                            <p:childTnLst>
                              <p:par>
                                <p:cTn id="31" presetID="42"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600"/>
                                        <p:tgtEl>
                                          <p:spTgt spid="35"/>
                                        </p:tgtEl>
                                      </p:cBhvr>
                                    </p:animEffect>
                                    <p:anim calcmode="lin" valueType="num">
                                      <p:cBhvr>
                                        <p:cTn id="34" dur="600" fill="hold"/>
                                        <p:tgtEl>
                                          <p:spTgt spid="35"/>
                                        </p:tgtEl>
                                        <p:attrNameLst>
                                          <p:attrName>ppt_x</p:attrName>
                                        </p:attrNameLst>
                                      </p:cBhvr>
                                      <p:tavLst>
                                        <p:tav tm="0">
                                          <p:val>
                                            <p:strVal val="#ppt_x"/>
                                          </p:val>
                                        </p:tav>
                                        <p:tav tm="100000">
                                          <p:val>
                                            <p:strVal val="#ppt_x"/>
                                          </p:val>
                                        </p:tav>
                                      </p:tavLst>
                                    </p:anim>
                                    <p:anim calcmode="lin" valueType="num">
                                      <p:cBhvr>
                                        <p:cTn id="35" dur="600" fill="hold"/>
                                        <p:tgtEl>
                                          <p:spTgt spid="35"/>
                                        </p:tgtEl>
                                        <p:attrNameLst>
                                          <p:attrName>ppt_y</p:attrName>
                                        </p:attrNameLst>
                                      </p:cBhvr>
                                      <p:tavLst>
                                        <p:tav tm="0">
                                          <p:val>
                                            <p:strVal val="#ppt_y+.1"/>
                                          </p:val>
                                        </p:tav>
                                        <p:tav tm="100000">
                                          <p:val>
                                            <p:strVal val="#ppt_y"/>
                                          </p:val>
                                        </p:tav>
                                      </p:tavLst>
                                    </p:anim>
                                  </p:childTnLst>
                                </p:cTn>
                              </p:par>
                            </p:childTnLst>
                          </p:cTn>
                        </p:par>
                        <p:par>
                          <p:cTn id="36" fill="hold">
                            <p:stCondLst>
                              <p:cond delay="3400"/>
                            </p:stCondLst>
                            <p:childTnLst>
                              <p:par>
                                <p:cTn id="37" presetID="42"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600"/>
                                        <p:tgtEl>
                                          <p:spTgt spid="21"/>
                                        </p:tgtEl>
                                      </p:cBhvr>
                                    </p:animEffect>
                                    <p:anim calcmode="lin" valueType="num">
                                      <p:cBhvr>
                                        <p:cTn id="40" dur="600" fill="hold"/>
                                        <p:tgtEl>
                                          <p:spTgt spid="21"/>
                                        </p:tgtEl>
                                        <p:attrNameLst>
                                          <p:attrName>ppt_x</p:attrName>
                                        </p:attrNameLst>
                                      </p:cBhvr>
                                      <p:tavLst>
                                        <p:tav tm="0">
                                          <p:val>
                                            <p:strVal val="#ppt_x"/>
                                          </p:val>
                                        </p:tav>
                                        <p:tav tm="100000">
                                          <p:val>
                                            <p:strVal val="#ppt_x"/>
                                          </p:val>
                                        </p:tav>
                                      </p:tavLst>
                                    </p:anim>
                                    <p:anim calcmode="lin" valueType="num">
                                      <p:cBhvr>
                                        <p:cTn id="41" dur="6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0" y="1384299"/>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83646" t="31294" r="1249" b="42406"/>
          <a:stretch/>
        </p:blipFill>
        <p:spPr>
          <a:xfrm>
            <a:off x="10198100" y="2146300"/>
            <a:ext cx="1841500" cy="1803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4" name="图片 33">
            <a:extLst>
              <a:ext uri="{FF2B5EF4-FFF2-40B4-BE49-F238E27FC236}">
                <a16:creationId xmlns:a16="http://schemas.microsoft.com/office/drawing/2014/main" id="{E7BD63EC-FE5B-48BD-A64D-C5BF11E48E8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38750" t="42036" r="47500" b="44444"/>
          <a:stretch/>
        </p:blipFill>
        <p:spPr>
          <a:xfrm>
            <a:off x="1646947" y="1625599"/>
            <a:ext cx="1676399" cy="927101"/>
          </a:xfrm>
          <a:prstGeom prst="rect">
            <a:avLst/>
          </a:prstGeom>
        </p:spPr>
      </p:pic>
      <p:pic>
        <p:nvPicPr>
          <p:cNvPr id="36" name="图片 35">
            <a:extLst>
              <a:ext uri="{FF2B5EF4-FFF2-40B4-BE49-F238E27FC236}">
                <a16:creationId xmlns:a16="http://schemas.microsoft.com/office/drawing/2014/main" id="{56E99B45-47AE-4C9D-9AC2-463FF949565E}"/>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756650" y="3340100"/>
            <a:ext cx="1498600" cy="927101"/>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23" name="文本框 22">
            <a:extLst>
              <a:ext uri="{FF2B5EF4-FFF2-40B4-BE49-F238E27FC236}">
                <a16:creationId xmlns:a16="http://schemas.microsoft.com/office/drawing/2014/main" id="{973691ED-B35F-4174-B5D6-8083CC47FE91}"/>
              </a:ext>
            </a:extLst>
          </p:cNvPr>
          <p:cNvSpPr txBox="1"/>
          <p:nvPr/>
        </p:nvSpPr>
        <p:spPr>
          <a:xfrm>
            <a:off x="2802411" y="3064301"/>
            <a:ext cx="6637777" cy="830997"/>
          </a:xfrm>
          <a:prstGeom prst="rect">
            <a:avLst/>
          </a:prstGeom>
          <a:noFill/>
        </p:spPr>
        <p:txBody>
          <a:bodyPr wrap="square" rtlCol="0">
            <a:spAutoFit/>
          </a:bodyPr>
          <a:lstStyle/>
          <a:p>
            <a:r>
              <a:rPr lang="zh-CN" altLang="en-US" sz="4800" dirty="0">
                <a:solidFill>
                  <a:srgbClr val="3C3C3C"/>
                </a:solidFill>
                <a:cs typeface="+mn-ea"/>
                <a:sym typeface="+mn-lt"/>
              </a:rPr>
              <a:t>Thanks for watching</a:t>
            </a:r>
          </a:p>
        </p:txBody>
      </p:sp>
      <p:sp>
        <p:nvSpPr>
          <p:cNvPr id="25" name="Rounded Rectangle 7">
            <a:extLst>
              <a:ext uri="{FF2B5EF4-FFF2-40B4-BE49-F238E27FC236}">
                <a16:creationId xmlns:a16="http://schemas.microsoft.com/office/drawing/2014/main" id="{667DA77D-BC9A-4E4E-AC79-16999AA4BF9A}"/>
              </a:ext>
            </a:extLst>
          </p:cNvPr>
          <p:cNvSpPr/>
          <p:nvPr/>
        </p:nvSpPr>
        <p:spPr>
          <a:xfrm>
            <a:off x="5420771" y="828239"/>
            <a:ext cx="1325057" cy="413563"/>
          </a:xfrm>
          <a:prstGeom prst="roundRect">
            <a:avLst>
              <a:gd name="adj" fmla="val 50000"/>
            </a:avLst>
          </a:prstGeom>
          <a:solidFill>
            <a:schemeClr val="bg1">
              <a:alpha val="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solidFill>
              </a:rPr>
              <a:t>LOGO</a:t>
            </a:r>
            <a:endParaRPr lang="ko-KR" altLang="en-US" sz="2700" dirty="0">
              <a:solidFill>
                <a:schemeClr val="tx1"/>
              </a:solidFill>
            </a:endParaRPr>
          </a:p>
        </p:txBody>
      </p:sp>
      <p:sp>
        <p:nvSpPr>
          <p:cNvPr id="27" name="TextBox 28">
            <a:hlinkClick r:id="rId19"/>
            <a:extLst>
              <a:ext uri="{FF2B5EF4-FFF2-40B4-BE49-F238E27FC236}">
                <a16:creationId xmlns:a16="http://schemas.microsoft.com/office/drawing/2014/main" id="{DC8CC168-3573-4465-A998-C3E16368C9A3}"/>
              </a:ext>
            </a:extLst>
          </p:cNvPr>
          <p:cNvSpPr txBox="1"/>
          <p:nvPr/>
        </p:nvSpPr>
        <p:spPr>
          <a:xfrm>
            <a:off x="3524051" y="6141452"/>
            <a:ext cx="5194499" cy="246221"/>
          </a:xfrm>
          <a:prstGeom prst="rect">
            <a:avLst/>
          </a:prstGeom>
          <a:noFill/>
        </p:spPr>
        <p:txBody>
          <a:bodyPr wrap="square" rtlCol="0">
            <a:spAutoFit/>
          </a:bodyPr>
          <a:lstStyle/>
          <a:p>
            <a:pPr algn="ctr"/>
            <a:r>
              <a:rPr lang="en-US" altLang="zh-CN" sz="1000" dirty="0">
                <a:cs typeface="Arial" pitchFamily="34" charset="0"/>
                <a:hlinkClick r:id="rId19">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30361214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hyp="http://schemas.microsoft.com/office/drawing/2018/hyperlinkcolor"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14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21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3100"/>
                            </p:stCondLst>
                            <p:childTnLst>
                              <p:par>
                                <p:cTn id="63" presetID="3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42" presetClass="entr" presetSubtype="0" fill="hold" grpId="0" nodeType="withEffect">
                                  <p:stCondLst>
                                    <p:cond delay="0"/>
                                  </p:stCondLst>
                                  <p:iterate type="lt">
                                    <p:tmPct val="0"/>
                                  </p:iterate>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700"/>
                                        <p:tgtEl>
                                          <p:spTgt spid="34"/>
                                        </p:tgtEl>
                                      </p:cBhvr>
                                    </p:animEffect>
                                    <p:anim calcmode="lin" valueType="num">
                                      <p:cBhvr>
                                        <p:cTn id="77" dur="700" fill="hold"/>
                                        <p:tgtEl>
                                          <p:spTgt spid="34"/>
                                        </p:tgtEl>
                                        <p:attrNameLst>
                                          <p:attrName>ppt_x</p:attrName>
                                        </p:attrNameLst>
                                      </p:cBhvr>
                                      <p:tavLst>
                                        <p:tav tm="0">
                                          <p:val>
                                            <p:strVal val="#ppt_x"/>
                                          </p:val>
                                        </p:tav>
                                        <p:tav tm="100000">
                                          <p:val>
                                            <p:strVal val="#ppt_x"/>
                                          </p:val>
                                        </p:tav>
                                      </p:tavLst>
                                    </p:anim>
                                    <p:anim calcmode="lin" valueType="num">
                                      <p:cBhvr>
                                        <p:cTn id="78" dur="700" fill="hold"/>
                                        <p:tgtEl>
                                          <p:spTgt spid="3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110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700"/>
                                        <p:tgtEl>
                                          <p:spTgt spid="36"/>
                                        </p:tgtEl>
                                      </p:cBhvr>
                                    </p:animEffect>
                                    <p:anim calcmode="lin" valueType="num">
                                      <p:cBhvr>
                                        <p:cTn id="82" dur="700" fill="hold"/>
                                        <p:tgtEl>
                                          <p:spTgt spid="36"/>
                                        </p:tgtEl>
                                        <p:attrNameLst>
                                          <p:attrName>ppt_x</p:attrName>
                                        </p:attrNameLst>
                                      </p:cBhvr>
                                      <p:tavLst>
                                        <p:tav tm="0">
                                          <p:val>
                                            <p:strVal val="#ppt_x"/>
                                          </p:val>
                                        </p:tav>
                                        <p:tav tm="100000">
                                          <p:val>
                                            <p:strVal val="#ppt_x"/>
                                          </p:val>
                                        </p:tav>
                                      </p:tavLst>
                                    </p:anim>
                                    <p:anim calcmode="lin" valueType="num">
                                      <p:cBhvr>
                                        <p:cTn id="83" dur="7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0" y="1384299"/>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83646" t="31294" r="1249" b="42406"/>
          <a:stretch/>
        </p:blipFill>
        <p:spPr>
          <a:xfrm>
            <a:off x="10681514" y="2268951"/>
            <a:ext cx="1453617" cy="1423542"/>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23" name="文本框 22">
            <a:extLst>
              <a:ext uri="{FF2B5EF4-FFF2-40B4-BE49-F238E27FC236}">
                <a16:creationId xmlns:a16="http://schemas.microsoft.com/office/drawing/2014/main" id="{973691ED-B35F-4174-B5D6-8083CC47FE91}"/>
              </a:ext>
            </a:extLst>
          </p:cNvPr>
          <p:cNvSpPr txBox="1"/>
          <p:nvPr/>
        </p:nvSpPr>
        <p:spPr>
          <a:xfrm>
            <a:off x="4179401" y="1784937"/>
            <a:ext cx="4303097" cy="1107996"/>
          </a:xfrm>
          <a:prstGeom prst="rect">
            <a:avLst/>
          </a:prstGeom>
          <a:noFill/>
        </p:spPr>
        <p:txBody>
          <a:bodyPr wrap="square" rtlCol="0">
            <a:spAutoFit/>
          </a:bodyPr>
          <a:lstStyle/>
          <a:p>
            <a:r>
              <a:rPr lang="en-US" altLang="zh-CN" sz="6600" dirty="0">
                <a:solidFill>
                  <a:srgbClr val="52B2A7"/>
                </a:solidFill>
                <a:cs typeface="+mn-ea"/>
                <a:sym typeface="+mn-lt"/>
              </a:rPr>
              <a:t>PART 01</a:t>
            </a:r>
            <a:endParaRPr lang="zh-CN" altLang="en-US" sz="6600" dirty="0">
              <a:solidFill>
                <a:srgbClr val="52B2A7"/>
              </a:solidFill>
              <a:cs typeface="+mn-ea"/>
              <a:sym typeface="+mn-lt"/>
            </a:endParaRPr>
          </a:p>
        </p:txBody>
      </p:sp>
      <p:sp>
        <p:nvSpPr>
          <p:cNvPr id="3" name="文本框 2">
            <a:extLst>
              <a:ext uri="{FF2B5EF4-FFF2-40B4-BE49-F238E27FC236}">
                <a16:creationId xmlns:a16="http://schemas.microsoft.com/office/drawing/2014/main" id="{327B37A5-AC06-44CA-B23A-889D76790A63}"/>
              </a:ext>
            </a:extLst>
          </p:cNvPr>
          <p:cNvSpPr txBox="1"/>
          <p:nvPr/>
        </p:nvSpPr>
        <p:spPr>
          <a:xfrm>
            <a:off x="3175000" y="2978536"/>
            <a:ext cx="7096464" cy="646331"/>
          </a:xfrm>
          <a:prstGeom prst="rect">
            <a:avLst/>
          </a:prstGeom>
          <a:noFill/>
        </p:spPr>
        <p:txBody>
          <a:bodyPr wrap="square" rtlCol="0">
            <a:spAutoFit/>
          </a:bodyPr>
          <a:lstStyle/>
          <a:p>
            <a:r>
              <a:rPr kumimoji="1" lang="zh-CN" altLang="en-US" sz="3600" b="1" dirty="0">
                <a:solidFill>
                  <a:srgbClr val="3C3C3C"/>
                </a:solidFill>
                <a:effectLst>
                  <a:outerShdw blurRad="38100" dist="38100" dir="2700000" algn="tl">
                    <a:srgbClr val="000000">
                      <a:alpha val="43137"/>
                    </a:srgbClr>
                  </a:outerShdw>
                </a:effectLst>
                <a:cs typeface="+mn-ea"/>
                <a:sym typeface="+mn-lt"/>
              </a:rPr>
              <a:t>Click here to add a title</a:t>
            </a:r>
            <a:endParaRPr lang="zh-CN" altLang="en-US" sz="3600" b="1" dirty="0">
              <a:solidFill>
                <a:srgbClr val="3C3C3C"/>
              </a:solidFill>
              <a:effectLst>
                <a:outerShdw blurRad="38100" dist="38100" dir="2700000" algn="tl">
                  <a:srgbClr val="000000">
                    <a:alpha val="43137"/>
                  </a:srgbClr>
                </a:outerShdw>
              </a:effectLst>
              <a:cs typeface="+mn-ea"/>
              <a:sym typeface="+mn-lt"/>
            </a:endParaRPr>
          </a:p>
        </p:txBody>
      </p:sp>
      <p:sp>
        <p:nvSpPr>
          <p:cNvPr id="7" name="文本框 6">
            <a:extLst>
              <a:ext uri="{FF2B5EF4-FFF2-40B4-BE49-F238E27FC236}">
                <a16:creationId xmlns:a16="http://schemas.microsoft.com/office/drawing/2014/main" id="{8FD2057E-8840-4C67-90DE-2DD41D38B98F}"/>
              </a:ext>
            </a:extLst>
          </p:cNvPr>
          <p:cNvSpPr txBox="1"/>
          <p:nvPr/>
        </p:nvSpPr>
        <p:spPr>
          <a:xfrm>
            <a:off x="3405886" y="3802803"/>
            <a:ext cx="5312664" cy="369332"/>
          </a:xfrm>
          <a:prstGeom prst="rect">
            <a:avLst/>
          </a:prstGeom>
          <a:noFill/>
        </p:spPr>
        <p:txBody>
          <a:bodyPr wrap="square" rtlCol="0">
            <a:spAutoFit/>
          </a:bodyPr>
          <a:lstStyle/>
          <a:p>
            <a:pPr algn="dist"/>
            <a:r>
              <a:rPr lang="en-US" altLang="zh-CN" dirty="0">
                <a:cs typeface="+mn-ea"/>
                <a:sym typeface="+mn-lt"/>
              </a:rPr>
              <a:t>Click here add a title</a:t>
            </a:r>
            <a:endParaRPr lang="zh-CN" altLang="en-US" dirty="0">
              <a:cs typeface="+mn-ea"/>
              <a:sym typeface="+mn-lt"/>
            </a:endParaRPr>
          </a:p>
        </p:txBody>
      </p:sp>
    </p:spTree>
    <p:extLst>
      <p:ext uri="{BB962C8B-B14F-4D97-AF65-F5344CB8AC3E}">
        <p14:creationId xmlns:p14="http://schemas.microsoft.com/office/powerpoint/2010/main" val="14827282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14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21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3100"/>
                            </p:stCondLst>
                            <p:childTnLst>
                              <p:par>
                                <p:cTn id="63" presetID="3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42" presetClass="entr" presetSubtype="0" fill="hold" grpId="0" nodeType="withEffect">
                                  <p:stCondLst>
                                    <p:cond delay="500"/>
                                  </p:stCondLst>
                                  <p:iterate type="lt">
                                    <p:tmPct val="0"/>
                                  </p:iterate>
                                  <p:childTnLst>
                                    <p:set>
                                      <p:cBhvr>
                                        <p:cTn id="70" dur="1" fill="hold">
                                          <p:stCondLst>
                                            <p:cond delay="0"/>
                                          </p:stCondLst>
                                        </p:cTn>
                                        <p:tgtEl>
                                          <p:spTgt spid="23"/>
                                        </p:tgtEl>
                                        <p:attrNameLst>
                                          <p:attrName>style.visibility</p:attrName>
                                        </p:attrNameLst>
                                      </p:cBhvr>
                                      <p:to>
                                        <p:strVal val="visible"/>
                                      </p:to>
                                    </p:set>
                                    <p:animEffect transition="in" filter="fade">
                                      <p:cBhvr>
                                        <p:cTn id="71" dur="900"/>
                                        <p:tgtEl>
                                          <p:spTgt spid="23"/>
                                        </p:tgtEl>
                                      </p:cBhvr>
                                    </p:animEffect>
                                    <p:anim calcmode="lin" valueType="num">
                                      <p:cBhvr>
                                        <p:cTn id="72" dur="900" fill="hold"/>
                                        <p:tgtEl>
                                          <p:spTgt spid="23"/>
                                        </p:tgtEl>
                                        <p:attrNameLst>
                                          <p:attrName>ppt_x</p:attrName>
                                        </p:attrNameLst>
                                      </p:cBhvr>
                                      <p:tavLst>
                                        <p:tav tm="0">
                                          <p:val>
                                            <p:strVal val="#ppt_x"/>
                                          </p:val>
                                        </p:tav>
                                        <p:tav tm="100000">
                                          <p:val>
                                            <p:strVal val="#ppt_x"/>
                                          </p:val>
                                        </p:tav>
                                      </p:tavLst>
                                    </p:anim>
                                    <p:anim calcmode="lin" valueType="num">
                                      <p:cBhvr>
                                        <p:cTn id="73" dur="9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par>
                          <p:cTn id="82" fill="hold">
                            <p:stCondLst>
                              <p:cond delay="53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7"/>
                                        </p:tgtEl>
                                        <p:attrNameLst>
                                          <p:attrName>ppt_y</p:attrName>
                                        </p:attrNameLst>
                                      </p:cBhvr>
                                      <p:tavLst>
                                        <p:tav tm="0">
                                          <p:val>
                                            <p:strVal val="#ppt_y"/>
                                          </p:val>
                                        </p:tav>
                                        <p:tav tm="100000">
                                          <p:val>
                                            <p:strVal val="#ppt_y"/>
                                          </p:val>
                                        </p:tav>
                                      </p:tavLst>
                                    </p:anim>
                                    <p:anim calcmode="lin" valueType="num">
                                      <p:cBhvr>
                                        <p:cTn id="8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101483" y="536480"/>
            <a:ext cx="4496417"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9A56DD2B-704B-4D65-8360-E83A2A8961D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984500" y="1772079"/>
            <a:ext cx="4972706" cy="3313842"/>
          </a:xfrm>
          <a:prstGeom prst="rect">
            <a:avLst/>
          </a:prstGeom>
        </p:spPr>
      </p:pic>
      <p:sp>
        <p:nvSpPr>
          <p:cNvPr id="7" name="矩形 6">
            <a:extLst>
              <a:ext uri="{FF2B5EF4-FFF2-40B4-BE49-F238E27FC236}">
                <a16:creationId xmlns:a16="http://schemas.microsoft.com/office/drawing/2014/main" id="{F32FC9FC-2411-4BE0-BACC-914AD05A11B4}"/>
              </a:ext>
            </a:extLst>
          </p:cNvPr>
          <p:cNvSpPr/>
          <p:nvPr/>
        </p:nvSpPr>
        <p:spPr>
          <a:xfrm>
            <a:off x="680380" y="1898660"/>
            <a:ext cx="2754897" cy="1955801"/>
          </a:xfrm>
          <a:prstGeom prst="rect">
            <a:avLst/>
          </a:prstGeom>
          <a:solidFill>
            <a:srgbClr val="4CAA9F">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TextBox 503">
            <a:extLst>
              <a:ext uri="{FF2B5EF4-FFF2-40B4-BE49-F238E27FC236}">
                <a16:creationId xmlns:a16="http://schemas.microsoft.com/office/drawing/2014/main" id="{7BE967CF-F46F-402A-A336-9F278F29DF6E}"/>
              </a:ext>
            </a:extLst>
          </p:cNvPr>
          <p:cNvSpPr/>
          <p:nvPr/>
        </p:nvSpPr>
        <p:spPr>
          <a:xfrm>
            <a:off x="797097" y="2003345"/>
            <a:ext cx="2754898" cy="1212640"/>
          </a:xfrm>
          <a:prstGeom prst="rect">
            <a:avLst/>
          </a:prstGeom>
          <a:noFill/>
          <a:ln w="9525">
            <a:noFill/>
            <a:miter/>
          </a:ln>
        </p:spPr>
        <p:txBody>
          <a:bodyPr wrap="square">
            <a:spAutoFit/>
          </a:bodyPr>
          <a:lstStyle/>
          <a:p>
            <a:pPr lvl="0" eaLnBrk="1" hangingPunct="1">
              <a:lnSpc>
                <a:spcPct val="130000"/>
              </a:lnSpc>
              <a:buNone/>
            </a:pPr>
            <a:r>
              <a:rPr lang="zh-CN" altLang="en-US" sz="1400" b="1" dirty="0">
                <a:solidFill>
                  <a:schemeClr val="bg1"/>
                </a:solidFill>
                <a:cs typeface="+mn-ea"/>
                <a:sym typeface="+mn-lt"/>
              </a:rPr>
              <a:t>After you type here, or by copying your text, choose paste in this box and select to keep only the text, enter the description description of the chart above here.</a:t>
            </a:r>
          </a:p>
        </p:txBody>
      </p:sp>
      <p:grpSp>
        <p:nvGrpSpPr>
          <p:cNvPr id="25" name="组合 24">
            <a:extLst>
              <a:ext uri="{FF2B5EF4-FFF2-40B4-BE49-F238E27FC236}">
                <a16:creationId xmlns:a16="http://schemas.microsoft.com/office/drawing/2014/main" id="{D948D293-CE02-4A2C-840F-174D9B097E9A}"/>
              </a:ext>
            </a:extLst>
          </p:cNvPr>
          <p:cNvGrpSpPr/>
          <p:nvPr/>
        </p:nvGrpSpPr>
        <p:grpSpPr>
          <a:xfrm>
            <a:off x="8257879" y="2319016"/>
            <a:ext cx="3087349" cy="1290339"/>
            <a:chOff x="8711677" y="1401273"/>
            <a:chExt cx="1955727" cy="2221703"/>
          </a:xfrm>
        </p:grpSpPr>
        <p:sp>
          <p:nvSpPr>
            <p:cNvPr id="27" name="TextBox 34">
              <a:extLst>
                <a:ext uri="{FF2B5EF4-FFF2-40B4-BE49-F238E27FC236}">
                  <a16:creationId xmlns:a16="http://schemas.microsoft.com/office/drawing/2014/main" id="{31B4EC68-436E-4D43-8FD4-3A72FC0EEAEA}"/>
                </a:ext>
              </a:extLst>
            </p:cNvPr>
            <p:cNvSpPr txBox="1"/>
            <p:nvPr/>
          </p:nvSpPr>
          <p:spPr>
            <a:xfrm>
              <a:off x="8711677" y="1965771"/>
              <a:ext cx="1955727" cy="1657205"/>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a:t>
              </a:r>
            </a:p>
          </p:txBody>
        </p:sp>
        <p:sp>
          <p:nvSpPr>
            <p:cNvPr id="29" name="矩形 28">
              <a:extLst>
                <a:ext uri="{FF2B5EF4-FFF2-40B4-BE49-F238E27FC236}">
                  <a16:creationId xmlns:a16="http://schemas.microsoft.com/office/drawing/2014/main" id="{8EC13292-E2ED-4F4D-B20C-B78D375E5527}"/>
                </a:ext>
              </a:extLst>
            </p:cNvPr>
            <p:cNvSpPr/>
            <p:nvPr/>
          </p:nvSpPr>
          <p:spPr>
            <a:xfrm>
              <a:off x="8780730" y="1401273"/>
              <a:ext cx="1263032" cy="596171"/>
            </a:xfrm>
            <a:prstGeom prst="rect">
              <a:avLst/>
            </a:prstGeom>
          </p:spPr>
          <p:txBody>
            <a:bodyPr wrap="square" lIns="68580" tIns="34290" rIns="68580" bIns="34290">
              <a:spAutoFit/>
            </a:bodyPr>
            <a:lstStyle/>
            <a:p>
              <a:r>
                <a:rPr lang="zh-CN" altLang="en-US" b="1" dirty="0">
                  <a:solidFill>
                    <a:schemeClr val="tx1">
                      <a:lumMod val="85000"/>
                      <a:lumOff val="15000"/>
                    </a:schemeClr>
                  </a:solidFill>
                  <a:cs typeface="+mn-ea"/>
                  <a:sym typeface="+mn-lt"/>
                </a:rPr>
                <a:t>Add a title</a:t>
              </a:r>
              <a:endParaRPr lang="zh-CN" altLang="en-US" sz="4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468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10" presetClass="entr" presetSubtype="0" fill="hold" grpId="0" nodeType="withEffect">
                                  <p:stCondLst>
                                    <p:cond delay="6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42" presetClass="entr" presetSubtype="0" fill="hold"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1800"/>
                                  </p:stCondLst>
                                  <p:iterate type="lt">
                                    <p:tmPct val="10000"/>
                                  </p:iterate>
                                  <p:childTnLst>
                                    <p:set>
                                      <p:cBhvr>
                                        <p:cTn id="21" dur="1" fill="hold">
                                          <p:stCondLst>
                                            <p:cond delay="0"/>
                                          </p:stCondLst>
                                        </p:cTn>
                                        <p:tgtEl>
                                          <p:spTgt spid="23"/>
                                        </p:tgtEl>
                                        <p:attrNameLst>
                                          <p:attrName>style.visibility</p:attrName>
                                        </p:attrNameLst>
                                      </p:cBhvr>
                                      <p:to>
                                        <p:strVal val="visible"/>
                                      </p:to>
                                    </p:set>
                                    <p:animEffect filter="fade">
                                      <p:cBhvr>
                                        <p:cTn id="22" dur="100"/>
                                        <p:tgtEl>
                                          <p:spTgt spid="23"/>
                                        </p:tgtEl>
                                      </p:cBhvr>
                                    </p:animEffect>
                                  </p:childTnLst>
                                </p:cTn>
                              </p:par>
                              <p:par>
                                <p:cTn id="23" presetID="42" presetClass="entr" presetSubtype="0" fill="hold" nodeType="withEffect">
                                  <p:stCondLst>
                                    <p:cond delay="24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anim calcmode="lin" valueType="num">
                                      <p:cBhvr>
                                        <p:cTn id="26" dur="600" fill="hold"/>
                                        <p:tgtEl>
                                          <p:spTgt spid="25"/>
                                        </p:tgtEl>
                                        <p:attrNameLst>
                                          <p:attrName>ppt_x</p:attrName>
                                        </p:attrNameLst>
                                      </p:cBhvr>
                                      <p:tavLst>
                                        <p:tav tm="0">
                                          <p:val>
                                            <p:strVal val="#ppt_x"/>
                                          </p:val>
                                        </p:tav>
                                        <p:tav tm="100000">
                                          <p:val>
                                            <p:strVal val="#ppt_x"/>
                                          </p:val>
                                        </p:tav>
                                      </p:tavLst>
                                    </p:anim>
                                    <p:anim calcmode="lin" valueType="num">
                                      <p:cBhvr>
                                        <p:cTn id="27" dur="6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23"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241801" y="658800"/>
            <a:ext cx="3956418"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grpSp>
        <p:nvGrpSpPr>
          <p:cNvPr id="179" name="Group 20">
            <a:extLst>
              <a:ext uri="{FF2B5EF4-FFF2-40B4-BE49-F238E27FC236}">
                <a16:creationId xmlns:a16="http://schemas.microsoft.com/office/drawing/2014/main" id="{ABA81D08-2465-4B1E-BE54-72A075D5F21F}"/>
              </a:ext>
            </a:extLst>
          </p:cNvPr>
          <p:cNvGrpSpPr/>
          <p:nvPr/>
        </p:nvGrpSpPr>
        <p:grpSpPr>
          <a:xfrm>
            <a:off x="4532948" y="1976120"/>
            <a:ext cx="3152140" cy="3124835"/>
            <a:chOff x="7139" y="3112"/>
            <a:chExt cx="4964" cy="4921"/>
          </a:xfrm>
        </p:grpSpPr>
        <p:grpSp>
          <p:nvGrpSpPr>
            <p:cNvPr id="180" name="组合 179">
              <a:extLst>
                <a:ext uri="{FF2B5EF4-FFF2-40B4-BE49-F238E27FC236}">
                  <a16:creationId xmlns:a16="http://schemas.microsoft.com/office/drawing/2014/main" id="{83421D32-EECA-4B0A-8428-F7CC6A9FFD79}"/>
                </a:ext>
              </a:extLst>
            </p:cNvPr>
            <p:cNvGrpSpPr/>
            <p:nvPr/>
          </p:nvGrpSpPr>
          <p:grpSpPr>
            <a:xfrm>
              <a:off x="7139" y="4375"/>
              <a:ext cx="1439" cy="2409"/>
              <a:chOff x="7139" y="4375"/>
              <a:chExt cx="1439" cy="2409"/>
            </a:xfrm>
          </p:grpSpPr>
          <p:sp>
            <p:nvSpPr>
              <p:cNvPr id="196" name="Freeform 22">
                <a:extLst>
                  <a:ext uri="{FF2B5EF4-FFF2-40B4-BE49-F238E27FC236}">
                    <a16:creationId xmlns:a16="http://schemas.microsoft.com/office/drawing/2014/main" id="{A1EC86C0-1CA0-43A4-9BE7-D55C74194064}"/>
                  </a:ext>
                </a:extLst>
              </p:cNvPr>
              <p:cNvSpPr/>
              <p:nvPr/>
            </p:nvSpPr>
            <p:spPr bwMode="auto">
              <a:xfrm>
                <a:off x="7139" y="4375"/>
                <a:ext cx="1439" cy="2409"/>
              </a:xfrm>
              <a:custGeom>
                <a:avLst/>
                <a:gdLst>
                  <a:gd name="T0" fmla="*/ 42 w 199"/>
                  <a:gd name="T1" fmla="*/ 0 h 333"/>
                  <a:gd name="T2" fmla="*/ 0 w 199"/>
                  <a:gd name="T3" fmla="*/ 167 h 333"/>
                  <a:gd name="T4" fmla="*/ 42 w 199"/>
                  <a:gd name="T5" fmla="*/ 333 h 333"/>
                  <a:gd name="T6" fmla="*/ 199 w 199"/>
                  <a:gd name="T7" fmla="*/ 242 h 333"/>
                  <a:gd name="T8" fmla="*/ 199 w 199"/>
                  <a:gd name="T9" fmla="*/ 91 h 333"/>
                  <a:gd name="T10" fmla="*/ 42 w 199"/>
                  <a:gd name="T11" fmla="*/ 0 h 333"/>
                </a:gdLst>
                <a:ahLst/>
                <a:cxnLst>
                  <a:cxn ang="0">
                    <a:pos x="T0" y="T1"/>
                  </a:cxn>
                  <a:cxn ang="0">
                    <a:pos x="T2" y="T3"/>
                  </a:cxn>
                  <a:cxn ang="0">
                    <a:pos x="T4" y="T5"/>
                  </a:cxn>
                  <a:cxn ang="0">
                    <a:pos x="T6" y="T7"/>
                  </a:cxn>
                  <a:cxn ang="0">
                    <a:pos x="T8" y="T9"/>
                  </a:cxn>
                  <a:cxn ang="0">
                    <a:pos x="T10" y="T11"/>
                  </a:cxn>
                </a:cxnLst>
                <a:rect l="0" t="0" r="r" b="b"/>
                <a:pathLst>
                  <a:path w="199" h="333">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rgbClr val="68BCB2">
                  <a:alpha val="40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sp>
            <p:nvSpPr>
              <p:cNvPr id="197" name="Freeform 27">
                <a:extLst>
                  <a:ext uri="{FF2B5EF4-FFF2-40B4-BE49-F238E27FC236}">
                    <a16:creationId xmlns:a16="http://schemas.microsoft.com/office/drawing/2014/main" id="{7148F818-7336-48A0-8F35-7657ED12F316}"/>
                  </a:ext>
                </a:extLst>
              </p:cNvPr>
              <p:cNvSpPr>
                <a:spLocks noEditPoints="1"/>
              </p:cNvSpPr>
              <p:nvPr/>
            </p:nvSpPr>
            <p:spPr bwMode="auto">
              <a:xfrm>
                <a:off x="7580" y="5412"/>
                <a:ext cx="557" cy="386"/>
              </a:xfrm>
              <a:custGeom>
                <a:avLst/>
                <a:gdLst>
                  <a:gd name="T0" fmla="*/ 4408 w 4517"/>
                  <a:gd name="T1" fmla="*/ 2623 h 3142"/>
                  <a:gd name="T2" fmla="*/ 4404 w 4517"/>
                  <a:gd name="T3" fmla="*/ 2640 h 3142"/>
                  <a:gd name="T4" fmla="*/ 4076 w 4517"/>
                  <a:gd name="T5" fmla="*/ 2971 h 3142"/>
                  <a:gd name="T6" fmla="*/ 3764 w 4517"/>
                  <a:gd name="T7" fmla="*/ 3031 h 3142"/>
                  <a:gd name="T8" fmla="*/ 3450 w 4517"/>
                  <a:gd name="T9" fmla="*/ 2954 h 3142"/>
                  <a:gd name="T10" fmla="*/ 3098 w 4517"/>
                  <a:gd name="T11" fmla="*/ 2190 h 3142"/>
                  <a:gd name="T12" fmla="*/ 3075 w 4517"/>
                  <a:gd name="T13" fmla="*/ 1954 h 3142"/>
                  <a:gd name="T14" fmla="*/ 2339 w 4517"/>
                  <a:gd name="T15" fmla="*/ 259 h 3142"/>
                  <a:gd name="T16" fmla="*/ 2323 w 4517"/>
                  <a:gd name="T17" fmla="*/ 250 h 3142"/>
                  <a:gd name="T18" fmla="*/ 2321 w 4517"/>
                  <a:gd name="T19" fmla="*/ 253 h 3142"/>
                  <a:gd name="T20" fmla="*/ 1491 w 4517"/>
                  <a:gd name="T21" fmla="*/ 0 h 3142"/>
                  <a:gd name="T22" fmla="*/ 0 w 4517"/>
                  <a:gd name="T23" fmla="*/ 1491 h 3142"/>
                  <a:gd name="T24" fmla="*/ 1491 w 4517"/>
                  <a:gd name="T25" fmla="*/ 2982 h 3142"/>
                  <a:gd name="T26" fmla="*/ 2948 w 4517"/>
                  <a:gd name="T27" fmla="*/ 1806 h 3142"/>
                  <a:gd name="T28" fmla="*/ 2962 w 4517"/>
                  <a:gd name="T29" fmla="*/ 1950 h 3142"/>
                  <a:gd name="T30" fmla="*/ 2965 w 4517"/>
                  <a:gd name="T31" fmla="*/ 1978 h 3142"/>
                  <a:gd name="T32" fmla="*/ 2987 w 4517"/>
                  <a:gd name="T33" fmla="*/ 2204 h 3142"/>
                  <a:gd name="T34" fmla="*/ 3391 w 4517"/>
                  <a:gd name="T35" fmla="*/ 3049 h 3142"/>
                  <a:gd name="T36" fmla="*/ 3765 w 4517"/>
                  <a:gd name="T37" fmla="*/ 3142 h 3142"/>
                  <a:gd name="T38" fmla="*/ 4117 w 4517"/>
                  <a:gd name="T39" fmla="*/ 3075 h 3142"/>
                  <a:gd name="T40" fmla="*/ 4512 w 4517"/>
                  <a:gd name="T41" fmla="*/ 2669 h 3142"/>
                  <a:gd name="T42" fmla="*/ 4517 w 4517"/>
                  <a:gd name="T43" fmla="*/ 2652 h 3142"/>
                  <a:gd name="T44" fmla="*/ 4408 w 4517"/>
                  <a:gd name="T45" fmla="*/ 2623 h 3142"/>
                  <a:gd name="T46" fmla="*/ 1491 w 4517"/>
                  <a:gd name="T47" fmla="*/ 218 h 3142"/>
                  <a:gd name="T48" fmla="*/ 1924 w 4517"/>
                  <a:gd name="T49" fmla="*/ 651 h 3142"/>
                  <a:gd name="T50" fmla="*/ 1491 w 4517"/>
                  <a:gd name="T51" fmla="*/ 1084 h 3142"/>
                  <a:gd name="T52" fmla="*/ 1058 w 4517"/>
                  <a:gd name="T53" fmla="*/ 651 h 3142"/>
                  <a:gd name="T54" fmla="*/ 1491 w 4517"/>
                  <a:gd name="T55" fmla="*/ 218 h 3142"/>
                  <a:gd name="T56" fmla="*/ 651 w 4517"/>
                  <a:gd name="T57" fmla="*/ 1924 h 3142"/>
                  <a:gd name="T58" fmla="*/ 218 w 4517"/>
                  <a:gd name="T59" fmla="*/ 1491 h 3142"/>
                  <a:gd name="T60" fmla="*/ 651 w 4517"/>
                  <a:gd name="T61" fmla="*/ 1058 h 3142"/>
                  <a:gd name="T62" fmla="*/ 1084 w 4517"/>
                  <a:gd name="T63" fmla="*/ 1491 h 3142"/>
                  <a:gd name="T64" fmla="*/ 651 w 4517"/>
                  <a:gd name="T65" fmla="*/ 1924 h 3142"/>
                  <a:gd name="T66" fmla="*/ 1491 w 4517"/>
                  <a:gd name="T67" fmla="*/ 2765 h 3142"/>
                  <a:gd name="T68" fmla="*/ 1058 w 4517"/>
                  <a:gd name="T69" fmla="*/ 2331 h 3142"/>
                  <a:gd name="T70" fmla="*/ 1491 w 4517"/>
                  <a:gd name="T71" fmla="*/ 1898 h 3142"/>
                  <a:gd name="T72" fmla="*/ 1924 w 4517"/>
                  <a:gd name="T73" fmla="*/ 2331 h 3142"/>
                  <a:gd name="T74" fmla="*/ 1491 w 4517"/>
                  <a:gd name="T75" fmla="*/ 2765 h 3142"/>
                  <a:gd name="T76" fmla="*/ 2331 w 4517"/>
                  <a:gd name="T77" fmla="*/ 1924 h 3142"/>
                  <a:gd name="T78" fmla="*/ 1898 w 4517"/>
                  <a:gd name="T79" fmla="*/ 1491 h 3142"/>
                  <a:gd name="T80" fmla="*/ 2331 w 4517"/>
                  <a:gd name="T81" fmla="*/ 1058 h 3142"/>
                  <a:gd name="T82" fmla="*/ 2764 w 4517"/>
                  <a:gd name="T83" fmla="*/ 1491 h 3142"/>
                  <a:gd name="T84" fmla="*/ 2331 w 4517"/>
                  <a:gd name="T85" fmla="*/ 1924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17" h="3142">
                    <a:moveTo>
                      <a:pt x="4408" y="2623"/>
                    </a:moveTo>
                    <a:lnTo>
                      <a:pt x="4404" y="2640"/>
                    </a:lnTo>
                    <a:cubicBezTo>
                      <a:pt x="4365" y="2784"/>
                      <a:pt x="4248" y="2901"/>
                      <a:pt x="4076" y="2971"/>
                    </a:cubicBezTo>
                    <a:cubicBezTo>
                      <a:pt x="3978" y="3010"/>
                      <a:pt x="3870" y="3031"/>
                      <a:pt x="3764" y="3031"/>
                    </a:cubicBezTo>
                    <a:cubicBezTo>
                      <a:pt x="3644" y="3031"/>
                      <a:pt x="3532" y="3003"/>
                      <a:pt x="3450" y="2954"/>
                    </a:cubicBezTo>
                    <a:cubicBezTo>
                      <a:pt x="3190" y="2791"/>
                      <a:pt x="3136" y="2512"/>
                      <a:pt x="3098" y="2190"/>
                    </a:cubicBezTo>
                    <a:cubicBezTo>
                      <a:pt x="3089" y="2113"/>
                      <a:pt x="3082" y="2034"/>
                      <a:pt x="3075" y="1954"/>
                    </a:cubicBezTo>
                    <a:cubicBezTo>
                      <a:pt x="3017" y="1329"/>
                      <a:pt x="2952" y="620"/>
                      <a:pt x="2339" y="259"/>
                    </a:cubicBezTo>
                    <a:lnTo>
                      <a:pt x="2323" y="250"/>
                    </a:lnTo>
                    <a:lnTo>
                      <a:pt x="2321" y="253"/>
                    </a:lnTo>
                    <a:cubicBezTo>
                      <a:pt x="2075" y="88"/>
                      <a:pt x="1788" y="0"/>
                      <a:pt x="1491" y="0"/>
                    </a:cubicBezTo>
                    <a:cubicBezTo>
                      <a:pt x="669" y="0"/>
                      <a:pt x="0" y="669"/>
                      <a:pt x="0" y="1491"/>
                    </a:cubicBezTo>
                    <a:cubicBezTo>
                      <a:pt x="0" y="2314"/>
                      <a:pt x="669" y="2982"/>
                      <a:pt x="1491" y="2982"/>
                    </a:cubicBezTo>
                    <a:cubicBezTo>
                      <a:pt x="2198" y="2982"/>
                      <a:pt x="2802" y="2485"/>
                      <a:pt x="2948" y="1806"/>
                    </a:cubicBezTo>
                    <a:cubicBezTo>
                      <a:pt x="2953" y="1855"/>
                      <a:pt x="2958" y="1903"/>
                      <a:pt x="2962" y="1950"/>
                    </a:cubicBezTo>
                    <a:lnTo>
                      <a:pt x="2965" y="1978"/>
                    </a:lnTo>
                    <a:cubicBezTo>
                      <a:pt x="2972" y="2054"/>
                      <a:pt x="2979" y="2129"/>
                      <a:pt x="2987" y="2204"/>
                    </a:cubicBezTo>
                    <a:cubicBezTo>
                      <a:pt x="3019" y="2474"/>
                      <a:pt x="3064" y="2845"/>
                      <a:pt x="3391" y="3049"/>
                    </a:cubicBezTo>
                    <a:cubicBezTo>
                      <a:pt x="3491" y="3109"/>
                      <a:pt x="3624" y="3142"/>
                      <a:pt x="3765" y="3142"/>
                    </a:cubicBezTo>
                    <a:cubicBezTo>
                      <a:pt x="3885" y="3142"/>
                      <a:pt x="4007" y="3119"/>
                      <a:pt x="4117" y="3075"/>
                    </a:cubicBezTo>
                    <a:cubicBezTo>
                      <a:pt x="4323" y="2992"/>
                      <a:pt x="4464" y="2848"/>
                      <a:pt x="4512" y="2669"/>
                    </a:cubicBezTo>
                    <a:lnTo>
                      <a:pt x="4517" y="2652"/>
                    </a:lnTo>
                    <a:lnTo>
                      <a:pt x="4408" y="2623"/>
                    </a:lnTo>
                    <a:close/>
                    <a:moveTo>
                      <a:pt x="1491" y="218"/>
                    </a:moveTo>
                    <a:cubicBezTo>
                      <a:pt x="1730" y="218"/>
                      <a:pt x="1924" y="412"/>
                      <a:pt x="1924" y="651"/>
                    </a:cubicBezTo>
                    <a:cubicBezTo>
                      <a:pt x="1924" y="890"/>
                      <a:pt x="1730" y="1084"/>
                      <a:pt x="1491" y="1084"/>
                    </a:cubicBezTo>
                    <a:cubicBezTo>
                      <a:pt x="1252" y="1084"/>
                      <a:pt x="1058" y="890"/>
                      <a:pt x="1058" y="651"/>
                    </a:cubicBezTo>
                    <a:cubicBezTo>
                      <a:pt x="1058" y="412"/>
                      <a:pt x="1252" y="218"/>
                      <a:pt x="1491" y="218"/>
                    </a:cubicBezTo>
                    <a:close/>
                    <a:moveTo>
                      <a:pt x="651" y="1924"/>
                    </a:moveTo>
                    <a:cubicBezTo>
                      <a:pt x="412" y="1924"/>
                      <a:pt x="218" y="1730"/>
                      <a:pt x="218" y="1491"/>
                    </a:cubicBezTo>
                    <a:cubicBezTo>
                      <a:pt x="218" y="1252"/>
                      <a:pt x="412" y="1058"/>
                      <a:pt x="651" y="1058"/>
                    </a:cubicBezTo>
                    <a:cubicBezTo>
                      <a:pt x="890" y="1058"/>
                      <a:pt x="1084" y="1252"/>
                      <a:pt x="1084" y="1491"/>
                    </a:cubicBezTo>
                    <a:cubicBezTo>
                      <a:pt x="1084" y="1730"/>
                      <a:pt x="890" y="1924"/>
                      <a:pt x="651" y="1924"/>
                    </a:cubicBezTo>
                    <a:close/>
                    <a:moveTo>
                      <a:pt x="1491" y="2765"/>
                    </a:moveTo>
                    <a:cubicBezTo>
                      <a:pt x="1252" y="2765"/>
                      <a:pt x="1058" y="2570"/>
                      <a:pt x="1058" y="2331"/>
                    </a:cubicBezTo>
                    <a:cubicBezTo>
                      <a:pt x="1058" y="2093"/>
                      <a:pt x="1252" y="1898"/>
                      <a:pt x="1491" y="1898"/>
                    </a:cubicBezTo>
                    <a:cubicBezTo>
                      <a:pt x="1730" y="1898"/>
                      <a:pt x="1924" y="2092"/>
                      <a:pt x="1924" y="2331"/>
                    </a:cubicBezTo>
                    <a:cubicBezTo>
                      <a:pt x="1924" y="2570"/>
                      <a:pt x="1730" y="2765"/>
                      <a:pt x="1491" y="2765"/>
                    </a:cubicBezTo>
                    <a:close/>
                    <a:moveTo>
                      <a:pt x="2331" y="1924"/>
                    </a:moveTo>
                    <a:cubicBezTo>
                      <a:pt x="2092" y="1924"/>
                      <a:pt x="1898" y="1730"/>
                      <a:pt x="1898" y="1491"/>
                    </a:cubicBezTo>
                    <a:cubicBezTo>
                      <a:pt x="1898" y="1252"/>
                      <a:pt x="2092" y="1058"/>
                      <a:pt x="2331" y="1058"/>
                    </a:cubicBezTo>
                    <a:cubicBezTo>
                      <a:pt x="2570" y="1058"/>
                      <a:pt x="2764" y="1252"/>
                      <a:pt x="2764" y="1491"/>
                    </a:cubicBezTo>
                    <a:cubicBezTo>
                      <a:pt x="2764" y="1730"/>
                      <a:pt x="2570" y="1924"/>
                      <a:pt x="2331" y="19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grpSp>
        <p:grpSp>
          <p:nvGrpSpPr>
            <p:cNvPr id="181" name="组合 180">
              <a:extLst>
                <a:ext uri="{FF2B5EF4-FFF2-40B4-BE49-F238E27FC236}">
                  <a16:creationId xmlns:a16="http://schemas.microsoft.com/office/drawing/2014/main" id="{B32FF3D3-1690-4454-8D21-57E4B1A4A866}"/>
                </a:ext>
              </a:extLst>
            </p:cNvPr>
            <p:cNvGrpSpPr/>
            <p:nvPr/>
          </p:nvGrpSpPr>
          <p:grpSpPr>
            <a:xfrm>
              <a:off x="10664" y="4375"/>
              <a:ext cx="1439" cy="2409"/>
              <a:chOff x="10664" y="4375"/>
              <a:chExt cx="1439" cy="2409"/>
            </a:xfrm>
          </p:grpSpPr>
          <p:sp>
            <p:nvSpPr>
              <p:cNvPr id="194" name="Freeform 25">
                <a:extLst>
                  <a:ext uri="{FF2B5EF4-FFF2-40B4-BE49-F238E27FC236}">
                    <a16:creationId xmlns:a16="http://schemas.microsoft.com/office/drawing/2014/main" id="{68FA1CD9-53B6-46FE-A95E-9FA10135AF9C}"/>
                  </a:ext>
                </a:extLst>
              </p:cNvPr>
              <p:cNvSpPr/>
              <p:nvPr/>
            </p:nvSpPr>
            <p:spPr bwMode="auto">
              <a:xfrm>
                <a:off x="10664" y="4375"/>
                <a:ext cx="1439" cy="2409"/>
              </a:xfrm>
              <a:custGeom>
                <a:avLst/>
                <a:gdLst>
                  <a:gd name="T0" fmla="*/ 157 w 199"/>
                  <a:gd name="T1" fmla="*/ 333 h 333"/>
                  <a:gd name="T2" fmla="*/ 199 w 199"/>
                  <a:gd name="T3" fmla="*/ 167 h 333"/>
                  <a:gd name="T4" fmla="*/ 157 w 199"/>
                  <a:gd name="T5" fmla="*/ 0 h 333"/>
                  <a:gd name="T6" fmla="*/ 0 w 199"/>
                  <a:gd name="T7" fmla="*/ 91 h 333"/>
                  <a:gd name="T8" fmla="*/ 0 w 199"/>
                  <a:gd name="T9" fmla="*/ 242 h 333"/>
                  <a:gd name="T10" fmla="*/ 157 w 199"/>
                  <a:gd name="T11" fmla="*/ 333 h 333"/>
                </a:gdLst>
                <a:ahLst/>
                <a:cxnLst>
                  <a:cxn ang="0">
                    <a:pos x="T0" y="T1"/>
                  </a:cxn>
                  <a:cxn ang="0">
                    <a:pos x="T2" y="T3"/>
                  </a:cxn>
                  <a:cxn ang="0">
                    <a:pos x="T4" y="T5"/>
                  </a:cxn>
                  <a:cxn ang="0">
                    <a:pos x="T6" y="T7"/>
                  </a:cxn>
                  <a:cxn ang="0">
                    <a:pos x="T8" y="T9"/>
                  </a:cxn>
                  <a:cxn ang="0">
                    <a:pos x="T10" y="T11"/>
                  </a:cxn>
                </a:cxnLst>
                <a:rect l="0" t="0" r="r" b="b"/>
                <a:pathLst>
                  <a:path w="199" h="333">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rgbClr val="479F95">
                  <a:alpha val="84706"/>
                </a:srgbClr>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sp>
            <p:nvSpPr>
              <p:cNvPr id="195" name="Freeform 28">
                <a:extLst>
                  <a:ext uri="{FF2B5EF4-FFF2-40B4-BE49-F238E27FC236}">
                    <a16:creationId xmlns:a16="http://schemas.microsoft.com/office/drawing/2014/main" id="{C6561BFE-3F98-497F-818F-C364D2115DB8}"/>
                  </a:ext>
                </a:extLst>
              </p:cNvPr>
              <p:cNvSpPr>
                <a:spLocks noEditPoints="1"/>
              </p:cNvSpPr>
              <p:nvPr/>
            </p:nvSpPr>
            <p:spPr bwMode="auto">
              <a:xfrm>
                <a:off x="11099" y="5315"/>
                <a:ext cx="569" cy="561"/>
              </a:xfrm>
              <a:custGeom>
                <a:avLst/>
                <a:gdLst>
                  <a:gd name="T0" fmla="*/ 126 w 351"/>
                  <a:gd name="T1" fmla="*/ 270 h 347"/>
                  <a:gd name="T2" fmla="*/ 100 w 351"/>
                  <a:gd name="T3" fmla="*/ 270 h 347"/>
                  <a:gd name="T4" fmla="*/ 133 w 351"/>
                  <a:gd name="T5" fmla="*/ 238 h 347"/>
                  <a:gd name="T6" fmla="*/ 89 w 351"/>
                  <a:gd name="T7" fmla="*/ 245 h 347"/>
                  <a:gd name="T8" fmla="*/ 48 w 351"/>
                  <a:gd name="T9" fmla="*/ 222 h 347"/>
                  <a:gd name="T10" fmla="*/ 0 w 351"/>
                  <a:gd name="T11" fmla="*/ 270 h 347"/>
                  <a:gd name="T12" fmla="*/ 14 w 351"/>
                  <a:gd name="T13" fmla="*/ 303 h 347"/>
                  <a:gd name="T14" fmla="*/ 6 w 351"/>
                  <a:gd name="T15" fmla="*/ 347 h 347"/>
                  <a:gd name="T16" fmla="*/ 166 w 351"/>
                  <a:gd name="T17" fmla="*/ 347 h 347"/>
                  <a:gd name="T18" fmla="*/ 108 w 351"/>
                  <a:gd name="T19" fmla="*/ 289 h 347"/>
                  <a:gd name="T20" fmla="*/ 126 w 351"/>
                  <a:gd name="T21" fmla="*/ 270 h 347"/>
                  <a:gd name="T22" fmla="*/ 48 w 351"/>
                  <a:gd name="T23" fmla="*/ 236 h 347"/>
                  <a:gd name="T24" fmla="*/ 75 w 351"/>
                  <a:gd name="T25" fmla="*/ 250 h 347"/>
                  <a:gd name="T26" fmla="*/ 82 w 351"/>
                  <a:gd name="T27" fmla="*/ 270 h 347"/>
                  <a:gd name="T28" fmla="*/ 48 w 351"/>
                  <a:gd name="T29" fmla="*/ 304 h 347"/>
                  <a:gd name="T30" fmla="*/ 20 w 351"/>
                  <a:gd name="T31" fmla="*/ 290 h 347"/>
                  <a:gd name="T32" fmla="*/ 13 w 351"/>
                  <a:gd name="T33" fmla="*/ 270 h 347"/>
                  <a:gd name="T34" fmla="*/ 48 w 351"/>
                  <a:gd name="T35" fmla="*/ 236 h 347"/>
                  <a:gd name="T36" fmla="*/ 351 w 351"/>
                  <a:gd name="T37" fmla="*/ 347 h 347"/>
                  <a:gd name="T38" fmla="*/ 190 w 351"/>
                  <a:gd name="T39" fmla="*/ 347 h 347"/>
                  <a:gd name="T40" fmla="*/ 248 w 351"/>
                  <a:gd name="T41" fmla="*/ 289 h 347"/>
                  <a:gd name="T42" fmla="*/ 230 w 351"/>
                  <a:gd name="T43" fmla="*/ 270 h 347"/>
                  <a:gd name="T44" fmla="*/ 256 w 351"/>
                  <a:gd name="T45" fmla="*/ 270 h 347"/>
                  <a:gd name="T46" fmla="*/ 223 w 351"/>
                  <a:gd name="T47" fmla="*/ 238 h 347"/>
                  <a:gd name="T48" fmla="*/ 351 w 351"/>
                  <a:gd name="T49" fmla="*/ 347 h 347"/>
                  <a:gd name="T50" fmla="*/ 191 w 351"/>
                  <a:gd name="T51" fmla="*/ 88 h 347"/>
                  <a:gd name="T52" fmla="*/ 114 w 351"/>
                  <a:gd name="T53" fmla="*/ 122 h 347"/>
                  <a:gd name="T54" fmla="*/ 113 w 351"/>
                  <a:gd name="T55" fmla="*/ 122 h 347"/>
                  <a:gd name="T56" fmla="*/ 149 w 351"/>
                  <a:gd name="T57" fmla="*/ 210 h 347"/>
                  <a:gd name="T58" fmla="*/ 72 w 351"/>
                  <a:gd name="T59" fmla="*/ 210 h 347"/>
                  <a:gd name="T60" fmla="*/ 72 w 351"/>
                  <a:gd name="T61" fmla="*/ 124 h 347"/>
                  <a:gd name="T62" fmla="*/ 178 w 351"/>
                  <a:gd name="T63" fmla="*/ 0 h 347"/>
                  <a:gd name="T64" fmla="*/ 285 w 351"/>
                  <a:gd name="T65" fmla="*/ 124 h 347"/>
                  <a:gd name="T66" fmla="*/ 285 w 351"/>
                  <a:gd name="T67" fmla="*/ 210 h 347"/>
                  <a:gd name="T68" fmla="*/ 207 w 351"/>
                  <a:gd name="T69" fmla="*/ 210 h 347"/>
                  <a:gd name="T70" fmla="*/ 244 w 351"/>
                  <a:gd name="T71" fmla="*/ 119 h 347"/>
                  <a:gd name="T72" fmla="*/ 191 w 351"/>
                  <a:gd name="T73" fmla="*/ 88 h 347"/>
                  <a:gd name="T74" fmla="*/ 20 w 351"/>
                  <a:gd name="T75" fmla="*/ 277 h 347"/>
                  <a:gd name="T76" fmla="*/ 20 w 351"/>
                  <a:gd name="T77" fmla="*/ 270 h 347"/>
                  <a:gd name="T78" fmla="*/ 20 w 351"/>
                  <a:gd name="T79" fmla="*/ 263 h 347"/>
                  <a:gd name="T80" fmla="*/ 47 w 351"/>
                  <a:gd name="T81" fmla="*/ 263 h 347"/>
                  <a:gd name="T82" fmla="*/ 76 w 351"/>
                  <a:gd name="T83" fmla="*/ 263 h 347"/>
                  <a:gd name="T84" fmla="*/ 76 w 351"/>
                  <a:gd name="T85" fmla="*/ 270 h 347"/>
                  <a:gd name="T86" fmla="*/ 76 w 351"/>
                  <a:gd name="T87" fmla="*/ 277 h 347"/>
                  <a:gd name="T88" fmla="*/ 31 w 351"/>
                  <a:gd name="T89" fmla="*/ 277 h 347"/>
                  <a:gd name="T90" fmla="*/ 20 w 351"/>
                  <a:gd name="T91" fmla="*/ 27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7">
                    <a:moveTo>
                      <a:pt x="126" y="270"/>
                    </a:moveTo>
                    <a:lnTo>
                      <a:pt x="100" y="270"/>
                    </a:lnTo>
                    <a:lnTo>
                      <a:pt x="133" y="238"/>
                    </a:lnTo>
                    <a:cubicBezTo>
                      <a:pt x="117" y="239"/>
                      <a:pt x="102" y="242"/>
                      <a:pt x="89" y="245"/>
                    </a:cubicBezTo>
                    <a:cubicBezTo>
                      <a:pt x="80" y="232"/>
                      <a:pt x="65" y="222"/>
                      <a:pt x="48" y="222"/>
                    </a:cubicBezTo>
                    <a:cubicBezTo>
                      <a:pt x="21" y="222"/>
                      <a:pt x="0" y="244"/>
                      <a:pt x="0" y="270"/>
                    </a:cubicBezTo>
                    <a:cubicBezTo>
                      <a:pt x="0" y="283"/>
                      <a:pt x="5" y="295"/>
                      <a:pt x="14" y="303"/>
                    </a:cubicBezTo>
                    <a:cubicBezTo>
                      <a:pt x="8" y="316"/>
                      <a:pt x="6" y="330"/>
                      <a:pt x="6" y="347"/>
                    </a:cubicBezTo>
                    <a:lnTo>
                      <a:pt x="166" y="347"/>
                    </a:lnTo>
                    <a:lnTo>
                      <a:pt x="108" y="289"/>
                    </a:lnTo>
                    <a:lnTo>
                      <a:pt x="126" y="270"/>
                    </a:lnTo>
                    <a:close/>
                    <a:moveTo>
                      <a:pt x="48" y="236"/>
                    </a:moveTo>
                    <a:cubicBezTo>
                      <a:pt x="59" y="236"/>
                      <a:pt x="69" y="241"/>
                      <a:pt x="75" y="250"/>
                    </a:cubicBezTo>
                    <a:cubicBezTo>
                      <a:pt x="80" y="255"/>
                      <a:pt x="82" y="262"/>
                      <a:pt x="82" y="270"/>
                    </a:cubicBezTo>
                    <a:cubicBezTo>
                      <a:pt x="82" y="289"/>
                      <a:pt x="67" y="304"/>
                      <a:pt x="48" y="304"/>
                    </a:cubicBezTo>
                    <a:cubicBezTo>
                      <a:pt x="36" y="304"/>
                      <a:pt x="26" y="299"/>
                      <a:pt x="20" y="290"/>
                    </a:cubicBezTo>
                    <a:cubicBezTo>
                      <a:pt x="16" y="285"/>
                      <a:pt x="13" y="278"/>
                      <a:pt x="13" y="270"/>
                    </a:cubicBezTo>
                    <a:cubicBezTo>
                      <a:pt x="13" y="251"/>
                      <a:pt x="29" y="236"/>
                      <a:pt x="48" y="236"/>
                    </a:cubicBezTo>
                    <a:close/>
                    <a:moveTo>
                      <a:pt x="351" y="347"/>
                    </a:moveTo>
                    <a:lnTo>
                      <a:pt x="190" y="347"/>
                    </a:lnTo>
                    <a:lnTo>
                      <a:pt x="248" y="289"/>
                    </a:lnTo>
                    <a:lnTo>
                      <a:pt x="230" y="270"/>
                    </a:lnTo>
                    <a:lnTo>
                      <a:pt x="256" y="270"/>
                    </a:lnTo>
                    <a:lnTo>
                      <a:pt x="223" y="238"/>
                    </a:lnTo>
                    <a:cubicBezTo>
                      <a:pt x="297" y="245"/>
                      <a:pt x="351" y="273"/>
                      <a:pt x="351" y="347"/>
                    </a:cubicBezTo>
                    <a:close/>
                    <a:moveTo>
                      <a:pt x="191" y="88"/>
                    </a:moveTo>
                    <a:cubicBezTo>
                      <a:pt x="176" y="109"/>
                      <a:pt x="147" y="122"/>
                      <a:pt x="114" y="122"/>
                    </a:cubicBezTo>
                    <a:lnTo>
                      <a:pt x="113" y="122"/>
                    </a:lnTo>
                    <a:cubicBezTo>
                      <a:pt x="116" y="154"/>
                      <a:pt x="130" y="191"/>
                      <a:pt x="149" y="210"/>
                    </a:cubicBezTo>
                    <a:lnTo>
                      <a:pt x="72" y="210"/>
                    </a:lnTo>
                    <a:lnTo>
                      <a:pt x="72" y="124"/>
                    </a:lnTo>
                    <a:cubicBezTo>
                      <a:pt x="72" y="34"/>
                      <a:pt x="119" y="0"/>
                      <a:pt x="178" y="0"/>
                    </a:cubicBezTo>
                    <a:cubicBezTo>
                      <a:pt x="237" y="0"/>
                      <a:pt x="285" y="34"/>
                      <a:pt x="285" y="124"/>
                    </a:cubicBezTo>
                    <a:lnTo>
                      <a:pt x="285" y="210"/>
                    </a:lnTo>
                    <a:lnTo>
                      <a:pt x="207" y="210"/>
                    </a:lnTo>
                    <a:cubicBezTo>
                      <a:pt x="227" y="190"/>
                      <a:pt x="241" y="152"/>
                      <a:pt x="244" y="119"/>
                    </a:cubicBezTo>
                    <a:cubicBezTo>
                      <a:pt x="221" y="114"/>
                      <a:pt x="203" y="103"/>
                      <a:pt x="191" y="88"/>
                    </a:cubicBezTo>
                    <a:close/>
                    <a:moveTo>
                      <a:pt x="20" y="277"/>
                    </a:moveTo>
                    <a:lnTo>
                      <a:pt x="20" y="270"/>
                    </a:lnTo>
                    <a:lnTo>
                      <a:pt x="20" y="263"/>
                    </a:lnTo>
                    <a:lnTo>
                      <a:pt x="47" y="263"/>
                    </a:lnTo>
                    <a:lnTo>
                      <a:pt x="76" y="263"/>
                    </a:lnTo>
                    <a:lnTo>
                      <a:pt x="76" y="270"/>
                    </a:lnTo>
                    <a:lnTo>
                      <a:pt x="76" y="277"/>
                    </a:lnTo>
                    <a:lnTo>
                      <a:pt x="31" y="277"/>
                    </a:lnTo>
                    <a:lnTo>
                      <a:pt x="20" y="2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grpSp>
        <p:grpSp>
          <p:nvGrpSpPr>
            <p:cNvPr id="182" name="组合 181">
              <a:extLst>
                <a:ext uri="{FF2B5EF4-FFF2-40B4-BE49-F238E27FC236}">
                  <a16:creationId xmlns:a16="http://schemas.microsoft.com/office/drawing/2014/main" id="{ACB40E39-7BB2-418A-B594-1EDAFF7A7DDE}"/>
                </a:ext>
              </a:extLst>
            </p:cNvPr>
            <p:cNvGrpSpPr/>
            <p:nvPr/>
          </p:nvGrpSpPr>
          <p:grpSpPr>
            <a:xfrm>
              <a:off x="7480" y="3112"/>
              <a:ext cx="2085" cy="1860"/>
              <a:chOff x="7480" y="3112"/>
              <a:chExt cx="2085" cy="1860"/>
            </a:xfrm>
          </p:grpSpPr>
          <p:sp>
            <p:nvSpPr>
              <p:cNvPr id="192" name="Freeform 24">
                <a:extLst>
                  <a:ext uri="{FF2B5EF4-FFF2-40B4-BE49-F238E27FC236}">
                    <a16:creationId xmlns:a16="http://schemas.microsoft.com/office/drawing/2014/main" id="{7058F099-AB44-4F69-BD9F-4114D6A4CAA7}"/>
                  </a:ext>
                </a:extLst>
              </p:cNvPr>
              <p:cNvSpPr/>
              <p:nvPr/>
            </p:nvSpPr>
            <p:spPr bwMode="auto">
              <a:xfrm>
                <a:off x="7480" y="3112"/>
                <a:ext cx="2085" cy="1860"/>
              </a:xfrm>
              <a:custGeom>
                <a:avLst/>
                <a:gdLst>
                  <a:gd name="T0" fmla="*/ 288 w 288"/>
                  <a:gd name="T1" fmla="*/ 0 h 257"/>
                  <a:gd name="T2" fmla="*/ 0 w 288"/>
                  <a:gd name="T3" fmla="*/ 166 h 257"/>
                  <a:gd name="T4" fmla="*/ 157 w 288"/>
                  <a:gd name="T5" fmla="*/ 257 h 257"/>
                  <a:gd name="T6" fmla="*/ 288 w 288"/>
                  <a:gd name="T7" fmla="*/ 181 h 257"/>
                  <a:gd name="T8" fmla="*/ 288 w 288"/>
                  <a:gd name="T9" fmla="*/ 0 h 257"/>
                </a:gdLst>
                <a:ahLst/>
                <a:cxnLst>
                  <a:cxn ang="0">
                    <a:pos x="T0" y="T1"/>
                  </a:cxn>
                  <a:cxn ang="0">
                    <a:pos x="T2" y="T3"/>
                  </a:cxn>
                  <a:cxn ang="0">
                    <a:pos x="T4" y="T5"/>
                  </a:cxn>
                  <a:cxn ang="0">
                    <a:pos x="T6" y="T7"/>
                  </a:cxn>
                  <a:cxn ang="0">
                    <a:pos x="T8" y="T9"/>
                  </a:cxn>
                </a:cxnLst>
                <a:rect l="0" t="0" r="r" b="b"/>
                <a:pathLst>
                  <a:path w="288" h="257">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rgbClr val="68BCB2">
                  <a:alpha val="25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sp>
            <p:nvSpPr>
              <p:cNvPr id="193" name="Freeform 29">
                <a:extLst>
                  <a:ext uri="{FF2B5EF4-FFF2-40B4-BE49-F238E27FC236}">
                    <a16:creationId xmlns:a16="http://schemas.microsoft.com/office/drawing/2014/main" id="{39FA8BDC-E0CB-4EDF-9C9E-81FEF1C4C8D2}"/>
                  </a:ext>
                </a:extLst>
              </p:cNvPr>
              <p:cNvSpPr>
                <a:spLocks noEditPoints="1"/>
              </p:cNvSpPr>
              <p:nvPr/>
            </p:nvSpPr>
            <p:spPr bwMode="auto">
              <a:xfrm>
                <a:off x="8423" y="3885"/>
                <a:ext cx="587" cy="525"/>
              </a:xfrm>
              <a:custGeom>
                <a:avLst/>
                <a:gdLst>
                  <a:gd name="connsiteX0" fmla="*/ 463671 w 605578"/>
                  <a:gd name="connsiteY0" fmla="*/ 107894 h 541801"/>
                  <a:gd name="connsiteX1" fmla="*/ 482512 w 605578"/>
                  <a:gd name="connsiteY1" fmla="*/ 126700 h 541801"/>
                  <a:gd name="connsiteX2" fmla="*/ 463671 w 605578"/>
                  <a:gd name="connsiteY2" fmla="*/ 145506 h 541801"/>
                  <a:gd name="connsiteX3" fmla="*/ 444830 w 605578"/>
                  <a:gd name="connsiteY3" fmla="*/ 126700 h 541801"/>
                  <a:gd name="connsiteX4" fmla="*/ 463671 w 605578"/>
                  <a:gd name="connsiteY4" fmla="*/ 107894 h 541801"/>
                  <a:gd name="connsiteX5" fmla="*/ 403126 w 605578"/>
                  <a:gd name="connsiteY5" fmla="*/ 107894 h 541801"/>
                  <a:gd name="connsiteX6" fmla="*/ 421967 w 605578"/>
                  <a:gd name="connsiteY6" fmla="*/ 126700 h 541801"/>
                  <a:gd name="connsiteX7" fmla="*/ 403126 w 605578"/>
                  <a:gd name="connsiteY7" fmla="*/ 145506 h 541801"/>
                  <a:gd name="connsiteX8" fmla="*/ 384285 w 605578"/>
                  <a:gd name="connsiteY8" fmla="*/ 126700 h 541801"/>
                  <a:gd name="connsiteX9" fmla="*/ 403126 w 605578"/>
                  <a:gd name="connsiteY9" fmla="*/ 107894 h 541801"/>
                  <a:gd name="connsiteX10" fmla="*/ 342581 w 605578"/>
                  <a:gd name="connsiteY10" fmla="*/ 107894 h 541801"/>
                  <a:gd name="connsiteX11" fmla="*/ 361422 w 605578"/>
                  <a:gd name="connsiteY11" fmla="*/ 126700 h 541801"/>
                  <a:gd name="connsiteX12" fmla="*/ 342581 w 605578"/>
                  <a:gd name="connsiteY12" fmla="*/ 145506 h 541801"/>
                  <a:gd name="connsiteX13" fmla="*/ 323740 w 605578"/>
                  <a:gd name="connsiteY13" fmla="*/ 126700 h 541801"/>
                  <a:gd name="connsiteX14" fmla="*/ 342581 w 605578"/>
                  <a:gd name="connsiteY14" fmla="*/ 107894 h 541801"/>
                  <a:gd name="connsiteX15" fmla="*/ 326516 w 605578"/>
                  <a:gd name="connsiteY15" fmla="*/ 30226 h 541801"/>
                  <a:gd name="connsiteX16" fmla="*/ 235140 w 605578"/>
                  <a:gd name="connsiteY16" fmla="*/ 97785 h 541801"/>
                  <a:gd name="connsiteX17" fmla="*/ 244249 w 605578"/>
                  <a:gd name="connsiteY17" fmla="*/ 97406 h 541801"/>
                  <a:gd name="connsiteX18" fmla="*/ 275941 w 605578"/>
                  <a:gd name="connsiteY18" fmla="*/ 105745 h 541801"/>
                  <a:gd name="connsiteX19" fmla="*/ 292356 w 605578"/>
                  <a:gd name="connsiteY19" fmla="*/ 117874 h 541801"/>
                  <a:gd name="connsiteX20" fmla="*/ 306779 w 605578"/>
                  <a:gd name="connsiteY20" fmla="*/ 127539 h 541801"/>
                  <a:gd name="connsiteX21" fmla="*/ 321676 w 605578"/>
                  <a:gd name="connsiteY21" fmla="*/ 168756 h 541801"/>
                  <a:gd name="connsiteX22" fmla="*/ 321676 w 605578"/>
                  <a:gd name="connsiteY22" fmla="*/ 208174 h 541801"/>
                  <a:gd name="connsiteX23" fmla="*/ 322530 w 605578"/>
                  <a:gd name="connsiteY23" fmla="*/ 208458 h 541801"/>
                  <a:gd name="connsiteX24" fmla="*/ 329267 w 605578"/>
                  <a:gd name="connsiteY24" fmla="*/ 218123 h 541801"/>
                  <a:gd name="connsiteX25" fmla="*/ 329362 w 605578"/>
                  <a:gd name="connsiteY25" fmla="*/ 221060 h 541801"/>
                  <a:gd name="connsiteX26" fmla="*/ 398914 w 605578"/>
                  <a:gd name="connsiteY26" fmla="*/ 221060 h 541801"/>
                  <a:gd name="connsiteX27" fmla="*/ 398914 w 605578"/>
                  <a:gd name="connsiteY27" fmla="*/ 287956 h 541801"/>
                  <a:gd name="connsiteX28" fmla="*/ 466379 w 605578"/>
                  <a:gd name="connsiteY28" fmla="*/ 221060 h 541801"/>
                  <a:gd name="connsiteX29" fmla="*/ 479758 w 605578"/>
                  <a:gd name="connsiteY29" fmla="*/ 221060 h 541801"/>
                  <a:gd name="connsiteX30" fmla="*/ 575404 w 605578"/>
                  <a:gd name="connsiteY30" fmla="*/ 125644 h 541801"/>
                  <a:gd name="connsiteX31" fmla="*/ 479758 w 605578"/>
                  <a:gd name="connsiteY31" fmla="*/ 30226 h 541801"/>
                  <a:gd name="connsiteX32" fmla="*/ 326516 w 605578"/>
                  <a:gd name="connsiteY32" fmla="*/ 0 h 541801"/>
                  <a:gd name="connsiteX33" fmla="*/ 479758 w 605578"/>
                  <a:gd name="connsiteY33" fmla="*/ 0 h 541801"/>
                  <a:gd name="connsiteX34" fmla="*/ 605578 w 605578"/>
                  <a:gd name="connsiteY34" fmla="*/ 125644 h 541801"/>
                  <a:gd name="connsiteX35" fmla="*/ 479758 w 605578"/>
                  <a:gd name="connsiteY35" fmla="*/ 251287 h 541801"/>
                  <a:gd name="connsiteX36" fmla="*/ 478809 w 605578"/>
                  <a:gd name="connsiteY36" fmla="*/ 251287 h 541801"/>
                  <a:gd name="connsiteX37" fmla="*/ 412009 w 605578"/>
                  <a:gd name="connsiteY37" fmla="*/ 317519 h 541801"/>
                  <a:gd name="connsiteX38" fmla="*/ 394075 w 605578"/>
                  <a:gd name="connsiteY38" fmla="*/ 324910 h 541801"/>
                  <a:gd name="connsiteX39" fmla="*/ 384397 w 605578"/>
                  <a:gd name="connsiteY39" fmla="*/ 323015 h 541801"/>
                  <a:gd name="connsiteX40" fmla="*/ 368645 w 605578"/>
                  <a:gd name="connsiteY40" fmla="*/ 299611 h 541801"/>
                  <a:gd name="connsiteX41" fmla="*/ 368645 w 605578"/>
                  <a:gd name="connsiteY41" fmla="*/ 251287 h 541801"/>
                  <a:gd name="connsiteX42" fmla="*/ 326516 w 605578"/>
                  <a:gd name="connsiteY42" fmla="*/ 251287 h 541801"/>
                  <a:gd name="connsiteX43" fmla="*/ 324333 w 605578"/>
                  <a:gd name="connsiteY43" fmla="*/ 251287 h 541801"/>
                  <a:gd name="connsiteX44" fmla="*/ 317501 w 605578"/>
                  <a:gd name="connsiteY44" fmla="*/ 260194 h 541801"/>
                  <a:gd name="connsiteX45" fmla="*/ 314275 w 605578"/>
                  <a:gd name="connsiteY45" fmla="*/ 271090 h 541801"/>
                  <a:gd name="connsiteX46" fmla="*/ 306589 w 605578"/>
                  <a:gd name="connsiteY46" fmla="*/ 297621 h 541801"/>
                  <a:gd name="connsiteX47" fmla="*/ 298144 w 605578"/>
                  <a:gd name="connsiteY47" fmla="*/ 339218 h 541801"/>
                  <a:gd name="connsiteX48" fmla="*/ 298334 w 605578"/>
                  <a:gd name="connsiteY48" fmla="*/ 339313 h 541801"/>
                  <a:gd name="connsiteX49" fmla="*/ 308867 w 605578"/>
                  <a:gd name="connsiteY49" fmla="*/ 353621 h 541801"/>
                  <a:gd name="connsiteX50" fmla="*/ 309626 w 605578"/>
                  <a:gd name="connsiteY50" fmla="*/ 355895 h 541801"/>
                  <a:gd name="connsiteX51" fmla="*/ 315793 w 605578"/>
                  <a:gd name="connsiteY51" fmla="*/ 373235 h 541801"/>
                  <a:gd name="connsiteX52" fmla="*/ 319399 w 605578"/>
                  <a:gd name="connsiteY52" fmla="*/ 375509 h 541801"/>
                  <a:gd name="connsiteX53" fmla="*/ 324808 w 605578"/>
                  <a:gd name="connsiteY53" fmla="*/ 377593 h 541801"/>
                  <a:gd name="connsiteX54" fmla="*/ 427001 w 605578"/>
                  <a:gd name="connsiteY54" fmla="*/ 422222 h 541801"/>
                  <a:gd name="connsiteX55" fmla="*/ 464766 w 605578"/>
                  <a:gd name="connsiteY55" fmla="*/ 534884 h 541801"/>
                  <a:gd name="connsiteX56" fmla="*/ 463058 w 605578"/>
                  <a:gd name="connsiteY56" fmla="*/ 539717 h 541801"/>
                  <a:gd name="connsiteX57" fmla="*/ 458408 w 605578"/>
                  <a:gd name="connsiteY57" fmla="*/ 541801 h 541801"/>
                  <a:gd name="connsiteX58" fmla="*/ 232388 w 605578"/>
                  <a:gd name="connsiteY58" fmla="*/ 541801 h 541801"/>
                  <a:gd name="connsiteX59" fmla="*/ 6367 w 605578"/>
                  <a:gd name="connsiteY59" fmla="*/ 541801 h 541801"/>
                  <a:gd name="connsiteX60" fmla="*/ 1623 w 605578"/>
                  <a:gd name="connsiteY60" fmla="*/ 539717 h 541801"/>
                  <a:gd name="connsiteX61" fmla="*/ 10 w 605578"/>
                  <a:gd name="connsiteY61" fmla="*/ 534884 h 541801"/>
                  <a:gd name="connsiteX62" fmla="*/ 37775 w 605578"/>
                  <a:gd name="connsiteY62" fmla="*/ 422222 h 541801"/>
                  <a:gd name="connsiteX63" fmla="*/ 139968 w 605578"/>
                  <a:gd name="connsiteY63" fmla="*/ 377593 h 541801"/>
                  <a:gd name="connsiteX64" fmla="*/ 145377 w 605578"/>
                  <a:gd name="connsiteY64" fmla="*/ 375509 h 541801"/>
                  <a:gd name="connsiteX65" fmla="*/ 148982 w 605578"/>
                  <a:gd name="connsiteY65" fmla="*/ 373235 h 541801"/>
                  <a:gd name="connsiteX66" fmla="*/ 155150 w 605578"/>
                  <a:gd name="connsiteY66" fmla="*/ 355895 h 541801"/>
                  <a:gd name="connsiteX67" fmla="*/ 155814 w 605578"/>
                  <a:gd name="connsiteY67" fmla="*/ 353621 h 541801"/>
                  <a:gd name="connsiteX68" fmla="*/ 166441 w 605578"/>
                  <a:gd name="connsiteY68" fmla="*/ 339313 h 541801"/>
                  <a:gd name="connsiteX69" fmla="*/ 166631 w 605578"/>
                  <a:gd name="connsiteY69" fmla="*/ 339218 h 541801"/>
                  <a:gd name="connsiteX70" fmla="*/ 158186 w 605578"/>
                  <a:gd name="connsiteY70" fmla="*/ 297621 h 541801"/>
                  <a:gd name="connsiteX71" fmla="*/ 150500 w 605578"/>
                  <a:gd name="connsiteY71" fmla="*/ 271090 h 541801"/>
                  <a:gd name="connsiteX72" fmla="*/ 147179 w 605578"/>
                  <a:gd name="connsiteY72" fmla="*/ 260194 h 541801"/>
                  <a:gd name="connsiteX73" fmla="*/ 135508 w 605578"/>
                  <a:gd name="connsiteY73" fmla="*/ 218123 h 541801"/>
                  <a:gd name="connsiteX74" fmla="*/ 142245 w 605578"/>
                  <a:gd name="connsiteY74" fmla="*/ 208458 h 541801"/>
                  <a:gd name="connsiteX75" fmla="*/ 143099 w 605578"/>
                  <a:gd name="connsiteY75" fmla="*/ 208174 h 541801"/>
                  <a:gd name="connsiteX76" fmla="*/ 143194 w 605578"/>
                  <a:gd name="connsiteY76" fmla="*/ 168756 h 541801"/>
                  <a:gd name="connsiteX77" fmla="*/ 143099 w 605578"/>
                  <a:gd name="connsiteY77" fmla="*/ 168756 h 541801"/>
                  <a:gd name="connsiteX78" fmla="*/ 143099 w 605578"/>
                  <a:gd name="connsiteY78" fmla="*/ 168567 h 541801"/>
                  <a:gd name="connsiteX79" fmla="*/ 169288 w 605578"/>
                  <a:gd name="connsiteY79" fmla="*/ 119106 h 541801"/>
                  <a:gd name="connsiteX80" fmla="*/ 202593 w 605578"/>
                  <a:gd name="connsiteY80" fmla="*/ 103944 h 541801"/>
                  <a:gd name="connsiteX81" fmla="*/ 326516 w 605578"/>
                  <a:gd name="connsiteY81" fmla="*/ 0 h 5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5578" h="541801">
                    <a:moveTo>
                      <a:pt x="463671" y="107894"/>
                    </a:moveTo>
                    <a:cubicBezTo>
                      <a:pt x="474077" y="107894"/>
                      <a:pt x="482512" y="116314"/>
                      <a:pt x="482512" y="126700"/>
                    </a:cubicBezTo>
                    <a:cubicBezTo>
                      <a:pt x="482512" y="137086"/>
                      <a:pt x="474077" y="145506"/>
                      <a:pt x="463671" y="145506"/>
                    </a:cubicBezTo>
                    <a:cubicBezTo>
                      <a:pt x="453265" y="145506"/>
                      <a:pt x="444830" y="137086"/>
                      <a:pt x="444830" y="126700"/>
                    </a:cubicBezTo>
                    <a:cubicBezTo>
                      <a:pt x="444830" y="116314"/>
                      <a:pt x="453265" y="107894"/>
                      <a:pt x="463671" y="107894"/>
                    </a:cubicBezTo>
                    <a:close/>
                    <a:moveTo>
                      <a:pt x="403126" y="107894"/>
                    </a:moveTo>
                    <a:cubicBezTo>
                      <a:pt x="413532" y="107894"/>
                      <a:pt x="421967" y="116314"/>
                      <a:pt x="421967" y="126700"/>
                    </a:cubicBezTo>
                    <a:cubicBezTo>
                      <a:pt x="421967" y="137086"/>
                      <a:pt x="413532" y="145506"/>
                      <a:pt x="403126" y="145506"/>
                    </a:cubicBezTo>
                    <a:cubicBezTo>
                      <a:pt x="392720" y="145506"/>
                      <a:pt x="384285" y="137086"/>
                      <a:pt x="384285" y="126700"/>
                    </a:cubicBezTo>
                    <a:cubicBezTo>
                      <a:pt x="384285" y="116314"/>
                      <a:pt x="392720" y="107894"/>
                      <a:pt x="403126" y="107894"/>
                    </a:cubicBezTo>
                    <a:close/>
                    <a:moveTo>
                      <a:pt x="342581" y="107894"/>
                    </a:moveTo>
                    <a:cubicBezTo>
                      <a:pt x="352987" y="107894"/>
                      <a:pt x="361422" y="116314"/>
                      <a:pt x="361422" y="126700"/>
                    </a:cubicBezTo>
                    <a:cubicBezTo>
                      <a:pt x="361422" y="137086"/>
                      <a:pt x="352987" y="145506"/>
                      <a:pt x="342581" y="145506"/>
                    </a:cubicBezTo>
                    <a:cubicBezTo>
                      <a:pt x="332175" y="145506"/>
                      <a:pt x="323740" y="137086"/>
                      <a:pt x="323740" y="126700"/>
                    </a:cubicBezTo>
                    <a:cubicBezTo>
                      <a:pt x="323740" y="116314"/>
                      <a:pt x="332175" y="107894"/>
                      <a:pt x="342581" y="107894"/>
                    </a:cubicBezTo>
                    <a:close/>
                    <a:moveTo>
                      <a:pt x="326516" y="30226"/>
                    </a:moveTo>
                    <a:cubicBezTo>
                      <a:pt x="283532" y="30226"/>
                      <a:pt x="247095" y="58652"/>
                      <a:pt x="235140" y="97785"/>
                    </a:cubicBezTo>
                    <a:cubicBezTo>
                      <a:pt x="238745" y="97501"/>
                      <a:pt x="241877" y="97406"/>
                      <a:pt x="244249" y="97406"/>
                    </a:cubicBezTo>
                    <a:cubicBezTo>
                      <a:pt x="251935" y="97406"/>
                      <a:pt x="270343" y="98259"/>
                      <a:pt x="275941" y="105745"/>
                    </a:cubicBezTo>
                    <a:cubicBezTo>
                      <a:pt x="278503" y="109251"/>
                      <a:pt x="285525" y="113610"/>
                      <a:pt x="292356" y="117874"/>
                    </a:cubicBezTo>
                    <a:cubicBezTo>
                      <a:pt x="297290" y="121001"/>
                      <a:pt x="302319" y="124127"/>
                      <a:pt x="306779" y="127539"/>
                    </a:cubicBezTo>
                    <a:cubicBezTo>
                      <a:pt x="316742" y="135214"/>
                      <a:pt x="321676" y="148763"/>
                      <a:pt x="321676" y="168756"/>
                    </a:cubicBezTo>
                    <a:lnTo>
                      <a:pt x="321676" y="208174"/>
                    </a:lnTo>
                    <a:cubicBezTo>
                      <a:pt x="321961" y="208269"/>
                      <a:pt x="322246" y="208363"/>
                      <a:pt x="322530" y="208458"/>
                    </a:cubicBezTo>
                    <a:cubicBezTo>
                      <a:pt x="326611" y="210353"/>
                      <a:pt x="328698" y="209500"/>
                      <a:pt x="329267" y="218123"/>
                    </a:cubicBezTo>
                    <a:cubicBezTo>
                      <a:pt x="329267" y="218976"/>
                      <a:pt x="329362" y="220018"/>
                      <a:pt x="329362" y="221060"/>
                    </a:cubicBezTo>
                    <a:lnTo>
                      <a:pt x="398914" y="221060"/>
                    </a:lnTo>
                    <a:lnTo>
                      <a:pt x="398914" y="287956"/>
                    </a:lnTo>
                    <a:lnTo>
                      <a:pt x="466379" y="221060"/>
                    </a:lnTo>
                    <a:lnTo>
                      <a:pt x="479758" y="221060"/>
                    </a:lnTo>
                    <a:cubicBezTo>
                      <a:pt x="532515" y="221060"/>
                      <a:pt x="575404" y="178326"/>
                      <a:pt x="575404" y="125644"/>
                    </a:cubicBezTo>
                    <a:cubicBezTo>
                      <a:pt x="575404" y="73055"/>
                      <a:pt x="532515" y="30226"/>
                      <a:pt x="479758" y="30226"/>
                    </a:cubicBezTo>
                    <a:close/>
                    <a:moveTo>
                      <a:pt x="326516" y="0"/>
                    </a:moveTo>
                    <a:lnTo>
                      <a:pt x="479758" y="0"/>
                    </a:lnTo>
                    <a:cubicBezTo>
                      <a:pt x="549120" y="0"/>
                      <a:pt x="605578" y="56378"/>
                      <a:pt x="605578" y="125644"/>
                    </a:cubicBezTo>
                    <a:cubicBezTo>
                      <a:pt x="605578" y="194908"/>
                      <a:pt x="549120" y="251287"/>
                      <a:pt x="479758" y="251287"/>
                    </a:cubicBezTo>
                    <a:lnTo>
                      <a:pt x="478809" y="251287"/>
                    </a:lnTo>
                    <a:lnTo>
                      <a:pt x="412009" y="317519"/>
                    </a:lnTo>
                    <a:cubicBezTo>
                      <a:pt x="407264" y="322257"/>
                      <a:pt x="400812" y="324910"/>
                      <a:pt x="394075" y="324910"/>
                    </a:cubicBezTo>
                    <a:cubicBezTo>
                      <a:pt x="390754" y="324910"/>
                      <a:pt x="387433" y="324247"/>
                      <a:pt x="384397" y="323015"/>
                    </a:cubicBezTo>
                    <a:cubicBezTo>
                      <a:pt x="374813" y="319036"/>
                      <a:pt x="368645" y="309844"/>
                      <a:pt x="368645" y="299611"/>
                    </a:cubicBezTo>
                    <a:lnTo>
                      <a:pt x="368645" y="251287"/>
                    </a:lnTo>
                    <a:lnTo>
                      <a:pt x="326516" y="251287"/>
                    </a:lnTo>
                    <a:cubicBezTo>
                      <a:pt x="325757" y="251287"/>
                      <a:pt x="325092" y="251287"/>
                      <a:pt x="324333" y="251287"/>
                    </a:cubicBezTo>
                    <a:cubicBezTo>
                      <a:pt x="322625" y="255172"/>
                      <a:pt x="320443" y="258393"/>
                      <a:pt x="317501" y="260194"/>
                    </a:cubicBezTo>
                    <a:cubicBezTo>
                      <a:pt x="315983" y="261804"/>
                      <a:pt x="314939" y="266258"/>
                      <a:pt x="314275" y="271090"/>
                    </a:cubicBezTo>
                    <a:cubicBezTo>
                      <a:pt x="313137" y="280376"/>
                      <a:pt x="311808" y="290799"/>
                      <a:pt x="306589" y="297621"/>
                    </a:cubicBezTo>
                    <a:cubicBezTo>
                      <a:pt x="294729" y="313256"/>
                      <a:pt x="297860" y="337323"/>
                      <a:pt x="298144" y="339218"/>
                    </a:cubicBezTo>
                    <a:cubicBezTo>
                      <a:pt x="298144" y="339218"/>
                      <a:pt x="298239" y="339218"/>
                      <a:pt x="298334" y="339313"/>
                    </a:cubicBezTo>
                    <a:cubicBezTo>
                      <a:pt x="305546" y="342534"/>
                      <a:pt x="307538" y="348978"/>
                      <a:pt x="308867" y="353621"/>
                    </a:cubicBezTo>
                    <a:lnTo>
                      <a:pt x="309626" y="355895"/>
                    </a:lnTo>
                    <a:cubicBezTo>
                      <a:pt x="311524" y="362054"/>
                      <a:pt x="313326" y="367739"/>
                      <a:pt x="315793" y="373235"/>
                    </a:cubicBezTo>
                    <a:cubicBezTo>
                      <a:pt x="316078" y="373708"/>
                      <a:pt x="317501" y="374845"/>
                      <a:pt x="319399" y="375509"/>
                    </a:cubicBezTo>
                    <a:lnTo>
                      <a:pt x="324808" y="377593"/>
                    </a:lnTo>
                    <a:cubicBezTo>
                      <a:pt x="358872" y="390669"/>
                      <a:pt x="394170" y="404124"/>
                      <a:pt x="427001" y="422222"/>
                    </a:cubicBezTo>
                    <a:cubicBezTo>
                      <a:pt x="457934" y="439373"/>
                      <a:pt x="464481" y="531947"/>
                      <a:pt x="464766" y="534884"/>
                    </a:cubicBezTo>
                    <a:cubicBezTo>
                      <a:pt x="464861" y="536685"/>
                      <a:pt x="464291" y="538390"/>
                      <a:pt x="463058" y="539717"/>
                    </a:cubicBezTo>
                    <a:cubicBezTo>
                      <a:pt x="461919" y="541043"/>
                      <a:pt x="460211" y="541801"/>
                      <a:pt x="458408" y="541801"/>
                    </a:cubicBezTo>
                    <a:lnTo>
                      <a:pt x="232388" y="541801"/>
                    </a:lnTo>
                    <a:lnTo>
                      <a:pt x="6367" y="541801"/>
                    </a:lnTo>
                    <a:cubicBezTo>
                      <a:pt x="4564" y="541801"/>
                      <a:pt x="2857" y="541043"/>
                      <a:pt x="1623" y="539717"/>
                    </a:cubicBezTo>
                    <a:cubicBezTo>
                      <a:pt x="484" y="538390"/>
                      <a:pt x="-85" y="536685"/>
                      <a:pt x="10" y="534884"/>
                    </a:cubicBezTo>
                    <a:cubicBezTo>
                      <a:pt x="295" y="531947"/>
                      <a:pt x="6842" y="439373"/>
                      <a:pt x="37775" y="422222"/>
                    </a:cubicBezTo>
                    <a:cubicBezTo>
                      <a:pt x="70606" y="404124"/>
                      <a:pt x="105809" y="390669"/>
                      <a:pt x="139968" y="377593"/>
                    </a:cubicBezTo>
                    <a:lnTo>
                      <a:pt x="145377" y="375509"/>
                    </a:lnTo>
                    <a:cubicBezTo>
                      <a:pt x="147274" y="374845"/>
                      <a:pt x="148698" y="373708"/>
                      <a:pt x="148982" y="373235"/>
                    </a:cubicBezTo>
                    <a:cubicBezTo>
                      <a:pt x="151449" y="367739"/>
                      <a:pt x="153252" y="362054"/>
                      <a:pt x="155150" y="355895"/>
                    </a:cubicBezTo>
                    <a:lnTo>
                      <a:pt x="155814" y="353621"/>
                    </a:lnTo>
                    <a:cubicBezTo>
                      <a:pt x="157237" y="348978"/>
                      <a:pt x="159135" y="342534"/>
                      <a:pt x="166441" y="339313"/>
                    </a:cubicBezTo>
                    <a:cubicBezTo>
                      <a:pt x="166536" y="339218"/>
                      <a:pt x="166631" y="339218"/>
                      <a:pt x="166631" y="339218"/>
                    </a:cubicBezTo>
                    <a:cubicBezTo>
                      <a:pt x="166916" y="337323"/>
                      <a:pt x="170047" y="313256"/>
                      <a:pt x="158186" y="297621"/>
                    </a:cubicBezTo>
                    <a:cubicBezTo>
                      <a:pt x="152968" y="290799"/>
                      <a:pt x="151639" y="280376"/>
                      <a:pt x="150500" y="271090"/>
                    </a:cubicBezTo>
                    <a:cubicBezTo>
                      <a:pt x="149836" y="266163"/>
                      <a:pt x="148793" y="261804"/>
                      <a:pt x="147179" y="260194"/>
                    </a:cubicBezTo>
                    <a:cubicBezTo>
                      <a:pt x="136647" y="253750"/>
                      <a:pt x="134939" y="227883"/>
                      <a:pt x="135508" y="218123"/>
                    </a:cubicBezTo>
                    <a:cubicBezTo>
                      <a:pt x="136078" y="209500"/>
                      <a:pt x="138165" y="210353"/>
                      <a:pt x="142245" y="208458"/>
                    </a:cubicBezTo>
                    <a:cubicBezTo>
                      <a:pt x="142530" y="208363"/>
                      <a:pt x="142815" y="208269"/>
                      <a:pt x="143099" y="208174"/>
                    </a:cubicBezTo>
                    <a:lnTo>
                      <a:pt x="143194" y="168756"/>
                    </a:lnTo>
                    <a:lnTo>
                      <a:pt x="143099" y="168756"/>
                    </a:lnTo>
                    <a:cubicBezTo>
                      <a:pt x="143099" y="168756"/>
                      <a:pt x="143099" y="168662"/>
                      <a:pt x="143099" y="168567"/>
                    </a:cubicBezTo>
                    <a:cubicBezTo>
                      <a:pt x="143953" y="145068"/>
                      <a:pt x="152019" y="129813"/>
                      <a:pt x="169288" y="119106"/>
                    </a:cubicBezTo>
                    <a:cubicBezTo>
                      <a:pt x="180675" y="111999"/>
                      <a:pt x="192061" y="107166"/>
                      <a:pt x="202593" y="103944"/>
                    </a:cubicBezTo>
                    <a:cubicBezTo>
                      <a:pt x="212936" y="45008"/>
                      <a:pt x="264555" y="0"/>
                      <a:pt x="3265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grpSp>
        <p:grpSp>
          <p:nvGrpSpPr>
            <p:cNvPr id="183" name="组合 182">
              <a:extLst>
                <a:ext uri="{FF2B5EF4-FFF2-40B4-BE49-F238E27FC236}">
                  <a16:creationId xmlns:a16="http://schemas.microsoft.com/office/drawing/2014/main" id="{6C611F00-8C13-434B-9F8D-8FF47FD14A3A}"/>
                </a:ext>
              </a:extLst>
            </p:cNvPr>
            <p:cNvGrpSpPr/>
            <p:nvPr/>
          </p:nvGrpSpPr>
          <p:grpSpPr>
            <a:xfrm>
              <a:off x="9649" y="6173"/>
              <a:ext cx="2083" cy="1860"/>
              <a:chOff x="9649" y="6173"/>
              <a:chExt cx="2083" cy="1860"/>
            </a:xfrm>
          </p:grpSpPr>
          <p:sp>
            <p:nvSpPr>
              <p:cNvPr id="190" name="Freeform 23">
                <a:extLst>
                  <a:ext uri="{FF2B5EF4-FFF2-40B4-BE49-F238E27FC236}">
                    <a16:creationId xmlns:a16="http://schemas.microsoft.com/office/drawing/2014/main" id="{F192737B-6BCB-48FB-8AD5-B804336AC21C}"/>
                  </a:ext>
                </a:extLst>
              </p:cNvPr>
              <p:cNvSpPr/>
              <p:nvPr/>
            </p:nvSpPr>
            <p:spPr bwMode="auto">
              <a:xfrm>
                <a:off x="9649" y="6173"/>
                <a:ext cx="2083" cy="1860"/>
              </a:xfrm>
              <a:custGeom>
                <a:avLst/>
                <a:gdLst>
                  <a:gd name="T0" fmla="*/ 0 w 288"/>
                  <a:gd name="T1" fmla="*/ 257 h 257"/>
                  <a:gd name="T2" fmla="*/ 288 w 288"/>
                  <a:gd name="T3" fmla="*/ 91 h 257"/>
                  <a:gd name="T4" fmla="*/ 131 w 288"/>
                  <a:gd name="T5" fmla="*/ 0 h 257"/>
                  <a:gd name="T6" fmla="*/ 0 w 288"/>
                  <a:gd name="T7" fmla="*/ 76 h 257"/>
                  <a:gd name="T8" fmla="*/ 0 w 288"/>
                  <a:gd name="T9" fmla="*/ 257 h 257"/>
                </a:gdLst>
                <a:ahLst/>
                <a:cxnLst>
                  <a:cxn ang="0">
                    <a:pos x="T0" y="T1"/>
                  </a:cxn>
                  <a:cxn ang="0">
                    <a:pos x="T2" y="T3"/>
                  </a:cxn>
                  <a:cxn ang="0">
                    <a:pos x="T4" y="T5"/>
                  </a:cxn>
                  <a:cxn ang="0">
                    <a:pos x="T6" y="T7"/>
                  </a:cxn>
                  <a:cxn ang="0">
                    <a:pos x="T8" y="T9"/>
                  </a:cxn>
                </a:cxnLst>
                <a:rect l="0" t="0" r="r" b="b"/>
                <a:pathLst>
                  <a:path w="288" h="257">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rgbClr val="68BCB2">
                  <a:alpha val="69804"/>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2"/>
                  </a:solidFill>
                  <a:cs typeface="+mn-ea"/>
                  <a:sym typeface="+mn-lt"/>
                </a:endParaRPr>
              </a:p>
            </p:txBody>
          </p:sp>
          <p:sp>
            <p:nvSpPr>
              <p:cNvPr id="191" name="Freeform 30">
                <a:extLst>
                  <a:ext uri="{FF2B5EF4-FFF2-40B4-BE49-F238E27FC236}">
                    <a16:creationId xmlns:a16="http://schemas.microsoft.com/office/drawing/2014/main" id="{B36F4F5A-F920-498D-A0BB-C77FE37A110D}"/>
                  </a:ext>
                </a:extLst>
              </p:cNvPr>
              <p:cNvSpPr>
                <a:spLocks noEditPoints="1"/>
              </p:cNvSpPr>
              <p:nvPr/>
            </p:nvSpPr>
            <p:spPr bwMode="auto">
              <a:xfrm>
                <a:off x="10191" y="6783"/>
                <a:ext cx="567" cy="587"/>
              </a:xfrm>
              <a:custGeom>
                <a:avLst/>
                <a:gdLst>
                  <a:gd name="T0" fmla="*/ 1650 w 7882"/>
                  <a:gd name="T1" fmla="*/ 4149 h 8160"/>
                  <a:gd name="T2" fmla="*/ 6309 w 7882"/>
                  <a:gd name="T3" fmla="*/ 4149 h 8160"/>
                  <a:gd name="T4" fmla="*/ 1939 w 7882"/>
                  <a:gd name="T5" fmla="*/ 4149 h 8160"/>
                  <a:gd name="T6" fmla="*/ 2459 w 7882"/>
                  <a:gd name="T7" fmla="*/ 3965 h 8160"/>
                  <a:gd name="T8" fmla="*/ 2974 w 7882"/>
                  <a:gd name="T9" fmla="*/ 4862 h 8160"/>
                  <a:gd name="T10" fmla="*/ 3383 w 7882"/>
                  <a:gd name="T11" fmla="*/ 5821 h 8160"/>
                  <a:gd name="T12" fmla="*/ 3841 w 7882"/>
                  <a:gd name="T13" fmla="*/ 5547 h 8160"/>
                  <a:gd name="T14" fmla="*/ 3609 w 7882"/>
                  <a:gd name="T15" fmla="*/ 4426 h 8160"/>
                  <a:gd name="T16" fmla="*/ 2973 w 7882"/>
                  <a:gd name="T17" fmla="*/ 3809 h 8160"/>
                  <a:gd name="T18" fmla="*/ 3775 w 7882"/>
                  <a:gd name="T19" fmla="*/ 3702 h 8160"/>
                  <a:gd name="T20" fmla="*/ 3877 w 7882"/>
                  <a:gd name="T21" fmla="*/ 3194 h 8160"/>
                  <a:gd name="T22" fmla="*/ 3720 w 7882"/>
                  <a:gd name="T23" fmla="*/ 2259 h 8160"/>
                  <a:gd name="T24" fmla="*/ 4743 w 7882"/>
                  <a:gd name="T25" fmla="*/ 2257 h 8160"/>
                  <a:gd name="T26" fmla="*/ 4594 w 7882"/>
                  <a:gd name="T27" fmla="*/ 3406 h 8160"/>
                  <a:gd name="T28" fmla="*/ 4778 w 7882"/>
                  <a:gd name="T29" fmla="*/ 4280 h 8160"/>
                  <a:gd name="T30" fmla="*/ 5353 w 7882"/>
                  <a:gd name="T31" fmla="*/ 4825 h 8160"/>
                  <a:gd name="T32" fmla="*/ 5334 w 7882"/>
                  <a:gd name="T33" fmla="*/ 5277 h 8160"/>
                  <a:gd name="T34" fmla="*/ 5362 w 7882"/>
                  <a:gd name="T35" fmla="*/ 5649 h 8160"/>
                  <a:gd name="T36" fmla="*/ 1939 w 7882"/>
                  <a:gd name="T37" fmla="*/ 4149 h 8160"/>
                  <a:gd name="T38" fmla="*/ 186 w 7882"/>
                  <a:gd name="T39" fmla="*/ 2983 h 8160"/>
                  <a:gd name="T40" fmla="*/ 3967 w 7882"/>
                  <a:gd name="T41" fmla="*/ 0 h 8160"/>
                  <a:gd name="T42" fmla="*/ 7206 w 7882"/>
                  <a:gd name="T43" fmla="*/ 1515 h 8160"/>
                  <a:gd name="T44" fmla="*/ 7641 w 7882"/>
                  <a:gd name="T45" fmla="*/ 1484 h 8160"/>
                  <a:gd name="T46" fmla="*/ 7458 w 7882"/>
                  <a:gd name="T47" fmla="*/ 2772 h 8160"/>
                  <a:gd name="T48" fmla="*/ 6434 w 7882"/>
                  <a:gd name="T49" fmla="*/ 1970 h 8160"/>
                  <a:gd name="T50" fmla="*/ 5363 w 7882"/>
                  <a:gd name="T51" fmla="*/ 934 h 8160"/>
                  <a:gd name="T52" fmla="*/ 658 w 7882"/>
                  <a:gd name="T53" fmla="*/ 2835 h 8160"/>
                  <a:gd name="T54" fmla="*/ 4000 w 7882"/>
                  <a:gd name="T55" fmla="*/ 8160 h 8160"/>
                  <a:gd name="T56" fmla="*/ 623 w 7882"/>
                  <a:gd name="T57" fmla="*/ 6472 h 8160"/>
                  <a:gd name="T58" fmla="*/ 187 w 7882"/>
                  <a:gd name="T59" fmla="*/ 6479 h 8160"/>
                  <a:gd name="T60" fmla="*/ 437 w 7882"/>
                  <a:gd name="T61" fmla="*/ 5203 h 8160"/>
                  <a:gd name="T62" fmla="*/ 1417 w 7882"/>
                  <a:gd name="T63" fmla="*/ 6057 h 8160"/>
                  <a:gd name="T64" fmla="*/ 2433 w 7882"/>
                  <a:gd name="T65" fmla="*/ 7148 h 8160"/>
                  <a:gd name="T66" fmla="*/ 7225 w 7882"/>
                  <a:gd name="T67" fmla="*/ 5509 h 8160"/>
                  <a:gd name="T68" fmla="*/ 7710 w 7882"/>
                  <a:gd name="T69" fmla="*/ 5373 h 8160"/>
                  <a:gd name="T70" fmla="*/ 4000 w 7882"/>
                  <a:gd name="T71" fmla="*/ 8160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82" h="8160">
                    <a:moveTo>
                      <a:pt x="3979" y="1820"/>
                    </a:moveTo>
                    <a:cubicBezTo>
                      <a:pt x="2695" y="1820"/>
                      <a:pt x="1650" y="2865"/>
                      <a:pt x="1650" y="4149"/>
                    </a:cubicBezTo>
                    <a:cubicBezTo>
                      <a:pt x="1650" y="5434"/>
                      <a:pt x="2695" y="6479"/>
                      <a:pt x="3979" y="6479"/>
                    </a:cubicBezTo>
                    <a:cubicBezTo>
                      <a:pt x="5264" y="6479"/>
                      <a:pt x="6309" y="5434"/>
                      <a:pt x="6309" y="4149"/>
                    </a:cubicBezTo>
                    <a:cubicBezTo>
                      <a:pt x="6309" y="2865"/>
                      <a:pt x="5264" y="1820"/>
                      <a:pt x="3979" y="1820"/>
                    </a:cubicBezTo>
                    <a:close/>
                    <a:moveTo>
                      <a:pt x="1939" y="4149"/>
                    </a:moveTo>
                    <a:cubicBezTo>
                      <a:pt x="1939" y="3808"/>
                      <a:pt x="2023" y="3485"/>
                      <a:pt x="2173" y="3202"/>
                    </a:cubicBezTo>
                    <a:cubicBezTo>
                      <a:pt x="2172" y="3568"/>
                      <a:pt x="2368" y="3873"/>
                      <a:pt x="2459" y="3965"/>
                    </a:cubicBezTo>
                    <a:cubicBezTo>
                      <a:pt x="2759" y="4264"/>
                      <a:pt x="3193" y="4170"/>
                      <a:pt x="3249" y="4420"/>
                    </a:cubicBezTo>
                    <a:cubicBezTo>
                      <a:pt x="3305" y="4670"/>
                      <a:pt x="2950" y="4671"/>
                      <a:pt x="2974" y="4862"/>
                    </a:cubicBezTo>
                    <a:cubicBezTo>
                      <a:pt x="2998" y="5054"/>
                      <a:pt x="3460" y="5104"/>
                      <a:pt x="3357" y="5281"/>
                    </a:cubicBezTo>
                    <a:cubicBezTo>
                      <a:pt x="3221" y="5515"/>
                      <a:pt x="3448" y="5532"/>
                      <a:pt x="3383" y="5821"/>
                    </a:cubicBezTo>
                    <a:cubicBezTo>
                      <a:pt x="3347" y="5979"/>
                      <a:pt x="3575" y="6009"/>
                      <a:pt x="3659" y="5890"/>
                    </a:cubicBezTo>
                    <a:cubicBezTo>
                      <a:pt x="3724" y="5798"/>
                      <a:pt x="3711" y="5685"/>
                      <a:pt x="3841" y="5547"/>
                    </a:cubicBezTo>
                    <a:cubicBezTo>
                      <a:pt x="3999" y="5378"/>
                      <a:pt x="4368" y="5351"/>
                      <a:pt x="4326" y="5071"/>
                    </a:cubicBezTo>
                    <a:cubicBezTo>
                      <a:pt x="4257" y="4607"/>
                      <a:pt x="3806" y="4535"/>
                      <a:pt x="3609" y="4426"/>
                    </a:cubicBezTo>
                    <a:cubicBezTo>
                      <a:pt x="3386" y="4303"/>
                      <a:pt x="3440" y="4009"/>
                      <a:pt x="3392" y="3869"/>
                    </a:cubicBezTo>
                    <a:cubicBezTo>
                      <a:pt x="3325" y="3670"/>
                      <a:pt x="3095" y="3925"/>
                      <a:pt x="2973" y="3809"/>
                    </a:cubicBezTo>
                    <a:cubicBezTo>
                      <a:pt x="2771" y="3618"/>
                      <a:pt x="3009" y="3350"/>
                      <a:pt x="3178" y="3355"/>
                    </a:cubicBezTo>
                    <a:cubicBezTo>
                      <a:pt x="3535" y="3366"/>
                      <a:pt x="3644" y="3714"/>
                      <a:pt x="3775" y="3702"/>
                    </a:cubicBezTo>
                    <a:cubicBezTo>
                      <a:pt x="3904" y="3690"/>
                      <a:pt x="3987" y="3511"/>
                      <a:pt x="4009" y="3416"/>
                    </a:cubicBezTo>
                    <a:cubicBezTo>
                      <a:pt x="4057" y="3209"/>
                      <a:pt x="3929" y="3302"/>
                      <a:pt x="3877" y="3194"/>
                    </a:cubicBezTo>
                    <a:cubicBezTo>
                      <a:pt x="3798" y="3028"/>
                      <a:pt x="4224" y="2871"/>
                      <a:pt x="4281" y="2760"/>
                    </a:cubicBezTo>
                    <a:cubicBezTo>
                      <a:pt x="4390" y="2546"/>
                      <a:pt x="3740" y="2487"/>
                      <a:pt x="3720" y="2259"/>
                    </a:cubicBezTo>
                    <a:cubicBezTo>
                      <a:pt x="3712" y="2165"/>
                      <a:pt x="3891" y="2120"/>
                      <a:pt x="4095" y="2112"/>
                    </a:cubicBezTo>
                    <a:cubicBezTo>
                      <a:pt x="4323" y="2125"/>
                      <a:pt x="4541" y="2175"/>
                      <a:pt x="4743" y="2257"/>
                    </a:cubicBezTo>
                    <a:cubicBezTo>
                      <a:pt x="4937" y="2397"/>
                      <a:pt x="5055" y="2632"/>
                      <a:pt x="5078" y="2893"/>
                    </a:cubicBezTo>
                    <a:cubicBezTo>
                      <a:pt x="5097" y="3123"/>
                      <a:pt x="4847" y="3330"/>
                      <a:pt x="4594" y="3406"/>
                    </a:cubicBezTo>
                    <a:cubicBezTo>
                      <a:pt x="4415" y="3460"/>
                      <a:pt x="4278" y="3696"/>
                      <a:pt x="4360" y="3889"/>
                    </a:cubicBezTo>
                    <a:cubicBezTo>
                      <a:pt x="4417" y="4022"/>
                      <a:pt x="4812" y="3997"/>
                      <a:pt x="4778" y="4280"/>
                    </a:cubicBezTo>
                    <a:cubicBezTo>
                      <a:pt x="4751" y="4513"/>
                      <a:pt x="5055" y="4575"/>
                      <a:pt x="5163" y="4563"/>
                    </a:cubicBezTo>
                    <a:cubicBezTo>
                      <a:pt x="5271" y="4551"/>
                      <a:pt x="5437" y="4741"/>
                      <a:pt x="5353" y="4825"/>
                    </a:cubicBezTo>
                    <a:cubicBezTo>
                      <a:pt x="5270" y="4908"/>
                      <a:pt x="5113" y="4911"/>
                      <a:pt x="5137" y="5128"/>
                    </a:cubicBezTo>
                    <a:cubicBezTo>
                      <a:pt x="5144" y="5190"/>
                      <a:pt x="5334" y="5183"/>
                      <a:pt x="5334" y="5277"/>
                    </a:cubicBezTo>
                    <a:cubicBezTo>
                      <a:pt x="5334" y="5373"/>
                      <a:pt x="5235" y="5482"/>
                      <a:pt x="5311" y="5592"/>
                    </a:cubicBezTo>
                    <a:cubicBezTo>
                      <a:pt x="5328" y="5617"/>
                      <a:pt x="5345" y="5635"/>
                      <a:pt x="5362" y="5649"/>
                    </a:cubicBezTo>
                    <a:cubicBezTo>
                      <a:pt x="4998" y="5985"/>
                      <a:pt x="4512" y="6190"/>
                      <a:pt x="3979" y="6190"/>
                    </a:cubicBezTo>
                    <a:cubicBezTo>
                      <a:pt x="2854" y="6190"/>
                      <a:pt x="1939" y="5275"/>
                      <a:pt x="1939" y="4149"/>
                    </a:cubicBezTo>
                    <a:close/>
                    <a:moveTo>
                      <a:pt x="359" y="3033"/>
                    </a:moveTo>
                    <a:cubicBezTo>
                      <a:pt x="299" y="3033"/>
                      <a:pt x="239" y="3016"/>
                      <a:pt x="186" y="2983"/>
                    </a:cubicBezTo>
                    <a:cubicBezTo>
                      <a:pt x="53" y="2900"/>
                      <a:pt x="0" y="2722"/>
                      <a:pt x="65" y="2571"/>
                    </a:cubicBezTo>
                    <a:cubicBezTo>
                      <a:pt x="733" y="1009"/>
                      <a:pt x="2264" y="0"/>
                      <a:pt x="3967" y="0"/>
                    </a:cubicBezTo>
                    <a:cubicBezTo>
                      <a:pt x="4535" y="0"/>
                      <a:pt x="5090" y="113"/>
                      <a:pt x="5617" y="337"/>
                    </a:cubicBezTo>
                    <a:cubicBezTo>
                      <a:pt x="6229" y="597"/>
                      <a:pt x="6777" y="1004"/>
                      <a:pt x="7206" y="1515"/>
                    </a:cubicBezTo>
                    <a:lnTo>
                      <a:pt x="7445" y="1374"/>
                    </a:lnTo>
                    <a:cubicBezTo>
                      <a:pt x="7531" y="1323"/>
                      <a:pt x="7640" y="1384"/>
                      <a:pt x="7641" y="1484"/>
                    </a:cubicBezTo>
                    <a:lnTo>
                      <a:pt x="7652" y="2658"/>
                    </a:lnTo>
                    <a:cubicBezTo>
                      <a:pt x="7653" y="2758"/>
                      <a:pt x="7545" y="2821"/>
                      <a:pt x="7458" y="2772"/>
                    </a:cubicBezTo>
                    <a:lnTo>
                      <a:pt x="6437" y="2195"/>
                    </a:lnTo>
                    <a:cubicBezTo>
                      <a:pt x="6350" y="2146"/>
                      <a:pt x="6348" y="2021"/>
                      <a:pt x="6434" y="1970"/>
                    </a:cubicBezTo>
                    <a:lnTo>
                      <a:pt x="6640" y="1849"/>
                    </a:lnTo>
                    <a:cubicBezTo>
                      <a:pt x="6289" y="1456"/>
                      <a:pt x="5849" y="1141"/>
                      <a:pt x="5363" y="934"/>
                    </a:cubicBezTo>
                    <a:cubicBezTo>
                      <a:pt x="4917" y="745"/>
                      <a:pt x="4447" y="649"/>
                      <a:pt x="3966" y="649"/>
                    </a:cubicBezTo>
                    <a:cubicBezTo>
                      <a:pt x="2520" y="649"/>
                      <a:pt x="1222" y="1507"/>
                      <a:pt x="658" y="2835"/>
                    </a:cubicBezTo>
                    <a:cubicBezTo>
                      <a:pt x="607" y="2955"/>
                      <a:pt x="490" y="3033"/>
                      <a:pt x="359" y="3033"/>
                    </a:cubicBezTo>
                    <a:close/>
                    <a:moveTo>
                      <a:pt x="4000" y="8160"/>
                    </a:moveTo>
                    <a:cubicBezTo>
                      <a:pt x="3354" y="8160"/>
                      <a:pt x="2732" y="8016"/>
                      <a:pt x="2149" y="7731"/>
                    </a:cubicBezTo>
                    <a:cubicBezTo>
                      <a:pt x="1551" y="7440"/>
                      <a:pt x="1024" y="7005"/>
                      <a:pt x="623" y="6472"/>
                    </a:cubicBezTo>
                    <a:lnTo>
                      <a:pt x="377" y="6600"/>
                    </a:lnTo>
                    <a:cubicBezTo>
                      <a:pt x="288" y="6646"/>
                      <a:pt x="183" y="6579"/>
                      <a:pt x="187" y="6479"/>
                    </a:cubicBezTo>
                    <a:lnTo>
                      <a:pt x="237" y="5307"/>
                    </a:lnTo>
                    <a:cubicBezTo>
                      <a:pt x="242" y="5207"/>
                      <a:pt x="352" y="5150"/>
                      <a:pt x="437" y="5203"/>
                    </a:cubicBezTo>
                    <a:lnTo>
                      <a:pt x="1427" y="5833"/>
                    </a:lnTo>
                    <a:cubicBezTo>
                      <a:pt x="1511" y="5886"/>
                      <a:pt x="1506" y="6011"/>
                      <a:pt x="1417" y="6057"/>
                    </a:cubicBezTo>
                    <a:lnTo>
                      <a:pt x="1206" y="6168"/>
                    </a:lnTo>
                    <a:cubicBezTo>
                      <a:pt x="1536" y="6578"/>
                      <a:pt x="1958" y="6916"/>
                      <a:pt x="2433" y="7148"/>
                    </a:cubicBezTo>
                    <a:cubicBezTo>
                      <a:pt x="2927" y="7389"/>
                      <a:pt x="3454" y="7511"/>
                      <a:pt x="4000" y="7511"/>
                    </a:cubicBezTo>
                    <a:cubicBezTo>
                      <a:pt x="5361" y="7511"/>
                      <a:pt x="6625" y="6725"/>
                      <a:pt x="7225" y="5509"/>
                    </a:cubicBezTo>
                    <a:cubicBezTo>
                      <a:pt x="7262" y="5433"/>
                      <a:pt x="7322" y="5367"/>
                      <a:pt x="7401" y="5337"/>
                    </a:cubicBezTo>
                    <a:cubicBezTo>
                      <a:pt x="7508" y="5296"/>
                      <a:pt x="7621" y="5311"/>
                      <a:pt x="7710" y="5373"/>
                    </a:cubicBezTo>
                    <a:cubicBezTo>
                      <a:pt x="7839" y="5463"/>
                      <a:pt x="7882" y="5643"/>
                      <a:pt x="7809" y="5791"/>
                    </a:cubicBezTo>
                    <a:cubicBezTo>
                      <a:pt x="7092" y="7252"/>
                      <a:pt x="5632" y="8160"/>
                      <a:pt x="4000" y="8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grpSp>
        <p:grpSp>
          <p:nvGrpSpPr>
            <p:cNvPr id="184" name="组合 183">
              <a:extLst>
                <a:ext uri="{FF2B5EF4-FFF2-40B4-BE49-F238E27FC236}">
                  <a16:creationId xmlns:a16="http://schemas.microsoft.com/office/drawing/2014/main" id="{94BBC9E8-0B3A-44FC-8352-251D6385B6FF}"/>
                </a:ext>
              </a:extLst>
            </p:cNvPr>
            <p:cNvGrpSpPr/>
            <p:nvPr/>
          </p:nvGrpSpPr>
          <p:grpSpPr>
            <a:xfrm>
              <a:off x="7480" y="6173"/>
              <a:ext cx="2085" cy="1860"/>
              <a:chOff x="7480" y="6173"/>
              <a:chExt cx="2085" cy="1860"/>
            </a:xfrm>
          </p:grpSpPr>
          <p:sp>
            <p:nvSpPr>
              <p:cNvPr id="188" name="Freeform 21">
                <a:extLst>
                  <a:ext uri="{FF2B5EF4-FFF2-40B4-BE49-F238E27FC236}">
                    <a16:creationId xmlns:a16="http://schemas.microsoft.com/office/drawing/2014/main" id="{1B623E47-550C-4BCC-904C-C2E1150421DE}"/>
                  </a:ext>
                </a:extLst>
              </p:cNvPr>
              <p:cNvSpPr/>
              <p:nvPr/>
            </p:nvSpPr>
            <p:spPr bwMode="auto">
              <a:xfrm>
                <a:off x="7480" y="6173"/>
                <a:ext cx="2085" cy="1860"/>
              </a:xfrm>
              <a:custGeom>
                <a:avLst/>
                <a:gdLst>
                  <a:gd name="T0" fmla="*/ 0 w 288"/>
                  <a:gd name="T1" fmla="*/ 91 h 257"/>
                  <a:gd name="T2" fmla="*/ 288 w 288"/>
                  <a:gd name="T3" fmla="*/ 257 h 257"/>
                  <a:gd name="T4" fmla="*/ 288 w 288"/>
                  <a:gd name="T5" fmla="*/ 76 h 257"/>
                  <a:gd name="T6" fmla="*/ 157 w 288"/>
                  <a:gd name="T7" fmla="*/ 0 h 257"/>
                  <a:gd name="T8" fmla="*/ 0 w 288"/>
                  <a:gd name="T9" fmla="*/ 91 h 257"/>
                </a:gdLst>
                <a:ahLst/>
                <a:cxnLst>
                  <a:cxn ang="0">
                    <a:pos x="T0" y="T1"/>
                  </a:cxn>
                  <a:cxn ang="0">
                    <a:pos x="T2" y="T3"/>
                  </a:cxn>
                  <a:cxn ang="0">
                    <a:pos x="T4" y="T5"/>
                  </a:cxn>
                  <a:cxn ang="0">
                    <a:pos x="T6" y="T7"/>
                  </a:cxn>
                  <a:cxn ang="0">
                    <a:pos x="T8" y="T9"/>
                  </a:cxn>
                </a:cxnLst>
                <a:rect l="0" t="0" r="r" b="b"/>
                <a:pathLst>
                  <a:path w="288" h="257">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rgbClr val="68BCB2">
                  <a:alpha val="54902"/>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sp>
            <p:nvSpPr>
              <p:cNvPr id="189" name="Freeform 31">
                <a:extLst>
                  <a:ext uri="{FF2B5EF4-FFF2-40B4-BE49-F238E27FC236}">
                    <a16:creationId xmlns:a16="http://schemas.microsoft.com/office/drawing/2014/main" id="{E5564242-3AEF-4BC8-A7B8-74D0659E509B}"/>
                  </a:ext>
                </a:extLst>
              </p:cNvPr>
              <p:cNvSpPr>
                <a:spLocks noEditPoints="1"/>
              </p:cNvSpPr>
              <p:nvPr/>
            </p:nvSpPr>
            <p:spPr bwMode="auto">
              <a:xfrm>
                <a:off x="8435" y="6788"/>
                <a:ext cx="602" cy="631"/>
              </a:xfrm>
              <a:custGeom>
                <a:avLst/>
                <a:gdLst>
                  <a:gd name="connsiteX0" fmla="*/ 392858 w 579695"/>
                  <a:gd name="connsiteY0" fmla="*/ 528711 h 607427"/>
                  <a:gd name="connsiteX1" fmla="*/ 392858 w 579695"/>
                  <a:gd name="connsiteY1" fmla="*/ 582233 h 607427"/>
                  <a:gd name="connsiteX2" fmla="*/ 473313 w 579695"/>
                  <a:gd name="connsiteY2" fmla="*/ 582233 h 607427"/>
                  <a:gd name="connsiteX3" fmla="*/ 473313 w 579695"/>
                  <a:gd name="connsiteY3" fmla="*/ 548100 h 607427"/>
                  <a:gd name="connsiteX4" fmla="*/ 142424 w 579695"/>
                  <a:gd name="connsiteY4" fmla="*/ 528711 h 607427"/>
                  <a:gd name="connsiteX5" fmla="*/ 142424 w 579695"/>
                  <a:gd name="connsiteY5" fmla="*/ 582233 h 607427"/>
                  <a:gd name="connsiteX6" fmla="*/ 222879 w 579695"/>
                  <a:gd name="connsiteY6" fmla="*/ 582233 h 607427"/>
                  <a:gd name="connsiteX7" fmla="*/ 222879 w 579695"/>
                  <a:gd name="connsiteY7" fmla="*/ 548100 h 607427"/>
                  <a:gd name="connsiteX8" fmla="*/ 104522 w 579695"/>
                  <a:gd name="connsiteY8" fmla="*/ 464391 h 607427"/>
                  <a:gd name="connsiteX9" fmla="*/ 268804 w 579695"/>
                  <a:gd name="connsiteY9" fmla="*/ 514198 h 607427"/>
                  <a:gd name="connsiteX10" fmla="*/ 261363 w 579695"/>
                  <a:gd name="connsiteY10" fmla="*/ 538463 h 607427"/>
                  <a:gd name="connsiteX11" fmla="*/ 261363 w 579695"/>
                  <a:gd name="connsiteY11" fmla="*/ 582233 h 607427"/>
                  <a:gd name="connsiteX12" fmla="*/ 289382 w 579695"/>
                  <a:gd name="connsiteY12" fmla="*/ 582233 h 607427"/>
                  <a:gd name="connsiteX13" fmla="*/ 289382 w 579695"/>
                  <a:gd name="connsiteY13" fmla="*/ 519191 h 607427"/>
                  <a:gd name="connsiteX14" fmla="*/ 281941 w 579695"/>
                  <a:gd name="connsiteY14" fmla="*/ 506419 h 607427"/>
                  <a:gd name="connsiteX15" fmla="*/ 354956 w 579695"/>
                  <a:gd name="connsiteY15" fmla="*/ 464391 h 607427"/>
                  <a:gd name="connsiteX16" fmla="*/ 519237 w 579695"/>
                  <a:gd name="connsiteY16" fmla="*/ 514198 h 607427"/>
                  <a:gd name="connsiteX17" fmla="*/ 511913 w 579695"/>
                  <a:gd name="connsiteY17" fmla="*/ 538463 h 607427"/>
                  <a:gd name="connsiteX18" fmla="*/ 511913 w 579695"/>
                  <a:gd name="connsiteY18" fmla="*/ 582233 h 607427"/>
                  <a:gd name="connsiteX19" fmla="*/ 579695 w 579695"/>
                  <a:gd name="connsiteY19" fmla="*/ 582233 h 607427"/>
                  <a:gd name="connsiteX20" fmla="*/ 579695 w 579695"/>
                  <a:gd name="connsiteY20" fmla="*/ 607427 h 607427"/>
                  <a:gd name="connsiteX21" fmla="*/ 0 w 579695"/>
                  <a:gd name="connsiteY21" fmla="*/ 607427 h 607427"/>
                  <a:gd name="connsiteX22" fmla="*/ 0 w 579695"/>
                  <a:gd name="connsiteY22" fmla="*/ 582233 h 607427"/>
                  <a:gd name="connsiteX23" fmla="*/ 38949 w 579695"/>
                  <a:gd name="connsiteY23" fmla="*/ 582233 h 607427"/>
                  <a:gd name="connsiteX24" fmla="*/ 38949 w 579695"/>
                  <a:gd name="connsiteY24" fmla="*/ 519191 h 607427"/>
                  <a:gd name="connsiteX25" fmla="*/ 31508 w 579695"/>
                  <a:gd name="connsiteY25" fmla="*/ 506419 h 607427"/>
                  <a:gd name="connsiteX26" fmla="*/ 354928 w 579695"/>
                  <a:gd name="connsiteY26" fmla="*/ 417959 h 607427"/>
                  <a:gd name="connsiteX27" fmla="*/ 519221 w 579695"/>
                  <a:gd name="connsiteY27" fmla="*/ 467773 h 607427"/>
                  <a:gd name="connsiteX28" fmla="*/ 511547 w 579695"/>
                  <a:gd name="connsiteY28" fmla="*/ 492970 h 607427"/>
                  <a:gd name="connsiteX29" fmla="*/ 358184 w 579695"/>
                  <a:gd name="connsiteY29" fmla="*/ 446407 h 607427"/>
                  <a:gd name="connsiteX30" fmla="*/ 295164 w 579695"/>
                  <a:gd name="connsiteY30" fmla="*/ 482868 h 607427"/>
                  <a:gd name="connsiteX31" fmla="*/ 281909 w 579695"/>
                  <a:gd name="connsiteY31" fmla="*/ 459993 h 607427"/>
                  <a:gd name="connsiteX32" fmla="*/ 104491 w 579695"/>
                  <a:gd name="connsiteY32" fmla="*/ 417959 h 607427"/>
                  <a:gd name="connsiteX33" fmla="*/ 268784 w 579695"/>
                  <a:gd name="connsiteY33" fmla="*/ 467773 h 607427"/>
                  <a:gd name="connsiteX34" fmla="*/ 261110 w 579695"/>
                  <a:gd name="connsiteY34" fmla="*/ 492970 h 607427"/>
                  <a:gd name="connsiteX35" fmla="*/ 107747 w 579695"/>
                  <a:gd name="connsiteY35" fmla="*/ 446407 h 607427"/>
                  <a:gd name="connsiteX36" fmla="*/ 44611 w 579695"/>
                  <a:gd name="connsiteY36" fmla="*/ 482868 h 607427"/>
                  <a:gd name="connsiteX37" fmla="*/ 31472 w 579695"/>
                  <a:gd name="connsiteY37" fmla="*/ 459993 h 607427"/>
                  <a:gd name="connsiteX38" fmla="*/ 354928 w 579695"/>
                  <a:gd name="connsiteY38" fmla="*/ 371527 h 607427"/>
                  <a:gd name="connsiteX39" fmla="*/ 519221 w 579695"/>
                  <a:gd name="connsiteY39" fmla="*/ 421341 h 607427"/>
                  <a:gd name="connsiteX40" fmla="*/ 511547 w 579695"/>
                  <a:gd name="connsiteY40" fmla="*/ 446538 h 607427"/>
                  <a:gd name="connsiteX41" fmla="*/ 358184 w 579695"/>
                  <a:gd name="connsiteY41" fmla="*/ 399975 h 607427"/>
                  <a:gd name="connsiteX42" fmla="*/ 295164 w 579695"/>
                  <a:gd name="connsiteY42" fmla="*/ 436436 h 607427"/>
                  <a:gd name="connsiteX43" fmla="*/ 281909 w 579695"/>
                  <a:gd name="connsiteY43" fmla="*/ 413561 h 607427"/>
                  <a:gd name="connsiteX44" fmla="*/ 104491 w 579695"/>
                  <a:gd name="connsiteY44" fmla="*/ 371527 h 607427"/>
                  <a:gd name="connsiteX45" fmla="*/ 268784 w 579695"/>
                  <a:gd name="connsiteY45" fmla="*/ 421341 h 607427"/>
                  <a:gd name="connsiteX46" fmla="*/ 261110 w 579695"/>
                  <a:gd name="connsiteY46" fmla="*/ 446538 h 607427"/>
                  <a:gd name="connsiteX47" fmla="*/ 107747 w 579695"/>
                  <a:gd name="connsiteY47" fmla="*/ 399975 h 607427"/>
                  <a:gd name="connsiteX48" fmla="*/ 44611 w 579695"/>
                  <a:gd name="connsiteY48" fmla="*/ 436436 h 607427"/>
                  <a:gd name="connsiteX49" fmla="*/ 31472 w 579695"/>
                  <a:gd name="connsiteY49" fmla="*/ 413561 h 607427"/>
                  <a:gd name="connsiteX50" fmla="*/ 354928 w 579695"/>
                  <a:gd name="connsiteY50" fmla="*/ 325095 h 607427"/>
                  <a:gd name="connsiteX51" fmla="*/ 519221 w 579695"/>
                  <a:gd name="connsiteY51" fmla="*/ 374909 h 607427"/>
                  <a:gd name="connsiteX52" fmla="*/ 511547 w 579695"/>
                  <a:gd name="connsiteY52" fmla="*/ 400106 h 607427"/>
                  <a:gd name="connsiteX53" fmla="*/ 358184 w 579695"/>
                  <a:gd name="connsiteY53" fmla="*/ 353543 h 607427"/>
                  <a:gd name="connsiteX54" fmla="*/ 295164 w 579695"/>
                  <a:gd name="connsiteY54" fmla="*/ 390004 h 607427"/>
                  <a:gd name="connsiteX55" fmla="*/ 281909 w 579695"/>
                  <a:gd name="connsiteY55" fmla="*/ 367129 h 607427"/>
                  <a:gd name="connsiteX56" fmla="*/ 104491 w 579695"/>
                  <a:gd name="connsiteY56" fmla="*/ 325095 h 607427"/>
                  <a:gd name="connsiteX57" fmla="*/ 268784 w 579695"/>
                  <a:gd name="connsiteY57" fmla="*/ 374909 h 607427"/>
                  <a:gd name="connsiteX58" fmla="*/ 261110 w 579695"/>
                  <a:gd name="connsiteY58" fmla="*/ 400106 h 607427"/>
                  <a:gd name="connsiteX59" fmla="*/ 107747 w 579695"/>
                  <a:gd name="connsiteY59" fmla="*/ 353543 h 607427"/>
                  <a:gd name="connsiteX60" fmla="*/ 44611 w 579695"/>
                  <a:gd name="connsiteY60" fmla="*/ 390004 h 607427"/>
                  <a:gd name="connsiteX61" fmla="*/ 31472 w 579695"/>
                  <a:gd name="connsiteY61" fmla="*/ 367129 h 607427"/>
                  <a:gd name="connsiteX62" fmla="*/ 354928 w 579695"/>
                  <a:gd name="connsiteY62" fmla="*/ 278663 h 607427"/>
                  <a:gd name="connsiteX63" fmla="*/ 519221 w 579695"/>
                  <a:gd name="connsiteY63" fmla="*/ 328430 h 607427"/>
                  <a:gd name="connsiteX64" fmla="*/ 511547 w 579695"/>
                  <a:gd name="connsiteY64" fmla="*/ 353603 h 607427"/>
                  <a:gd name="connsiteX65" fmla="*/ 358184 w 579695"/>
                  <a:gd name="connsiteY65" fmla="*/ 307085 h 607427"/>
                  <a:gd name="connsiteX66" fmla="*/ 295164 w 579695"/>
                  <a:gd name="connsiteY66" fmla="*/ 343510 h 607427"/>
                  <a:gd name="connsiteX67" fmla="*/ 281909 w 579695"/>
                  <a:gd name="connsiteY67" fmla="*/ 320657 h 607427"/>
                  <a:gd name="connsiteX68" fmla="*/ 104491 w 579695"/>
                  <a:gd name="connsiteY68" fmla="*/ 278663 h 607427"/>
                  <a:gd name="connsiteX69" fmla="*/ 268784 w 579695"/>
                  <a:gd name="connsiteY69" fmla="*/ 328430 h 607427"/>
                  <a:gd name="connsiteX70" fmla="*/ 261110 w 579695"/>
                  <a:gd name="connsiteY70" fmla="*/ 353603 h 607427"/>
                  <a:gd name="connsiteX71" fmla="*/ 107747 w 579695"/>
                  <a:gd name="connsiteY71" fmla="*/ 307085 h 607427"/>
                  <a:gd name="connsiteX72" fmla="*/ 44611 w 579695"/>
                  <a:gd name="connsiteY72" fmla="*/ 343510 h 607427"/>
                  <a:gd name="connsiteX73" fmla="*/ 31472 w 579695"/>
                  <a:gd name="connsiteY73" fmla="*/ 320657 h 607427"/>
                  <a:gd name="connsiteX74" fmla="*/ 354928 w 579695"/>
                  <a:gd name="connsiteY74" fmla="*/ 232160 h 607427"/>
                  <a:gd name="connsiteX75" fmla="*/ 519221 w 579695"/>
                  <a:gd name="connsiteY75" fmla="*/ 281974 h 607427"/>
                  <a:gd name="connsiteX76" fmla="*/ 511547 w 579695"/>
                  <a:gd name="connsiteY76" fmla="*/ 307171 h 607427"/>
                  <a:gd name="connsiteX77" fmla="*/ 358184 w 579695"/>
                  <a:gd name="connsiteY77" fmla="*/ 260608 h 607427"/>
                  <a:gd name="connsiteX78" fmla="*/ 295164 w 579695"/>
                  <a:gd name="connsiteY78" fmla="*/ 297069 h 607427"/>
                  <a:gd name="connsiteX79" fmla="*/ 281909 w 579695"/>
                  <a:gd name="connsiteY79" fmla="*/ 274194 h 607427"/>
                  <a:gd name="connsiteX80" fmla="*/ 104491 w 579695"/>
                  <a:gd name="connsiteY80" fmla="*/ 232160 h 607427"/>
                  <a:gd name="connsiteX81" fmla="*/ 268784 w 579695"/>
                  <a:gd name="connsiteY81" fmla="*/ 281974 h 607427"/>
                  <a:gd name="connsiteX82" fmla="*/ 261110 w 579695"/>
                  <a:gd name="connsiteY82" fmla="*/ 307171 h 607427"/>
                  <a:gd name="connsiteX83" fmla="*/ 107747 w 579695"/>
                  <a:gd name="connsiteY83" fmla="*/ 260608 h 607427"/>
                  <a:gd name="connsiteX84" fmla="*/ 44611 w 579695"/>
                  <a:gd name="connsiteY84" fmla="*/ 297069 h 607427"/>
                  <a:gd name="connsiteX85" fmla="*/ 31472 w 579695"/>
                  <a:gd name="connsiteY85" fmla="*/ 274194 h 607427"/>
                  <a:gd name="connsiteX86" fmla="*/ 354928 w 579695"/>
                  <a:gd name="connsiteY86" fmla="*/ 185728 h 607427"/>
                  <a:gd name="connsiteX87" fmla="*/ 519221 w 579695"/>
                  <a:gd name="connsiteY87" fmla="*/ 235542 h 607427"/>
                  <a:gd name="connsiteX88" fmla="*/ 511547 w 579695"/>
                  <a:gd name="connsiteY88" fmla="*/ 260739 h 607427"/>
                  <a:gd name="connsiteX89" fmla="*/ 358184 w 579695"/>
                  <a:gd name="connsiteY89" fmla="*/ 214176 h 607427"/>
                  <a:gd name="connsiteX90" fmla="*/ 295164 w 579695"/>
                  <a:gd name="connsiteY90" fmla="*/ 250637 h 607427"/>
                  <a:gd name="connsiteX91" fmla="*/ 281909 w 579695"/>
                  <a:gd name="connsiteY91" fmla="*/ 227762 h 607427"/>
                  <a:gd name="connsiteX92" fmla="*/ 104491 w 579695"/>
                  <a:gd name="connsiteY92" fmla="*/ 185728 h 607427"/>
                  <a:gd name="connsiteX93" fmla="*/ 268784 w 579695"/>
                  <a:gd name="connsiteY93" fmla="*/ 235542 h 607427"/>
                  <a:gd name="connsiteX94" fmla="*/ 261110 w 579695"/>
                  <a:gd name="connsiteY94" fmla="*/ 260739 h 607427"/>
                  <a:gd name="connsiteX95" fmla="*/ 107747 w 579695"/>
                  <a:gd name="connsiteY95" fmla="*/ 214176 h 607427"/>
                  <a:gd name="connsiteX96" fmla="*/ 44611 w 579695"/>
                  <a:gd name="connsiteY96" fmla="*/ 250637 h 607427"/>
                  <a:gd name="connsiteX97" fmla="*/ 31472 w 579695"/>
                  <a:gd name="connsiteY97" fmla="*/ 227762 h 607427"/>
                  <a:gd name="connsiteX98" fmla="*/ 354928 w 579695"/>
                  <a:gd name="connsiteY98" fmla="*/ 139296 h 607427"/>
                  <a:gd name="connsiteX99" fmla="*/ 519221 w 579695"/>
                  <a:gd name="connsiteY99" fmla="*/ 189110 h 607427"/>
                  <a:gd name="connsiteX100" fmla="*/ 511547 w 579695"/>
                  <a:gd name="connsiteY100" fmla="*/ 214307 h 607427"/>
                  <a:gd name="connsiteX101" fmla="*/ 358184 w 579695"/>
                  <a:gd name="connsiteY101" fmla="*/ 167744 h 607427"/>
                  <a:gd name="connsiteX102" fmla="*/ 295164 w 579695"/>
                  <a:gd name="connsiteY102" fmla="*/ 204205 h 607427"/>
                  <a:gd name="connsiteX103" fmla="*/ 281909 w 579695"/>
                  <a:gd name="connsiteY103" fmla="*/ 181330 h 607427"/>
                  <a:gd name="connsiteX104" fmla="*/ 104491 w 579695"/>
                  <a:gd name="connsiteY104" fmla="*/ 139296 h 607427"/>
                  <a:gd name="connsiteX105" fmla="*/ 268784 w 579695"/>
                  <a:gd name="connsiteY105" fmla="*/ 189110 h 607427"/>
                  <a:gd name="connsiteX106" fmla="*/ 261110 w 579695"/>
                  <a:gd name="connsiteY106" fmla="*/ 214307 h 607427"/>
                  <a:gd name="connsiteX107" fmla="*/ 107747 w 579695"/>
                  <a:gd name="connsiteY107" fmla="*/ 167744 h 607427"/>
                  <a:gd name="connsiteX108" fmla="*/ 44611 w 579695"/>
                  <a:gd name="connsiteY108" fmla="*/ 204205 h 607427"/>
                  <a:gd name="connsiteX109" fmla="*/ 31472 w 579695"/>
                  <a:gd name="connsiteY109" fmla="*/ 181330 h 607427"/>
                  <a:gd name="connsiteX110" fmla="*/ 354928 w 579695"/>
                  <a:gd name="connsiteY110" fmla="*/ 92864 h 607427"/>
                  <a:gd name="connsiteX111" fmla="*/ 519221 w 579695"/>
                  <a:gd name="connsiteY111" fmla="*/ 142678 h 607427"/>
                  <a:gd name="connsiteX112" fmla="*/ 511547 w 579695"/>
                  <a:gd name="connsiteY112" fmla="*/ 167875 h 607427"/>
                  <a:gd name="connsiteX113" fmla="*/ 358184 w 579695"/>
                  <a:gd name="connsiteY113" fmla="*/ 121312 h 607427"/>
                  <a:gd name="connsiteX114" fmla="*/ 295164 w 579695"/>
                  <a:gd name="connsiteY114" fmla="*/ 157773 h 607427"/>
                  <a:gd name="connsiteX115" fmla="*/ 281909 w 579695"/>
                  <a:gd name="connsiteY115" fmla="*/ 134898 h 607427"/>
                  <a:gd name="connsiteX116" fmla="*/ 104491 w 579695"/>
                  <a:gd name="connsiteY116" fmla="*/ 92864 h 607427"/>
                  <a:gd name="connsiteX117" fmla="*/ 268784 w 579695"/>
                  <a:gd name="connsiteY117" fmla="*/ 142678 h 607427"/>
                  <a:gd name="connsiteX118" fmla="*/ 261110 w 579695"/>
                  <a:gd name="connsiteY118" fmla="*/ 167875 h 607427"/>
                  <a:gd name="connsiteX119" fmla="*/ 107747 w 579695"/>
                  <a:gd name="connsiteY119" fmla="*/ 121312 h 607427"/>
                  <a:gd name="connsiteX120" fmla="*/ 44611 w 579695"/>
                  <a:gd name="connsiteY120" fmla="*/ 157773 h 607427"/>
                  <a:gd name="connsiteX121" fmla="*/ 31472 w 579695"/>
                  <a:gd name="connsiteY121" fmla="*/ 134898 h 607427"/>
                  <a:gd name="connsiteX122" fmla="*/ 354928 w 579695"/>
                  <a:gd name="connsiteY122" fmla="*/ 46432 h 607427"/>
                  <a:gd name="connsiteX123" fmla="*/ 519221 w 579695"/>
                  <a:gd name="connsiteY123" fmla="*/ 96246 h 607427"/>
                  <a:gd name="connsiteX124" fmla="*/ 511547 w 579695"/>
                  <a:gd name="connsiteY124" fmla="*/ 121443 h 607427"/>
                  <a:gd name="connsiteX125" fmla="*/ 358184 w 579695"/>
                  <a:gd name="connsiteY125" fmla="*/ 74880 h 607427"/>
                  <a:gd name="connsiteX126" fmla="*/ 295164 w 579695"/>
                  <a:gd name="connsiteY126" fmla="*/ 111341 h 607427"/>
                  <a:gd name="connsiteX127" fmla="*/ 281909 w 579695"/>
                  <a:gd name="connsiteY127" fmla="*/ 88466 h 607427"/>
                  <a:gd name="connsiteX128" fmla="*/ 354928 w 579695"/>
                  <a:gd name="connsiteY128" fmla="*/ 0 h 607427"/>
                  <a:gd name="connsiteX129" fmla="*/ 519221 w 579695"/>
                  <a:gd name="connsiteY129" fmla="*/ 49814 h 607427"/>
                  <a:gd name="connsiteX130" fmla="*/ 511547 w 579695"/>
                  <a:gd name="connsiteY130" fmla="*/ 75011 h 607427"/>
                  <a:gd name="connsiteX131" fmla="*/ 358184 w 579695"/>
                  <a:gd name="connsiteY131" fmla="*/ 28448 h 607427"/>
                  <a:gd name="connsiteX132" fmla="*/ 295164 w 579695"/>
                  <a:gd name="connsiteY132" fmla="*/ 64909 h 607427"/>
                  <a:gd name="connsiteX133" fmla="*/ 281909 w 579695"/>
                  <a:gd name="connsiteY133" fmla="*/ 42034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79695" h="607427">
                    <a:moveTo>
                      <a:pt x="392858" y="528711"/>
                    </a:moveTo>
                    <a:lnTo>
                      <a:pt x="392858" y="582233"/>
                    </a:lnTo>
                    <a:lnTo>
                      <a:pt x="473313" y="582233"/>
                    </a:lnTo>
                    <a:lnTo>
                      <a:pt x="473313" y="548100"/>
                    </a:lnTo>
                    <a:close/>
                    <a:moveTo>
                      <a:pt x="142424" y="528711"/>
                    </a:moveTo>
                    <a:lnTo>
                      <a:pt x="142424" y="582233"/>
                    </a:lnTo>
                    <a:lnTo>
                      <a:pt x="222879" y="582233"/>
                    </a:lnTo>
                    <a:lnTo>
                      <a:pt x="222879" y="548100"/>
                    </a:lnTo>
                    <a:close/>
                    <a:moveTo>
                      <a:pt x="104522" y="464391"/>
                    </a:moveTo>
                    <a:lnTo>
                      <a:pt x="268804" y="514198"/>
                    </a:lnTo>
                    <a:lnTo>
                      <a:pt x="261363" y="538463"/>
                    </a:lnTo>
                    <a:lnTo>
                      <a:pt x="261363" y="582233"/>
                    </a:lnTo>
                    <a:lnTo>
                      <a:pt x="289382" y="582233"/>
                    </a:lnTo>
                    <a:lnTo>
                      <a:pt x="289382" y="519191"/>
                    </a:lnTo>
                    <a:lnTo>
                      <a:pt x="281941" y="506419"/>
                    </a:lnTo>
                    <a:lnTo>
                      <a:pt x="354956" y="464391"/>
                    </a:lnTo>
                    <a:lnTo>
                      <a:pt x="519237" y="514198"/>
                    </a:lnTo>
                    <a:lnTo>
                      <a:pt x="511913" y="538463"/>
                    </a:lnTo>
                    <a:lnTo>
                      <a:pt x="511913" y="582233"/>
                    </a:lnTo>
                    <a:lnTo>
                      <a:pt x="579695" y="582233"/>
                    </a:lnTo>
                    <a:lnTo>
                      <a:pt x="579695" y="607427"/>
                    </a:lnTo>
                    <a:lnTo>
                      <a:pt x="0" y="607427"/>
                    </a:lnTo>
                    <a:lnTo>
                      <a:pt x="0" y="582233"/>
                    </a:lnTo>
                    <a:lnTo>
                      <a:pt x="38949" y="582233"/>
                    </a:lnTo>
                    <a:lnTo>
                      <a:pt x="38949" y="519191"/>
                    </a:lnTo>
                    <a:lnTo>
                      <a:pt x="31508" y="506419"/>
                    </a:lnTo>
                    <a:close/>
                    <a:moveTo>
                      <a:pt x="354928" y="417959"/>
                    </a:moveTo>
                    <a:lnTo>
                      <a:pt x="519221" y="467773"/>
                    </a:lnTo>
                    <a:lnTo>
                      <a:pt x="511547" y="492970"/>
                    </a:lnTo>
                    <a:lnTo>
                      <a:pt x="358184" y="446407"/>
                    </a:lnTo>
                    <a:lnTo>
                      <a:pt x="295164" y="482868"/>
                    </a:lnTo>
                    <a:lnTo>
                      <a:pt x="281909" y="459993"/>
                    </a:lnTo>
                    <a:close/>
                    <a:moveTo>
                      <a:pt x="104491" y="417959"/>
                    </a:moveTo>
                    <a:lnTo>
                      <a:pt x="268784" y="467773"/>
                    </a:lnTo>
                    <a:lnTo>
                      <a:pt x="261110" y="492970"/>
                    </a:lnTo>
                    <a:lnTo>
                      <a:pt x="107747" y="446407"/>
                    </a:lnTo>
                    <a:lnTo>
                      <a:pt x="44611" y="482868"/>
                    </a:lnTo>
                    <a:lnTo>
                      <a:pt x="31472" y="459993"/>
                    </a:lnTo>
                    <a:close/>
                    <a:moveTo>
                      <a:pt x="354928" y="371527"/>
                    </a:moveTo>
                    <a:lnTo>
                      <a:pt x="519221" y="421341"/>
                    </a:lnTo>
                    <a:lnTo>
                      <a:pt x="511547" y="446538"/>
                    </a:lnTo>
                    <a:lnTo>
                      <a:pt x="358184" y="399975"/>
                    </a:lnTo>
                    <a:lnTo>
                      <a:pt x="295164" y="436436"/>
                    </a:lnTo>
                    <a:lnTo>
                      <a:pt x="281909" y="413561"/>
                    </a:lnTo>
                    <a:close/>
                    <a:moveTo>
                      <a:pt x="104491" y="371527"/>
                    </a:moveTo>
                    <a:lnTo>
                      <a:pt x="268784" y="421341"/>
                    </a:lnTo>
                    <a:lnTo>
                      <a:pt x="261110" y="446538"/>
                    </a:lnTo>
                    <a:lnTo>
                      <a:pt x="107747" y="399975"/>
                    </a:lnTo>
                    <a:lnTo>
                      <a:pt x="44611" y="436436"/>
                    </a:lnTo>
                    <a:lnTo>
                      <a:pt x="31472" y="413561"/>
                    </a:lnTo>
                    <a:close/>
                    <a:moveTo>
                      <a:pt x="354928" y="325095"/>
                    </a:moveTo>
                    <a:lnTo>
                      <a:pt x="519221" y="374909"/>
                    </a:lnTo>
                    <a:lnTo>
                      <a:pt x="511547" y="400106"/>
                    </a:lnTo>
                    <a:lnTo>
                      <a:pt x="358184" y="353543"/>
                    </a:lnTo>
                    <a:lnTo>
                      <a:pt x="295164" y="390004"/>
                    </a:lnTo>
                    <a:lnTo>
                      <a:pt x="281909" y="367129"/>
                    </a:lnTo>
                    <a:close/>
                    <a:moveTo>
                      <a:pt x="104491" y="325095"/>
                    </a:moveTo>
                    <a:lnTo>
                      <a:pt x="268784" y="374909"/>
                    </a:lnTo>
                    <a:lnTo>
                      <a:pt x="261110" y="400106"/>
                    </a:lnTo>
                    <a:lnTo>
                      <a:pt x="107747" y="353543"/>
                    </a:lnTo>
                    <a:lnTo>
                      <a:pt x="44611" y="390004"/>
                    </a:lnTo>
                    <a:lnTo>
                      <a:pt x="31472" y="367129"/>
                    </a:lnTo>
                    <a:close/>
                    <a:moveTo>
                      <a:pt x="354928" y="278663"/>
                    </a:moveTo>
                    <a:lnTo>
                      <a:pt x="519221" y="328430"/>
                    </a:lnTo>
                    <a:lnTo>
                      <a:pt x="511547" y="353603"/>
                    </a:lnTo>
                    <a:lnTo>
                      <a:pt x="358184" y="307085"/>
                    </a:lnTo>
                    <a:lnTo>
                      <a:pt x="295164" y="343510"/>
                    </a:lnTo>
                    <a:lnTo>
                      <a:pt x="281909" y="320657"/>
                    </a:lnTo>
                    <a:close/>
                    <a:moveTo>
                      <a:pt x="104491" y="278663"/>
                    </a:moveTo>
                    <a:lnTo>
                      <a:pt x="268784" y="328430"/>
                    </a:lnTo>
                    <a:lnTo>
                      <a:pt x="261110" y="353603"/>
                    </a:lnTo>
                    <a:lnTo>
                      <a:pt x="107747" y="307085"/>
                    </a:lnTo>
                    <a:lnTo>
                      <a:pt x="44611" y="343510"/>
                    </a:lnTo>
                    <a:lnTo>
                      <a:pt x="31472" y="320657"/>
                    </a:lnTo>
                    <a:close/>
                    <a:moveTo>
                      <a:pt x="354928" y="232160"/>
                    </a:moveTo>
                    <a:lnTo>
                      <a:pt x="519221" y="281974"/>
                    </a:lnTo>
                    <a:lnTo>
                      <a:pt x="511547" y="307171"/>
                    </a:lnTo>
                    <a:lnTo>
                      <a:pt x="358184" y="260608"/>
                    </a:lnTo>
                    <a:lnTo>
                      <a:pt x="295164" y="297069"/>
                    </a:lnTo>
                    <a:lnTo>
                      <a:pt x="281909" y="274194"/>
                    </a:lnTo>
                    <a:close/>
                    <a:moveTo>
                      <a:pt x="104491" y="232160"/>
                    </a:moveTo>
                    <a:lnTo>
                      <a:pt x="268784" y="281974"/>
                    </a:lnTo>
                    <a:lnTo>
                      <a:pt x="261110" y="307171"/>
                    </a:lnTo>
                    <a:lnTo>
                      <a:pt x="107747" y="260608"/>
                    </a:lnTo>
                    <a:lnTo>
                      <a:pt x="44611" y="297069"/>
                    </a:lnTo>
                    <a:lnTo>
                      <a:pt x="31472" y="274194"/>
                    </a:lnTo>
                    <a:close/>
                    <a:moveTo>
                      <a:pt x="354928" y="185728"/>
                    </a:moveTo>
                    <a:lnTo>
                      <a:pt x="519221" y="235542"/>
                    </a:lnTo>
                    <a:lnTo>
                      <a:pt x="511547" y="260739"/>
                    </a:lnTo>
                    <a:lnTo>
                      <a:pt x="358184" y="214176"/>
                    </a:lnTo>
                    <a:lnTo>
                      <a:pt x="295164" y="250637"/>
                    </a:lnTo>
                    <a:lnTo>
                      <a:pt x="281909" y="227762"/>
                    </a:lnTo>
                    <a:close/>
                    <a:moveTo>
                      <a:pt x="104491" y="185728"/>
                    </a:moveTo>
                    <a:lnTo>
                      <a:pt x="268784" y="235542"/>
                    </a:lnTo>
                    <a:lnTo>
                      <a:pt x="261110" y="260739"/>
                    </a:lnTo>
                    <a:lnTo>
                      <a:pt x="107747" y="214176"/>
                    </a:lnTo>
                    <a:lnTo>
                      <a:pt x="44611" y="250637"/>
                    </a:lnTo>
                    <a:lnTo>
                      <a:pt x="31472" y="227762"/>
                    </a:lnTo>
                    <a:close/>
                    <a:moveTo>
                      <a:pt x="354928" y="139296"/>
                    </a:moveTo>
                    <a:lnTo>
                      <a:pt x="519221" y="189110"/>
                    </a:lnTo>
                    <a:lnTo>
                      <a:pt x="511547" y="214307"/>
                    </a:lnTo>
                    <a:lnTo>
                      <a:pt x="358184" y="167744"/>
                    </a:lnTo>
                    <a:lnTo>
                      <a:pt x="295164" y="204205"/>
                    </a:lnTo>
                    <a:lnTo>
                      <a:pt x="281909" y="181330"/>
                    </a:lnTo>
                    <a:close/>
                    <a:moveTo>
                      <a:pt x="104491" y="139296"/>
                    </a:moveTo>
                    <a:lnTo>
                      <a:pt x="268784" y="189110"/>
                    </a:lnTo>
                    <a:lnTo>
                      <a:pt x="261110" y="214307"/>
                    </a:lnTo>
                    <a:lnTo>
                      <a:pt x="107747" y="167744"/>
                    </a:lnTo>
                    <a:lnTo>
                      <a:pt x="44611" y="204205"/>
                    </a:lnTo>
                    <a:lnTo>
                      <a:pt x="31472" y="181330"/>
                    </a:lnTo>
                    <a:close/>
                    <a:moveTo>
                      <a:pt x="354928" y="92864"/>
                    </a:moveTo>
                    <a:lnTo>
                      <a:pt x="519221" y="142678"/>
                    </a:lnTo>
                    <a:lnTo>
                      <a:pt x="511547" y="167875"/>
                    </a:lnTo>
                    <a:lnTo>
                      <a:pt x="358184" y="121312"/>
                    </a:lnTo>
                    <a:lnTo>
                      <a:pt x="295164" y="157773"/>
                    </a:lnTo>
                    <a:lnTo>
                      <a:pt x="281909" y="134898"/>
                    </a:lnTo>
                    <a:close/>
                    <a:moveTo>
                      <a:pt x="104491" y="92864"/>
                    </a:moveTo>
                    <a:lnTo>
                      <a:pt x="268784" y="142678"/>
                    </a:lnTo>
                    <a:lnTo>
                      <a:pt x="261110" y="167875"/>
                    </a:lnTo>
                    <a:lnTo>
                      <a:pt x="107747" y="121312"/>
                    </a:lnTo>
                    <a:lnTo>
                      <a:pt x="44611" y="157773"/>
                    </a:lnTo>
                    <a:lnTo>
                      <a:pt x="31472" y="134898"/>
                    </a:lnTo>
                    <a:close/>
                    <a:moveTo>
                      <a:pt x="354928" y="46432"/>
                    </a:moveTo>
                    <a:lnTo>
                      <a:pt x="519221" y="96246"/>
                    </a:lnTo>
                    <a:lnTo>
                      <a:pt x="511547" y="121443"/>
                    </a:lnTo>
                    <a:lnTo>
                      <a:pt x="358184" y="74880"/>
                    </a:lnTo>
                    <a:lnTo>
                      <a:pt x="295164" y="111341"/>
                    </a:lnTo>
                    <a:lnTo>
                      <a:pt x="281909" y="88466"/>
                    </a:lnTo>
                    <a:close/>
                    <a:moveTo>
                      <a:pt x="354928" y="0"/>
                    </a:moveTo>
                    <a:lnTo>
                      <a:pt x="519221" y="49814"/>
                    </a:lnTo>
                    <a:lnTo>
                      <a:pt x="511547" y="75011"/>
                    </a:lnTo>
                    <a:lnTo>
                      <a:pt x="358184" y="28448"/>
                    </a:lnTo>
                    <a:lnTo>
                      <a:pt x="295164" y="64909"/>
                    </a:lnTo>
                    <a:lnTo>
                      <a:pt x="281909" y="420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grpSp>
        <p:grpSp>
          <p:nvGrpSpPr>
            <p:cNvPr id="185" name="组合 184">
              <a:extLst>
                <a:ext uri="{FF2B5EF4-FFF2-40B4-BE49-F238E27FC236}">
                  <a16:creationId xmlns:a16="http://schemas.microsoft.com/office/drawing/2014/main" id="{7393976E-3550-47FF-B2A1-DC4B928E94ED}"/>
                </a:ext>
              </a:extLst>
            </p:cNvPr>
            <p:cNvGrpSpPr/>
            <p:nvPr/>
          </p:nvGrpSpPr>
          <p:grpSpPr>
            <a:xfrm>
              <a:off x="9649" y="3112"/>
              <a:ext cx="2083" cy="1860"/>
              <a:chOff x="9649" y="3112"/>
              <a:chExt cx="2083" cy="1860"/>
            </a:xfrm>
          </p:grpSpPr>
          <p:sp>
            <p:nvSpPr>
              <p:cNvPr id="186" name="Freeform 26">
                <a:extLst>
                  <a:ext uri="{FF2B5EF4-FFF2-40B4-BE49-F238E27FC236}">
                    <a16:creationId xmlns:a16="http://schemas.microsoft.com/office/drawing/2014/main" id="{2E6AD675-367C-4EAC-8412-02CA3A69AAF9}"/>
                  </a:ext>
                </a:extLst>
              </p:cNvPr>
              <p:cNvSpPr/>
              <p:nvPr/>
            </p:nvSpPr>
            <p:spPr bwMode="auto">
              <a:xfrm>
                <a:off x="9649" y="3112"/>
                <a:ext cx="2083" cy="1860"/>
              </a:xfrm>
              <a:custGeom>
                <a:avLst/>
                <a:gdLst>
                  <a:gd name="T0" fmla="*/ 288 w 288"/>
                  <a:gd name="T1" fmla="*/ 166 h 257"/>
                  <a:gd name="T2" fmla="*/ 0 w 288"/>
                  <a:gd name="T3" fmla="*/ 0 h 257"/>
                  <a:gd name="T4" fmla="*/ 0 w 288"/>
                  <a:gd name="T5" fmla="*/ 181 h 257"/>
                  <a:gd name="T6" fmla="*/ 131 w 288"/>
                  <a:gd name="T7" fmla="*/ 257 h 257"/>
                  <a:gd name="T8" fmla="*/ 288 w 288"/>
                  <a:gd name="T9" fmla="*/ 166 h 257"/>
                </a:gdLst>
                <a:ahLst/>
                <a:cxnLst>
                  <a:cxn ang="0">
                    <a:pos x="T0" y="T1"/>
                  </a:cxn>
                  <a:cxn ang="0">
                    <a:pos x="T2" y="T3"/>
                  </a:cxn>
                  <a:cxn ang="0">
                    <a:pos x="T4" y="T5"/>
                  </a:cxn>
                  <a:cxn ang="0">
                    <a:pos x="T6" y="T7"/>
                  </a:cxn>
                  <a:cxn ang="0">
                    <a:pos x="T8" y="T9"/>
                  </a:cxn>
                </a:cxnLst>
                <a:rect l="0" t="0" r="r" b="b"/>
                <a:pathLst>
                  <a:path w="288" h="257">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rgbClr val="52B2A7"/>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sp>
            <p:nvSpPr>
              <p:cNvPr id="187" name="Freeform 32">
                <a:extLst>
                  <a:ext uri="{FF2B5EF4-FFF2-40B4-BE49-F238E27FC236}">
                    <a16:creationId xmlns:a16="http://schemas.microsoft.com/office/drawing/2014/main" id="{0C824F00-C440-4B68-9098-DCA2AA08C1B3}"/>
                  </a:ext>
                </a:extLst>
              </p:cNvPr>
              <p:cNvSpPr>
                <a:spLocks noEditPoints="1"/>
              </p:cNvSpPr>
              <p:nvPr/>
            </p:nvSpPr>
            <p:spPr bwMode="auto">
              <a:xfrm>
                <a:off x="10182" y="3787"/>
                <a:ext cx="594" cy="593"/>
              </a:xfrm>
              <a:custGeom>
                <a:avLst/>
                <a:gdLst>
                  <a:gd name="T0" fmla="*/ 267 w 533"/>
                  <a:gd name="T1" fmla="*/ 0 h 533"/>
                  <a:gd name="T2" fmla="*/ 0 w 533"/>
                  <a:gd name="T3" fmla="*/ 267 h 533"/>
                  <a:gd name="T4" fmla="*/ 267 w 533"/>
                  <a:gd name="T5" fmla="*/ 533 h 533"/>
                  <a:gd name="T6" fmla="*/ 533 w 533"/>
                  <a:gd name="T7" fmla="*/ 267 h 533"/>
                  <a:gd name="T8" fmla="*/ 267 w 533"/>
                  <a:gd name="T9" fmla="*/ 0 h 533"/>
                  <a:gd name="T10" fmla="*/ 356 w 533"/>
                  <a:gd name="T11" fmla="*/ 285 h 533"/>
                  <a:gd name="T12" fmla="*/ 199 w 533"/>
                  <a:gd name="T13" fmla="*/ 376 h 533"/>
                  <a:gd name="T14" fmla="*/ 167 w 533"/>
                  <a:gd name="T15" fmla="*/ 357 h 533"/>
                  <a:gd name="T16" fmla="*/ 167 w 533"/>
                  <a:gd name="T17" fmla="*/ 176 h 533"/>
                  <a:gd name="T18" fmla="*/ 199 w 533"/>
                  <a:gd name="T19" fmla="*/ 157 h 533"/>
                  <a:gd name="T20" fmla="*/ 356 w 533"/>
                  <a:gd name="T21" fmla="*/ 248 h 533"/>
                  <a:gd name="T22" fmla="*/ 356 w 533"/>
                  <a:gd name="T23" fmla="*/ 28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533">
                    <a:moveTo>
                      <a:pt x="267" y="0"/>
                    </a:moveTo>
                    <a:cubicBezTo>
                      <a:pt x="119" y="0"/>
                      <a:pt x="0" y="119"/>
                      <a:pt x="0" y="267"/>
                    </a:cubicBezTo>
                    <a:cubicBezTo>
                      <a:pt x="0" y="414"/>
                      <a:pt x="119" y="533"/>
                      <a:pt x="267" y="533"/>
                    </a:cubicBezTo>
                    <a:cubicBezTo>
                      <a:pt x="414" y="533"/>
                      <a:pt x="533" y="414"/>
                      <a:pt x="533" y="267"/>
                    </a:cubicBezTo>
                    <a:cubicBezTo>
                      <a:pt x="533" y="119"/>
                      <a:pt x="414" y="0"/>
                      <a:pt x="267" y="0"/>
                    </a:cubicBezTo>
                    <a:close/>
                    <a:moveTo>
                      <a:pt x="356" y="285"/>
                    </a:moveTo>
                    <a:lnTo>
                      <a:pt x="199" y="376"/>
                    </a:lnTo>
                    <a:cubicBezTo>
                      <a:pt x="185" y="384"/>
                      <a:pt x="167" y="374"/>
                      <a:pt x="167" y="357"/>
                    </a:cubicBezTo>
                    <a:lnTo>
                      <a:pt x="167" y="176"/>
                    </a:lnTo>
                    <a:cubicBezTo>
                      <a:pt x="167" y="160"/>
                      <a:pt x="185" y="149"/>
                      <a:pt x="199" y="157"/>
                    </a:cubicBezTo>
                    <a:lnTo>
                      <a:pt x="356" y="248"/>
                    </a:lnTo>
                    <a:cubicBezTo>
                      <a:pt x="370" y="256"/>
                      <a:pt x="370" y="277"/>
                      <a:pt x="356" y="2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grpSp>
      </p:grpSp>
      <p:sp>
        <p:nvSpPr>
          <p:cNvPr id="198" name="AutoShape 36">
            <a:extLst>
              <a:ext uri="{FF2B5EF4-FFF2-40B4-BE49-F238E27FC236}">
                <a16:creationId xmlns:a16="http://schemas.microsoft.com/office/drawing/2014/main" id="{5FFE63C4-70AD-410C-8CA1-DE8701B97026}"/>
              </a:ext>
            </a:extLst>
          </p:cNvPr>
          <p:cNvSpPr>
            <a:spLocks noChangeArrowheads="1"/>
          </p:cNvSpPr>
          <p:nvPr/>
        </p:nvSpPr>
        <p:spPr bwMode="auto">
          <a:xfrm>
            <a:off x="2801568" y="1953691"/>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1050" dirty="0">
                <a:cs typeface="+mn-ea"/>
                <a:sym typeface="+mn-lt"/>
              </a:rPr>
              <a:t>Click here to replace the text Click here to replace the text</a:t>
            </a:r>
            <a:endParaRPr lang="en-US" altLang="zh-CN" sz="1050" dirty="0">
              <a:cs typeface="+mn-ea"/>
              <a:sym typeface="+mn-lt"/>
            </a:endParaRPr>
          </a:p>
        </p:txBody>
      </p:sp>
      <p:sp>
        <p:nvSpPr>
          <p:cNvPr id="199" name="AutoShape 37">
            <a:extLst>
              <a:ext uri="{FF2B5EF4-FFF2-40B4-BE49-F238E27FC236}">
                <a16:creationId xmlns:a16="http://schemas.microsoft.com/office/drawing/2014/main" id="{B1DAC716-5BE3-4495-AD80-2C226871EC27}"/>
              </a:ext>
            </a:extLst>
          </p:cNvPr>
          <p:cNvSpPr>
            <a:spLocks noChangeArrowheads="1"/>
          </p:cNvSpPr>
          <p:nvPr/>
        </p:nvSpPr>
        <p:spPr bwMode="auto">
          <a:xfrm>
            <a:off x="3227567" y="1549283"/>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dirty="0">
                <a:cs typeface="+mn-ea"/>
                <a:sym typeface="+mn-lt"/>
              </a:rPr>
              <a:t>Please replace the text</a:t>
            </a:r>
            <a:endParaRPr lang="es-ES" altLang="zh-CN" sz="1400" dirty="0">
              <a:cs typeface="+mn-ea"/>
              <a:sym typeface="+mn-lt"/>
            </a:endParaRPr>
          </a:p>
        </p:txBody>
      </p:sp>
      <p:sp>
        <p:nvSpPr>
          <p:cNvPr id="200" name="AutoShape 39">
            <a:extLst>
              <a:ext uri="{FF2B5EF4-FFF2-40B4-BE49-F238E27FC236}">
                <a16:creationId xmlns:a16="http://schemas.microsoft.com/office/drawing/2014/main" id="{181C02B5-E6F5-4C2A-A1B7-19D7FE69B2B6}"/>
              </a:ext>
            </a:extLst>
          </p:cNvPr>
          <p:cNvSpPr>
            <a:spLocks noChangeArrowheads="1"/>
          </p:cNvSpPr>
          <p:nvPr/>
        </p:nvSpPr>
        <p:spPr bwMode="auto">
          <a:xfrm>
            <a:off x="7480705" y="1959952"/>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1050" dirty="0">
                <a:cs typeface="+mn-ea"/>
                <a:sym typeface="+mn-lt"/>
              </a:rPr>
              <a:t>Click here to replace the text Click here to replace the text</a:t>
            </a:r>
            <a:endParaRPr lang="en-US" altLang="zh-CN" sz="1050" dirty="0">
              <a:cs typeface="+mn-ea"/>
              <a:sym typeface="+mn-lt"/>
            </a:endParaRPr>
          </a:p>
        </p:txBody>
      </p:sp>
      <p:sp>
        <p:nvSpPr>
          <p:cNvPr id="201" name="AutoShape 40">
            <a:extLst>
              <a:ext uri="{FF2B5EF4-FFF2-40B4-BE49-F238E27FC236}">
                <a16:creationId xmlns:a16="http://schemas.microsoft.com/office/drawing/2014/main" id="{2C915412-6B38-410D-A3C1-054502EA7BF3}"/>
              </a:ext>
            </a:extLst>
          </p:cNvPr>
          <p:cNvSpPr>
            <a:spLocks noChangeArrowheads="1"/>
          </p:cNvSpPr>
          <p:nvPr/>
        </p:nvSpPr>
        <p:spPr bwMode="auto">
          <a:xfrm>
            <a:off x="7449503" y="1555544"/>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dirty="0">
                <a:cs typeface="+mn-ea"/>
                <a:sym typeface="+mn-lt"/>
              </a:rPr>
              <a:t>Please replace the text</a:t>
            </a:r>
            <a:endParaRPr lang="es-ES" altLang="zh-CN" sz="1400" dirty="0">
              <a:cs typeface="+mn-ea"/>
              <a:sym typeface="+mn-lt"/>
            </a:endParaRPr>
          </a:p>
        </p:txBody>
      </p:sp>
      <p:sp>
        <p:nvSpPr>
          <p:cNvPr id="202" name="AutoShape 42">
            <a:extLst>
              <a:ext uri="{FF2B5EF4-FFF2-40B4-BE49-F238E27FC236}">
                <a16:creationId xmlns:a16="http://schemas.microsoft.com/office/drawing/2014/main" id="{E6126C9F-5CAD-4CDE-898E-568C2D4B9CAE}"/>
              </a:ext>
            </a:extLst>
          </p:cNvPr>
          <p:cNvSpPr>
            <a:spLocks noChangeArrowheads="1"/>
          </p:cNvSpPr>
          <p:nvPr/>
        </p:nvSpPr>
        <p:spPr bwMode="auto">
          <a:xfrm>
            <a:off x="2192972" y="3545757"/>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1050" dirty="0">
                <a:cs typeface="+mn-ea"/>
                <a:sym typeface="+mn-lt"/>
              </a:rPr>
              <a:t>Click here to replace the text Click here to replace the text</a:t>
            </a:r>
            <a:endParaRPr lang="en-US" altLang="zh-CN" sz="1050" dirty="0">
              <a:cs typeface="+mn-ea"/>
              <a:sym typeface="+mn-lt"/>
            </a:endParaRPr>
          </a:p>
        </p:txBody>
      </p:sp>
      <p:sp>
        <p:nvSpPr>
          <p:cNvPr id="203" name="AutoShape 43">
            <a:extLst>
              <a:ext uri="{FF2B5EF4-FFF2-40B4-BE49-F238E27FC236}">
                <a16:creationId xmlns:a16="http://schemas.microsoft.com/office/drawing/2014/main" id="{8E6AEB5E-9B85-42D1-8B7D-E7F141DB554B}"/>
              </a:ext>
            </a:extLst>
          </p:cNvPr>
          <p:cNvSpPr>
            <a:spLocks noChangeArrowheads="1"/>
          </p:cNvSpPr>
          <p:nvPr/>
        </p:nvSpPr>
        <p:spPr bwMode="auto">
          <a:xfrm>
            <a:off x="2625193" y="3142801"/>
            <a:ext cx="1393825"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a:lnSpc>
                <a:spcPct val="120000"/>
              </a:lnSpc>
            </a:pPr>
            <a:r>
              <a:rPr lang="zh-CN" altLang="en-US" sz="1400" dirty="0">
                <a:cs typeface="+mn-ea"/>
                <a:sym typeface="+mn-lt"/>
              </a:rPr>
              <a:t>Please replace the text</a:t>
            </a:r>
            <a:endParaRPr lang="es-ES" altLang="zh-CN" sz="1400" dirty="0">
              <a:cs typeface="+mn-ea"/>
              <a:sym typeface="+mn-lt"/>
            </a:endParaRPr>
          </a:p>
        </p:txBody>
      </p:sp>
      <p:sp>
        <p:nvSpPr>
          <p:cNvPr id="204" name="AutoShape 45">
            <a:extLst>
              <a:ext uri="{FF2B5EF4-FFF2-40B4-BE49-F238E27FC236}">
                <a16:creationId xmlns:a16="http://schemas.microsoft.com/office/drawing/2014/main" id="{048E0A53-185E-4001-A3F1-6CCB345744DD}"/>
              </a:ext>
            </a:extLst>
          </p:cNvPr>
          <p:cNvSpPr>
            <a:spLocks noChangeArrowheads="1"/>
          </p:cNvSpPr>
          <p:nvPr/>
        </p:nvSpPr>
        <p:spPr bwMode="auto">
          <a:xfrm>
            <a:off x="8054181" y="3492372"/>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1050" dirty="0">
                <a:cs typeface="+mn-ea"/>
                <a:sym typeface="+mn-lt"/>
              </a:rPr>
              <a:t>Click here to replace the text Click here to replace the text</a:t>
            </a:r>
            <a:endParaRPr lang="en-US" altLang="zh-CN" sz="1050" dirty="0">
              <a:cs typeface="+mn-ea"/>
              <a:sym typeface="+mn-lt"/>
            </a:endParaRPr>
          </a:p>
        </p:txBody>
      </p:sp>
      <p:sp>
        <p:nvSpPr>
          <p:cNvPr id="205" name="AutoShape 46">
            <a:extLst>
              <a:ext uri="{FF2B5EF4-FFF2-40B4-BE49-F238E27FC236}">
                <a16:creationId xmlns:a16="http://schemas.microsoft.com/office/drawing/2014/main" id="{C3D3BB0B-B00C-4298-8878-483592B10B26}"/>
              </a:ext>
            </a:extLst>
          </p:cNvPr>
          <p:cNvSpPr>
            <a:spLocks noChangeArrowheads="1"/>
          </p:cNvSpPr>
          <p:nvPr/>
        </p:nvSpPr>
        <p:spPr bwMode="auto">
          <a:xfrm>
            <a:off x="8042528" y="3068510"/>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nSpc>
                <a:spcPct val="120000"/>
              </a:lnSpc>
            </a:pPr>
            <a:r>
              <a:rPr lang="zh-CN" altLang="en-US" sz="1400" dirty="0">
                <a:cs typeface="+mn-ea"/>
                <a:sym typeface="+mn-lt"/>
              </a:rPr>
              <a:t>Please replace the text</a:t>
            </a:r>
            <a:endParaRPr lang="es-ES" altLang="zh-CN" sz="1400" dirty="0">
              <a:cs typeface="+mn-ea"/>
              <a:sym typeface="+mn-lt"/>
            </a:endParaRPr>
          </a:p>
        </p:txBody>
      </p:sp>
      <p:sp>
        <p:nvSpPr>
          <p:cNvPr id="206" name="AutoShape 48">
            <a:extLst>
              <a:ext uri="{FF2B5EF4-FFF2-40B4-BE49-F238E27FC236}">
                <a16:creationId xmlns:a16="http://schemas.microsoft.com/office/drawing/2014/main" id="{0668339B-0947-455E-B2A1-0159B1171977}"/>
              </a:ext>
            </a:extLst>
          </p:cNvPr>
          <p:cNvSpPr>
            <a:spLocks noChangeArrowheads="1"/>
          </p:cNvSpPr>
          <p:nvPr/>
        </p:nvSpPr>
        <p:spPr bwMode="auto">
          <a:xfrm>
            <a:off x="3060448" y="5201590"/>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1050" dirty="0">
                <a:cs typeface="+mn-ea"/>
                <a:sym typeface="+mn-lt"/>
              </a:rPr>
              <a:t>Click here to replace the text Click here to replace the text</a:t>
            </a:r>
            <a:endParaRPr lang="en-US" altLang="zh-CN" sz="1050" dirty="0">
              <a:cs typeface="+mn-ea"/>
              <a:sym typeface="+mn-lt"/>
            </a:endParaRPr>
          </a:p>
        </p:txBody>
      </p:sp>
      <p:sp>
        <p:nvSpPr>
          <p:cNvPr id="207" name="AutoShape 49">
            <a:extLst>
              <a:ext uri="{FF2B5EF4-FFF2-40B4-BE49-F238E27FC236}">
                <a16:creationId xmlns:a16="http://schemas.microsoft.com/office/drawing/2014/main" id="{4305598B-5E7D-4411-B6BC-668D93B8F585}"/>
              </a:ext>
            </a:extLst>
          </p:cNvPr>
          <p:cNvSpPr>
            <a:spLocks noChangeArrowheads="1"/>
          </p:cNvSpPr>
          <p:nvPr/>
        </p:nvSpPr>
        <p:spPr bwMode="auto">
          <a:xfrm>
            <a:off x="3509710" y="4781389"/>
            <a:ext cx="1390650" cy="241300"/>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a:lnSpc>
                <a:spcPct val="120000"/>
              </a:lnSpc>
            </a:pPr>
            <a:r>
              <a:rPr lang="zh-CN" altLang="en-US" sz="1400" dirty="0">
                <a:cs typeface="+mn-ea"/>
                <a:sym typeface="+mn-lt"/>
              </a:rPr>
              <a:t>Please replace the text</a:t>
            </a:r>
            <a:endParaRPr lang="es-ES" altLang="zh-CN" sz="1400" dirty="0">
              <a:cs typeface="+mn-ea"/>
              <a:sym typeface="+mn-lt"/>
            </a:endParaRPr>
          </a:p>
        </p:txBody>
      </p:sp>
      <p:sp>
        <p:nvSpPr>
          <p:cNvPr id="208" name="AutoShape 51">
            <a:extLst>
              <a:ext uri="{FF2B5EF4-FFF2-40B4-BE49-F238E27FC236}">
                <a16:creationId xmlns:a16="http://schemas.microsoft.com/office/drawing/2014/main" id="{C7DC3D1F-7A10-4ADA-A511-0208BC7E8180}"/>
              </a:ext>
            </a:extLst>
          </p:cNvPr>
          <p:cNvSpPr>
            <a:spLocks noChangeArrowheads="1"/>
          </p:cNvSpPr>
          <p:nvPr/>
        </p:nvSpPr>
        <p:spPr bwMode="auto">
          <a:xfrm>
            <a:off x="7575113" y="5259388"/>
            <a:ext cx="1694704"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1050" dirty="0">
                <a:cs typeface="+mn-ea"/>
                <a:sym typeface="+mn-lt"/>
              </a:rPr>
              <a:t>Click here to replace the text Click here to replace the text</a:t>
            </a:r>
            <a:endParaRPr lang="en-US" altLang="zh-CN" sz="1050" dirty="0">
              <a:cs typeface="+mn-ea"/>
              <a:sym typeface="+mn-lt"/>
            </a:endParaRPr>
          </a:p>
        </p:txBody>
      </p:sp>
      <p:sp>
        <p:nvSpPr>
          <p:cNvPr id="209" name="AutoShape 52">
            <a:extLst>
              <a:ext uri="{FF2B5EF4-FFF2-40B4-BE49-F238E27FC236}">
                <a16:creationId xmlns:a16="http://schemas.microsoft.com/office/drawing/2014/main" id="{BA3CF605-B2C3-41C2-8AB1-9DB90B5FF731}"/>
              </a:ext>
            </a:extLst>
          </p:cNvPr>
          <p:cNvSpPr>
            <a:spLocks noChangeArrowheads="1"/>
          </p:cNvSpPr>
          <p:nvPr/>
        </p:nvSpPr>
        <p:spPr bwMode="auto">
          <a:xfrm>
            <a:off x="7550222" y="4788288"/>
            <a:ext cx="1430338" cy="269875"/>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nSpc>
                <a:spcPct val="120000"/>
              </a:lnSpc>
            </a:pPr>
            <a:r>
              <a:rPr lang="zh-CN" altLang="en-US" sz="1400" dirty="0">
                <a:cs typeface="+mn-ea"/>
                <a:sym typeface="+mn-lt"/>
              </a:rPr>
              <a:t>Please replace the text</a:t>
            </a:r>
            <a:endParaRPr lang="es-ES" altLang="zh-CN" sz="1400" dirty="0">
              <a:cs typeface="+mn-ea"/>
              <a:sym typeface="+mn-lt"/>
            </a:endParaRPr>
          </a:p>
        </p:txBody>
      </p:sp>
    </p:spTree>
    <p:extLst>
      <p:ext uri="{BB962C8B-B14F-4D97-AF65-F5344CB8AC3E}">
        <p14:creationId xmlns:p14="http://schemas.microsoft.com/office/powerpoint/2010/main" val="15929788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21" presetClass="entr" presetSubtype="1" fill="hold" nodeType="withEffect">
                                  <p:stCondLst>
                                    <p:cond delay="0"/>
                                  </p:stCondLst>
                                  <p:childTnLst>
                                    <p:set>
                                      <p:cBhvr>
                                        <p:cTn id="13" dur="1" fill="hold">
                                          <p:stCondLst>
                                            <p:cond delay="0"/>
                                          </p:stCondLst>
                                        </p:cTn>
                                        <p:tgtEl>
                                          <p:spTgt spid="179"/>
                                        </p:tgtEl>
                                        <p:attrNameLst>
                                          <p:attrName>style.visibility</p:attrName>
                                        </p:attrNameLst>
                                      </p:cBhvr>
                                      <p:to>
                                        <p:strVal val="visible"/>
                                      </p:to>
                                    </p:set>
                                    <p:animEffect transition="in" filter="wheel(1)">
                                      <p:cBhvr>
                                        <p:cTn id="14" dur="1500"/>
                                        <p:tgtEl>
                                          <p:spTgt spid="179"/>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99"/>
                                        </p:tgtEl>
                                        <p:attrNameLst>
                                          <p:attrName>style.visibility</p:attrName>
                                        </p:attrNameLst>
                                      </p:cBhvr>
                                      <p:to>
                                        <p:strVal val="visible"/>
                                      </p:to>
                                    </p:set>
                                    <p:anim calcmode="lin" valueType="num">
                                      <p:cBhvr>
                                        <p:cTn id="18" dur="250" fill="hold"/>
                                        <p:tgtEl>
                                          <p:spTgt spid="199"/>
                                        </p:tgtEl>
                                        <p:attrNameLst>
                                          <p:attrName>ppt_x</p:attrName>
                                        </p:attrNameLst>
                                      </p:cBhvr>
                                      <p:tavLst>
                                        <p:tav tm="0">
                                          <p:val>
                                            <p:strVal val="0-#ppt_w/2"/>
                                          </p:val>
                                        </p:tav>
                                        <p:tav tm="100000">
                                          <p:val>
                                            <p:strVal val="#ppt_x"/>
                                          </p:val>
                                        </p:tav>
                                      </p:tavLst>
                                    </p:anim>
                                    <p:anim calcmode="lin" valueType="num">
                                      <p:cBhvr>
                                        <p:cTn id="19" dur="250" fill="hold"/>
                                        <p:tgtEl>
                                          <p:spTgt spid="199"/>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 presetClass="entr" presetSubtype="8" fill="hold" grpId="0" nodeType="afterEffect">
                                  <p:stCondLst>
                                    <p:cond delay="0"/>
                                  </p:stCondLst>
                                  <p:childTnLst>
                                    <p:set>
                                      <p:cBhvr>
                                        <p:cTn id="22" dur="1" fill="hold">
                                          <p:stCondLst>
                                            <p:cond delay="0"/>
                                          </p:stCondLst>
                                        </p:cTn>
                                        <p:tgtEl>
                                          <p:spTgt spid="198"/>
                                        </p:tgtEl>
                                        <p:attrNameLst>
                                          <p:attrName>style.visibility</p:attrName>
                                        </p:attrNameLst>
                                      </p:cBhvr>
                                      <p:to>
                                        <p:strVal val="visible"/>
                                      </p:to>
                                    </p:set>
                                    <p:anim calcmode="lin" valueType="num">
                                      <p:cBhvr>
                                        <p:cTn id="23" dur="250" fill="hold"/>
                                        <p:tgtEl>
                                          <p:spTgt spid="198"/>
                                        </p:tgtEl>
                                        <p:attrNameLst>
                                          <p:attrName>ppt_x</p:attrName>
                                        </p:attrNameLst>
                                      </p:cBhvr>
                                      <p:tavLst>
                                        <p:tav tm="0">
                                          <p:val>
                                            <p:strVal val="0-#ppt_w/2"/>
                                          </p:val>
                                        </p:tav>
                                        <p:tav tm="100000">
                                          <p:val>
                                            <p:strVal val="#ppt_x"/>
                                          </p:val>
                                        </p:tav>
                                      </p:tavLst>
                                    </p:anim>
                                    <p:anim calcmode="lin" valueType="num">
                                      <p:cBhvr>
                                        <p:cTn id="24" dur="250" fill="hold"/>
                                        <p:tgtEl>
                                          <p:spTgt spid="19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201"/>
                                        </p:tgtEl>
                                        <p:attrNameLst>
                                          <p:attrName>style.visibility</p:attrName>
                                        </p:attrNameLst>
                                      </p:cBhvr>
                                      <p:to>
                                        <p:strVal val="visible"/>
                                      </p:to>
                                    </p:set>
                                    <p:anim calcmode="lin" valueType="num">
                                      <p:cBhvr>
                                        <p:cTn id="28" dur="250" fill="hold"/>
                                        <p:tgtEl>
                                          <p:spTgt spid="201"/>
                                        </p:tgtEl>
                                        <p:attrNameLst>
                                          <p:attrName>ppt_x</p:attrName>
                                        </p:attrNameLst>
                                      </p:cBhvr>
                                      <p:tavLst>
                                        <p:tav tm="0">
                                          <p:val>
                                            <p:strVal val="1+#ppt_w/2"/>
                                          </p:val>
                                        </p:tav>
                                        <p:tav tm="100000">
                                          <p:val>
                                            <p:strVal val="#ppt_x"/>
                                          </p:val>
                                        </p:tav>
                                      </p:tavLst>
                                    </p:anim>
                                    <p:anim calcmode="lin" valueType="num">
                                      <p:cBhvr>
                                        <p:cTn id="29" dur="250" fill="hold"/>
                                        <p:tgtEl>
                                          <p:spTgt spid="201"/>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2" presetClass="entr" presetSubtype="2" fill="hold" grpId="0" nodeType="afterEffect">
                                  <p:stCondLst>
                                    <p:cond delay="0"/>
                                  </p:stCondLst>
                                  <p:childTnLst>
                                    <p:set>
                                      <p:cBhvr>
                                        <p:cTn id="32" dur="1" fill="hold">
                                          <p:stCondLst>
                                            <p:cond delay="0"/>
                                          </p:stCondLst>
                                        </p:cTn>
                                        <p:tgtEl>
                                          <p:spTgt spid="200"/>
                                        </p:tgtEl>
                                        <p:attrNameLst>
                                          <p:attrName>style.visibility</p:attrName>
                                        </p:attrNameLst>
                                      </p:cBhvr>
                                      <p:to>
                                        <p:strVal val="visible"/>
                                      </p:to>
                                    </p:set>
                                    <p:anim calcmode="lin" valueType="num">
                                      <p:cBhvr>
                                        <p:cTn id="33" dur="250" fill="hold"/>
                                        <p:tgtEl>
                                          <p:spTgt spid="200"/>
                                        </p:tgtEl>
                                        <p:attrNameLst>
                                          <p:attrName>ppt_x</p:attrName>
                                        </p:attrNameLst>
                                      </p:cBhvr>
                                      <p:tavLst>
                                        <p:tav tm="0">
                                          <p:val>
                                            <p:strVal val="1+#ppt_w/2"/>
                                          </p:val>
                                        </p:tav>
                                        <p:tav tm="100000">
                                          <p:val>
                                            <p:strVal val="#ppt_x"/>
                                          </p:val>
                                        </p:tav>
                                      </p:tavLst>
                                    </p:anim>
                                    <p:anim calcmode="lin" valueType="num">
                                      <p:cBhvr>
                                        <p:cTn id="34" dur="250" fill="hold"/>
                                        <p:tgtEl>
                                          <p:spTgt spid="20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203"/>
                                        </p:tgtEl>
                                        <p:attrNameLst>
                                          <p:attrName>style.visibility</p:attrName>
                                        </p:attrNameLst>
                                      </p:cBhvr>
                                      <p:to>
                                        <p:strVal val="visible"/>
                                      </p:to>
                                    </p:set>
                                    <p:anim calcmode="lin" valueType="num">
                                      <p:cBhvr>
                                        <p:cTn id="38" dur="250" fill="hold"/>
                                        <p:tgtEl>
                                          <p:spTgt spid="203"/>
                                        </p:tgtEl>
                                        <p:attrNameLst>
                                          <p:attrName>ppt_x</p:attrName>
                                        </p:attrNameLst>
                                      </p:cBhvr>
                                      <p:tavLst>
                                        <p:tav tm="0">
                                          <p:val>
                                            <p:strVal val="0-#ppt_w/2"/>
                                          </p:val>
                                        </p:tav>
                                        <p:tav tm="100000">
                                          <p:val>
                                            <p:strVal val="#ppt_x"/>
                                          </p:val>
                                        </p:tav>
                                      </p:tavLst>
                                    </p:anim>
                                    <p:anim calcmode="lin" valueType="num">
                                      <p:cBhvr>
                                        <p:cTn id="39" dur="250" fill="hold"/>
                                        <p:tgtEl>
                                          <p:spTgt spid="203"/>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 presetClass="entr" presetSubtype="8" fill="hold" grpId="0" nodeType="afterEffect">
                                  <p:stCondLst>
                                    <p:cond delay="0"/>
                                  </p:stCondLst>
                                  <p:childTnLst>
                                    <p:set>
                                      <p:cBhvr>
                                        <p:cTn id="42" dur="1" fill="hold">
                                          <p:stCondLst>
                                            <p:cond delay="0"/>
                                          </p:stCondLst>
                                        </p:cTn>
                                        <p:tgtEl>
                                          <p:spTgt spid="202"/>
                                        </p:tgtEl>
                                        <p:attrNameLst>
                                          <p:attrName>style.visibility</p:attrName>
                                        </p:attrNameLst>
                                      </p:cBhvr>
                                      <p:to>
                                        <p:strVal val="visible"/>
                                      </p:to>
                                    </p:set>
                                    <p:anim calcmode="lin" valueType="num">
                                      <p:cBhvr>
                                        <p:cTn id="43" dur="250" fill="hold"/>
                                        <p:tgtEl>
                                          <p:spTgt spid="202"/>
                                        </p:tgtEl>
                                        <p:attrNameLst>
                                          <p:attrName>ppt_x</p:attrName>
                                        </p:attrNameLst>
                                      </p:cBhvr>
                                      <p:tavLst>
                                        <p:tav tm="0">
                                          <p:val>
                                            <p:strVal val="0-#ppt_w/2"/>
                                          </p:val>
                                        </p:tav>
                                        <p:tav tm="100000">
                                          <p:val>
                                            <p:strVal val="#ppt_x"/>
                                          </p:val>
                                        </p:tav>
                                      </p:tavLst>
                                    </p:anim>
                                    <p:anim calcmode="lin" valueType="num">
                                      <p:cBhvr>
                                        <p:cTn id="44" dur="250" fill="hold"/>
                                        <p:tgtEl>
                                          <p:spTgt spid="202"/>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fill="hold" grpId="0" nodeType="afterEffect">
                                  <p:stCondLst>
                                    <p:cond delay="0"/>
                                  </p:stCondLst>
                                  <p:childTnLst>
                                    <p:set>
                                      <p:cBhvr>
                                        <p:cTn id="47" dur="1" fill="hold">
                                          <p:stCondLst>
                                            <p:cond delay="0"/>
                                          </p:stCondLst>
                                        </p:cTn>
                                        <p:tgtEl>
                                          <p:spTgt spid="205"/>
                                        </p:tgtEl>
                                        <p:attrNameLst>
                                          <p:attrName>style.visibility</p:attrName>
                                        </p:attrNameLst>
                                      </p:cBhvr>
                                      <p:to>
                                        <p:strVal val="visible"/>
                                      </p:to>
                                    </p:set>
                                    <p:anim calcmode="lin" valueType="num">
                                      <p:cBhvr>
                                        <p:cTn id="48" dur="250" fill="hold"/>
                                        <p:tgtEl>
                                          <p:spTgt spid="205"/>
                                        </p:tgtEl>
                                        <p:attrNameLst>
                                          <p:attrName>ppt_x</p:attrName>
                                        </p:attrNameLst>
                                      </p:cBhvr>
                                      <p:tavLst>
                                        <p:tav tm="0">
                                          <p:val>
                                            <p:strVal val="1+#ppt_w/2"/>
                                          </p:val>
                                        </p:tav>
                                        <p:tav tm="100000">
                                          <p:val>
                                            <p:strVal val="#ppt_x"/>
                                          </p:val>
                                        </p:tav>
                                      </p:tavLst>
                                    </p:anim>
                                    <p:anim calcmode="lin" valueType="num">
                                      <p:cBhvr>
                                        <p:cTn id="49" dur="250" fill="hold"/>
                                        <p:tgtEl>
                                          <p:spTgt spid="205"/>
                                        </p:tgtEl>
                                        <p:attrNameLst>
                                          <p:attrName>ppt_y</p:attrName>
                                        </p:attrNameLst>
                                      </p:cBhvr>
                                      <p:tavLst>
                                        <p:tav tm="0">
                                          <p:val>
                                            <p:strVal val="#ppt_y"/>
                                          </p:val>
                                        </p:tav>
                                        <p:tav tm="100000">
                                          <p:val>
                                            <p:strVal val="#ppt_y"/>
                                          </p:val>
                                        </p:tav>
                                      </p:tavLst>
                                    </p:anim>
                                  </p:childTnLst>
                                </p:cTn>
                              </p:par>
                            </p:childTnLst>
                          </p:cTn>
                        </p:par>
                        <p:par>
                          <p:cTn id="50" fill="hold">
                            <p:stCondLst>
                              <p:cond delay="3250"/>
                            </p:stCondLst>
                            <p:childTnLst>
                              <p:par>
                                <p:cTn id="51" presetID="2" presetClass="entr" presetSubtype="2" fill="hold" grpId="0" nodeType="afterEffect">
                                  <p:stCondLst>
                                    <p:cond delay="0"/>
                                  </p:stCondLst>
                                  <p:childTnLst>
                                    <p:set>
                                      <p:cBhvr>
                                        <p:cTn id="52" dur="1" fill="hold">
                                          <p:stCondLst>
                                            <p:cond delay="0"/>
                                          </p:stCondLst>
                                        </p:cTn>
                                        <p:tgtEl>
                                          <p:spTgt spid="204"/>
                                        </p:tgtEl>
                                        <p:attrNameLst>
                                          <p:attrName>style.visibility</p:attrName>
                                        </p:attrNameLst>
                                      </p:cBhvr>
                                      <p:to>
                                        <p:strVal val="visible"/>
                                      </p:to>
                                    </p:set>
                                    <p:anim calcmode="lin" valueType="num">
                                      <p:cBhvr>
                                        <p:cTn id="53" dur="250" fill="hold"/>
                                        <p:tgtEl>
                                          <p:spTgt spid="204"/>
                                        </p:tgtEl>
                                        <p:attrNameLst>
                                          <p:attrName>ppt_x</p:attrName>
                                        </p:attrNameLst>
                                      </p:cBhvr>
                                      <p:tavLst>
                                        <p:tav tm="0">
                                          <p:val>
                                            <p:strVal val="1+#ppt_w/2"/>
                                          </p:val>
                                        </p:tav>
                                        <p:tav tm="100000">
                                          <p:val>
                                            <p:strVal val="#ppt_x"/>
                                          </p:val>
                                        </p:tav>
                                      </p:tavLst>
                                    </p:anim>
                                    <p:anim calcmode="lin" valueType="num">
                                      <p:cBhvr>
                                        <p:cTn id="54" dur="250" fill="hold"/>
                                        <p:tgtEl>
                                          <p:spTgt spid="204"/>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207"/>
                                        </p:tgtEl>
                                        <p:attrNameLst>
                                          <p:attrName>style.visibility</p:attrName>
                                        </p:attrNameLst>
                                      </p:cBhvr>
                                      <p:to>
                                        <p:strVal val="visible"/>
                                      </p:to>
                                    </p:set>
                                    <p:anim calcmode="lin" valueType="num">
                                      <p:cBhvr>
                                        <p:cTn id="58" dur="250" fill="hold"/>
                                        <p:tgtEl>
                                          <p:spTgt spid="207"/>
                                        </p:tgtEl>
                                        <p:attrNameLst>
                                          <p:attrName>ppt_x</p:attrName>
                                        </p:attrNameLst>
                                      </p:cBhvr>
                                      <p:tavLst>
                                        <p:tav tm="0">
                                          <p:val>
                                            <p:strVal val="0-#ppt_w/2"/>
                                          </p:val>
                                        </p:tav>
                                        <p:tav tm="100000">
                                          <p:val>
                                            <p:strVal val="#ppt_x"/>
                                          </p:val>
                                        </p:tav>
                                      </p:tavLst>
                                    </p:anim>
                                    <p:anim calcmode="lin" valueType="num">
                                      <p:cBhvr>
                                        <p:cTn id="59" dur="250" fill="hold"/>
                                        <p:tgtEl>
                                          <p:spTgt spid="207"/>
                                        </p:tgtEl>
                                        <p:attrNameLst>
                                          <p:attrName>ppt_y</p:attrName>
                                        </p:attrNameLst>
                                      </p:cBhvr>
                                      <p:tavLst>
                                        <p:tav tm="0">
                                          <p:val>
                                            <p:strVal val="#ppt_y"/>
                                          </p:val>
                                        </p:tav>
                                        <p:tav tm="100000">
                                          <p:val>
                                            <p:strVal val="#ppt_y"/>
                                          </p:val>
                                        </p:tav>
                                      </p:tavLst>
                                    </p:anim>
                                  </p:childTnLst>
                                </p:cTn>
                              </p:par>
                            </p:childTnLst>
                          </p:cTn>
                        </p:par>
                        <p:par>
                          <p:cTn id="60" fill="hold">
                            <p:stCondLst>
                              <p:cond delay="3750"/>
                            </p:stCondLst>
                            <p:childTnLst>
                              <p:par>
                                <p:cTn id="61" presetID="2" presetClass="entr" presetSubtype="8" fill="hold" grpId="0" nodeType="afterEffect">
                                  <p:stCondLst>
                                    <p:cond delay="0"/>
                                  </p:stCondLst>
                                  <p:childTnLst>
                                    <p:set>
                                      <p:cBhvr>
                                        <p:cTn id="62" dur="1" fill="hold">
                                          <p:stCondLst>
                                            <p:cond delay="0"/>
                                          </p:stCondLst>
                                        </p:cTn>
                                        <p:tgtEl>
                                          <p:spTgt spid="206"/>
                                        </p:tgtEl>
                                        <p:attrNameLst>
                                          <p:attrName>style.visibility</p:attrName>
                                        </p:attrNameLst>
                                      </p:cBhvr>
                                      <p:to>
                                        <p:strVal val="visible"/>
                                      </p:to>
                                    </p:set>
                                    <p:anim calcmode="lin" valueType="num">
                                      <p:cBhvr>
                                        <p:cTn id="63" dur="250" fill="hold"/>
                                        <p:tgtEl>
                                          <p:spTgt spid="206"/>
                                        </p:tgtEl>
                                        <p:attrNameLst>
                                          <p:attrName>ppt_x</p:attrName>
                                        </p:attrNameLst>
                                      </p:cBhvr>
                                      <p:tavLst>
                                        <p:tav tm="0">
                                          <p:val>
                                            <p:strVal val="0-#ppt_w/2"/>
                                          </p:val>
                                        </p:tav>
                                        <p:tav tm="100000">
                                          <p:val>
                                            <p:strVal val="#ppt_x"/>
                                          </p:val>
                                        </p:tav>
                                      </p:tavLst>
                                    </p:anim>
                                    <p:anim calcmode="lin" valueType="num">
                                      <p:cBhvr>
                                        <p:cTn id="64" dur="250" fill="hold"/>
                                        <p:tgtEl>
                                          <p:spTgt spid="20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2" fill="hold" grpId="0" nodeType="afterEffect">
                                  <p:stCondLst>
                                    <p:cond delay="0"/>
                                  </p:stCondLst>
                                  <p:childTnLst>
                                    <p:set>
                                      <p:cBhvr>
                                        <p:cTn id="67" dur="1" fill="hold">
                                          <p:stCondLst>
                                            <p:cond delay="0"/>
                                          </p:stCondLst>
                                        </p:cTn>
                                        <p:tgtEl>
                                          <p:spTgt spid="209"/>
                                        </p:tgtEl>
                                        <p:attrNameLst>
                                          <p:attrName>style.visibility</p:attrName>
                                        </p:attrNameLst>
                                      </p:cBhvr>
                                      <p:to>
                                        <p:strVal val="visible"/>
                                      </p:to>
                                    </p:set>
                                    <p:anim calcmode="lin" valueType="num">
                                      <p:cBhvr>
                                        <p:cTn id="68" dur="250" fill="hold"/>
                                        <p:tgtEl>
                                          <p:spTgt spid="209"/>
                                        </p:tgtEl>
                                        <p:attrNameLst>
                                          <p:attrName>ppt_x</p:attrName>
                                        </p:attrNameLst>
                                      </p:cBhvr>
                                      <p:tavLst>
                                        <p:tav tm="0">
                                          <p:val>
                                            <p:strVal val="1+#ppt_w/2"/>
                                          </p:val>
                                        </p:tav>
                                        <p:tav tm="100000">
                                          <p:val>
                                            <p:strVal val="#ppt_x"/>
                                          </p:val>
                                        </p:tav>
                                      </p:tavLst>
                                    </p:anim>
                                    <p:anim calcmode="lin" valueType="num">
                                      <p:cBhvr>
                                        <p:cTn id="69" dur="250" fill="hold"/>
                                        <p:tgtEl>
                                          <p:spTgt spid="209"/>
                                        </p:tgtEl>
                                        <p:attrNameLst>
                                          <p:attrName>ppt_y</p:attrName>
                                        </p:attrNameLst>
                                      </p:cBhvr>
                                      <p:tavLst>
                                        <p:tav tm="0">
                                          <p:val>
                                            <p:strVal val="#ppt_y"/>
                                          </p:val>
                                        </p:tav>
                                        <p:tav tm="100000">
                                          <p:val>
                                            <p:strVal val="#ppt_y"/>
                                          </p:val>
                                        </p:tav>
                                      </p:tavLst>
                                    </p:anim>
                                  </p:childTnLst>
                                </p:cTn>
                              </p:par>
                            </p:childTnLst>
                          </p:cTn>
                        </p:par>
                        <p:par>
                          <p:cTn id="70" fill="hold">
                            <p:stCondLst>
                              <p:cond delay="4250"/>
                            </p:stCondLst>
                            <p:childTnLst>
                              <p:par>
                                <p:cTn id="71" presetID="2" presetClass="entr" presetSubtype="2" fill="hold" grpId="0" nodeType="afterEffect">
                                  <p:stCondLst>
                                    <p:cond delay="0"/>
                                  </p:stCondLst>
                                  <p:childTnLst>
                                    <p:set>
                                      <p:cBhvr>
                                        <p:cTn id="72" dur="1" fill="hold">
                                          <p:stCondLst>
                                            <p:cond delay="0"/>
                                          </p:stCondLst>
                                        </p:cTn>
                                        <p:tgtEl>
                                          <p:spTgt spid="208"/>
                                        </p:tgtEl>
                                        <p:attrNameLst>
                                          <p:attrName>style.visibility</p:attrName>
                                        </p:attrNameLst>
                                      </p:cBhvr>
                                      <p:to>
                                        <p:strVal val="visible"/>
                                      </p:to>
                                    </p:set>
                                    <p:anim calcmode="lin" valueType="num">
                                      <p:cBhvr>
                                        <p:cTn id="73" dur="250" fill="hold"/>
                                        <p:tgtEl>
                                          <p:spTgt spid="208"/>
                                        </p:tgtEl>
                                        <p:attrNameLst>
                                          <p:attrName>ppt_x</p:attrName>
                                        </p:attrNameLst>
                                      </p:cBhvr>
                                      <p:tavLst>
                                        <p:tav tm="0">
                                          <p:val>
                                            <p:strVal val="1+#ppt_w/2"/>
                                          </p:val>
                                        </p:tav>
                                        <p:tav tm="100000">
                                          <p:val>
                                            <p:strVal val="#ppt_x"/>
                                          </p:val>
                                        </p:tav>
                                      </p:tavLst>
                                    </p:anim>
                                    <p:anim calcmode="lin" valueType="num">
                                      <p:cBhvr>
                                        <p:cTn id="74" dur="250" fill="hold"/>
                                        <p:tgtEl>
                                          <p:spTgt spid="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8" grpId="0"/>
      <p:bldP spid="199" grpId="0"/>
      <p:bldP spid="200" grpId="0"/>
      <p:bldP spid="201" grpId="0"/>
      <p:bldP spid="202" grpId="0"/>
      <p:bldP spid="203" grpId="0"/>
      <p:bldP spid="204" grpId="0"/>
      <p:bldP spid="205" grpId="0"/>
      <p:bldP spid="206" grpId="0"/>
      <p:bldP spid="207" grpId="0"/>
      <p:bldP spid="208" grpId="0"/>
      <p:bldP spid="2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245129" y="580079"/>
            <a:ext cx="3986475"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A16CC207-4FF0-4794-AE06-D2A64A100F7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361497" y="1401102"/>
            <a:ext cx="3403600" cy="2552700"/>
          </a:xfrm>
          <a:prstGeom prst="rect">
            <a:avLst/>
          </a:prstGeom>
        </p:spPr>
      </p:pic>
      <p:pic>
        <p:nvPicPr>
          <p:cNvPr id="9" name="图片 8">
            <a:extLst>
              <a:ext uri="{FF2B5EF4-FFF2-40B4-BE49-F238E27FC236}">
                <a16:creationId xmlns:a16="http://schemas.microsoft.com/office/drawing/2014/main" id="{DCA00618-D43E-4522-9926-9E99E5C9A36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171245" y="1682496"/>
            <a:ext cx="3274410" cy="1993461"/>
          </a:xfrm>
          <a:prstGeom prst="rect">
            <a:avLst/>
          </a:prstGeom>
        </p:spPr>
      </p:pic>
      <p:pic>
        <p:nvPicPr>
          <p:cNvPr id="13" name="图片 12">
            <a:extLst>
              <a:ext uri="{FF2B5EF4-FFF2-40B4-BE49-F238E27FC236}">
                <a16:creationId xmlns:a16="http://schemas.microsoft.com/office/drawing/2014/main" id="{3A58B479-86CC-42F2-89A3-2E288BC1900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934171" y="1977848"/>
            <a:ext cx="2249719" cy="1490439"/>
          </a:xfrm>
          <a:prstGeom prst="rect">
            <a:avLst/>
          </a:prstGeom>
        </p:spPr>
      </p:pic>
      <p:sp>
        <p:nvSpPr>
          <p:cNvPr id="25" name="文本框 76">
            <a:extLst>
              <a:ext uri="{FF2B5EF4-FFF2-40B4-BE49-F238E27FC236}">
                <a16:creationId xmlns:a16="http://schemas.microsoft.com/office/drawing/2014/main" id="{8AC6CEF7-B7E3-4ECC-81D4-AC91D94E987B}"/>
              </a:ext>
            </a:extLst>
          </p:cNvPr>
          <p:cNvSpPr/>
          <p:nvPr/>
        </p:nvSpPr>
        <p:spPr>
          <a:xfrm>
            <a:off x="1789026" y="4570618"/>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27" name="文本框 77">
            <a:extLst>
              <a:ext uri="{FF2B5EF4-FFF2-40B4-BE49-F238E27FC236}">
                <a16:creationId xmlns:a16="http://schemas.microsoft.com/office/drawing/2014/main" id="{FA467886-145A-47AF-B595-D6BD6E0CBD7D}"/>
              </a:ext>
            </a:extLst>
          </p:cNvPr>
          <p:cNvSpPr/>
          <p:nvPr/>
        </p:nvSpPr>
        <p:spPr>
          <a:xfrm>
            <a:off x="2315891" y="4252608"/>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29" name="文本框 76">
            <a:extLst>
              <a:ext uri="{FF2B5EF4-FFF2-40B4-BE49-F238E27FC236}">
                <a16:creationId xmlns:a16="http://schemas.microsoft.com/office/drawing/2014/main" id="{837DCFEF-3CC1-433F-913C-D0CFC905FAB2}"/>
              </a:ext>
            </a:extLst>
          </p:cNvPr>
          <p:cNvSpPr/>
          <p:nvPr/>
        </p:nvSpPr>
        <p:spPr>
          <a:xfrm>
            <a:off x="5463223" y="4570618"/>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1" name="文本框 77">
            <a:extLst>
              <a:ext uri="{FF2B5EF4-FFF2-40B4-BE49-F238E27FC236}">
                <a16:creationId xmlns:a16="http://schemas.microsoft.com/office/drawing/2014/main" id="{E1EC1D90-6121-4022-A11F-7B3D8576611A}"/>
              </a:ext>
            </a:extLst>
          </p:cNvPr>
          <p:cNvSpPr/>
          <p:nvPr/>
        </p:nvSpPr>
        <p:spPr>
          <a:xfrm>
            <a:off x="5990088" y="4252608"/>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
        <p:nvSpPr>
          <p:cNvPr id="32" name="文本框 76">
            <a:extLst>
              <a:ext uri="{FF2B5EF4-FFF2-40B4-BE49-F238E27FC236}">
                <a16:creationId xmlns:a16="http://schemas.microsoft.com/office/drawing/2014/main" id="{B3D493E6-A494-4859-BF4E-2A0FD553F28C}"/>
              </a:ext>
            </a:extLst>
          </p:cNvPr>
          <p:cNvSpPr/>
          <p:nvPr/>
        </p:nvSpPr>
        <p:spPr>
          <a:xfrm>
            <a:off x="9037751" y="4570618"/>
            <a:ext cx="2264319" cy="780153"/>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33" name="文本框 77">
            <a:extLst>
              <a:ext uri="{FF2B5EF4-FFF2-40B4-BE49-F238E27FC236}">
                <a16:creationId xmlns:a16="http://schemas.microsoft.com/office/drawing/2014/main" id="{0F84B340-D956-4D81-AF75-D67A48804D87}"/>
              </a:ext>
            </a:extLst>
          </p:cNvPr>
          <p:cNvSpPr/>
          <p:nvPr/>
        </p:nvSpPr>
        <p:spPr>
          <a:xfrm>
            <a:off x="9564616" y="4252608"/>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spTree>
    <p:extLst>
      <p:ext uri="{BB962C8B-B14F-4D97-AF65-F5344CB8AC3E}">
        <p14:creationId xmlns:p14="http://schemas.microsoft.com/office/powerpoint/2010/main" val="20516553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185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2850"/>
                            </p:stCondLst>
                            <p:childTnLst>
                              <p:par>
                                <p:cTn id="37" presetID="42"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strVal val="#ppt_x"/>
                                          </p:val>
                                        </p:tav>
                                        <p:tav tm="100000">
                                          <p:val>
                                            <p:strVal val="#ppt_x"/>
                                          </p:val>
                                        </p:tav>
                                      </p:tavLst>
                                    </p:anim>
                                    <p:anim calcmode="lin" valueType="num">
                                      <p:cBhvr>
                                        <p:cTn id="41" dur="500" fill="hold"/>
                                        <p:tgtEl>
                                          <p:spTgt spid="31"/>
                                        </p:tgtEl>
                                        <p:attrNameLst>
                                          <p:attrName>ppt_y</p:attrName>
                                        </p:attrNameLst>
                                      </p:cBhvr>
                                      <p:tavLst>
                                        <p:tav tm="0">
                                          <p:val>
                                            <p:strVal val="#ppt_y+.1"/>
                                          </p:val>
                                        </p:tav>
                                        <p:tav tm="100000">
                                          <p:val>
                                            <p:strVal val="#ppt_y"/>
                                          </p:val>
                                        </p:tav>
                                      </p:tavLst>
                                    </p:anim>
                                  </p:childTnLst>
                                </p:cTn>
                              </p:par>
                            </p:childTnLst>
                          </p:cTn>
                        </p:par>
                        <p:par>
                          <p:cTn id="42" fill="hold">
                            <p:stCondLst>
                              <p:cond delay="3350"/>
                            </p:stCondLst>
                            <p:childTnLst>
                              <p:par>
                                <p:cTn id="43" presetID="42"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anim calcmode="lin" valueType="num">
                                      <p:cBhvr>
                                        <p:cTn id="46" dur="500" fill="hold"/>
                                        <p:tgtEl>
                                          <p:spTgt spid="29"/>
                                        </p:tgtEl>
                                        <p:attrNameLst>
                                          <p:attrName>ppt_x</p:attrName>
                                        </p:attrNameLst>
                                      </p:cBhvr>
                                      <p:tavLst>
                                        <p:tav tm="0">
                                          <p:val>
                                            <p:strVal val="#ppt_x"/>
                                          </p:val>
                                        </p:tav>
                                        <p:tav tm="100000">
                                          <p:val>
                                            <p:strVal val="#ppt_x"/>
                                          </p:val>
                                        </p:tav>
                                      </p:tavLst>
                                    </p:anim>
                                    <p:anim calcmode="lin" valueType="num">
                                      <p:cBhvr>
                                        <p:cTn id="47" dur="5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385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43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strVal val="#ppt_x"/>
                                          </p:val>
                                        </p:tav>
                                        <p:tav tm="100000">
                                          <p:val>
                                            <p:strVal val="#ppt_x"/>
                                          </p:val>
                                        </p:tav>
                                      </p:tavLst>
                                    </p:anim>
                                    <p:anim calcmode="lin" valueType="num">
                                      <p:cBhvr>
                                        <p:cTn id="59" dur="50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485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P spid="29"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479349" y="536480"/>
            <a:ext cx="3832801"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pic>
        <p:nvPicPr>
          <p:cNvPr id="5" name="图片 4">
            <a:extLst>
              <a:ext uri="{FF2B5EF4-FFF2-40B4-BE49-F238E27FC236}">
                <a16:creationId xmlns:a16="http://schemas.microsoft.com/office/drawing/2014/main" id="{2BED01FA-AB8D-4210-B6B9-F428CF0FD51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55476" y="1660258"/>
            <a:ext cx="2839795" cy="1880904"/>
          </a:xfrm>
          <a:prstGeom prst="rect">
            <a:avLst/>
          </a:prstGeom>
        </p:spPr>
      </p:pic>
      <p:pic>
        <p:nvPicPr>
          <p:cNvPr id="9" name="图片 8">
            <a:extLst>
              <a:ext uri="{FF2B5EF4-FFF2-40B4-BE49-F238E27FC236}">
                <a16:creationId xmlns:a16="http://schemas.microsoft.com/office/drawing/2014/main" id="{9DF49668-D465-4AD0-B737-A7FAAEABCE8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52107" y="3624936"/>
            <a:ext cx="2839795" cy="1892457"/>
          </a:xfrm>
          <a:prstGeom prst="rect">
            <a:avLst/>
          </a:prstGeom>
        </p:spPr>
      </p:pic>
      <p:pic>
        <p:nvPicPr>
          <p:cNvPr id="13" name="图片 12">
            <a:extLst>
              <a:ext uri="{FF2B5EF4-FFF2-40B4-BE49-F238E27FC236}">
                <a16:creationId xmlns:a16="http://schemas.microsoft.com/office/drawing/2014/main" id="{8456920B-1FA1-4B7F-A906-F95345D8978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169641" y="1660258"/>
            <a:ext cx="2839794" cy="1917762"/>
          </a:xfrm>
          <a:prstGeom prst="rect">
            <a:avLst/>
          </a:prstGeom>
        </p:spPr>
      </p:pic>
      <p:sp>
        <p:nvSpPr>
          <p:cNvPr id="25" name="文本框 76">
            <a:extLst>
              <a:ext uri="{FF2B5EF4-FFF2-40B4-BE49-F238E27FC236}">
                <a16:creationId xmlns:a16="http://schemas.microsoft.com/office/drawing/2014/main" id="{6B3C795C-B8DE-4BAA-A361-8F3495F45827}"/>
              </a:ext>
            </a:extLst>
          </p:cNvPr>
          <p:cNvSpPr/>
          <p:nvPr/>
        </p:nvSpPr>
        <p:spPr>
          <a:xfrm>
            <a:off x="4169640" y="4038600"/>
            <a:ext cx="2839795" cy="1478794"/>
          </a:xfrm>
          <a:prstGeom prst="rect">
            <a:avLst/>
          </a:prstGeom>
          <a:noFill/>
          <a:ln w="9525">
            <a:noFill/>
            <a:miter/>
          </a:ln>
        </p:spPr>
        <p:txBody>
          <a:bodyPr lIns="121807" tIns="60904" rIns="121807" bIns="60904"/>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27" name="文本框 77">
            <a:extLst>
              <a:ext uri="{FF2B5EF4-FFF2-40B4-BE49-F238E27FC236}">
                <a16:creationId xmlns:a16="http://schemas.microsoft.com/office/drawing/2014/main" id="{0836787E-4082-4F0E-9F2E-2C4FCBA23E97}"/>
              </a:ext>
            </a:extLst>
          </p:cNvPr>
          <p:cNvSpPr/>
          <p:nvPr/>
        </p:nvSpPr>
        <p:spPr>
          <a:xfrm>
            <a:off x="4984242" y="3738023"/>
            <a:ext cx="1210589" cy="400110"/>
          </a:xfrm>
          <a:prstGeom prst="rect">
            <a:avLst/>
          </a:prstGeom>
          <a:noFill/>
          <a:ln w="9525">
            <a:noFill/>
            <a:miter/>
          </a:ln>
        </p:spPr>
        <p:txBody>
          <a:bodyPr wrap="none">
            <a:spAutoFit/>
          </a:bodyPr>
          <a:lstStyle/>
          <a:p>
            <a:pPr lvl="0" algn="ctr" eaLnBrk="1" hangingPunct="1">
              <a:buNone/>
            </a:pPr>
            <a:r>
              <a:rPr lang="zh-CN" altLang="en-US" sz="2000" b="1" dirty="0">
                <a:cs typeface="+mn-ea"/>
                <a:sym typeface="+mn-lt"/>
              </a:rPr>
              <a:t>Add content</a:t>
            </a:r>
            <a:endParaRPr lang="zh-CN" altLang="en-US" sz="1600" dirty="0">
              <a:cs typeface="+mn-ea"/>
              <a:sym typeface="+mn-lt"/>
            </a:endParaRPr>
          </a:p>
        </p:txBody>
      </p:sp>
      <p:cxnSp>
        <p:nvCxnSpPr>
          <p:cNvPr id="17" name="直接连接符 16">
            <a:extLst>
              <a:ext uri="{FF2B5EF4-FFF2-40B4-BE49-F238E27FC236}">
                <a16:creationId xmlns:a16="http://schemas.microsoft.com/office/drawing/2014/main" id="{EC2B1C3F-F1E7-4F20-BD24-3F1A89A8A776}"/>
              </a:ext>
            </a:extLst>
          </p:cNvPr>
          <p:cNvCxnSpPr>
            <a:cxnSpLocks/>
          </p:cNvCxnSpPr>
          <p:nvPr/>
        </p:nvCxnSpPr>
        <p:spPr>
          <a:xfrm>
            <a:off x="7791634" y="1647242"/>
            <a:ext cx="0" cy="3953457"/>
          </a:xfrm>
          <a:prstGeom prst="line">
            <a:avLst/>
          </a:prstGeom>
          <a:ln w="12700">
            <a:solidFill>
              <a:srgbClr val="479F95"/>
            </a:solidFill>
          </a:ln>
        </p:spPr>
        <p:style>
          <a:lnRef idx="1">
            <a:schemeClr val="accent1"/>
          </a:lnRef>
          <a:fillRef idx="0">
            <a:schemeClr val="accent1"/>
          </a:fillRef>
          <a:effectRef idx="0">
            <a:schemeClr val="accent1"/>
          </a:effectRef>
          <a:fontRef idx="minor">
            <a:schemeClr val="tx1"/>
          </a:fontRef>
        </p:style>
      </p:cxnSp>
      <p:grpSp>
        <p:nvGrpSpPr>
          <p:cNvPr id="33" name="组合 32">
            <a:extLst>
              <a:ext uri="{FF2B5EF4-FFF2-40B4-BE49-F238E27FC236}">
                <a16:creationId xmlns:a16="http://schemas.microsoft.com/office/drawing/2014/main" id="{0B5DDEA4-9103-498C-80A7-CB5F68A8FD2E}"/>
              </a:ext>
            </a:extLst>
          </p:cNvPr>
          <p:cNvGrpSpPr/>
          <p:nvPr/>
        </p:nvGrpSpPr>
        <p:grpSpPr>
          <a:xfrm>
            <a:off x="8280397" y="2060852"/>
            <a:ext cx="2895595" cy="1863151"/>
            <a:chOff x="8725943" y="956767"/>
            <a:chExt cx="1834258" cy="3207970"/>
          </a:xfrm>
        </p:grpSpPr>
        <p:sp>
          <p:nvSpPr>
            <p:cNvPr id="34" name="TextBox 34">
              <a:extLst>
                <a:ext uri="{FF2B5EF4-FFF2-40B4-BE49-F238E27FC236}">
                  <a16:creationId xmlns:a16="http://schemas.microsoft.com/office/drawing/2014/main" id="{02FF0793-5BAC-49FF-AC77-1E7FDB252D8A}"/>
                </a:ext>
              </a:extLst>
            </p:cNvPr>
            <p:cNvSpPr txBox="1"/>
            <p:nvPr/>
          </p:nvSpPr>
          <p:spPr>
            <a:xfrm>
              <a:off x="8725943" y="1553659"/>
              <a:ext cx="1834258" cy="2611078"/>
            </a:xfrm>
            <a:prstGeom prst="rect">
              <a:avLst/>
            </a:prstGeom>
            <a:noFill/>
          </p:spPr>
          <p:txBody>
            <a:bodyPr wrap="square" lIns="162540" tIns="81269" rIns="162540" bIns="81269" rtlCol="0">
              <a:spAutoFit/>
            </a:bodyPr>
            <a:lstStyle/>
            <a:p>
              <a:pPr>
                <a:lnSpc>
                  <a:spcPct val="150000"/>
                </a:lnSpc>
              </a:pPr>
              <a:r>
                <a:rPr lang="zh-CN" altLang="en-US" sz="1200" dirty="0">
                  <a:solidFill>
                    <a:schemeClr val="tx1">
                      <a:lumMod val="75000"/>
                      <a:lumOff val="25000"/>
                    </a:schemeClr>
                  </a:solidFill>
                  <a:cs typeface="+mn-ea"/>
                  <a:sym typeface="+mn-lt"/>
                </a:rPr>
                <a:t>After you hit your content here, or by copying your text, choose paste in this box and choose to keep only the text. After you hit your content here, or by copying your text, choose paste in this box and choose to keep only the text.</a:t>
              </a:r>
            </a:p>
          </p:txBody>
        </p:sp>
        <p:sp>
          <p:nvSpPr>
            <p:cNvPr id="35" name="矩形 34">
              <a:extLst>
                <a:ext uri="{FF2B5EF4-FFF2-40B4-BE49-F238E27FC236}">
                  <a16:creationId xmlns:a16="http://schemas.microsoft.com/office/drawing/2014/main" id="{46529E3B-A8A3-409A-BBB3-7682CB3F670B}"/>
                </a:ext>
              </a:extLst>
            </p:cNvPr>
            <p:cNvSpPr/>
            <p:nvPr/>
          </p:nvSpPr>
          <p:spPr>
            <a:xfrm>
              <a:off x="9081068" y="956767"/>
              <a:ext cx="1043565" cy="596171"/>
            </a:xfrm>
            <a:prstGeom prst="rect">
              <a:avLst/>
            </a:prstGeom>
          </p:spPr>
          <p:txBody>
            <a:bodyPr wrap="square" lIns="68580" tIns="34290" rIns="68580" bIns="34290">
              <a:spAutoFit/>
            </a:bodyPr>
            <a:lstStyle/>
            <a:p>
              <a:pPr algn="ctr"/>
              <a:r>
                <a:rPr lang="zh-CN" altLang="en-US" b="1" dirty="0">
                  <a:solidFill>
                    <a:schemeClr val="tx1">
                      <a:lumMod val="85000"/>
                      <a:lumOff val="15000"/>
                    </a:schemeClr>
                  </a:solidFill>
                  <a:cs typeface="+mn-ea"/>
                  <a:sym typeface="+mn-lt"/>
                </a:rPr>
                <a:t>Add a title</a:t>
              </a:r>
              <a:endParaRPr lang="zh-CN" altLang="en-US" sz="4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42703616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3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400" decel="100000"/>
                                        <p:tgtEl>
                                          <p:spTgt spid="5"/>
                                        </p:tgtEl>
                                      </p:cBhvr>
                                    </p:animEffect>
                                    <p:anim calcmode="lin" valueType="num">
                                      <p:cBhvr>
                                        <p:cTn id="16" dur="400" decel="100000" fill="hold"/>
                                        <p:tgtEl>
                                          <p:spTgt spid="5"/>
                                        </p:tgtEl>
                                        <p:attrNameLst>
                                          <p:attrName>style.rotation</p:attrName>
                                        </p:attrNameLst>
                                      </p:cBhvr>
                                      <p:tavLst>
                                        <p:tav tm="0">
                                          <p:val>
                                            <p:fltVal val="-90"/>
                                          </p:val>
                                        </p:tav>
                                        <p:tav tm="100000">
                                          <p:val>
                                            <p:fltVal val="0"/>
                                          </p:val>
                                        </p:tav>
                                      </p:tavLst>
                                    </p:anim>
                                    <p:anim calcmode="lin" valueType="num">
                                      <p:cBhvr>
                                        <p:cTn id="17" dur="400" decel="100000" fill="hold"/>
                                        <p:tgtEl>
                                          <p:spTgt spid="5"/>
                                        </p:tgtEl>
                                        <p:attrNameLst>
                                          <p:attrName>ppt_x</p:attrName>
                                        </p:attrNameLst>
                                      </p:cBhvr>
                                      <p:tavLst>
                                        <p:tav tm="0">
                                          <p:val>
                                            <p:strVal val="#ppt_x+0.4"/>
                                          </p:val>
                                        </p:tav>
                                        <p:tav tm="100000">
                                          <p:val>
                                            <p:strVal val="#ppt_x-0.05"/>
                                          </p:val>
                                        </p:tav>
                                      </p:tavLst>
                                    </p:anim>
                                    <p:anim calcmode="lin" valueType="num">
                                      <p:cBhvr>
                                        <p:cTn id="18" dur="400" decel="100000" fill="hold"/>
                                        <p:tgtEl>
                                          <p:spTgt spid="5"/>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350"/>
                            </p:stCondLst>
                            <p:childTnLst>
                              <p:par>
                                <p:cTn id="22" presetID="3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400" decel="100000"/>
                                        <p:tgtEl>
                                          <p:spTgt spid="13"/>
                                        </p:tgtEl>
                                      </p:cBhvr>
                                    </p:animEffect>
                                    <p:anim calcmode="lin" valueType="num">
                                      <p:cBhvr>
                                        <p:cTn id="25" dur="400" decel="100000" fill="hold"/>
                                        <p:tgtEl>
                                          <p:spTgt spid="13"/>
                                        </p:tgtEl>
                                        <p:attrNameLst>
                                          <p:attrName>style.rotation</p:attrName>
                                        </p:attrNameLst>
                                      </p:cBhvr>
                                      <p:tavLst>
                                        <p:tav tm="0">
                                          <p:val>
                                            <p:fltVal val="-90"/>
                                          </p:val>
                                        </p:tav>
                                        <p:tav tm="100000">
                                          <p:val>
                                            <p:fltVal val="0"/>
                                          </p:val>
                                        </p:tav>
                                      </p:tavLst>
                                    </p:anim>
                                    <p:anim calcmode="lin" valueType="num">
                                      <p:cBhvr>
                                        <p:cTn id="26" dur="400" decel="100000" fill="hold"/>
                                        <p:tgtEl>
                                          <p:spTgt spid="13"/>
                                        </p:tgtEl>
                                        <p:attrNameLst>
                                          <p:attrName>ppt_x</p:attrName>
                                        </p:attrNameLst>
                                      </p:cBhvr>
                                      <p:tavLst>
                                        <p:tav tm="0">
                                          <p:val>
                                            <p:strVal val="#ppt_x+0.4"/>
                                          </p:val>
                                        </p:tav>
                                        <p:tav tm="100000">
                                          <p:val>
                                            <p:strVal val="#ppt_x-0.05"/>
                                          </p:val>
                                        </p:tav>
                                      </p:tavLst>
                                    </p:anim>
                                    <p:anim calcmode="lin" valueType="num">
                                      <p:cBhvr>
                                        <p:cTn id="27" dur="400" decel="100000" fill="hold"/>
                                        <p:tgtEl>
                                          <p:spTgt spid="13"/>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par>
                          <p:cTn id="30" fill="hold">
                            <p:stCondLst>
                              <p:cond delay="1850"/>
                            </p:stCondLst>
                            <p:childTnLst>
                              <p:par>
                                <p:cTn id="31" presetID="3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400" decel="100000"/>
                                        <p:tgtEl>
                                          <p:spTgt spid="9"/>
                                        </p:tgtEl>
                                      </p:cBhvr>
                                    </p:animEffect>
                                    <p:anim calcmode="lin" valueType="num">
                                      <p:cBhvr>
                                        <p:cTn id="34" dur="400" decel="100000" fill="hold"/>
                                        <p:tgtEl>
                                          <p:spTgt spid="9"/>
                                        </p:tgtEl>
                                        <p:attrNameLst>
                                          <p:attrName>style.rotation</p:attrName>
                                        </p:attrNameLst>
                                      </p:cBhvr>
                                      <p:tavLst>
                                        <p:tav tm="0">
                                          <p:val>
                                            <p:fltVal val="-90"/>
                                          </p:val>
                                        </p:tav>
                                        <p:tav tm="100000">
                                          <p:val>
                                            <p:fltVal val="0"/>
                                          </p:val>
                                        </p:tav>
                                      </p:tavLst>
                                    </p:anim>
                                    <p:anim calcmode="lin" valueType="num">
                                      <p:cBhvr>
                                        <p:cTn id="35" dur="400" decel="100000" fill="hold"/>
                                        <p:tgtEl>
                                          <p:spTgt spid="9"/>
                                        </p:tgtEl>
                                        <p:attrNameLst>
                                          <p:attrName>ppt_x</p:attrName>
                                        </p:attrNameLst>
                                      </p:cBhvr>
                                      <p:tavLst>
                                        <p:tav tm="0">
                                          <p:val>
                                            <p:strVal val="#ppt_x+0.4"/>
                                          </p:val>
                                        </p:tav>
                                        <p:tav tm="100000">
                                          <p:val>
                                            <p:strVal val="#ppt_x-0.05"/>
                                          </p:val>
                                        </p:tav>
                                      </p:tavLst>
                                    </p:anim>
                                    <p:anim calcmode="lin" valueType="num">
                                      <p:cBhvr>
                                        <p:cTn id="36" dur="400" decel="100000" fill="hold"/>
                                        <p:tgtEl>
                                          <p:spTgt spid="9"/>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childTnLst>
                          </p:cTn>
                        </p:par>
                        <p:par>
                          <p:cTn id="39" fill="hold">
                            <p:stCondLst>
                              <p:cond delay="235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anim calcmode="lin" valueType="num">
                                      <p:cBhvr>
                                        <p:cTn id="43" dur="500" fill="hold"/>
                                        <p:tgtEl>
                                          <p:spTgt spid="27"/>
                                        </p:tgtEl>
                                        <p:attrNameLst>
                                          <p:attrName>ppt_x</p:attrName>
                                        </p:attrNameLst>
                                      </p:cBhvr>
                                      <p:tavLst>
                                        <p:tav tm="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2850"/>
                            </p:stCondLst>
                            <p:childTnLst>
                              <p:par>
                                <p:cTn id="46" presetID="42"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3350"/>
                            </p:stCondLst>
                            <p:childTnLst>
                              <p:par>
                                <p:cTn id="52" presetID="22" presetClass="entr" presetSubtype="1"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par>
                          <p:cTn id="55" fill="hold">
                            <p:stCondLst>
                              <p:cond delay="3850"/>
                            </p:stCondLst>
                            <p:childTnLst>
                              <p:par>
                                <p:cTn id="56" presetID="42"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600"/>
                                        <p:tgtEl>
                                          <p:spTgt spid="33"/>
                                        </p:tgtEl>
                                      </p:cBhvr>
                                    </p:animEffect>
                                    <p:anim calcmode="lin" valueType="num">
                                      <p:cBhvr>
                                        <p:cTn id="59" dur="600" fill="hold"/>
                                        <p:tgtEl>
                                          <p:spTgt spid="33"/>
                                        </p:tgtEl>
                                        <p:attrNameLst>
                                          <p:attrName>ppt_x</p:attrName>
                                        </p:attrNameLst>
                                      </p:cBhvr>
                                      <p:tavLst>
                                        <p:tav tm="0">
                                          <p:val>
                                            <p:strVal val="#ppt_x"/>
                                          </p:val>
                                        </p:tav>
                                        <p:tav tm="100000">
                                          <p:val>
                                            <p:strVal val="#ppt_x"/>
                                          </p:val>
                                        </p:tav>
                                      </p:tavLst>
                                    </p:anim>
                                    <p:anim calcmode="lin" valueType="num">
                                      <p:cBhvr>
                                        <p:cTn id="60"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355600" y="1383882"/>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3" name="矩形 2">
            <a:extLst>
              <a:ext uri="{FF2B5EF4-FFF2-40B4-BE49-F238E27FC236}">
                <a16:creationId xmlns:a16="http://schemas.microsoft.com/office/drawing/2014/main" id="{9817FCD7-C3D3-4634-944D-41C711923538}"/>
              </a:ext>
            </a:extLst>
          </p:cNvPr>
          <p:cNvSpPr/>
          <p:nvPr/>
        </p:nvSpPr>
        <p:spPr>
          <a:xfrm>
            <a:off x="407988" y="404813"/>
            <a:ext cx="11410632" cy="6048375"/>
          </a:xfrm>
          <a:prstGeom prst="rect">
            <a:avLst/>
          </a:prstGeom>
          <a:solidFill>
            <a:schemeClr val="lt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cs typeface="+mn-ea"/>
              <a:sym typeface="+mn-lt"/>
            </a:endParaRPr>
          </a:p>
        </p:txBody>
      </p:sp>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3646" t="31294" r="1249" b="42406"/>
          <a:stretch/>
        </p:blipFill>
        <p:spPr>
          <a:xfrm>
            <a:off x="10707940" y="4944278"/>
            <a:ext cx="1841500" cy="1803400"/>
          </a:xfrm>
          <a:prstGeom prst="rect">
            <a:avLst/>
          </a:prstGeom>
        </p:spPr>
      </p:pic>
      <p:sp>
        <p:nvSpPr>
          <p:cNvPr id="19" name="文本框 18">
            <a:extLst>
              <a:ext uri="{FF2B5EF4-FFF2-40B4-BE49-F238E27FC236}">
                <a16:creationId xmlns:a16="http://schemas.microsoft.com/office/drawing/2014/main" id="{930FFEEF-E717-498B-9864-F0FEA371FDD4}"/>
              </a:ext>
            </a:extLst>
          </p:cNvPr>
          <p:cNvSpPr txBox="1"/>
          <p:nvPr/>
        </p:nvSpPr>
        <p:spPr>
          <a:xfrm>
            <a:off x="4128427" y="651819"/>
            <a:ext cx="4058466" cy="461665"/>
          </a:xfrm>
          <a:prstGeom prst="rect">
            <a:avLst/>
          </a:prstGeom>
          <a:noFill/>
        </p:spPr>
        <p:txBody>
          <a:bodyPr wrap="square" rtlCol="0">
            <a:spAutoFit/>
          </a:bodyPr>
          <a:lstStyle/>
          <a:p>
            <a:r>
              <a:rPr kumimoji="1" lang="zh-CN" altLang="en-US" sz="2400" b="1" dirty="0">
                <a:solidFill>
                  <a:srgbClr val="52B2A7"/>
                </a:solidFill>
                <a:effectLst>
                  <a:outerShdw blurRad="38100" dist="38100" dir="2700000" algn="tl">
                    <a:srgbClr val="000000">
                      <a:alpha val="43137"/>
                    </a:srgbClr>
                  </a:outerShdw>
                </a:effectLst>
                <a:cs typeface="+mn-ea"/>
                <a:sym typeface="+mn-lt"/>
              </a:rPr>
              <a:t>Click here to add a title</a:t>
            </a:r>
            <a:endParaRPr lang="zh-CN" altLang="en-US" sz="2400" b="1" dirty="0">
              <a:solidFill>
                <a:srgbClr val="52B2A7"/>
              </a:solidFill>
              <a:effectLst>
                <a:outerShdw blurRad="38100" dist="38100" dir="2700000" algn="tl">
                  <a:srgbClr val="000000">
                    <a:alpha val="43137"/>
                  </a:srgbClr>
                </a:outerShdw>
              </a:effectLst>
              <a:cs typeface="+mn-ea"/>
              <a:sym typeface="+mn-lt"/>
            </a:endParaRPr>
          </a:p>
        </p:txBody>
      </p:sp>
      <p:cxnSp>
        <p:nvCxnSpPr>
          <p:cNvPr id="21" name="直接连接符 20">
            <a:extLst>
              <a:ext uri="{FF2B5EF4-FFF2-40B4-BE49-F238E27FC236}">
                <a16:creationId xmlns:a16="http://schemas.microsoft.com/office/drawing/2014/main" id="{DD3E42E1-41CE-4049-876A-80A30F9519E3}"/>
              </a:ext>
            </a:extLst>
          </p:cNvPr>
          <p:cNvCxnSpPr/>
          <p:nvPr/>
        </p:nvCxnSpPr>
        <p:spPr>
          <a:xfrm rot="5400000">
            <a:off x="2620212"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a:extLst>
              <a:ext uri="{FF2B5EF4-FFF2-40B4-BE49-F238E27FC236}">
                <a16:creationId xmlns:a16="http://schemas.microsoft.com/office/drawing/2014/main" id="{8DC85F13-1522-4807-A53E-FCE2D67003A2}"/>
              </a:ext>
            </a:extLst>
          </p:cNvPr>
          <p:cNvCxnSpPr/>
          <p:nvPr/>
        </p:nvCxnSpPr>
        <p:spPr>
          <a:xfrm rot="5400000">
            <a:off x="6543010"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id="{2F3E413A-4C2A-4CB1-A729-61E5B649DD09}"/>
              </a:ext>
            </a:extLst>
          </p:cNvPr>
          <p:cNvCxnSpPr/>
          <p:nvPr/>
        </p:nvCxnSpPr>
        <p:spPr>
          <a:xfrm rot="5400000">
            <a:off x="4594722"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a:extLst>
              <a:ext uri="{FF2B5EF4-FFF2-40B4-BE49-F238E27FC236}">
                <a16:creationId xmlns:a16="http://schemas.microsoft.com/office/drawing/2014/main" id="{0C82BCE8-21A9-4F59-9E5B-763A44B5E08F}"/>
              </a:ext>
            </a:extLst>
          </p:cNvPr>
          <p:cNvCxnSpPr/>
          <p:nvPr/>
        </p:nvCxnSpPr>
        <p:spPr>
          <a:xfrm rot="5400000">
            <a:off x="8506490"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a:extLst>
              <a:ext uri="{FF2B5EF4-FFF2-40B4-BE49-F238E27FC236}">
                <a16:creationId xmlns:a16="http://schemas.microsoft.com/office/drawing/2014/main" id="{46BD680E-90FD-4A39-984B-849DE4A08FC2}"/>
              </a:ext>
            </a:extLst>
          </p:cNvPr>
          <p:cNvCxnSpPr/>
          <p:nvPr/>
        </p:nvCxnSpPr>
        <p:spPr>
          <a:xfrm>
            <a:off x="2153920" y="2084591"/>
            <a:ext cx="7903852" cy="0"/>
          </a:xfrm>
          <a:prstGeom prst="line">
            <a:avLst/>
          </a:prstGeom>
          <a:noFill/>
          <a:ln w="9525">
            <a:solidFill>
              <a:srgbClr val="479F95"/>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1" name="椭圆 30">
            <a:extLst>
              <a:ext uri="{FF2B5EF4-FFF2-40B4-BE49-F238E27FC236}">
                <a16:creationId xmlns:a16="http://schemas.microsoft.com/office/drawing/2014/main" id="{C6FC8485-D108-4988-B01E-BD39E361F313}"/>
              </a:ext>
            </a:extLst>
          </p:cNvPr>
          <p:cNvSpPr/>
          <p:nvPr/>
        </p:nvSpPr>
        <p:spPr>
          <a:xfrm>
            <a:off x="2968158" y="1982537"/>
            <a:ext cx="204110" cy="204110"/>
          </a:xfrm>
          <a:prstGeom prst="ellipse">
            <a:avLst/>
          </a:prstGeom>
          <a:solidFill>
            <a:srgbClr val="52B2A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32" name="文本框 31">
            <a:extLst>
              <a:ext uri="{FF2B5EF4-FFF2-40B4-BE49-F238E27FC236}">
                <a16:creationId xmlns:a16="http://schemas.microsoft.com/office/drawing/2014/main" id="{2132A250-3D6E-43D2-B179-330DFFDA2F73}"/>
              </a:ext>
            </a:extLst>
          </p:cNvPr>
          <p:cNvSpPr txBox="1"/>
          <p:nvPr/>
        </p:nvSpPr>
        <p:spPr>
          <a:xfrm>
            <a:off x="2566906" y="1566566"/>
            <a:ext cx="1005349"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Enter the title</a:t>
            </a:r>
          </a:p>
        </p:txBody>
      </p:sp>
      <p:sp>
        <p:nvSpPr>
          <p:cNvPr id="33" name="椭圆 32">
            <a:extLst>
              <a:ext uri="{FF2B5EF4-FFF2-40B4-BE49-F238E27FC236}">
                <a16:creationId xmlns:a16="http://schemas.microsoft.com/office/drawing/2014/main" id="{DE5B5CC5-3564-4BF9-B316-24D30D5B6741}"/>
              </a:ext>
            </a:extLst>
          </p:cNvPr>
          <p:cNvSpPr/>
          <p:nvPr/>
        </p:nvSpPr>
        <p:spPr>
          <a:xfrm>
            <a:off x="6890955" y="1982537"/>
            <a:ext cx="204110" cy="204110"/>
          </a:xfrm>
          <a:prstGeom prst="ellipse">
            <a:avLst/>
          </a:prstGeom>
          <a:solidFill>
            <a:srgbClr val="52B2A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34" name="文本框 33">
            <a:extLst>
              <a:ext uri="{FF2B5EF4-FFF2-40B4-BE49-F238E27FC236}">
                <a16:creationId xmlns:a16="http://schemas.microsoft.com/office/drawing/2014/main" id="{5FF0AFE0-2303-4F09-9C02-505C1443BFC4}"/>
              </a:ext>
            </a:extLst>
          </p:cNvPr>
          <p:cNvSpPr txBox="1"/>
          <p:nvPr/>
        </p:nvSpPr>
        <p:spPr>
          <a:xfrm>
            <a:off x="6489707" y="1552596"/>
            <a:ext cx="1005349"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Enter the title</a:t>
            </a:r>
          </a:p>
        </p:txBody>
      </p:sp>
      <p:sp>
        <p:nvSpPr>
          <p:cNvPr id="35" name="椭圆 34">
            <a:extLst>
              <a:ext uri="{FF2B5EF4-FFF2-40B4-BE49-F238E27FC236}">
                <a16:creationId xmlns:a16="http://schemas.microsoft.com/office/drawing/2014/main" id="{392410C1-C018-433C-8270-C930538B79EC}"/>
              </a:ext>
            </a:extLst>
          </p:cNvPr>
          <p:cNvSpPr/>
          <p:nvPr/>
        </p:nvSpPr>
        <p:spPr>
          <a:xfrm>
            <a:off x="4942668" y="1982537"/>
            <a:ext cx="204110" cy="204110"/>
          </a:xfrm>
          <a:prstGeom prst="ellipse">
            <a:avLst/>
          </a:prstGeom>
          <a:solidFill>
            <a:srgbClr val="52B2A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36" name="文本框 35">
            <a:extLst>
              <a:ext uri="{FF2B5EF4-FFF2-40B4-BE49-F238E27FC236}">
                <a16:creationId xmlns:a16="http://schemas.microsoft.com/office/drawing/2014/main" id="{326FA294-43EA-41B9-B485-F53B7E16544E}"/>
              </a:ext>
            </a:extLst>
          </p:cNvPr>
          <p:cNvSpPr txBox="1"/>
          <p:nvPr/>
        </p:nvSpPr>
        <p:spPr>
          <a:xfrm>
            <a:off x="4540782" y="1580536"/>
            <a:ext cx="1005349"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Enter the title</a:t>
            </a:r>
          </a:p>
        </p:txBody>
      </p:sp>
      <p:sp>
        <p:nvSpPr>
          <p:cNvPr id="37" name="椭圆 36">
            <a:extLst>
              <a:ext uri="{FF2B5EF4-FFF2-40B4-BE49-F238E27FC236}">
                <a16:creationId xmlns:a16="http://schemas.microsoft.com/office/drawing/2014/main" id="{0397D028-B26B-4267-956E-D2B75A7A6790}"/>
              </a:ext>
            </a:extLst>
          </p:cNvPr>
          <p:cNvSpPr/>
          <p:nvPr/>
        </p:nvSpPr>
        <p:spPr>
          <a:xfrm>
            <a:off x="8854435" y="1982537"/>
            <a:ext cx="204110" cy="204110"/>
          </a:xfrm>
          <a:prstGeom prst="ellipse">
            <a:avLst/>
          </a:prstGeom>
          <a:solidFill>
            <a:srgbClr val="52B2A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39" name="文本框 38">
            <a:extLst>
              <a:ext uri="{FF2B5EF4-FFF2-40B4-BE49-F238E27FC236}">
                <a16:creationId xmlns:a16="http://schemas.microsoft.com/office/drawing/2014/main" id="{966D6AB8-DA49-4503-9DF4-4276484D877A}"/>
              </a:ext>
            </a:extLst>
          </p:cNvPr>
          <p:cNvSpPr txBox="1"/>
          <p:nvPr/>
        </p:nvSpPr>
        <p:spPr>
          <a:xfrm>
            <a:off x="8453821" y="1552596"/>
            <a:ext cx="1005349"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Enter the title</a:t>
            </a:r>
          </a:p>
        </p:txBody>
      </p:sp>
      <p:sp>
        <p:nvSpPr>
          <p:cNvPr id="44" name="椭圆 43">
            <a:extLst>
              <a:ext uri="{FF2B5EF4-FFF2-40B4-BE49-F238E27FC236}">
                <a16:creationId xmlns:a16="http://schemas.microsoft.com/office/drawing/2014/main" id="{87F000E3-3D54-4A5D-8A15-960AF6338534}"/>
              </a:ext>
            </a:extLst>
          </p:cNvPr>
          <p:cNvSpPr/>
          <p:nvPr/>
        </p:nvSpPr>
        <p:spPr>
          <a:xfrm>
            <a:off x="2615809" y="2772131"/>
            <a:ext cx="908812" cy="908812"/>
          </a:xfrm>
          <a:prstGeom prst="ellipse">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45" name="文本框 44">
            <a:extLst>
              <a:ext uri="{FF2B5EF4-FFF2-40B4-BE49-F238E27FC236}">
                <a16:creationId xmlns:a16="http://schemas.microsoft.com/office/drawing/2014/main" id="{BC630A89-CFEF-430C-8983-106C614C86C0}"/>
              </a:ext>
            </a:extLst>
          </p:cNvPr>
          <p:cNvSpPr txBox="1"/>
          <p:nvPr/>
        </p:nvSpPr>
        <p:spPr>
          <a:xfrm>
            <a:off x="2773362" y="2935352"/>
            <a:ext cx="594980" cy="584747"/>
          </a:xfrm>
          <a:prstGeom prst="rect">
            <a:avLst/>
          </a:prstGeom>
          <a:noFill/>
        </p:spPr>
        <p:txBody>
          <a:bodyPr wrap="none" lIns="91413" tIns="45706" rIns="91413" bIns="45706" rtlCol="0">
            <a:spAutoFit/>
          </a:bodyPr>
          <a:lstStyle/>
          <a:p>
            <a:pPr algn="ctr"/>
            <a:r>
              <a:rPr lang="zh-CN" altLang="en-US" sz="1600" b="1" dirty="0">
                <a:solidFill>
                  <a:schemeClr val="bg1"/>
                </a:solidFill>
                <a:cs typeface="+mn-ea"/>
                <a:sym typeface="+mn-lt"/>
              </a:rPr>
              <a:t>Input</a:t>
            </a:r>
          </a:p>
          <a:p>
            <a:pPr algn="ctr"/>
            <a:r>
              <a:rPr lang="zh-CN" altLang="en-US" sz="1600" b="1" dirty="0">
                <a:solidFill>
                  <a:schemeClr val="bg1"/>
                </a:solidFill>
                <a:cs typeface="+mn-ea"/>
                <a:sym typeface="+mn-lt"/>
              </a:rPr>
              <a:t>Title</a:t>
            </a:r>
          </a:p>
        </p:txBody>
      </p:sp>
      <p:sp>
        <p:nvSpPr>
          <p:cNvPr id="46" name="椭圆 45">
            <a:extLst>
              <a:ext uri="{FF2B5EF4-FFF2-40B4-BE49-F238E27FC236}">
                <a16:creationId xmlns:a16="http://schemas.microsoft.com/office/drawing/2014/main" id="{B0E8CDFC-9660-4C71-ADDF-F67F90250916}"/>
              </a:ext>
            </a:extLst>
          </p:cNvPr>
          <p:cNvSpPr/>
          <p:nvPr/>
        </p:nvSpPr>
        <p:spPr>
          <a:xfrm>
            <a:off x="6538609" y="2773417"/>
            <a:ext cx="908812" cy="908812"/>
          </a:xfrm>
          <a:prstGeom prst="ellipse">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47" name="文本框 46">
            <a:extLst>
              <a:ext uri="{FF2B5EF4-FFF2-40B4-BE49-F238E27FC236}">
                <a16:creationId xmlns:a16="http://schemas.microsoft.com/office/drawing/2014/main" id="{322197D8-0579-4075-9FD5-8A8A11DEF306}"/>
              </a:ext>
            </a:extLst>
          </p:cNvPr>
          <p:cNvSpPr txBox="1"/>
          <p:nvPr/>
        </p:nvSpPr>
        <p:spPr>
          <a:xfrm>
            <a:off x="6695524" y="2935352"/>
            <a:ext cx="594980" cy="584747"/>
          </a:xfrm>
          <a:prstGeom prst="rect">
            <a:avLst/>
          </a:prstGeom>
          <a:noFill/>
        </p:spPr>
        <p:txBody>
          <a:bodyPr wrap="none" lIns="91413" tIns="45706" rIns="91413" bIns="45706" rtlCol="0">
            <a:spAutoFit/>
          </a:bodyPr>
          <a:lstStyle/>
          <a:p>
            <a:pPr algn="ctr"/>
            <a:r>
              <a:rPr lang="zh-CN" altLang="en-US" sz="1600" b="1" dirty="0">
                <a:solidFill>
                  <a:schemeClr val="bg1"/>
                </a:solidFill>
                <a:cs typeface="+mn-ea"/>
                <a:sym typeface="+mn-lt"/>
              </a:rPr>
              <a:t>Input</a:t>
            </a:r>
          </a:p>
          <a:p>
            <a:pPr algn="ctr"/>
            <a:r>
              <a:rPr lang="zh-CN" altLang="en-US" sz="1600" b="1" dirty="0">
                <a:solidFill>
                  <a:schemeClr val="bg1"/>
                </a:solidFill>
                <a:cs typeface="+mn-ea"/>
                <a:sym typeface="+mn-lt"/>
              </a:rPr>
              <a:t>Title</a:t>
            </a:r>
          </a:p>
        </p:txBody>
      </p:sp>
      <p:sp>
        <p:nvSpPr>
          <p:cNvPr id="48" name="椭圆 47">
            <a:extLst>
              <a:ext uri="{FF2B5EF4-FFF2-40B4-BE49-F238E27FC236}">
                <a16:creationId xmlns:a16="http://schemas.microsoft.com/office/drawing/2014/main" id="{BF5B60D5-D643-4DAB-947F-77AAA35DA4E4}"/>
              </a:ext>
            </a:extLst>
          </p:cNvPr>
          <p:cNvSpPr/>
          <p:nvPr/>
        </p:nvSpPr>
        <p:spPr>
          <a:xfrm>
            <a:off x="4480357" y="2957466"/>
            <a:ext cx="1125492" cy="1125492"/>
          </a:xfrm>
          <a:prstGeom prst="ellipse">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49" name="文本框 48">
            <a:extLst>
              <a:ext uri="{FF2B5EF4-FFF2-40B4-BE49-F238E27FC236}">
                <a16:creationId xmlns:a16="http://schemas.microsoft.com/office/drawing/2014/main" id="{E4F72CD0-A88F-4298-AACB-D4E422E8BF45}"/>
              </a:ext>
            </a:extLst>
          </p:cNvPr>
          <p:cNvSpPr txBox="1"/>
          <p:nvPr/>
        </p:nvSpPr>
        <p:spPr>
          <a:xfrm>
            <a:off x="4694670" y="3166778"/>
            <a:ext cx="697572" cy="707858"/>
          </a:xfrm>
          <a:prstGeom prst="rect">
            <a:avLst/>
          </a:prstGeom>
          <a:noFill/>
        </p:spPr>
        <p:txBody>
          <a:bodyPr wrap="none" lIns="91413" tIns="45706" rIns="91413" bIns="45706" rtlCol="0">
            <a:spAutoFit/>
          </a:bodyPr>
          <a:lstStyle/>
          <a:p>
            <a:pPr algn="ctr"/>
            <a:r>
              <a:rPr lang="zh-CN" altLang="en-US" sz="2000" b="1" dirty="0">
                <a:solidFill>
                  <a:schemeClr val="bg1"/>
                </a:solidFill>
                <a:cs typeface="+mn-ea"/>
                <a:sym typeface="+mn-lt"/>
              </a:rPr>
              <a:t>Input</a:t>
            </a:r>
          </a:p>
          <a:p>
            <a:pPr algn="ctr"/>
            <a:r>
              <a:rPr lang="zh-CN" altLang="en-US" sz="2000" b="1" dirty="0">
                <a:solidFill>
                  <a:schemeClr val="bg1"/>
                </a:solidFill>
                <a:cs typeface="+mn-ea"/>
                <a:sym typeface="+mn-lt"/>
              </a:rPr>
              <a:t>Title</a:t>
            </a:r>
          </a:p>
        </p:txBody>
      </p:sp>
      <p:sp>
        <p:nvSpPr>
          <p:cNvPr id="50" name="椭圆 49">
            <a:extLst>
              <a:ext uri="{FF2B5EF4-FFF2-40B4-BE49-F238E27FC236}">
                <a16:creationId xmlns:a16="http://schemas.microsoft.com/office/drawing/2014/main" id="{9EEA7616-F045-42BB-815C-3A6D4E00C9AC}"/>
              </a:ext>
            </a:extLst>
          </p:cNvPr>
          <p:cNvSpPr/>
          <p:nvPr/>
        </p:nvSpPr>
        <p:spPr>
          <a:xfrm>
            <a:off x="8393277" y="2806322"/>
            <a:ext cx="1125492" cy="1125492"/>
          </a:xfrm>
          <a:prstGeom prst="ellipse">
            <a:avLst/>
          </a:prstGeom>
          <a:solidFill>
            <a:srgbClr val="52B2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51" name="文本框 50">
            <a:extLst>
              <a:ext uri="{FF2B5EF4-FFF2-40B4-BE49-F238E27FC236}">
                <a16:creationId xmlns:a16="http://schemas.microsoft.com/office/drawing/2014/main" id="{7C643A5D-E7D5-4B8D-9138-6D70D877FF54}"/>
              </a:ext>
            </a:extLst>
          </p:cNvPr>
          <p:cNvSpPr txBox="1"/>
          <p:nvPr/>
        </p:nvSpPr>
        <p:spPr>
          <a:xfrm>
            <a:off x="8607709" y="3016413"/>
            <a:ext cx="697572" cy="707858"/>
          </a:xfrm>
          <a:prstGeom prst="rect">
            <a:avLst/>
          </a:prstGeom>
          <a:noFill/>
        </p:spPr>
        <p:txBody>
          <a:bodyPr wrap="none" lIns="91413" tIns="45706" rIns="91413" bIns="45706" rtlCol="0">
            <a:spAutoFit/>
          </a:bodyPr>
          <a:lstStyle/>
          <a:p>
            <a:pPr algn="ctr"/>
            <a:r>
              <a:rPr lang="zh-CN" altLang="en-US" sz="2000" b="1" dirty="0">
                <a:solidFill>
                  <a:schemeClr val="bg1"/>
                </a:solidFill>
                <a:cs typeface="+mn-ea"/>
                <a:sym typeface="+mn-lt"/>
              </a:rPr>
              <a:t>Input</a:t>
            </a:r>
          </a:p>
          <a:p>
            <a:pPr algn="ctr"/>
            <a:r>
              <a:rPr lang="zh-CN" altLang="en-US" sz="2000" b="1" dirty="0">
                <a:solidFill>
                  <a:schemeClr val="bg1"/>
                </a:solidFill>
                <a:cs typeface="+mn-ea"/>
                <a:sym typeface="+mn-lt"/>
              </a:rPr>
              <a:t>Title</a:t>
            </a:r>
          </a:p>
        </p:txBody>
      </p:sp>
      <p:sp>
        <p:nvSpPr>
          <p:cNvPr id="2" name="矩形 1">
            <a:extLst>
              <a:ext uri="{FF2B5EF4-FFF2-40B4-BE49-F238E27FC236}">
                <a16:creationId xmlns:a16="http://schemas.microsoft.com/office/drawing/2014/main" id="{282CCB9A-3DF4-4C5A-9E1E-0A478B67AF8D}"/>
              </a:ext>
            </a:extLst>
          </p:cNvPr>
          <p:cNvSpPr/>
          <p:nvPr/>
        </p:nvSpPr>
        <p:spPr>
          <a:xfrm>
            <a:off x="2018811" y="4144502"/>
            <a:ext cx="1931377" cy="1200329"/>
          </a:xfrm>
          <a:prstGeom prst="rect">
            <a:avLst/>
          </a:prstGeom>
        </p:spPr>
        <p:txBody>
          <a:bodyPr wrap="square">
            <a:spAutoFit/>
          </a:bodyPr>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52" name="矩形 51">
            <a:extLst>
              <a:ext uri="{FF2B5EF4-FFF2-40B4-BE49-F238E27FC236}">
                <a16:creationId xmlns:a16="http://schemas.microsoft.com/office/drawing/2014/main" id="{AB9FF9EF-E0F7-4081-8382-05AF4AE2683F}"/>
              </a:ext>
            </a:extLst>
          </p:cNvPr>
          <p:cNvSpPr/>
          <p:nvPr/>
        </p:nvSpPr>
        <p:spPr>
          <a:xfrm>
            <a:off x="4181927" y="4124676"/>
            <a:ext cx="1931377" cy="1200329"/>
          </a:xfrm>
          <a:prstGeom prst="rect">
            <a:avLst/>
          </a:prstGeom>
        </p:spPr>
        <p:txBody>
          <a:bodyPr wrap="square">
            <a:spAutoFit/>
          </a:bodyPr>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53" name="矩形 52">
            <a:extLst>
              <a:ext uri="{FF2B5EF4-FFF2-40B4-BE49-F238E27FC236}">
                <a16:creationId xmlns:a16="http://schemas.microsoft.com/office/drawing/2014/main" id="{C5715929-6E38-401E-9247-AF83A3B80181}"/>
              </a:ext>
            </a:extLst>
          </p:cNvPr>
          <p:cNvSpPr/>
          <p:nvPr/>
        </p:nvSpPr>
        <p:spPr>
          <a:xfrm>
            <a:off x="8289626" y="4161858"/>
            <a:ext cx="1781270" cy="1200329"/>
          </a:xfrm>
          <a:prstGeom prst="rect">
            <a:avLst/>
          </a:prstGeom>
        </p:spPr>
        <p:txBody>
          <a:bodyPr wrap="square">
            <a:spAutoFit/>
          </a:bodyPr>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
        <p:nvSpPr>
          <p:cNvPr id="54" name="矩形 53">
            <a:extLst>
              <a:ext uri="{FF2B5EF4-FFF2-40B4-BE49-F238E27FC236}">
                <a16:creationId xmlns:a16="http://schemas.microsoft.com/office/drawing/2014/main" id="{318770C1-2CB1-45F0-B665-4AAD118D9343}"/>
              </a:ext>
            </a:extLst>
          </p:cNvPr>
          <p:cNvSpPr/>
          <p:nvPr/>
        </p:nvSpPr>
        <p:spPr>
          <a:xfrm>
            <a:off x="6369803" y="4104598"/>
            <a:ext cx="1781270" cy="1200329"/>
          </a:xfrm>
          <a:prstGeom prst="rect">
            <a:avLst/>
          </a:prstGeom>
        </p:spPr>
        <p:txBody>
          <a:bodyPr wrap="square">
            <a:spAutoFit/>
          </a:bodyPr>
          <a:lstStyle/>
          <a:p>
            <a:pPr>
              <a:lnSpc>
                <a:spcPct val="150000"/>
              </a:lnSpc>
            </a:pPr>
            <a:r>
              <a:rPr lang="zh-CN" altLang="en-US" sz="1200" dirty="0">
                <a:solidFill>
                  <a:schemeClr val="bg2">
                    <a:lumMod val="50000"/>
                  </a:schemeClr>
                </a:solidFill>
                <a:cs typeface="+mn-ea"/>
                <a:sym typeface="+mn-lt"/>
              </a:rPr>
              <a:t>After you hit your content here, or by copying your text, choose paste in this box and choose to keep only the text.</a:t>
            </a:r>
          </a:p>
        </p:txBody>
      </p:sp>
    </p:spTree>
    <p:extLst>
      <p:ext uri="{BB962C8B-B14F-4D97-AF65-F5344CB8AC3E}">
        <p14:creationId xmlns:p14="http://schemas.microsoft.com/office/powerpoint/2010/main" val="5338000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par>
                                <p:cTn id="22" presetID="12" presetClass="entr" presetSubtype="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ppt_y</p:attrName>
                                        </p:attrNameLst>
                                      </p:cBhvr>
                                      <p:tavLst>
                                        <p:tav tm="0">
                                          <p:val>
                                            <p:strVal val="#ppt_y-#ppt_h*1.125000"/>
                                          </p:val>
                                        </p:tav>
                                        <p:tav tm="100000">
                                          <p:val>
                                            <p:strVal val="#ppt_y"/>
                                          </p:val>
                                        </p:tav>
                                      </p:tavLst>
                                    </p:anim>
                                    <p:animEffect transition="in" filter="wipe(down)">
                                      <p:cBhvr>
                                        <p:cTn id="25" dur="500"/>
                                        <p:tgtEl>
                                          <p:spTgt spid="32"/>
                                        </p:tgtEl>
                                      </p:cBhvr>
                                    </p:animEffect>
                                  </p:childTnLst>
                                </p:cTn>
                              </p:par>
                            </p:childTnLst>
                          </p:cTn>
                        </p:par>
                        <p:par>
                          <p:cTn id="26" fill="hold">
                            <p:stCondLst>
                              <p:cond delay="1850"/>
                            </p:stCondLst>
                            <p:childTnLst>
                              <p:par>
                                <p:cTn id="27" presetID="22" presetClass="entr" presetSubtype="1"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anim calcmode="lin" valueType="num">
                                      <p:cBhvr>
                                        <p:cTn id="33" dur="500" fill="hold"/>
                                        <p:tgtEl>
                                          <p:spTgt spid="44"/>
                                        </p:tgtEl>
                                        <p:attrNameLst>
                                          <p:attrName>ppt_x</p:attrName>
                                        </p:attrNameLst>
                                      </p:cBhvr>
                                      <p:tavLst>
                                        <p:tav tm="0">
                                          <p:val>
                                            <p:strVal val="#ppt_x"/>
                                          </p:val>
                                        </p:tav>
                                        <p:tav tm="100000">
                                          <p:val>
                                            <p:strVal val="#ppt_x"/>
                                          </p:val>
                                        </p:tav>
                                      </p:tavLst>
                                    </p:anim>
                                    <p:anim calcmode="lin" valueType="num">
                                      <p:cBhvr>
                                        <p:cTn id="34" dur="500" fill="hold"/>
                                        <p:tgtEl>
                                          <p:spTgt spid="44"/>
                                        </p:tgtEl>
                                        <p:attrNameLst>
                                          <p:attrName>ppt_y</p:attrName>
                                        </p:attrNameLst>
                                      </p:cBhvr>
                                      <p:tavLst>
                                        <p:tav tm="0">
                                          <p:val>
                                            <p:strVal val="#ppt_y+.1"/>
                                          </p:val>
                                        </p:tav>
                                        <p:tav tm="100000">
                                          <p:val>
                                            <p:strVal val="#ppt_y"/>
                                          </p:val>
                                        </p:tav>
                                      </p:tavLst>
                                    </p:anim>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par>
                          <p:cTn id="39" fill="hold">
                            <p:stCondLst>
                              <p:cond delay="2850"/>
                            </p:stCondLst>
                            <p:childTnLst>
                              <p:par>
                                <p:cTn id="40" presetID="42"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anim calcmode="lin" valueType="num">
                                      <p:cBhvr>
                                        <p:cTn id="43" dur="500" fill="hold"/>
                                        <p:tgtEl>
                                          <p:spTgt spid="35"/>
                                        </p:tgtEl>
                                        <p:attrNameLst>
                                          <p:attrName>ppt_x</p:attrName>
                                        </p:attrNameLst>
                                      </p:cBhvr>
                                      <p:tavLst>
                                        <p:tav tm="0">
                                          <p:val>
                                            <p:strVal val="#ppt_x"/>
                                          </p:val>
                                        </p:tav>
                                        <p:tav tm="100000">
                                          <p:val>
                                            <p:strVal val="#ppt_x"/>
                                          </p:val>
                                        </p:tav>
                                      </p:tavLst>
                                    </p:anim>
                                    <p:anim calcmode="lin" valueType="num">
                                      <p:cBhvr>
                                        <p:cTn id="44" dur="5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3350"/>
                            </p:stCondLst>
                            <p:childTnLst>
                              <p:par>
                                <p:cTn id="46" presetID="12"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p:tgtEl>
                                          <p:spTgt spid="36"/>
                                        </p:tgtEl>
                                        <p:attrNameLst>
                                          <p:attrName>ppt_y</p:attrName>
                                        </p:attrNameLst>
                                      </p:cBhvr>
                                      <p:tavLst>
                                        <p:tav tm="0">
                                          <p:val>
                                            <p:strVal val="#ppt_y-#ppt_h*1.125000"/>
                                          </p:val>
                                        </p:tav>
                                        <p:tav tm="100000">
                                          <p:val>
                                            <p:strVal val="#ppt_y"/>
                                          </p:val>
                                        </p:tav>
                                      </p:tavLst>
                                    </p:anim>
                                    <p:animEffect transition="in" filter="wipe(down)">
                                      <p:cBhvr>
                                        <p:cTn id="49" dur="500"/>
                                        <p:tgtEl>
                                          <p:spTgt spid="36"/>
                                        </p:tgtEl>
                                      </p:cBhvr>
                                    </p:animEffect>
                                  </p:childTnLst>
                                </p:cTn>
                              </p:par>
                            </p:childTnLst>
                          </p:cTn>
                        </p:par>
                        <p:par>
                          <p:cTn id="50" fill="hold">
                            <p:stCondLst>
                              <p:cond delay="3850"/>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anim calcmode="lin" valueType="num">
                                      <p:cBhvr>
                                        <p:cTn id="57" dur="500" fill="hold"/>
                                        <p:tgtEl>
                                          <p:spTgt spid="48"/>
                                        </p:tgtEl>
                                        <p:attrNameLst>
                                          <p:attrName>ppt_x</p:attrName>
                                        </p:attrNameLst>
                                      </p:cBhvr>
                                      <p:tavLst>
                                        <p:tav tm="0">
                                          <p:val>
                                            <p:strVal val="#ppt_x"/>
                                          </p:val>
                                        </p:tav>
                                        <p:tav tm="100000">
                                          <p:val>
                                            <p:strVal val="#ppt_x"/>
                                          </p:val>
                                        </p:tav>
                                      </p:tavLst>
                                    </p:anim>
                                    <p:anim calcmode="lin" valueType="num">
                                      <p:cBhvr>
                                        <p:cTn id="58" dur="500" fill="hold"/>
                                        <p:tgtEl>
                                          <p:spTgt spid="48"/>
                                        </p:tgtEl>
                                        <p:attrNameLst>
                                          <p:attrName>ppt_y</p:attrName>
                                        </p:attrNameLst>
                                      </p:cBhvr>
                                      <p:tavLst>
                                        <p:tav tm="0">
                                          <p:val>
                                            <p:strVal val="#ppt_y+.1"/>
                                          </p:val>
                                        </p:tav>
                                        <p:tav tm="100000">
                                          <p:val>
                                            <p:strVal val="#ppt_y"/>
                                          </p:val>
                                        </p:tav>
                                      </p:tavLst>
                                    </p:anim>
                                  </p:childTnLst>
                                </p:cTn>
                              </p:par>
                            </p:childTnLst>
                          </p:cTn>
                        </p:par>
                        <p:par>
                          <p:cTn id="59" fill="hold">
                            <p:stCondLst>
                              <p:cond delay="4350"/>
                            </p:stCondLst>
                            <p:childTnLst>
                              <p:par>
                                <p:cTn id="60" presetID="10" presetClass="entr" presetSubtype="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childTnLst>
                          </p:cTn>
                        </p:par>
                        <p:par>
                          <p:cTn id="63" fill="hold">
                            <p:stCondLst>
                              <p:cond delay="4850"/>
                            </p:stCondLst>
                            <p:childTnLst>
                              <p:par>
                                <p:cTn id="64" presetID="42" presetClass="entr" presetSubtype="0"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anim calcmode="lin" valueType="num">
                                      <p:cBhvr>
                                        <p:cTn id="67" dur="500" fill="hold"/>
                                        <p:tgtEl>
                                          <p:spTgt spid="33"/>
                                        </p:tgtEl>
                                        <p:attrNameLst>
                                          <p:attrName>ppt_x</p:attrName>
                                        </p:attrNameLst>
                                      </p:cBhvr>
                                      <p:tavLst>
                                        <p:tav tm="0">
                                          <p:val>
                                            <p:strVal val="#ppt_x"/>
                                          </p:val>
                                        </p:tav>
                                        <p:tav tm="100000">
                                          <p:val>
                                            <p:strVal val="#ppt_x"/>
                                          </p:val>
                                        </p:tav>
                                      </p:tavLst>
                                    </p:anim>
                                    <p:anim calcmode="lin" valueType="num">
                                      <p:cBhvr>
                                        <p:cTn id="68" dur="500" fill="hold"/>
                                        <p:tgtEl>
                                          <p:spTgt spid="33"/>
                                        </p:tgtEl>
                                        <p:attrNameLst>
                                          <p:attrName>ppt_y</p:attrName>
                                        </p:attrNameLst>
                                      </p:cBhvr>
                                      <p:tavLst>
                                        <p:tav tm="0">
                                          <p:val>
                                            <p:strVal val="#ppt_y+.1"/>
                                          </p:val>
                                        </p:tav>
                                        <p:tav tm="100000">
                                          <p:val>
                                            <p:strVal val="#ppt_y"/>
                                          </p:val>
                                        </p:tav>
                                      </p:tavLst>
                                    </p:anim>
                                  </p:childTnLst>
                                </p:cTn>
                              </p:par>
                            </p:childTnLst>
                          </p:cTn>
                        </p:par>
                        <p:par>
                          <p:cTn id="69" fill="hold">
                            <p:stCondLst>
                              <p:cond delay="5350"/>
                            </p:stCondLst>
                            <p:childTnLst>
                              <p:par>
                                <p:cTn id="70" presetID="12" presetClass="entr" presetSubtype="1"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p:tgtEl>
                                          <p:spTgt spid="34"/>
                                        </p:tgtEl>
                                        <p:attrNameLst>
                                          <p:attrName>ppt_y</p:attrName>
                                        </p:attrNameLst>
                                      </p:cBhvr>
                                      <p:tavLst>
                                        <p:tav tm="0">
                                          <p:val>
                                            <p:strVal val="#ppt_y-#ppt_h*1.125000"/>
                                          </p:val>
                                        </p:tav>
                                        <p:tav tm="100000">
                                          <p:val>
                                            <p:strVal val="#ppt_y"/>
                                          </p:val>
                                        </p:tav>
                                      </p:tavLst>
                                    </p:anim>
                                    <p:animEffect transition="in" filter="wipe(down)">
                                      <p:cBhvr>
                                        <p:cTn id="73" dur="500"/>
                                        <p:tgtEl>
                                          <p:spTgt spid="34"/>
                                        </p:tgtEl>
                                      </p:cBhvr>
                                    </p:animEffect>
                                  </p:childTnLst>
                                </p:cTn>
                              </p:par>
                            </p:childTnLst>
                          </p:cTn>
                        </p:par>
                        <p:par>
                          <p:cTn id="74" fill="hold">
                            <p:stCondLst>
                              <p:cond delay="5850"/>
                            </p:stCondLst>
                            <p:childTnLst>
                              <p:par>
                                <p:cTn id="75" presetID="22" presetClass="entr" presetSubtype="1"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up)">
                                      <p:cBhvr>
                                        <p:cTn id="77" dur="500"/>
                                        <p:tgtEl>
                                          <p:spTgt spid="23"/>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anim calcmode="lin" valueType="num">
                                      <p:cBhvr>
                                        <p:cTn id="81" dur="500" fill="hold"/>
                                        <p:tgtEl>
                                          <p:spTgt spid="46"/>
                                        </p:tgtEl>
                                        <p:attrNameLst>
                                          <p:attrName>ppt_x</p:attrName>
                                        </p:attrNameLst>
                                      </p:cBhvr>
                                      <p:tavLst>
                                        <p:tav tm="0">
                                          <p:val>
                                            <p:strVal val="#ppt_x"/>
                                          </p:val>
                                        </p:tav>
                                        <p:tav tm="100000">
                                          <p:val>
                                            <p:strVal val="#ppt_x"/>
                                          </p:val>
                                        </p:tav>
                                      </p:tavLst>
                                    </p:anim>
                                    <p:anim calcmode="lin" valueType="num">
                                      <p:cBhvr>
                                        <p:cTn id="82" dur="500" fill="hold"/>
                                        <p:tgtEl>
                                          <p:spTgt spid="46"/>
                                        </p:tgtEl>
                                        <p:attrNameLst>
                                          <p:attrName>ppt_y</p:attrName>
                                        </p:attrNameLst>
                                      </p:cBhvr>
                                      <p:tavLst>
                                        <p:tav tm="0">
                                          <p:val>
                                            <p:strVal val="#ppt_y+.1"/>
                                          </p:val>
                                        </p:tav>
                                        <p:tav tm="100000">
                                          <p:val>
                                            <p:strVal val="#ppt_y"/>
                                          </p:val>
                                        </p:tav>
                                      </p:tavLst>
                                    </p:anim>
                                  </p:childTnLst>
                                </p:cTn>
                              </p:par>
                            </p:childTnLst>
                          </p:cTn>
                        </p:par>
                        <p:par>
                          <p:cTn id="83" fill="hold">
                            <p:stCondLst>
                              <p:cond delay="6350"/>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6850"/>
                            </p:stCondLst>
                            <p:childTnLst>
                              <p:par>
                                <p:cTn id="88" presetID="42"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anim calcmode="lin" valueType="num">
                                      <p:cBhvr>
                                        <p:cTn id="91" dur="500" fill="hold"/>
                                        <p:tgtEl>
                                          <p:spTgt spid="37"/>
                                        </p:tgtEl>
                                        <p:attrNameLst>
                                          <p:attrName>ppt_x</p:attrName>
                                        </p:attrNameLst>
                                      </p:cBhvr>
                                      <p:tavLst>
                                        <p:tav tm="0">
                                          <p:val>
                                            <p:strVal val="#ppt_x"/>
                                          </p:val>
                                        </p:tav>
                                        <p:tav tm="100000">
                                          <p:val>
                                            <p:strVal val="#ppt_x"/>
                                          </p:val>
                                        </p:tav>
                                      </p:tavLst>
                                    </p:anim>
                                    <p:anim calcmode="lin" valueType="num">
                                      <p:cBhvr>
                                        <p:cTn id="92" dur="500" fill="hold"/>
                                        <p:tgtEl>
                                          <p:spTgt spid="37"/>
                                        </p:tgtEl>
                                        <p:attrNameLst>
                                          <p:attrName>ppt_y</p:attrName>
                                        </p:attrNameLst>
                                      </p:cBhvr>
                                      <p:tavLst>
                                        <p:tav tm="0">
                                          <p:val>
                                            <p:strVal val="#ppt_y+.1"/>
                                          </p:val>
                                        </p:tav>
                                        <p:tav tm="100000">
                                          <p:val>
                                            <p:strVal val="#ppt_y"/>
                                          </p:val>
                                        </p:tav>
                                      </p:tavLst>
                                    </p:anim>
                                  </p:childTnLst>
                                </p:cTn>
                              </p:par>
                            </p:childTnLst>
                          </p:cTn>
                        </p:par>
                        <p:par>
                          <p:cTn id="93" fill="hold">
                            <p:stCondLst>
                              <p:cond delay="7350"/>
                            </p:stCondLst>
                            <p:childTnLst>
                              <p:par>
                                <p:cTn id="94" presetID="12" presetClass="entr" presetSubtype="1" fill="hold" grpId="0" nodeType="after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additive="base">
                                        <p:cTn id="96" dur="500"/>
                                        <p:tgtEl>
                                          <p:spTgt spid="39"/>
                                        </p:tgtEl>
                                        <p:attrNameLst>
                                          <p:attrName>ppt_y</p:attrName>
                                        </p:attrNameLst>
                                      </p:cBhvr>
                                      <p:tavLst>
                                        <p:tav tm="0">
                                          <p:val>
                                            <p:strVal val="#ppt_y-#ppt_h*1.125000"/>
                                          </p:val>
                                        </p:tav>
                                        <p:tav tm="100000">
                                          <p:val>
                                            <p:strVal val="#ppt_y"/>
                                          </p:val>
                                        </p:tav>
                                      </p:tavLst>
                                    </p:anim>
                                    <p:animEffect transition="in" filter="wipe(down)">
                                      <p:cBhvr>
                                        <p:cTn id="97" dur="500"/>
                                        <p:tgtEl>
                                          <p:spTgt spid="39"/>
                                        </p:tgtEl>
                                      </p:cBhvr>
                                    </p:animEffect>
                                  </p:childTnLst>
                                </p:cTn>
                              </p:par>
                            </p:childTnLst>
                          </p:cTn>
                        </p:par>
                        <p:par>
                          <p:cTn id="98" fill="hold">
                            <p:stCondLst>
                              <p:cond delay="7850"/>
                            </p:stCondLst>
                            <p:childTnLst>
                              <p:par>
                                <p:cTn id="99" presetID="22" presetClass="entr" presetSubtype="1"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up)">
                                      <p:cBhvr>
                                        <p:cTn id="101" dur="500"/>
                                        <p:tgtEl>
                                          <p:spTgt spid="27"/>
                                        </p:tgtEl>
                                      </p:cBhvr>
                                    </p:animEffect>
                                  </p:childTnLst>
                                </p:cTn>
                              </p:par>
                              <p:par>
                                <p:cTn id="102" presetID="42" presetClass="entr" presetSubtype="0"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anim calcmode="lin" valueType="num">
                                      <p:cBhvr>
                                        <p:cTn id="105" dur="500" fill="hold"/>
                                        <p:tgtEl>
                                          <p:spTgt spid="50"/>
                                        </p:tgtEl>
                                        <p:attrNameLst>
                                          <p:attrName>ppt_x</p:attrName>
                                        </p:attrNameLst>
                                      </p:cBhvr>
                                      <p:tavLst>
                                        <p:tav tm="0">
                                          <p:val>
                                            <p:strVal val="#ppt_x"/>
                                          </p:val>
                                        </p:tav>
                                        <p:tav tm="100000">
                                          <p:val>
                                            <p:strVal val="#ppt_x"/>
                                          </p:val>
                                        </p:tav>
                                      </p:tavLst>
                                    </p:anim>
                                    <p:anim calcmode="lin" valueType="num">
                                      <p:cBhvr>
                                        <p:cTn id="106" dur="5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8350"/>
                            </p:stCondLst>
                            <p:childTnLst>
                              <p:par>
                                <p:cTn id="108" presetID="10" presetClass="entr" presetSubtype="0" fill="hold" grpId="0" nodeType="after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42" presetClass="entr" presetSubtype="0" fill="hold" grpId="0" nodeType="with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fade">
                                      <p:cBhvr>
                                        <p:cTn id="113" dur="500"/>
                                        <p:tgtEl>
                                          <p:spTgt spid="2"/>
                                        </p:tgtEl>
                                      </p:cBhvr>
                                    </p:animEffect>
                                    <p:anim calcmode="lin" valueType="num">
                                      <p:cBhvr>
                                        <p:cTn id="114" dur="500" fill="hold"/>
                                        <p:tgtEl>
                                          <p:spTgt spid="2"/>
                                        </p:tgtEl>
                                        <p:attrNameLst>
                                          <p:attrName>ppt_x</p:attrName>
                                        </p:attrNameLst>
                                      </p:cBhvr>
                                      <p:tavLst>
                                        <p:tav tm="0">
                                          <p:val>
                                            <p:strVal val="#ppt_x"/>
                                          </p:val>
                                        </p:tav>
                                        <p:tav tm="100000">
                                          <p:val>
                                            <p:strVal val="#ppt_x"/>
                                          </p:val>
                                        </p:tav>
                                      </p:tavLst>
                                    </p:anim>
                                    <p:anim calcmode="lin" valueType="num">
                                      <p:cBhvr>
                                        <p:cTn id="115" dur="500" fill="hold"/>
                                        <p:tgtEl>
                                          <p:spTgt spid="2"/>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anim calcmode="lin" valueType="num">
                                      <p:cBhvr>
                                        <p:cTn id="119" dur="500" fill="hold"/>
                                        <p:tgtEl>
                                          <p:spTgt spid="52"/>
                                        </p:tgtEl>
                                        <p:attrNameLst>
                                          <p:attrName>ppt_x</p:attrName>
                                        </p:attrNameLst>
                                      </p:cBhvr>
                                      <p:tavLst>
                                        <p:tav tm="0">
                                          <p:val>
                                            <p:strVal val="#ppt_x"/>
                                          </p:val>
                                        </p:tav>
                                        <p:tav tm="100000">
                                          <p:val>
                                            <p:strVal val="#ppt_x"/>
                                          </p:val>
                                        </p:tav>
                                      </p:tavLst>
                                    </p:anim>
                                    <p:anim calcmode="lin" valueType="num">
                                      <p:cBhvr>
                                        <p:cTn id="120" dur="500" fill="hold"/>
                                        <p:tgtEl>
                                          <p:spTgt spid="5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anim calcmode="lin" valueType="num">
                                      <p:cBhvr>
                                        <p:cTn id="124" dur="500" fill="hold"/>
                                        <p:tgtEl>
                                          <p:spTgt spid="54"/>
                                        </p:tgtEl>
                                        <p:attrNameLst>
                                          <p:attrName>ppt_x</p:attrName>
                                        </p:attrNameLst>
                                      </p:cBhvr>
                                      <p:tavLst>
                                        <p:tav tm="0">
                                          <p:val>
                                            <p:strVal val="#ppt_x"/>
                                          </p:val>
                                        </p:tav>
                                        <p:tav tm="100000">
                                          <p:val>
                                            <p:strVal val="#ppt_x"/>
                                          </p:val>
                                        </p:tav>
                                      </p:tavLst>
                                    </p:anim>
                                    <p:anim calcmode="lin" valueType="num">
                                      <p:cBhvr>
                                        <p:cTn id="125" dur="500" fill="hold"/>
                                        <p:tgtEl>
                                          <p:spTgt spid="5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fade">
                                      <p:cBhvr>
                                        <p:cTn id="128" dur="500"/>
                                        <p:tgtEl>
                                          <p:spTgt spid="53"/>
                                        </p:tgtEl>
                                      </p:cBhvr>
                                    </p:animEffect>
                                    <p:anim calcmode="lin" valueType="num">
                                      <p:cBhvr>
                                        <p:cTn id="129" dur="500" fill="hold"/>
                                        <p:tgtEl>
                                          <p:spTgt spid="53"/>
                                        </p:tgtEl>
                                        <p:attrNameLst>
                                          <p:attrName>ppt_x</p:attrName>
                                        </p:attrNameLst>
                                      </p:cBhvr>
                                      <p:tavLst>
                                        <p:tav tm="0">
                                          <p:val>
                                            <p:strVal val="#ppt_x"/>
                                          </p:val>
                                        </p:tav>
                                        <p:tav tm="100000">
                                          <p:val>
                                            <p:strVal val="#ppt_x"/>
                                          </p:val>
                                        </p:tav>
                                      </p:tavLst>
                                    </p:anim>
                                    <p:anim calcmode="lin" valueType="num">
                                      <p:cBhvr>
                                        <p:cTn id="13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bldLvl="0" animBg="1"/>
      <p:bldP spid="32" grpId="0"/>
      <p:bldP spid="33" grpId="0" bldLvl="0" animBg="1"/>
      <p:bldP spid="34" grpId="0"/>
      <p:bldP spid="35" grpId="0" bldLvl="0" animBg="1"/>
      <p:bldP spid="36" grpId="0"/>
      <p:bldP spid="37" grpId="0" bldLvl="0" animBg="1"/>
      <p:bldP spid="39" grpId="0"/>
      <p:bldP spid="44" grpId="0" bldLvl="0" animBg="1"/>
      <p:bldP spid="45" grpId="0"/>
      <p:bldP spid="46" grpId="0" bldLvl="0" animBg="1"/>
      <p:bldP spid="47" grpId="0"/>
      <p:bldP spid="48" grpId="0" bldLvl="0" animBg="1"/>
      <p:bldP spid="49" grpId="0"/>
      <p:bldP spid="50" grpId="0" bldLvl="0" animBg="1"/>
      <p:bldP spid="51" grpId="0"/>
      <p:bldP spid="2"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F4DE28-CC22-4D0D-8A1F-DD3625D7F0F5}"/>
              </a:ext>
            </a:extLst>
          </p:cNvPr>
          <p:cNvPicPr>
            <a:picLocks noChangeAspect="1"/>
          </p:cNvPicPr>
          <p:nvPr/>
        </p:nvPicPr>
        <p:blipFill>
          <a:blip r:embed="rId2"/>
          <a:stretch>
            <a:fillRect/>
          </a:stretch>
        </p:blipFill>
        <p:spPr>
          <a:xfrm>
            <a:off x="1840" y="1856"/>
            <a:ext cx="12190160" cy="6856159"/>
          </a:xfrm>
          <a:prstGeom prst="rect">
            <a:avLst/>
          </a:prstGeom>
        </p:spPr>
      </p:pic>
      <p:pic>
        <p:nvPicPr>
          <p:cNvPr id="6" name="图片 5">
            <a:extLst>
              <a:ext uri="{FF2B5EF4-FFF2-40B4-BE49-F238E27FC236}">
                <a16:creationId xmlns:a16="http://schemas.microsoft.com/office/drawing/2014/main" id="{1C8A1C65-99A4-43B8-8DA6-7E7EE912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396" t="70558"/>
          <a:stretch/>
        </p:blipFill>
        <p:spPr>
          <a:xfrm>
            <a:off x="10655300" y="4838699"/>
            <a:ext cx="1536700" cy="2018897"/>
          </a:xfrm>
          <a:prstGeom prst="rect">
            <a:avLst/>
          </a:prstGeom>
        </p:spPr>
      </p:pic>
      <p:pic>
        <p:nvPicPr>
          <p:cNvPr id="8" name="图片 7">
            <a:extLst>
              <a:ext uri="{FF2B5EF4-FFF2-40B4-BE49-F238E27FC236}">
                <a16:creationId xmlns:a16="http://schemas.microsoft.com/office/drawing/2014/main" id="{AA77BBF5-23C1-4918-B01E-5C8570A21E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562" t="86856" r="8334"/>
          <a:stretch/>
        </p:blipFill>
        <p:spPr>
          <a:xfrm>
            <a:off x="9334500" y="5956299"/>
            <a:ext cx="1841500" cy="901297"/>
          </a:xfrm>
          <a:prstGeom prst="rect">
            <a:avLst/>
          </a:prstGeom>
        </p:spPr>
      </p:pic>
      <p:pic>
        <p:nvPicPr>
          <p:cNvPr id="10" name="图片 9">
            <a:extLst>
              <a:ext uri="{FF2B5EF4-FFF2-40B4-BE49-F238E27FC236}">
                <a16:creationId xmlns:a16="http://schemas.microsoft.com/office/drawing/2014/main" id="{195B06E0-DB9C-4154-87EA-45D67385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890" r="76042"/>
          <a:stretch/>
        </p:blipFill>
        <p:spPr>
          <a:xfrm>
            <a:off x="0" y="4038599"/>
            <a:ext cx="2921000" cy="2818997"/>
          </a:xfrm>
          <a:prstGeom prst="rect">
            <a:avLst/>
          </a:prstGeom>
        </p:spPr>
      </p:pic>
      <p:pic>
        <p:nvPicPr>
          <p:cNvPr id="12" name="图片 11">
            <a:extLst>
              <a:ext uri="{FF2B5EF4-FFF2-40B4-BE49-F238E27FC236}">
                <a16:creationId xmlns:a16="http://schemas.microsoft.com/office/drawing/2014/main" id="{6315F0E3-7527-4724-BFE5-0EC387E9FE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9271" b="62779"/>
          <a:stretch/>
        </p:blipFill>
        <p:spPr>
          <a:xfrm>
            <a:off x="9664700" y="403"/>
            <a:ext cx="2527300" cy="2552297"/>
          </a:xfrm>
          <a:prstGeom prst="rect">
            <a:avLst/>
          </a:prstGeom>
        </p:spPr>
      </p:pic>
      <p:pic>
        <p:nvPicPr>
          <p:cNvPr id="14" name="图片 13">
            <a:extLst>
              <a:ext uri="{FF2B5EF4-FFF2-40B4-BE49-F238E27FC236}">
                <a16:creationId xmlns:a16="http://schemas.microsoft.com/office/drawing/2014/main" id="{F7583478-4416-459C-A19E-B6C5432AA3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8"/>
          <a:stretch/>
        </p:blipFill>
        <p:spPr>
          <a:xfrm>
            <a:off x="2984500" y="1"/>
            <a:ext cx="1257300" cy="850498"/>
          </a:xfrm>
          <a:prstGeom prst="rect">
            <a:avLst/>
          </a:prstGeom>
        </p:spPr>
      </p:pic>
      <p:pic>
        <p:nvPicPr>
          <p:cNvPr id="16" name="图片 15">
            <a:extLst>
              <a:ext uri="{FF2B5EF4-FFF2-40B4-BE49-F238E27FC236}">
                <a16:creationId xmlns:a16="http://schemas.microsoft.com/office/drawing/2014/main" id="{29A9CB5E-05EC-4E53-A7FB-FED932B99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52400"/>
            <a:ext cx="965200" cy="1231482"/>
          </a:xfrm>
          <a:prstGeom prst="rect">
            <a:avLst/>
          </a:prstGeom>
        </p:spPr>
      </p:pic>
      <p:pic>
        <p:nvPicPr>
          <p:cNvPr id="18" name="图片 17">
            <a:extLst>
              <a:ext uri="{FF2B5EF4-FFF2-40B4-BE49-F238E27FC236}">
                <a16:creationId xmlns:a16="http://schemas.microsoft.com/office/drawing/2014/main" id="{75A11CE6-B304-4266-841B-A9349BF4AD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500" b="81670"/>
          <a:stretch/>
        </p:blipFill>
        <p:spPr>
          <a:xfrm>
            <a:off x="10058400" y="403"/>
            <a:ext cx="2133600" cy="1256897"/>
          </a:xfrm>
          <a:prstGeom prst="rect">
            <a:avLst/>
          </a:prstGeom>
        </p:spPr>
      </p:pic>
      <p:pic>
        <p:nvPicPr>
          <p:cNvPr id="20" name="图片 19">
            <a:extLst>
              <a:ext uri="{FF2B5EF4-FFF2-40B4-BE49-F238E27FC236}">
                <a16:creationId xmlns:a16="http://schemas.microsoft.com/office/drawing/2014/main" id="{07642476-32DE-416E-BD91-2573DDF531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0182" r="86250" b="51296"/>
          <a:stretch/>
        </p:blipFill>
        <p:spPr>
          <a:xfrm>
            <a:off x="0" y="1384299"/>
            <a:ext cx="1676399" cy="1955801"/>
          </a:xfrm>
          <a:prstGeom prst="rect">
            <a:avLst/>
          </a:prstGeom>
        </p:spPr>
      </p:pic>
      <p:pic>
        <p:nvPicPr>
          <p:cNvPr id="22" name="图片 21">
            <a:extLst>
              <a:ext uri="{FF2B5EF4-FFF2-40B4-BE49-F238E27FC236}">
                <a16:creationId xmlns:a16="http://schemas.microsoft.com/office/drawing/2014/main" id="{7C62E612-8C43-4DEB-BF96-90921DE9E2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02600" y="6388100"/>
            <a:ext cx="1231900" cy="469496"/>
          </a:xfrm>
          <a:prstGeom prst="rect">
            <a:avLst/>
          </a:prstGeom>
        </p:spPr>
      </p:pic>
      <p:pic>
        <p:nvPicPr>
          <p:cNvPr id="24" name="图片 23">
            <a:extLst>
              <a:ext uri="{FF2B5EF4-FFF2-40B4-BE49-F238E27FC236}">
                <a16:creationId xmlns:a16="http://schemas.microsoft.com/office/drawing/2014/main" id="{3D6F270D-7946-44D6-ABDC-D221ABF610F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02300" y="403"/>
            <a:ext cx="1257300" cy="850497"/>
          </a:xfrm>
          <a:prstGeom prst="rect">
            <a:avLst/>
          </a:prstGeom>
        </p:spPr>
      </p:pic>
      <p:pic>
        <p:nvPicPr>
          <p:cNvPr id="26" name="图片 25">
            <a:extLst>
              <a:ext uri="{FF2B5EF4-FFF2-40B4-BE49-F238E27FC236}">
                <a16:creationId xmlns:a16="http://schemas.microsoft.com/office/drawing/2014/main" id="{8AD3FBDE-6D94-45DE-B49E-CC642F546D6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633200" y="4305300"/>
            <a:ext cx="558800" cy="1295400"/>
          </a:xfrm>
          <a:prstGeom prst="rect">
            <a:avLst/>
          </a:prstGeom>
        </p:spPr>
      </p:pic>
      <p:pic>
        <p:nvPicPr>
          <p:cNvPr id="28" name="图片 27">
            <a:extLst>
              <a:ext uri="{FF2B5EF4-FFF2-40B4-BE49-F238E27FC236}">
                <a16:creationId xmlns:a16="http://schemas.microsoft.com/office/drawing/2014/main" id="{06A308F7-E1E2-4AF0-ABFE-93F24683116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83646" t="31294" r="1249" b="42406"/>
          <a:stretch/>
        </p:blipFill>
        <p:spPr>
          <a:xfrm>
            <a:off x="10681514" y="2268951"/>
            <a:ext cx="1453617" cy="1423542"/>
          </a:xfrm>
          <a:prstGeom prst="rect">
            <a:avLst/>
          </a:prstGeom>
        </p:spPr>
      </p:pic>
      <p:pic>
        <p:nvPicPr>
          <p:cNvPr id="30" name="图片 29">
            <a:extLst>
              <a:ext uri="{FF2B5EF4-FFF2-40B4-BE49-F238E27FC236}">
                <a16:creationId xmlns:a16="http://schemas.microsoft.com/office/drawing/2014/main" id="{E9C3B4A0-BCF2-40DF-9401-7013B376553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20729" t="81670" r="67396" b="21"/>
          <a:stretch/>
        </p:blipFill>
        <p:spPr>
          <a:xfrm>
            <a:off x="2527300" y="5600699"/>
            <a:ext cx="1447800" cy="1255445"/>
          </a:xfrm>
          <a:prstGeom prst="rect">
            <a:avLst/>
          </a:prstGeom>
        </p:spPr>
      </p:pic>
      <p:pic>
        <p:nvPicPr>
          <p:cNvPr id="38" name="图片 37">
            <a:extLst>
              <a:ext uri="{FF2B5EF4-FFF2-40B4-BE49-F238E27FC236}">
                <a16:creationId xmlns:a16="http://schemas.microsoft.com/office/drawing/2014/main" id="{185BA46C-563D-4248-9776-B2705AF0D58F}"/>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2084" r="73958" b="81670"/>
          <a:stretch/>
        </p:blipFill>
        <p:spPr>
          <a:xfrm>
            <a:off x="254000" y="403"/>
            <a:ext cx="2921000" cy="1256897"/>
          </a:xfrm>
          <a:prstGeom prst="rect">
            <a:avLst/>
          </a:prstGeom>
        </p:spPr>
      </p:pic>
      <p:sp>
        <p:nvSpPr>
          <p:cNvPr id="23" name="文本框 22">
            <a:extLst>
              <a:ext uri="{FF2B5EF4-FFF2-40B4-BE49-F238E27FC236}">
                <a16:creationId xmlns:a16="http://schemas.microsoft.com/office/drawing/2014/main" id="{973691ED-B35F-4174-B5D6-8083CC47FE91}"/>
              </a:ext>
            </a:extLst>
          </p:cNvPr>
          <p:cNvSpPr txBox="1"/>
          <p:nvPr/>
        </p:nvSpPr>
        <p:spPr>
          <a:xfrm>
            <a:off x="4179401" y="1784937"/>
            <a:ext cx="4303097" cy="1107996"/>
          </a:xfrm>
          <a:prstGeom prst="rect">
            <a:avLst/>
          </a:prstGeom>
          <a:noFill/>
        </p:spPr>
        <p:txBody>
          <a:bodyPr wrap="square" rtlCol="0">
            <a:spAutoFit/>
          </a:bodyPr>
          <a:lstStyle/>
          <a:p>
            <a:r>
              <a:rPr lang="en-US" altLang="zh-CN" sz="6600" dirty="0">
                <a:solidFill>
                  <a:srgbClr val="52B2A7"/>
                </a:solidFill>
                <a:cs typeface="+mn-ea"/>
                <a:sym typeface="+mn-lt"/>
              </a:rPr>
              <a:t>PART 02</a:t>
            </a:r>
            <a:endParaRPr lang="zh-CN" altLang="en-US" sz="6600" dirty="0">
              <a:solidFill>
                <a:srgbClr val="52B2A7"/>
              </a:solidFill>
              <a:cs typeface="+mn-ea"/>
              <a:sym typeface="+mn-lt"/>
            </a:endParaRPr>
          </a:p>
        </p:txBody>
      </p:sp>
      <p:sp>
        <p:nvSpPr>
          <p:cNvPr id="3" name="文本框 2">
            <a:extLst>
              <a:ext uri="{FF2B5EF4-FFF2-40B4-BE49-F238E27FC236}">
                <a16:creationId xmlns:a16="http://schemas.microsoft.com/office/drawing/2014/main" id="{327B37A5-AC06-44CA-B23A-889D76790A63}"/>
              </a:ext>
            </a:extLst>
          </p:cNvPr>
          <p:cNvSpPr txBox="1"/>
          <p:nvPr/>
        </p:nvSpPr>
        <p:spPr>
          <a:xfrm>
            <a:off x="3175000" y="2978536"/>
            <a:ext cx="5680530" cy="646331"/>
          </a:xfrm>
          <a:prstGeom prst="rect">
            <a:avLst/>
          </a:prstGeom>
          <a:noFill/>
        </p:spPr>
        <p:txBody>
          <a:bodyPr wrap="square" rtlCol="0">
            <a:spAutoFit/>
          </a:bodyPr>
          <a:lstStyle/>
          <a:p>
            <a:r>
              <a:rPr kumimoji="1" lang="zh-CN" altLang="en-US" sz="3600" b="1" dirty="0">
                <a:solidFill>
                  <a:srgbClr val="3C3C3C"/>
                </a:solidFill>
                <a:effectLst>
                  <a:outerShdw blurRad="38100" dist="38100" dir="2700000" algn="tl">
                    <a:srgbClr val="000000">
                      <a:alpha val="43137"/>
                    </a:srgbClr>
                  </a:outerShdw>
                </a:effectLst>
                <a:cs typeface="+mn-ea"/>
                <a:sym typeface="+mn-lt"/>
              </a:rPr>
              <a:t>Click here to add a title</a:t>
            </a:r>
            <a:endParaRPr lang="zh-CN" altLang="en-US" sz="3600" b="1" dirty="0">
              <a:solidFill>
                <a:srgbClr val="3C3C3C"/>
              </a:solidFill>
              <a:effectLst>
                <a:outerShdw blurRad="38100" dist="38100" dir="2700000" algn="tl">
                  <a:srgbClr val="000000">
                    <a:alpha val="43137"/>
                  </a:srgbClr>
                </a:outerShdw>
              </a:effectLst>
              <a:cs typeface="+mn-ea"/>
              <a:sym typeface="+mn-lt"/>
            </a:endParaRPr>
          </a:p>
        </p:txBody>
      </p:sp>
      <p:sp>
        <p:nvSpPr>
          <p:cNvPr id="7" name="文本框 6">
            <a:extLst>
              <a:ext uri="{FF2B5EF4-FFF2-40B4-BE49-F238E27FC236}">
                <a16:creationId xmlns:a16="http://schemas.microsoft.com/office/drawing/2014/main" id="{8FD2057E-8840-4C67-90DE-2DD41D38B98F}"/>
              </a:ext>
            </a:extLst>
          </p:cNvPr>
          <p:cNvSpPr txBox="1"/>
          <p:nvPr/>
        </p:nvSpPr>
        <p:spPr>
          <a:xfrm>
            <a:off x="3405886" y="3802803"/>
            <a:ext cx="5312664" cy="369332"/>
          </a:xfrm>
          <a:prstGeom prst="rect">
            <a:avLst/>
          </a:prstGeom>
          <a:noFill/>
        </p:spPr>
        <p:txBody>
          <a:bodyPr wrap="square" rtlCol="0">
            <a:spAutoFit/>
          </a:bodyPr>
          <a:lstStyle/>
          <a:p>
            <a:pPr algn="dist"/>
            <a:r>
              <a:rPr lang="en-US" altLang="zh-CN" dirty="0">
                <a:cs typeface="+mn-ea"/>
                <a:sym typeface="+mn-lt"/>
              </a:rPr>
              <a:t>Click here add a title</a:t>
            </a:r>
            <a:endParaRPr lang="zh-CN" altLang="en-US" dirty="0">
              <a:cs typeface="+mn-ea"/>
              <a:sym typeface="+mn-lt"/>
            </a:endParaRPr>
          </a:p>
        </p:txBody>
      </p:sp>
    </p:spTree>
    <p:extLst>
      <p:ext uri="{BB962C8B-B14F-4D97-AF65-F5344CB8AC3E}">
        <p14:creationId xmlns:p14="http://schemas.microsoft.com/office/powerpoint/2010/main" val="15260099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14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2100"/>
                            </p:stCondLst>
                            <p:childTnLst>
                              <p:par>
                                <p:cTn id="47" presetID="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3100"/>
                            </p:stCondLst>
                            <p:childTnLst>
                              <p:par>
                                <p:cTn id="63" presetID="3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42" presetClass="entr" presetSubtype="0" fill="hold" grpId="0" nodeType="withEffect">
                                  <p:stCondLst>
                                    <p:cond delay="500"/>
                                  </p:stCondLst>
                                  <p:iterate type="lt">
                                    <p:tmPct val="0"/>
                                  </p:iterate>
                                  <p:childTnLst>
                                    <p:set>
                                      <p:cBhvr>
                                        <p:cTn id="70" dur="1" fill="hold">
                                          <p:stCondLst>
                                            <p:cond delay="0"/>
                                          </p:stCondLst>
                                        </p:cTn>
                                        <p:tgtEl>
                                          <p:spTgt spid="23"/>
                                        </p:tgtEl>
                                        <p:attrNameLst>
                                          <p:attrName>style.visibility</p:attrName>
                                        </p:attrNameLst>
                                      </p:cBhvr>
                                      <p:to>
                                        <p:strVal val="visible"/>
                                      </p:to>
                                    </p:set>
                                    <p:animEffect transition="in" filter="fade">
                                      <p:cBhvr>
                                        <p:cTn id="71" dur="900"/>
                                        <p:tgtEl>
                                          <p:spTgt spid="23"/>
                                        </p:tgtEl>
                                      </p:cBhvr>
                                    </p:animEffect>
                                    <p:anim calcmode="lin" valueType="num">
                                      <p:cBhvr>
                                        <p:cTn id="72" dur="900" fill="hold"/>
                                        <p:tgtEl>
                                          <p:spTgt spid="23"/>
                                        </p:tgtEl>
                                        <p:attrNameLst>
                                          <p:attrName>ppt_x</p:attrName>
                                        </p:attrNameLst>
                                      </p:cBhvr>
                                      <p:tavLst>
                                        <p:tav tm="0">
                                          <p:val>
                                            <p:strVal val="#ppt_x"/>
                                          </p:val>
                                        </p:tav>
                                        <p:tav tm="100000">
                                          <p:val>
                                            <p:strVal val="#ppt_x"/>
                                          </p:val>
                                        </p:tav>
                                      </p:tavLst>
                                    </p:anim>
                                    <p:anim calcmode="lin" valueType="num">
                                      <p:cBhvr>
                                        <p:cTn id="73" dur="9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par>
                          <p:cTn id="82" fill="hold">
                            <p:stCondLst>
                              <p:cond delay="53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7"/>
                                        </p:tgtEl>
                                        <p:attrNameLst>
                                          <p:attrName>ppt_y</p:attrName>
                                        </p:attrNameLst>
                                      </p:cBhvr>
                                      <p:tavLst>
                                        <p:tav tm="0">
                                          <p:val>
                                            <p:strVal val="#ppt_y"/>
                                          </p:val>
                                        </p:tav>
                                        <p:tav tm="100000">
                                          <p:val>
                                            <p:strVal val="#ppt_y"/>
                                          </p:val>
                                        </p:tav>
                                      </p:tavLst>
                                    </p:anim>
                                    <p:anim calcmode="lin" valueType="num">
                                      <p:cBhvr>
                                        <p:cTn id="8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7"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3eqgqwq">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1880</Words>
  <Application>Microsoft Office PowerPoint</Application>
  <PresentationFormat>宽屏</PresentationFormat>
  <Paragraphs>180</Paragraphs>
  <Slides>27</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36</cp:revision>
  <dcterms:created xsi:type="dcterms:W3CDTF">2019-03-28T01:36:41Z</dcterms:created>
  <dcterms:modified xsi:type="dcterms:W3CDTF">2020-06-08T08:48:18Z</dcterms:modified>
</cp:coreProperties>
</file>