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70" r:id="rId3"/>
    <p:sldId id="271" r:id="rId4"/>
    <p:sldId id="276" r:id="rId5"/>
    <p:sldId id="277" r:id="rId6"/>
    <p:sldId id="278" r:id="rId7"/>
    <p:sldId id="279" r:id="rId8"/>
    <p:sldId id="272" r:id="rId9"/>
    <p:sldId id="282" r:id="rId10"/>
    <p:sldId id="283" r:id="rId11"/>
    <p:sldId id="281" r:id="rId12"/>
    <p:sldId id="280" r:id="rId13"/>
    <p:sldId id="284" r:id="rId14"/>
    <p:sldId id="273" r:id="rId15"/>
    <p:sldId id="285" r:id="rId16"/>
    <p:sldId id="287" r:id="rId17"/>
    <p:sldId id="288" r:id="rId18"/>
    <p:sldId id="286" r:id="rId19"/>
    <p:sldId id="289" r:id="rId20"/>
    <p:sldId id="274" r:id="rId21"/>
    <p:sldId id="292" r:id="rId22"/>
    <p:sldId id="291" r:id="rId23"/>
    <p:sldId id="290" r:id="rId24"/>
    <p:sldId id="293" r:id="rId25"/>
    <p:sldId id="275" r:id="rId26"/>
    <p:sldId id="304" r:id="rId27"/>
    <p:sldId id="305" r:id="rId28"/>
    <p:sldId id="30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262626"/>
    <a:srgbClr val="7F7F7F"/>
    <a:srgbClr val="F8CE7C"/>
    <a:srgbClr val="D0B0A9"/>
    <a:srgbClr val="4C302A"/>
    <a:srgbClr val="B7A784"/>
    <a:srgbClr val="D2836E"/>
    <a:srgbClr val="B59666"/>
    <a:srgbClr val="4B3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6318" autoAdjust="0"/>
  </p:normalViewPr>
  <p:slideViewPr>
    <p:cSldViewPr snapToGrid="0">
      <p:cViewPr varScale="1">
        <p:scale>
          <a:sx n="82" d="100"/>
          <a:sy n="82" d="100"/>
        </p:scale>
        <p:origin x="8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4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17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2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42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578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7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927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0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584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4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8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0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11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71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47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1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85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90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37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11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7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57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3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5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23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A646B-F117-4928-A8A2-1716300C3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781FEE-C1F4-469A-9E36-8F4601D2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552C6-A02E-47D7-A268-DC48634E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628B0-905E-46AF-9C51-C2B5AF8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8A775-5E37-4409-A4E7-F0814E9F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16F80-4702-44BD-867F-324A473E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F0CDC5-CE5D-4691-97FD-895FAEEA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E9BBA-8B26-464A-893C-B296D43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1B33-B587-4FB0-85AB-DDC1F4A3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0712C-C969-4C2A-8ABC-CCD2466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33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EDC4F-CF6F-4F5A-B7D5-5DDA55C29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88988E-73BA-47A0-9593-2824B50A4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E60E4-1A17-46B8-BD11-6895D1EA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9CB261-00A7-4DFD-8566-0F34AD0B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46E0-61EB-40A0-AEB0-9AAA4858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000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9B327-6DC4-489C-A130-8CF667D3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0CF13-8903-4992-88F7-C55D7F4E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41C592-991D-4A88-81B0-FA07E26D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A61AE-DFB6-4E40-B78C-76E64498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EF327-DE46-4FD7-851C-CAD5A20A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08B61-6FAC-4108-97CC-3ACD182B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CB1DC-8355-42C5-AF00-8E36F02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65AD0-D1B3-49A8-9F94-E603B5B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3DBE1-743B-438D-92D3-E40E206A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1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A7060-857A-4930-832C-C09BFD4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7FF8F7-2B15-4A01-A575-53845FA96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701E7A-8C68-4E20-A803-855BD0F4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615B9C-5EC5-4D9B-B5D9-BB297278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F8F48-9F51-4F97-9DA9-9E015ACE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A7C295-EAAA-41B7-986C-D8AFF63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F4CDC-4DFE-4DB1-972E-CE28FCB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09ECFB-135A-4BF2-82FE-C0990942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914377-BA6A-4199-BDEB-7EFD3B82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A16539-559F-474B-992A-1331A0355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C14912-C4A7-47EF-A8EC-B0F50FA65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1CC34F-E9B9-4EFD-A3C4-0BA19D4E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306A62-EAF9-495D-B60F-8B898B61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51980E-AD6D-4890-B2E1-61420E5A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66452-93AB-427B-9625-F906CB89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D17F3-7053-4148-800C-FB4B3C05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709179-9F05-4ED9-898C-DD1E14C4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DE3C05-79FC-42A5-B9A2-AC8CCD3D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BF4A8C-F0F4-41A6-BF41-876FEF21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4BE2DC-A408-49B2-A4F8-EE9769AF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A16DA8-302B-4AE1-AF88-B9CFFEE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0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40FE9-4853-4B02-9ACB-5CAF1884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8361D0-290C-442A-8B44-B0642C42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EF0013-B4AF-4C3C-AB98-C192E7C3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A2650F-35B1-4222-8E3D-55C4DBD2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E7498D-7297-4B92-A228-86A6C906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A8D0AA-D078-408B-B714-3CE8EF0C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FEBB0-8B3B-410D-A075-42A14BE6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37B9B3-435A-479F-8455-3BFE235CA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B4E751-9289-4C4E-9418-EE2ED45DD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3CBA-A6F8-46D2-B8FE-0FCC383C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64EF54-A7CA-4392-9234-4DDE22D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F75E53-F65D-44C7-939C-A76A1D47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24FEF5-80E6-49C9-85D6-2BC47829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AF9174-E843-4ABD-B37E-7C4FA3D21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DB30D1-E683-4A0D-B10E-812E5E4C6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056DC2-E1F5-4995-85FF-140FC7BF9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D04F22-1EEB-4F3C-8EF1-26E3E5B2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2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B01F0EC7-3F57-4D64-9621-7496AA9C26B5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1B4E00B-A59F-40B7-AE12-5CA474CE7727}"/>
              </a:ext>
            </a:extLst>
          </p:cNvPr>
          <p:cNvSpPr/>
          <p:nvPr/>
        </p:nvSpPr>
        <p:spPr>
          <a:xfrm>
            <a:off x="3006189" y="2318083"/>
            <a:ext cx="2221834" cy="22218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422D18-37EE-4390-A0D0-947CB31C5CD6}"/>
              </a:ext>
            </a:extLst>
          </p:cNvPr>
          <p:cNvSpPr/>
          <p:nvPr/>
        </p:nvSpPr>
        <p:spPr>
          <a:xfrm>
            <a:off x="9228795" y="3200400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95759E0-70EB-4F31-9979-C48DF9140050}"/>
              </a:ext>
            </a:extLst>
          </p:cNvPr>
          <p:cNvSpPr/>
          <p:nvPr/>
        </p:nvSpPr>
        <p:spPr>
          <a:xfrm>
            <a:off x="2744906" y="1382479"/>
            <a:ext cx="4093043" cy="409304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1864EC-35EA-453D-9310-AB7341C7C344}"/>
              </a:ext>
            </a:extLst>
          </p:cNvPr>
          <p:cNvSpPr/>
          <p:nvPr/>
        </p:nvSpPr>
        <p:spPr>
          <a:xfrm>
            <a:off x="1956935" y="3533827"/>
            <a:ext cx="224588" cy="224588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E665AE-D1F7-4530-A01D-8118F2016433}"/>
              </a:ext>
            </a:extLst>
          </p:cNvPr>
          <p:cNvSpPr/>
          <p:nvPr/>
        </p:nvSpPr>
        <p:spPr>
          <a:xfrm>
            <a:off x="3074902" y="1918449"/>
            <a:ext cx="7160163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Free</a:t>
            </a:r>
          </a:p>
          <a:p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PPT Templates</a:t>
            </a:r>
            <a:endParaRPr lang="ko-KR" altLang="en-US" sz="7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8238AC-3B1F-4281-98A3-D0FE900CC5AA}"/>
              </a:ext>
            </a:extLst>
          </p:cNvPr>
          <p:cNvSpPr/>
          <p:nvPr/>
        </p:nvSpPr>
        <p:spPr>
          <a:xfrm>
            <a:off x="3006189" y="4208887"/>
            <a:ext cx="534832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D0AFB9-F1B4-4D05-90D6-2624EA97AAB8}"/>
              </a:ext>
            </a:extLst>
          </p:cNvPr>
          <p:cNvSpPr/>
          <p:nvPr/>
        </p:nvSpPr>
        <p:spPr>
          <a:xfrm flipH="1">
            <a:off x="11311281" y="810323"/>
            <a:ext cx="415498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pc="225" dirty="0">
                <a:solidFill>
                  <a:srgbClr val="29292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WORK PLAN</a:t>
            </a:r>
            <a:endParaRPr spc="225" dirty="0">
              <a:solidFill>
                <a:srgbClr val="29292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F7FF11B-ECA5-40B5-BE3B-8C91AA621702}"/>
              </a:ext>
            </a:extLst>
          </p:cNvPr>
          <p:cNvSpPr/>
          <p:nvPr/>
        </p:nvSpPr>
        <p:spPr>
          <a:xfrm flipH="1">
            <a:off x="11340853" y="4811186"/>
            <a:ext cx="353943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400" spc="225" dirty="0">
                <a:solidFill>
                  <a:srgbClr val="29292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WORK PLAN</a:t>
            </a:r>
            <a:endParaRPr sz="1400" spc="225" dirty="0">
              <a:solidFill>
                <a:srgbClr val="29292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0EFA96-0182-425D-BCA4-E63B2E97FADD}"/>
              </a:ext>
            </a:extLst>
          </p:cNvPr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3E3397FC-3A2C-48A5-8EC0-2B9B32B4AF39}"/>
              </a:ext>
            </a:extLst>
          </p:cNvPr>
          <p:cNvSpPr/>
          <p:nvPr/>
        </p:nvSpPr>
        <p:spPr>
          <a:xfrm>
            <a:off x="9511679" y="689150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TextBox 28">
            <a:hlinkClick r:id="rId3"/>
            <a:extLst>
              <a:ext uri="{FF2B5EF4-FFF2-40B4-BE49-F238E27FC236}">
                <a16:creationId xmlns:a16="http://schemas.microsoft.com/office/drawing/2014/main" id="{A77D3DFA-8CE0-468C-AD22-4C4E5D22C63A}"/>
              </a:ext>
            </a:extLst>
          </p:cNvPr>
          <p:cNvSpPr txBox="1"/>
          <p:nvPr/>
        </p:nvSpPr>
        <p:spPr>
          <a:xfrm>
            <a:off x="5642237" y="609430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ahyp="http://schemas.microsoft.com/office/drawing/2018/hyperlinkcolor" xmlns:a16="http://schemas.microsoft.com/office/drawing/2014/main"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3" grpId="0"/>
      <p:bldP spid="14" grpId="0"/>
      <p:bldP spid="15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612ACFF5-5E2D-4296-ADF3-159A3C5392F2}"/>
              </a:ext>
            </a:extLst>
          </p:cNvPr>
          <p:cNvSpPr/>
          <p:nvPr/>
        </p:nvSpPr>
        <p:spPr>
          <a:xfrm>
            <a:off x="1960398" y="2190715"/>
            <a:ext cx="3670935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" panose="020B0502040204020203" pitchFamily="34" charset="0"/>
              </a:rPr>
              <a:t>Enter the title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" panose="020B0502040204020203" pitchFamily="34" charset="0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E972F0CA-553C-41F1-9417-4DE13CD7FC6B}"/>
              </a:ext>
            </a:extLst>
          </p:cNvPr>
          <p:cNvSpPr/>
          <p:nvPr/>
        </p:nvSpPr>
        <p:spPr>
          <a:xfrm>
            <a:off x="1960398" y="2655535"/>
            <a:ext cx="3670935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  <a:sym typeface="+mn-ea"/>
              </a:rPr>
              <a:t>Vivamus quam dolor, tempor ac gravida sit amet, porta fermentum magna. </a:t>
            </a:r>
            <a:endParaRPr lang="id-ID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 Light" panose="020B0502040204020203" pitchFamily="34" charset="0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F7F5A466-9B25-4169-B722-89189036D08D}"/>
              </a:ext>
            </a:extLst>
          </p:cNvPr>
          <p:cNvSpPr/>
          <p:nvPr/>
        </p:nvSpPr>
        <p:spPr>
          <a:xfrm>
            <a:off x="1122198" y="2523455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D966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C7B15C29-CAC4-49F4-9686-27E1B348F710}"/>
              </a:ext>
            </a:extLst>
          </p:cNvPr>
          <p:cNvSpPr/>
          <p:nvPr/>
        </p:nvSpPr>
        <p:spPr>
          <a:xfrm>
            <a:off x="1122198" y="4408617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FFD966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C58E60E4-D978-4396-9FCA-9D7BA98F9EF2}"/>
              </a:ext>
            </a:extLst>
          </p:cNvPr>
          <p:cNvSpPr/>
          <p:nvPr/>
        </p:nvSpPr>
        <p:spPr>
          <a:xfrm>
            <a:off x="1960398" y="4131122"/>
            <a:ext cx="3670935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" panose="020B0502040204020203" pitchFamily="34" charset="0"/>
              </a:rPr>
              <a:t>Enter the title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" panose="020B0502040204020203" pitchFamily="34" charset="0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7A2A3008-4C58-4E3C-8863-31AD59A76323}"/>
              </a:ext>
            </a:extLst>
          </p:cNvPr>
          <p:cNvSpPr/>
          <p:nvPr/>
        </p:nvSpPr>
        <p:spPr>
          <a:xfrm>
            <a:off x="1960398" y="4595942"/>
            <a:ext cx="3670935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  <a:sym typeface="+mn-ea"/>
              </a:rPr>
              <a:t>Vivamus quam dolor, tempor ac gravida sit amet, porta fermentum magna. </a:t>
            </a:r>
            <a:endParaRPr lang="id-ID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 Light" panose="020B0502040204020203" pitchFamily="34" charset="0"/>
            </a:endParaRP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CB03A0FE-4A27-434B-A668-2928BF310A27}"/>
              </a:ext>
            </a:extLst>
          </p:cNvPr>
          <p:cNvSpPr/>
          <p:nvPr/>
        </p:nvSpPr>
        <p:spPr>
          <a:xfrm>
            <a:off x="7434728" y="2150525"/>
            <a:ext cx="3670935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" panose="020B0502040204020203" pitchFamily="34" charset="0"/>
              </a:rPr>
              <a:t>Enter the title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" panose="020B0502040204020203" pitchFamily="34" charset="0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F10D090B-B89A-465D-81F4-009B59ECC8E0}"/>
              </a:ext>
            </a:extLst>
          </p:cNvPr>
          <p:cNvSpPr/>
          <p:nvPr/>
        </p:nvSpPr>
        <p:spPr>
          <a:xfrm>
            <a:off x="7434728" y="2615345"/>
            <a:ext cx="3670935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  <a:sym typeface="+mn-ea"/>
              </a:rPr>
              <a:t>Vivamus quam dolor, tempor ac gravida sit amet, porta fermentum magna. </a:t>
            </a:r>
            <a:endParaRPr lang="id-ID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 Light" panose="020B0502040204020203" pitchFamily="34" charset="0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21090FAA-0C4F-4E38-BE1E-2CD319A23056}"/>
              </a:ext>
            </a:extLst>
          </p:cNvPr>
          <p:cNvSpPr/>
          <p:nvPr/>
        </p:nvSpPr>
        <p:spPr>
          <a:xfrm>
            <a:off x="6596528" y="2483265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D966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2292B276-B34E-4C93-8BC4-E71180F98FC2}"/>
              </a:ext>
            </a:extLst>
          </p:cNvPr>
          <p:cNvSpPr/>
          <p:nvPr/>
        </p:nvSpPr>
        <p:spPr>
          <a:xfrm>
            <a:off x="6596528" y="4368427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FFD966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3D92A7A2-52F9-42EA-BBAE-AAFDBE8D0612}"/>
              </a:ext>
            </a:extLst>
          </p:cNvPr>
          <p:cNvSpPr/>
          <p:nvPr/>
        </p:nvSpPr>
        <p:spPr>
          <a:xfrm>
            <a:off x="7434728" y="4090932"/>
            <a:ext cx="3670935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" panose="020B0502040204020203" pitchFamily="34" charset="0"/>
              </a:rPr>
              <a:t>Enter the title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" panose="020B0502040204020203" pitchFamily="34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C38A2949-B39D-4504-807D-A61DA0B574AE}"/>
              </a:ext>
            </a:extLst>
          </p:cNvPr>
          <p:cNvSpPr/>
          <p:nvPr/>
        </p:nvSpPr>
        <p:spPr>
          <a:xfrm>
            <a:off x="7434728" y="4555752"/>
            <a:ext cx="3670935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Segoe UI Light" panose="020B0502040204020203" pitchFamily="34" charset="0"/>
                <a:sym typeface="+mn-ea"/>
              </a:rPr>
              <a:t>Vivamus quam dolor, tempor ac gravida sit amet, porta fermentum magna. </a:t>
            </a:r>
            <a:endParaRPr lang="id-ID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6="http://schemas.microsoft.com/office/drawing/2014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AAB898-CBD7-49E7-AABD-68A4AE0CB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68" y="2001814"/>
            <a:ext cx="5094494" cy="3400392"/>
          </a:xfrm>
          <a:prstGeom prst="rect">
            <a:avLst/>
          </a:prstGeom>
        </p:spPr>
      </p:pic>
      <p:sp>
        <p:nvSpPr>
          <p:cNvPr id="7" name="Freeform 45">
            <a:extLst>
              <a:ext uri="{FF2B5EF4-FFF2-40B4-BE49-F238E27FC236}">
                <a16:creationId xmlns:a16="http://schemas.microsoft.com/office/drawing/2014/main" id="{84834B17-DBA2-430F-8AFE-FBDCAD05A787}"/>
              </a:ext>
            </a:extLst>
          </p:cNvPr>
          <p:cNvSpPr>
            <a:spLocks noEditPoints="1"/>
          </p:cNvSpPr>
          <p:nvPr/>
        </p:nvSpPr>
        <p:spPr bwMode="auto">
          <a:xfrm>
            <a:off x="954791" y="233724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3DEF5D9D-5C6A-4E01-9971-F0A302D02B5E}"/>
              </a:ext>
            </a:extLst>
          </p:cNvPr>
          <p:cNvSpPr>
            <a:spLocks noEditPoints="1"/>
          </p:cNvSpPr>
          <p:nvPr/>
        </p:nvSpPr>
        <p:spPr bwMode="auto">
          <a:xfrm>
            <a:off x="954791" y="342102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DCE648C2-122C-4B44-823D-F5EE05FE86ED}"/>
              </a:ext>
            </a:extLst>
          </p:cNvPr>
          <p:cNvSpPr>
            <a:spLocks noEditPoints="1"/>
          </p:cNvSpPr>
          <p:nvPr/>
        </p:nvSpPr>
        <p:spPr bwMode="auto">
          <a:xfrm>
            <a:off x="954791" y="450480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6C0B09-CF43-4B1A-AAC9-361B94799F06}"/>
              </a:ext>
            </a:extLst>
          </p:cNvPr>
          <p:cNvSpPr txBox="1"/>
          <p:nvPr/>
        </p:nvSpPr>
        <p:spPr>
          <a:xfrm>
            <a:off x="1625715" y="2619044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8AEAC4-9866-45F4-BE63-B5C90B0A4EE9}"/>
              </a:ext>
            </a:extLst>
          </p:cNvPr>
          <p:cNvSpPr txBox="1"/>
          <p:nvPr/>
        </p:nvSpPr>
        <p:spPr>
          <a:xfrm>
            <a:off x="1593331" y="2201849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546448-7A18-4588-A8F5-0716D74FED98}"/>
              </a:ext>
            </a:extLst>
          </p:cNvPr>
          <p:cNvSpPr txBox="1"/>
          <p:nvPr/>
        </p:nvSpPr>
        <p:spPr>
          <a:xfrm>
            <a:off x="1625715" y="3702010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0B304E-63E5-415F-B6DA-B08F04D604CE}"/>
              </a:ext>
            </a:extLst>
          </p:cNvPr>
          <p:cNvSpPr txBox="1"/>
          <p:nvPr/>
        </p:nvSpPr>
        <p:spPr>
          <a:xfrm>
            <a:off x="1593331" y="3284815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EEB5BD-123C-4E03-BC30-036CB09F6C39}"/>
              </a:ext>
            </a:extLst>
          </p:cNvPr>
          <p:cNvSpPr txBox="1"/>
          <p:nvPr/>
        </p:nvSpPr>
        <p:spPr>
          <a:xfrm>
            <a:off x="1658099" y="4833894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E8A241-A470-48D1-971B-6ED3B7D45A1E}"/>
              </a:ext>
            </a:extLst>
          </p:cNvPr>
          <p:cNvSpPr txBox="1"/>
          <p:nvPr/>
        </p:nvSpPr>
        <p:spPr>
          <a:xfrm>
            <a:off x="1625715" y="4416699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7009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:a16="http://schemas.microsoft.com/office/drawing/2014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6034ED6-1977-4B53-9ECC-8A071A329453}"/>
              </a:ext>
            </a:extLst>
          </p:cNvPr>
          <p:cNvSpPr/>
          <p:nvPr/>
        </p:nvSpPr>
        <p:spPr>
          <a:xfrm>
            <a:off x="-2288847" y="3637607"/>
            <a:ext cx="4801310" cy="48013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8B5E03-066C-42A6-B8A5-315EF8656EBE}"/>
              </a:ext>
            </a:extLst>
          </p:cNvPr>
          <p:cNvGrpSpPr/>
          <p:nvPr/>
        </p:nvGrpSpPr>
        <p:grpSpPr>
          <a:xfrm>
            <a:off x="4459936" y="803211"/>
            <a:ext cx="3272128" cy="3272128"/>
            <a:chOff x="1269667" y="1823914"/>
            <a:chExt cx="4093043" cy="409304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8345427-CC57-4986-AA09-469B70CFFAC2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82638FC-BDD8-429E-8712-55260661CA29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4CF0425A-2727-4CA3-AF5E-B4B1E0BD4D47}"/>
              </a:ext>
            </a:extLst>
          </p:cNvPr>
          <p:cNvSpPr txBox="1"/>
          <p:nvPr/>
        </p:nvSpPr>
        <p:spPr>
          <a:xfrm>
            <a:off x="5195885" y="242151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Add page title content</a:t>
            </a:r>
          </a:p>
        </p:txBody>
      </p:sp>
      <p:sp>
        <p:nvSpPr>
          <p:cNvPr id="11" name="Google Shape;86;p19">
            <a:extLst>
              <a:ext uri="{FF2B5EF4-FFF2-40B4-BE49-F238E27FC236}">
                <a16:creationId xmlns:a16="http://schemas.microsoft.com/office/drawing/2014/main" id="{E0A17469-D101-4AEE-9015-34BF52944934}"/>
              </a:ext>
            </a:extLst>
          </p:cNvPr>
          <p:cNvSpPr txBox="1"/>
          <p:nvPr/>
        </p:nvSpPr>
        <p:spPr>
          <a:xfrm>
            <a:off x="5195885" y="198724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BFC6352-BF00-4DC5-8C4C-1D09C16D0EF2}"/>
              </a:ext>
            </a:extLst>
          </p:cNvPr>
          <p:cNvSpPr txBox="1"/>
          <p:nvPr/>
        </p:nvSpPr>
        <p:spPr>
          <a:xfrm>
            <a:off x="5195885" y="3119994"/>
            <a:ext cx="5906784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Please add specific content here, the text as concise as possible, simple instructions can be, do not have to be too cumbersome, pay attention to the appearance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D52F21C2-3B28-48B3-B4DC-C0FBA178DB50}"/>
              </a:ext>
            </a:extLst>
          </p:cNvPr>
          <p:cNvSpPr/>
          <p:nvPr/>
        </p:nvSpPr>
        <p:spPr>
          <a:xfrm flipH="1">
            <a:off x="1608783" y="2751681"/>
            <a:ext cx="903680" cy="882228"/>
          </a:xfrm>
          <a:prstGeom prst="donut">
            <a:avLst>
              <a:gd name="adj" fmla="val 24636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圆: 空心 13">
            <a:extLst>
              <a:ext uri="{FF2B5EF4-FFF2-40B4-BE49-F238E27FC236}">
                <a16:creationId xmlns:a16="http://schemas.microsoft.com/office/drawing/2014/main" id="{7D4722BE-5763-40BF-9FD9-AEE7BE9A1FA8}"/>
              </a:ext>
            </a:extLst>
          </p:cNvPr>
          <p:cNvSpPr/>
          <p:nvPr/>
        </p:nvSpPr>
        <p:spPr>
          <a:xfrm flipH="1">
            <a:off x="1813735" y="5623106"/>
            <a:ext cx="538223" cy="525446"/>
          </a:xfrm>
          <a:prstGeom prst="donut">
            <a:avLst>
              <a:gd name="adj" fmla="val 24636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8C1ACEB-5BB3-4C76-A635-313505DCD0CB}"/>
              </a:ext>
            </a:extLst>
          </p:cNvPr>
          <p:cNvSpPr txBox="1"/>
          <p:nvPr/>
        </p:nvSpPr>
        <p:spPr>
          <a:xfrm>
            <a:off x="5924072" y="4797703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en-US" altLang="zh-CN" sz="5400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8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.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CF533B1-6E41-4663-973F-9593D0389A87}"/>
              </a:ext>
            </a:extLst>
          </p:cNvPr>
          <p:cNvSpPr/>
          <p:nvPr/>
        </p:nvSpPr>
        <p:spPr>
          <a:xfrm>
            <a:off x="5924072" y="5740678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Short Text Here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E4A12B84-8112-4ED2-BCD9-3A2EC9B6FF14}"/>
              </a:ext>
            </a:extLst>
          </p:cNvPr>
          <p:cNvSpPr/>
          <p:nvPr/>
        </p:nvSpPr>
        <p:spPr>
          <a:xfrm>
            <a:off x="3043579" y="5740678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Short Text Here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55A07C35-DE34-4664-8D3E-5EB899BD8DF3}"/>
              </a:ext>
            </a:extLst>
          </p:cNvPr>
          <p:cNvSpPr txBox="1"/>
          <p:nvPr/>
        </p:nvSpPr>
        <p:spPr>
          <a:xfrm>
            <a:off x="3043579" y="4797703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en-US" altLang="zh-CN" sz="5400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6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.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28EB5F69-48EA-4809-9780-79145443B148}"/>
              </a:ext>
            </a:extLst>
          </p:cNvPr>
          <p:cNvSpPr txBox="1"/>
          <p:nvPr/>
        </p:nvSpPr>
        <p:spPr>
          <a:xfrm>
            <a:off x="8638413" y="4797703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52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183181CC-A7AE-4A8F-A32C-64C742C67CF0}"/>
              </a:ext>
            </a:extLst>
          </p:cNvPr>
          <p:cNvSpPr/>
          <p:nvPr/>
        </p:nvSpPr>
        <p:spPr>
          <a:xfrm>
            <a:off x="8638413" y="5740678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38084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6="http://schemas.microsoft.com/office/drawing/2014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9AA28805-4B81-46DC-8072-457443DCC610}"/>
              </a:ext>
            </a:extLst>
          </p:cNvPr>
          <p:cNvSpPr/>
          <p:nvPr/>
        </p:nvSpPr>
        <p:spPr>
          <a:xfrm>
            <a:off x="992841" y="1745673"/>
            <a:ext cx="3140500" cy="4239491"/>
          </a:xfrm>
          <a:prstGeom prst="snip1Rect">
            <a:avLst/>
          </a:prstGeom>
          <a:noFill/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剪去单角 6">
            <a:extLst>
              <a:ext uri="{FF2B5EF4-FFF2-40B4-BE49-F238E27FC236}">
                <a16:creationId xmlns:a16="http://schemas.microsoft.com/office/drawing/2014/main" id="{8E405EE4-51CF-46C8-BCEC-15A465F246BB}"/>
              </a:ext>
            </a:extLst>
          </p:cNvPr>
          <p:cNvSpPr/>
          <p:nvPr/>
        </p:nvSpPr>
        <p:spPr>
          <a:xfrm>
            <a:off x="4525750" y="1745673"/>
            <a:ext cx="3140500" cy="4239491"/>
          </a:xfrm>
          <a:prstGeom prst="snip1Rect">
            <a:avLst/>
          </a:prstGeom>
          <a:noFill/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剪去单角 7">
            <a:extLst>
              <a:ext uri="{FF2B5EF4-FFF2-40B4-BE49-F238E27FC236}">
                <a16:creationId xmlns:a16="http://schemas.microsoft.com/office/drawing/2014/main" id="{72F6BA68-A088-4E18-91B1-9BAB09B5F681}"/>
              </a:ext>
            </a:extLst>
          </p:cNvPr>
          <p:cNvSpPr/>
          <p:nvPr/>
        </p:nvSpPr>
        <p:spPr>
          <a:xfrm>
            <a:off x="8058659" y="1745672"/>
            <a:ext cx="3140500" cy="4239491"/>
          </a:xfrm>
          <a:prstGeom prst="snip1Rect">
            <a:avLst/>
          </a:prstGeom>
          <a:noFill/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06">
            <a:extLst>
              <a:ext uri="{FF2B5EF4-FFF2-40B4-BE49-F238E27FC236}">
                <a16:creationId xmlns:a16="http://schemas.microsoft.com/office/drawing/2014/main" id="{486FA7D5-83C9-4B2D-A57C-0671BF0BF21E}"/>
              </a:ext>
            </a:extLst>
          </p:cNvPr>
          <p:cNvSpPr>
            <a:spLocks noEditPoints="1"/>
          </p:cNvSpPr>
          <p:nvPr/>
        </p:nvSpPr>
        <p:spPr bwMode="auto">
          <a:xfrm>
            <a:off x="5555520" y="2257692"/>
            <a:ext cx="1181348" cy="745222"/>
          </a:xfrm>
          <a:custGeom>
            <a:avLst/>
            <a:gdLst>
              <a:gd name="T0" fmla="*/ 518 w 1171"/>
              <a:gd name="T1" fmla="*/ 591 h 741"/>
              <a:gd name="T2" fmla="*/ 450 w 1171"/>
              <a:gd name="T3" fmla="*/ 540 h 741"/>
              <a:gd name="T4" fmla="*/ 414 w 1171"/>
              <a:gd name="T5" fmla="*/ 465 h 741"/>
              <a:gd name="T6" fmla="*/ 418 w 1171"/>
              <a:gd name="T7" fmla="*/ 377 h 741"/>
              <a:gd name="T8" fmla="*/ 462 w 1171"/>
              <a:gd name="T9" fmla="*/ 305 h 741"/>
              <a:gd name="T10" fmla="*/ 533 w 1171"/>
              <a:gd name="T11" fmla="*/ 262 h 741"/>
              <a:gd name="T12" fmla="*/ 733 w 1171"/>
              <a:gd name="T13" fmla="*/ 280 h 741"/>
              <a:gd name="T14" fmla="*/ 545 w 1171"/>
              <a:gd name="T15" fmla="*/ 299 h 741"/>
              <a:gd name="T16" fmla="*/ 489 w 1171"/>
              <a:gd name="T17" fmla="*/ 332 h 741"/>
              <a:gd name="T18" fmla="*/ 455 w 1171"/>
              <a:gd name="T19" fmla="*/ 388 h 741"/>
              <a:gd name="T20" fmla="*/ 452 w 1171"/>
              <a:gd name="T21" fmla="*/ 456 h 741"/>
              <a:gd name="T22" fmla="*/ 480 w 1171"/>
              <a:gd name="T23" fmla="*/ 516 h 741"/>
              <a:gd name="T24" fmla="*/ 533 w 1171"/>
              <a:gd name="T25" fmla="*/ 555 h 741"/>
              <a:gd name="T26" fmla="*/ 600 w 1171"/>
              <a:gd name="T27" fmla="*/ 565 h 741"/>
              <a:gd name="T28" fmla="*/ 663 w 1171"/>
              <a:gd name="T29" fmla="*/ 543 h 741"/>
              <a:gd name="T30" fmla="*/ 706 w 1171"/>
              <a:gd name="T31" fmla="*/ 494 h 741"/>
              <a:gd name="T32" fmla="*/ 722 w 1171"/>
              <a:gd name="T33" fmla="*/ 429 h 741"/>
              <a:gd name="T34" fmla="*/ 748 w 1171"/>
              <a:gd name="T35" fmla="*/ 497 h 741"/>
              <a:gd name="T36" fmla="*/ 697 w 1171"/>
              <a:gd name="T37" fmla="*/ 564 h 741"/>
              <a:gd name="T38" fmla="*/ 621 w 1171"/>
              <a:gd name="T39" fmla="*/ 601 h 741"/>
              <a:gd name="T40" fmla="*/ 957 w 1171"/>
              <a:gd name="T41" fmla="*/ 303 h 741"/>
              <a:gd name="T42" fmla="*/ 948 w 1171"/>
              <a:gd name="T43" fmla="*/ 227 h 741"/>
              <a:gd name="T44" fmla="*/ 921 w 1171"/>
              <a:gd name="T45" fmla="*/ 158 h 741"/>
              <a:gd name="T46" fmla="*/ 879 w 1171"/>
              <a:gd name="T47" fmla="*/ 100 h 741"/>
              <a:gd name="T48" fmla="*/ 825 w 1171"/>
              <a:gd name="T49" fmla="*/ 52 h 741"/>
              <a:gd name="T50" fmla="*/ 759 w 1171"/>
              <a:gd name="T51" fmla="*/ 19 h 741"/>
              <a:gd name="T52" fmla="*/ 686 w 1171"/>
              <a:gd name="T53" fmla="*/ 2 h 741"/>
              <a:gd name="T54" fmla="*/ 589 w 1171"/>
              <a:gd name="T55" fmla="*/ 8 h 741"/>
              <a:gd name="T56" fmla="*/ 492 w 1171"/>
              <a:gd name="T57" fmla="*/ 48 h 741"/>
              <a:gd name="T58" fmla="*/ 415 w 1171"/>
              <a:gd name="T59" fmla="*/ 119 h 741"/>
              <a:gd name="T60" fmla="*/ 349 w 1171"/>
              <a:gd name="T61" fmla="*/ 160 h 741"/>
              <a:gd name="T62" fmla="*/ 298 w 1171"/>
              <a:gd name="T63" fmla="*/ 157 h 741"/>
              <a:gd name="T64" fmla="*/ 233 w 1171"/>
              <a:gd name="T65" fmla="*/ 178 h 741"/>
              <a:gd name="T66" fmla="*/ 184 w 1171"/>
              <a:gd name="T67" fmla="*/ 223 h 741"/>
              <a:gd name="T68" fmla="*/ 158 w 1171"/>
              <a:gd name="T69" fmla="*/ 286 h 741"/>
              <a:gd name="T70" fmla="*/ 81 w 1171"/>
              <a:gd name="T71" fmla="*/ 331 h 741"/>
              <a:gd name="T72" fmla="*/ 26 w 1171"/>
              <a:gd name="T73" fmla="*/ 400 h 741"/>
              <a:gd name="T74" fmla="*/ 1 w 1171"/>
              <a:gd name="T75" fmla="*/ 489 h 741"/>
              <a:gd name="T76" fmla="*/ 5 w 1171"/>
              <a:gd name="T77" fmla="*/ 555 h 741"/>
              <a:gd name="T78" fmla="*/ 23 w 1171"/>
              <a:gd name="T79" fmla="*/ 609 h 741"/>
              <a:gd name="T80" fmla="*/ 68 w 1171"/>
              <a:gd name="T81" fmla="*/ 673 h 741"/>
              <a:gd name="T82" fmla="*/ 133 w 1171"/>
              <a:gd name="T83" fmla="*/ 719 h 741"/>
              <a:gd name="T84" fmla="*/ 187 w 1171"/>
              <a:gd name="T85" fmla="*/ 737 h 741"/>
              <a:gd name="T86" fmla="*/ 957 w 1171"/>
              <a:gd name="T87" fmla="*/ 741 h 741"/>
              <a:gd name="T88" fmla="*/ 1021 w 1171"/>
              <a:gd name="T89" fmla="*/ 732 h 741"/>
              <a:gd name="T90" fmla="*/ 1109 w 1171"/>
              <a:gd name="T91" fmla="*/ 678 h 741"/>
              <a:gd name="T92" fmla="*/ 1162 w 1171"/>
              <a:gd name="T93" fmla="*/ 590 h 741"/>
              <a:gd name="T94" fmla="*/ 1171 w 1171"/>
              <a:gd name="T95" fmla="*/ 526 h 741"/>
              <a:gd name="T96" fmla="*/ 1162 w 1171"/>
              <a:gd name="T97" fmla="*/ 463 h 741"/>
              <a:gd name="T98" fmla="*/ 1109 w 1171"/>
              <a:gd name="T99" fmla="*/ 375 h 741"/>
              <a:gd name="T100" fmla="*/ 1021 w 1171"/>
              <a:gd name="T101" fmla="*/ 322 h 741"/>
              <a:gd name="T102" fmla="*/ 957 w 1171"/>
              <a:gd name="T103" fmla="*/ 31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71" h="741">
                <a:moveTo>
                  <a:pt x="586" y="605"/>
                </a:moveTo>
                <a:lnTo>
                  <a:pt x="567" y="604"/>
                </a:lnTo>
                <a:lnTo>
                  <a:pt x="550" y="601"/>
                </a:lnTo>
                <a:lnTo>
                  <a:pt x="533" y="597"/>
                </a:lnTo>
                <a:lnTo>
                  <a:pt x="518" y="591"/>
                </a:lnTo>
                <a:lnTo>
                  <a:pt x="502" y="584"/>
                </a:lnTo>
                <a:lnTo>
                  <a:pt x="488" y="575"/>
                </a:lnTo>
                <a:lnTo>
                  <a:pt x="473" y="564"/>
                </a:lnTo>
                <a:lnTo>
                  <a:pt x="462" y="553"/>
                </a:lnTo>
                <a:lnTo>
                  <a:pt x="450" y="540"/>
                </a:lnTo>
                <a:lnTo>
                  <a:pt x="440" y="528"/>
                </a:lnTo>
                <a:lnTo>
                  <a:pt x="431" y="512"/>
                </a:lnTo>
                <a:lnTo>
                  <a:pt x="424" y="497"/>
                </a:lnTo>
                <a:lnTo>
                  <a:pt x="418" y="481"/>
                </a:lnTo>
                <a:lnTo>
                  <a:pt x="414" y="465"/>
                </a:lnTo>
                <a:lnTo>
                  <a:pt x="411" y="448"/>
                </a:lnTo>
                <a:lnTo>
                  <a:pt x="410" y="429"/>
                </a:lnTo>
                <a:lnTo>
                  <a:pt x="411" y="411"/>
                </a:lnTo>
                <a:lnTo>
                  <a:pt x="414" y="394"/>
                </a:lnTo>
                <a:lnTo>
                  <a:pt x="418" y="377"/>
                </a:lnTo>
                <a:lnTo>
                  <a:pt x="424" y="361"/>
                </a:lnTo>
                <a:lnTo>
                  <a:pt x="431" y="345"/>
                </a:lnTo>
                <a:lnTo>
                  <a:pt x="440" y="331"/>
                </a:lnTo>
                <a:lnTo>
                  <a:pt x="450" y="317"/>
                </a:lnTo>
                <a:lnTo>
                  <a:pt x="462" y="305"/>
                </a:lnTo>
                <a:lnTo>
                  <a:pt x="473" y="293"/>
                </a:lnTo>
                <a:lnTo>
                  <a:pt x="488" y="283"/>
                </a:lnTo>
                <a:lnTo>
                  <a:pt x="502" y="275"/>
                </a:lnTo>
                <a:lnTo>
                  <a:pt x="518" y="267"/>
                </a:lnTo>
                <a:lnTo>
                  <a:pt x="533" y="262"/>
                </a:lnTo>
                <a:lnTo>
                  <a:pt x="550" y="258"/>
                </a:lnTo>
                <a:lnTo>
                  <a:pt x="567" y="254"/>
                </a:lnTo>
                <a:lnTo>
                  <a:pt x="586" y="253"/>
                </a:lnTo>
                <a:lnTo>
                  <a:pt x="586" y="195"/>
                </a:lnTo>
                <a:lnTo>
                  <a:pt x="733" y="280"/>
                </a:lnTo>
                <a:lnTo>
                  <a:pt x="586" y="364"/>
                </a:lnTo>
                <a:lnTo>
                  <a:pt x="586" y="292"/>
                </a:lnTo>
                <a:lnTo>
                  <a:pt x="572" y="293"/>
                </a:lnTo>
                <a:lnTo>
                  <a:pt x="558" y="295"/>
                </a:lnTo>
                <a:lnTo>
                  <a:pt x="545" y="299"/>
                </a:lnTo>
                <a:lnTo>
                  <a:pt x="533" y="303"/>
                </a:lnTo>
                <a:lnTo>
                  <a:pt x="521" y="309"/>
                </a:lnTo>
                <a:lnTo>
                  <a:pt x="509" y="316"/>
                </a:lnTo>
                <a:lnTo>
                  <a:pt x="498" y="323"/>
                </a:lnTo>
                <a:lnTo>
                  <a:pt x="489" y="332"/>
                </a:lnTo>
                <a:lnTo>
                  <a:pt x="480" y="342"/>
                </a:lnTo>
                <a:lnTo>
                  <a:pt x="472" y="353"/>
                </a:lnTo>
                <a:lnTo>
                  <a:pt x="466" y="364"/>
                </a:lnTo>
                <a:lnTo>
                  <a:pt x="459" y="376"/>
                </a:lnTo>
                <a:lnTo>
                  <a:pt x="455" y="388"/>
                </a:lnTo>
                <a:lnTo>
                  <a:pt x="452" y="401"/>
                </a:lnTo>
                <a:lnTo>
                  <a:pt x="450" y="415"/>
                </a:lnTo>
                <a:lnTo>
                  <a:pt x="449" y="429"/>
                </a:lnTo>
                <a:lnTo>
                  <a:pt x="450" y="443"/>
                </a:lnTo>
                <a:lnTo>
                  <a:pt x="452" y="456"/>
                </a:lnTo>
                <a:lnTo>
                  <a:pt x="455" y="469"/>
                </a:lnTo>
                <a:lnTo>
                  <a:pt x="459" y="482"/>
                </a:lnTo>
                <a:lnTo>
                  <a:pt x="466" y="494"/>
                </a:lnTo>
                <a:lnTo>
                  <a:pt x="472" y="506"/>
                </a:lnTo>
                <a:lnTo>
                  <a:pt x="480" y="516"/>
                </a:lnTo>
                <a:lnTo>
                  <a:pt x="489" y="525"/>
                </a:lnTo>
                <a:lnTo>
                  <a:pt x="498" y="534"/>
                </a:lnTo>
                <a:lnTo>
                  <a:pt x="509" y="543"/>
                </a:lnTo>
                <a:lnTo>
                  <a:pt x="521" y="549"/>
                </a:lnTo>
                <a:lnTo>
                  <a:pt x="533" y="555"/>
                </a:lnTo>
                <a:lnTo>
                  <a:pt x="545" y="560"/>
                </a:lnTo>
                <a:lnTo>
                  <a:pt x="558" y="563"/>
                </a:lnTo>
                <a:lnTo>
                  <a:pt x="572" y="565"/>
                </a:lnTo>
                <a:lnTo>
                  <a:pt x="586" y="565"/>
                </a:lnTo>
                <a:lnTo>
                  <a:pt x="600" y="565"/>
                </a:lnTo>
                <a:lnTo>
                  <a:pt x="613" y="563"/>
                </a:lnTo>
                <a:lnTo>
                  <a:pt x="626" y="560"/>
                </a:lnTo>
                <a:lnTo>
                  <a:pt x="639" y="555"/>
                </a:lnTo>
                <a:lnTo>
                  <a:pt x="651" y="549"/>
                </a:lnTo>
                <a:lnTo>
                  <a:pt x="663" y="543"/>
                </a:lnTo>
                <a:lnTo>
                  <a:pt x="672" y="534"/>
                </a:lnTo>
                <a:lnTo>
                  <a:pt x="682" y="525"/>
                </a:lnTo>
                <a:lnTo>
                  <a:pt x="691" y="516"/>
                </a:lnTo>
                <a:lnTo>
                  <a:pt x="699" y="506"/>
                </a:lnTo>
                <a:lnTo>
                  <a:pt x="706" y="494"/>
                </a:lnTo>
                <a:lnTo>
                  <a:pt x="711" y="482"/>
                </a:lnTo>
                <a:lnTo>
                  <a:pt x="717" y="469"/>
                </a:lnTo>
                <a:lnTo>
                  <a:pt x="720" y="456"/>
                </a:lnTo>
                <a:lnTo>
                  <a:pt x="722" y="443"/>
                </a:lnTo>
                <a:lnTo>
                  <a:pt x="722" y="429"/>
                </a:lnTo>
                <a:lnTo>
                  <a:pt x="761" y="429"/>
                </a:lnTo>
                <a:lnTo>
                  <a:pt x="761" y="448"/>
                </a:lnTo>
                <a:lnTo>
                  <a:pt x="758" y="465"/>
                </a:lnTo>
                <a:lnTo>
                  <a:pt x="753" y="481"/>
                </a:lnTo>
                <a:lnTo>
                  <a:pt x="748" y="497"/>
                </a:lnTo>
                <a:lnTo>
                  <a:pt x="740" y="512"/>
                </a:lnTo>
                <a:lnTo>
                  <a:pt x="732" y="528"/>
                </a:lnTo>
                <a:lnTo>
                  <a:pt x="721" y="540"/>
                </a:lnTo>
                <a:lnTo>
                  <a:pt x="710" y="553"/>
                </a:lnTo>
                <a:lnTo>
                  <a:pt x="697" y="564"/>
                </a:lnTo>
                <a:lnTo>
                  <a:pt x="684" y="575"/>
                </a:lnTo>
                <a:lnTo>
                  <a:pt x="669" y="584"/>
                </a:lnTo>
                <a:lnTo>
                  <a:pt x="654" y="591"/>
                </a:lnTo>
                <a:lnTo>
                  <a:pt x="638" y="597"/>
                </a:lnTo>
                <a:lnTo>
                  <a:pt x="621" y="601"/>
                </a:lnTo>
                <a:lnTo>
                  <a:pt x="603" y="604"/>
                </a:lnTo>
                <a:lnTo>
                  <a:pt x="586" y="605"/>
                </a:lnTo>
                <a:close/>
                <a:moveTo>
                  <a:pt x="957" y="312"/>
                </a:moveTo>
                <a:lnTo>
                  <a:pt x="957" y="307"/>
                </a:lnTo>
                <a:lnTo>
                  <a:pt x="957" y="303"/>
                </a:lnTo>
                <a:lnTo>
                  <a:pt x="957" y="288"/>
                </a:lnTo>
                <a:lnTo>
                  <a:pt x="956" y="272"/>
                </a:lnTo>
                <a:lnTo>
                  <a:pt x="954" y="256"/>
                </a:lnTo>
                <a:lnTo>
                  <a:pt x="951" y="242"/>
                </a:lnTo>
                <a:lnTo>
                  <a:pt x="948" y="227"/>
                </a:lnTo>
                <a:lnTo>
                  <a:pt x="944" y="213"/>
                </a:lnTo>
                <a:lnTo>
                  <a:pt x="939" y="199"/>
                </a:lnTo>
                <a:lnTo>
                  <a:pt x="934" y="185"/>
                </a:lnTo>
                <a:lnTo>
                  <a:pt x="928" y="172"/>
                </a:lnTo>
                <a:lnTo>
                  <a:pt x="921" y="158"/>
                </a:lnTo>
                <a:lnTo>
                  <a:pt x="914" y="146"/>
                </a:lnTo>
                <a:lnTo>
                  <a:pt x="906" y="133"/>
                </a:lnTo>
                <a:lnTo>
                  <a:pt x="897" y="121"/>
                </a:lnTo>
                <a:lnTo>
                  <a:pt x="888" y="111"/>
                </a:lnTo>
                <a:lnTo>
                  <a:pt x="879" y="100"/>
                </a:lnTo>
                <a:lnTo>
                  <a:pt x="869" y="89"/>
                </a:lnTo>
                <a:lnTo>
                  <a:pt x="858" y="79"/>
                </a:lnTo>
                <a:lnTo>
                  <a:pt x="847" y="70"/>
                </a:lnTo>
                <a:lnTo>
                  <a:pt x="836" y="61"/>
                </a:lnTo>
                <a:lnTo>
                  <a:pt x="825" y="52"/>
                </a:lnTo>
                <a:lnTo>
                  <a:pt x="812" y="44"/>
                </a:lnTo>
                <a:lnTo>
                  <a:pt x="800" y="37"/>
                </a:lnTo>
                <a:lnTo>
                  <a:pt x="786" y="31"/>
                </a:lnTo>
                <a:lnTo>
                  <a:pt x="773" y="24"/>
                </a:lnTo>
                <a:lnTo>
                  <a:pt x="759" y="19"/>
                </a:lnTo>
                <a:lnTo>
                  <a:pt x="745" y="13"/>
                </a:lnTo>
                <a:lnTo>
                  <a:pt x="731" y="10"/>
                </a:lnTo>
                <a:lnTo>
                  <a:pt x="715" y="7"/>
                </a:lnTo>
                <a:lnTo>
                  <a:pt x="701" y="4"/>
                </a:lnTo>
                <a:lnTo>
                  <a:pt x="686" y="2"/>
                </a:lnTo>
                <a:lnTo>
                  <a:pt x="670" y="0"/>
                </a:lnTo>
                <a:lnTo>
                  <a:pt x="655" y="0"/>
                </a:lnTo>
                <a:lnTo>
                  <a:pt x="632" y="2"/>
                </a:lnTo>
                <a:lnTo>
                  <a:pt x="611" y="4"/>
                </a:lnTo>
                <a:lnTo>
                  <a:pt x="589" y="8"/>
                </a:lnTo>
                <a:lnTo>
                  <a:pt x="569" y="13"/>
                </a:lnTo>
                <a:lnTo>
                  <a:pt x="548" y="20"/>
                </a:lnTo>
                <a:lnTo>
                  <a:pt x="529" y="29"/>
                </a:lnTo>
                <a:lnTo>
                  <a:pt x="510" y="37"/>
                </a:lnTo>
                <a:lnTo>
                  <a:pt x="492" y="48"/>
                </a:lnTo>
                <a:lnTo>
                  <a:pt x="475" y="60"/>
                </a:lnTo>
                <a:lnTo>
                  <a:pt x="458" y="74"/>
                </a:lnTo>
                <a:lnTo>
                  <a:pt x="443" y="88"/>
                </a:lnTo>
                <a:lnTo>
                  <a:pt x="428" y="103"/>
                </a:lnTo>
                <a:lnTo>
                  <a:pt x="415" y="119"/>
                </a:lnTo>
                <a:lnTo>
                  <a:pt x="403" y="137"/>
                </a:lnTo>
                <a:lnTo>
                  <a:pt x="392" y="154"/>
                </a:lnTo>
                <a:lnTo>
                  <a:pt x="383" y="172"/>
                </a:lnTo>
                <a:lnTo>
                  <a:pt x="365" y="166"/>
                </a:lnTo>
                <a:lnTo>
                  <a:pt x="349" y="160"/>
                </a:lnTo>
                <a:lnTo>
                  <a:pt x="340" y="158"/>
                </a:lnTo>
                <a:lnTo>
                  <a:pt x="331" y="157"/>
                </a:lnTo>
                <a:lnTo>
                  <a:pt x="321" y="156"/>
                </a:lnTo>
                <a:lnTo>
                  <a:pt x="313" y="156"/>
                </a:lnTo>
                <a:lnTo>
                  <a:pt x="298" y="157"/>
                </a:lnTo>
                <a:lnTo>
                  <a:pt x="284" y="158"/>
                </a:lnTo>
                <a:lnTo>
                  <a:pt x="270" y="161"/>
                </a:lnTo>
                <a:lnTo>
                  <a:pt x="257" y="166"/>
                </a:lnTo>
                <a:lnTo>
                  <a:pt x="244" y="171"/>
                </a:lnTo>
                <a:lnTo>
                  <a:pt x="233" y="178"/>
                </a:lnTo>
                <a:lnTo>
                  <a:pt x="222" y="185"/>
                </a:lnTo>
                <a:lnTo>
                  <a:pt x="211" y="193"/>
                </a:lnTo>
                <a:lnTo>
                  <a:pt x="201" y="202"/>
                </a:lnTo>
                <a:lnTo>
                  <a:pt x="193" y="212"/>
                </a:lnTo>
                <a:lnTo>
                  <a:pt x="184" y="223"/>
                </a:lnTo>
                <a:lnTo>
                  <a:pt x="176" y="235"/>
                </a:lnTo>
                <a:lnTo>
                  <a:pt x="171" y="247"/>
                </a:lnTo>
                <a:lnTo>
                  <a:pt x="166" y="259"/>
                </a:lnTo>
                <a:lnTo>
                  <a:pt x="161" y="273"/>
                </a:lnTo>
                <a:lnTo>
                  <a:pt x="158" y="286"/>
                </a:lnTo>
                <a:lnTo>
                  <a:pt x="142" y="292"/>
                </a:lnTo>
                <a:lnTo>
                  <a:pt x="126" y="301"/>
                </a:lnTo>
                <a:lnTo>
                  <a:pt x="109" y="309"/>
                </a:lnTo>
                <a:lnTo>
                  <a:pt x="95" y="319"/>
                </a:lnTo>
                <a:lnTo>
                  <a:pt x="81" y="331"/>
                </a:lnTo>
                <a:lnTo>
                  <a:pt x="68" y="343"/>
                </a:lnTo>
                <a:lnTo>
                  <a:pt x="55" y="356"/>
                </a:lnTo>
                <a:lnTo>
                  <a:pt x="45" y="370"/>
                </a:lnTo>
                <a:lnTo>
                  <a:pt x="35" y="385"/>
                </a:lnTo>
                <a:lnTo>
                  <a:pt x="26" y="400"/>
                </a:lnTo>
                <a:lnTo>
                  <a:pt x="19" y="416"/>
                </a:lnTo>
                <a:lnTo>
                  <a:pt x="12" y="434"/>
                </a:lnTo>
                <a:lnTo>
                  <a:pt x="7" y="451"/>
                </a:lnTo>
                <a:lnTo>
                  <a:pt x="4" y="469"/>
                </a:lnTo>
                <a:lnTo>
                  <a:pt x="1" y="489"/>
                </a:lnTo>
                <a:lnTo>
                  <a:pt x="0" y="507"/>
                </a:lnTo>
                <a:lnTo>
                  <a:pt x="0" y="519"/>
                </a:lnTo>
                <a:lnTo>
                  <a:pt x="1" y="531"/>
                </a:lnTo>
                <a:lnTo>
                  <a:pt x="3" y="543"/>
                </a:lnTo>
                <a:lnTo>
                  <a:pt x="5" y="555"/>
                </a:lnTo>
                <a:lnTo>
                  <a:pt x="8" y="565"/>
                </a:lnTo>
                <a:lnTo>
                  <a:pt x="11" y="577"/>
                </a:lnTo>
                <a:lnTo>
                  <a:pt x="14" y="588"/>
                </a:lnTo>
                <a:lnTo>
                  <a:pt x="19" y="599"/>
                </a:lnTo>
                <a:lnTo>
                  <a:pt x="23" y="609"/>
                </a:lnTo>
                <a:lnTo>
                  <a:pt x="28" y="619"/>
                </a:lnTo>
                <a:lnTo>
                  <a:pt x="34" y="629"/>
                </a:lnTo>
                <a:lnTo>
                  <a:pt x="40" y="638"/>
                </a:lnTo>
                <a:lnTo>
                  <a:pt x="53" y="656"/>
                </a:lnTo>
                <a:lnTo>
                  <a:pt x="68" y="673"/>
                </a:lnTo>
                <a:lnTo>
                  <a:pt x="86" y="688"/>
                </a:lnTo>
                <a:lnTo>
                  <a:pt x="103" y="701"/>
                </a:lnTo>
                <a:lnTo>
                  <a:pt x="113" y="708"/>
                </a:lnTo>
                <a:lnTo>
                  <a:pt x="122" y="713"/>
                </a:lnTo>
                <a:lnTo>
                  <a:pt x="133" y="719"/>
                </a:lnTo>
                <a:lnTo>
                  <a:pt x="143" y="723"/>
                </a:lnTo>
                <a:lnTo>
                  <a:pt x="154" y="727"/>
                </a:lnTo>
                <a:lnTo>
                  <a:pt x="165" y="731"/>
                </a:lnTo>
                <a:lnTo>
                  <a:pt x="175" y="734"/>
                </a:lnTo>
                <a:lnTo>
                  <a:pt x="187" y="737"/>
                </a:lnTo>
                <a:lnTo>
                  <a:pt x="199" y="739"/>
                </a:lnTo>
                <a:lnTo>
                  <a:pt x="210" y="740"/>
                </a:lnTo>
                <a:lnTo>
                  <a:pt x="222" y="741"/>
                </a:lnTo>
                <a:lnTo>
                  <a:pt x="234" y="741"/>
                </a:lnTo>
                <a:lnTo>
                  <a:pt x="957" y="741"/>
                </a:lnTo>
                <a:lnTo>
                  <a:pt x="968" y="741"/>
                </a:lnTo>
                <a:lnTo>
                  <a:pt x="979" y="740"/>
                </a:lnTo>
                <a:lnTo>
                  <a:pt x="990" y="739"/>
                </a:lnTo>
                <a:lnTo>
                  <a:pt x="1001" y="737"/>
                </a:lnTo>
                <a:lnTo>
                  <a:pt x="1021" y="732"/>
                </a:lnTo>
                <a:lnTo>
                  <a:pt x="1041" y="724"/>
                </a:lnTo>
                <a:lnTo>
                  <a:pt x="1059" y="715"/>
                </a:lnTo>
                <a:lnTo>
                  <a:pt x="1077" y="705"/>
                </a:lnTo>
                <a:lnTo>
                  <a:pt x="1093" y="692"/>
                </a:lnTo>
                <a:lnTo>
                  <a:pt x="1109" y="678"/>
                </a:lnTo>
                <a:lnTo>
                  <a:pt x="1123" y="663"/>
                </a:lnTo>
                <a:lnTo>
                  <a:pt x="1135" y="646"/>
                </a:lnTo>
                <a:lnTo>
                  <a:pt x="1145" y="629"/>
                </a:lnTo>
                <a:lnTo>
                  <a:pt x="1154" y="610"/>
                </a:lnTo>
                <a:lnTo>
                  <a:pt x="1162" y="590"/>
                </a:lnTo>
                <a:lnTo>
                  <a:pt x="1167" y="570"/>
                </a:lnTo>
                <a:lnTo>
                  <a:pt x="1169" y="559"/>
                </a:lnTo>
                <a:lnTo>
                  <a:pt x="1170" y="549"/>
                </a:lnTo>
                <a:lnTo>
                  <a:pt x="1171" y="537"/>
                </a:lnTo>
                <a:lnTo>
                  <a:pt x="1171" y="526"/>
                </a:lnTo>
                <a:lnTo>
                  <a:pt x="1171" y="516"/>
                </a:lnTo>
                <a:lnTo>
                  <a:pt x="1170" y="505"/>
                </a:lnTo>
                <a:lnTo>
                  <a:pt x="1169" y="494"/>
                </a:lnTo>
                <a:lnTo>
                  <a:pt x="1167" y="483"/>
                </a:lnTo>
                <a:lnTo>
                  <a:pt x="1162" y="463"/>
                </a:lnTo>
                <a:lnTo>
                  <a:pt x="1154" y="443"/>
                </a:lnTo>
                <a:lnTo>
                  <a:pt x="1145" y="425"/>
                </a:lnTo>
                <a:lnTo>
                  <a:pt x="1135" y="407"/>
                </a:lnTo>
                <a:lnTo>
                  <a:pt x="1123" y="390"/>
                </a:lnTo>
                <a:lnTo>
                  <a:pt x="1109" y="375"/>
                </a:lnTo>
                <a:lnTo>
                  <a:pt x="1093" y="361"/>
                </a:lnTo>
                <a:lnTo>
                  <a:pt x="1077" y="349"/>
                </a:lnTo>
                <a:lnTo>
                  <a:pt x="1059" y="339"/>
                </a:lnTo>
                <a:lnTo>
                  <a:pt x="1041" y="329"/>
                </a:lnTo>
                <a:lnTo>
                  <a:pt x="1021" y="322"/>
                </a:lnTo>
                <a:lnTo>
                  <a:pt x="1001" y="317"/>
                </a:lnTo>
                <a:lnTo>
                  <a:pt x="990" y="315"/>
                </a:lnTo>
                <a:lnTo>
                  <a:pt x="979" y="314"/>
                </a:lnTo>
                <a:lnTo>
                  <a:pt x="968" y="313"/>
                </a:lnTo>
                <a:lnTo>
                  <a:pt x="957" y="312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2000" kern="120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</a:endParaRPr>
          </a:p>
        </p:txBody>
      </p:sp>
      <p:grpSp>
        <p:nvGrpSpPr>
          <p:cNvPr id="10" name="Group 86">
            <a:extLst>
              <a:ext uri="{FF2B5EF4-FFF2-40B4-BE49-F238E27FC236}">
                <a16:creationId xmlns:a16="http://schemas.microsoft.com/office/drawing/2014/main" id="{DBD5850A-C25E-4F4D-B0C8-1B0D3ACC5217}"/>
              </a:ext>
            </a:extLst>
          </p:cNvPr>
          <p:cNvGrpSpPr/>
          <p:nvPr/>
        </p:nvGrpSpPr>
        <p:grpSpPr>
          <a:xfrm>
            <a:off x="2045848" y="2374840"/>
            <a:ext cx="979516" cy="628074"/>
            <a:chOff x="1626118" y="4887786"/>
            <a:chExt cx="361614" cy="232148"/>
          </a:xfrm>
          <a:solidFill>
            <a:srgbClr val="FFD966"/>
          </a:solidFill>
        </p:grpSpPr>
        <p:sp>
          <p:nvSpPr>
            <p:cNvPr id="11" name="Freeform 114">
              <a:extLst>
                <a:ext uri="{FF2B5EF4-FFF2-40B4-BE49-F238E27FC236}">
                  <a16:creationId xmlns:a16="http://schemas.microsoft.com/office/drawing/2014/main" id="{FBD39047-1FF4-4899-B34F-55043794EFEE}"/>
                </a:ext>
              </a:extLst>
            </p:cNvPr>
            <p:cNvSpPr/>
            <p:nvPr/>
          </p:nvSpPr>
          <p:spPr bwMode="auto">
            <a:xfrm>
              <a:off x="1626118" y="4893739"/>
              <a:ext cx="108633" cy="217266"/>
            </a:xfrm>
            <a:custGeom>
              <a:avLst/>
              <a:gdLst>
                <a:gd name="T0" fmla="*/ 293 w 293"/>
                <a:gd name="T1" fmla="*/ 292 h 585"/>
                <a:gd name="T2" fmla="*/ 0 w 293"/>
                <a:gd name="T3" fmla="*/ 0 h 585"/>
                <a:gd name="T4" fmla="*/ 0 w 293"/>
                <a:gd name="T5" fmla="*/ 585 h 585"/>
                <a:gd name="T6" fmla="*/ 293 w 293"/>
                <a:gd name="T7" fmla="*/ 29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585">
                  <a:moveTo>
                    <a:pt x="293" y="292"/>
                  </a:moveTo>
                  <a:lnTo>
                    <a:pt x="0" y="0"/>
                  </a:lnTo>
                  <a:lnTo>
                    <a:pt x="0" y="585"/>
                  </a:lnTo>
                  <a:lnTo>
                    <a:pt x="293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  <p:sp>
          <p:nvSpPr>
            <p:cNvPr id="12" name="Freeform 115">
              <a:extLst>
                <a:ext uri="{FF2B5EF4-FFF2-40B4-BE49-F238E27FC236}">
                  <a16:creationId xmlns:a16="http://schemas.microsoft.com/office/drawing/2014/main" id="{540F6203-5541-4A80-8AD6-939E08E22652}"/>
                </a:ext>
              </a:extLst>
            </p:cNvPr>
            <p:cNvSpPr/>
            <p:nvPr/>
          </p:nvSpPr>
          <p:spPr bwMode="auto">
            <a:xfrm>
              <a:off x="1640999" y="4887786"/>
              <a:ext cx="331851" cy="159229"/>
            </a:xfrm>
            <a:custGeom>
              <a:avLst/>
              <a:gdLst>
                <a:gd name="T0" fmla="*/ 480 w 896"/>
                <a:gd name="T1" fmla="*/ 415 h 428"/>
                <a:gd name="T2" fmla="*/ 896 w 896"/>
                <a:gd name="T3" fmla="*/ 0 h 428"/>
                <a:gd name="T4" fmla="*/ 0 w 896"/>
                <a:gd name="T5" fmla="*/ 0 h 428"/>
                <a:gd name="T6" fmla="*/ 416 w 896"/>
                <a:gd name="T7" fmla="*/ 415 h 428"/>
                <a:gd name="T8" fmla="*/ 422 w 896"/>
                <a:gd name="T9" fmla="*/ 422 h 428"/>
                <a:gd name="T10" fmla="*/ 431 w 896"/>
                <a:gd name="T11" fmla="*/ 425 h 428"/>
                <a:gd name="T12" fmla="*/ 439 w 896"/>
                <a:gd name="T13" fmla="*/ 428 h 428"/>
                <a:gd name="T14" fmla="*/ 448 w 896"/>
                <a:gd name="T15" fmla="*/ 428 h 428"/>
                <a:gd name="T16" fmla="*/ 457 w 896"/>
                <a:gd name="T17" fmla="*/ 428 h 428"/>
                <a:gd name="T18" fmla="*/ 466 w 896"/>
                <a:gd name="T19" fmla="*/ 425 h 428"/>
                <a:gd name="T20" fmla="*/ 473 w 896"/>
                <a:gd name="T21" fmla="*/ 422 h 428"/>
                <a:gd name="T22" fmla="*/ 480 w 896"/>
                <a:gd name="T23" fmla="*/ 41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6" h="428">
                  <a:moveTo>
                    <a:pt x="480" y="415"/>
                  </a:moveTo>
                  <a:lnTo>
                    <a:pt x="896" y="0"/>
                  </a:lnTo>
                  <a:lnTo>
                    <a:pt x="0" y="0"/>
                  </a:lnTo>
                  <a:lnTo>
                    <a:pt x="416" y="415"/>
                  </a:lnTo>
                  <a:lnTo>
                    <a:pt x="422" y="422"/>
                  </a:lnTo>
                  <a:lnTo>
                    <a:pt x="431" y="425"/>
                  </a:lnTo>
                  <a:lnTo>
                    <a:pt x="439" y="428"/>
                  </a:lnTo>
                  <a:lnTo>
                    <a:pt x="448" y="428"/>
                  </a:lnTo>
                  <a:lnTo>
                    <a:pt x="457" y="428"/>
                  </a:lnTo>
                  <a:lnTo>
                    <a:pt x="466" y="425"/>
                  </a:lnTo>
                  <a:lnTo>
                    <a:pt x="473" y="422"/>
                  </a:lnTo>
                  <a:lnTo>
                    <a:pt x="480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  <p:sp>
          <p:nvSpPr>
            <p:cNvPr id="13" name="Freeform 116">
              <a:extLst>
                <a:ext uri="{FF2B5EF4-FFF2-40B4-BE49-F238E27FC236}">
                  <a16:creationId xmlns:a16="http://schemas.microsoft.com/office/drawing/2014/main" id="{43B156C2-7040-4670-A54D-36578A4F9A4B}"/>
                </a:ext>
              </a:extLst>
            </p:cNvPr>
            <p:cNvSpPr/>
            <p:nvPr/>
          </p:nvSpPr>
          <p:spPr bwMode="auto">
            <a:xfrm>
              <a:off x="1636535" y="5012789"/>
              <a:ext cx="340780" cy="107145"/>
            </a:xfrm>
            <a:custGeom>
              <a:avLst/>
              <a:gdLst>
                <a:gd name="T0" fmla="*/ 625 w 914"/>
                <a:gd name="T1" fmla="*/ 0 h 290"/>
                <a:gd name="T2" fmla="*/ 517 w 914"/>
                <a:gd name="T3" fmla="*/ 108 h 290"/>
                <a:gd name="T4" fmla="*/ 510 w 914"/>
                <a:gd name="T5" fmla="*/ 114 h 290"/>
                <a:gd name="T6" fmla="*/ 504 w 914"/>
                <a:gd name="T7" fmla="*/ 119 h 290"/>
                <a:gd name="T8" fmla="*/ 496 w 914"/>
                <a:gd name="T9" fmla="*/ 124 h 290"/>
                <a:gd name="T10" fmla="*/ 490 w 914"/>
                <a:gd name="T11" fmla="*/ 127 h 290"/>
                <a:gd name="T12" fmla="*/ 481 w 914"/>
                <a:gd name="T13" fmla="*/ 129 h 290"/>
                <a:gd name="T14" fmla="*/ 474 w 914"/>
                <a:gd name="T15" fmla="*/ 131 h 290"/>
                <a:gd name="T16" fmla="*/ 465 w 914"/>
                <a:gd name="T17" fmla="*/ 132 h 290"/>
                <a:gd name="T18" fmla="*/ 457 w 914"/>
                <a:gd name="T19" fmla="*/ 133 h 290"/>
                <a:gd name="T20" fmla="*/ 449 w 914"/>
                <a:gd name="T21" fmla="*/ 132 h 290"/>
                <a:gd name="T22" fmla="*/ 440 w 914"/>
                <a:gd name="T23" fmla="*/ 131 h 290"/>
                <a:gd name="T24" fmla="*/ 432 w 914"/>
                <a:gd name="T25" fmla="*/ 129 h 290"/>
                <a:gd name="T26" fmla="*/ 425 w 914"/>
                <a:gd name="T27" fmla="*/ 127 h 290"/>
                <a:gd name="T28" fmla="*/ 417 w 914"/>
                <a:gd name="T29" fmla="*/ 124 h 290"/>
                <a:gd name="T30" fmla="*/ 410 w 914"/>
                <a:gd name="T31" fmla="*/ 119 h 290"/>
                <a:gd name="T32" fmla="*/ 403 w 914"/>
                <a:gd name="T33" fmla="*/ 114 h 290"/>
                <a:gd name="T34" fmla="*/ 397 w 914"/>
                <a:gd name="T35" fmla="*/ 108 h 290"/>
                <a:gd name="T36" fmla="*/ 289 w 914"/>
                <a:gd name="T37" fmla="*/ 0 h 290"/>
                <a:gd name="T38" fmla="*/ 0 w 914"/>
                <a:gd name="T39" fmla="*/ 290 h 290"/>
                <a:gd name="T40" fmla="*/ 914 w 914"/>
                <a:gd name="T41" fmla="*/ 290 h 290"/>
                <a:gd name="T42" fmla="*/ 625 w 914"/>
                <a:gd name="T4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4" h="290">
                  <a:moveTo>
                    <a:pt x="625" y="0"/>
                  </a:moveTo>
                  <a:lnTo>
                    <a:pt x="517" y="108"/>
                  </a:lnTo>
                  <a:lnTo>
                    <a:pt x="510" y="114"/>
                  </a:lnTo>
                  <a:lnTo>
                    <a:pt x="504" y="119"/>
                  </a:lnTo>
                  <a:lnTo>
                    <a:pt x="496" y="124"/>
                  </a:lnTo>
                  <a:lnTo>
                    <a:pt x="490" y="127"/>
                  </a:lnTo>
                  <a:lnTo>
                    <a:pt x="481" y="129"/>
                  </a:lnTo>
                  <a:lnTo>
                    <a:pt x="474" y="131"/>
                  </a:lnTo>
                  <a:lnTo>
                    <a:pt x="465" y="132"/>
                  </a:lnTo>
                  <a:lnTo>
                    <a:pt x="457" y="133"/>
                  </a:lnTo>
                  <a:lnTo>
                    <a:pt x="449" y="132"/>
                  </a:lnTo>
                  <a:lnTo>
                    <a:pt x="440" y="131"/>
                  </a:lnTo>
                  <a:lnTo>
                    <a:pt x="432" y="129"/>
                  </a:lnTo>
                  <a:lnTo>
                    <a:pt x="425" y="127"/>
                  </a:lnTo>
                  <a:lnTo>
                    <a:pt x="417" y="124"/>
                  </a:lnTo>
                  <a:lnTo>
                    <a:pt x="410" y="119"/>
                  </a:lnTo>
                  <a:lnTo>
                    <a:pt x="403" y="114"/>
                  </a:lnTo>
                  <a:lnTo>
                    <a:pt x="397" y="108"/>
                  </a:lnTo>
                  <a:lnTo>
                    <a:pt x="289" y="0"/>
                  </a:lnTo>
                  <a:lnTo>
                    <a:pt x="0" y="290"/>
                  </a:lnTo>
                  <a:lnTo>
                    <a:pt x="914" y="290"/>
                  </a:lnTo>
                  <a:lnTo>
                    <a:pt x="6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  <p:sp>
          <p:nvSpPr>
            <p:cNvPr id="14" name="Freeform 117">
              <a:extLst>
                <a:ext uri="{FF2B5EF4-FFF2-40B4-BE49-F238E27FC236}">
                  <a16:creationId xmlns:a16="http://schemas.microsoft.com/office/drawing/2014/main" id="{D855ADEB-66B7-4ACC-A726-3983AB4F55C7}"/>
                </a:ext>
              </a:extLst>
            </p:cNvPr>
            <p:cNvSpPr/>
            <p:nvPr/>
          </p:nvSpPr>
          <p:spPr bwMode="auto">
            <a:xfrm>
              <a:off x="1879099" y="4893739"/>
              <a:ext cx="108633" cy="217266"/>
            </a:xfrm>
            <a:custGeom>
              <a:avLst/>
              <a:gdLst>
                <a:gd name="T0" fmla="*/ 0 w 292"/>
                <a:gd name="T1" fmla="*/ 291 h 584"/>
                <a:gd name="T2" fmla="*/ 292 w 292"/>
                <a:gd name="T3" fmla="*/ 584 h 584"/>
                <a:gd name="T4" fmla="*/ 292 w 292"/>
                <a:gd name="T5" fmla="*/ 0 h 584"/>
                <a:gd name="T6" fmla="*/ 0 w 292"/>
                <a:gd name="T7" fmla="*/ 29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584">
                  <a:moveTo>
                    <a:pt x="0" y="291"/>
                  </a:moveTo>
                  <a:lnTo>
                    <a:pt x="292" y="584"/>
                  </a:lnTo>
                  <a:lnTo>
                    <a:pt x="292" y="0"/>
                  </a:lnTo>
                  <a:lnTo>
                    <a:pt x="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</p:grpSp>
      <p:sp>
        <p:nvSpPr>
          <p:cNvPr id="15" name="Freeform 149">
            <a:extLst>
              <a:ext uri="{FF2B5EF4-FFF2-40B4-BE49-F238E27FC236}">
                <a16:creationId xmlns:a16="http://schemas.microsoft.com/office/drawing/2014/main" id="{A70877CE-A582-4927-AE9A-2C5F951ED91A}"/>
              </a:ext>
            </a:extLst>
          </p:cNvPr>
          <p:cNvSpPr/>
          <p:nvPr/>
        </p:nvSpPr>
        <p:spPr bwMode="auto">
          <a:xfrm>
            <a:off x="9256177" y="2158961"/>
            <a:ext cx="849666" cy="849666"/>
          </a:xfrm>
          <a:custGeom>
            <a:avLst/>
            <a:gdLst>
              <a:gd name="T0" fmla="*/ 758 w 946"/>
              <a:gd name="T1" fmla="*/ 585 h 947"/>
              <a:gd name="T2" fmla="*/ 535 w 946"/>
              <a:gd name="T3" fmla="*/ 510 h 947"/>
              <a:gd name="T4" fmla="*/ 715 w 946"/>
              <a:gd name="T5" fmla="*/ 368 h 947"/>
              <a:gd name="T6" fmla="*/ 765 w 946"/>
              <a:gd name="T7" fmla="*/ 370 h 947"/>
              <a:gd name="T8" fmla="*/ 818 w 946"/>
              <a:gd name="T9" fmla="*/ 357 h 947"/>
              <a:gd name="T10" fmla="*/ 863 w 946"/>
              <a:gd name="T11" fmla="*/ 329 h 947"/>
              <a:gd name="T12" fmla="*/ 896 w 946"/>
              <a:gd name="T13" fmla="*/ 295 h 947"/>
              <a:gd name="T14" fmla="*/ 916 w 946"/>
              <a:gd name="T15" fmla="*/ 260 h 947"/>
              <a:gd name="T16" fmla="*/ 928 w 946"/>
              <a:gd name="T17" fmla="*/ 221 h 947"/>
              <a:gd name="T18" fmla="*/ 931 w 946"/>
              <a:gd name="T19" fmla="*/ 180 h 947"/>
              <a:gd name="T20" fmla="*/ 926 w 946"/>
              <a:gd name="T21" fmla="*/ 139 h 947"/>
              <a:gd name="T22" fmla="*/ 906 w 946"/>
              <a:gd name="T23" fmla="*/ 88 h 947"/>
              <a:gd name="T24" fmla="*/ 762 w 946"/>
              <a:gd name="T25" fmla="*/ 107 h 947"/>
              <a:gd name="T26" fmla="*/ 802 w 946"/>
              <a:gd name="T27" fmla="*/ 9 h 947"/>
              <a:gd name="T28" fmla="*/ 746 w 946"/>
              <a:gd name="T29" fmla="*/ 0 h 947"/>
              <a:gd name="T30" fmla="*/ 692 w 946"/>
              <a:gd name="T31" fmla="*/ 8 h 947"/>
              <a:gd name="T32" fmla="*/ 644 w 946"/>
              <a:gd name="T33" fmla="*/ 31 h 947"/>
              <a:gd name="T34" fmla="*/ 606 w 946"/>
              <a:gd name="T35" fmla="*/ 64 h 947"/>
              <a:gd name="T36" fmla="*/ 583 w 946"/>
              <a:gd name="T37" fmla="*/ 97 h 947"/>
              <a:gd name="T38" fmla="*/ 568 w 946"/>
              <a:gd name="T39" fmla="*/ 132 h 947"/>
              <a:gd name="T40" fmla="*/ 562 w 946"/>
              <a:gd name="T41" fmla="*/ 170 h 947"/>
              <a:gd name="T42" fmla="*/ 563 w 946"/>
              <a:gd name="T43" fmla="*/ 209 h 947"/>
              <a:gd name="T44" fmla="*/ 572 w 946"/>
              <a:gd name="T45" fmla="*/ 248 h 947"/>
              <a:gd name="T46" fmla="*/ 236 w 946"/>
              <a:gd name="T47" fmla="*/ 160 h 947"/>
              <a:gd name="T48" fmla="*/ 160 w 946"/>
              <a:gd name="T49" fmla="*/ 235 h 947"/>
              <a:gd name="T50" fmla="*/ 247 w 946"/>
              <a:gd name="T51" fmla="*/ 572 h 947"/>
              <a:gd name="T52" fmla="*/ 201 w 946"/>
              <a:gd name="T53" fmla="*/ 562 h 947"/>
              <a:gd name="T54" fmla="*/ 148 w 946"/>
              <a:gd name="T55" fmla="*/ 565 h 947"/>
              <a:gd name="T56" fmla="*/ 97 w 946"/>
              <a:gd name="T57" fmla="*/ 583 h 947"/>
              <a:gd name="T58" fmla="*/ 54 w 946"/>
              <a:gd name="T59" fmla="*/ 615 h 947"/>
              <a:gd name="T60" fmla="*/ 28 w 946"/>
              <a:gd name="T61" fmla="*/ 648 h 947"/>
              <a:gd name="T62" fmla="*/ 10 w 946"/>
              <a:gd name="T63" fmla="*/ 685 h 947"/>
              <a:gd name="T64" fmla="*/ 1 w 946"/>
              <a:gd name="T65" fmla="*/ 725 h 947"/>
              <a:gd name="T66" fmla="*/ 1 w 946"/>
              <a:gd name="T67" fmla="*/ 766 h 947"/>
              <a:gd name="T68" fmla="*/ 10 w 946"/>
              <a:gd name="T69" fmla="*/ 807 h 947"/>
              <a:gd name="T70" fmla="*/ 107 w 946"/>
              <a:gd name="T71" fmla="*/ 762 h 947"/>
              <a:gd name="T72" fmla="*/ 88 w 946"/>
              <a:gd name="T73" fmla="*/ 907 h 947"/>
              <a:gd name="T74" fmla="*/ 148 w 946"/>
              <a:gd name="T75" fmla="*/ 928 h 947"/>
              <a:gd name="T76" fmla="*/ 203 w 946"/>
              <a:gd name="T77" fmla="*/ 930 h 947"/>
              <a:gd name="T78" fmla="*/ 256 w 946"/>
              <a:gd name="T79" fmla="*/ 917 h 947"/>
              <a:gd name="T80" fmla="*/ 303 w 946"/>
              <a:gd name="T81" fmla="*/ 889 h 947"/>
              <a:gd name="T82" fmla="*/ 334 w 946"/>
              <a:gd name="T83" fmla="*/ 857 h 947"/>
              <a:gd name="T84" fmla="*/ 353 w 946"/>
              <a:gd name="T85" fmla="*/ 823 h 947"/>
              <a:gd name="T86" fmla="*/ 366 w 946"/>
              <a:gd name="T87" fmla="*/ 787 h 947"/>
              <a:gd name="T88" fmla="*/ 371 w 946"/>
              <a:gd name="T89" fmla="*/ 749 h 947"/>
              <a:gd name="T90" fmla="*/ 366 w 946"/>
              <a:gd name="T91" fmla="*/ 710 h 947"/>
              <a:gd name="T92" fmla="*/ 510 w 946"/>
              <a:gd name="T93" fmla="*/ 535 h 947"/>
              <a:gd name="T94" fmla="*/ 584 w 946"/>
              <a:gd name="T95" fmla="*/ 759 h 947"/>
              <a:gd name="T96" fmla="*/ 803 w 946"/>
              <a:gd name="T97" fmla="*/ 927 h 947"/>
              <a:gd name="T98" fmla="*/ 824 w 946"/>
              <a:gd name="T99" fmla="*/ 940 h 947"/>
              <a:gd name="T100" fmla="*/ 850 w 946"/>
              <a:gd name="T101" fmla="*/ 947 h 947"/>
              <a:gd name="T102" fmla="*/ 876 w 946"/>
              <a:gd name="T103" fmla="*/ 945 h 947"/>
              <a:gd name="T104" fmla="*/ 900 w 946"/>
              <a:gd name="T105" fmla="*/ 937 h 947"/>
              <a:gd name="T106" fmla="*/ 920 w 946"/>
              <a:gd name="T107" fmla="*/ 921 h 947"/>
              <a:gd name="T108" fmla="*/ 937 w 946"/>
              <a:gd name="T109" fmla="*/ 900 h 947"/>
              <a:gd name="T110" fmla="*/ 945 w 946"/>
              <a:gd name="T111" fmla="*/ 875 h 947"/>
              <a:gd name="T112" fmla="*/ 946 w 946"/>
              <a:gd name="T113" fmla="*/ 850 h 947"/>
              <a:gd name="T114" fmla="*/ 940 w 946"/>
              <a:gd name="T115" fmla="*/ 826 h 947"/>
              <a:gd name="T116" fmla="*/ 927 w 946"/>
              <a:gd name="T117" fmla="*/ 803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6" h="947">
                <a:moveTo>
                  <a:pt x="920" y="796"/>
                </a:moveTo>
                <a:lnTo>
                  <a:pt x="734" y="610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5" y="510"/>
                </a:lnTo>
                <a:lnTo>
                  <a:pt x="684" y="360"/>
                </a:lnTo>
                <a:lnTo>
                  <a:pt x="699" y="364"/>
                </a:lnTo>
                <a:lnTo>
                  <a:pt x="715" y="368"/>
                </a:lnTo>
                <a:lnTo>
                  <a:pt x="730" y="370"/>
                </a:lnTo>
                <a:lnTo>
                  <a:pt x="746" y="371"/>
                </a:lnTo>
                <a:lnTo>
                  <a:pt x="765" y="370"/>
                </a:lnTo>
                <a:lnTo>
                  <a:pt x="783" y="367"/>
                </a:lnTo>
                <a:lnTo>
                  <a:pt x="800" y="362"/>
                </a:lnTo>
                <a:lnTo>
                  <a:pt x="818" y="357"/>
                </a:lnTo>
                <a:lnTo>
                  <a:pt x="834" y="348"/>
                </a:lnTo>
                <a:lnTo>
                  <a:pt x="849" y="340"/>
                </a:lnTo>
                <a:lnTo>
                  <a:pt x="863" y="329"/>
                </a:lnTo>
                <a:lnTo>
                  <a:pt x="877" y="316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1" y="272"/>
                </a:lnTo>
                <a:lnTo>
                  <a:pt x="916" y="260"/>
                </a:lnTo>
                <a:lnTo>
                  <a:pt x="921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6" y="139"/>
                </a:lnTo>
                <a:lnTo>
                  <a:pt x="921" y="126"/>
                </a:lnTo>
                <a:lnTo>
                  <a:pt x="916" y="112"/>
                </a:lnTo>
                <a:lnTo>
                  <a:pt x="906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7"/>
                </a:lnTo>
                <a:lnTo>
                  <a:pt x="844" y="26"/>
                </a:lnTo>
                <a:lnTo>
                  <a:pt x="820" y="16"/>
                </a:lnTo>
                <a:lnTo>
                  <a:pt x="802" y="9"/>
                </a:lnTo>
                <a:lnTo>
                  <a:pt x="783" y="4"/>
                </a:lnTo>
                <a:lnTo>
                  <a:pt x="765" y="2"/>
                </a:lnTo>
                <a:lnTo>
                  <a:pt x="746" y="0"/>
                </a:lnTo>
                <a:lnTo>
                  <a:pt x="728" y="2"/>
                </a:lnTo>
                <a:lnTo>
                  <a:pt x="710" y="4"/>
                </a:lnTo>
                <a:lnTo>
                  <a:pt x="692" y="8"/>
                </a:lnTo>
                <a:lnTo>
                  <a:pt x="675" y="14"/>
                </a:lnTo>
                <a:lnTo>
                  <a:pt x="659" y="22"/>
                </a:lnTo>
                <a:lnTo>
                  <a:pt x="644" y="31"/>
                </a:lnTo>
                <a:lnTo>
                  <a:pt x="629" y="43"/>
                </a:lnTo>
                <a:lnTo>
                  <a:pt x="616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7"/>
                </a:lnTo>
                <a:lnTo>
                  <a:pt x="578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2" y="196"/>
                </a:lnTo>
                <a:lnTo>
                  <a:pt x="563" y="209"/>
                </a:lnTo>
                <a:lnTo>
                  <a:pt x="565" y="222"/>
                </a:lnTo>
                <a:lnTo>
                  <a:pt x="568" y="235"/>
                </a:lnTo>
                <a:lnTo>
                  <a:pt x="572" y="248"/>
                </a:lnTo>
                <a:lnTo>
                  <a:pt x="422" y="398"/>
                </a:lnTo>
                <a:lnTo>
                  <a:pt x="210" y="185"/>
                </a:lnTo>
                <a:lnTo>
                  <a:pt x="236" y="160"/>
                </a:lnTo>
                <a:lnTo>
                  <a:pt x="98" y="23"/>
                </a:lnTo>
                <a:lnTo>
                  <a:pt x="23" y="98"/>
                </a:lnTo>
                <a:lnTo>
                  <a:pt x="160" y="235"/>
                </a:lnTo>
                <a:lnTo>
                  <a:pt x="185" y="210"/>
                </a:lnTo>
                <a:lnTo>
                  <a:pt x="398" y="423"/>
                </a:lnTo>
                <a:lnTo>
                  <a:pt x="247" y="572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1"/>
                </a:lnTo>
                <a:lnTo>
                  <a:pt x="166" y="562"/>
                </a:lnTo>
                <a:lnTo>
                  <a:pt x="148" y="565"/>
                </a:lnTo>
                <a:lnTo>
                  <a:pt x="131" y="570"/>
                </a:lnTo>
                <a:lnTo>
                  <a:pt x="115" y="575"/>
                </a:lnTo>
                <a:lnTo>
                  <a:pt x="97" y="583"/>
                </a:lnTo>
                <a:lnTo>
                  <a:pt x="82" y="592"/>
                </a:lnTo>
                <a:lnTo>
                  <a:pt x="68" y="603"/>
                </a:lnTo>
                <a:lnTo>
                  <a:pt x="54" y="615"/>
                </a:lnTo>
                <a:lnTo>
                  <a:pt x="44" y="626"/>
                </a:lnTo>
                <a:lnTo>
                  <a:pt x="36" y="637"/>
                </a:lnTo>
                <a:lnTo>
                  <a:pt x="28" y="648"/>
                </a:lnTo>
                <a:lnTo>
                  <a:pt x="21" y="660"/>
                </a:lnTo>
                <a:lnTo>
                  <a:pt x="15" y="672"/>
                </a:lnTo>
                <a:lnTo>
                  <a:pt x="10" y="685"/>
                </a:lnTo>
                <a:lnTo>
                  <a:pt x="7" y="698"/>
                </a:lnTo>
                <a:lnTo>
                  <a:pt x="3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1" y="766"/>
                </a:lnTo>
                <a:lnTo>
                  <a:pt x="3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6" y="844"/>
                </a:lnTo>
                <a:lnTo>
                  <a:pt x="107" y="762"/>
                </a:lnTo>
                <a:lnTo>
                  <a:pt x="170" y="761"/>
                </a:lnTo>
                <a:lnTo>
                  <a:pt x="169" y="826"/>
                </a:lnTo>
                <a:lnTo>
                  <a:pt x="88" y="907"/>
                </a:lnTo>
                <a:lnTo>
                  <a:pt x="111" y="916"/>
                </a:lnTo>
                <a:lnTo>
                  <a:pt x="130" y="923"/>
                </a:lnTo>
                <a:lnTo>
                  <a:pt x="148" y="928"/>
                </a:lnTo>
                <a:lnTo>
                  <a:pt x="166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0"/>
                </a:lnTo>
                <a:lnTo>
                  <a:pt x="303" y="889"/>
                </a:lnTo>
                <a:lnTo>
                  <a:pt x="316" y="877"/>
                </a:lnTo>
                <a:lnTo>
                  <a:pt x="325" y="868"/>
                </a:lnTo>
                <a:lnTo>
                  <a:pt x="334" y="857"/>
                </a:lnTo>
                <a:lnTo>
                  <a:pt x="341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2"/>
                </a:lnTo>
                <a:lnTo>
                  <a:pt x="363" y="800"/>
                </a:lnTo>
                <a:lnTo>
                  <a:pt x="366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60" y="684"/>
                </a:lnTo>
                <a:lnTo>
                  <a:pt x="510" y="535"/>
                </a:lnTo>
                <a:lnTo>
                  <a:pt x="634" y="659"/>
                </a:lnTo>
                <a:lnTo>
                  <a:pt x="560" y="734"/>
                </a:lnTo>
                <a:lnTo>
                  <a:pt x="584" y="759"/>
                </a:lnTo>
                <a:lnTo>
                  <a:pt x="609" y="734"/>
                </a:lnTo>
                <a:lnTo>
                  <a:pt x="796" y="921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2" y="945"/>
                </a:lnTo>
                <a:lnTo>
                  <a:pt x="850" y="947"/>
                </a:lnTo>
                <a:lnTo>
                  <a:pt x="859" y="947"/>
                </a:lnTo>
                <a:lnTo>
                  <a:pt x="867" y="947"/>
                </a:lnTo>
                <a:lnTo>
                  <a:pt x="876" y="945"/>
                </a:lnTo>
                <a:lnTo>
                  <a:pt x="885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1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1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3"/>
                </a:lnTo>
                <a:lnTo>
                  <a:pt x="940" y="826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2000" kern="120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8B02B7F-38CE-42E8-A1B0-6BA7679B15CD}"/>
              </a:ext>
            </a:extLst>
          </p:cNvPr>
          <p:cNvGrpSpPr/>
          <p:nvPr/>
        </p:nvGrpSpPr>
        <p:grpSpPr>
          <a:xfrm flipH="1">
            <a:off x="965355" y="3450905"/>
            <a:ext cx="3140500" cy="1745533"/>
            <a:chOff x="8386921" y="2190006"/>
            <a:chExt cx="2501951" cy="125506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7D4DAED-089A-48DD-99AB-C2D99491C2F4}"/>
                </a:ext>
              </a:extLst>
            </p:cNvPr>
            <p:cNvSpPr/>
            <p:nvPr/>
          </p:nvSpPr>
          <p:spPr>
            <a:xfrm>
              <a:off x="8386921" y="2190006"/>
              <a:ext cx="2501951" cy="3631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Title text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48521A6-AD4E-482B-B194-D9CA17B45BA9}"/>
                </a:ext>
              </a:extLst>
            </p:cNvPr>
            <p:cNvSpPr txBox="1"/>
            <p:nvPr/>
          </p:nvSpPr>
          <p:spPr>
            <a:xfrm>
              <a:off x="8753876" y="2506268"/>
              <a:ext cx="1768040" cy="9388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The user able-sever on a project or or computer, or print the presentation and make it into a film to be a wilder field. Using PowerPoint,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E92B715-A123-4472-926A-BF14C3A49894}"/>
              </a:ext>
            </a:extLst>
          </p:cNvPr>
          <p:cNvGrpSpPr/>
          <p:nvPr/>
        </p:nvGrpSpPr>
        <p:grpSpPr>
          <a:xfrm flipH="1">
            <a:off x="4575944" y="3510168"/>
            <a:ext cx="3140500" cy="1697890"/>
            <a:chOff x="8386921" y="2190006"/>
            <a:chExt cx="2501951" cy="1220806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E98EBB5-1FDE-4020-83F1-939E18486C86}"/>
                </a:ext>
              </a:extLst>
            </p:cNvPr>
            <p:cNvSpPr/>
            <p:nvPr/>
          </p:nvSpPr>
          <p:spPr>
            <a:xfrm>
              <a:off x="8386921" y="2190006"/>
              <a:ext cx="2501951" cy="3631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Title text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D43D0B7-80BF-4745-AEBB-5ECB7F64B406}"/>
                </a:ext>
              </a:extLst>
            </p:cNvPr>
            <p:cNvSpPr txBox="1"/>
            <p:nvPr/>
          </p:nvSpPr>
          <p:spPr>
            <a:xfrm>
              <a:off x="8753876" y="2472012"/>
              <a:ext cx="1768040" cy="9388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The user able-sever on a project or or computer, or print the presentation and make it into a film to be a wilder field. Using PowerPoint,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332FB7E-B59A-454F-9D38-B7D2D5C03B16}"/>
              </a:ext>
            </a:extLst>
          </p:cNvPr>
          <p:cNvGrpSpPr/>
          <p:nvPr/>
        </p:nvGrpSpPr>
        <p:grpSpPr>
          <a:xfrm flipH="1">
            <a:off x="8008465" y="3499351"/>
            <a:ext cx="3140500" cy="1737263"/>
            <a:chOff x="8386921" y="2190006"/>
            <a:chExt cx="2501951" cy="124911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D0372BD-EF28-42D2-8FC7-035145CA1862}"/>
                </a:ext>
              </a:extLst>
            </p:cNvPr>
            <p:cNvSpPr/>
            <p:nvPr/>
          </p:nvSpPr>
          <p:spPr>
            <a:xfrm>
              <a:off x="8386921" y="2190006"/>
              <a:ext cx="2501951" cy="3631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Title text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0DE93BC-EBFB-40FF-811E-A2ED0CCE6E8E}"/>
                </a:ext>
              </a:extLst>
            </p:cNvPr>
            <p:cNvSpPr txBox="1"/>
            <p:nvPr/>
          </p:nvSpPr>
          <p:spPr>
            <a:xfrm>
              <a:off x="8753876" y="2500322"/>
              <a:ext cx="1768040" cy="9388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The user able-sever on a project or or computer, or print the presentation and make it into a film to be a wilder field. Using PowerPoint,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8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:a16="http://schemas.microsoft.com/office/drawing/2014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3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Part one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4121187" y="3124617"/>
            <a:ext cx="5831747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6000" b="1" spc="225" dirty="0">
                <a:solidFill>
                  <a:srgbClr val="292929"/>
                </a:solidFill>
                <a:latin typeface="Arial Rounded MT Bold" panose="020F0704030504030204" pitchFamily="34" charset="0"/>
                <a:ea typeface="字魂58号-创中黑" panose="00000500000000000000" pitchFamily="2" charset="-122"/>
                <a:cs typeface="+mn-ea"/>
                <a:sym typeface="+mn-lt"/>
              </a:rPr>
              <a:t>Results Show</a:t>
            </a:r>
            <a:endParaRPr sz="6000" b="1" spc="225" dirty="0">
              <a:solidFill>
                <a:srgbClr val="292929"/>
              </a:solidFill>
              <a:latin typeface="Arial Rounded MT Bold" panose="020F0704030504030204" pitchFamily="34" charset="0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61457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C265431-7BB5-41FE-976F-27F21858FABA}"/>
              </a:ext>
            </a:extLst>
          </p:cNvPr>
          <p:cNvSpPr/>
          <p:nvPr/>
        </p:nvSpPr>
        <p:spPr>
          <a:xfrm>
            <a:off x="9335256" y="1056920"/>
            <a:ext cx="4801310" cy="48013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FE481F-D87E-4CF0-9BC7-79B12E28F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64" y="1717547"/>
            <a:ext cx="3474748" cy="43342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8D06FE9-027C-4E21-86E5-DBD569407049}"/>
              </a:ext>
            </a:extLst>
          </p:cNvPr>
          <p:cNvSpPr txBox="1"/>
          <p:nvPr/>
        </p:nvSpPr>
        <p:spPr>
          <a:xfrm>
            <a:off x="5547801" y="4251723"/>
            <a:ext cx="2218055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FD1006-F337-483B-BFA0-05174123D653}"/>
              </a:ext>
            </a:extLst>
          </p:cNvPr>
          <p:cNvSpPr txBox="1"/>
          <p:nvPr/>
        </p:nvSpPr>
        <p:spPr>
          <a:xfrm>
            <a:off x="5262077" y="3828178"/>
            <a:ext cx="250377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E32175-B120-4775-A896-D86363E47351}"/>
              </a:ext>
            </a:extLst>
          </p:cNvPr>
          <p:cNvSpPr txBox="1"/>
          <p:nvPr/>
        </p:nvSpPr>
        <p:spPr>
          <a:xfrm>
            <a:off x="8310051" y="4208543"/>
            <a:ext cx="2218055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here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545DA3-3609-45D8-B16B-22C1F98B9778}"/>
              </a:ext>
            </a:extLst>
          </p:cNvPr>
          <p:cNvSpPr txBox="1"/>
          <p:nvPr/>
        </p:nvSpPr>
        <p:spPr>
          <a:xfrm>
            <a:off x="8024327" y="3784998"/>
            <a:ext cx="250377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7" name="Freeform 84">
            <a:extLst>
              <a:ext uri="{FF2B5EF4-FFF2-40B4-BE49-F238E27FC236}">
                <a16:creationId xmlns:a16="http://schemas.microsoft.com/office/drawing/2014/main" id="{6CD84FA7-6F23-47D9-AFDA-10B37A1538EE}"/>
              </a:ext>
            </a:extLst>
          </p:cNvPr>
          <p:cNvSpPr>
            <a:spLocks noEditPoints="1"/>
          </p:cNvSpPr>
          <p:nvPr/>
        </p:nvSpPr>
        <p:spPr bwMode="auto">
          <a:xfrm>
            <a:off x="6123691" y="2558415"/>
            <a:ext cx="899160" cy="899160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Freeform 84">
            <a:extLst>
              <a:ext uri="{FF2B5EF4-FFF2-40B4-BE49-F238E27FC236}">
                <a16:creationId xmlns:a16="http://schemas.microsoft.com/office/drawing/2014/main" id="{1459CE70-52AF-46EC-92E8-C5E52F0E78FD}"/>
              </a:ext>
            </a:extLst>
          </p:cNvPr>
          <p:cNvSpPr>
            <a:spLocks noEditPoints="1"/>
          </p:cNvSpPr>
          <p:nvPr/>
        </p:nvSpPr>
        <p:spPr bwMode="auto">
          <a:xfrm>
            <a:off x="8764656" y="2529840"/>
            <a:ext cx="899160" cy="899160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08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bldLvl="0"/>
      <p:bldP spid="14" grpId="0" bldLvl="0"/>
      <p:bldP spid="15" grpId="0" bldLvl="0"/>
      <p:bldP spid="16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2C4806-5DD2-44F1-820D-7CA22B1EC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1" y="3961745"/>
            <a:ext cx="6532813" cy="28946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41BD4FC-0D40-44A2-B33F-2E479FDC195A}"/>
              </a:ext>
            </a:extLst>
          </p:cNvPr>
          <p:cNvSpPr txBox="1"/>
          <p:nvPr/>
        </p:nvSpPr>
        <p:spPr>
          <a:xfrm>
            <a:off x="6431448" y="1982087"/>
            <a:ext cx="386954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7CFA05-6372-4136-8D88-B728DA7F578A}"/>
              </a:ext>
            </a:extLst>
          </p:cNvPr>
          <p:cNvSpPr txBox="1"/>
          <p:nvPr/>
        </p:nvSpPr>
        <p:spPr>
          <a:xfrm>
            <a:off x="6454399" y="2534781"/>
            <a:ext cx="3460894" cy="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Text Please text Please text Please text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398C322-0861-458F-8061-0FEBA9501EB0}"/>
              </a:ext>
            </a:extLst>
          </p:cNvPr>
          <p:cNvSpPr txBox="1"/>
          <p:nvPr/>
        </p:nvSpPr>
        <p:spPr>
          <a:xfrm>
            <a:off x="1792211" y="1982087"/>
            <a:ext cx="386954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CA2143-8AD1-4F0B-A657-540BEE90C8CD}"/>
              </a:ext>
            </a:extLst>
          </p:cNvPr>
          <p:cNvSpPr txBox="1"/>
          <p:nvPr/>
        </p:nvSpPr>
        <p:spPr>
          <a:xfrm>
            <a:off x="1815162" y="2534781"/>
            <a:ext cx="3460894" cy="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Text Please text Please text Please text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CE02C3-E029-4946-B840-A540F4B19DAC}"/>
              </a:ext>
            </a:extLst>
          </p:cNvPr>
          <p:cNvSpPr txBox="1"/>
          <p:nvPr/>
        </p:nvSpPr>
        <p:spPr>
          <a:xfrm>
            <a:off x="8917334" y="4663126"/>
            <a:ext cx="1995917" cy="144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Text Please text Please text Please text </a:t>
            </a:r>
          </a:p>
        </p:txBody>
      </p:sp>
    </p:spTree>
    <p:extLst>
      <p:ext uri="{BB962C8B-B14F-4D97-AF65-F5344CB8AC3E}">
        <p14:creationId xmlns:p14="http://schemas.microsoft.com/office/powerpoint/2010/main" val="221110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  <p:bldP spid="10" grpId="0" bldLvl="0"/>
      <p:bldP spid="11" grpId="0" bldLvl="0"/>
      <p:bldP spid="1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FB0965C-2BC6-4227-A660-3AAED328D1EF}"/>
              </a:ext>
            </a:extLst>
          </p:cNvPr>
          <p:cNvGrpSpPr/>
          <p:nvPr/>
        </p:nvGrpSpPr>
        <p:grpSpPr>
          <a:xfrm>
            <a:off x="1100339" y="3408244"/>
            <a:ext cx="792000" cy="792000"/>
            <a:chOff x="4267200" y="3009900"/>
            <a:chExt cx="792000" cy="792000"/>
          </a:xfrm>
          <a:solidFill>
            <a:srgbClr val="FFD966"/>
          </a:solidFill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0DD17C2-120E-44C7-B311-0D0CC0094898}"/>
                </a:ext>
              </a:extLst>
            </p:cNvPr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Freeform 101">
              <a:extLst>
                <a:ext uri="{FF2B5EF4-FFF2-40B4-BE49-F238E27FC236}">
                  <a16:creationId xmlns:a16="http://schemas.microsoft.com/office/drawing/2014/main" id="{B55865C5-5E13-4F30-BD80-36A6DED62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837" y="3243975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146560E-EADE-4CD1-A9BE-FD097004938A}"/>
              </a:ext>
            </a:extLst>
          </p:cNvPr>
          <p:cNvGrpSpPr/>
          <p:nvPr/>
        </p:nvGrpSpPr>
        <p:grpSpPr>
          <a:xfrm>
            <a:off x="1100338" y="4838024"/>
            <a:ext cx="792000" cy="792000"/>
            <a:chOff x="8001000" y="3009900"/>
            <a:chExt cx="792000" cy="792000"/>
          </a:xfrm>
          <a:solidFill>
            <a:srgbClr val="FFD966"/>
          </a:solidFill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8AF73AB-7661-445C-BAB4-C3739D74F710}"/>
                </a:ext>
              </a:extLst>
            </p:cNvPr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6339651-28FC-4862-AE39-2D2265F87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ACC15AD-B6F9-4C12-BC01-60A53DD9283F}"/>
              </a:ext>
            </a:extLst>
          </p:cNvPr>
          <p:cNvGrpSpPr/>
          <p:nvPr/>
        </p:nvGrpSpPr>
        <p:grpSpPr>
          <a:xfrm>
            <a:off x="1100339" y="1964494"/>
            <a:ext cx="792000" cy="792000"/>
            <a:chOff x="8001000" y="3009900"/>
            <a:chExt cx="792000" cy="792000"/>
          </a:xfrm>
          <a:solidFill>
            <a:srgbClr val="FFD966"/>
          </a:solidFill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0EA8AA56-564A-4AC2-B441-CAB69EC5F92E}"/>
                </a:ext>
              </a:extLst>
            </p:cNvPr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D99DA9D-20B0-4DF3-9362-F8F620089B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7CA759A6-B8E4-448A-9EFB-C6631D2CAA9E}"/>
              </a:ext>
            </a:extLst>
          </p:cNvPr>
          <p:cNvSpPr txBox="1"/>
          <p:nvPr/>
        </p:nvSpPr>
        <p:spPr>
          <a:xfrm>
            <a:off x="2111174" y="190217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6A63495E-C392-483C-B435-CF58A7D7EEEC}"/>
              </a:ext>
            </a:extLst>
          </p:cNvPr>
          <p:cNvSpPr txBox="1"/>
          <p:nvPr/>
        </p:nvSpPr>
        <p:spPr>
          <a:xfrm>
            <a:off x="2126615" y="2275205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6A8DC06-CFB0-4C65-82B1-C06353CD94D3}"/>
              </a:ext>
            </a:extLst>
          </p:cNvPr>
          <p:cNvSpPr txBox="1"/>
          <p:nvPr/>
        </p:nvSpPr>
        <p:spPr>
          <a:xfrm>
            <a:off x="2126414" y="3292231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211089B6-56B5-4B67-B99C-08FA522E6643}"/>
              </a:ext>
            </a:extLst>
          </p:cNvPr>
          <p:cNvSpPr txBox="1"/>
          <p:nvPr/>
        </p:nvSpPr>
        <p:spPr>
          <a:xfrm>
            <a:off x="2141855" y="3665220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036E915-47A9-4C3E-A55A-3961A035593B}"/>
              </a:ext>
            </a:extLst>
          </p:cNvPr>
          <p:cNvSpPr txBox="1"/>
          <p:nvPr/>
        </p:nvSpPr>
        <p:spPr>
          <a:xfrm>
            <a:off x="2141654" y="4668319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E293CADF-FE7D-4C7E-8918-4B6ABE3E3CB0}"/>
              </a:ext>
            </a:extLst>
          </p:cNvPr>
          <p:cNvSpPr txBox="1"/>
          <p:nvPr/>
        </p:nvSpPr>
        <p:spPr>
          <a:xfrm>
            <a:off x="2157095" y="5041265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C039F8A-5D06-45A9-AEC8-98C6DA26F52B}"/>
              </a:ext>
            </a:extLst>
          </p:cNvPr>
          <p:cNvGrpSpPr/>
          <p:nvPr/>
        </p:nvGrpSpPr>
        <p:grpSpPr>
          <a:xfrm>
            <a:off x="6511928" y="3408244"/>
            <a:ext cx="792000" cy="792000"/>
            <a:chOff x="4267200" y="3009900"/>
            <a:chExt cx="792000" cy="792000"/>
          </a:xfrm>
          <a:solidFill>
            <a:srgbClr val="FFD966"/>
          </a:solidFill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40633B7F-A9C5-4762-A4CB-F009D6D2673F}"/>
                </a:ext>
              </a:extLst>
            </p:cNvPr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8" name="Freeform 101">
              <a:extLst>
                <a:ext uri="{FF2B5EF4-FFF2-40B4-BE49-F238E27FC236}">
                  <a16:creationId xmlns:a16="http://schemas.microsoft.com/office/drawing/2014/main" id="{20CC97FA-343A-4F03-983C-1D875FED7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837" y="3243975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5726567-981C-4484-95A9-C757C08D12F0}"/>
              </a:ext>
            </a:extLst>
          </p:cNvPr>
          <p:cNvGrpSpPr/>
          <p:nvPr/>
        </p:nvGrpSpPr>
        <p:grpSpPr>
          <a:xfrm>
            <a:off x="6511927" y="4838024"/>
            <a:ext cx="792000" cy="792000"/>
            <a:chOff x="8001000" y="3009900"/>
            <a:chExt cx="792000" cy="792000"/>
          </a:xfrm>
          <a:solidFill>
            <a:srgbClr val="FFD966"/>
          </a:solidFill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889EFFE1-5685-466D-82C8-FF79BAF5FE40}"/>
                </a:ext>
              </a:extLst>
            </p:cNvPr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30751E4B-8547-4B18-8100-B42DA15FE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36FFCDF-2B39-4E25-BE6D-60CB5F025172}"/>
              </a:ext>
            </a:extLst>
          </p:cNvPr>
          <p:cNvGrpSpPr/>
          <p:nvPr/>
        </p:nvGrpSpPr>
        <p:grpSpPr>
          <a:xfrm>
            <a:off x="6511928" y="1964494"/>
            <a:ext cx="792000" cy="792000"/>
            <a:chOff x="8001000" y="3009900"/>
            <a:chExt cx="792000" cy="792000"/>
          </a:xfrm>
          <a:solidFill>
            <a:srgbClr val="FFD966"/>
          </a:solidFill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F68CC3D-FB92-4678-8073-254A16EFF0A0}"/>
                </a:ext>
              </a:extLst>
            </p:cNvPr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5885133-F1BA-4B3E-8A44-0D6C2F9CE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649E60EE-A715-432B-9BDD-BDD540A7197E}"/>
              </a:ext>
            </a:extLst>
          </p:cNvPr>
          <p:cNvSpPr txBox="1"/>
          <p:nvPr/>
        </p:nvSpPr>
        <p:spPr>
          <a:xfrm>
            <a:off x="7522763" y="190217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F1945853-130C-4898-836A-C3B06A8C9249}"/>
              </a:ext>
            </a:extLst>
          </p:cNvPr>
          <p:cNvSpPr txBox="1"/>
          <p:nvPr/>
        </p:nvSpPr>
        <p:spPr>
          <a:xfrm>
            <a:off x="7538204" y="2275205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C450039-361F-46FE-B0B4-889358A73D69}"/>
              </a:ext>
            </a:extLst>
          </p:cNvPr>
          <p:cNvSpPr txBox="1"/>
          <p:nvPr/>
        </p:nvSpPr>
        <p:spPr>
          <a:xfrm>
            <a:off x="7538003" y="3292231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8" name="TextBox 34">
            <a:extLst>
              <a:ext uri="{FF2B5EF4-FFF2-40B4-BE49-F238E27FC236}">
                <a16:creationId xmlns:a16="http://schemas.microsoft.com/office/drawing/2014/main" id="{53195EB6-62A9-429D-B984-EC89789A5D90}"/>
              </a:ext>
            </a:extLst>
          </p:cNvPr>
          <p:cNvSpPr txBox="1"/>
          <p:nvPr/>
        </p:nvSpPr>
        <p:spPr>
          <a:xfrm>
            <a:off x="7553444" y="3665220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24BAE74-2B04-4277-B530-BC60860E8684}"/>
              </a:ext>
            </a:extLst>
          </p:cNvPr>
          <p:cNvSpPr txBox="1"/>
          <p:nvPr/>
        </p:nvSpPr>
        <p:spPr>
          <a:xfrm>
            <a:off x="7553243" y="4668319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id="{9490CA93-333B-475C-AC66-2DFB2FFDA9DA}"/>
              </a:ext>
            </a:extLst>
          </p:cNvPr>
          <p:cNvSpPr txBox="1"/>
          <p:nvPr/>
        </p:nvSpPr>
        <p:spPr>
          <a:xfrm>
            <a:off x="7568684" y="5041265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8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1F64655-8B08-49B6-9586-9FF0CC1CB937}"/>
              </a:ext>
            </a:extLst>
          </p:cNvPr>
          <p:cNvSpPr/>
          <p:nvPr/>
        </p:nvSpPr>
        <p:spPr>
          <a:xfrm>
            <a:off x="2190750" y="1973580"/>
            <a:ext cx="1833880" cy="18338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1EC35C0-4A38-4486-BE25-FAD718DAAD21}"/>
              </a:ext>
            </a:extLst>
          </p:cNvPr>
          <p:cNvSpPr/>
          <p:nvPr/>
        </p:nvSpPr>
        <p:spPr>
          <a:xfrm>
            <a:off x="5306695" y="1973580"/>
            <a:ext cx="1833880" cy="18338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917BC3D-97C8-4380-84D9-2B20DA320D36}"/>
              </a:ext>
            </a:extLst>
          </p:cNvPr>
          <p:cNvSpPr/>
          <p:nvPr/>
        </p:nvSpPr>
        <p:spPr>
          <a:xfrm>
            <a:off x="8423275" y="1973580"/>
            <a:ext cx="1833880" cy="18338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FACD47-A655-4F9A-A9F5-CA04415CF4A3}"/>
              </a:ext>
            </a:extLst>
          </p:cNvPr>
          <p:cNvSpPr txBox="1"/>
          <p:nvPr/>
        </p:nvSpPr>
        <p:spPr>
          <a:xfrm>
            <a:off x="1928695" y="4171222"/>
            <a:ext cx="2932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6094C835-613B-4228-9F8F-E552A83FE321}"/>
              </a:ext>
            </a:extLst>
          </p:cNvPr>
          <p:cNvSpPr txBox="1"/>
          <p:nvPr/>
        </p:nvSpPr>
        <p:spPr>
          <a:xfrm>
            <a:off x="2190750" y="4756785"/>
            <a:ext cx="2235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0BA822-1EE3-49A0-8005-ED59F54230C5}"/>
              </a:ext>
            </a:extLst>
          </p:cNvPr>
          <p:cNvSpPr txBox="1"/>
          <p:nvPr/>
        </p:nvSpPr>
        <p:spPr>
          <a:xfrm>
            <a:off x="4951930" y="4171222"/>
            <a:ext cx="2932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7518AAC2-EC3E-4980-B4EA-EB792125E35F}"/>
              </a:ext>
            </a:extLst>
          </p:cNvPr>
          <p:cNvSpPr txBox="1"/>
          <p:nvPr/>
        </p:nvSpPr>
        <p:spPr>
          <a:xfrm>
            <a:off x="5213985" y="4756785"/>
            <a:ext cx="2235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22FF55-DD14-412B-9D74-625B1D5FD335}"/>
              </a:ext>
            </a:extLst>
          </p:cNvPr>
          <p:cNvSpPr txBox="1"/>
          <p:nvPr/>
        </p:nvSpPr>
        <p:spPr>
          <a:xfrm>
            <a:off x="8068510" y="4171222"/>
            <a:ext cx="2932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8D7C570D-13DC-4166-B47F-BD22A15B764D}"/>
              </a:ext>
            </a:extLst>
          </p:cNvPr>
          <p:cNvSpPr txBox="1"/>
          <p:nvPr/>
        </p:nvSpPr>
        <p:spPr>
          <a:xfrm>
            <a:off x="8330565" y="4756785"/>
            <a:ext cx="2235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04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83A24C0-2596-4E3E-BBEC-79DDFD7F06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7362" y="1984375"/>
            <a:ext cx="6075363" cy="420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B3F2CB10-A35E-43D1-A0C8-D7C6F4A09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2923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黑体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058ADFA-5246-488D-A2F5-1B827B93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7495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黑体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91F5470-E89C-469C-9499-E58179B61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20675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黑体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9BA4DF35-DAF6-4126-BDFF-5E39F9728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6607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黑体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2FD224B-4C2B-4C05-8FA0-3DDBDD93C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1179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黑体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10BC2A6D-9D87-40CA-B167-0521E0357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5751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黑体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4AA680D5-55DC-4F1B-A658-5C5E40AD6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503237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思源黑体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E23BB59-447D-4C0D-959D-C308B3C5CEBB}"/>
              </a:ext>
            </a:extLst>
          </p:cNvPr>
          <p:cNvSpPr/>
          <p:nvPr/>
        </p:nvSpPr>
        <p:spPr bwMode="auto">
          <a:xfrm>
            <a:off x="1926200" y="2771775"/>
            <a:ext cx="1406525" cy="2260600"/>
          </a:xfrm>
          <a:custGeom>
            <a:avLst/>
            <a:gdLst/>
            <a:ahLst/>
            <a:cxnLst>
              <a:cxn ang="0">
                <a:pos x="444" y="0"/>
              </a:cxn>
              <a:cxn ang="0">
                <a:pos x="0" y="1424"/>
              </a:cxn>
              <a:cxn ang="0">
                <a:pos x="886" y="1424"/>
              </a:cxn>
              <a:cxn ang="0">
                <a:pos x="444" y="0"/>
              </a:cxn>
            </a:cxnLst>
            <a:rect l="0" t="0" r="r" b="b"/>
            <a:pathLst>
              <a:path w="886" h="1424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FFD96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5A91598-4787-4307-9124-555654011FE9}"/>
              </a:ext>
            </a:extLst>
          </p:cNvPr>
          <p:cNvSpPr/>
          <p:nvPr/>
        </p:nvSpPr>
        <p:spPr bwMode="auto">
          <a:xfrm>
            <a:off x="2983475" y="1987550"/>
            <a:ext cx="1406525" cy="3044825"/>
          </a:xfrm>
          <a:custGeom>
            <a:avLst/>
            <a:gdLst/>
            <a:ahLst/>
            <a:cxnLst>
              <a:cxn ang="0">
                <a:pos x="442" y="0"/>
              </a:cxn>
              <a:cxn ang="0">
                <a:pos x="0" y="1918"/>
              </a:cxn>
              <a:cxn ang="0">
                <a:pos x="886" y="1918"/>
              </a:cxn>
              <a:cxn ang="0">
                <a:pos x="442" y="0"/>
              </a:cxn>
            </a:cxnLst>
            <a:rect l="0" t="0" r="r" b="b"/>
            <a:pathLst>
              <a:path w="886" h="1918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BA5A3E4-A61D-426B-B6D3-515B9BD5D81C}"/>
              </a:ext>
            </a:extLst>
          </p:cNvPr>
          <p:cNvSpPr/>
          <p:nvPr/>
        </p:nvSpPr>
        <p:spPr bwMode="auto">
          <a:xfrm>
            <a:off x="4093137" y="2771775"/>
            <a:ext cx="1406525" cy="226060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1424"/>
              </a:cxn>
              <a:cxn ang="0">
                <a:pos x="886" y="1424"/>
              </a:cxn>
              <a:cxn ang="0">
                <a:pos x="445" y="0"/>
              </a:cxn>
            </a:cxnLst>
            <a:rect l="0" t="0" r="r" b="b"/>
            <a:pathLst>
              <a:path w="886" h="1424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FFD96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9E672F2-A8D7-4C4E-97CB-BC066F6B80E0}"/>
              </a:ext>
            </a:extLst>
          </p:cNvPr>
          <p:cNvSpPr/>
          <p:nvPr/>
        </p:nvSpPr>
        <p:spPr bwMode="auto">
          <a:xfrm>
            <a:off x="5279000" y="3735388"/>
            <a:ext cx="1090613" cy="1296988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0" y="817"/>
              </a:cxn>
              <a:cxn ang="0">
                <a:pos x="687" y="817"/>
              </a:cxn>
              <a:cxn ang="0">
                <a:pos x="342" y="0"/>
              </a:cxn>
            </a:cxnLst>
            <a:rect l="0" t="0" r="r" b="b"/>
            <a:pathLst>
              <a:path w="687" h="81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C36CB83-3F35-4635-9CAF-A5BEA2435ACA}"/>
              </a:ext>
            </a:extLst>
          </p:cNvPr>
          <p:cNvSpPr/>
          <p:nvPr/>
        </p:nvSpPr>
        <p:spPr bwMode="auto">
          <a:xfrm>
            <a:off x="1529325" y="2047875"/>
            <a:ext cx="5613400" cy="337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24"/>
              </a:cxn>
              <a:cxn ang="0">
                <a:pos x="3536" y="2124"/>
              </a:cxn>
            </a:cxnLst>
            <a:rect l="0" t="0" r="r" b="b"/>
            <a:pathLst>
              <a:path w="3536" h="2124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w="30163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E07E461-BB21-41D6-A026-7CCE3473E32C}"/>
              </a:ext>
            </a:extLst>
          </p:cNvPr>
          <p:cNvSpPr/>
          <p:nvPr/>
        </p:nvSpPr>
        <p:spPr bwMode="auto">
          <a:xfrm>
            <a:off x="1081650" y="4203700"/>
            <a:ext cx="731838" cy="179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2"/>
              </a:cxn>
              <a:cxn ang="0">
                <a:pos x="461" y="1132"/>
              </a:cxn>
            </a:cxnLst>
            <a:rect l="0" t="0" r="r" b="b"/>
            <a:pathLst>
              <a:path w="461" h="1132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w="26988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1EC4E-A3BD-4D35-814D-60C7EA3B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425" y="5786898"/>
            <a:ext cx="12311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8号-创中黑" panose="00000500000000000000" pitchFamily="2" charset="-122"/>
                <a:cs typeface="宋体" panose="02010600030101010101" pitchFamily="2" charset="-122"/>
              </a:rPr>
              <a:t>Enter the title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"/>
              <a:ea typeface="字魂58号-创中黑" panose="000005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370EC6A3-0F9B-4296-9E88-FDE372E0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75" y="5772150"/>
            <a:ext cx="6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矩形: 圆角 17">
            <a:extLst>
              <a:ext uri="{FF2B5EF4-FFF2-40B4-BE49-F238E27FC236}">
                <a16:creationId xmlns:a16="http://schemas.microsoft.com/office/drawing/2014/main" id="{2994F159-58E5-4891-8D8A-FD9D37E24D87}"/>
              </a:ext>
            </a:extLst>
          </p:cNvPr>
          <p:cNvSpPr/>
          <p:nvPr/>
        </p:nvSpPr>
        <p:spPr>
          <a:xfrm>
            <a:off x="7944135" y="2262310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8号-创中黑" panose="00000500000000000000" pitchFamily="2" charset="-122"/>
              </a:rPr>
              <a:t>01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71F42C-F3B0-477E-B7C0-AE61F4BD5BE1}"/>
              </a:ext>
            </a:extLst>
          </p:cNvPr>
          <p:cNvSpPr txBox="1"/>
          <p:nvPr/>
        </p:nvSpPr>
        <p:spPr>
          <a:xfrm>
            <a:off x="8540275" y="2154555"/>
            <a:ext cx="251781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24" name="矩形: 圆角 19">
            <a:extLst>
              <a:ext uri="{FF2B5EF4-FFF2-40B4-BE49-F238E27FC236}">
                <a16:creationId xmlns:a16="http://schemas.microsoft.com/office/drawing/2014/main" id="{FE6EF438-646C-452B-BA4C-04EF1C409238}"/>
              </a:ext>
            </a:extLst>
          </p:cNvPr>
          <p:cNvSpPr/>
          <p:nvPr/>
        </p:nvSpPr>
        <p:spPr>
          <a:xfrm>
            <a:off x="7956040" y="3247382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8号-创中黑" panose="00000500000000000000" pitchFamily="2" charset="-122"/>
              </a:rPr>
              <a:t>02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AD89742-04AD-4F7E-923F-7025A1BB532A}"/>
              </a:ext>
            </a:extLst>
          </p:cNvPr>
          <p:cNvSpPr txBox="1"/>
          <p:nvPr/>
        </p:nvSpPr>
        <p:spPr>
          <a:xfrm>
            <a:off x="8552180" y="3139627"/>
            <a:ext cx="251781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26" name="矩形: 圆角 21">
            <a:extLst>
              <a:ext uri="{FF2B5EF4-FFF2-40B4-BE49-F238E27FC236}">
                <a16:creationId xmlns:a16="http://schemas.microsoft.com/office/drawing/2014/main" id="{87037E5E-CDA3-44A1-A7DD-9F7F66A2B24B}"/>
              </a:ext>
            </a:extLst>
          </p:cNvPr>
          <p:cNvSpPr/>
          <p:nvPr/>
        </p:nvSpPr>
        <p:spPr>
          <a:xfrm>
            <a:off x="7967231" y="4186361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8号-创中黑" panose="00000500000000000000" pitchFamily="2" charset="-122"/>
              </a:rPr>
              <a:t>03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ABF9756-185C-4E20-9E35-1BA132210774}"/>
              </a:ext>
            </a:extLst>
          </p:cNvPr>
          <p:cNvSpPr txBox="1"/>
          <p:nvPr/>
        </p:nvSpPr>
        <p:spPr>
          <a:xfrm>
            <a:off x="8563371" y="4078606"/>
            <a:ext cx="251781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28" name="矩形: 圆角 23">
            <a:extLst>
              <a:ext uri="{FF2B5EF4-FFF2-40B4-BE49-F238E27FC236}">
                <a16:creationId xmlns:a16="http://schemas.microsoft.com/office/drawing/2014/main" id="{A455C738-8560-40CF-8E1A-6A3BDC520597}"/>
              </a:ext>
            </a:extLst>
          </p:cNvPr>
          <p:cNvSpPr/>
          <p:nvPr/>
        </p:nvSpPr>
        <p:spPr>
          <a:xfrm>
            <a:off x="7980540" y="5086202"/>
            <a:ext cx="46436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8号-创中黑" panose="00000500000000000000" pitchFamily="2" charset="-122"/>
              </a:rPr>
              <a:t>04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85BAA93-F213-496A-873C-75F325AFADD1}"/>
              </a:ext>
            </a:extLst>
          </p:cNvPr>
          <p:cNvSpPr txBox="1"/>
          <p:nvPr/>
        </p:nvSpPr>
        <p:spPr>
          <a:xfrm>
            <a:off x="8576680" y="4978447"/>
            <a:ext cx="2517817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/>
                <a:ea typeface="字魂59号-创粗黑" panose="00000500000000000000" pitchFamily="2" charset="-122"/>
                <a:sym typeface="+mn-ea"/>
              </a:rPr>
              <a:t> enter text here.</a:t>
            </a:r>
          </a:p>
        </p:txBody>
      </p:sp>
    </p:spTree>
    <p:extLst>
      <p:ext uri="{BB962C8B-B14F-4D97-AF65-F5344CB8AC3E}">
        <p14:creationId xmlns:p14="http://schemas.microsoft.com/office/powerpoint/2010/main" val="251753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/>
      <p:bldP spid="25" grpId="0" bldLvl="0"/>
      <p:bldP spid="27" grpId="0" bldLvl="0"/>
      <p:bldP spid="2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F6AD62B-194E-4E29-8C2E-D96C0768732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95C6D15-67FC-459B-A9E1-0E5AE34FBABB}"/>
              </a:ext>
            </a:extLst>
          </p:cNvPr>
          <p:cNvSpPr/>
          <p:nvPr/>
        </p:nvSpPr>
        <p:spPr>
          <a:xfrm>
            <a:off x="1467889" y="2361689"/>
            <a:ext cx="2221834" cy="22218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C8471AE-8075-4055-999E-7F5FB6475BDF}"/>
              </a:ext>
            </a:extLst>
          </p:cNvPr>
          <p:cNvSpPr/>
          <p:nvPr/>
        </p:nvSpPr>
        <p:spPr>
          <a:xfrm>
            <a:off x="5201419" y="4613027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BD1AA97-8D5D-41BB-A69B-FC98226314BD}"/>
              </a:ext>
            </a:extLst>
          </p:cNvPr>
          <p:cNvSpPr/>
          <p:nvPr/>
        </p:nvSpPr>
        <p:spPr>
          <a:xfrm>
            <a:off x="1301199" y="1830549"/>
            <a:ext cx="3284115" cy="3284115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456296-6DD8-4B7C-B908-15E5D6D45644}"/>
              </a:ext>
            </a:extLst>
          </p:cNvPr>
          <p:cNvSpPr txBox="1"/>
          <p:nvPr/>
        </p:nvSpPr>
        <p:spPr>
          <a:xfrm>
            <a:off x="1104920" y="3141875"/>
            <a:ext cx="367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CONTENTS</a:t>
            </a:r>
            <a:endParaRPr lang="en-US" altLang="zh-CN" sz="54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016343-FCBA-4183-8159-71054396E91F}"/>
              </a:ext>
            </a:extLst>
          </p:cNvPr>
          <p:cNvGrpSpPr/>
          <p:nvPr/>
        </p:nvGrpSpPr>
        <p:grpSpPr>
          <a:xfrm>
            <a:off x="7183963" y="1332416"/>
            <a:ext cx="3420745" cy="909052"/>
            <a:chOff x="7220041" y="2044156"/>
            <a:chExt cx="3420745" cy="90905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648C587-C8E5-481F-9366-C41B8CC67B5C}"/>
                </a:ext>
              </a:extLst>
            </p:cNvPr>
            <p:cNvSpPr txBox="1"/>
            <p:nvPr/>
          </p:nvSpPr>
          <p:spPr>
            <a:xfrm>
              <a:off x="8013156" y="2044156"/>
              <a:ext cx="26276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What's at work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689F103-683A-4F31-8763-3C431AE55832}"/>
                </a:ext>
              </a:extLst>
            </p:cNvPr>
            <p:cNvSpPr txBox="1"/>
            <p:nvPr/>
          </p:nvSpPr>
          <p:spPr>
            <a:xfrm>
              <a:off x="7220041" y="2128611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1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526AC7C-3A8D-4750-8BE0-98E56524852D}"/>
                </a:ext>
              </a:extLst>
            </p:cNvPr>
            <p:cNvSpPr/>
            <p:nvPr/>
          </p:nvSpPr>
          <p:spPr>
            <a:xfrm>
              <a:off x="8120074" y="2614654"/>
              <a:ext cx="19736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UNIVERSAL TEMPLATE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784B0D0-48F4-47B1-842D-0C350A58B3D7}"/>
              </a:ext>
            </a:extLst>
          </p:cNvPr>
          <p:cNvGrpSpPr/>
          <p:nvPr/>
        </p:nvGrpSpPr>
        <p:grpSpPr>
          <a:xfrm>
            <a:off x="7183963" y="2496715"/>
            <a:ext cx="3420745" cy="925830"/>
            <a:chOff x="7220041" y="2904581"/>
            <a:chExt cx="3420745" cy="92583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C9D555-2B4E-4141-B9D7-1825884C330C}"/>
                </a:ext>
              </a:extLst>
            </p:cNvPr>
            <p:cNvSpPr txBox="1"/>
            <p:nvPr/>
          </p:nvSpPr>
          <p:spPr>
            <a:xfrm>
              <a:off x="8013156" y="2904581"/>
              <a:ext cx="26276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Completion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276D7B9-A41C-47C2-A8F6-3937DA18D5D0}"/>
                </a:ext>
              </a:extLst>
            </p:cNvPr>
            <p:cNvSpPr txBox="1"/>
            <p:nvPr/>
          </p:nvSpPr>
          <p:spPr>
            <a:xfrm>
              <a:off x="7220041" y="3006965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2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2FFF783-129C-41D1-BAAB-F3DA8A2AD868}"/>
                </a:ext>
              </a:extLst>
            </p:cNvPr>
            <p:cNvSpPr/>
            <p:nvPr/>
          </p:nvSpPr>
          <p:spPr>
            <a:xfrm>
              <a:off x="8120074" y="3491857"/>
              <a:ext cx="19736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UNIVERSAL TEMPLATE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F7C4E-3B14-4D3F-8CF7-93122ACA04F0}"/>
              </a:ext>
            </a:extLst>
          </p:cNvPr>
          <p:cNvGrpSpPr/>
          <p:nvPr/>
        </p:nvGrpSpPr>
        <p:grpSpPr>
          <a:xfrm>
            <a:off x="7174632" y="4681127"/>
            <a:ext cx="3420745" cy="942335"/>
            <a:chOff x="7220041" y="4632416"/>
            <a:chExt cx="3420745" cy="94233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D3F1F5E-2F19-42A2-814C-C735B6B0D98C}"/>
                </a:ext>
              </a:extLst>
            </p:cNvPr>
            <p:cNvSpPr txBox="1"/>
            <p:nvPr/>
          </p:nvSpPr>
          <p:spPr>
            <a:xfrm>
              <a:off x="8013156" y="4632416"/>
              <a:ext cx="26276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Work schedule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322A-C252-4090-8403-43E92E62CA98}"/>
                </a:ext>
              </a:extLst>
            </p:cNvPr>
            <p:cNvSpPr txBox="1"/>
            <p:nvPr/>
          </p:nvSpPr>
          <p:spPr>
            <a:xfrm>
              <a:off x="7220041" y="4752729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4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465EF99-5203-4AC9-98E5-9F34D59816E1}"/>
                </a:ext>
              </a:extLst>
            </p:cNvPr>
            <p:cNvSpPr/>
            <p:nvPr/>
          </p:nvSpPr>
          <p:spPr>
            <a:xfrm>
              <a:off x="8120074" y="5236197"/>
              <a:ext cx="19736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UNIVERSAL TEMPLATE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E93E25-7BEA-4443-B348-AD825BD80B8E}"/>
              </a:ext>
            </a:extLst>
          </p:cNvPr>
          <p:cNvGrpSpPr/>
          <p:nvPr/>
        </p:nvGrpSpPr>
        <p:grpSpPr>
          <a:xfrm>
            <a:off x="7183963" y="3633644"/>
            <a:ext cx="3420745" cy="935087"/>
            <a:chOff x="7220041" y="3745956"/>
            <a:chExt cx="3420745" cy="93508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351D9B3-4EFB-495B-9CF5-1FDCB19B13F1}"/>
                </a:ext>
              </a:extLst>
            </p:cNvPr>
            <p:cNvSpPr txBox="1"/>
            <p:nvPr/>
          </p:nvSpPr>
          <p:spPr>
            <a:xfrm>
              <a:off x="8013156" y="3745956"/>
              <a:ext cx="26276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Results Show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4A7DCCD-F854-461F-8909-8B578702A1D9}"/>
                </a:ext>
              </a:extLst>
            </p:cNvPr>
            <p:cNvSpPr txBox="1"/>
            <p:nvPr/>
          </p:nvSpPr>
          <p:spPr>
            <a:xfrm>
              <a:off x="7220041" y="3830411"/>
              <a:ext cx="41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3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3F18F9-EC80-4C20-9549-9ABD5AF3BC75}"/>
                </a:ext>
              </a:extLst>
            </p:cNvPr>
            <p:cNvSpPr/>
            <p:nvPr/>
          </p:nvSpPr>
          <p:spPr>
            <a:xfrm>
              <a:off x="8120074" y="4342489"/>
              <a:ext cx="19736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+mn-lt"/>
                </a:rPr>
                <a:t>UNIVERSAL TEMPLATE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B0AC75C6-C365-4063-9484-DC573736F4EF}"/>
              </a:ext>
            </a:extLst>
          </p:cNvPr>
          <p:cNvSpPr/>
          <p:nvPr/>
        </p:nvSpPr>
        <p:spPr>
          <a:xfrm flipH="1">
            <a:off x="11340853" y="5152295"/>
            <a:ext cx="353943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400" spc="225" dirty="0">
                <a:solidFill>
                  <a:srgbClr val="29292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CONTENT</a:t>
            </a:r>
            <a:endParaRPr sz="1400" spc="225" dirty="0">
              <a:solidFill>
                <a:srgbClr val="29292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583DA3B-1930-4EAB-BDEC-113AF359F85B}"/>
              </a:ext>
            </a:extLst>
          </p:cNvPr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000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3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Part one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3903175" y="3124617"/>
            <a:ext cx="6251624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6000" b="1" spc="225" dirty="0">
                <a:solidFill>
                  <a:srgbClr val="292929"/>
                </a:solidFill>
                <a:latin typeface="Arial Rounded MT Bold" panose="020F0704030504030204" pitchFamily="34" charset="0"/>
                <a:ea typeface="字魂58号-创中黑" panose="00000500000000000000" pitchFamily="2" charset="-122"/>
                <a:cs typeface="+mn-ea"/>
                <a:sym typeface="+mn-lt"/>
              </a:rPr>
              <a:t>Work schedule</a:t>
            </a:r>
            <a:endParaRPr sz="6000" b="1" spc="225" dirty="0">
              <a:solidFill>
                <a:srgbClr val="292929"/>
              </a:solidFill>
              <a:latin typeface="Arial Rounded MT Bold" panose="020F0704030504030204" pitchFamily="34" charset="0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90933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A2952E5-F410-4007-A9C3-5523E85AC911}"/>
              </a:ext>
            </a:extLst>
          </p:cNvPr>
          <p:cNvSpPr/>
          <p:nvPr/>
        </p:nvSpPr>
        <p:spPr>
          <a:xfrm>
            <a:off x="2237156" y="1848274"/>
            <a:ext cx="3858844" cy="38588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B89131-6189-4C14-A951-802475E9A5CC}"/>
              </a:ext>
            </a:extLst>
          </p:cNvPr>
          <p:cNvGrpSpPr/>
          <p:nvPr/>
        </p:nvGrpSpPr>
        <p:grpSpPr>
          <a:xfrm flipH="1">
            <a:off x="762133" y="3878318"/>
            <a:ext cx="2356775" cy="2356775"/>
            <a:chOff x="1269667" y="1823914"/>
            <a:chExt cx="4093043" cy="409304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03B9C5A-736D-481D-A329-44CA8A9A0ED5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38041CB-0166-4AFF-9B41-955EE7801E1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A5EA8CD-D493-4421-8C7F-AB503D6AC190}"/>
              </a:ext>
            </a:extLst>
          </p:cNvPr>
          <p:cNvSpPr txBox="1"/>
          <p:nvPr/>
        </p:nvSpPr>
        <p:spPr>
          <a:xfrm>
            <a:off x="7302045" y="1900062"/>
            <a:ext cx="3407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361E2C0C-CB0E-4EDF-B256-799B236BD1EB}"/>
              </a:ext>
            </a:extLst>
          </p:cNvPr>
          <p:cNvSpPr txBox="1"/>
          <p:nvPr/>
        </p:nvSpPr>
        <p:spPr>
          <a:xfrm>
            <a:off x="7317487" y="2273094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FCD6FC-4C6F-4C0C-AD0C-42834F3F8E80}"/>
              </a:ext>
            </a:extLst>
          </p:cNvPr>
          <p:cNvSpPr txBox="1"/>
          <p:nvPr/>
        </p:nvSpPr>
        <p:spPr>
          <a:xfrm>
            <a:off x="7317285" y="3290120"/>
            <a:ext cx="3407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E26E06E8-2985-4C5B-A67A-BE0A8D3BFDBA}"/>
              </a:ext>
            </a:extLst>
          </p:cNvPr>
          <p:cNvSpPr txBox="1"/>
          <p:nvPr/>
        </p:nvSpPr>
        <p:spPr>
          <a:xfrm>
            <a:off x="7332727" y="3663109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E18DCA-736B-4AB6-AA72-505F632EB023}"/>
              </a:ext>
            </a:extLst>
          </p:cNvPr>
          <p:cNvSpPr txBox="1"/>
          <p:nvPr/>
        </p:nvSpPr>
        <p:spPr>
          <a:xfrm>
            <a:off x="7332525" y="4666208"/>
            <a:ext cx="3407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Title text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21777031-A5D5-482D-9735-72839AAB8CDD}"/>
              </a:ext>
            </a:extLst>
          </p:cNvPr>
          <p:cNvSpPr txBox="1"/>
          <p:nvPr/>
        </p:nvSpPr>
        <p:spPr>
          <a:xfrm>
            <a:off x="7347967" y="5039154"/>
            <a:ext cx="355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Lorem ipsum dol 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65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53" name="Picture Placeholder 1">
            <a:extLst>
              <a:ext uri="{FF2B5EF4-FFF2-40B4-BE49-F238E27FC236}">
                <a16:creationId xmlns:a16="http://schemas.microsoft.com/office/drawing/2014/main" id="{3A3F8969-B85D-4E01-A532-E11AD579C488}"/>
              </a:ext>
            </a:extLst>
          </p:cNvPr>
          <p:cNvSpPr txBox="1">
            <a:spLocks/>
          </p:cNvSpPr>
          <p:nvPr/>
        </p:nvSpPr>
        <p:spPr>
          <a:xfrm>
            <a:off x="7797504" y="1546617"/>
            <a:ext cx="3274850" cy="4384727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B5BE03E-F7D7-4A98-BDF0-FDDA32379C5D}"/>
              </a:ext>
            </a:extLst>
          </p:cNvPr>
          <p:cNvSpPr txBox="1"/>
          <p:nvPr/>
        </p:nvSpPr>
        <p:spPr>
          <a:xfrm>
            <a:off x="1119646" y="4098334"/>
            <a:ext cx="2658171" cy="11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 Please enter text here.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sp>
        <p:nvSpPr>
          <p:cNvPr id="58" name="Google Shape;86;p19">
            <a:extLst>
              <a:ext uri="{FF2B5EF4-FFF2-40B4-BE49-F238E27FC236}">
                <a16:creationId xmlns:a16="http://schemas.microsoft.com/office/drawing/2014/main" id="{578E6466-B7F7-403F-8CE6-941A998CFB46}"/>
              </a:ext>
            </a:extLst>
          </p:cNvPr>
          <p:cNvSpPr txBox="1"/>
          <p:nvPr/>
        </p:nvSpPr>
        <p:spPr>
          <a:xfrm>
            <a:off x="1001459" y="1546617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E821C74E-DE46-4F75-907D-CA69D84E7C38}"/>
              </a:ext>
            </a:extLst>
          </p:cNvPr>
          <p:cNvSpPr txBox="1"/>
          <p:nvPr/>
        </p:nvSpPr>
        <p:spPr>
          <a:xfrm>
            <a:off x="1022280" y="2221085"/>
            <a:ext cx="5073720" cy="78750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Please add specific content here, the text as concise as possible, simple instructions can be, do not have to be too cumbersome, pay attention to the appearance of the board.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A24D5C5-8F38-44D4-8CC9-DD8B9CFAC2C6}"/>
              </a:ext>
            </a:extLst>
          </p:cNvPr>
          <p:cNvGrpSpPr/>
          <p:nvPr/>
        </p:nvGrpSpPr>
        <p:grpSpPr>
          <a:xfrm flipH="1">
            <a:off x="5926736" y="4350581"/>
            <a:ext cx="2926943" cy="2926943"/>
            <a:chOff x="1269667" y="1823914"/>
            <a:chExt cx="4093043" cy="4093043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A34DD85F-06AF-4738-A873-2B03F5EE822A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7B4A05E-A80B-4B1A-B2D7-17E7D5865ED9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276627DB-BBE6-439B-A9E0-FEE9ED111026}"/>
              </a:ext>
            </a:extLst>
          </p:cNvPr>
          <p:cNvSpPr txBox="1"/>
          <p:nvPr/>
        </p:nvSpPr>
        <p:spPr>
          <a:xfrm>
            <a:off x="4458575" y="4108011"/>
            <a:ext cx="2658171" cy="11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 Please enter text here.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03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/>
      <p:bldP spid="59" grpId="0"/>
      <p:bldP spid="63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2FA4BFD-6137-441C-A7C4-1C21BEA281FC}"/>
              </a:ext>
            </a:extLst>
          </p:cNvPr>
          <p:cNvGrpSpPr/>
          <p:nvPr/>
        </p:nvGrpSpPr>
        <p:grpSpPr>
          <a:xfrm>
            <a:off x="1516062" y="2008797"/>
            <a:ext cx="9052632" cy="2200921"/>
            <a:chOff x="2734046" y="4852153"/>
            <a:chExt cx="15044112" cy="3657600"/>
          </a:xfrm>
        </p:grpSpPr>
        <p:sp>
          <p:nvSpPr>
            <p:cNvPr id="7" name="Shape 711">
              <a:extLst>
                <a:ext uri="{FF2B5EF4-FFF2-40B4-BE49-F238E27FC236}">
                  <a16:creationId xmlns:a16="http://schemas.microsoft.com/office/drawing/2014/main" id="{CC43333C-52EF-4558-95B9-AA13A41BBB48}"/>
                </a:ext>
              </a:extLst>
            </p:cNvPr>
            <p:cNvSpPr/>
            <p:nvPr/>
          </p:nvSpPr>
          <p:spPr>
            <a:xfrm rot="-5400000">
              <a:off x="2541903" y="5044296"/>
              <a:ext cx="3657600" cy="327331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8575" cap="flat" cmpd="sng">
              <a:solidFill>
                <a:srgbClr val="FFD9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>
                <a:solidFill>
                  <a:srgbClr val="0E0E0E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" name="Shape 712">
              <a:extLst>
                <a:ext uri="{FF2B5EF4-FFF2-40B4-BE49-F238E27FC236}">
                  <a16:creationId xmlns:a16="http://schemas.microsoft.com/office/drawing/2014/main" id="{BD5740E9-05A4-4ECE-95C4-C9E5C7468894}"/>
                </a:ext>
              </a:extLst>
            </p:cNvPr>
            <p:cNvSpPr/>
            <p:nvPr/>
          </p:nvSpPr>
          <p:spPr>
            <a:xfrm rot="-5400000">
              <a:off x="6465503" y="5044296"/>
              <a:ext cx="3657600" cy="327331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8575" cap="flat" cmpd="sng">
              <a:solidFill>
                <a:srgbClr val="FFD9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>
                <a:solidFill>
                  <a:srgbClr val="0E0E0E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9" name="Shape 713">
              <a:extLst>
                <a:ext uri="{FF2B5EF4-FFF2-40B4-BE49-F238E27FC236}">
                  <a16:creationId xmlns:a16="http://schemas.microsoft.com/office/drawing/2014/main" id="{A98145D8-9573-491C-83D2-08653A9E6135}"/>
                </a:ext>
              </a:extLst>
            </p:cNvPr>
            <p:cNvSpPr/>
            <p:nvPr/>
          </p:nvSpPr>
          <p:spPr>
            <a:xfrm rot="-5400000">
              <a:off x="10389103" y="5044296"/>
              <a:ext cx="3657600" cy="327331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8575" cap="flat" cmpd="sng">
              <a:solidFill>
                <a:srgbClr val="FFD9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>
                <a:solidFill>
                  <a:srgbClr val="0E0E0E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0" name="Shape 714">
              <a:extLst>
                <a:ext uri="{FF2B5EF4-FFF2-40B4-BE49-F238E27FC236}">
                  <a16:creationId xmlns:a16="http://schemas.microsoft.com/office/drawing/2014/main" id="{0BDDBF37-7583-4949-A243-13499A3EA1E2}"/>
                </a:ext>
              </a:extLst>
            </p:cNvPr>
            <p:cNvSpPr/>
            <p:nvPr/>
          </p:nvSpPr>
          <p:spPr>
            <a:xfrm rot="-5400000">
              <a:off x="14312702" y="5044296"/>
              <a:ext cx="3657600" cy="327331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8575" cap="flat" cmpd="sng">
              <a:solidFill>
                <a:srgbClr val="FFD9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>
                <a:solidFill>
                  <a:srgbClr val="0E0E0E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729">
              <a:extLst>
                <a:ext uri="{FF2B5EF4-FFF2-40B4-BE49-F238E27FC236}">
                  <a16:creationId xmlns:a16="http://schemas.microsoft.com/office/drawing/2014/main" id="{0E42F91C-9D67-462F-BBD8-BFB9F9405465}"/>
                </a:ext>
              </a:extLst>
            </p:cNvPr>
            <p:cNvSpPr/>
            <p:nvPr/>
          </p:nvSpPr>
          <p:spPr>
            <a:xfrm>
              <a:off x="3945917" y="6202389"/>
              <a:ext cx="924298" cy="924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98183"/>
                  </a:moveTo>
                  <a:cubicBezTo>
                    <a:pt x="114544" y="101194"/>
                    <a:pt x="112100" y="103638"/>
                    <a:pt x="109088" y="103638"/>
                  </a:cubicBezTo>
                  <a:lnTo>
                    <a:pt x="10911" y="103638"/>
                  </a:lnTo>
                  <a:cubicBezTo>
                    <a:pt x="7900" y="103638"/>
                    <a:pt x="5455" y="101194"/>
                    <a:pt x="5455" y="98183"/>
                  </a:cubicBez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109088" y="27272"/>
                  </a:lnTo>
                  <a:cubicBezTo>
                    <a:pt x="112100" y="27272"/>
                    <a:pt x="114544" y="29716"/>
                    <a:pt x="114544" y="32727"/>
                  </a:cubicBezTo>
                  <a:cubicBezTo>
                    <a:pt x="114544" y="32727"/>
                    <a:pt x="114544" y="98183"/>
                    <a:pt x="114544" y="98183"/>
                  </a:cubicBezTo>
                  <a:close/>
                  <a:moveTo>
                    <a:pt x="109088" y="21816"/>
                  </a:moveTo>
                  <a:lnTo>
                    <a:pt x="69311" y="21816"/>
                  </a:lnTo>
                  <a:lnTo>
                    <a:pt x="80422" y="10705"/>
                  </a:lnTo>
                  <a:cubicBezTo>
                    <a:pt x="80872" y="10827"/>
                    <a:pt x="81333" y="10911"/>
                    <a:pt x="81816" y="10911"/>
                  </a:cubicBezTo>
                  <a:cubicBezTo>
                    <a:pt x="84827" y="10911"/>
                    <a:pt x="87272" y="8466"/>
                    <a:pt x="87272" y="5455"/>
                  </a:cubicBezTo>
                  <a:cubicBezTo>
                    <a:pt x="87272" y="2444"/>
                    <a:pt x="84827" y="0"/>
                    <a:pt x="81816" y="0"/>
                  </a:cubicBezTo>
                  <a:cubicBezTo>
                    <a:pt x="78805" y="0"/>
                    <a:pt x="76361" y="2444"/>
                    <a:pt x="76361" y="5455"/>
                  </a:cubicBezTo>
                  <a:cubicBezTo>
                    <a:pt x="76361" y="5938"/>
                    <a:pt x="76450" y="6405"/>
                    <a:pt x="76566" y="6850"/>
                  </a:cubicBezTo>
                  <a:lnTo>
                    <a:pt x="61600" y="21816"/>
                  </a:lnTo>
                  <a:lnTo>
                    <a:pt x="58405" y="21816"/>
                  </a:lnTo>
                  <a:lnTo>
                    <a:pt x="43433" y="6850"/>
                  </a:lnTo>
                  <a:cubicBezTo>
                    <a:pt x="43550" y="6405"/>
                    <a:pt x="43638" y="5938"/>
                    <a:pt x="43638" y="5455"/>
                  </a:cubicBezTo>
                  <a:cubicBezTo>
                    <a:pt x="43638" y="2444"/>
                    <a:pt x="41194" y="0"/>
                    <a:pt x="38183" y="0"/>
                  </a:cubicBezTo>
                  <a:cubicBezTo>
                    <a:pt x="35172" y="0"/>
                    <a:pt x="32727" y="2444"/>
                    <a:pt x="32727" y="5455"/>
                  </a:cubicBezTo>
                  <a:cubicBezTo>
                    <a:pt x="32727" y="8466"/>
                    <a:pt x="35172" y="10911"/>
                    <a:pt x="38183" y="10911"/>
                  </a:cubicBezTo>
                  <a:cubicBezTo>
                    <a:pt x="38666" y="10911"/>
                    <a:pt x="39127" y="10827"/>
                    <a:pt x="39577" y="10705"/>
                  </a:cubicBezTo>
                  <a:lnTo>
                    <a:pt x="50688" y="21816"/>
                  </a:ln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98183"/>
                  </a:lnTo>
                  <a:cubicBezTo>
                    <a:pt x="0" y="104205"/>
                    <a:pt x="4883" y="109094"/>
                    <a:pt x="10911" y="109094"/>
                  </a:cubicBezTo>
                  <a:lnTo>
                    <a:pt x="21816" y="109094"/>
                  </a:lnTo>
                  <a:lnTo>
                    <a:pt x="21816" y="117272"/>
                  </a:lnTo>
                  <a:cubicBezTo>
                    <a:pt x="21816" y="118783"/>
                    <a:pt x="23038" y="120000"/>
                    <a:pt x="24544" y="120000"/>
                  </a:cubicBezTo>
                  <a:cubicBezTo>
                    <a:pt x="26050" y="120000"/>
                    <a:pt x="27272" y="118783"/>
                    <a:pt x="27272" y="117272"/>
                  </a:cubicBezTo>
                  <a:lnTo>
                    <a:pt x="27272" y="114544"/>
                  </a:lnTo>
                  <a:lnTo>
                    <a:pt x="92727" y="114544"/>
                  </a:lnTo>
                  <a:lnTo>
                    <a:pt x="92727" y="117272"/>
                  </a:lnTo>
                  <a:cubicBezTo>
                    <a:pt x="92727" y="118783"/>
                    <a:pt x="93950" y="120000"/>
                    <a:pt x="95455" y="120000"/>
                  </a:cubicBezTo>
                  <a:cubicBezTo>
                    <a:pt x="96961" y="120000"/>
                    <a:pt x="98183" y="118783"/>
                    <a:pt x="98183" y="117272"/>
                  </a:cubicBezTo>
                  <a:lnTo>
                    <a:pt x="98183" y="109094"/>
                  </a:lnTo>
                  <a:lnTo>
                    <a:pt x="109088" y="109094"/>
                  </a:lnTo>
                  <a:cubicBezTo>
                    <a:pt x="115116" y="109094"/>
                    <a:pt x="120000" y="104205"/>
                    <a:pt x="120000" y="98183"/>
                  </a:cubicBezTo>
                  <a:lnTo>
                    <a:pt x="120000" y="32727"/>
                  </a:lnTo>
                  <a:cubicBezTo>
                    <a:pt x="120000" y="26700"/>
                    <a:pt x="115116" y="21816"/>
                    <a:pt x="109088" y="21816"/>
                  </a:cubicBezTo>
                </a:path>
              </a:pathLst>
            </a:custGeom>
            <a:solidFill>
              <a:srgbClr val="FFD966"/>
            </a:solidFill>
            <a:ln>
              <a:solidFill>
                <a:srgbClr val="FFD966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0E0E0E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2" name="Shape 730">
              <a:extLst>
                <a:ext uri="{FF2B5EF4-FFF2-40B4-BE49-F238E27FC236}">
                  <a16:creationId xmlns:a16="http://schemas.microsoft.com/office/drawing/2014/main" id="{8366A4EF-A92B-4BEA-9817-C77A7A9545E3}"/>
                </a:ext>
              </a:extLst>
            </p:cNvPr>
            <p:cNvSpPr/>
            <p:nvPr/>
          </p:nvSpPr>
          <p:spPr>
            <a:xfrm>
              <a:off x="7837886" y="6373064"/>
              <a:ext cx="924298" cy="5041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900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900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  <a:moveTo>
                    <a:pt x="10911" y="100000"/>
                  </a:moveTo>
                  <a:lnTo>
                    <a:pt x="38183" y="100000"/>
                  </a:lnTo>
                  <a:lnTo>
                    <a:pt x="38183" y="20000"/>
                  </a:lnTo>
                  <a:lnTo>
                    <a:pt x="10911" y="20000"/>
                  </a:lnTo>
                  <a:cubicBezTo>
                    <a:pt x="10911" y="20000"/>
                    <a:pt x="10911" y="100000"/>
                    <a:pt x="10911" y="100000"/>
                  </a:cubicBezTo>
                  <a:close/>
                </a:path>
              </a:pathLst>
            </a:custGeom>
            <a:solidFill>
              <a:srgbClr val="FFD966"/>
            </a:solidFill>
            <a:ln>
              <a:solidFill>
                <a:srgbClr val="FFD966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0E0E0E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" name="Shape 731">
              <a:extLst>
                <a:ext uri="{FF2B5EF4-FFF2-40B4-BE49-F238E27FC236}">
                  <a16:creationId xmlns:a16="http://schemas.microsoft.com/office/drawing/2014/main" id="{272C2611-57F8-4D46-B5FA-B2B08EFC312E}"/>
                </a:ext>
              </a:extLst>
            </p:cNvPr>
            <p:cNvSpPr/>
            <p:nvPr/>
          </p:nvSpPr>
          <p:spPr>
            <a:xfrm>
              <a:off x="11839114" y="6165017"/>
              <a:ext cx="672218" cy="924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0" y="111783"/>
                  </a:moveTo>
                  <a:cubicBezTo>
                    <a:pt x="82500" y="113294"/>
                    <a:pt x="80811" y="114511"/>
                    <a:pt x="78727" y="114511"/>
                  </a:cubicBezTo>
                  <a:cubicBezTo>
                    <a:pt x="77650" y="114511"/>
                    <a:pt x="76688" y="114177"/>
                    <a:pt x="76000" y="113650"/>
                  </a:cubicBezTo>
                  <a:lnTo>
                    <a:pt x="75983" y="113661"/>
                  </a:lnTo>
                  <a:lnTo>
                    <a:pt x="75000" y="113011"/>
                  </a:lnTo>
                  <a:lnTo>
                    <a:pt x="75000" y="6977"/>
                  </a:lnTo>
                  <a:lnTo>
                    <a:pt x="76100" y="6255"/>
                  </a:lnTo>
                  <a:lnTo>
                    <a:pt x="76111" y="6261"/>
                  </a:lnTo>
                  <a:cubicBezTo>
                    <a:pt x="76788" y="5788"/>
                    <a:pt x="77711" y="5483"/>
                    <a:pt x="78727" y="5483"/>
                  </a:cubicBezTo>
                  <a:cubicBezTo>
                    <a:pt x="80811" y="5483"/>
                    <a:pt x="82500" y="6711"/>
                    <a:pt x="82500" y="8216"/>
                  </a:cubicBezTo>
                  <a:cubicBezTo>
                    <a:pt x="82500" y="8216"/>
                    <a:pt x="82500" y="111783"/>
                    <a:pt x="82500" y="111783"/>
                  </a:cubicBezTo>
                  <a:close/>
                  <a:moveTo>
                    <a:pt x="67500" y="108044"/>
                  </a:moveTo>
                  <a:lnTo>
                    <a:pt x="30000" y="83211"/>
                  </a:lnTo>
                  <a:lnTo>
                    <a:pt x="30000" y="36705"/>
                  </a:lnTo>
                  <a:lnTo>
                    <a:pt x="31677" y="35594"/>
                  </a:lnTo>
                  <a:lnTo>
                    <a:pt x="31661" y="35588"/>
                  </a:lnTo>
                  <a:lnTo>
                    <a:pt x="67500" y="11927"/>
                  </a:lnTo>
                  <a:cubicBezTo>
                    <a:pt x="67500" y="11927"/>
                    <a:pt x="67500" y="108044"/>
                    <a:pt x="67500" y="108044"/>
                  </a:cubicBezTo>
                  <a:close/>
                  <a:moveTo>
                    <a:pt x="22500" y="81377"/>
                  </a:moveTo>
                  <a:cubicBezTo>
                    <a:pt x="13938" y="79355"/>
                    <a:pt x="7500" y="70555"/>
                    <a:pt x="7500" y="60000"/>
                  </a:cubicBezTo>
                  <a:cubicBezTo>
                    <a:pt x="7500" y="49444"/>
                    <a:pt x="13938" y="40638"/>
                    <a:pt x="22500" y="38622"/>
                  </a:cubicBezTo>
                  <a:cubicBezTo>
                    <a:pt x="22500" y="38622"/>
                    <a:pt x="22500" y="81377"/>
                    <a:pt x="22500" y="81377"/>
                  </a:cubicBezTo>
                  <a:close/>
                  <a:moveTo>
                    <a:pt x="90044" y="8177"/>
                  </a:moveTo>
                  <a:cubicBezTo>
                    <a:pt x="90044" y="3655"/>
                    <a:pt x="84983" y="0"/>
                    <a:pt x="78744" y="0"/>
                  </a:cubicBezTo>
                  <a:cubicBezTo>
                    <a:pt x="75550" y="0"/>
                    <a:pt x="72683" y="966"/>
                    <a:pt x="70627" y="2505"/>
                  </a:cubicBezTo>
                  <a:lnTo>
                    <a:pt x="24755" y="32805"/>
                  </a:lnTo>
                  <a:cubicBezTo>
                    <a:pt x="10955" y="33611"/>
                    <a:pt x="0" y="45461"/>
                    <a:pt x="0" y="60000"/>
                  </a:cubicBezTo>
                  <a:cubicBezTo>
                    <a:pt x="0" y="74583"/>
                    <a:pt x="11027" y="86461"/>
                    <a:pt x="24894" y="87200"/>
                  </a:cubicBezTo>
                  <a:lnTo>
                    <a:pt x="70627" y="117488"/>
                  </a:lnTo>
                  <a:cubicBezTo>
                    <a:pt x="72683" y="119033"/>
                    <a:pt x="75550" y="120000"/>
                    <a:pt x="78744" y="120000"/>
                  </a:cubicBezTo>
                  <a:cubicBezTo>
                    <a:pt x="84983" y="120000"/>
                    <a:pt x="90044" y="116338"/>
                    <a:pt x="90044" y="111827"/>
                  </a:cubicBezTo>
                  <a:cubicBezTo>
                    <a:pt x="90044" y="111722"/>
                    <a:pt x="90005" y="111622"/>
                    <a:pt x="90000" y="111516"/>
                  </a:cubicBezTo>
                  <a:lnTo>
                    <a:pt x="90000" y="8483"/>
                  </a:lnTo>
                  <a:cubicBezTo>
                    <a:pt x="90005" y="8377"/>
                    <a:pt x="90044" y="8277"/>
                    <a:pt x="90044" y="8177"/>
                  </a:cubicBezTo>
                  <a:moveTo>
                    <a:pt x="101250" y="43638"/>
                  </a:moveTo>
                  <a:cubicBezTo>
                    <a:pt x="99177" y="43638"/>
                    <a:pt x="97500" y="44855"/>
                    <a:pt x="97500" y="46361"/>
                  </a:cubicBezTo>
                  <a:cubicBezTo>
                    <a:pt x="97500" y="47872"/>
                    <a:pt x="99177" y="49088"/>
                    <a:pt x="101250" y="49088"/>
                  </a:cubicBezTo>
                  <a:cubicBezTo>
                    <a:pt x="107466" y="49088"/>
                    <a:pt x="112500" y="53977"/>
                    <a:pt x="112500" y="60000"/>
                  </a:cubicBezTo>
                  <a:cubicBezTo>
                    <a:pt x="112500" y="66022"/>
                    <a:pt x="107466" y="70911"/>
                    <a:pt x="101250" y="70911"/>
                  </a:cubicBezTo>
                  <a:cubicBezTo>
                    <a:pt x="99177" y="70911"/>
                    <a:pt x="97500" y="72127"/>
                    <a:pt x="97500" y="73638"/>
                  </a:cubicBezTo>
                  <a:cubicBezTo>
                    <a:pt x="97500" y="75144"/>
                    <a:pt x="99177" y="76361"/>
                    <a:pt x="101250" y="76361"/>
                  </a:cubicBezTo>
                  <a:cubicBezTo>
                    <a:pt x="111605" y="76361"/>
                    <a:pt x="120000" y="69033"/>
                    <a:pt x="120000" y="60000"/>
                  </a:cubicBezTo>
                  <a:cubicBezTo>
                    <a:pt x="120000" y="50961"/>
                    <a:pt x="111605" y="43638"/>
                    <a:pt x="101250" y="43638"/>
                  </a:cubicBezTo>
                </a:path>
              </a:pathLst>
            </a:custGeom>
            <a:solidFill>
              <a:srgbClr val="FFD966"/>
            </a:solidFill>
            <a:ln>
              <a:solidFill>
                <a:srgbClr val="FFD966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0E0E0E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" name="Shape 732">
              <a:extLst>
                <a:ext uri="{FF2B5EF4-FFF2-40B4-BE49-F238E27FC236}">
                  <a16:creationId xmlns:a16="http://schemas.microsoft.com/office/drawing/2014/main" id="{EE637A29-0A20-4B53-AC05-3F71E7843B52}"/>
                </a:ext>
              </a:extLst>
            </p:cNvPr>
            <p:cNvSpPr/>
            <p:nvPr/>
          </p:nvSpPr>
          <p:spPr>
            <a:xfrm>
              <a:off x="15645850" y="6254935"/>
              <a:ext cx="924298" cy="756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200" y="113333"/>
                  </a:moveTo>
                  <a:lnTo>
                    <a:pt x="60000" y="75122"/>
                  </a:lnTo>
                  <a:lnTo>
                    <a:pt x="86794" y="113333"/>
                  </a:lnTo>
                  <a:cubicBezTo>
                    <a:pt x="86794" y="113333"/>
                    <a:pt x="33200" y="113333"/>
                    <a:pt x="33200" y="113333"/>
                  </a:cubicBezTo>
                  <a:close/>
                  <a:moveTo>
                    <a:pt x="94794" y="114500"/>
                  </a:moveTo>
                  <a:lnTo>
                    <a:pt x="62066" y="67833"/>
                  </a:lnTo>
                  <a:lnTo>
                    <a:pt x="62044" y="67855"/>
                  </a:lnTo>
                  <a:cubicBezTo>
                    <a:pt x="61544" y="67144"/>
                    <a:pt x="60827" y="66666"/>
                    <a:pt x="60000" y="66666"/>
                  </a:cubicBezTo>
                  <a:cubicBezTo>
                    <a:pt x="59172" y="66666"/>
                    <a:pt x="58450" y="67144"/>
                    <a:pt x="57955" y="67855"/>
                  </a:cubicBezTo>
                  <a:lnTo>
                    <a:pt x="57927" y="67833"/>
                  </a:lnTo>
                  <a:lnTo>
                    <a:pt x="25200" y="114500"/>
                  </a:lnTo>
                  <a:lnTo>
                    <a:pt x="25222" y="114522"/>
                  </a:lnTo>
                  <a:cubicBezTo>
                    <a:pt x="24816" y="115105"/>
                    <a:pt x="24544" y="115838"/>
                    <a:pt x="24544" y="116666"/>
                  </a:cubicBezTo>
                  <a:cubicBezTo>
                    <a:pt x="24544" y="118511"/>
                    <a:pt x="25766" y="120000"/>
                    <a:pt x="27272" y="120000"/>
                  </a:cubicBezTo>
                  <a:lnTo>
                    <a:pt x="92727" y="120000"/>
                  </a:lnTo>
                  <a:cubicBezTo>
                    <a:pt x="94233" y="120000"/>
                    <a:pt x="95455" y="118511"/>
                    <a:pt x="95455" y="116666"/>
                  </a:cubicBezTo>
                  <a:cubicBezTo>
                    <a:pt x="95455" y="115838"/>
                    <a:pt x="95183" y="115105"/>
                    <a:pt x="94772" y="114522"/>
                  </a:cubicBezTo>
                  <a:cubicBezTo>
                    <a:pt x="94772" y="114522"/>
                    <a:pt x="94794" y="114500"/>
                    <a:pt x="94794" y="114500"/>
                  </a:cubicBezTo>
                  <a:close/>
                  <a:moveTo>
                    <a:pt x="117272" y="0"/>
                  </a:moveTo>
                  <a:lnTo>
                    <a:pt x="2727" y="0"/>
                  </a:lnTo>
                  <a:cubicBezTo>
                    <a:pt x="1222" y="0"/>
                    <a:pt x="0" y="1494"/>
                    <a:pt x="0" y="3333"/>
                  </a:cubicBezTo>
                  <a:lnTo>
                    <a:pt x="0" y="96666"/>
                  </a:lnTo>
                  <a:cubicBezTo>
                    <a:pt x="0" y="98511"/>
                    <a:pt x="1222" y="100000"/>
                    <a:pt x="2727" y="100000"/>
                  </a:cubicBezTo>
                  <a:lnTo>
                    <a:pt x="24544" y="100000"/>
                  </a:lnTo>
                  <a:cubicBezTo>
                    <a:pt x="26050" y="100000"/>
                    <a:pt x="27272" y="98511"/>
                    <a:pt x="27272" y="96666"/>
                  </a:cubicBezTo>
                  <a:cubicBezTo>
                    <a:pt x="27272" y="94822"/>
                    <a:pt x="26050" y="93333"/>
                    <a:pt x="24544" y="93333"/>
                  </a:cubicBezTo>
                  <a:lnTo>
                    <a:pt x="5455" y="93333"/>
                  </a:lnTo>
                  <a:lnTo>
                    <a:pt x="5455" y="6666"/>
                  </a:lnTo>
                  <a:lnTo>
                    <a:pt x="114544" y="6666"/>
                  </a:lnTo>
                  <a:lnTo>
                    <a:pt x="114544" y="93333"/>
                  </a:lnTo>
                  <a:lnTo>
                    <a:pt x="95455" y="93333"/>
                  </a:lnTo>
                  <a:cubicBezTo>
                    <a:pt x="93950" y="93333"/>
                    <a:pt x="92727" y="94822"/>
                    <a:pt x="92727" y="96666"/>
                  </a:cubicBezTo>
                  <a:cubicBezTo>
                    <a:pt x="92727" y="98511"/>
                    <a:pt x="93950" y="100000"/>
                    <a:pt x="95455" y="100000"/>
                  </a:cubicBezTo>
                  <a:lnTo>
                    <a:pt x="117272" y="100000"/>
                  </a:lnTo>
                  <a:cubicBezTo>
                    <a:pt x="118777" y="100000"/>
                    <a:pt x="120000" y="98511"/>
                    <a:pt x="120000" y="96666"/>
                  </a:cubicBezTo>
                  <a:lnTo>
                    <a:pt x="120000" y="3333"/>
                  </a:lnTo>
                  <a:cubicBezTo>
                    <a:pt x="120000" y="1494"/>
                    <a:pt x="118777" y="0"/>
                    <a:pt x="117272" y="0"/>
                  </a:cubicBezTo>
                </a:path>
              </a:pathLst>
            </a:custGeom>
            <a:solidFill>
              <a:srgbClr val="FFD966"/>
            </a:solidFill>
            <a:ln>
              <a:solidFill>
                <a:srgbClr val="FFD966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0E0E0E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15" name="Shape 69">
            <a:extLst>
              <a:ext uri="{FF2B5EF4-FFF2-40B4-BE49-F238E27FC236}">
                <a16:creationId xmlns:a16="http://schemas.microsoft.com/office/drawing/2014/main" id="{18FCB5D0-21FC-4B08-A69A-6A2074DCAA9F}"/>
              </a:ext>
            </a:extLst>
          </p:cNvPr>
          <p:cNvSpPr txBox="1"/>
          <p:nvPr/>
        </p:nvSpPr>
        <p:spPr>
          <a:xfrm>
            <a:off x="1268602" y="4943413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ifher natural persons, legal persons, or a</a:t>
            </a:r>
          </a:p>
        </p:txBody>
      </p:sp>
      <p:sp>
        <p:nvSpPr>
          <p:cNvPr id="16" name="Shape 70">
            <a:extLst>
              <a:ext uri="{FF2B5EF4-FFF2-40B4-BE49-F238E27FC236}">
                <a16:creationId xmlns:a16="http://schemas.microsoft.com/office/drawing/2014/main" id="{121A9C8F-1899-4E29-998B-EB4AD0851B56}"/>
              </a:ext>
            </a:extLst>
          </p:cNvPr>
          <p:cNvSpPr txBox="1"/>
          <p:nvPr/>
        </p:nvSpPr>
        <p:spPr>
          <a:xfrm>
            <a:off x="1217036" y="4585402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Enter the title</a:t>
            </a:r>
            <a:endParaRPr lang="en-US" altLang="zh-CN" sz="2400" dirty="0">
              <a:solidFill>
                <a:schemeClr val="dk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7" name="Shape 69">
            <a:extLst>
              <a:ext uri="{FF2B5EF4-FFF2-40B4-BE49-F238E27FC236}">
                <a16:creationId xmlns:a16="http://schemas.microsoft.com/office/drawing/2014/main" id="{61FA04FD-8128-476E-AD87-AB41CD2939D6}"/>
              </a:ext>
            </a:extLst>
          </p:cNvPr>
          <p:cNvSpPr txBox="1"/>
          <p:nvPr/>
        </p:nvSpPr>
        <p:spPr>
          <a:xfrm>
            <a:off x="3537309" y="4943413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ifher natural persons, legal persons, or a</a:t>
            </a:r>
          </a:p>
        </p:txBody>
      </p:sp>
      <p:sp>
        <p:nvSpPr>
          <p:cNvPr id="18" name="Shape 70">
            <a:extLst>
              <a:ext uri="{FF2B5EF4-FFF2-40B4-BE49-F238E27FC236}">
                <a16:creationId xmlns:a16="http://schemas.microsoft.com/office/drawing/2014/main" id="{369358B3-455C-4093-A6C4-A5E8EAB69BA8}"/>
              </a:ext>
            </a:extLst>
          </p:cNvPr>
          <p:cNvSpPr txBox="1"/>
          <p:nvPr/>
        </p:nvSpPr>
        <p:spPr>
          <a:xfrm>
            <a:off x="3485743" y="4585402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Enter the title</a:t>
            </a:r>
            <a:endParaRPr lang="en-US" altLang="zh-CN" sz="2400" dirty="0">
              <a:solidFill>
                <a:schemeClr val="dk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9" name="Shape 69">
            <a:extLst>
              <a:ext uri="{FF2B5EF4-FFF2-40B4-BE49-F238E27FC236}">
                <a16:creationId xmlns:a16="http://schemas.microsoft.com/office/drawing/2014/main" id="{E4186266-9EF4-48E0-B85F-45622C3E9528}"/>
              </a:ext>
            </a:extLst>
          </p:cNvPr>
          <p:cNvSpPr txBox="1"/>
          <p:nvPr/>
        </p:nvSpPr>
        <p:spPr>
          <a:xfrm>
            <a:off x="6017056" y="4943413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ifher natural persons, legal persons, or a</a:t>
            </a:r>
          </a:p>
        </p:txBody>
      </p:sp>
      <p:sp>
        <p:nvSpPr>
          <p:cNvPr id="20" name="Shape 70">
            <a:extLst>
              <a:ext uri="{FF2B5EF4-FFF2-40B4-BE49-F238E27FC236}">
                <a16:creationId xmlns:a16="http://schemas.microsoft.com/office/drawing/2014/main" id="{2EE330F6-92B7-4503-8475-350BF93FBCC0}"/>
              </a:ext>
            </a:extLst>
          </p:cNvPr>
          <p:cNvSpPr txBox="1"/>
          <p:nvPr/>
        </p:nvSpPr>
        <p:spPr>
          <a:xfrm>
            <a:off x="5965490" y="4585402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Enter the title</a:t>
            </a:r>
            <a:endParaRPr lang="en-US" altLang="zh-CN" sz="2400" dirty="0">
              <a:solidFill>
                <a:schemeClr val="dk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1" name="Shape 69">
            <a:extLst>
              <a:ext uri="{FF2B5EF4-FFF2-40B4-BE49-F238E27FC236}">
                <a16:creationId xmlns:a16="http://schemas.microsoft.com/office/drawing/2014/main" id="{91FBE05B-404F-4565-994B-8089F015301E}"/>
              </a:ext>
            </a:extLst>
          </p:cNvPr>
          <p:cNvSpPr txBox="1"/>
          <p:nvPr/>
        </p:nvSpPr>
        <p:spPr>
          <a:xfrm>
            <a:off x="8511047" y="4943413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ifher natural persons, legal persons, or a</a:t>
            </a:r>
          </a:p>
        </p:txBody>
      </p:sp>
      <p:sp>
        <p:nvSpPr>
          <p:cNvPr id="22" name="Shape 70">
            <a:extLst>
              <a:ext uri="{FF2B5EF4-FFF2-40B4-BE49-F238E27FC236}">
                <a16:creationId xmlns:a16="http://schemas.microsoft.com/office/drawing/2014/main" id="{8DDD2E3F-2646-42E8-AF59-D5331A553632}"/>
              </a:ext>
            </a:extLst>
          </p:cNvPr>
          <p:cNvSpPr txBox="1"/>
          <p:nvPr/>
        </p:nvSpPr>
        <p:spPr>
          <a:xfrm>
            <a:off x="8459481" y="4585402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dk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rPr>
              <a:t>Enter the title</a:t>
            </a:r>
            <a:endParaRPr lang="en-US" altLang="zh-CN" sz="2400" dirty="0">
              <a:solidFill>
                <a:schemeClr val="dk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8385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Shape 144">
            <a:extLst>
              <a:ext uri="{FF2B5EF4-FFF2-40B4-BE49-F238E27FC236}">
                <a16:creationId xmlns:a16="http://schemas.microsoft.com/office/drawing/2014/main" id="{3A355E4A-4539-4E72-9BBF-7D5CE9568EF1}"/>
              </a:ext>
            </a:extLst>
          </p:cNvPr>
          <p:cNvSpPr/>
          <p:nvPr/>
        </p:nvSpPr>
        <p:spPr>
          <a:xfrm>
            <a:off x="1100187" y="1948154"/>
            <a:ext cx="3709494" cy="3710459"/>
          </a:xfrm>
          <a:prstGeom prst="ellipse">
            <a:avLst/>
          </a:prstGeom>
          <a:solidFill>
            <a:srgbClr val="FFD966">
              <a:alpha val="80000"/>
            </a:srgbClr>
          </a:solidFill>
          <a:ln>
            <a:noFill/>
          </a:ln>
        </p:spPr>
        <p:txBody>
          <a:bodyPr lIns="182825" tIns="91400" rIns="182825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145">
            <a:extLst>
              <a:ext uri="{FF2B5EF4-FFF2-40B4-BE49-F238E27FC236}">
                <a16:creationId xmlns:a16="http://schemas.microsoft.com/office/drawing/2014/main" id="{8B61E38D-BC02-4AF4-9B84-4FC75BA95602}"/>
              </a:ext>
            </a:extLst>
          </p:cNvPr>
          <p:cNvSpPr/>
          <p:nvPr/>
        </p:nvSpPr>
        <p:spPr>
          <a:xfrm>
            <a:off x="4241253" y="1948154"/>
            <a:ext cx="3709494" cy="3710459"/>
          </a:xfrm>
          <a:prstGeom prst="ellipse">
            <a:avLst/>
          </a:prstGeom>
          <a:solidFill>
            <a:srgbClr val="FFD966">
              <a:alpha val="80000"/>
            </a:srgbClr>
          </a:solidFill>
          <a:ln>
            <a:noFill/>
          </a:ln>
        </p:spPr>
        <p:txBody>
          <a:bodyPr lIns="182825" tIns="91400" rIns="182825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8" name="Shape 146">
            <a:extLst>
              <a:ext uri="{FF2B5EF4-FFF2-40B4-BE49-F238E27FC236}">
                <a16:creationId xmlns:a16="http://schemas.microsoft.com/office/drawing/2014/main" id="{7833A506-5FE2-4E89-ACE4-5DD578FE8AED}"/>
              </a:ext>
            </a:extLst>
          </p:cNvPr>
          <p:cNvSpPr/>
          <p:nvPr/>
        </p:nvSpPr>
        <p:spPr>
          <a:xfrm>
            <a:off x="7411770" y="1948154"/>
            <a:ext cx="3709494" cy="3710459"/>
          </a:xfrm>
          <a:prstGeom prst="ellipse">
            <a:avLst/>
          </a:prstGeom>
          <a:solidFill>
            <a:srgbClr val="FFD966">
              <a:alpha val="80000"/>
            </a:srgbClr>
          </a:solidFill>
          <a:ln>
            <a:noFill/>
          </a:ln>
        </p:spPr>
        <p:txBody>
          <a:bodyPr lIns="182825" tIns="91400" rIns="182825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grpSp>
        <p:nvGrpSpPr>
          <p:cNvPr id="9" name="Shape 150">
            <a:extLst>
              <a:ext uri="{FF2B5EF4-FFF2-40B4-BE49-F238E27FC236}">
                <a16:creationId xmlns:a16="http://schemas.microsoft.com/office/drawing/2014/main" id="{D4355DC3-AF40-4992-ACC9-901BD3EFAFA0}"/>
              </a:ext>
            </a:extLst>
          </p:cNvPr>
          <p:cNvGrpSpPr/>
          <p:nvPr/>
        </p:nvGrpSpPr>
        <p:grpSpPr>
          <a:xfrm>
            <a:off x="2577380" y="2636109"/>
            <a:ext cx="734274" cy="439871"/>
            <a:chOff x="1775548" y="1990598"/>
            <a:chExt cx="621122" cy="372086"/>
          </a:xfrm>
          <a:noFill/>
        </p:grpSpPr>
        <p:sp>
          <p:nvSpPr>
            <p:cNvPr id="10" name="Shape 151">
              <a:extLst>
                <a:ext uri="{FF2B5EF4-FFF2-40B4-BE49-F238E27FC236}">
                  <a16:creationId xmlns:a16="http://schemas.microsoft.com/office/drawing/2014/main" id="{A7F32F0C-0DA1-4AAA-B888-00B606503CCE}"/>
                </a:ext>
              </a:extLst>
            </p:cNvPr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152">
              <a:extLst>
                <a:ext uri="{FF2B5EF4-FFF2-40B4-BE49-F238E27FC236}">
                  <a16:creationId xmlns:a16="http://schemas.microsoft.com/office/drawing/2014/main" id="{3630263B-5DAE-423A-903E-0CABCDB4E0BA}"/>
                </a:ext>
              </a:extLst>
            </p:cNvPr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12" name="Shape 155">
            <a:extLst>
              <a:ext uri="{FF2B5EF4-FFF2-40B4-BE49-F238E27FC236}">
                <a16:creationId xmlns:a16="http://schemas.microsoft.com/office/drawing/2014/main" id="{51306FAC-BC88-414C-90B3-B3262C7F856E}"/>
              </a:ext>
            </a:extLst>
          </p:cNvPr>
          <p:cNvGrpSpPr/>
          <p:nvPr/>
        </p:nvGrpSpPr>
        <p:grpSpPr>
          <a:xfrm>
            <a:off x="5737272" y="2606533"/>
            <a:ext cx="734274" cy="498754"/>
            <a:chOff x="6188912" y="23939881"/>
            <a:chExt cx="1307712" cy="888261"/>
          </a:xfrm>
          <a:noFill/>
        </p:grpSpPr>
        <p:sp>
          <p:nvSpPr>
            <p:cNvPr id="13" name="Shape 156">
              <a:extLst>
                <a:ext uri="{FF2B5EF4-FFF2-40B4-BE49-F238E27FC236}">
                  <a16:creationId xmlns:a16="http://schemas.microsoft.com/office/drawing/2014/main" id="{4B52FCCD-5BFC-48C5-8569-EA4C54F6C1E3}"/>
                </a:ext>
              </a:extLst>
            </p:cNvPr>
            <p:cNvSpPr/>
            <p:nvPr/>
          </p:nvSpPr>
          <p:spPr>
            <a:xfrm>
              <a:off x="6188912" y="23939881"/>
              <a:ext cx="1307712" cy="888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4" name="Shape 157">
              <a:extLst>
                <a:ext uri="{FF2B5EF4-FFF2-40B4-BE49-F238E27FC236}">
                  <a16:creationId xmlns:a16="http://schemas.microsoft.com/office/drawing/2014/main" id="{01D6D17E-E7C1-45E3-848F-B7DF3C4BF5C6}"/>
                </a:ext>
              </a:extLst>
            </p:cNvPr>
            <p:cNvSpPr/>
            <p:nvPr/>
          </p:nvSpPr>
          <p:spPr>
            <a:xfrm>
              <a:off x="6682390" y="24316160"/>
              <a:ext cx="333096" cy="34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cxnSp>
          <p:nvCxnSpPr>
            <p:cNvPr id="15" name="Shape 158">
              <a:extLst>
                <a:ext uri="{FF2B5EF4-FFF2-40B4-BE49-F238E27FC236}">
                  <a16:creationId xmlns:a16="http://schemas.microsoft.com/office/drawing/2014/main" id="{FEA09AEB-3357-48F0-BF84-147D8EBFC50D}"/>
                </a:ext>
              </a:extLst>
            </p:cNvPr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grp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Shape 159">
              <a:extLst>
                <a:ext uri="{FF2B5EF4-FFF2-40B4-BE49-F238E27FC236}">
                  <a16:creationId xmlns:a16="http://schemas.microsoft.com/office/drawing/2014/main" id="{1B730C83-8134-4DE2-AB3B-1DBECC829CD8}"/>
                </a:ext>
              </a:extLst>
            </p:cNvPr>
            <p:cNvSpPr/>
            <p:nvPr/>
          </p:nvSpPr>
          <p:spPr>
            <a:xfrm>
              <a:off x="7305400" y="24316160"/>
              <a:ext cx="6171" cy="6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17" name="Shape 162">
            <a:extLst>
              <a:ext uri="{FF2B5EF4-FFF2-40B4-BE49-F238E27FC236}">
                <a16:creationId xmlns:a16="http://schemas.microsoft.com/office/drawing/2014/main" id="{5A420A65-AB76-460D-A992-C848C9333F47}"/>
              </a:ext>
            </a:extLst>
          </p:cNvPr>
          <p:cNvGrpSpPr/>
          <p:nvPr/>
        </p:nvGrpSpPr>
        <p:grpSpPr>
          <a:xfrm>
            <a:off x="8896641" y="2603773"/>
            <a:ext cx="734274" cy="498752"/>
            <a:chOff x="4330350" y="12186371"/>
            <a:chExt cx="621122" cy="421893"/>
          </a:xfrm>
          <a:noFill/>
        </p:grpSpPr>
        <p:sp>
          <p:nvSpPr>
            <p:cNvPr id="18" name="Shape 163">
              <a:extLst>
                <a:ext uri="{FF2B5EF4-FFF2-40B4-BE49-F238E27FC236}">
                  <a16:creationId xmlns:a16="http://schemas.microsoft.com/office/drawing/2014/main" id="{07E00002-B1CA-4B88-A4CA-0BD51B3B767C}"/>
                </a:ext>
              </a:extLst>
            </p:cNvPr>
            <p:cNvSpPr/>
            <p:nvPr/>
          </p:nvSpPr>
          <p:spPr>
            <a:xfrm>
              <a:off x="4330350" y="12186371"/>
              <a:ext cx="621122" cy="4218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0"/>
                  </a:moveTo>
                  <a:lnTo>
                    <a:pt x="0" y="0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0"/>
                  </a:ln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9" name="Shape 164">
              <a:extLst>
                <a:ext uri="{FF2B5EF4-FFF2-40B4-BE49-F238E27FC236}">
                  <a16:creationId xmlns:a16="http://schemas.microsoft.com/office/drawing/2014/main" id="{5861ED85-FB45-4BA3-B440-C3ED821E967E}"/>
                </a:ext>
              </a:extLst>
            </p:cNvPr>
            <p:cNvSpPr/>
            <p:nvPr/>
          </p:nvSpPr>
          <p:spPr>
            <a:xfrm>
              <a:off x="4330350" y="12347510"/>
              <a:ext cx="621122" cy="222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8961"/>
                  </a:moveTo>
                  <a:lnTo>
                    <a:pt x="44149" y="0"/>
                  </a:lnTo>
                  <a:lnTo>
                    <a:pt x="67122" y="63738"/>
                  </a:lnTo>
                  <a:lnTo>
                    <a:pt x="78673" y="21008"/>
                  </a:lnTo>
                  <a:lnTo>
                    <a:pt x="119871" y="119643"/>
                  </a:ln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0" name="Shape 165">
              <a:extLst>
                <a:ext uri="{FF2B5EF4-FFF2-40B4-BE49-F238E27FC236}">
                  <a16:creationId xmlns:a16="http://schemas.microsoft.com/office/drawing/2014/main" id="{F6831BE4-0604-45F6-ACAA-EAEC1E32115D}"/>
                </a:ext>
              </a:extLst>
            </p:cNvPr>
            <p:cNvSpPr/>
            <p:nvPr/>
          </p:nvSpPr>
          <p:spPr>
            <a:xfrm>
              <a:off x="4775683" y="12247900"/>
              <a:ext cx="105472" cy="99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40" y="59602"/>
                  </a:moveTo>
                  <a:lnTo>
                    <a:pt x="119240" y="59602"/>
                  </a:lnTo>
                  <a:cubicBezTo>
                    <a:pt x="119240" y="95364"/>
                    <a:pt x="91139" y="119205"/>
                    <a:pt x="56962" y="119205"/>
                  </a:cubicBezTo>
                  <a:cubicBezTo>
                    <a:pt x="28860" y="119205"/>
                    <a:pt x="0" y="95364"/>
                    <a:pt x="0" y="59602"/>
                  </a:cubicBezTo>
                  <a:cubicBezTo>
                    <a:pt x="0" y="30198"/>
                    <a:pt x="28860" y="0"/>
                    <a:pt x="56962" y="0"/>
                  </a:cubicBezTo>
                  <a:cubicBezTo>
                    <a:pt x="91139" y="0"/>
                    <a:pt x="119240" y="30198"/>
                    <a:pt x="119240" y="59602"/>
                  </a:cubicBezTo>
                </a:path>
              </a:pathLst>
            </a:custGeom>
            <a:grp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60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234F47E-BC81-457A-A5EE-4BC5C6437667}"/>
              </a:ext>
            </a:extLst>
          </p:cNvPr>
          <p:cNvSpPr txBox="1"/>
          <p:nvPr/>
        </p:nvSpPr>
        <p:spPr>
          <a:xfrm>
            <a:off x="1704940" y="3420284"/>
            <a:ext cx="247053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A77B9B-33CC-47E2-A2EC-F727189E04C5}"/>
              </a:ext>
            </a:extLst>
          </p:cNvPr>
          <p:cNvSpPr txBox="1"/>
          <p:nvPr/>
        </p:nvSpPr>
        <p:spPr>
          <a:xfrm>
            <a:off x="4860731" y="3420284"/>
            <a:ext cx="247053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209C505-A1C8-4A19-A64A-B93579FEF29F}"/>
              </a:ext>
            </a:extLst>
          </p:cNvPr>
          <p:cNvSpPr txBox="1"/>
          <p:nvPr/>
        </p:nvSpPr>
        <p:spPr>
          <a:xfrm>
            <a:off x="8001797" y="3405246"/>
            <a:ext cx="247053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047E979-E808-4572-9BA6-B7172741F7E7}"/>
              </a:ext>
            </a:extLst>
          </p:cNvPr>
          <p:cNvSpPr txBox="1"/>
          <p:nvPr/>
        </p:nvSpPr>
        <p:spPr>
          <a:xfrm>
            <a:off x="1755990" y="3865621"/>
            <a:ext cx="2470538" cy="11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text text Please text</a:t>
            </a:r>
            <a:endParaRPr lang="en-US" altLang="zh-CN" sz="1050" dirty="0">
              <a:solidFill>
                <a:srgbClr val="262626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4255561-0C5F-4647-A96F-6D70F10B6F2D}"/>
              </a:ext>
            </a:extLst>
          </p:cNvPr>
          <p:cNvSpPr txBox="1"/>
          <p:nvPr/>
        </p:nvSpPr>
        <p:spPr>
          <a:xfrm>
            <a:off x="4779089" y="3966529"/>
            <a:ext cx="2470538" cy="11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text text Please text</a:t>
            </a:r>
            <a:endParaRPr lang="en-US" altLang="zh-CN" sz="1050" dirty="0">
              <a:solidFill>
                <a:srgbClr val="262626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E74B79D-113A-42FF-8D78-56226CC24A80}"/>
              </a:ext>
            </a:extLst>
          </p:cNvPr>
          <p:cNvSpPr txBox="1"/>
          <p:nvPr/>
        </p:nvSpPr>
        <p:spPr>
          <a:xfrm>
            <a:off x="8028509" y="3966529"/>
            <a:ext cx="2470538" cy="11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text text Please text</a:t>
            </a:r>
            <a:endParaRPr lang="en-US" altLang="zh-CN" sz="1050" dirty="0">
              <a:solidFill>
                <a:srgbClr val="262626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738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/>
      <p:bldP spid="22" grpId="0" bldLvl="0"/>
      <p:bldP spid="23" grpId="0" bldLvl="0"/>
      <p:bldP spid="24" grpId="0" bldLvl="0"/>
      <p:bldP spid="25" grpId="0" bldLvl="0"/>
      <p:bldP spid="26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B01F0EC7-3F57-4D64-9621-7496AA9C26B5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1B4E00B-A59F-40B7-AE12-5CA474CE7727}"/>
              </a:ext>
            </a:extLst>
          </p:cNvPr>
          <p:cNvSpPr/>
          <p:nvPr/>
        </p:nvSpPr>
        <p:spPr>
          <a:xfrm>
            <a:off x="3006189" y="2318083"/>
            <a:ext cx="2221834" cy="22218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422D18-37EE-4390-A0D0-947CB31C5CD6}"/>
              </a:ext>
            </a:extLst>
          </p:cNvPr>
          <p:cNvSpPr/>
          <p:nvPr/>
        </p:nvSpPr>
        <p:spPr>
          <a:xfrm>
            <a:off x="9228795" y="3200400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95759E0-70EB-4F31-9979-C48DF9140050}"/>
              </a:ext>
            </a:extLst>
          </p:cNvPr>
          <p:cNvSpPr/>
          <p:nvPr/>
        </p:nvSpPr>
        <p:spPr>
          <a:xfrm>
            <a:off x="2744906" y="1382479"/>
            <a:ext cx="4093043" cy="409304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1864EC-35EA-453D-9310-AB7341C7C344}"/>
              </a:ext>
            </a:extLst>
          </p:cNvPr>
          <p:cNvSpPr/>
          <p:nvPr/>
        </p:nvSpPr>
        <p:spPr>
          <a:xfrm>
            <a:off x="1956935" y="3533827"/>
            <a:ext cx="224588" cy="224588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E665AE-D1F7-4530-A01D-8118F2016433}"/>
              </a:ext>
            </a:extLst>
          </p:cNvPr>
          <p:cNvSpPr/>
          <p:nvPr/>
        </p:nvSpPr>
        <p:spPr>
          <a:xfrm>
            <a:off x="3006189" y="2792067"/>
            <a:ext cx="6166377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8800" b="1" spc="225" dirty="0">
                <a:solidFill>
                  <a:srgbClr val="292929"/>
                </a:solidFill>
                <a:latin typeface="Arial Rounded MT Bold" panose="020F0704030504030204" pitchFamily="34" charset="0"/>
                <a:ea typeface="字魂58号-创中黑" panose="00000500000000000000" pitchFamily="2" charset="-122"/>
                <a:cs typeface="+mn-ea"/>
                <a:sym typeface="+mn-lt"/>
              </a:rPr>
              <a:t>Thank you</a:t>
            </a:r>
            <a:endParaRPr sz="8800" b="1" spc="225" dirty="0">
              <a:solidFill>
                <a:srgbClr val="292929"/>
              </a:solidFill>
              <a:latin typeface="Arial Rounded MT Bold" panose="020F0704030504030204" pitchFamily="34" charset="0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D0AFB9-F1B4-4D05-90D6-2624EA97AAB8}"/>
              </a:ext>
            </a:extLst>
          </p:cNvPr>
          <p:cNvSpPr/>
          <p:nvPr/>
        </p:nvSpPr>
        <p:spPr>
          <a:xfrm flipH="1">
            <a:off x="11311281" y="810323"/>
            <a:ext cx="415498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pc="225" dirty="0">
                <a:solidFill>
                  <a:srgbClr val="29292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WORK PLAN</a:t>
            </a:r>
            <a:endParaRPr spc="225" dirty="0">
              <a:solidFill>
                <a:srgbClr val="29292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F7FF11B-ECA5-40B5-BE3B-8C91AA621702}"/>
              </a:ext>
            </a:extLst>
          </p:cNvPr>
          <p:cNvSpPr/>
          <p:nvPr/>
        </p:nvSpPr>
        <p:spPr>
          <a:xfrm flipH="1">
            <a:off x="11340853" y="4715669"/>
            <a:ext cx="353943" cy="184154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400" spc="225" dirty="0">
                <a:solidFill>
                  <a:srgbClr val="292929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WORK PLAN</a:t>
            </a:r>
            <a:endParaRPr sz="1400" spc="225" dirty="0">
              <a:solidFill>
                <a:srgbClr val="292929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0EFA96-0182-425D-BCA4-E63B2E97FADD}"/>
              </a:ext>
            </a:extLst>
          </p:cNvPr>
          <p:cNvSpPr/>
          <p:nvPr/>
        </p:nvSpPr>
        <p:spPr>
          <a:xfrm flipH="1">
            <a:off x="11469292" y="6256421"/>
            <a:ext cx="97066" cy="60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CD722792-A46E-45A2-B198-CA86908DA202}"/>
              </a:ext>
            </a:extLst>
          </p:cNvPr>
          <p:cNvSpPr/>
          <p:nvPr/>
        </p:nvSpPr>
        <p:spPr>
          <a:xfrm>
            <a:off x="9511679" y="689150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" name="TextBox 28">
            <a:hlinkClick r:id="rId3"/>
            <a:extLst>
              <a:ext uri="{FF2B5EF4-FFF2-40B4-BE49-F238E27FC236}">
                <a16:creationId xmlns:a16="http://schemas.microsoft.com/office/drawing/2014/main" id="{E49A0032-B68A-42E4-B4E8-385166C4DF8D}"/>
              </a:ext>
            </a:extLst>
          </p:cNvPr>
          <p:cNvSpPr txBox="1"/>
          <p:nvPr/>
        </p:nvSpPr>
        <p:spPr>
          <a:xfrm>
            <a:off x="5642237" y="609430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ahyp="http://schemas.microsoft.com/office/drawing/2018/hyperlinkcolor" xmlns:a16="http://schemas.microsoft.com/office/drawing/2014/main"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4" grpId="0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3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Part one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3922398" y="3167609"/>
            <a:ext cx="6288947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6000" b="1" spc="225" dirty="0">
                <a:solidFill>
                  <a:srgbClr val="292929"/>
                </a:solidFill>
                <a:latin typeface="Arial Rounded MT Bold" panose="020F0704030504030204" pitchFamily="34" charset="0"/>
                <a:ea typeface="字魂58号-创中黑" panose="00000500000000000000" pitchFamily="2" charset="-122"/>
                <a:cs typeface="+mn-ea"/>
                <a:sym typeface="+mn-lt"/>
              </a:rPr>
              <a:t>What's at work</a:t>
            </a:r>
            <a:endParaRPr sz="6000" b="1" spc="225" dirty="0">
              <a:solidFill>
                <a:srgbClr val="292929"/>
              </a:solidFill>
              <a:latin typeface="Arial Rounded MT Bold" panose="020F0704030504030204" pitchFamily="34" charset="0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8912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440EB04-E88A-4FD5-803E-3850F0A2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99" y="1699256"/>
            <a:ext cx="3309537" cy="44858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A6E5A-BBD2-4CB3-BE95-586115139FE2}"/>
              </a:ext>
            </a:extLst>
          </p:cNvPr>
          <p:cNvSpPr txBox="1"/>
          <p:nvPr/>
        </p:nvSpPr>
        <p:spPr>
          <a:xfrm>
            <a:off x="696685" y="2879103"/>
            <a:ext cx="2776268" cy="17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here.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here.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BD821F-347E-466B-A78A-EEBD4AFE8EE9}"/>
              </a:ext>
            </a:extLst>
          </p:cNvPr>
          <p:cNvSpPr txBox="1"/>
          <p:nvPr/>
        </p:nvSpPr>
        <p:spPr>
          <a:xfrm>
            <a:off x="8011470" y="2462305"/>
            <a:ext cx="291467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31D7A5-0E55-4255-AFC6-F9D4EACD4790}"/>
              </a:ext>
            </a:extLst>
          </p:cNvPr>
          <p:cNvSpPr txBox="1"/>
          <p:nvPr/>
        </p:nvSpPr>
        <p:spPr>
          <a:xfrm>
            <a:off x="8034421" y="3262558"/>
            <a:ext cx="3460894" cy="20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 enter text Text Please text Please text Please text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Please text text text please text Please text please text please text please enter text 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AD38D40-4A6D-448B-A180-A7EB20A870E4}"/>
              </a:ext>
            </a:extLst>
          </p:cNvPr>
          <p:cNvSpPr/>
          <p:nvPr/>
        </p:nvSpPr>
        <p:spPr>
          <a:xfrm>
            <a:off x="3737091" y="1904290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363EFF-03BF-4FF2-BD00-75C605CA1585}"/>
              </a:ext>
            </a:extLst>
          </p:cNvPr>
          <p:cNvSpPr/>
          <p:nvPr/>
        </p:nvSpPr>
        <p:spPr>
          <a:xfrm>
            <a:off x="2672000" y="5467297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1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a16="http://schemas.microsoft.com/office/drawing/2014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3" grpId="0" bldLvl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54ADF4D-AC5C-4A96-8D3C-F139D1C0B708}"/>
              </a:ext>
            </a:extLst>
          </p:cNvPr>
          <p:cNvGrpSpPr/>
          <p:nvPr/>
        </p:nvGrpSpPr>
        <p:grpSpPr>
          <a:xfrm>
            <a:off x="1493892" y="1887289"/>
            <a:ext cx="4039804" cy="4039804"/>
            <a:chOff x="1269667" y="1823914"/>
            <a:chExt cx="4093043" cy="409304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4AC05CC-27BF-4D5C-B64C-DB589244171B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22161B2-4472-4983-8BA1-D1B76C67758B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9" name="Freeform 45">
            <a:extLst>
              <a:ext uri="{FF2B5EF4-FFF2-40B4-BE49-F238E27FC236}">
                <a16:creationId xmlns:a16="http://schemas.microsoft.com/office/drawing/2014/main" id="{34079A02-82BC-498F-9F65-4EF05AFF1060}"/>
              </a:ext>
            </a:extLst>
          </p:cNvPr>
          <p:cNvSpPr>
            <a:spLocks noEditPoints="1"/>
          </p:cNvSpPr>
          <p:nvPr/>
        </p:nvSpPr>
        <p:spPr bwMode="auto">
          <a:xfrm>
            <a:off x="6425425" y="248574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881351EC-9FAC-4569-9739-8DA78CED2B3E}"/>
              </a:ext>
            </a:extLst>
          </p:cNvPr>
          <p:cNvSpPr>
            <a:spLocks noEditPoints="1"/>
          </p:cNvSpPr>
          <p:nvPr/>
        </p:nvSpPr>
        <p:spPr bwMode="auto">
          <a:xfrm>
            <a:off x="6425425" y="356952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47A06425-B039-4D1C-AFC8-D902F1A2E3B6}"/>
              </a:ext>
            </a:extLst>
          </p:cNvPr>
          <p:cNvSpPr>
            <a:spLocks noEditPoints="1"/>
          </p:cNvSpPr>
          <p:nvPr/>
        </p:nvSpPr>
        <p:spPr bwMode="auto">
          <a:xfrm>
            <a:off x="6425425" y="465330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881BD2-21BC-415C-9DFD-E485156F6D4F}"/>
              </a:ext>
            </a:extLst>
          </p:cNvPr>
          <p:cNvSpPr txBox="1"/>
          <p:nvPr/>
        </p:nvSpPr>
        <p:spPr>
          <a:xfrm>
            <a:off x="7096349" y="2767543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F59D6A-7F24-4CF7-A3C3-1C670EF08362}"/>
              </a:ext>
            </a:extLst>
          </p:cNvPr>
          <p:cNvSpPr txBox="1"/>
          <p:nvPr/>
        </p:nvSpPr>
        <p:spPr>
          <a:xfrm>
            <a:off x="7063965" y="2350348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A8408D-3FCD-4BB5-AFFE-C7DC57AF7A94}"/>
              </a:ext>
            </a:extLst>
          </p:cNvPr>
          <p:cNvSpPr txBox="1"/>
          <p:nvPr/>
        </p:nvSpPr>
        <p:spPr>
          <a:xfrm>
            <a:off x="7096349" y="3850509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CB9009-9E89-4F41-928E-D9EB7AB0A392}"/>
              </a:ext>
            </a:extLst>
          </p:cNvPr>
          <p:cNvSpPr txBox="1"/>
          <p:nvPr/>
        </p:nvSpPr>
        <p:spPr>
          <a:xfrm>
            <a:off x="7063965" y="3433314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C19821-4F96-4E29-ABB2-F5B7D8DEA10A}"/>
              </a:ext>
            </a:extLst>
          </p:cNvPr>
          <p:cNvSpPr txBox="1"/>
          <p:nvPr/>
        </p:nvSpPr>
        <p:spPr>
          <a:xfrm>
            <a:off x="7128733" y="4982393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709DB56-B027-481F-95EB-2E9CC2FA347B}"/>
              </a:ext>
            </a:extLst>
          </p:cNvPr>
          <p:cNvSpPr txBox="1"/>
          <p:nvPr/>
        </p:nvSpPr>
        <p:spPr>
          <a:xfrm>
            <a:off x="7096349" y="4565198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89A2AE-BCFC-460C-A9CC-6C46AB0FD50E}"/>
              </a:ext>
            </a:extLst>
          </p:cNvPr>
          <p:cNvSpPr txBox="1"/>
          <p:nvPr/>
        </p:nvSpPr>
        <p:spPr>
          <a:xfrm>
            <a:off x="2199261" y="3311900"/>
            <a:ext cx="1314533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2769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a16="http://schemas.microsoft.com/office/drawing/2014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01F35A7-C409-4169-A432-FF1AA7130604}"/>
              </a:ext>
            </a:extLst>
          </p:cNvPr>
          <p:cNvSpPr txBox="1"/>
          <p:nvPr/>
        </p:nvSpPr>
        <p:spPr>
          <a:xfrm>
            <a:off x="4415265" y="4178300"/>
            <a:ext cx="205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 Light" charset="0"/>
              </a:rPr>
              <a:t>Where-where-where-by-something new and somehow valuable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E609799-6125-4686-A843-55F14C5E835B}"/>
              </a:ext>
            </a:extLst>
          </p:cNvPr>
          <p:cNvSpPr/>
          <p:nvPr/>
        </p:nvSpPr>
        <p:spPr>
          <a:xfrm>
            <a:off x="4409550" y="3917315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" charset="0"/>
              </a:rPr>
              <a:t>2020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30E6EE37-57FF-4AA0-8801-7D8B3AB1A503}"/>
              </a:ext>
            </a:extLst>
          </p:cNvPr>
          <p:cNvSpPr txBox="1"/>
          <p:nvPr/>
        </p:nvSpPr>
        <p:spPr>
          <a:xfrm>
            <a:off x="1494790" y="2806700"/>
            <a:ext cx="2312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 Light" charset="0"/>
              </a:rPr>
              <a:t>Where-where-where-by-something new and somehow valuable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6E771E03-FB73-4F58-AB84-F736748F6B11}"/>
              </a:ext>
            </a:extLst>
          </p:cNvPr>
          <p:cNvSpPr/>
          <p:nvPr/>
        </p:nvSpPr>
        <p:spPr>
          <a:xfrm>
            <a:off x="1489075" y="2546350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" charset="0"/>
              </a:rPr>
              <a:t>2016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8B085C0A-275F-460E-9646-5E61A7B5F65D}"/>
              </a:ext>
            </a:extLst>
          </p:cNvPr>
          <p:cNvSpPr txBox="1"/>
          <p:nvPr/>
        </p:nvSpPr>
        <p:spPr>
          <a:xfrm>
            <a:off x="4415265" y="2806700"/>
            <a:ext cx="24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 Light" charset="0"/>
              </a:rPr>
              <a:t>Where-where-where-by-something new and somehow valuable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9D88B1AF-EC64-469F-AE4F-8CA435E63A83}"/>
              </a:ext>
            </a:extLst>
          </p:cNvPr>
          <p:cNvSpPr/>
          <p:nvPr/>
        </p:nvSpPr>
        <p:spPr>
          <a:xfrm>
            <a:off x="4409550" y="2546350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" charset="0"/>
              </a:rPr>
              <a:t>2018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85A9C4B6-F741-47B2-9A9B-FF782F8668B4}"/>
              </a:ext>
            </a:extLst>
          </p:cNvPr>
          <p:cNvSpPr txBox="1"/>
          <p:nvPr/>
        </p:nvSpPr>
        <p:spPr>
          <a:xfrm>
            <a:off x="1494790" y="4224020"/>
            <a:ext cx="2182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 Light" charset="0"/>
              </a:rPr>
              <a:t>Where-where-where-by-something new and somehow valuable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DF04281E-266E-4698-BB7D-D506DE7F23B0}"/>
              </a:ext>
            </a:extLst>
          </p:cNvPr>
          <p:cNvSpPr/>
          <p:nvPr/>
        </p:nvSpPr>
        <p:spPr>
          <a:xfrm>
            <a:off x="1489075" y="3963035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Lato" charset="0"/>
              </a:rPr>
              <a:t>2019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7BE1627E-7D0D-46DE-963C-51E8087C2023}"/>
              </a:ext>
            </a:extLst>
          </p:cNvPr>
          <p:cNvSpPr/>
          <p:nvPr/>
        </p:nvSpPr>
        <p:spPr>
          <a:xfrm>
            <a:off x="4069825" y="3987800"/>
            <a:ext cx="64770" cy="68389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2E3E5932-FB3E-4CA2-B263-F8E5F46313D5}"/>
              </a:ext>
            </a:extLst>
          </p:cNvPr>
          <p:cNvSpPr/>
          <p:nvPr/>
        </p:nvSpPr>
        <p:spPr>
          <a:xfrm>
            <a:off x="1149350" y="3987800"/>
            <a:ext cx="64770" cy="68389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DF36DE1F-8945-4FC8-9A0A-768F7BF5AAE0}"/>
              </a:ext>
            </a:extLst>
          </p:cNvPr>
          <p:cNvSpPr/>
          <p:nvPr/>
        </p:nvSpPr>
        <p:spPr>
          <a:xfrm>
            <a:off x="4069825" y="2611120"/>
            <a:ext cx="64770" cy="68389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4F0D5FD2-46CA-4F55-85CE-861212F8678F}"/>
              </a:ext>
            </a:extLst>
          </p:cNvPr>
          <p:cNvSpPr/>
          <p:nvPr/>
        </p:nvSpPr>
        <p:spPr>
          <a:xfrm>
            <a:off x="1149350" y="2619375"/>
            <a:ext cx="64770" cy="68389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C84D0DB-0FE7-40E9-8F0D-E0310348DC44}"/>
              </a:ext>
            </a:extLst>
          </p:cNvPr>
          <p:cNvSpPr/>
          <p:nvPr/>
        </p:nvSpPr>
        <p:spPr>
          <a:xfrm>
            <a:off x="7435437" y="-297653"/>
            <a:ext cx="7870699" cy="787069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3045694-65AC-400C-AB0B-CFD9465654CF}"/>
              </a:ext>
            </a:extLst>
          </p:cNvPr>
          <p:cNvSpPr/>
          <p:nvPr/>
        </p:nvSpPr>
        <p:spPr>
          <a:xfrm>
            <a:off x="7607095" y="1119352"/>
            <a:ext cx="804001" cy="8040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4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a16="http://schemas.microsoft.com/office/drawing/2014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DD4BB23-08B3-4009-A6F8-0AAD694ABDB8}"/>
              </a:ext>
            </a:extLst>
          </p:cNvPr>
          <p:cNvSpPr/>
          <p:nvPr/>
        </p:nvSpPr>
        <p:spPr>
          <a:xfrm>
            <a:off x="2161609" y="2191257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92E68A8-A709-4BE6-96CC-39025DB43EBD}"/>
              </a:ext>
            </a:extLst>
          </p:cNvPr>
          <p:cNvSpPr/>
          <p:nvPr/>
        </p:nvSpPr>
        <p:spPr>
          <a:xfrm>
            <a:off x="5371878" y="2151918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143D9DA-966C-4E50-AEEE-83FF42D4500B}"/>
              </a:ext>
            </a:extLst>
          </p:cNvPr>
          <p:cNvSpPr/>
          <p:nvPr/>
        </p:nvSpPr>
        <p:spPr>
          <a:xfrm>
            <a:off x="8419420" y="2151918"/>
            <a:ext cx="1277082" cy="1277082"/>
          </a:xfrm>
          <a:prstGeom prst="ellipse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3AAEF55-73BE-454D-8602-49DECA89C33E}"/>
              </a:ext>
            </a:extLst>
          </p:cNvPr>
          <p:cNvSpPr>
            <a:spLocks noEditPoints="1"/>
          </p:cNvSpPr>
          <p:nvPr/>
        </p:nvSpPr>
        <p:spPr bwMode="auto">
          <a:xfrm>
            <a:off x="2574329" y="2573968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Freeform 103">
            <a:extLst>
              <a:ext uri="{FF2B5EF4-FFF2-40B4-BE49-F238E27FC236}">
                <a16:creationId xmlns:a16="http://schemas.microsoft.com/office/drawing/2014/main" id="{957F7E92-C3C2-4085-B93B-75BC7493463B}"/>
              </a:ext>
            </a:extLst>
          </p:cNvPr>
          <p:cNvSpPr>
            <a:spLocks noEditPoints="1"/>
          </p:cNvSpPr>
          <p:nvPr/>
        </p:nvSpPr>
        <p:spPr bwMode="auto">
          <a:xfrm>
            <a:off x="5830024" y="2494347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Freeform 63">
            <a:extLst>
              <a:ext uri="{FF2B5EF4-FFF2-40B4-BE49-F238E27FC236}">
                <a16:creationId xmlns:a16="http://schemas.microsoft.com/office/drawing/2014/main" id="{67158E59-EADA-426B-8870-032C685EA520}"/>
              </a:ext>
            </a:extLst>
          </p:cNvPr>
          <p:cNvSpPr>
            <a:spLocks noEditPoints="1"/>
          </p:cNvSpPr>
          <p:nvPr/>
        </p:nvSpPr>
        <p:spPr bwMode="auto">
          <a:xfrm>
            <a:off x="8823053" y="2565891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FFD96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4D4C06-73C7-4378-AA3B-CCBF044ED164}"/>
              </a:ext>
            </a:extLst>
          </p:cNvPr>
          <p:cNvSpPr txBox="1"/>
          <p:nvPr/>
        </p:nvSpPr>
        <p:spPr>
          <a:xfrm>
            <a:off x="1582264" y="4472574"/>
            <a:ext cx="2462364" cy="7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991DF5-B228-42E7-9068-92766A485506}"/>
              </a:ext>
            </a:extLst>
          </p:cNvPr>
          <p:cNvSpPr txBox="1"/>
          <p:nvPr/>
        </p:nvSpPr>
        <p:spPr>
          <a:xfrm>
            <a:off x="1639841" y="4022009"/>
            <a:ext cx="251932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7111DE-A96E-4EE5-BF8A-6C6D57B3EDA9}"/>
              </a:ext>
            </a:extLst>
          </p:cNvPr>
          <p:cNvSpPr txBox="1"/>
          <p:nvPr/>
        </p:nvSpPr>
        <p:spPr>
          <a:xfrm>
            <a:off x="4751948" y="4489218"/>
            <a:ext cx="2462364" cy="7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952C43-D67A-4247-BA7E-DAFBE7505B06}"/>
              </a:ext>
            </a:extLst>
          </p:cNvPr>
          <p:cNvSpPr txBox="1"/>
          <p:nvPr/>
        </p:nvSpPr>
        <p:spPr>
          <a:xfrm>
            <a:off x="4809525" y="4038653"/>
            <a:ext cx="251932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396B8C-E334-4F89-A48E-3F663761D501}"/>
              </a:ext>
            </a:extLst>
          </p:cNvPr>
          <p:cNvSpPr txBox="1"/>
          <p:nvPr/>
        </p:nvSpPr>
        <p:spPr>
          <a:xfrm>
            <a:off x="7864055" y="4489218"/>
            <a:ext cx="2462364" cy="7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46AA07-0BCB-4C60-B081-4FA9D0C9E39C}"/>
              </a:ext>
            </a:extLst>
          </p:cNvPr>
          <p:cNvSpPr txBox="1"/>
          <p:nvPr/>
        </p:nvSpPr>
        <p:spPr>
          <a:xfrm>
            <a:off x="7921632" y="4038653"/>
            <a:ext cx="251932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5166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a16="http://schemas.microsoft.com/office/drawing/2014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356DC809-96D7-4DDD-BA7E-7AE8F7783E16}"/>
              </a:ext>
            </a:extLst>
          </p:cNvPr>
          <p:cNvSpPr/>
          <p:nvPr/>
        </p:nvSpPr>
        <p:spPr>
          <a:xfrm>
            <a:off x="465221" y="417094"/>
            <a:ext cx="465221" cy="46522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A44E5-3CD4-4A08-A0CD-618D04D79A40}"/>
              </a:ext>
            </a:extLst>
          </p:cNvPr>
          <p:cNvSpPr/>
          <p:nvPr/>
        </p:nvSpPr>
        <p:spPr>
          <a:xfrm>
            <a:off x="9821300" y="3624585"/>
            <a:ext cx="558015" cy="5580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03333-1868-49B8-89A8-C502A4EC18F3}"/>
              </a:ext>
            </a:extLst>
          </p:cNvPr>
          <p:cNvSpPr txBox="1"/>
          <p:nvPr/>
        </p:nvSpPr>
        <p:spPr>
          <a:xfrm>
            <a:off x="1269667" y="205961"/>
            <a:ext cx="23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Part one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8DD4BB-51C7-4C0B-81C4-F1B066DB113D}"/>
              </a:ext>
            </a:extLst>
          </p:cNvPr>
          <p:cNvGrpSpPr/>
          <p:nvPr/>
        </p:nvGrpSpPr>
        <p:grpSpPr>
          <a:xfrm>
            <a:off x="1882813" y="2027836"/>
            <a:ext cx="3272128" cy="3272128"/>
            <a:chOff x="1269667" y="1823914"/>
            <a:chExt cx="4093043" cy="40930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3542460-5FFA-469E-BC92-40A91DA1B964}"/>
                </a:ext>
              </a:extLst>
            </p:cNvPr>
            <p:cNvSpPr/>
            <p:nvPr/>
          </p:nvSpPr>
          <p:spPr>
            <a:xfrm>
              <a:off x="1530950" y="2759518"/>
              <a:ext cx="2221834" cy="2221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98EAFD0-5228-4051-B8BE-C549502A83FC}"/>
                </a:ext>
              </a:extLst>
            </p:cNvPr>
            <p:cNvSpPr/>
            <p:nvPr/>
          </p:nvSpPr>
          <p:spPr>
            <a:xfrm>
              <a:off x="1269667" y="1823914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553F943-7E5E-4A56-B451-0160855CD2F9}"/>
              </a:ext>
            </a:extLst>
          </p:cNvPr>
          <p:cNvSpPr/>
          <p:nvPr/>
        </p:nvSpPr>
        <p:spPr>
          <a:xfrm>
            <a:off x="4646531" y="2959188"/>
            <a:ext cx="5057306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6000" b="1" spc="225" dirty="0">
                <a:solidFill>
                  <a:srgbClr val="292929"/>
                </a:solidFill>
                <a:latin typeface="Arial Rounded MT Bold" panose="020F0704030504030204" pitchFamily="34" charset="0"/>
                <a:ea typeface="字魂58号-创中黑" panose="00000500000000000000" pitchFamily="2" charset="-122"/>
                <a:cs typeface="+mn-ea"/>
                <a:sym typeface="+mn-lt"/>
              </a:rPr>
              <a:t>Completion</a:t>
            </a:r>
            <a:endParaRPr sz="6000" b="1" spc="225" dirty="0">
              <a:solidFill>
                <a:srgbClr val="292929"/>
              </a:solidFill>
              <a:latin typeface="Arial Rounded MT Bold" panose="020F0704030504030204" pitchFamily="34" charset="0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8984A5-F46A-499C-BB67-5E5FBC7EBD3A}"/>
              </a:ext>
            </a:extLst>
          </p:cNvPr>
          <p:cNvSpPr txBox="1"/>
          <p:nvPr/>
        </p:nvSpPr>
        <p:spPr>
          <a:xfrm>
            <a:off x="2037201" y="2959188"/>
            <a:ext cx="183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016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16B405C-B524-437D-A020-C9F0875C6D2C}"/>
              </a:ext>
            </a:extLst>
          </p:cNvPr>
          <p:cNvSpPr/>
          <p:nvPr/>
        </p:nvSpPr>
        <p:spPr>
          <a:xfrm>
            <a:off x="465221" y="417094"/>
            <a:ext cx="386117" cy="386117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D09E1-2F64-4D27-BE2A-B97B619CFA7C}"/>
              </a:ext>
            </a:extLst>
          </p:cNvPr>
          <p:cNvSpPr txBox="1"/>
          <p:nvPr/>
        </p:nvSpPr>
        <p:spPr>
          <a:xfrm>
            <a:off x="993505" y="2760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the title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FB0EB3-015A-4677-A766-3BDD13C2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0" y="1775078"/>
            <a:ext cx="3230758" cy="39551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62D42F4-3A83-453B-8A3E-C148505567C5}"/>
              </a:ext>
            </a:extLst>
          </p:cNvPr>
          <p:cNvSpPr/>
          <p:nvPr/>
        </p:nvSpPr>
        <p:spPr>
          <a:xfrm>
            <a:off x="3788139" y="5112350"/>
            <a:ext cx="1960090" cy="105799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E0BB042-9385-4475-BE0E-C0E3549DFC51}"/>
              </a:ext>
            </a:extLst>
          </p:cNvPr>
          <p:cNvSpPr txBox="1"/>
          <p:nvPr/>
        </p:nvSpPr>
        <p:spPr>
          <a:xfrm>
            <a:off x="5674173" y="24960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Add page title content</a:t>
            </a:r>
          </a:p>
        </p:txBody>
      </p:sp>
      <p:sp>
        <p:nvSpPr>
          <p:cNvPr id="10" name="Google Shape;86;p19">
            <a:extLst>
              <a:ext uri="{FF2B5EF4-FFF2-40B4-BE49-F238E27FC236}">
                <a16:creationId xmlns:a16="http://schemas.microsoft.com/office/drawing/2014/main" id="{ED0C2AC3-14B8-41EC-B7D7-BE96F41209C3}"/>
              </a:ext>
            </a:extLst>
          </p:cNvPr>
          <p:cNvSpPr txBox="1"/>
          <p:nvPr/>
        </p:nvSpPr>
        <p:spPr>
          <a:xfrm>
            <a:off x="5674173" y="2061764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55BEDDE1-885C-485E-8062-40E214BCC8ED}"/>
              </a:ext>
            </a:extLst>
          </p:cNvPr>
          <p:cNvSpPr txBox="1"/>
          <p:nvPr/>
        </p:nvSpPr>
        <p:spPr>
          <a:xfrm>
            <a:off x="5674172" y="3294041"/>
            <a:ext cx="52453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Please add specific content here, the text as concise as possible, simple instructions can be, do not have to be too cumbersome, pay attention to the appearance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7CD9A7-096F-4C60-9890-5FFCD9B9F8A6}"/>
              </a:ext>
            </a:extLst>
          </p:cNvPr>
          <p:cNvSpPr txBox="1"/>
          <p:nvPr/>
        </p:nvSpPr>
        <p:spPr>
          <a:xfrm>
            <a:off x="6332487" y="5033250"/>
            <a:ext cx="4289560" cy="10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Here.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Here. 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 enter text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E44F8B8-B290-4CE7-882E-5B022C665846}"/>
              </a:ext>
            </a:extLst>
          </p:cNvPr>
          <p:cNvSpPr txBox="1"/>
          <p:nvPr/>
        </p:nvSpPr>
        <p:spPr>
          <a:xfrm>
            <a:off x="3974714" y="5164292"/>
            <a:ext cx="1500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Title </a:t>
            </a:r>
            <a:endParaRPr lang="en-US" altLang="zh-CN" sz="2800" dirty="0">
              <a:solidFill>
                <a:srgbClr val="262626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algn="ctr"/>
            <a:r>
              <a:rPr lang="zh-CN" altLang="en-US" sz="2800" dirty="0">
                <a:solidFill>
                  <a:srgbClr val="262626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007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:a16="http://schemas.microsoft.com/office/drawing/2014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述职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1439</Words>
  <Application>Microsoft Office PowerPoint</Application>
  <PresentationFormat>宽屏</PresentationFormat>
  <Paragraphs>208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 Unicode MS</vt:lpstr>
      <vt:lpstr>Gill Sans</vt:lpstr>
      <vt:lpstr>Lato</vt:lpstr>
      <vt:lpstr>Montserrat</vt:lpstr>
      <vt:lpstr>等线</vt:lpstr>
      <vt:lpstr>等线 Light</vt:lpstr>
      <vt:lpstr>思源黑体</vt:lpstr>
      <vt:lpstr>字魂58号-创中黑</vt:lpstr>
      <vt:lpstr>字魂59号-创粗黑</vt:lpstr>
      <vt:lpstr>Arial</vt:lpstr>
      <vt:lpstr>Arial Rounded MT Bold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https:/www.freeppt7.com</cp:keywords>
  <dc:description>https://www.freeppt7.com</dc:description>
  <cp:lastModifiedBy>Windows 用户</cp:lastModifiedBy>
  <cp:revision>73</cp:revision>
  <dcterms:created xsi:type="dcterms:W3CDTF">2019-06-11T09:29:47Z</dcterms:created>
  <dcterms:modified xsi:type="dcterms:W3CDTF">2020-06-10T00:46:15Z</dcterms:modified>
</cp:coreProperties>
</file>